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98" r:id="rId4"/>
  </p:sldMasterIdLst>
  <p:notesMasterIdLst>
    <p:notesMasterId r:id="rId14"/>
  </p:notesMasterIdLst>
  <p:handoutMasterIdLst>
    <p:handoutMasterId r:id="rId15"/>
  </p:handoutMasterIdLst>
  <p:sldIdLst>
    <p:sldId id="258" r:id="rId5"/>
    <p:sldId id="265" r:id="rId6"/>
    <p:sldId id="268" r:id="rId7"/>
    <p:sldId id="272" r:id="rId8"/>
    <p:sldId id="277" r:id="rId9"/>
    <p:sldId id="282" r:id="rId10"/>
    <p:sldId id="287" r:id="rId11"/>
    <p:sldId id="292" r:id="rId12"/>
    <p:sldId id="29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371470-2C3A-4A62-94C9-5BD73099BB6C}" v="31" dt="2026-08-09T21:33:08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249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outlineViewPr>
    <p:cViewPr>
      <p:scale>
        <a:sx n="33" d="100"/>
        <a:sy n="33" d="100"/>
      </p:scale>
      <p:origin x="0" y="-3354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FA9168-1AA0-4330-93C8-8A2BC786DA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761D6-F269-4E92-99D5-40AC843D869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800B954-848D-4F52-986B-10AB0BBBEC88}" type="datetime1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2D8426-202C-4385-BEF1-8D0C15BC743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91F5F-CE2D-4C59-9BE8-D5C9660BC8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82E420-31C0-4FAB-9C47-370244A3A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3939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3015482-51EC-4150-AA6C-6BACF3EC0F0E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FBDF500-FE05-4D50-AB42-37EDEB80A66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492058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19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52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63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22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107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2666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401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013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FBDF500-FE05-4D50-AB42-37EDEB80A66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6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92163-2669-1EE8-C1D8-A111E6BE63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7F41F0-7701-36D8-A5BC-67D2B71E6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503C0-9A8C-CC75-5058-C07374581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71237-A4BB-4C31-B58B-CEDFF259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1E80D-DD73-3659-4E9B-4CFBC90E4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74648346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0C499-7282-7E7E-3148-ACF016F35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07815-BA41-1AD0-AA61-503BBAF10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9C2F0-C1B9-4336-3F94-C98B19605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D194-2DCD-BFA3-E50D-5A24454A0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F467E-B151-C3C9-9FDB-D9B61D0F8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968543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41B58-3E29-9D2B-B109-F30C36F32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279A9-2D04-AEC1-4275-FE3605286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42560-F9E0-A2F2-9529-1C89615B8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039CA-8F97-8024-2439-13F962E73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8AE6B-2C32-9BBC-4E14-56F38C4B2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724689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0FFA0-DF01-D35F-00E2-23ED38110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A6D77-E3EE-CC02-4AB0-0F302EEDFD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15952-F093-DA0C-01F2-BDE2C9D7A7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F0D18-EE76-A40F-E2CD-6BC5E7FCE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A2F3EC-CCE4-152A-F7A7-59658CE90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50CBC-0922-5A1E-09AA-EFC9FBE00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2687946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9C38C-9102-1C2B-A993-9C9BDE02B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0AF6E-3EBF-1A6B-F3D3-442CFB746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C6FB6-E32E-92A0-949A-D30009AC2B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89DFA6-F8D6-64E3-D180-019E357DBF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F0D69A-7BEC-4A65-4651-2D60B3D7FD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0511E1-3B18-E85A-501C-618DE4BA7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95894-B1C7-9740-B313-E2C1F9C9B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2CC0B3-98E0-B590-82A8-4B9D14A21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5208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437E8-1324-A419-23F6-57DA1805F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F0A994-05E6-5459-B2B9-8978B7C08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E4B58-29BA-FC63-4BED-549DC6EF2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396509-A165-501B-FEED-D507332C6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30065574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0B29E1-C905-19B3-BDF9-6AEA3C5FB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6050E-6479-F781-3E57-4F2719DBD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C473C2-5E5E-A837-88AA-1DA912E20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917887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961B9-383F-8E3F-8171-D0CDC114D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DD363-BCD0-D07C-CD1B-4BA40284F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054B3-191F-7139-EFD6-34A1E3C50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6F6C6-66EE-4E64-2D56-1D1F57F82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37239-42FE-8341-7D09-00840DADE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10CBDA-3969-7B9D-FFD6-0A88C266A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4984598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DC433-ABE5-8B57-63FD-0C0BCF7AC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247E73-F5C1-83F8-1D73-CDC0D0414B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988D6-E42A-EADE-80A0-B6B0AF478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E51A5-F474-DE76-2D0B-D6DE6D8EF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11EC7-BFF6-E68A-4139-43C5C1431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EB42F7-12C0-5898-EB90-82F782F74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77552371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06D74-7315-982B-772E-D7B9F8CB8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0EF8B9-0E20-E5D5-8194-86A542BDDF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BAC87-49D0-BA07-C0D7-B20CA048F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045EA-2C59-5101-AFF7-B73944428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41B3F-CF6B-0D1A-E6AC-E73D40E1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5447072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58DD8F-A339-A792-566C-0CBC665021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AF99AC-8348-0EE6-6912-A95DC50B9E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4216E-24A0-7C90-3560-73EC9913C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5A66C-CBDE-7202-6953-766A9F64B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0AD1E-5B84-C5D0-AAF3-613277D32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19078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A1ED5E-125E-4828-9BC6-A73A2C8B88E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31828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305275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63E8AE2-F62E-4E48-B043-D6AA467D0D19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28977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396630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76256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 rtlCol="0"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pPr rtl="0"/>
            <a:r>
              <a:rPr lang="en-GB" noProof="0"/>
              <a:t>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2138878"/>
            <a:ext cx="4361941" cy="3122935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10C5714-3264-4997-96F2-B6F900B7CF4D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39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31A763-8C89-4149-B065-CD0171734A23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120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01289E2-E0FB-4100-99AE-FC48AB519EE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255600"/>
            <a:ext cx="5231567" cy="6346800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EC5F85-9C1B-4EC8-942F-8544A08E0214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F50E9D-E2D8-41FB-816D-829494C06AD8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C17ED7B-D5EA-4FB8-8E1B-F04BFE982E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A992C28-7C5F-479C-A649-564EFD0EEABF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1F0C21-A9B5-47E2-93F8-6226D37312FC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976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9B2A5FC-034D-4F4C-833F-A3DDC66E3E6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F09FFF-1C4C-4AA0-BF82-AA273CDA4890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8560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86220-F3C3-4B9D-B9A4-283FC779F846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7706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1237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04768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7706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1237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04768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719353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5D8192C-40F0-4839-8F6A-CA11A3C0837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15979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87446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582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49257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AC9FE8-93D7-4F02-BDEA-C0C15E3F725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7942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13969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012447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5C446A-8829-41BF-8F7A-B65235F4671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32986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25174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-1"/>
            <a:ext cx="12192000" cy="446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85756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50473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C30491-94FA-47F5-AF09-29E4D8FEFEA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82423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 rtlCol="0"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861559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775165"/>
            <a:ext cx="9971158" cy="2427923"/>
          </a:xfrm>
        </p:spPr>
        <p:txBody>
          <a:bodyPr rtlCol="0">
            <a:normAutofit/>
          </a:bodyPr>
          <a:lstStyle>
            <a:lvl1pPr marL="0" indent="0"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CF992D-B4BA-48CD-B1A4-FE1EE0D2D645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8104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133484"/>
            <a:ext cx="10515600" cy="2427923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buNone/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18E7718-5BA5-4479-B432-C1303AEC1636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3331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CF94AF4-4F78-4DA5-8571-FD66FFA6313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1" y="546844"/>
            <a:ext cx="8997738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520" y="3581731"/>
            <a:ext cx="8997737" cy="2230464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DBA348-70E8-4381-8C93-182287B290A5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400" y="6159402"/>
            <a:ext cx="2788169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8" y="244717"/>
            <a:ext cx="72000" cy="10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2" y="161638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20" y="1757035"/>
            <a:ext cx="8997737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0938200" y="1341281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1016" y="1377655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0265F1-E793-484F-ADC9-31450ADF8B0E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6882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409" y="2588054"/>
            <a:ext cx="5228216" cy="3122935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545E89-2DC6-485A-AABA-CEF9EC255F6F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8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316701"/>
            <a:ext cx="10515600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083026"/>
            <a:ext cx="10515600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B16D07-E5DC-4B8B-A668-922960AF9429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900A71E-3FCF-4E9F-9CE1-57411851763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540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781919"/>
            <a:ext cx="10515600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548244"/>
            <a:ext cx="10515600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E55A6D-DF3A-4FD1-9BF6-FAE2B6747800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8800" y="6159402"/>
            <a:ext cx="2919886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318600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4405945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956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8820" y="4537309"/>
            <a:ext cx="9384760" cy="915873"/>
          </a:xfrm>
        </p:spPr>
        <p:txBody>
          <a:bodyPr rtlCol="0" anchor="b">
            <a:norm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SECTION DIVIDER SLIDE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BAA4CC-3D2B-49F9-B077-001CA4738B89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631A7E-0CAA-4504-99D4-6ECAB75DE338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8819" y="6159402"/>
            <a:ext cx="2616158" cy="384202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2523DB2-F162-4E92-B6E1-B5E87D5D8ACF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6CC9B7-E806-4C95-96A5-EEEEBB4E99A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98820" y="5702936"/>
            <a:ext cx="9384760" cy="526936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95F7760-B839-4F89-B618-3371C8B08414}"/>
              </a:ext>
            </a:extLst>
          </p:cNvPr>
          <p:cNvCxnSpPr/>
          <p:nvPr userDrawn="1"/>
        </p:nvCxnSpPr>
        <p:spPr>
          <a:xfrm>
            <a:off x="1838883" y="5560637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2071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7245BE-F984-498B-9CBB-C4DDD775060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0" y="2316701"/>
            <a:ext cx="9556063" cy="1500187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27520" y="4083026"/>
            <a:ext cx="9556064" cy="77032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6B468D-8334-472F-963D-CD236B76AEA6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1285167" y="255684"/>
            <a:ext cx="72000" cy="34119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666742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8760C4-08C1-4929-A6AE-568F678838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9AE345-7CB6-4F86-99E6-C8B881714A2B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7401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87C5A9-315A-484F-BF93-0CBD06996031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9905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 rtlCol="0"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pPr rtl="0"/>
            <a:r>
              <a:rPr lang="en-GB" noProof="0"/>
              <a:t>SECTION</a:t>
            </a:r>
            <a:br>
              <a:rPr lang="en-GB" noProof="0"/>
            </a:br>
            <a:r>
              <a:rPr lang="en-GB" noProof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FA7CA-7524-4A71-A3DC-5FFEB63E2E54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9291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7A75830-97F6-4D74-A47F-8CD50EFD373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7CF57A-9534-4676-BD9B-20D86494A282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D988384-E3A4-482D-94EF-A8F8894AA50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0590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30FC14-A5B3-4B00-8DE8-B6E28CF32743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015247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DAC08-B52B-4DCC-9D22-E4E54E71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4744" y="3386142"/>
            <a:ext cx="5183188" cy="2015247"/>
          </a:xfrm>
        </p:spPr>
        <p:txBody>
          <a:bodyPr rtlCol="0">
            <a:normAutofit/>
          </a:bodyPr>
          <a:lstStyle>
            <a:lvl1pPr marL="180000" indent="-180000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228600" lvl="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30BF73-2DB5-4CBC-BF6C-EBCD93F80163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2774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BBFDD45-3FE7-46CA-9142-8DBABF181C2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D226449-8F6B-4A34-A6C9-CF56D92D81F3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8" y="255684"/>
            <a:ext cx="72000" cy="15731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8791ED-1F60-48B9-B73C-7835714E670D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F968FAF7-548C-4383-BE8C-5A194EC21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EDEE03-9903-44CE-8EB8-22B19F5E8DD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8DF3E-FD5B-4215-B847-DFFB761C21A4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C2B73E5D-AD65-4FEE-89DE-2E2643A34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E10D0906-57D4-410E-823B-3BAD416949E1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73930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1F16C5-E82F-429E-B061-46C593FEDC5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757A12BA-9C40-44B2-BB42-FE7A1F89A090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27519" y="3386142"/>
            <a:ext cx="4783074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16A390F6-1520-488F-97A9-78F0B211900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6911271" y="3386142"/>
            <a:ext cx="4783075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902670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TWO CONTENT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80F12DB-E016-4938-B5D8-CB728C7A890C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80E9747C-D5E4-4606-9D3D-103BF578726B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C45F91F2-CC9B-43AA-A5DF-A0BCEB342754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 rtlCol="0"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179243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7FDF157-A493-4A5F-9B08-356A30F203C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3F48D-4C77-402C-A2F8-6588F545BADC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4517136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043271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0DB8CD8-F2C6-48F5-8A73-E5FB643BC475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2CAA96-3792-477B-BDED-E82778CA54D9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3872910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5C7F29-6151-4F91-80D1-C96C51C06795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107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50F2065-1E46-45F4-8B82-40AFF3B380E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8858FF-380F-44F1-8D04-317455D2C8B8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6000" y="1659525"/>
            <a:ext cx="11700000" cy="4517136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58BD2B-1B9B-49E6-8C1A-77F7A60420D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A17DA84B-7C7B-413F-9A4E-88B7975E1C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53C73EB-9DF5-425B-B9EA-BADEC34670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099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90DA0444-D1E1-48F5-9158-243679F7B63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167439"/>
            <a:ext cx="12192000" cy="4009222"/>
          </a:xfrm>
          <a:solidFill>
            <a:schemeClr val="bg1">
              <a:alpha val="5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85E983-5AE9-44DA-83AF-FC0217D7F9C7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1391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7" y="4435638"/>
            <a:ext cx="8807116" cy="1571359"/>
          </a:xfrm>
        </p:spPr>
        <p:txBody>
          <a:bodyPr rtlCol="0"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9A508A-11EC-4398-B557-30728607D38B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2311598-88E6-4CCA-AFD4-E5D87D3AAF1D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897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48C424-A3E8-45D9-A344-780A64F65F99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616FAAB-AB1E-4970-89B5-AF0FD3A62259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017154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2931545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5611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540321-6794-45E5-A403-F840A499D67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226BC7-E49E-4871-8B90-93766E659C8E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FD1F1BF-3901-435E-A225-44921D7097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349A95-A047-4A05-83FB-F32C3818143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33A573A-4503-4D57-BF8E-BF91300B4C4B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8" y="255842"/>
            <a:ext cx="72000" cy="1033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DF95BF2-B52F-4059-BC20-4B61F5F92FC3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9852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CHART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CA5668-02E9-42AC-BC74-8E90B03DF2DD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8" y="3386142"/>
            <a:ext cx="4759643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06709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0CD2376-834B-4EE0-BA14-A9AEA2135615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rtlCol="0"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 rtlCol="0"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CHART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7FE9F1-75DB-404E-9288-C2872D56669A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 rtlCol="0"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351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D1F5F9-2E42-493E-906D-AA9F7D5F0880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47703"/>
            <a:ext cx="6291150" cy="1328497"/>
          </a:xfrm>
        </p:spPr>
        <p:txBody>
          <a:bodyPr rtlCol="0" anchor="b">
            <a:no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PICTURE WITH</a:t>
            </a:r>
            <a:br>
              <a:rPr lang="en-GB" noProof="0"/>
            </a:br>
            <a:r>
              <a:rPr lang="en-GB" noProof="0"/>
              <a:t>CAPTION 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950934"/>
            <a:ext cx="12192000" cy="2581498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2216910"/>
            <a:ext cx="6291150" cy="654726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E3F3BC-ACD4-4D41-A61A-FEAB8025F9A1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1723" cy="1813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2102969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707FDA-D4BE-43FA-91CD-CBA55EB8CA17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7538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1" y="652069"/>
            <a:ext cx="3490800" cy="2390931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WITH</a:t>
            </a:r>
            <a:br>
              <a:rPr lang="en-GB" noProof="0"/>
            </a:br>
            <a:r>
              <a:rPr lang="en-GB" noProof="0"/>
              <a:t>CAPTION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9351" y="3283710"/>
            <a:ext cx="3490800" cy="2439988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2431F8-E731-4408-A5AE-3E3DF9B2D3B9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1277838" y="837332"/>
            <a:ext cx="72843" cy="20426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65941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0207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20892" y="5027253"/>
            <a:ext cx="5373461" cy="1132143"/>
          </a:xfrm>
        </p:spPr>
        <p:txBody>
          <a:bodyPr rtlCol="0"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6A7686-9AC4-4F00-9096-A661393BEBDC}"/>
              </a:ext>
            </a:extLst>
          </p:cNvPr>
          <p:cNvCxnSpPr/>
          <p:nvPr userDrawn="1"/>
        </p:nvCxnSpPr>
        <p:spPr>
          <a:xfrm>
            <a:off x="1838883" y="607270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6" y="4626870"/>
            <a:ext cx="4626665" cy="1389106"/>
          </a:xfrm>
        </p:spPr>
        <p:txBody>
          <a:bodyPr rtlCol="0"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PICTURE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B43860-4A91-452A-A2EA-61482C08C444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088D115-EF5A-444B-AD3E-D2EE18401B4A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4624940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427B840-CC27-4923-A00E-7899AF7A4460}"/>
              </a:ext>
            </a:extLst>
          </p:cNvPr>
          <p:cNvSpPr/>
          <p:nvPr userDrawn="1"/>
        </p:nvSpPr>
        <p:spPr>
          <a:xfrm>
            <a:off x="0" y="5764039"/>
            <a:ext cx="12192000" cy="109396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7E47B6-78DB-493F-BCE8-225FD80562B2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2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45270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56391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287627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498747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260961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994831-EE46-4DEA-9077-4FEBBCD60EB3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E9BBE-FD7E-46D2-9B4E-1B94E796C945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244444"/>
            <a:ext cx="72000" cy="9075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EC8F712-6C02-43F3-8A0A-5DCA975E7C38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8B62D71-4318-4C96-828A-D19FFBFA7BDA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2E8DD1E-B3CA-4756-A792-B476AFA9AE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603F760-AD2F-4611-99B6-58C4666AEBA1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21820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08E4EE-E882-40F9-84C4-4607914EBEB1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AC031692-3E92-4C7E-A067-5F49BD1267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084400" y="838800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5452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4724400" y="0"/>
            <a:ext cx="74676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rtlCol="0"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OVERVIEW</a:t>
            </a:r>
            <a:br>
              <a:rPr lang="en-GB" noProof="0"/>
            </a:br>
            <a:r>
              <a:rPr lang="en-GB" noProof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F36BFF-7D9C-48D2-8AD3-AF0BE64CCE4E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 rtlCol="0"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 rtlCol="0"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0621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-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5FB182-4CCC-45D7-A2A4-A593CA00EB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2AFE-9147-47F3-ADFE-AD251E989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14400" y="1144587"/>
            <a:ext cx="9395400" cy="1483413"/>
          </a:xfrm>
        </p:spPr>
        <p:txBody>
          <a:bodyPr rtlCol="0">
            <a:noAutofit/>
          </a:bodyPr>
          <a:lstStyle>
            <a:lvl1pPr>
              <a:defRPr sz="5500"/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46BDE-7853-435A-80A6-D25940D1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E49457-38ED-4DCD-B5E8-08B7939CCCDC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83E82-A916-403C-8BE8-252132A9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F2326-238E-4FE6-8842-680DE4A0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D0891-2A9E-4F35-82BE-7966AECBB0F1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52F6420-3AFC-4D7F-A45D-56EA5EFC0D18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812758" y="3038688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C78E93-F6DF-44C7-A9BB-D035C397BFD5}"/>
              </a:ext>
            </a:extLst>
          </p:cNvPr>
          <p:cNvCxnSpPr/>
          <p:nvPr userDrawn="1"/>
        </p:nvCxnSpPr>
        <p:spPr>
          <a:xfrm>
            <a:off x="1957137" y="288364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7BFFD5-4519-4811-BDD2-3B0318780ACC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A4E36001-6B54-4F6D-9532-965904F3C3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5377580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585837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-1" y="0"/>
            <a:ext cx="12191989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3FFCF8-16B7-4491-99BE-3CE823977561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06893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5349505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332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63075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01A6BA3-57D0-4F37-992F-11EF8C30718E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08027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06893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836357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D61DF5-2BE6-40B6-97DF-A161EF9520AA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rtlCol="0"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THANK</a:t>
            </a:r>
            <a:br>
              <a:rPr lang="en-GB" noProof="0"/>
            </a:br>
            <a:r>
              <a:rPr lang="en-GB" noProof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</a:t>
            </a:r>
            <a:br>
              <a:rPr lang="en-GB" noProof="0"/>
            </a:br>
            <a:r>
              <a:rPr lang="en-GB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DA2824F-ABB3-4DD3-93C0-EBC2D8DEE1F5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13936"/>
            <a:ext cx="1460500" cy="481013"/>
          </a:xfrm>
        </p:spPr>
        <p:txBody>
          <a:bodyPr rtlCol="0"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0273398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64500"/>
            <a:ext cx="8807116" cy="915873"/>
          </a:xfrm>
        </p:spPr>
        <p:txBody>
          <a:bodyPr rtlCol="0"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43285"/>
            <a:ext cx="9144000" cy="601840"/>
          </a:xfrm>
        </p:spPr>
        <p:txBody>
          <a:bodyPr rtlCol="0"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3C80D3-A338-4A4F-80D2-978975A22C8D}" type="datetime1">
              <a:rPr lang="en-GB" noProof="0" smtClean="0"/>
              <a:t>12/08/2026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 rtlCol="0"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475710E-5533-4BB2-A66B-352BB2B1F9CB}"/>
              </a:ext>
            </a:extLst>
          </p:cNvPr>
          <p:cNvCxnSpPr/>
          <p:nvPr userDrawn="1"/>
        </p:nvCxnSpPr>
        <p:spPr>
          <a:xfrm>
            <a:off x="1957137" y="5823067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180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57FEFE-ACCD-214A-DF0A-3D123E090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B2E15-F692-8B77-9FF3-D4C3209F5A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1AC50-053A-9AE4-BE27-34040F9EC8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0265DECF-A8A6-41A3-8214-3EC78B833880}" type="datetime1">
              <a:rPr lang="en-GB" noProof="0" smtClean="0"/>
              <a:t>12/08/2026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1C6BC-9135-BFFB-8DA4-A06659EF67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043FE-D1AE-EFF1-635B-1B1C3E62D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95CBEC59-7FF9-4688-98DF-89832A0C902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65423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659" r:id="rId18"/>
    <p:sldLayoutId id="2147483660" r:id="rId19"/>
    <p:sldLayoutId id="2147483661" r:id="rId20"/>
    <p:sldLayoutId id="2147483662" r:id="rId21"/>
    <p:sldLayoutId id="2147483650" r:id="rId22"/>
    <p:sldLayoutId id="2147483663" r:id="rId23"/>
    <p:sldLayoutId id="2147483664" r:id="rId24"/>
    <p:sldLayoutId id="2147483665" r:id="rId25"/>
    <p:sldLayoutId id="2147483651" r:id="rId26"/>
    <p:sldLayoutId id="2147483670" r:id="rId27"/>
    <p:sldLayoutId id="2147483667" r:id="rId28"/>
    <p:sldLayoutId id="2147483668" r:id="rId29"/>
    <p:sldLayoutId id="2147483671" r:id="rId30"/>
    <p:sldLayoutId id="2147483669" r:id="rId31"/>
    <p:sldLayoutId id="2147483653" r:id="rId32"/>
    <p:sldLayoutId id="2147483672" r:id="rId33"/>
    <p:sldLayoutId id="2147483673" r:id="rId34"/>
    <p:sldLayoutId id="2147483674" r:id="rId35"/>
    <p:sldLayoutId id="2147483676" r:id="rId36"/>
    <p:sldLayoutId id="2147483652" r:id="rId37"/>
    <p:sldLayoutId id="2147483677" r:id="rId38"/>
    <p:sldLayoutId id="2147483678" r:id="rId39"/>
    <p:sldLayoutId id="2147483679" r:id="rId40"/>
    <p:sldLayoutId id="2147483681" r:id="rId41"/>
    <p:sldLayoutId id="2147483682" r:id="rId42"/>
    <p:sldLayoutId id="2147483683" r:id="rId43"/>
    <p:sldLayoutId id="2147483684" r:id="rId44"/>
    <p:sldLayoutId id="2147483685" r:id="rId45"/>
    <p:sldLayoutId id="2147483686" r:id="rId46"/>
    <p:sldLayoutId id="2147483688" r:id="rId47"/>
    <p:sldLayoutId id="2147483689" r:id="rId48"/>
    <p:sldLayoutId id="2147483690" r:id="rId49"/>
    <p:sldLayoutId id="2147483691" r:id="rId50"/>
    <p:sldLayoutId id="2147483692" r:id="rId51"/>
    <p:sldLayoutId id="2147483697" r:id="rId52"/>
    <p:sldLayoutId id="2147483658" r:id="rId53"/>
    <p:sldLayoutId id="2147483693" r:id="rId54"/>
    <p:sldLayoutId id="2147483694" r:id="rId55"/>
    <p:sldLayoutId id="2147483695" r:id="rId56"/>
    <p:sldLayoutId id="2147483696" r:id="rId5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?utm_source=copilot.co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nationaleonderwijsgids.nl/voortgezet-onderwijs/agora-onderwijs-wat-is-h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A173-4917-43E5-B91C-3914C1A8D2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DS3 Digital Portfolio &amp; Video 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9D82B-F86A-4C04-9207-B25F53939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394" y="3052756"/>
            <a:ext cx="9144000" cy="2343874"/>
          </a:xfrm>
        </p:spPr>
        <p:txBody>
          <a:bodyPr rtlCol="0">
            <a:noAutofit/>
          </a:bodyPr>
          <a:lstStyle/>
          <a:p>
            <a:pPr rtl="0"/>
            <a:r>
              <a:rPr lang="en-GB" sz="3200" dirty="0"/>
              <a:t>Student Name: Nabil S K Akasha			</a:t>
            </a:r>
          </a:p>
          <a:p>
            <a:pPr rtl="0"/>
            <a:r>
              <a:rPr lang="en-GB" sz="3200" dirty="0"/>
              <a:t>Student ID: 2537857</a:t>
            </a:r>
          </a:p>
          <a:p>
            <a:pPr rtl="0"/>
            <a:r>
              <a:rPr lang="en-GB" sz="3200" dirty="0"/>
              <a:t>Module Code: LCLM 4002</a:t>
            </a:r>
          </a:p>
          <a:p>
            <a:pPr rtl="0"/>
            <a:r>
              <a:rPr lang="en-GB" sz="3200" dirty="0"/>
              <a:t>Group: 7</a:t>
            </a:r>
          </a:p>
          <a:p>
            <a:pPr rtl="0"/>
            <a:r>
              <a:rPr lang="en-GB" sz="3200" dirty="0"/>
              <a:t>Lecturer’s Name: Koushik Modak</a:t>
            </a:r>
          </a:p>
        </p:txBody>
      </p:sp>
    </p:spTree>
    <p:extLst>
      <p:ext uri="{BB962C8B-B14F-4D97-AF65-F5344CB8AC3E}">
        <p14:creationId xmlns:p14="http://schemas.microsoft.com/office/powerpoint/2010/main" val="3013068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C75E2-C7E9-4CDE-A3E7-DB7E770B9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1700326"/>
            <a:ext cx="4143555" cy="2961125"/>
          </a:xfrm>
        </p:spPr>
        <p:txBody>
          <a:bodyPr rtlCol="0"/>
          <a:lstStyle/>
          <a:p>
            <a:pPr rtl="0"/>
            <a:r>
              <a:rPr lang="en-GB" b="1" dirty="0">
                <a:solidFill>
                  <a:schemeClr val="tx1"/>
                </a:solidFill>
              </a:rPr>
              <a:t>Portfolio Overview</a:t>
            </a:r>
          </a:p>
        </p:txBody>
      </p:sp>
      <p:pic>
        <p:nvPicPr>
          <p:cNvPr id="10" name="Content Placeholder 9" descr="STUDY SPACE">
            <a:extLst>
              <a:ext uri="{FF2B5EF4-FFF2-40B4-BE49-F238E27FC236}">
                <a16:creationId xmlns:a16="http://schemas.microsoft.com/office/drawing/2014/main" id="{CD8B67F2-A082-1961-FD87-7C5EF64F3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6" t="9572" r="13849" b="14576"/>
          <a:stretch>
            <a:fillRect/>
          </a:stretch>
        </p:blipFill>
        <p:spPr bwMode="auto">
          <a:xfrm>
            <a:off x="4186816" y="558561"/>
            <a:ext cx="1484258" cy="14533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FC0AEA-646D-49DC-8618-CEFD70130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smtClean="0"/>
              <a:t>2</a:t>
            </a:fld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2A7222-AE9D-4C5C-488A-54AD1A95CCE7}"/>
              </a:ext>
            </a:extLst>
          </p:cNvPr>
          <p:cNvSpPr txBox="1"/>
          <p:nvPr/>
        </p:nvSpPr>
        <p:spPr>
          <a:xfrm>
            <a:off x="6301408" y="1511901"/>
            <a:ext cx="610262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portfolio presents three digital artefacts created during the module.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Together, they demonstrate my development in digital communication, design, and organisation.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tools I used are Microsoft Word, PowerPoint, and Adobe Express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292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9E356BA-0BF7-16EC-D911-AF096AB52B1E}"/>
              </a:ext>
            </a:extLst>
          </p:cNvPr>
          <p:cNvSpPr txBox="1"/>
          <p:nvPr/>
        </p:nvSpPr>
        <p:spPr>
          <a:xfrm>
            <a:off x="799591" y="203171"/>
            <a:ext cx="3932237" cy="23909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kern="1200" dirty="0">
                <a:latin typeface="+mj-lt"/>
                <a:ea typeface="+mj-ea"/>
                <a:cs typeface="+mj-cs"/>
              </a:rPr>
              <a:t>Professional writing &amp; formatting</a:t>
            </a:r>
          </a:p>
        </p:txBody>
      </p:sp>
      <p:pic>
        <p:nvPicPr>
          <p:cNvPr id="11" name="Picture 10" descr="The image shows a user interface of a document editing software with multiple tabs open, including Microsoft Word and Microsoft PowerPoint, along with a sidebar displaying a tutor's services.">
            <a:extLst>
              <a:ext uri="{FF2B5EF4-FFF2-40B4-BE49-F238E27FC236}">
                <a16:creationId xmlns:a16="http://schemas.microsoft.com/office/drawing/2014/main" id="{0D39134F-AF59-14BE-D382-91A9EBBA63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68" t="4451" r="32522" b="5942"/>
          <a:stretch>
            <a:fillRect/>
          </a:stretch>
        </p:blipFill>
        <p:spPr>
          <a:xfrm>
            <a:off x="4572000" y="305337"/>
            <a:ext cx="7620000" cy="6145160"/>
          </a:xfrm>
          <a:prstGeom prst="rect">
            <a:avLst/>
          </a:prstGeom>
          <a:noFill/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1496F71-FD62-9F3E-9406-96A659A60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3214136"/>
            <a:ext cx="4453533" cy="2439988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en-GB" sz="9600" b="1" i="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headings and structured layout</a:t>
            </a:r>
          </a:p>
          <a:p>
            <a:r>
              <a:rPr lang="en-GB" sz="9600" b="1" i="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 spacing and alignment</a:t>
            </a:r>
          </a:p>
          <a:p>
            <a:r>
              <a:rPr lang="en-GB" sz="9600" b="1" i="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Shows my ability to communicate information professionally</a:t>
            </a:r>
          </a:p>
          <a:p>
            <a:r>
              <a:rPr lang="en-GB" sz="9600" b="1" i="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Supported by Microsoft digital tool guidance (Microsoft, 2024)</a:t>
            </a:r>
          </a:p>
          <a:p>
            <a:endParaRPr lang="en-GB" sz="1900" b="1" i="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ABA256-8519-42C7-BF9C-F3966AE7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5CBEC59-7FF9-4688-98DF-89832A0C9025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97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DF4513A4-5E09-8D49-F6EE-CCD3443CE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800" y="652069"/>
            <a:ext cx="4203037" cy="2390931"/>
          </a:xfrm>
        </p:spPr>
        <p:txBody>
          <a:bodyPr anchor="b">
            <a:normAutofit/>
          </a:bodyPr>
          <a:lstStyle/>
          <a:p>
            <a:r>
              <a:rPr lang="en-GB" b="1" dirty="0"/>
              <a:t> Study Space Information Sheet</a:t>
            </a:r>
            <a:br>
              <a:rPr lang="en-GB" b="1" dirty="0"/>
            </a:br>
            <a:endParaRPr lang="en-GB" b="1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301C7A72-DE53-60F7-13EA-94AE5F20AB6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8542" r="28542"/>
          <a:stretch>
            <a:fillRect/>
          </a:stretch>
        </p:blipFill>
        <p:spPr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E0C3E-549F-4B12-BC1D-70D49FDEE3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9108" y="3227727"/>
            <a:ext cx="4562458" cy="2439988"/>
          </a:xfrm>
        </p:spPr>
        <p:txBody>
          <a:bodyPr rtlCol="0"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Designed a clean, easy‑to‑read one‑page info sheet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Used icons, colour contrast, and spacing to improve clarity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Refined layout based on peer feedback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Created according to the Study Space scenario brief </a:t>
            </a:r>
            <a:r>
              <a:rPr lang="en-GB" sz="20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(University of Wales Trinity Saint David, 2026)</a:t>
            </a: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B47294-B529-4908-976B-4F8ECE7A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DE785-C372-B822-815C-9688B63BE924}"/>
              </a:ext>
            </a:extLst>
          </p:cNvPr>
          <p:cNvSpPr txBox="1"/>
          <p:nvPr/>
        </p:nvSpPr>
        <p:spPr>
          <a:xfrm>
            <a:off x="130629" y="61022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958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5950A-F236-4AE1-B402-E9CC3F82C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GB" b="1" kern="1200" dirty="0">
                <a:latin typeface="+mj-lt"/>
                <a:ea typeface="+mj-ea"/>
                <a:cs typeface="+mj-cs"/>
              </a:rPr>
              <a:t>Adobe Express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F36DD-94F6-49D4-8CCC-8C8BD062C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5CBEC59-7FF9-4688-98DF-89832A0C9025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14" name="Picture 13" descr="Study Space offers English, Maths, Science, and Business Studies Digital Skills courses, available for confident support at their City Centre location.&#10;&#10;AI-generated content may be incorrect.">
            <a:extLst>
              <a:ext uri="{FF2B5EF4-FFF2-40B4-BE49-F238E27FC236}">
                <a16:creationId xmlns:a16="http://schemas.microsoft.com/office/drawing/2014/main" id="{4C0B6C8F-144D-19AE-2ECB-6CAA6CE162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471" r="2" b="2"/>
          <a:stretch>
            <a:fillRect/>
          </a:stretch>
        </p:blipFill>
        <p:spPr>
          <a:xfrm>
            <a:off x="6233967" y="404687"/>
            <a:ext cx="5231567" cy="6346800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50193C-E6F2-6CF2-7EF2-31140AA457F6}"/>
              </a:ext>
            </a:extLst>
          </p:cNvPr>
          <p:cNvSpPr txBox="1"/>
          <p:nvPr/>
        </p:nvSpPr>
        <p:spPr>
          <a:xfrm>
            <a:off x="1130058" y="3259169"/>
            <a:ext cx="4477640" cy="27870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 i="0" kern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Created a modern, visually appealing one‑page design</a:t>
            </a:r>
            <a:endParaRPr lang="en-GB" sz="2400" b="1" i="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 i="0" kern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Used templates, icons, and colour themes</a:t>
            </a:r>
            <a:endParaRPr lang="en-GB" sz="2400" b="1" i="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 i="0" kern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Shows creativity and confidence with new digital tools</a:t>
            </a:r>
            <a:endParaRPr lang="en-GB" sz="2400" b="1" i="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b="1" i="0" kern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Demonstrates clear visual communication</a:t>
            </a:r>
            <a:endParaRPr lang="en-GB" sz="2400" b="1" i="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330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9A437-8B14-44F3-9CD4-350A04C1C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1951" y="289256"/>
            <a:ext cx="10515600" cy="1325563"/>
          </a:xfrm>
        </p:spPr>
        <p:txBody>
          <a:bodyPr rtlCol="0"/>
          <a:lstStyle/>
          <a:p>
            <a:pPr rtl="0"/>
            <a:r>
              <a:rPr lang="en-GB" b="1" dirty="0"/>
              <a:t>My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88701-5FB3-46AF-AA79-5DFBF0449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smtClean="0"/>
              <a:t>6</a:t>
            </a:fld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CC79059-C535-4122-AA80-8D550BB431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9CBA16-FC20-442F-ADE3-E8D7455902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6947" y="2604949"/>
            <a:ext cx="5797408" cy="2773258"/>
          </a:xfrm>
        </p:spPr>
        <p:txBody>
          <a:bodyPr rtlCol="0"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Throughout the module, I improved my ability to organise information, design layouts, and use digital tools effectively. I initially struggled with spacing and visual balance, but practice and feedback helped me gain confidence. I can now use Word, PowerPoint, and Adobe Express independently.</a:t>
            </a:r>
          </a:p>
        </p:txBody>
      </p:sp>
      <p:pic>
        <p:nvPicPr>
          <p:cNvPr id="16" name="Picture 15" descr="Group of students reading open books, standing and sitting on stairs indoors">
            <a:extLst>
              <a:ext uri="{FF2B5EF4-FFF2-40B4-BE49-F238E27FC236}">
                <a16:creationId xmlns:a16="http://schemas.microsoft.com/office/drawing/2014/main" id="{DE94D3A0-D0AA-6BD3-5FAB-11A602F232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006" b="14638"/>
          <a:stretch>
            <a:fillRect/>
          </a:stretch>
        </p:blipFill>
        <p:spPr>
          <a:xfrm>
            <a:off x="975934" y="1739780"/>
            <a:ext cx="4732632" cy="4687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486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D2EC5-0A20-4D63-B00B-DEB39889D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62" y="108032"/>
            <a:ext cx="3932237" cy="648490"/>
          </a:xfrm>
        </p:spPr>
        <p:txBody>
          <a:bodyPr rtlCol="0"/>
          <a:lstStyle/>
          <a:p>
            <a:pPr rtl="0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</a:p>
        </p:txBody>
      </p:sp>
      <p:pic>
        <p:nvPicPr>
          <p:cNvPr id="13" name="Picture Placeholder 12" descr="A group of people discuss something">
            <a:extLst>
              <a:ext uri="{FF2B5EF4-FFF2-40B4-BE49-F238E27FC236}">
                <a16:creationId xmlns:a16="http://schemas.microsoft.com/office/drawing/2014/main" id="{594ACC6B-B2AA-4E37-97D4-0F8CC4C8462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" b="3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4F3DDE-5D3C-40C1-A976-7406EB83A8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7646" y="837333"/>
            <a:ext cx="4820592" cy="2439988"/>
          </a:xfrm>
        </p:spPr>
        <p:txBody>
          <a:bodyPr rtlCol="0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module strengthened my digital communication skills. I learned how to present information clearly, design visually appealing layouts, and respond to feedback constructively. These skills will support me in future academic work and professional tasks.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A8F80-4A21-4C24-8E8C-2EF0B85E8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754317-2A20-9C38-0202-870943DBE139}"/>
              </a:ext>
            </a:extLst>
          </p:cNvPr>
          <p:cNvSpPr txBox="1"/>
          <p:nvPr/>
        </p:nvSpPr>
        <p:spPr>
          <a:xfrm>
            <a:off x="497646" y="3105834"/>
            <a:ext cx="4317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97E09A-3A65-EA2E-9147-6E6B360877A8}"/>
              </a:ext>
            </a:extLst>
          </p:cNvPr>
          <p:cNvSpPr txBox="1"/>
          <p:nvPr/>
        </p:nvSpPr>
        <p:spPr>
          <a:xfrm>
            <a:off x="233265" y="4006622"/>
            <a:ext cx="508497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digital skills I developed will help me in university assignments, business and marketing roles, and everyday digital tasks. They have improved my confidence in creating organised, visually clear, and professional digital content.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773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CD96C-ADDF-4D9F-B790-CF6E3E55A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0104A1-25DB-4A49-B257-40CF6B30A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Tutor Space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40D52-4191-48B5-89BF-0F57F61C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5CBEC59-7FF9-4688-98DF-89832A0C902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A5790E-AECB-99A7-8641-A774DA49CAB2}"/>
              </a:ext>
            </a:extLst>
          </p:cNvPr>
          <p:cNvSpPr txBox="1"/>
          <p:nvPr/>
        </p:nvSpPr>
        <p:spPr>
          <a:xfrm>
            <a:off x="1719471" y="1440388"/>
            <a:ext cx="7633252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(2024) </a:t>
            </a:r>
            <a:r>
              <a:rPr lang="en-GB" sz="2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Get started with Microsoft 365 apps</a:t>
            </a: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 tooltip="support.microsoft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</a:t>
            </a: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9 August 2026).</a:t>
            </a:r>
          </a:p>
          <a:p>
            <a:pPr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 (2026) </a:t>
            </a:r>
            <a:r>
              <a:rPr lang="en-GB" sz="2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2 Assessment Brief: Study Space Scenario</a:t>
            </a:r>
            <a:r>
              <a:rPr lang="en-GB" sz="2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Unpublished course material.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801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BCE0-C492-45D1-B14B-D698228DC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800" y="652069"/>
            <a:ext cx="3932237" cy="4247922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 dirty="0"/>
              <a:t>THANK YOU!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03AE0E6-DD6B-7756-21D9-75B45EEF2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Tutor Space</a:t>
            </a:r>
            <a:endParaRPr lang="en-GB" noProof="0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3DB5A69-5F74-D13F-8500-E7F2FFF33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95CBEC59-7FF9-4688-98DF-89832A0C9025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4" name="Content Placeholder 8" descr="The image shows a classroom with children seated at desks, engaged in math activities, and a blackboard with educational content and equations.">
            <a:extLst>
              <a:ext uri="{FF2B5EF4-FFF2-40B4-BE49-F238E27FC236}">
                <a16:creationId xmlns:a16="http://schemas.microsoft.com/office/drawing/2014/main" id="{32934703-6297-9A59-80D4-B0123D870DC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1401" t="-2" r="34155"/>
          <a:stretch>
            <a:fillRect/>
          </a:stretch>
        </p:blipFill>
        <p:spPr>
          <a:xfrm>
            <a:off x="4174435" y="10"/>
            <a:ext cx="6909147" cy="68579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015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17F9CC6-F7CA-41EA-81DA-97EFF19429B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4F5DC0-7B0F-411B-A0C5-A1B1D5EB33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42AFFF-C96F-4C05-9045-3240A5329EC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406</Words>
  <Application>Microsoft Office PowerPoint</Application>
  <PresentationFormat>Widescreen</PresentationFormat>
  <Paragraphs>56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 Display</vt:lpstr>
      <vt:lpstr>Calibri</vt:lpstr>
      <vt:lpstr>Times New Roman</vt:lpstr>
      <vt:lpstr>Arial</vt:lpstr>
      <vt:lpstr>Aptos</vt:lpstr>
      <vt:lpstr>Office Theme</vt:lpstr>
      <vt:lpstr>DS3 Digital Portfolio &amp; Video Recording</vt:lpstr>
      <vt:lpstr>Portfolio Overview</vt:lpstr>
      <vt:lpstr>PowerPoint Presentation</vt:lpstr>
      <vt:lpstr> Study Space Information Sheet </vt:lpstr>
      <vt:lpstr>Adobe Express Design</vt:lpstr>
      <vt:lpstr>My Development</vt:lpstr>
      <vt:lpstr>Reflection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KULSOOM ALI</dc:creator>
  <cp:lastModifiedBy>Nabil Shawgi Khalil Akasha (2537857)</cp:lastModifiedBy>
  <cp:revision>2</cp:revision>
  <dcterms:created xsi:type="dcterms:W3CDTF">2026-08-09T10:43:59Z</dcterms:created>
  <dcterms:modified xsi:type="dcterms:W3CDTF">2026-08-12T11:04:40Z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