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9"/>
  </p:notesMasterIdLst>
  <p:sldIdLst>
    <p:sldId id="257" r:id="rId2"/>
    <p:sldId id="258" r:id="rId3"/>
    <p:sldId id="256" r:id="rId4"/>
    <p:sldId id="297" r:id="rId5"/>
    <p:sldId id="259" r:id="rId6"/>
    <p:sldId id="261" r:id="rId7"/>
    <p:sldId id="298" r:id="rId8"/>
    <p:sldId id="281" r:id="rId9"/>
    <p:sldId id="282" r:id="rId10"/>
    <p:sldId id="287" r:id="rId11"/>
    <p:sldId id="286" r:id="rId12"/>
    <p:sldId id="291" r:id="rId13"/>
    <p:sldId id="296" r:id="rId14"/>
    <p:sldId id="295" r:id="rId15"/>
    <p:sldId id="294" r:id="rId16"/>
    <p:sldId id="293" r:id="rId17"/>
    <p:sldId id="292" r:id="rId18"/>
    <p:sldId id="290" r:id="rId19"/>
    <p:sldId id="289" r:id="rId20"/>
    <p:sldId id="299" r:id="rId21"/>
    <p:sldId id="264" r:id="rId22"/>
    <p:sldId id="283" r:id="rId23"/>
    <p:sldId id="267" r:id="rId24"/>
    <p:sldId id="270" r:id="rId25"/>
    <p:sldId id="269" r:id="rId26"/>
    <p:sldId id="268" r:id="rId27"/>
    <p:sldId id="274" r:id="rId28"/>
    <p:sldId id="272" r:id="rId29"/>
    <p:sldId id="271" r:id="rId30"/>
    <p:sldId id="276" r:id="rId31"/>
    <p:sldId id="275" r:id="rId32"/>
    <p:sldId id="284" r:id="rId33"/>
    <p:sldId id="260" r:id="rId34"/>
    <p:sldId id="263" r:id="rId35"/>
    <p:sldId id="279" r:id="rId36"/>
    <p:sldId id="288" r:id="rId37"/>
    <p:sldId id="300"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7F58CB-DCD6-40AA-AAE8-A42AE9596BA1}" v="181" dt="2020-03-05T11:54:59.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khanam" userId="e598f3a3036b5174" providerId="LiveId" clId="{977F58CB-DCD6-40AA-AAE8-A42AE9596BA1}"/>
    <pc:docChg chg="undo custSel addSld delSld modSld sldOrd addSection delSection modSection">
      <pc:chgData name="Sabina khanam" userId="e598f3a3036b5174" providerId="LiveId" clId="{977F58CB-DCD6-40AA-AAE8-A42AE9596BA1}" dt="2020-03-05T11:56:35.459" v="6585" actId="20577"/>
      <pc:docMkLst>
        <pc:docMk/>
      </pc:docMkLst>
      <pc:sldChg chg="addSp modSp modAnim">
        <pc:chgData name="Sabina khanam" userId="e598f3a3036b5174" providerId="LiveId" clId="{977F58CB-DCD6-40AA-AAE8-A42AE9596BA1}" dt="2020-03-05T11:06:39.547" v="5887"/>
        <pc:sldMkLst>
          <pc:docMk/>
          <pc:sldMk cId="1935814428" sldId="256"/>
        </pc:sldMkLst>
        <pc:spChg chg="mod">
          <ac:chgData name="Sabina khanam" userId="e598f3a3036b5174" providerId="LiveId" clId="{977F58CB-DCD6-40AA-AAE8-A42AE9596BA1}" dt="2020-02-24T10:08:56.057" v="163" actId="1076"/>
          <ac:spMkLst>
            <pc:docMk/>
            <pc:sldMk cId="1935814428" sldId="256"/>
            <ac:spMk id="2" creationId="{DC0AFC9B-BB26-4A70-BBD3-8206E49CF35F}"/>
          </ac:spMkLst>
        </pc:spChg>
        <pc:spChg chg="add mod">
          <ac:chgData name="Sabina khanam" userId="e598f3a3036b5174" providerId="LiveId" clId="{977F58CB-DCD6-40AA-AAE8-A42AE9596BA1}" dt="2020-03-02T09:10:24.145" v="5186" actId="255"/>
          <ac:spMkLst>
            <pc:docMk/>
            <pc:sldMk cId="1935814428" sldId="256"/>
            <ac:spMk id="3" creationId="{8BD1AA1E-B41B-4FEE-B122-0ABED8CE780C}"/>
          </ac:spMkLst>
        </pc:spChg>
        <pc:spChg chg="mod">
          <ac:chgData name="Sabina khanam" userId="e598f3a3036b5174" providerId="LiveId" clId="{977F58CB-DCD6-40AA-AAE8-A42AE9596BA1}" dt="2020-03-05T10:56:51.617" v="5831" actId="20577"/>
          <ac:spMkLst>
            <pc:docMk/>
            <pc:sldMk cId="1935814428" sldId="256"/>
            <ac:spMk id="4" creationId="{5924DF37-9CE1-4E61-8487-EA39FE4B205D}"/>
          </ac:spMkLst>
        </pc:spChg>
        <pc:spChg chg="add mod">
          <ac:chgData name="Sabina khanam" userId="e598f3a3036b5174" providerId="LiveId" clId="{977F58CB-DCD6-40AA-AAE8-A42AE9596BA1}" dt="2020-03-05T10:57:00.022" v="5833" actId="1076"/>
          <ac:spMkLst>
            <pc:docMk/>
            <pc:sldMk cId="1935814428" sldId="256"/>
            <ac:spMk id="5" creationId="{841472BD-9AA7-491C-BCD1-6CE18EBC53EA}"/>
          </ac:spMkLst>
        </pc:spChg>
        <pc:spChg chg="add mod">
          <ac:chgData name="Sabina khanam" userId="e598f3a3036b5174" providerId="LiveId" clId="{977F58CB-DCD6-40AA-AAE8-A42AE9596BA1}" dt="2020-03-05T10:57:25.255" v="5837" actId="1076"/>
          <ac:spMkLst>
            <pc:docMk/>
            <pc:sldMk cId="1935814428" sldId="256"/>
            <ac:spMk id="6" creationId="{42312BE9-3879-4271-8D56-8F9FA00CCE1D}"/>
          </ac:spMkLst>
        </pc:spChg>
      </pc:sldChg>
      <pc:sldChg chg="modSp">
        <pc:chgData name="Sabina khanam" userId="e598f3a3036b5174" providerId="LiveId" clId="{977F58CB-DCD6-40AA-AAE8-A42AE9596BA1}" dt="2020-03-03T11:08:36.685" v="5337" actId="20577"/>
        <pc:sldMkLst>
          <pc:docMk/>
          <pc:sldMk cId="2683633270" sldId="257"/>
        </pc:sldMkLst>
        <pc:spChg chg="mod">
          <ac:chgData name="Sabina khanam" userId="e598f3a3036b5174" providerId="LiveId" clId="{977F58CB-DCD6-40AA-AAE8-A42AE9596BA1}" dt="2020-03-03T11:08:36.685" v="5337" actId="20577"/>
          <ac:spMkLst>
            <pc:docMk/>
            <pc:sldMk cId="2683633270" sldId="257"/>
            <ac:spMk id="3" creationId="{BD0A3594-B134-4351-A594-DB8CE849A89E}"/>
          </ac:spMkLst>
        </pc:spChg>
      </pc:sldChg>
      <pc:sldChg chg="addSp delSp modSp">
        <pc:chgData name="Sabina khanam" userId="e598f3a3036b5174" providerId="LiveId" clId="{977F58CB-DCD6-40AA-AAE8-A42AE9596BA1}" dt="2020-03-02T09:31:15.167" v="5333" actId="20577"/>
        <pc:sldMkLst>
          <pc:docMk/>
          <pc:sldMk cId="3842695794" sldId="258"/>
        </pc:sldMkLst>
        <pc:spChg chg="mod">
          <ac:chgData name="Sabina khanam" userId="e598f3a3036b5174" providerId="LiveId" clId="{977F58CB-DCD6-40AA-AAE8-A42AE9596BA1}" dt="2020-02-24T10:03:23.146" v="15" actId="20577"/>
          <ac:spMkLst>
            <pc:docMk/>
            <pc:sldMk cId="3842695794" sldId="258"/>
            <ac:spMk id="2" creationId="{914876EF-BEB4-42BB-9889-F1ACC0A29FD1}"/>
          </ac:spMkLst>
        </pc:spChg>
        <pc:spChg chg="del mod">
          <ac:chgData name="Sabina khanam" userId="e598f3a3036b5174" providerId="LiveId" clId="{977F58CB-DCD6-40AA-AAE8-A42AE9596BA1}" dt="2020-02-26T09:49:21.678" v="1804" actId="478"/>
          <ac:spMkLst>
            <pc:docMk/>
            <pc:sldMk cId="3842695794" sldId="258"/>
            <ac:spMk id="3" creationId="{A05399D0-1AAD-4037-91D5-CB16CFB1608F}"/>
          </ac:spMkLst>
        </pc:spChg>
        <pc:spChg chg="add mod">
          <ac:chgData name="Sabina khanam" userId="e598f3a3036b5174" providerId="LiveId" clId="{977F58CB-DCD6-40AA-AAE8-A42AE9596BA1}" dt="2020-03-02T09:31:15.167" v="5333" actId="20577"/>
          <ac:spMkLst>
            <pc:docMk/>
            <pc:sldMk cId="3842695794" sldId="258"/>
            <ac:spMk id="4" creationId="{87D69721-74E8-45B3-9A85-D64F9918EB06}"/>
          </ac:spMkLst>
        </pc:spChg>
      </pc:sldChg>
      <pc:sldChg chg="addSp delSp modSp add modAnim">
        <pc:chgData name="Sabina khanam" userId="e598f3a3036b5174" providerId="LiveId" clId="{977F58CB-DCD6-40AA-AAE8-A42AE9596BA1}" dt="2020-03-05T11:07:52.210" v="5891"/>
        <pc:sldMkLst>
          <pc:docMk/>
          <pc:sldMk cId="2974398294" sldId="259"/>
        </pc:sldMkLst>
        <pc:spChg chg="del mod">
          <ac:chgData name="Sabina khanam" userId="e598f3a3036b5174" providerId="LiveId" clId="{977F58CB-DCD6-40AA-AAE8-A42AE9596BA1}" dt="2020-03-05T10:59:17.617" v="5838"/>
          <ac:spMkLst>
            <pc:docMk/>
            <pc:sldMk cId="2974398294" sldId="259"/>
            <ac:spMk id="2" creationId="{DAE2A10E-21B4-4DEE-A790-D4BF10A24D4D}"/>
          </ac:spMkLst>
        </pc:spChg>
        <pc:spChg chg="add del mod">
          <ac:chgData name="Sabina khanam" userId="e598f3a3036b5174" providerId="LiveId" clId="{977F58CB-DCD6-40AA-AAE8-A42AE9596BA1}" dt="2020-03-05T10:59:56.131" v="5845" actId="478"/>
          <ac:spMkLst>
            <pc:docMk/>
            <pc:sldMk cId="2974398294" sldId="259"/>
            <ac:spMk id="3" creationId="{4CBCCE24-A70B-47DB-8FA5-A2EB731DD57F}"/>
          </ac:spMkLst>
        </pc:spChg>
        <pc:spChg chg="add del mod">
          <ac:chgData name="Sabina khanam" userId="e598f3a3036b5174" providerId="LiveId" clId="{977F58CB-DCD6-40AA-AAE8-A42AE9596BA1}" dt="2020-02-24T10:36:56.251" v="650" actId="478"/>
          <ac:spMkLst>
            <pc:docMk/>
            <pc:sldMk cId="2974398294" sldId="259"/>
            <ac:spMk id="3" creationId="{EF2FA297-3922-47D0-9F17-FCFC37B740A5}"/>
          </ac:spMkLst>
        </pc:spChg>
        <pc:spChg chg="add">
          <ac:chgData name="Sabina khanam" userId="e598f3a3036b5174" providerId="LiveId" clId="{977F58CB-DCD6-40AA-AAE8-A42AE9596BA1}" dt="2020-03-02T09:10:37.768" v="5187"/>
          <ac:spMkLst>
            <pc:docMk/>
            <pc:sldMk cId="2974398294" sldId="259"/>
            <ac:spMk id="4" creationId="{01765022-833A-4DB5-8D56-21DF1363C2A1}"/>
          </ac:spMkLst>
        </pc:spChg>
        <pc:spChg chg="add del">
          <ac:chgData name="Sabina khanam" userId="e598f3a3036b5174" providerId="LiveId" clId="{977F58CB-DCD6-40AA-AAE8-A42AE9596BA1}" dt="2020-02-28T11:06:13.065" v="3269"/>
          <ac:spMkLst>
            <pc:docMk/>
            <pc:sldMk cId="2974398294" sldId="259"/>
            <ac:spMk id="4" creationId="{E537952F-680F-4C99-8A7C-100B8360708E}"/>
          </ac:spMkLst>
        </pc:spChg>
        <pc:spChg chg="add del mod">
          <ac:chgData name="Sabina khanam" userId="e598f3a3036b5174" providerId="LiveId" clId="{977F58CB-DCD6-40AA-AAE8-A42AE9596BA1}" dt="2020-02-24T10:36:30.365" v="648" actId="478"/>
          <ac:spMkLst>
            <pc:docMk/>
            <pc:sldMk cId="2974398294" sldId="259"/>
            <ac:spMk id="5" creationId="{2D68F8C0-78EC-4A11-A2D4-31F0FBB88F2A}"/>
          </ac:spMkLst>
        </pc:spChg>
        <pc:spChg chg="add mod">
          <ac:chgData name="Sabina khanam" userId="e598f3a3036b5174" providerId="LiveId" clId="{977F58CB-DCD6-40AA-AAE8-A42AE9596BA1}" dt="2020-03-05T11:02:21.118" v="5862" actId="14100"/>
          <ac:spMkLst>
            <pc:docMk/>
            <pc:sldMk cId="2974398294" sldId="259"/>
            <ac:spMk id="5" creationId="{FB77273F-EFCE-4011-8290-5ACBB4832719}"/>
          </ac:spMkLst>
        </pc:spChg>
        <pc:spChg chg="add del mod">
          <ac:chgData name="Sabina khanam" userId="e598f3a3036b5174" providerId="LiveId" clId="{977F58CB-DCD6-40AA-AAE8-A42AE9596BA1}" dt="2020-02-24T10:36:56.357" v="652"/>
          <ac:spMkLst>
            <pc:docMk/>
            <pc:sldMk cId="2974398294" sldId="259"/>
            <ac:spMk id="6" creationId="{F86785D5-811E-4E20-8857-16BB97708B53}"/>
          </ac:spMkLst>
        </pc:spChg>
        <pc:spChg chg="add del mod">
          <ac:chgData name="Sabina khanam" userId="e598f3a3036b5174" providerId="LiveId" clId="{977F58CB-DCD6-40AA-AAE8-A42AE9596BA1}" dt="2020-02-24T10:37:02.639" v="653" actId="478"/>
          <ac:spMkLst>
            <pc:docMk/>
            <pc:sldMk cId="2974398294" sldId="259"/>
            <ac:spMk id="8" creationId="{32C1C2EE-E684-4283-AC0B-DF098EFE4DDC}"/>
          </ac:spMkLst>
        </pc:spChg>
        <pc:spChg chg="add mod">
          <ac:chgData name="Sabina khanam" userId="e598f3a3036b5174" providerId="LiveId" clId="{977F58CB-DCD6-40AA-AAE8-A42AE9596BA1}" dt="2020-03-05T11:02:37.881" v="5864" actId="20577"/>
          <ac:spMkLst>
            <pc:docMk/>
            <pc:sldMk cId="2974398294" sldId="259"/>
            <ac:spMk id="9" creationId="{615C8FE3-6C4E-4790-9068-CF08A19CEDFA}"/>
          </ac:spMkLst>
        </pc:spChg>
        <pc:picChg chg="add del mod">
          <ac:chgData name="Sabina khanam" userId="e598f3a3036b5174" providerId="LiveId" clId="{977F58CB-DCD6-40AA-AAE8-A42AE9596BA1}" dt="2020-02-28T11:05:52.568" v="3267" actId="478"/>
          <ac:picMkLst>
            <pc:docMk/>
            <pc:sldMk cId="2974398294" sldId="259"/>
            <ac:picMk id="3" creationId="{B4D7A3A2-5B9F-4741-9236-B6FDB184C10D}"/>
          </ac:picMkLst>
        </pc:picChg>
        <pc:picChg chg="add del mod">
          <ac:chgData name="Sabina khanam" userId="e598f3a3036b5174" providerId="LiveId" clId="{977F58CB-DCD6-40AA-AAE8-A42AE9596BA1}" dt="2020-02-28T11:07:38.657" v="3277"/>
          <ac:picMkLst>
            <pc:docMk/>
            <pc:sldMk cId="2974398294" sldId="259"/>
            <ac:picMk id="6" creationId="{C29C4112-B718-4E29-8D22-C3E441BB4D7C}"/>
          </ac:picMkLst>
        </pc:picChg>
      </pc:sldChg>
      <pc:sldChg chg="addSp modSp add del">
        <pc:chgData name="Sabina khanam" userId="e598f3a3036b5174" providerId="LiveId" clId="{977F58CB-DCD6-40AA-AAE8-A42AE9596BA1}" dt="2020-03-05T10:29:19.785" v="5779" actId="2696"/>
        <pc:sldMkLst>
          <pc:docMk/>
          <pc:sldMk cId="3163850033" sldId="260"/>
        </pc:sldMkLst>
        <pc:spChg chg="mod">
          <ac:chgData name="Sabina khanam" userId="e598f3a3036b5174" providerId="LiveId" clId="{977F58CB-DCD6-40AA-AAE8-A42AE9596BA1}" dt="2020-03-01T10:10:57.880" v="4750" actId="1076"/>
          <ac:spMkLst>
            <pc:docMk/>
            <pc:sldMk cId="3163850033" sldId="260"/>
            <ac:spMk id="2" creationId="{0FC5F625-5079-40D5-83FE-598157684991}"/>
          </ac:spMkLst>
        </pc:spChg>
        <pc:spChg chg="mod">
          <ac:chgData name="Sabina khanam" userId="e598f3a3036b5174" providerId="LiveId" clId="{977F58CB-DCD6-40AA-AAE8-A42AE9596BA1}" dt="2020-03-02T09:27:58.612" v="5195" actId="14100"/>
          <ac:spMkLst>
            <pc:docMk/>
            <pc:sldMk cId="3163850033" sldId="260"/>
            <ac:spMk id="3" creationId="{CF0E1666-2D77-41DF-8180-49C31218C4C7}"/>
          </ac:spMkLst>
        </pc:spChg>
        <pc:spChg chg="add mod">
          <ac:chgData name="Sabina khanam" userId="e598f3a3036b5174" providerId="LiveId" clId="{977F58CB-DCD6-40AA-AAE8-A42AE9596BA1}" dt="2020-03-02T09:28:03.649" v="5196" actId="1076"/>
          <ac:spMkLst>
            <pc:docMk/>
            <pc:sldMk cId="3163850033" sldId="260"/>
            <ac:spMk id="4" creationId="{E17F337C-EFA9-448E-88D7-6D9DBD33D4AE}"/>
          </ac:spMkLst>
        </pc:spChg>
        <pc:spChg chg="add mod">
          <ac:chgData name="Sabina khanam" userId="e598f3a3036b5174" providerId="LiveId" clId="{977F58CB-DCD6-40AA-AAE8-A42AE9596BA1}" dt="2020-03-05T10:15:31.515" v="5667" actId="114"/>
          <ac:spMkLst>
            <pc:docMk/>
            <pc:sldMk cId="3163850033" sldId="260"/>
            <ac:spMk id="5" creationId="{AF7ACEF1-DE49-4308-9AA2-8EDC439979F2}"/>
          </ac:spMkLst>
        </pc:spChg>
      </pc:sldChg>
      <pc:sldChg chg="addSp delSp modSp add modAnim">
        <pc:chgData name="Sabina khanam" userId="e598f3a3036b5174" providerId="LiveId" clId="{977F58CB-DCD6-40AA-AAE8-A42AE9596BA1}" dt="2020-03-05T11:08:09.818" v="5893"/>
        <pc:sldMkLst>
          <pc:docMk/>
          <pc:sldMk cId="2002346204" sldId="261"/>
        </pc:sldMkLst>
        <pc:spChg chg="del">
          <ac:chgData name="Sabina khanam" userId="e598f3a3036b5174" providerId="LiveId" clId="{977F58CB-DCD6-40AA-AAE8-A42AE9596BA1}" dt="2020-02-28T11:09:08.986" v="3292" actId="478"/>
          <ac:spMkLst>
            <pc:docMk/>
            <pc:sldMk cId="2002346204" sldId="261"/>
            <ac:spMk id="2" creationId="{688106D9-21B3-4229-9F0C-9FADBE04178E}"/>
          </ac:spMkLst>
        </pc:spChg>
        <pc:spChg chg="add mod">
          <ac:chgData name="Sabina khanam" userId="e598f3a3036b5174" providerId="LiveId" clId="{977F58CB-DCD6-40AA-AAE8-A42AE9596BA1}" dt="2020-03-05T11:03:52.314" v="5877" actId="1076"/>
          <ac:spMkLst>
            <pc:docMk/>
            <pc:sldMk cId="2002346204" sldId="261"/>
            <ac:spMk id="2" creationId="{E8849813-B32E-47AD-B6B3-2B1C0011FB83}"/>
          </ac:spMkLst>
        </pc:spChg>
        <pc:spChg chg="del">
          <ac:chgData name="Sabina khanam" userId="e598f3a3036b5174" providerId="LiveId" clId="{977F58CB-DCD6-40AA-AAE8-A42AE9596BA1}" dt="2020-02-28T10:43:04.942" v="2928" actId="478"/>
          <ac:spMkLst>
            <pc:docMk/>
            <pc:sldMk cId="2002346204" sldId="261"/>
            <ac:spMk id="3" creationId="{0A7241EB-DD99-4D5A-96AD-659BA62D0760}"/>
          </ac:spMkLst>
        </pc:spChg>
        <pc:spChg chg="add">
          <ac:chgData name="Sabina khanam" userId="e598f3a3036b5174" providerId="LiveId" clId="{977F58CB-DCD6-40AA-AAE8-A42AE9596BA1}" dt="2020-03-02T09:10:48.197" v="5188"/>
          <ac:spMkLst>
            <pc:docMk/>
            <pc:sldMk cId="2002346204" sldId="261"/>
            <ac:spMk id="3" creationId="{3226BD4F-FB8E-4BDD-B5E9-B6ED38EBF399}"/>
          </ac:spMkLst>
        </pc:spChg>
        <pc:spChg chg="add del mod">
          <ac:chgData name="Sabina khanam" userId="e598f3a3036b5174" providerId="LiveId" clId="{977F58CB-DCD6-40AA-AAE8-A42AE9596BA1}" dt="2020-02-28T10:43:14.051" v="2931"/>
          <ac:spMkLst>
            <pc:docMk/>
            <pc:sldMk cId="2002346204" sldId="261"/>
            <ac:spMk id="4" creationId="{BA6E305A-93FB-4E56-A3D6-2F1520BEACFB}"/>
          </ac:spMkLst>
        </pc:spChg>
        <pc:spChg chg="add mod">
          <ac:chgData name="Sabina khanam" userId="e598f3a3036b5174" providerId="LiveId" clId="{977F58CB-DCD6-40AA-AAE8-A42AE9596BA1}" dt="2020-03-05T11:03:59.187" v="5879" actId="1076"/>
          <ac:spMkLst>
            <pc:docMk/>
            <pc:sldMk cId="2002346204" sldId="261"/>
            <ac:spMk id="5" creationId="{ACF3C448-804C-49C0-943E-1847CC6F2793}"/>
          </ac:spMkLst>
        </pc:spChg>
      </pc:sldChg>
      <pc:sldChg chg="addSp modSp add del">
        <pc:chgData name="Sabina khanam" userId="e598f3a3036b5174" providerId="LiveId" clId="{977F58CB-DCD6-40AA-AAE8-A42AE9596BA1}" dt="2020-03-05T11:00:55.774" v="5850" actId="2696"/>
        <pc:sldMkLst>
          <pc:docMk/>
          <pc:sldMk cId="1008837487" sldId="262"/>
        </pc:sldMkLst>
        <pc:spChg chg="add mod">
          <ac:chgData name="Sabina khanam" userId="e598f3a3036b5174" providerId="LiveId" clId="{977F58CB-DCD6-40AA-AAE8-A42AE9596BA1}" dt="2020-03-01T10:13:04.734" v="4892" actId="14100"/>
          <ac:spMkLst>
            <pc:docMk/>
            <pc:sldMk cId="1008837487" sldId="262"/>
            <ac:spMk id="5" creationId="{4A482B5E-748C-4DFA-8209-D5267576B1CF}"/>
          </ac:spMkLst>
        </pc:spChg>
        <pc:picChg chg="add mod">
          <ac:chgData name="Sabina khanam" userId="e598f3a3036b5174" providerId="LiveId" clId="{977F58CB-DCD6-40AA-AAE8-A42AE9596BA1}" dt="2020-03-01T10:12:31.184" v="4862" actId="1076"/>
          <ac:picMkLst>
            <pc:docMk/>
            <pc:sldMk cId="1008837487" sldId="262"/>
            <ac:picMk id="4" creationId="{C19BCE9A-2937-47F9-BFAA-EA008F1C3053}"/>
          </ac:picMkLst>
        </pc:picChg>
      </pc:sldChg>
      <pc:sldChg chg="addSp delSp modSp add del">
        <pc:chgData name="Sabina khanam" userId="e598f3a3036b5174" providerId="LiveId" clId="{977F58CB-DCD6-40AA-AAE8-A42AE9596BA1}" dt="2020-03-05T10:29:19.781" v="5778" actId="2696"/>
        <pc:sldMkLst>
          <pc:docMk/>
          <pc:sldMk cId="2841101331" sldId="263"/>
        </pc:sldMkLst>
        <pc:spChg chg="mod">
          <ac:chgData name="Sabina khanam" userId="e598f3a3036b5174" providerId="LiveId" clId="{977F58CB-DCD6-40AA-AAE8-A42AE9596BA1}" dt="2020-03-02T09:28:44.466" v="5199" actId="1076"/>
          <ac:spMkLst>
            <pc:docMk/>
            <pc:sldMk cId="2841101331" sldId="263"/>
            <ac:spMk id="2" creationId="{935EF552-01B4-4F75-9578-FB67E821108B}"/>
          </ac:spMkLst>
        </pc:spChg>
        <pc:spChg chg="add mod">
          <ac:chgData name="Sabina khanam" userId="e598f3a3036b5174" providerId="LiveId" clId="{977F58CB-DCD6-40AA-AAE8-A42AE9596BA1}" dt="2020-03-05T10:15:02.059" v="5643" actId="114"/>
          <ac:spMkLst>
            <pc:docMk/>
            <pc:sldMk cId="2841101331" sldId="263"/>
            <ac:spMk id="3" creationId="{31DF9088-3976-4D23-86FD-2CE873939862}"/>
          </ac:spMkLst>
        </pc:spChg>
        <pc:spChg chg="del">
          <ac:chgData name="Sabina khanam" userId="e598f3a3036b5174" providerId="LiveId" clId="{977F58CB-DCD6-40AA-AAE8-A42AE9596BA1}" dt="2020-03-01T10:13:37.426" v="4894" actId="478"/>
          <ac:spMkLst>
            <pc:docMk/>
            <pc:sldMk cId="2841101331" sldId="263"/>
            <ac:spMk id="3" creationId="{E9A1C9E9-2C4E-4C4E-92F7-7BC6A026FFA7}"/>
          </ac:spMkLst>
        </pc:spChg>
        <pc:spChg chg="add mod">
          <ac:chgData name="Sabina khanam" userId="e598f3a3036b5174" providerId="LiveId" clId="{977F58CB-DCD6-40AA-AAE8-A42AE9596BA1}" dt="2020-03-02T09:28:48.700" v="5200" actId="1076"/>
          <ac:spMkLst>
            <pc:docMk/>
            <pc:sldMk cId="2841101331" sldId="263"/>
            <ac:spMk id="4" creationId="{A99D4C2B-9D8A-402D-893F-A31E4D7C3BFD}"/>
          </ac:spMkLst>
        </pc:spChg>
      </pc:sldChg>
      <pc:sldChg chg="addSp delSp modSp add del">
        <pc:chgData name="Sabina khanam" userId="e598f3a3036b5174" providerId="LiveId" clId="{977F58CB-DCD6-40AA-AAE8-A42AE9596BA1}" dt="2020-03-05T10:29:19.836" v="5791" actId="2696"/>
        <pc:sldMkLst>
          <pc:docMk/>
          <pc:sldMk cId="51767948" sldId="264"/>
        </pc:sldMkLst>
        <pc:spChg chg="del">
          <ac:chgData name="Sabina khanam" userId="e598f3a3036b5174" providerId="LiveId" clId="{977F58CB-DCD6-40AA-AAE8-A42AE9596BA1}" dt="2020-03-04T08:59:15.504" v="5358" actId="478"/>
          <ac:spMkLst>
            <pc:docMk/>
            <pc:sldMk cId="51767948" sldId="264"/>
            <ac:spMk id="2" creationId="{F2AEB82D-2566-4E58-BC1C-C29CEE3213C9}"/>
          </ac:spMkLst>
        </pc:spChg>
        <pc:spChg chg="del">
          <ac:chgData name="Sabina khanam" userId="e598f3a3036b5174" providerId="LiveId" clId="{977F58CB-DCD6-40AA-AAE8-A42AE9596BA1}" dt="2020-03-04T08:59:17.680" v="5359" actId="478"/>
          <ac:spMkLst>
            <pc:docMk/>
            <pc:sldMk cId="51767948" sldId="264"/>
            <ac:spMk id="3" creationId="{F9BD114F-8CD6-4D13-998C-FD6921539010}"/>
          </ac:spMkLst>
        </pc:spChg>
        <pc:spChg chg="add mod">
          <ac:chgData name="Sabina khanam" userId="e598f3a3036b5174" providerId="LiveId" clId="{977F58CB-DCD6-40AA-AAE8-A42AE9596BA1}" dt="2020-03-04T09:01:00.035" v="5365" actId="14100"/>
          <ac:spMkLst>
            <pc:docMk/>
            <pc:sldMk cId="51767948" sldId="264"/>
            <ac:spMk id="4" creationId="{B72E942C-F43A-4AC5-AA78-67FB12D98B28}"/>
          </ac:spMkLst>
        </pc:spChg>
        <pc:spChg chg="add mod">
          <ac:chgData name="Sabina khanam" userId="e598f3a3036b5174" providerId="LiveId" clId="{977F58CB-DCD6-40AA-AAE8-A42AE9596BA1}" dt="2020-03-04T09:12:23.832" v="5448" actId="255"/>
          <ac:spMkLst>
            <pc:docMk/>
            <pc:sldMk cId="51767948" sldId="264"/>
            <ac:spMk id="6" creationId="{92F2F82C-B0CF-4F14-BDA4-727C43A21A94}"/>
          </ac:spMkLst>
        </pc:spChg>
        <pc:spChg chg="add mod">
          <ac:chgData name="Sabina khanam" userId="e598f3a3036b5174" providerId="LiveId" clId="{977F58CB-DCD6-40AA-AAE8-A42AE9596BA1}" dt="2020-03-04T09:01:00.300" v="5368" actId="27636"/>
          <ac:spMkLst>
            <pc:docMk/>
            <pc:sldMk cId="51767948" sldId="264"/>
            <ac:spMk id="9" creationId="{5671CB48-50E3-4D9F-909C-E5E8FC87DB98}"/>
          </ac:spMkLst>
        </pc:spChg>
        <pc:spChg chg="add mod">
          <ac:chgData name="Sabina khanam" userId="e598f3a3036b5174" providerId="LiveId" clId="{977F58CB-DCD6-40AA-AAE8-A42AE9596BA1}" dt="2020-03-04T09:01:00.300" v="5367" actId="27636"/>
          <ac:spMkLst>
            <pc:docMk/>
            <pc:sldMk cId="51767948" sldId="264"/>
            <ac:spMk id="10" creationId="{9AFF7E09-9F44-466A-AF16-BC501EC40194}"/>
          </ac:spMkLst>
        </pc:spChg>
        <pc:spChg chg="add mod">
          <ac:chgData name="Sabina khanam" userId="e598f3a3036b5174" providerId="LiveId" clId="{977F58CB-DCD6-40AA-AAE8-A42AE9596BA1}" dt="2020-03-04T09:01:00.285" v="5366" actId="27636"/>
          <ac:spMkLst>
            <pc:docMk/>
            <pc:sldMk cId="51767948" sldId="264"/>
            <ac:spMk id="11" creationId="{219B5CD5-2BB7-45C9-8A31-84D2FE46771B}"/>
          </ac:spMkLst>
        </pc:spChg>
        <pc:picChg chg="add mod">
          <ac:chgData name="Sabina khanam" userId="e598f3a3036b5174" providerId="LiveId" clId="{977F58CB-DCD6-40AA-AAE8-A42AE9596BA1}" dt="2020-03-04T09:01:00.035" v="5365" actId="14100"/>
          <ac:picMkLst>
            <pc:docMk/>
            <pc:sldMk cId="51767948" sldId="264"/>
            <ac:picMk id="5" creationId="{DA9E346B-8ED0-41AF-B0D4-E333386E188F}"/>
          </ac:picMkLst>
        </pc:picChg>
        <pc:picChg chg="add mod">
          <ac:chgData name="Sabina khanam" userId="e598f3a3036b5174" providerId="LiveId" clId="{977F58CB-DCD6-40AA-AAE8-A42AE9596BA1}" dt="2020-03-04T09:01:00.035" v="5365" actId="14100"/>
          <ac:picMkLst>
            <pc:docMk/>
            <pc:sldMk cId="51767948" sldId="264"/>
            <ac:picMk id="7" creationId="{452C26D2-210B-4CD3-8A1E-19BD52FBE3A2}"/>
          </ac:picMkLst>
        </pc:picChg>
        <pc:picChg chg="add mod">
          <ac:chgData name="Sabina khanam" userId="e598f3a3036b5174" providerId="LiveId" clId="{977F58CB-DCD6-40AA-AAE8-A42AE9596BA1}" dt="2020-03-04T09:01:00.035" v="5365" actId="14100"/>
          <ac:picMkLst>
            <pc:docMk/>
            <pc:sldMk cId="51767948" sldId="264"/>
            <ac:picMk id="8" creationId="{2C356E12-3819-41A2-85E2-4BC5A1BF600A}"/>
          </ac:picMkLst>
        </pc:picChg>
      </pc:sldChg>
      <pc:sldChg chg="addSp delSp modSp add del">
        <pc:chgData name="Sabina khanam" userId="e598f3a3036b5174" providerId="LiveId" clId="{977F58CB-DCD6-40AA-AAE8-A42AE9596BA1}" dt="2020-03-05T09:07:58.128" v="5543" actId="2696"/>
        <pc:sldMkLst>
          <pc:docMk/>
          <pc:sldMk cId="2414001886" sldId="265"/>
        </pc:sldMkLst>
        <pc:spChg chg="del">
          <ac:chgData name="Sabina khanam" userId="e598f3a3036b5174" providerId="LiveId" clId="{977F58CB-DCD6-40AA-AAE8-A42AE9596BA1}" dt="2020-03-04T09:01:16.396" v="5370" actId="478"/>
          <ac:spMkLst>
            <pc:docMk/>
            <pc:sldMk cId="2414001886" sldId="265"/>
            <ac:spMk id="2" creationId="{3EBA5E74-56FD-4BB9-9CC5-DF3FA7AF97D7}"/>
          </ac:spMkLst>
        </pc:spChg>
        <pc:spChg chg="del">
          <ac:chgData name="Sabina khanam" userId="e598f3a3036b5174" providerId="LiveId" clId="{977F58CB-DCD6-40AA-AAE8-A42AE9596BA1}" dt="2020-03-04T09:01:19.348" v="5371" actId="478"/>
          <ac:spMkLst>
            <pc:docMk/>
            <pc:sldMk cId="2414001886" sldId="265"/>
            <ac:spMk id="3" creationId="{ADE1C296-11A6-42EB-BCD8-10FCEFB003EE}"/>
          </ac:spMkLst>
        </pc:spChg>
        <pc:spChg chg="add mod">
          <ac:chgData name="Sabina khanam" userId="e598f3a3036b5174" providerId="LiveId" clId="{977F58CB-DCD6-40AA-AAE8-A42AE9596BA1}" dt="2020-03-04T09:15:49.660" v="5483" actId="20577"/>
          <ac:spMkLst>
            <pc:docMk/>
            <pc:sldMk cId="2414001886" sldId="265"/>
            <ac:spMk id="4" creationId="{78C8CEBD-148D-4FDD-B517-16B67568A5E0}"/>
          </ac:spMkLst>
        </pc:spChg>
        <pc:spChg chg="add">
          <ac:chgData name="Sabina khanam" userId="e598f3a3036b5174" providerId="LiveId" clId="{977F58CB-DCD6-40AA-AAE8-A42AE9596BA1}" dt="2020-03-04T09:02:00.015" v="5372"/>
          <ac:spMkLst>
            <pc:docMk/>
            <pc:sldMk cId="2414001886" sldId="265"/>
            <ac:spMk id="5" creationId="{7787A2CC-4CA8-4739-8650-C5E857704BFF}"/>
          </ac:spMkLst>
        </pc:spChg>
        <pc:spChg chg="add">
          <ac:chgData name="Sabina khanam" userId="e598f3a3036b5174" providerId="LiveId" clId="{977F58CB-DCD6-40AA-AAE8-A42AE9596BA1}" dt="2020-03-04T09:02:00.015" v="5372"/>
          <ac:spMkLst>
            <pc:docMk/>
            <pc:sldMk cId="2414001886" sldId="265"/>
            <ac:spMk id="6" creationId="{088E0E69-34F2-4164-B780-5ADFF5C7DF03}"/>
          </ac:spMkLst>
        </pc:spChg>
        <pc:spChg chg="add mod">
          <ac:chgData name="Sabina khanam" userId="e598f3a3036b5174" providerId="LiveId" clId="{977F58CB-DCD6-40AA-AAE8-A42AE9596BA1}" dt="2020-03-04T09:12:37.583" v="5451" actId="255"/>
          <ac:spMkLst>
            <pc:docMk/>
            <pc:sldMk cId="2414001886" sldId="265"/>
            <ac:spMk id="7" creationId="{99583A0B-C8B1-4B57-9DC2-34B07C76F4F7}"/>
          </ac:spMkLst>
        </pc:spChg>
        <pc:spChg chg="add mod">
          <ac:chgData name="Sabina khanam" userId="e598f3a3036b5174" providerId="LiveId" clId="{977F58CB-DCD6-40AA-AAE8-A42AE9596BA1}" dt="2020-03-04T09:20:56.796" v="5530" actId="20577"/>
          <ac:spMkLst>
            <pc:docMk/>
            <pc:sldMk cId="2414001886" sldId="265"/>
            <ac:spMk id="8" creationId="{BA0D1B8B-92CC-4952-AE5F-2295EC70ADBF}"/>
          </ac:spMkLst>
        </pc:spChg>
      </pc:sldChg>
      <pc:sldChg chg="addSp delSp modSp add del">
        <pc:chgData name="Sabina khanam" userId="e598f3a3036b5174" providerId="LiveId" clId="{977F58CB-DCD6-40AA-AAE8-A42AE9596BA1}" dt="2020-03-05T09:08:43.418" v="5550" actId="2696"/>
        <pc:sldMkLst>
          <pc:docMk/>
          <pc:sldMk cId="4070104878" sldId="266"/>
        </pc:sldMkLst>
        <pc:spChg chg="del">
          <ac:chgData name="Sabina khanam" userId="e598f3a3036b5174" providerId="LiveId" clId="{977F58CB-DCD6-40AA-AAE8-A42AE9596BA1}" dt="2020-03-04T09:02:49.615" v="5378" actId="478"/>
          <ac:spMkLst>
            <pc:docMk/>
            <pc:sldMk cId="4070104878" sldId="266"/>
            <ac:spMk id="2" creationId="{47DE8AAB-3CA8-49EB-9E7D-7D4BD793E092}"/>
          </ac:spMkLst>
        </pc:spChg>
        <pc:spChg chg="del">
          <ac:chgData name="Sabina khanam" userId="e598f3a3036b5174" providerId="LiveId" clId="{977F58CB-DCD6-40AA-AAE8-A42AE9596BA1}" dt="2020-03-04T09:02:53.554" v="5379" actId="478"/>
          <ac:spMkLst>
            <pc:docMk/>
            <pc:sldMk cId="4070104878" sldId="266"/>
            <ac:spMk id="3" creationId="{F02D2AF6-B1BD-4A2C-AFBA-EA34EDF02CBA}"/>
          </ac:spMkLst>
        </pc:spChg>
        <pc:spChg chg="add mod">
          <ac:chgData name="Sabina khanam" userId="e598f3a3036b5174" providerId="LiveId" clId="{977F58CB-DCD6-40AA-AAE8-A42AE9596BA1}" dt="2020-03-04T09:21:28.308" v="5534" actId="20577"/>
          <ac:spMkLst>
            <pc:docMk/>
            <pc:sldMk cId="4070104878" sldId="266"/>
            <ac:spMk id="4" creationId="{7C5C7006-FC80-49FE-A78C-E515ADC882F2}"/>
          </ac:spMkLst>
        </pc:spChg>
        <pc:spChg chg="add">
          <ac:chgData name="Sabina khanam" userId="e598f3a3036b5174" providerId="LiveId" clId="{977F58CB-DCD6-40AA-AAE8-A42AE9596BA1}" dt="2020-03-04T09:03:14.367" v="5380"/>
          <ac:spMkLst>
            <pc:docMk/>
            <pc:sldMk cId="4070104878" sldId="266"/>
            <ac:spMk id="5" creationId="{77D0E668-AAB9-4C9B-8E59-683D3D4AB39E}"/>
          </ac:spMkLst>
        </pc:spChg>
        <pc:spChg chg="add mod">
          <ac:chgData name="Sabina khanam" userId="e598f3a3036b5174" providerId="LiveId" clId="{977F58CB-DCD6-40AA-AAE8-A42AE9596BA1}" dt="2020-03-04T09:13:16.496" v="5457" actId="114"/>
          <ac:spMkLst>
            <pc:docMk/>
            <pc:sldMk cId="4070104878" sldId="266"/>
            <ac:spMk id="6" creationId="{F50D15A3-7FB4-463F-A166-81EB21379D10}"/>
          </ac:spMkLst>
        </pc:spChg>
      </pc:sldChg>
      <pc:sldChg chg="addSp delSp modSp add del">
        <pc:chgData name="Sabina khanam" userId="e598f3a3036b5174" providerId="LiveId" clId="{977F58CB-DCD6-40AA-AAE8-A42AE9596BA1}" dt="2020-03-05T10:29:19.831" v="5789" actId="2696"/>
        <pc:sldMkLst>
          <pc:docMk/>
          <pc:sldMk cId="2465478986" sldId="267"/>
        </pc:sldMkLst>
        <pc:spChg chg="del">
          <ac:chgData name="Sabina khanam" userId="e598f3a3036b5174" providerId="LiveId" clId="{977F58CB-DCD6-40AA-AAE8-A42AE9596BA1}" dt="2020-03-04T09:02:19.655" v="5375" actId="478"/>
          <ac:spMkLst>
            <pc:docMk/>
            <pc:sldMk cId="2465478986" sldId="267"/>
            <ac:spMk id="2" creationId="{DB729A13-73A4-430C-90AD-8B7090E98CBA}"/>
          </ac:spMkLst>
        </pc:spChg>
        <pc:spChg chg="del">
          <ac:chgData name="Sabina khanam" userId="e598f3a3036b5174" providerId="LiveId" clId="{977F58CB-DCD6-40AA-AAE8-A42AE9596BA1}" dt="2020-03-04T09:02:23.889" v="5376" actId="478"/>
          <ac:spMkLst>
            <pc:docMk/>
            <pc:sldMk cId="2465478986" sldId="267"/>
            <ac:spMk id="3" creationId="{95EA7E86-02F6-484E-9AB2-CFC038E1BB8E}"/>
          </ac:spMkLst>
        </pc:spChg>
        <pc:spChg chg="add mod">
          <ac:chgData name="Sabina khanam" userId="e598f3a3036b5174" providerId="LiveId" clId="{977F58CB-DCD6-40AA-AAE8-A42AE9596BA1}" dt="2020-03-05T09:08:35.373" v="5548" actId="1076"/>
          <ac:spMkLst>
            <pc:docMk/>
            <pc:sldMk cId="2465478986" sldId="267"/>
            <ac:spMk id="4" creationId="{FB0B20CF-FC24-477B-A8D6-BA4F39CB6253}"/>
          </ac:spMkLst>
        </pc:spChg>
        <pc:spChg chg="add">
          <ac:chgData name="Sabina khanam" userId="e598f3a3036b5174" providerId="LiveId" clId="{977F58CB-DCD6-40AA-AAE8-A42AE9596BA1}" dt="2020-03-04T09:02:45.384" v="5377"/>
          <ac:spMkLst>
            <pc:docMk/>
            <pc:sldMk cId="2465478986" sldId="267"/>
            <ac:spMk id="5" creationId="{416D306B-7B4C-4ECA-BB05-E95EEB2C2AA7}"/>
          </ac:spMkLst>
        </pc:spChg>
        <pc:spChg chg="add mod">
          <ac:chgData name="Sabina khanam" userId="e598f3a3036b5174" providerId="LiveId" clId="{977F58CB-DCD6-40AA-AAE8-A42AE9596BA1}" dt="2020-03-04T09:12:58.110" v="5454" actId="114"/>
          <ac:spMkLst>
            <pc:docMk/>
            <pc:sldMk cId="2465478986" sldId="267"/>
            <ac:spMk id="6" creationId="{6DA74D4F-E233-411F-9627-0D5CBD4643B5}"/>
          </ac:spMkLst>
        </pc:spChg>
        <pc:spChg chg="add mod">
          <ac:chgData name="Sabina khanam" userId="e598f3a3036b5174" providerId="LiveId" clId="{977F58CB-DCD6-40AA-AAE8-A42AE9596BA1}" dt="2020-03-05T09:08:38.591" v="5549" actId="1076"/>
          <ac:spMkLst>
            <pc:docMk/>
            <pc:sldMk cId="2465478986" sldId="267"/>
            <ac:spMk id="7" creationId="{35B1AC4D-0308-4FA7-BC57-CF0D9824561C}"/>
          </ac:spMkLst>
        </pc:spChg>
      </pc:sldChg>
      <pc:sldChg chg="addSp delSp modSp add del">
        <pc:chgData name="Sabina khanam" userId="e598f3a3036b5174" providerId="LiveId" clId="{977F58CB-DCD6-40AA-AAE8-A42AE9596BA1}" dt="2020-03-05T10:29:19.823" v="5786" actId="2696"/>
        <pc:sldMkLst>
          <pc:docMk/>
          <pc:sldMk cId="3691833111" sldId="268"/>
        </pc:sldMkLst>
        <pc:spChg chg="del">
          <ac:chgData name="Sabina khanam" userId="e598f3a3036b5174" providerId="LiveId" clId="{977F58CB-DCD6-40AA-AAE8-A42AE9596BA1}" dt="2020-03-04T09:04:26.665" v="5392" actId="478"/>
          <ac:spMkLst>
            <pc:docMk/>
            <pc:sldMk cId="3691833111" sldId="268"/>
            <ac:spMk id="2" creationId="{7FA06446-D2CB-45AF-B6CF-8CA9CB32841D}"/>
          </ac:spMkLst>
        </pc:spChg>
        <pc:spChg chg="del">
          <ac:chgData name="Sabina khanam" userId="e598f3a3036b5174" providerId="LiveId" clId="{977F58CB-DCD6-40AA-AAE8-A42AE9596BA1}" dt="2020-03-04T09:04:29.193" v="5393" actId="478"/>
          <ac:spMkLst>
            <pc:docMk/>
            <pc:sldMk cId="3691833111" sldId="268"/>
            <ac:spMk id="3" creationId="{F38846EB-A05B-4774-A4A2-77CAE5E2EA88}"/>
          </ac:spMkLst>
        </pc:spChg>
        <pc:spChg chg="add mod">
          <ac:chgData name="Sabina khanam" userId="e598f3a3036b5174" providerId="LiveId" clId="{977F58CB-DCD6-40AA-AAE8-A42AE9596BA1}" dt="2020-03-04T09:21:39.144" v="5538" actId="313"/>
          <ac:spMkLst>
            <pc:docMk/>
            <pc:sldMk cId="3691833111" sldId="268"/>
            <ac:spMk id="4" creationId="{9CF1B5EB-9581-4B55-9E62-9A0115A2FF33}"/>
          </ac:spMkLst>
        </pc:spChg>
        <pc:spChg chg="add">
          <ac:chgData name="Sabina khanam" userId="e598f3a3036b5174" providerId="LiveId" clId="{977F58CB-DCD6-40AA-AAE8-A42AE9596BA1}" dt="2020-03-04T09:05:01.357" v="5394"/>
          <ac:spMkLst>
            <pc:docMk/>
            <pc:sldMk cId="3691833111" sldId="268"/>
            <ac:spMk id="5" creationId="{C823C166-7DC5-410C-B097-E3BE837C0F98}"/>
          </ac:spMkLst>
        </pc:spChg>
        <pc:spChg chg="add">
          <ac:chgData name="Sabina khanam" userId="e598f3a3036b5174" providerId="LiveId" clId="{977F58CB-DCD6-40AA-AAE8-A42AE9596BA1}" dt="2020-03-04T09:05:01.357" v="5394"/>
          <ac:spMkLst>
            <pc:docMk/>
            <pc:sldMk cId="3691833111" sldId="268"/>
            <ac:spMk id="6" creationId="{E0C1F62C-EAD8-43EB-B343-2961F7AF33F9}"/>
          </ac:spMkLst>
        </pc:spChg>
        <pc:spChg chg="add mod">
          <ac:chgData name="Sabina khanam" userId="e598f3a3036b5174" providerId="LiveId" clId="{977F58CB-DCD6-40AA-AAE8-A42AE9596BA1}" dt="2020-03-04T09:14:00.170" v="5466" actId="255"/>
          <ac:spMkLst>
            <pc:docMk/>
            <pc:sldMk cId="3691833111" sldId="268"/>
            <ac:spMk id="7" creationId="{DE2C5452-EB34-457B-96E6-385B843BC560}"/>
          </ac:spMkLst>
        </pc:spChg>
      </pc:sldChg>
      <pc:sldChg chg="addSp delSp modSp add del">
        <pc:chgData name="Sabina khanam" userId="e598f3a3036b5174" providerId="LiveId" clId="{977F58CB-DCD6-40AA-AAE8-A42AE9596BA1}" dt="2020-03-05T10:29:19.826" v="5787" actId="2696"/>
        <pc:sldMkLst>
          <pc:docMk/>
          <pc:sldMk cId="1118216969" sldId="269"/>
        </pc:sldMkLst>
        <pc:spChg chg="del mod">
          <ac:chgData name="Sabina khanam" userId="e598f3a3036b5174" providerId="LiveId" clId="{977F58CB-DCD6-40AA-AAE8-A42AE9596BA1}" dt="2020-03-04T09:03:59.759" v="5388" actId="478"/>
          <ac:spMkLst>
            <pc:docMk/>
            <pc:sldMk cId="1118216969" sldId="269"/>
            <ac:spMk id="2" creationId="{70ECF3CA-16F5-4311-A116-A66EC757A431}"/>
          </ac:spMkLst>
        </pc:spChg>
        <pc:spChg chg="del mod">
          <ac:chgData name="Sabina khanam" userId="e598f3a3036b5174" providerId="LiveId" clId="{977F58CB-DCD6-40AA-AAE8-A42AE9596BA1}" dt="2020-03-04T09:04:02.928" v="5390" actId="478"/>
          <ac:spMkLst>
            <pc:docMk/>
            <pc:sldMk cId="1118216969" sldId="269"/>
            <ac:spMk id="3" creationId="{C7D9FB43-50DD-4CA5-8990-217046D791E6}"/>
          </ac:spMkLst>
        </pc:spChg>
        <pc:spChg chg="add">
          <ac:chgData name="Sabina khanam" userId="e598f3a3036b5174" providerId="LiveId" clId="{977F58CB-DCD6-40AA-AAE8-A42AE9596BA1}" dt="2020-03-04T09:04:21.932" v="5391"/>
          <ac:spMkLst>
            <pc:docMk/>
            <pc:sldMk cId="1118216969" sldId="269"/>
            <ac:spMk id="4" creationId="{D1C4AFA5-B55F-42F0-8FBD-FF4D9036127E}"/>
          </ac:spMkLst>
        </pc:spChg>
        <pc:spChg chg="add">
          <ac:chgData name="Sabina khanam" userId="e598f3a3036b5174" providerId="LiveId" clId="{977F58CB-DCD6-40AA-AAE8-A42AE9596BA1}" dt="2020-03-04T09:04:21.932" v="5391"/>
          <ac:spMkLst>
            <pc:docMk/>
            <pc:sldMk cId="1118216969" sldId="269"/>
            <ac:spMk id="5" creationId="{E09CA148-1A53-40FE-BE94-3A63CF894198}"/>
          </ac:spMkLst>
        </pc:spChg>
        <pc:spChg chg="add">
          <ac:chgData name="Sabina khanam" userId="e598f3a3036b5174" providerId="LiveId" clId="{977F58CB-DCD6-40AA-AAE8-A42AE9596BA1}" dt="2020-03-04T09:04:21.932" v="5391"/>
          <ac:spMkLst>
            <pc:docMk/>
            <pc:sldMk cId="1118216969" sldId="269"/>
            <ac:spMk id="6" creationId="{35F307F5-D498-487A-BAD1-21E5A24DC798}"/>
          </ac:spMkLst>
        </pc:spChg>
        <pc:spChg chg="add mod">
          <ac:chgData name="Sabina khanam" userId="e598f3a3036b5174" providerId="LiveId" clId="{977F58CB-DCD6-40AA-AAE8-A42AE9596BA1}" dt="2020-03-04T09:13:42.997" v="5463" actId="255"/>
          <ac:spMkLst>
            <pc:docMk/>
            <pc:sldMk cId="1118216969" sldId="269"/>
            <ac:spMk id="7" creationId="{A5ABFEB4-3D1E-46F6-831D-BFC9705EF070}"/>
          </ac:spMkLst>
        </pc:spChg>
      </pc:sldChg>
      <pc:sldChg chg="addSp delSp modSp add del">
        <pc:chgData name="Sabina khanam" userId="e598f3a3036b5174" providerId="LiveId" clId="{977F58CB-DCD6-40AA-AAE8-A42AE9596BA1}" dt="2020-03-05T10:29:19.828" v="5788" actId="2696"/>
        <pc:sldMkLst>
          <pc:docMk/>
          <pc:sldMk cId="1095330240" sldId="270"/>
        </pc:sldMkLst>
        <pc:spChg chg="del">
          <ac:chgData name="Sabina khanam" userId="e598f3a3036b5174" providerId="LiveId" clId="{977F58CB-DCD6-40AA-AAE8-A42AE9596BA1}" dt="2020-03-04T09:03:32.916" v="5385" actId="478"/>
          <ac:spMkLst>
            <pc:docMk/>
            <pc:sldMk cId="1095330240" sldId="270"/>
            <ac:spMk id="2" creationId="{2819552F-2B8D-4500-A1ED-275E0E330436}"/>
          </ac:spMkLst>
        </pc:spChg>
        <pc:spChg chg="del">
          <ac:chgData name="Sabina khanam" userId="e598f3a3036b5174" providerId="LiveId" clId="{977F58CB-DCD6-40AA-AAE8-A42AE9596BA1}" dt="2020-03-04T09:03:29.408" v="5384" actId="478"/>
          <ac:spMkLst>
            <pc:docMk/>
            <pc:sldMk cId="1095330240" sldId="270"/>
            <ac:spMk id="3" creationId="{0EC1BAAC-94FB-4675-9AA1-2157EAC28FE2}"/>
          </ac:spMkLst>
        </pc:spChg>
        <pc:spChg chg="add">
          <ac:chgData name="Sabina khanam" userId="e598f3a3036b5174" providerId="LiveId" clId="{977F58CB-DCD6-40AA-AAE8-A42AE9596BA1}" dt="2020-03-04T09:03:53.650" v="5386"/>
          <ac:spMkLst>
            <pc:docMk/>
            <pc:sldMk cId="1095330240" sldId="270"/>
            <ac:spMk id="5" creationId="{284E5C7F-2558-40F9-A44A-44021465E4D0}"/>
          </ac:spMkLst>
        </pc:spChg>
        <pc:spChg chg="add">
          <ac:chgData name="Sabina khanam" userId="e598f3a3036b5174" providerId="LiveId" clId="{977F58CB-DCD6-40AA-AAE8-A42AE9596BA1}" dt="2020-03-04T09:03:53.650" v="5386"/>
          <ac:spMkLst>
            <pc:docMk/>
            <pc:sldMk cId="1095330240" sldId="270"/>
            <ac:spMk id="6" creationId="{A332BED4-97B3-4A7A-932E-7D2723054EA0}"/>
          </ac:spMkLst>
        </pc:spChg>
        <pc:spChg chg="add">
          <ac:chgData name="Sabina khanam" userId="e598f3a3036b5174" providerId="LiveId" clId="{977F58CB-DCD6-40AA-AAE8-A42AE9596BA1}" dt="2020-03-04T09:03:53.650" v="5386"/>
          <ac:spMkLst>
            <pc:docMk/>
            <pc:sldMk cId="1095330240" sldId="270"/>
            <ac:spMk id="7" creationId="{1CD188E7-A7A8-47F1-BF45-9480598E5DC4}"/>
          </ac:spMkLst>
        </pc:spChg>
        <pc:spChg chg="add">
          <ac:chgData name="Sabina khanam" userId="e598f3a3036b5174" providerId="LiveId" clId="{977F58CB-DCD6-40AA-AAE8-A42AE9596BA1}" dt="2020-03-04T09:03:53.650" v="5386"/>
          <ac:spMkLst>
            <pc:docMk/>
            <pc:sldMk cId="1095330240" sldId="270"/>
            <ac:spMk id="8" creationId="{A0B79B90-988E-48E1-A0E1-22AFE3E7190A}"/>
          </ac:spMkLst>
        </pc:spChg>
        <pc:spChg chg="add mod">
          <ac:chgData name="Sabina khanam" userId="e598f3a3036b5174" providerId="LiveId" clId="{977F58CB-DCD6-40AA-AAE8-A42AE9596BA1}" dt="2020-03-04T09:13:30.941" v="5460" actId="114"/>
          <ac:spMkLst>
            <pc:docMk/>
            <pc:sldMk cId="1095330240" sldId="270"/>
            <ac:spMk id="9" creationId="{852A017C-3EF3-4156-B6D0-6CF8DA75B310}"/>
          </ac:spMkLst>
        </pc:spChg>
        <pc:spChg chg="add del mod">
          <ac:chgData name="Sabina khanam" userId="e598f3a3036b5174" providerId="LiveId" clId="{977F58CB-DCD6-40AA-AAE8-A42AE9596BA1}" dt="2020-03-05T09:08:50.116" v="5551" actId="478"/>
          <ac:spMkLst>
            <pc:docMk/>
            <pc:sldMk cId="1095330240" sldId="270"/>
            <ac:spMk id="10" creationId="{DBA2FC44-1B20-4137-AE2F-5E60C502E0AE}"/>
          </ac:spMkLst>
        </pc:spChg>
        <pc:picChg chg="add">
          <ac:chgData name="Sabina khanam" userId="e598f3a3036b5174" providerId="LiveId" clId="{977F58CB-DCD6-40AA-AAE8-A42AE9596BA1}" dt="2020-03-04T09:03:53.650" v="5386"/>
          <ac:picMkLst>
            <pc:docMk/>
            <pc:sldMk cId="1095330240" sldId="270"/>
            <ac:picMk id="4" creationId="{BE849CA8-52A9-4685-B5F7-126A56C20DB1}"/>
          </ac:picMkLst>
        </pc:picChg>
      </pc:sldChg>
      <pc:sldChg chg="addSp delSp modSp add del">
        <pc:chgData name="Sabina khanam" userId="e598f3a3036b5174" providerId="LiveId" clId="{977F58CB-DCD6-40AA-AAE8-A42AE9596BA1}" dt="2020-03-05T10:29:19.802" v="5783" actId="2696"/>
        <pc:sldMkLst>
          <pc:docMk/>
          <pc:sldMk cId="1535869769" sldId="271"/>
        </pc:sldMkLst>
        <pc:spChg chg="del">
          <ac:chgData name="Sabina khanam" userId="e598f3a3036b5174" providerId="LiveId" clId="{977F58CB-DCD6-40AA-AAE8-A42AE9596BA1}" dt="2020-03-04T09:06:01.313" v="5404" actId="478"/>
          <ac:spMkLst>
            <pc:docMk/>
            <pc:sldMk cId="1535869769" sldId="271"/>
            <ac:spMk id="2" creationId="{B497B523-D28C-469E-A4D7-2823BCB36CA0}"/>
          </ac:spMkLst>
        </pc:spChg>
        <pc:spChg chg="del mod">
          <ac:chgData name="Sabina khanam" userId="e598f3a3036b5174" providerId="LiveId" clId="{977F58CB-DCD6-40AA-AAE8-A42AE9596BA1}" dt="2020-03-04T09:06:05.952" v="5406" actId="478"/>
          <ac:spMkLst>
            <pc:docMk/>
            <pc:sldMk cId="1535869769" sldId="271"/>
            <ac:spMk id="3" creationId="{2C4D4DE4-A5CF-4DDC-B768-672A73479813}"/>
          </ac:spMkLst>
        </pc:spChg>
        <pc:spChg chg="add">
          <ac:chgData name="Sabina khanam" userId="e598f3a3036b5174" providerId="LiveId" clId="{977F58CB-DCD6-40AA-AAE8-A42AE9596BA1}" dt="2020-03-04T09:07:03.950" v="5407"/>
          <ac:spMkLst>
            <pc:docMk/>
            <pc:sldMk cId="1535869769" sldId="271"/>
            <ac:spMk id="4" creationId="{921FB4E3-F2A1-44BA-AC18-0B42586D0B17}"/>
          </ac:spMkLst>
        </pc:spChg>
        <pc:spChg chg="add">
          <ac:chgData name="Sabina khanam" userId="e598f3a3036b5174" providerId="LiveId" clId="{977F58CB-DCD6-40AA-AAE8-A42AE9596BA1}" dt="2020-03-04T09:07:03.950" v="5407"/>
          <ac:spMkLst>
            <pc:docMk/>
            <pc:sldMk cId="1535869769" sldId="271"/>
            <ac:spMk id="5" creationId="{87E12C7C-5FDB-4530-9DC9-00EBBAA5897F}"/>
          </ac:spMkLst>
        </pc:spChg>
        <pc:spChg chg="add">
          <ac:chgData name="Sabina khanam" userId="e598f3a3036b5174" providerId="LiveId" clId="{977F58CB-DCD6-40AA-AAE8-A42AE9596BA1}" dt="2020-03-04T09:07:03.950" v="5407"/>
          <ac:spMkLst>
            <pc:docMk/>
            <pc:sldMk cId="1535869769" sldId="271"/>
            <ac:spMk id="6" creationId="{04DA9238-9798-49D1-8B7C-7DA4B6D86932}"/>
          </ac:spMkLst>
        </pc:spChg>
        <pc:spChg chg="add mod">
          <ac:chgData name="Sabina khanam" userId="e598f3a3036b5174" providerId="LiveId" clId="{977F58CB-DCD6-40AA-AAE8-A42AE9596BA1}" dt="2020-03-04T09:14:35.017" v="5474" actId="114"/>
          <ac:spMkLst>
            <pc:docMk/>
            <pc:sldMk cId="1535869769" sldId="271"/>
            <ac:spMk id="7" creationId="{92ACA619-3107-4037-8808-F47BDC7C9FB2}"/>
          </ac:spMkLst>
        </pc:spChg>
      </pc:sldChg>
      <pc:sldChg chg="addSp delSp modSp add del">
        <pc:chgData name="Sabina khanam" userId="e598f3a3036b5174" providerId="LiveId" clId="{977F58CB-DCD6-40AA-AAE8-A42AE9596BA1}" dt="2020-03-05T10:29:19.804" v="5784" actId="2696"/>
        <pc:sldMkLst>
          <pc:docMk/>
          <pc:sldMk cId="196807267" sldId="272"/>
        </pc:sldMkLst>
        <pc:spChg chg="add mod">
          <ac:chgData name="Sabina khanam" userId="e598f3a3036b5174" providerId="LiveId" clId="{977F58CB-DCD6-40AA-AAE8-A42AE9596BA1}" dt="2020-03-05T10:06:38.082" v="5580" actId="1076"/>
          <ac:spMkLst>
            <pc:docMk/>
            <pc:sldMk cId="196807267" sldId="272"/>
            <ac:spMk id="2" creationId="{59482308-888C-4570-B0D2-9F818724CE8D}"/>
          </ac:spMkLst>
        </pc:spChg>
        <pc:spChg chg="del">
          <ac:chgData name="Sabina khanam" userId="e598f3a3036b5174" providerId="LiveId" clId="{977F58CB-DCD6-40AA-AAE8-A42AE9596BA1}" dt="2020-03-04T09:05:38.381" v="5401" actId="478"/>
          <ac:spMkLst>
            <pc:docMk/>
            <pc:sldMk cId="196807267" sldId="272"/>
            <ac:spMk id="2" creationId="{9DF71150-79B3-4F6B-9D8F-470D3F38A2E2}"/>
          </ac:spMkLst>
        </pc:spChg>
        <pc:spChg chg="del">
          <ac:chgData name="Sabina khanam" userId="e598f3a3036b5174" providerId="LiveId" clId="{977F58CB-DCD6-40AA-AAE8-A42AE9596BA1}" dt="2020-03-04T09:05:40.381" v="5402" actId="478"/>
          <ac:spMkLst>
            <pc:docMk/>
            <pc:sldMk cId="196807267" sldId="272"/>
            <ac:spMk id="3" creationId="{C9063BC3-60F4-401E-8139-7A5AEC761DEC}"/>
          </ac:spMkLst>
        </pc:spChg>
        <pc:spChg chg="add mod">
          <ac:chgData name="Sabina khanam" userId="e598f3a3036b5174" providerId="LiveId" clId="{977F58CB-DCD6-40AA-AAE8-A42AE9596BA1}" dt="2020-03-04T09:22:09.041" v="5540" actId="1076"/>
          <ac:spMkLst>
            <pc:docMk/>
            <pc:sldMk cId="196807267" sldId="272"/>
            <ac:spMk id="4" creationId="{C75E33E1-7A33-4C87-ACF1-7F1F825C66B8}"/>
          </ac:spMkLst>
        </pc:spChg>
        <pc:spChg chg="add">
          <ac:chgData name="Sabina khanam" userId="e598f3a3036b5174" providerId="LiveId" clId="{977F58CB-DCD6-40AA-AAE8-A42AE9596BA1}" dt="2020-03-04T09:05:57.485" v="5403"/>
          <ac:spMkLst>
            <pc:docMk/>
            <pc:sldMk cId="196807267" sldId="272"/>
            <ac:spMk id="5" creationId="{DB537790-2781-4D92-855A-6A59C50E7A56}"/>
          </ac:spMkLst>
        </pc:spChg>
        <pc:spChg chg="add">
          <ac:chgData name="Sabina khanam" userId="e598f3a3036b5174" providerId="LiveId" clId="{977F58CB-DCD6-40AA-AAE8-A42AE9596BA1}" dt="2020-03-04T09:05:57.485" v="5403"/>
          <ac:spMkLst>
            <pc:docMk/>
            <pc:sldMk cId="196807267" sldId="272"/>
            <ac:spMk id="6" creationId="{4F752D6E-59AC-44A7-B454-F0ACF49A6C4B}"/>
          </ac:spMkLst>
        </pc:spChg>
        <pc:spChg chg="add mod">
          <ac:chgData name="Sabina khanam" userId="e598f3a3036b5174" providerId="LiveId" clId="{977F58CB-DCD6-40AA-AAE8-A42AE9596BA1}" dt="2020-03-04T09:14:24.031" v="5472" actId="255"/>
          <ac:spMkLst>
            <pc:docMk/>
            <pc:sldMk cId="196807267" sldId="272"/>
            <ac:spMk id="7" creationId="{AECFE94E-AC82-4F95-BACD-6B0D6EEC5931}"/>
          </ac:spMkLst>
        </pc:spChg>
      </pc:sldChg>
      <pc:sldChg chg="addSp delSp modSp add del">
        <pc:chgData name="Sabina khanam" userId="e598f3a3036b5174" providerId="LiveId" clId="{977F58CB-DCD6-40AA-AAE8-A42AE9596BA1}" dt="2020-03-05T10:05:23.028" v="5552" actId="2696"/>
        <pc:sldMkLst>
          <pc:docMk/>
          <pc:sldMk cId="391633574" sldId="273"/>
        </pc:sldMkLst>
        <pc:spChg chg="del">
          <ac:chgData name="Sabina khanam" userId="e598f3a3036b5174" providerId="LiveId" clId="{977F58CB-DCD6-40AA-AAE8-A42AE9596BA1}" dt="2020-03-04T09:05:13.939" v="5398" actId="478"/>
          <ac:spMkLst>
            <pc:docMk/>
            <pc:sldMk cId="391633574" sldId="273"/>
            <ac:spMk id="2" creationId="{AE4721F9-265D-4035-9405-848B0097C83A}"/>
          </ac:spMkLst>
        </pc:spChg>
        <pc:spChg chg="del">
          <ac:chgData name="Sabina khanam" userId="e598f3a3036b5174" providerId="LiveId" clId="{977F58CB-DCD6-40AA-AAE8-A42AE9596BA1}" dt="2020-03-04T09:05:17.224" v="5399" actId="478"/>
          <ac:spMkLst>
            <pc:docMk/>
            <pc:sldMk cId="391633574" sldId="273"/>
            <ac:spMk id="3" creationId="{2F323950-F07E-45C8-8F34-584CB69D2D75}"/>
          </ac:spMkLst>
        </pc:spChg>
        <pc:spChg chg="add">
          <ac:chgData name="Sabina khanam" userId="e598f3a3036b5174" providerId="LiveId" clId="{977F58CB-DCD6-40AA-AAE8-A42AE9596BA1}" dt="2020-03-04T09:05:34.471" v="5400"/>
          <ac:spMkLst>
            <pc:docMk/>
            <pc:sldMk cId="391633574" sldId="273"/>
            <ac:spMk id="4" creationId="{DF6401B1-3066-444C-A9C6-D3935AD569BA}"/>
          </ac:spMkLst>
        </pc:spChg>
        <pc:spChg chg="add">
          <ac:chgData name="Sabina khanam" userId="e598f3a3036b5174" providerId="LiveId" clId="{977F58CB-DCD6-40AA-AAE8-A42AE9596BA1}" dt="2020-03-04T09:05:34.471" v="5400"/>
          <ac:spMkLst>
            <pc:docMk/>
            <pc:sldMk cId="391633574" sldId="273"/>
            <ac:spMk id="5" creationId="{A1C4C6A6-A1F7-4ECE-84F3-2BAADAD94BE5}"/>
          </ac:spMkLst>
        </pc:spChg>
        <pc:spChg chg="add">
          <ac:chgData name="Sabina khanam" userId="e598f3a3036b5174" providerId="LiveId" clId="{977F58CB-DCD6-40AA-AAE8-A42AE9596BA1}" dt="2020-03-04T09:05:34.471" v="5400"/>
          <ac:spMkLst>
            <pc:docMk/>
            <pc:sldMk cId="391633574" sldId="273"/>
            <ac:spMk id="6" creationId="{3B0CD3D7-4105-4D2E-8EAA-14A95E1BEFEF}"/>
          </ac:spMkLst>
        </pc:spChg>
        <pc:spChg chg="add mod">
          <ac:chgData name="Sabina khanam" userId="e598f3a3036b5174" providerId="LiveId" clId="{977F58CB-DCD6-40AA-AAE8-A42AE9596BA1}" dt="2020-03-04T09:14:12.065" v="5469" actId="255"/>
          <ac:spMkLst>
            <pc:docMk/>
            <pc:sldMk cId="391633574" sldId="273"/>
            <ac:spMk id="7" creationId="{E42B003C-C4DD-40FC-82B4-6CCC112598B6}"/>
          </ac:spMkLst>
        </pc:spChg>
      </pc:sldChg>
      <pc:sldChg chg="addSp delSp modSp add del ord">
        <pc:chgData name="Sabina khanam" userId="e598f3a3036b5174" providerId="LiveId" clId="{977F58CB-DCD6-40AA-AAE8-A42AE9596BA1}" dt="2020-03-05T10:29:19.818" v="5785" actId="2696"/>
        <pc:sldMkLst>
          <pc:docMk/>
          <pc:sldMk cId="2106539744" sldId="274"/>
        </pc:sldMkLst>
        <pc:spChg chg="del">
          <ac:chgData name="Sabina khanam" userId="e598f3a3036b5174" providerId="LiveId" clId="{977F58CB-DCD6-40AA-AAE8-A42AE9596BA1}" dt="2020-03-04T09:08:32.148" v="5420" actId="478"/>
          <ac:spMkLst>
            <pc:docMk/>
            <pc:sldMk cId="2106539744" sldId="274"/>
            <ac:spMk id="2" creationId="{14F9BBB4-D766-4405-B143-76F6D5CE8348}"/>
          </ac:spMkLst>
        </pc:spChg>
        <pc:spChg chg="del">
          <ac:chgData name="Sabina khanam" userId="e598f3a3036b5174" providerId="LiveId" clId="{977F58CB-DCD6-40AA-AAE8-A42AE9596BA1}" dt="2020-03-04T09:08:35.007" v="5421" actId="478"/>
          <ac:spMkLst>
            <pc:docMk/>
            <pc:sldMk cId="2106539744" sldId="274"/>
            <ac:spMk id="3" creationId="{595F7144-AE5E-4359-BA6E-071B998DBE97}"/>
          </ac:spMkLst>
        </pc:spChg>
        <pc:spChg chg="add">
          <ac:chgData name="Sabina khanam" userId="e598f3a3036b5174" providerId="LiveId" clId="{977F58CB-DCD6-40AA-AAE8-A42AE9596BA1}" dt="2020-03-04T09:08:54.537" v="5422"/>
          <ac:spMkLst>
            <pc:docMk/>
            <pc:sldMk cId="2106539744" sldId="274"/>
            <ac:spMk id="4" creationId="{6DD604D2-EEDB-4107-AC76-B85ABB06282D}"/>
          </ac:spMkLst>
        </pc:spChg>
        <pc:spChg chg="add">
          <ac:chgData name="Sabina khanam" userId="e598f3a3036b5174" providerId="LiveId" clId="{977F58CB-DCD6-40AA-AAE8-A42AE9596BA1}" dt="2020-03-04T09:08:54.537" v="5422"/>
          <ac:spMkLst>
            <pc:docMk/>
            <pc:sldMk cId="2106539744" sldId="274"/>
            <ac:spMk id="5" creationId="{01F2081E-71EB-466F-8683-488247357E05}"/>
          </ac:spMkLst>
        </pc:spChg>
        <pc:spChg chg="add">
          <ac:chgData name="Sabina khanam" userId="e598f3a3036b5174" providerId="LiveId" clId="{977F58CB-DCD6-40AA-AAE8-A42AE9596BA1}" dt="2020-03-04T09:08:54.537" v="5422"/>
          <ac:spMkLst>
            <pc:docMk/>
            <pc:sldMk cId="2106539744" sldId="274"/>
            <ac:spMk id="6" creationId="{7760E152-AB31-4559-9D9B-6BDAD7B21E24}"/>
          </ac:spMkLst>
        </pc:spChg>
        <pc:spChg chg="add mod">
          <ac:chgData name="Sabina khanam" userId="e598f3a3036b5174" providerId="LiveId" clId="{977F58CB-DCD6-40AA-AAE8-A42AE9596BA1}" dt="2020-03-04T09:15:07.286" v="5481" actId="255"/>
          <ac:spMkLst>
            <pc:docMk/>
            <pc:sldMk cId="2106539744" sldId="274"/>
            <ac:spMk id="7" creationId="{48758A39-B518-4567-A20E-F19754A804A3}"/>
          </ac:spMkLst>
        </pc:spChg>
      </pc:sldChg>
      <pc:sldChg chg="addSp delSp modSp add del">
        <pc:chgData name="Sabina khanam" userId="e598f3a3036b5174" providerId="LiveId" clId="{977F58CB-DCD6-40AA-AAE8-A42AE9596BA1}" dt="2020-03-05T10:29:19.798" v="5781" actId="2696"/>
        <pc:sldMkLst>
          <pc:docMk/>
          <pc:sldMk cId="2672022594" sldId="275"/>
        </pc:sldMkLst>
        <pc:spChg chg="del">
          <ac:chgData name="Sabina khanam" userId="e598f3a3036b5174" providerId="LiveId" clId="{977F58CB-DCD6-40AA-AAE8-A42AE9596BA1}" dt="2020-03-04T09:08:24.290" v="5416" actId="478"/>
          <ac:spMkLst>
            <pc:docMk/>
            <pc:sldMk cId="2672022594" sldId="275"/>
            <ac:spMk id="2" creationId="{BF745A44-223D-4328-A4BA-DEBA69005E0D}"/>
          </ac:spMkLst>
        </pc:spChg>
        <pc:spChg chg="del mod">
          <ac:chgData name="Sabina khanam" userId="e598f3a3036b5174" providerId="LiveId" clId="{977F58CB-DCD6-40AA-AAE8-A42AE9596BA1}" dt="2020-03-04T09:08:26.113" v="5418" actId="478"/>
          <ac:spMkLst>
            <pc:docMk/>
            <pc:sldMk cId="2672022594" sldId="275"/>
            <ac:spMk id="3" creationId="{C7D2A553-8D8D-44D7-A866-0FB9291BA2FF}"/>
          </ac:spMkLst>
        </pc:spChg>
        <pc:spChg chg="add mod">
          <ac:chgData name="Sabina khanam" userId="e598f3a3036b5174" providerId="LiveId" clId="{977F58CB-DCD6-40AA-AAE8-A42AE9596BA1}" dt="2020-03-05T10:09:02.191" v="5602" actId="20577"/>
          <ac:spMkLst>
            <pc:docMk/>
            <pc:sldMk cId="2672022594" sldId="275"/>
            <ac:spMk id="4" creationId="{9DF7FE4B-94FE-40E7-B4AE-AB964D67E70F}"/>
          </ac:spMkLst>
        </pc:spChg>
        <pc:spChg chg="add">
          <ac:chgData name="Sabina khanam" userId="e598f3a3036b5174" providerId="LiveId" clId="{977F58CB-DCD6-40AA-AAE8-A42AE9596BA1}" dt="2020-03-04T09:08:27.164" v="5419"/>
          <ac:spMkLst>
            <pc:docMk/>
            <pc:sldMk cId="2672022594" sldId="275"/>
            <ac:spMk id="5" creationId="{B6A972C4-AE77-4078-969F-A5EBF174D41B}"/>
          </ac:spMkLst>
        </pc:spChg>
        <pc:spChg chg="add">
          <ac:chgData name="Sabina khanam" userId="e598f3a3036b5174" providerId="LiveId" clId="{977F58CB-DCD6-40AA-AAE8-A42AE9596BA1}" dt="2020-03-04T09:08:27.164" v="5419"/>
          <ac:spMkLst>
            <pc:docMk/>
            <pc:sldMk cId="2672022594" sldId="275"/>
            <ac:spMk id="6" creationId="{7001E976-4610-42BB-BEA3-020557A9986C}"/>
          </ac:spMkLst>
        </pc:spChg>
        <pc:spChg chg="add mod">
          <ac:chgData name="Sabina khanam" userId="e598f3a3036b5174" providerId="LiveId" clId="{977F58CB-DCD6-40AA-AAE8-A42AE9596BA1}" dt="2020-03-04T09:14:52.170" v="5477" actId="255"/>
          <ac:spMkLst>
            <pc:docMk/>
            <pc:sldMk cId="2672022594" sldId="275"/>
            <ac:spMk id="7" creationId="{9C31D5B8-59F6-4724-A3AA-312C70D12CB5}"/>
          </ac:spMkLst>
        </pc:spChg>
      </pc:sldChg>
      <pc:sldChg chg="addSp delSp modSp add del">
        <pc:chgData name="Sabina khanam" userId="e598f3a3036b5174" providerId="LiveId" clId="{977F58CB-DCD6-40AA-AAE8-A42AE9596BA1}" dt="2020-03-05T10:29:19.800" v="5782" actId="2696"/>
        <pc:sldMkLst>
          <pc:docMk/>
          <pc:sldMk cId="1183931672" sldId="276"/>
        </pc:sldMkLst>
        <pc:spChg chg="del">
          <ac:chgData name="Sabina khanam" userId="e598f3a3036b5174" providerId="LiveId" clId="{977F58CB-DCD6-40AA-AAE8-A42AE9596BA1}" dt="2020-03-04T09:07:17.200" v="5411" actId="478"/>
          <ac:spMkLst>
            <pc:docMk/>
            <pc:sldMk cId="1183931672" sldId="276"/>
            <ac:spMk id="2" creationId="{59FAFDBE-C810-4FB2-97E3-EE2765A3C3C5}"/>
          </ac:spMkLst>
        </pc:spChg>
        <pc:spChg chg="del">
          <ac:chgData name="Sabina khanam" userId="e598f3a3036b5174" providerId="LiveId" clId="{977F58CB-DCD6-40AA-AAE8-A42AE9596BA1}" dt="2020-03-04T09:07:20.778" v="5412" actId="478"/>
          <ac:spMkLst>
            <pc:docMk/>
            <pc:sldMk cId="1183931672" sldId="276"/>
            <ac:spMk id="3" creationId="{5B6A0E2F-56CE-49A2-888E-0372E06E0166}"/>
          </ac:spMkLst>
        </pc:spChg>
        <pc:spChg chg="add del">
          <ac:chgData name="Sabina khanam" userId="e598f3a3036b5174" providerId="LiveId" clId="{977F58CB-DCD6-40AA-AAE8-A42AE9596BA1}" dt="2020-03-04T09:07:51.521" v="5414"/>
          <ac:spMkLst>
            <pc:docMk/>
            <pc:sldMk cId="1183931672" sldId="276"/>
            <ac:spMk id="5" creationId="{BBE25731-84B9-4AAC-9441-DFC7F7616082}"/>
          </ac:spMkLst>
        </pc:spChg>
        <pc:spChg chg="add mod">
          <ac:chgData name="Sabina khanam" userId="e598f3a3036b5174" providerId="LiveId" clId="{977F58CB-DCD6-40AA-AAE8-A42AE9596BA1}" dt="2020-03-05T10:08:35.218" v="5582" actId="20577"/>
          <ac:spMkLst>
            <pc:docMk/>
            <pc:sldMk cId="1183931672" sldId="276"/>
            <ac:spMk id="6" creationId="{C3C315C2-883D-4FC8-9223-A093ECA74EDE}"/>
          </ac:spMkLst>
        </pc:spChg>
        <pc:picChg chg="add del">
          <ac:chgData name="Sabina khanam" userId="e598f3a3036b5174" providerId="LiveId" clId="{977F58CB-DCD6-40AA-AAE8-A42AE9596BA1}" dt="2020-03-04T09:07:51.521" v="5414"/>
          <ac:picMkLst>
            <pc:docMk/>
            <pc:sldMk cId="1183931672" sldId="276"/>
            <ac:picMk id="4" creationId="{D6BFC936-6D12-40B4-A195-97E96121EA77}"/>
          </ac:picMkLst>
        </pc:picChg>
      </pc:sldChg>
      <pc:sldChg chg="add del">
        <pc:chgData name="Sabina khanam" userId="e598f3a3036b5174" providerId="LiveId" clId="{977F58CB-DCD6-40AA-AAE8-A42AE9596BA1}" dt="2020-03-04T09:10:46.015" v="5434" actId="2696"/>
        <pc:sldMkLst>
          <pc:docMk/>
          <pc:sldMk cId="2893550809" sldId="277"/>
        </pc:sldMkLst>
      </pc:sldChg>
      <pc:sldChg chg="add del">
        <pc:chgData name="Sabina khanam" userId="e598f3a3036b5174" providerId="LiveId" clId="{977F58CB-DCD6-40AA-AAE8-A42AE9596BA1}" dt="2020-03-04T09:10:42.657" v="5433" actId="2696"/>
        <pc:sldMkLst>
          <pc:docMk/>
          <pc:sldMk cId="4132114786" sldId="278"/>
        </pc:sldMkLst>
      </pc:sldChg>
      <pc:sldChg chg="addSp delSp modSp add del">
        <pc:chgData name="Sabina khanam" userId="e598f3a3036b5174" providerId="LiveId" clId="{977F58CB-DCD6-40AA-AAE8-A42AE9596BA1}" dt="2020-03-05T10:29:19.777" v="5777" actId="2696"/>
        <pc:sldMkLst>
          <pc:docMk/>
          <pc:sldMk cId="2229520379" sldId="279"/>
        </pc:sldMkLst>
        <pc:spChg chg="del">
          <ac:chgData name="Sabina khanam" userId="e598f3a3036b5174" providerId="LiveId" clId="{977F58CB-DCD6-40AA-AAE8-A42AE9596BA1}" dt="2020-03-04T09:09:54.271" v="5426" actId="478"/>
          <ac:spMkLst>
            <pc:docMk/>
            <pc:sldMk cId="2229520379" sldId="279"/>
            <ac:spMk id="2" creationId="{8FCE12DD-FF9F-4043-BE13-14EED1E59774}"/>
          </ac:spMkLst>
        </pc:spChg>
        <pc:spChg chg="del">
          <ac:chgData name="Sabina khanam" userId="e598f3a3036b5174" providerId="LiveId" clId="{977F58CB-DCD6-40AA-AAE8-A42AE9596BA1}" dt="2020-03-04T09:09:56.067" v="5427" actId="478"/>
          <ac:spMkLst>
            <pc:docMk/>
            <pc:sldMk cId="2229520379" sldId="279"/>
            <ac:spMk id="3" creationId="{0C5F82FD-061A-465D-871F-FF22517309B7}"/>
          </ac:spMkLst>
        </pc:spChg>
        <pc:spChg chg="add">
          <ac:chgData name="Sabina khanam" userId="e598f3a3036b5174" providerId="LiveId" clId="{977F58CB-DCD6-40AA-AAE8-A42AE9596BA1}" dt="2020-03-04T09:09:57.115" v="5428"/>
          <ac:spMkLst>
            <pc:docMk/>
            <pc:sldMk cId="2229520379" sldId="279"/>
            <ac:spMk id="4" creationId="{CC8FE890-EA29-4D5A-84B6-E859915FA8BE}"/>
          </ac:spMkLst>
        </pc:spChg>
        <pc:spChg chg="add">
          <ac:chgData name="Sabina khanam" userId="e598f3a3036b5174" providerId="LiveId" clId="{977F58CB-DCD6-40AA-AAE8-A42AE9596BA1}" dt="2020-03-04T09:09:57.115" v="5428"/>
          <ac:spMkLst>
            <pc:docMk/>
            <pc:sldMk cId="2229520379" sldId="279"/>
            <ac:spMk id="5" creationId="{81D4BD83-66E8-4321-A062-63052D7767A6}"/>
          </ac:spMkLst>
        </pc:spChg>
        <pc:spChg chg="add">
          <ac:chgData name="Sabina khanam" userId="e598f3a3036b5174" providerId="LiveId" clId="{977F58CB-DCD6-40AA-AAE8-A42AE9596BA1}" dt="2020-03-04T09:09:57.115" v="5428"/>
          <ac:spMkLst>
            <pc:docMk/>
            <pc:sldMk cId="2229520379" sldId="279"/>
            <ac:spMk id="6" creationId="{3BA12C3F-A094-423E-8B58-91BAB72BC285}"/>
          </ac:spMkLst>
        </pc:spChg>
        <pc:spChg chg="add mod">
          <ac:chgData name="Sabina khanam" userId="e598f3a3036b5174" providerId="LiveId" clId="{977F58CB-DCD6-40AA-AAE8-A42AE9596BA1}" dt="2020-03-05T10:14:22.807" v="5611" actId="114"/>
          <ac:spMkLst>
            <pc:docMk/>
            <pc:sldMk cId="2229520379" sldId="279"/>
            <ac:spMk id="7" creationId="{0136ED04-0735-4F3A-8765-A2FD0B71D746}"/>
          </ac:spMkLst>
        </pc:spChg>
      </pc:sldChg>
      <pc:sldChg chg="delSp modSp add del">
        <pc:chgData name="Sabina khanam" userId="e598f3a3036b5174" providerId="LiveId" clId="{977F58CB-DCD6-40AA-AAE8-A42AE9596BA1}" dt="2020-03-05T10:14:27.014" v="5612" actId="2696"/>
        <pc:sldMkLst>
          <pc:docMk/>
          <pc:sldMk cId="1543240418" sldId="280"/>
        </pc:sldMkLst>
        <pc:spChg chg="del">
          <ac:chgData name="Sabina khanam" userId="e598f3a3036b5174" providerId="LiveId" clId="{977F58CB-DCD6-40AA-AAE8-A42AE9596BA1}" dt="2020-03-04T09:10:05.987" v="5430" actId="478"/>
          <ac:spMkLst>
            <pc:docMk/>
            <pc:sldMk cId="1543240418" sldId="280"/>
            <ac:spMk id="2" creationId="{2838C884-F8E9-4F10-8440-D47A74FAF5DD}"/>
          </ac:spMkLst>
        </pc:spChg>
        <pc:spChg chg="del mod">
          <ac:chgData name="Sabina khanam" userId="e598f3a3036b5174" providerId="LiveId" clId="{977F58CB-DCD6-40AA-AAE8-A42AE9596BA1}" dt="2020-03-04T09:10:09.776" v="5432" actId="478"/>
          <ac:spMkLst>
            <pc:docMk/>
            <pc:sldMk cId="1543240418" sldId="280"/>
            <ac:spMk id="3" creationId="{83D22BE5-02D2-4B0C-AA99-76811C2E8ADC}"/>
          </ac:spMkLst>
        </pc:spChg>
      </pc:sldChg>
      <pc:sldChg chg="addSp delSp modSp add">
        <pc:chgData name="Sabina khanam" userId="e598f3a3036b5174" providerId="LiveId" clId="{977F58CB-DCD6-40AA-AAE8-A42AE9596BA1}" dt="2020-03-05T10:28:14.998" v="5747" actId="1076"/>
        <pc:sldMkLst>
          <pc:docMk/>
          <pc:sldMk cId="1005919281" sldId="281"/>
        </pc:sldMkLst>
        <pc:spChg chg="add mod">
          <ac:chgData name="Sabina khanam" userId="e598f3a3036b5174" providerId="LiveId" clId="{977F58CB-DCD6-40AA-AAE8-A42AE9596BA1}" dt="2020-03-05T10:28:11.689" v="5746" actId="1076"/>
          <ac:spMkLst>
            <pc:docMk/>
            <pc:sldMk cId="1005919281" sldId="281"/>
            <ac:spMk id="2" creationId="{307F9552-049C-4E9B-871C-56A46C9906DA}"/>
          </ac:spMkLst>
        </pc:spChg>
        <pc:spChg chg="del">
          <ac:chgData name="Sabina khanam" userId="e598f3a3036b5174" providerId="LiveId" clId="{977F58CB-DCD6-40AA-AAE8-A42AE9596BA1}" dt="2020-03-04T09:11:05.251" v="5438" actId="478"/>
          <ac:spMkLst>
            <pc:docMk/>
            <pc:sldMk cId="1005919281" sldId="281"/>
            <ac:spMk id="2" creationId="{ECB0A724-9CF3-4A1E-8C3C-47F7CF5047C9}"/>
          </ac:spMkLst>
        </pc:spChg>
        <pc:spChg chg="del">
          <ac:chgData name="Sabina khanam" userId="e598f3a3036b5174" providerId="LiveId" clId="{977F58CB-DCD6-40AA-AAE8-A42AE9596BA1}" dt="2020-03-04T09:11:07.329" v="5439" actId="478"/>
          <ac:spMkLst>
            <pc:docMk/>
            <pc:sldMk cId="1005919281" sldId="281"/>
            <ac:spMk id="3" creationId="{25322E60-6903-4CEB-BA7A-C134DB61C0C9}"/>
          </ac:spMkLst>
        </pc:spChg>
        <pc:spChg chg="add mod">
          <ac:chgData name="Sabina khanam" userId="e598f3a3036b5174" providerId="LiveId" clId="{977F58CB-DCD6-40AA-AAE8-A42AE9596BA1}" dt="2020-03-05T10:28:14.998" v="5747" actId="1076"/>
          <ac:spMkLst>
            <pc:docMk/>
            <pc:sldMk cId="1005919281" sldId="281"/>
            <ac:spMk id="3" creationId="{62C1D078-16B5-4EB4-91B9-0A1C606C805F}"/>
          </ac:spMkLst>
        </pc:spChg>
        <pc:spChg chg="add">
          <ac:chgData name="Sabina khanam" userId="e598f3a3036b5174" providerId="LiveId" clId="{977F58CB-DCD6-40AA-AAE8-A42AE9596BA1}" dt="2020-03-05T10:25:47.070" v="5741"/>
          <ac:spMkLst>
            <pc:docMk/>
            <pc:sldMk cId="1005919281" sldId="281"/>
            <ac:spMk id="4" creationId="{2CE4270B-A62E-41BE-98D6-6C9209C89D03}"/>
          </ac:spMkLst>
        </pc:spChg>
      </pc:sldChg>
      <pc:sldChg chg="addSp delSp modSp add">
        <pc:chgData name="Sabina khanam" userId="e598f3a3036b5174" providerId="LiveId" clId="{977F58CB-DCD6-40AA-AAE8-A42AE9596BA1}" dt="2020-03-05T10:28:22.394" v="5749" actId="1076"/>
        <pc:sldMkLst>
          <pc:docMk/>
          <pc:sldMk cId="2667727336" sldId="282"/>
        </pc:sldMkLst>
        <pc:spChg chg="del">
          <ac:chgData name="Sabina khanam" userId="e598f3a3036b5174" providerId="LiveId" clId="{977F58CB-DCD6-40AA-AAE8-A42AE9596BA1}" dt="2020-03-04T09:11:11.702" v="5440" actId="478"/>
          <ac:spMkLst>
            <pc:docMk/>
            <pc:sldMk cId="2667727336" sldId="282"/>
            <ac:spMk id="2" creationId="{3D3A0A4F-9CFA-439F-8C80-FC46DAC63C33}"/>
          </ac:spMkLst>
        </pc:spChg>
        <pc:spChg chg="add mod">
          <ac:chgData name="Sabina khanam" userId="e598f3a3036b5174" providerId="LiveId" clId="{977F58CB-DCD6-40AA-AAE8-A42AE9596BA1}" dt="2020-03-05T10:28:19.336" v="5748" actId="1076"/>
          <ac:spMkLst>
            <pc:docMk/>
            <pc:sldMk cId="2667727336" sldId="282"/>
            <ac:spMk id="2" creationId="{59573EAB-79AB-410E-9616-68D2E9F2FAA3}"/>
          </ac:spMkLst>
        </pc:spChg>
        <pc:spChg chg="del">
          <ac:chgData name="Sabina khanam" userId="e598f3a3036b5174" providerId="LiveId" clId="{977F58CB-DCD6-40AA-AAE8-A42AE9596BA1}" dt="2020-03-04T09:11:13.437" v="5441" actId="478"/>
          <ac:spMkLst>
            <pc:docMk/>
            <pc:sldMk cId="2667727336" sldId="282"/>
            <ac:spMk id="3" creationId="{24FB7BAC-8DD6-4DFB-953F-4AC8464E8F04}"/>
          </ac:spMkLst>
        </pc:spChg>
        <pc:spChg chg="add mod">
          <ac:chgData name="Sabina khanam" userId="e598f3a3036b5174" providerId="LiveId" clId="{977F58CB-DCD6-40AA-AAE8-A42AE9596BA1}" dt="2020-03-05T10:28:22.394" v="5749" actId="1076"/>
          <ac:spMkLst>
            <pc:docMk/>
            <pc:sldMk cId="2667727336" sldId="282"/>
            <ac:spMk id="3" creationId="{406A9489-2489-4F54-B11A-0CD21BE85FFB}"/>
          </ac:spMkLst>
        </pc:spChg>
        <pc:spChg chg="add">
          <ac:chgData name="Sabina khanam" userId="e598f3a3036b5174" providerId="LiveId" clId="{977F58CB-DCD6-40AA-AAE8-A42AE9596BA1}" dt="2020-03-05T10:25:50.568" v="5742"/>
          <ac:spMkLst>
            <pc:docMk/>
            <pc:sldMk cId="2667727336" sldId="282"/>
            <ac:spMk id="4" creationId="{D8C1043B-35A5-445D-B07F-47DAE0DB09B2}"/>
          </ac:spMkLst>
        </pc:spChg>
      </pc:sldChg>
      <pc:sldChg chg="add del">
        <pc:chgData name="Sabina khanam" userId="e598f3a3036b5174" providerId="LiveId" clId="{977F58CB-DCD6-40AA-AAE8-A42AE9596BA1}" dt="2020-03-04T09:11:16.832" v="5442" actId="2696"/>
        <pc:sldMkLst>
          <pc:docMk/>
          <pc:sldMk cId="36470446" sldId="283"/>
        </pc:sldMkLst>
      </pc:sldChg>
      <pc:sldChg chg="addSp delSp modSp add del">
        <pc:chgData name="Sabina khanam" userId="e598f3a3036b5174" providerId="LiveId" clId="{977F58CB-DCD6-40AA-AAE8-A42AE9596BA1}" dt="2020-03-05T10:29:19.831" v="5790" actId="2696"/>
        <pc:sldMkLst>
          <pc:docMk/>
          <pc:sldMk cId="3254039914" sldId="283"/>
        </pc:sldMkLst>
        <pc:spChg chg="del">
          <ac:chgData name="Sabina khanam" userId="e598f3a3036b5174" providerId="LiveId" clId="{977F58CB-DCD6-40AA-AAE8-A42AE9596BA1}" dt="2020-03-05T10:11:11.839" v="5605" actId="478"/>
          <ac:spMkLst>
            <pc:docMk/>
            <pc:sldMk cId="3254039914" sldId="283"/>
            <ac:spMk id="2" creationId="{0C5C3ACB-CC2E-44E9-A9E2-0CA2136FBE40}"/>
          </ac:spMkLst>
        </pc:spChg>
        <pc:spChg chg="del">
          <ac:chgData name="Sabina khanam" userId="e598f3a3036b5174" providerId="LiveId" clId="{977F58CB-DCD6-40AA-AAE8-A42AE9596BA1}" dt="2020-03-05T10:11:14.160" v="5606" actId="478"/>
          <ac:spMkLst>
            <pc:docMk/>
            <pc:sldMk cId="3254039914" sldId="283"/>
            <ac:spMk id="3" creationId="{3B640B1F-DD79-425D-A6ED-5F3B3DD0C456}"/>
          </ac:spMkLst>
        </pc:spChg>
        <pc:spChg chg="add">
          <ac:chgData name="Sabina khanam" userId="e598f3a3036b5174" providerId="LiveId" clId="{977F58CB-DCD6-40AA-AAE8-A42AE9596BA1}" dt="2020-03-05T10:11:15.599" v="5607"/>
          <ac:spMkLst>
            <pc:docMk/>
            <pc:sldMk cId="3254039914" sldId="283"/>
            <ac:spMk id="4" creationId="{24BE566B-5282-4BA4-B77E-46F35938FB96}"/>
          </ac:spMkLst>
        </pc:spChg>
        <pc:spChg chg="add">
          <ac:chgData name="Sabina khanam" userId="e598f3a3036b5174" providerId="LiveId" clId="{977F58CB-DCD6-40AA-AAE8-A42AE9596BA1}" dt="2020-03-05T10:11:15.599" v="5607"/>
          <ac:spMkLst>
            <pc:docMk/>
            <pc:sldMk cId="3254039914" sldId="283"/>
            <ac:spMk id="5" creationId="{021F64E5-8BCB-4007-B9D3-D5007AB803E6}"/>
          </ac:spMkLst>
        </pc:spChg>
        <pc:spChg chg="add">
          <ac:chgData name="Sabina khanam" userId="e598f3a3036b5174" providerId="LiveId" clId="{977F58CB-DCD6-40AA-AAE8-A42AE9596BA1}" dt="2020-03-05T10:11:15.599" v="5607"/>
          <ac:spMkLst>
            <pc:docMk/>
            <pc:sldMk cId="3254039914" sldId="283"/>
            <ac:spMk id="6" creationId="{F348D628-09AF-4142-870B-25CF2CBCDCB4}"/>
          </ac:spMkLst>
        </pc:spChg>
        <pc:spChg chg="add mod">
          <ac:chgData name="Sabina khanam" userId="e598f3a3036b5174" providerId="LiveId" clId="{977F58CB-DCD6-40AA-AAE8-A42AE9596BA1}" dt="2020-03-05T10:11:26.977" v="5609" actId="114"/>
          <ac:spMkLst>
            <pc:docMk/>
            <pc:sldMk cId="3254039914" sldId="283"/>
            <ac:spMk id="7" creationId="{1716A1F9-04AD-4636-9363-E96FB3027B79}"/>
          </ac:spMkLst>
        </pc:spChg>
      </pc:sldChg>
      <pc:sldChg chg="addSp delSp modSp add del">
        <pc:chgData name="Sabina khanam" userId="e598f3a3036b5174" providerId="LiveId" clId="{977F58CB-DCD6-40AA-AAE8-A42AE9596BA1}" dt="2020-03-05T11:56:35.459" v="6585" actId="20577"/>
        <pc:sldMkLst>
          <pc:docMk/>
          <pc:sldMk cId="385054331" sldId="284"/>
        </pc:sldMkLst>
        <pc:spChg chg="del mod">
          <ac:chgData name="Sabina khanam" userId="e598f3a3036b5174" providerId="LiveId" clId="{977F58CB-DCD6-40AA-AAE8-A42AE9596BA1}" dt="2020-03-05T10:16:35.720" v="5670" actId="478"/>
          <ac:spMkLst>
            <pc:docMk/>
            <pc:sldMk cId="385054331" sldId="284"/>
            <ac:spMk id="2" creationId="{05942CB1-60CB-4D08-8F19-AB4DF8DBC2E9}"/>
          </ac:spMkLst>
        </pc:spChg>
        <pc:spChg chg="del">
          <ac:chgData name="Sabina khanam" userId="e598f3a3036b5174" providerId="LiveId" clId="{977F58CB-DCD6-40AA-AAE8-A42AE9596BA1}" dt="2020-03-05T10:16:38.506" v="5671" actId="478"/>
          <ac:spMkLst>
            <pc:docMk/>
            <pc:sldMk cId="385054331" sldId="284"/>
            <ac:spMk id="3" creationId="{7D240BF3-6DF7-4D32-B1FB-8B61EDE11943}"/>
          </ac:spMkLst>
        </pc:spChg>
        <pc:spChg chg="add mod">
          <ac:chgData name="Sabina khanam" userId="e598f3a3036b5174" providerId="LiveId" clId="{977F58CB-DCD6-40AA-AAE8-A42AE9596BA1}" dt="2020-03-05T10:18:14.619" v="5689" actId="1076"/>
          <ac:spMkLst>
            <pc:docMk/>
            <pc:sldMk cId="385054331" sldId="284"/>
            <ac:spMk id="4" creationId="{E36E9ED1-AACB-404D-84BD-3E4B707FFE51}"/>
          </ac:spMkLst>
        </pc:spChg>
        <pc:spChg chg="add mod">
          <ac:chgData name="Sabina khanam" userId="e598f3a3036b5174" providerId="LiveId" clId="{977F58CB-DCD6-40AA-AAE8-A42AE9596BA1}" dt="2020-03-05T11:56:35.459" v="6585" actId="20577"/>
          <ac:spMkLst>
            <pc:docMk/>
            <pc:sldMk cId="385054331" sldId="284"/>
            <ac:spMk id="5" creationId="{3E8F22A7-51A9-4283-932A-66EDD2137E7C}"/>
          </ac:spMkLst>
        </pc:spChg>
        <pc:spChg chg="add">
          <ac:chgData name="Sabina khanam" userId="e598f3a3036b5174" providerId="LiveId" clId="{977F58CB-DCD6-40AA-AAE8-A42AE9596BA1}" dt="2020-03-05T11:52:17.610" v="6466"/>
          <ac:spMkLst>
            <pc:docMk/>
            <pc:sldMk cId="385054331" sldId="284"/>
            <ac:spMk id="6" creationId="{FF32A977-E1E2-41C9-8E3B-93A505B89DD4}"/>
          </ac:spMkLst>
        </pc:spChg>
        <pc:spChg chg="add del mod">
          <ac:chgData name="Sabina khanam" userId="e598f3a3036b5174" providerId="LiveId" clId="{977F58CB-DCD6-40AA-AAE8-A42AE9596BA1}" dt="2020-03-05T11:53:29.927" v="6470"/>
          <ac:spMkLst>
            <pc:docMk/>
            <pc:sldMk cId="385054331" sldId="284"/>
            <ac:spMk id="7" creationId="{86A3A4B5-45E6-4E4F-A8BD-1A4AE56DECBD}"/>
          </ac:spMkLst>
        </pc:spChg>
      </pc:sldChg>
      <pc:sldChg chg="delSp modSp add del">
        <pc:chgData name="Sabina khanam" userId="e598f3a3036b5174" providerId="LiveId" clId="{977F58CB-DCD6-40AA-AAE8-A42AE9596BA1}" dt="2020-03-05T10:25:58.078" v="5745" actId="2696"/>
        <pc:sldMkLst>
          <pc:docMk/>
          <pc:sldMk cId="230568822" sldId="285"/>
        </pc:sldMkLst>
        <pc:spChg chg="del">
          <ac:chgData name="Sabina khanam" userId="e598f3a3036b5174" providerId="LiveId" clId="{977F58CB-DCD6-40AA-AAE8-A42AE9596BA1}" dt="2020-03-05T10:22:14.670" v="5703" actId="478"/>
          <ac:spMkLst>
            <pc:docMk/>
            <pc:sldMk cId="230568822" sldId="285"/>
            <ac:spMk id="2" creationId="{5AEFB3BD-7560-4572-81FA-EC5691FBA9E2}"/>
          </ac:spMkLst>
        </pc:spChg>
        <pc:spChg chg="del mod">
          <ac:chgData name="Sabina khanam" userId="e598f3a3036b5174" providerId="LiveId" clId="{977F58CB-DCD6-40AA-AAE8-A42AE9596BA1}" dt="2020-03-05T10:22:16.942" v="5705" actId="478"/>
          <ac:spMkLst>
            <pc:docMk/>
            <pc:sldMk cId="230568822" sldId="285"/>
            <ac:spMk id="3" creationId="{6134A7D0-22B0-451B-8470-20DF4C391BF4}"/>
          </ac:spMkLst>
        </pc:spChg>
      </pc:sldChg>
      <pc:sldChg chg="addSp delSp modSp add">
        <pc:chgData name="Sabina khanam" userId="e598f3a3036b5174" providerId="LiveId" clId="{977F58CB-DCD6-40AA-AAE8-A42AE9596BA1}" dt="2020-03-05T10:28:37.303" v="5753" actId="1076"/>
        <pc:sldMkLst>
          <pc:docMk/>
          <pc:sldMk cId="2618231357" sldId="286"/>
        </pc:sldMkLst>
        <pc:spChg chg="del">
          <ac:chgData name="Sabina khanam" userId="e598f3a3036b5174" providerId="LiveId" clId="{977F58CB-DCD6-40AA-AAE8-A42AE9596BA1}" dt="2020-03-05T10:21:50.739" v="5699" actId="478"/>
          <ac:spMkLst>
            <pc:docMk/>
            <pc:sldMk cId="2618231357" sldId="286"/>
            <ac:spMk id="2" creationId="{8CD530E5-4E9D-4AB6-9F4B-A782C2795ECC}"/>
          </ac:spMkLst>
        </pc:spChg>
        <pc:spChg chg="del mod">
          <ac:chgData name="Sabina khanam" userId="e598f3a3036b5174" providerId="LiveId" clId="{977F58CB-DCD6-40AA-AAE8-A42AE9596BA1}" dt="2020-03-05T10:21:53.348" v="5701" actId="478"/>
          <ac:spMkLst>
            <pc:docMk/>
            <pc:sldMk cId="2618231357" sldId="286"/>
            <ac:spMk id="3" creationId="{2C5E8DFD-4814-4788-8B7D-79583DE93896}"/>
          </ac:spMkLst>
        </pc:spChg>
        <pc:spChg chg="add mod">
          <ac:chgData name="Sabina khanam" userId="e598f3a3036b5174" providerId="LiveId" clId="{977F58CB-DCD6-40AA-AAE8-A42AE9596BA1}" dt="2020-03-05T10:28:34.710" v="5752" actId="1076"/>
          <ac:spMkLst>
            <pc:docMk/>
            <pc:sldMk cId="2618231357" sldId="286"/>
            <ac:spMk id="4" creationId="{1E0C7200-F077-4A0A-801C-EC5A877696CC}"/>
          </ac:spMkLst>
        </pc:spChg>
        <pc:spChg chg="add mod">
          <ac:chgData name="Sabina khanam" userId="e598f3a3036b5174" providerId="LiveId" clId="{977F58CB-DCD6-40AA-AAE8-A42AE9596BA1}" dt="2020-03-05T10:28:37.303" v="5753" actId="1076"/>
          <ac:spMkLst>
            <pc:docMk/>
            <pc:sldMk cId="2618231357" sldId="286"/>
            <ac:spMk id="5" creationId="{B4C525A6-4FF0-4512-9AA6-49D45C12827B}"/>
          </ac:spMkLst>
        </pc:spChg>
        <pc:spChg chg="add">
          <ac:chgData name="Sabina khanam" userId="e598f3a3036b5174" providerId="LiveId" clId="{977F58CB-DCD6-40AA-AAE8-A42AE9596BA1}" dt="2020-03-05T10:25:55.812" v="5744"/>
          <ac:spMkLst>
            <pc:docMk/>
            <pc:sldMk cId="2618231357" sldId="286"/>
            <ac:spMk id="6" creationId="{0BCF72D1-D32D-4BA9-B44E-4AD67D2C9F30}"/>
          </ac:spMkLst>
        </pc:spChg>
      </pc:sldChg>
      <pc:sldChg chg="addSp delSp modSp add">
        <pc:chgData name="Sabina khanam" userId="e598f3a3036b5174" providerId="LiveId" clId="{977F58CB-DCD6-40AA-AAE8-A42AE9596BA1}" dt="2020-03-05T10:28:30.249" v="5751" actId="1076"/>
        <pc:sldMkLst>
          <pc:docMk/>
          <pc:sldMk cId="1740935036" sldId="287"/>
        </pc:sldMkLst>
        <pc:spChg chg="del">
          <ac:chgData name="Sabina khanam" userId="e598f3a3036b5174" providerId="LiveId" clId="{977F58CB-DCD6-40AA-AAE8-A42AE9596BA1}" dt="2020-03-05T10:21:24.449" v="5695" actId="478"/>
          <ac:spMkLst>
            <pc:docMk/>
            <pc:sldMk cId="1740935036" sldId="287"/>
            <ac:spMk id="2" creationId="{EDE1BF4D-C543-4D6F-A96D-B301A54EA15A}"/>
          </ac:spMkLst>
        </pc:spChg>
        <pc:spChg chg="del">
          <ac:chgData name="Sabina khanam" userId="e598f3a3036b5174" providerId="LiveId" clId="{977F58CB-DCD6-40AA-AAE8-A42AE9596BA1}" dt="2020-03-05T10:21:29.221" v="5696" actId="478"/>
          <ac:spMkLst>
            <pc:docMk/>
            <pc:sldMk cId="1740935036" sldId="287"/>
            <ac:spMk id="3" creationId="{00C62884-7CE4-4DFE-8434-EB801BEC7881}"/>
          </ac:spMkLst>
        </pc:spChg>
        <pc:spChg chg="add mod">
          <ac:chgData name="Sabina khanam" userId="e598f3a3036b5174" providerId="LiveId" clId="{977F58CB-DCD6-40AA-AAE8-A42AE9596BA1}" dt="2020-03-05T10:28:27.199" v="5750" actId="1076"/>
          <ac:spMkLst>
            <pc:docMk/>
            <pc:sldMk cId="1740935036" sldId="287"/>
            <ac:spMk id="4" creationId="{A7EA6A7B-2F5A-475A-A674-EB36F4F87D47}"/>
          </ac:spMkLst>
        </pc:spChg>
        <pc:spChg chg="add mod">
          <ac:chgData name="Sabina khanam" userId="e598f3a3036b5174" providerId="LiveId" clId="{977F58CB-DCD6-40AA-AAE8-A42AE9596BA1}" dt="2020-03-05T10:28:30.249" v="5751" actId="1076"/>
          <ac:spMkLst>
            <pc:docMk/>
            <pc:sldMk cId="1740935036" sldId="287"/>
            <ac:spMk id="5" creationId="{E1D909EB-1FAB-40E9-A107-17D09C52421C}"/>
          </ac:spMkLst>
        </pc:spChg>
        <pc:spChg chg="add">
          <ac:chgData name="Sabina khanam" userId="e598f3a3036b5174" providerId="LiveId" clId="{977F58CB-DCD6-40AA-AAE8-A42AE9596BA1}" dt="2020-03-05T10:25:53.086" v="5743"/>
          <ac:spMkLst>
            <pc:docMk/>
            <pc:sldMk cId="1740935036" sldId="287"/>
            <ac:spMk id="6" creationId="{29D7AC37-7BC5-4A00-AC2A-62E4EA46E389}"/>
          </ac:spMkLst>
        </pc:spChg>
      </pc:sldChg>
      <pc:sldChg chg="addSp delSp modSp add del">
        <pc:chgData name="Sabina khanam" userId="e598f3a3036b5174" providerId="LiveId" clId="{977F58CB-DCD6-40AA-AAE8-A42AE9596BA1}" dt="2020-03-05T10:29:19.775" v="5776" actId="2696"/>
        <pc:sldMkLst>
          <pc:docMk/>
          <pc:sldMk cId="4162264388" sldId="288"/>
        </pc:sldMkLst>
        <pc:spChg chg="del">
          <ac:chgData name="Sabina khanam" userId="e598f3a3036b5174" providerId="LiveId" clId="{977F58CB-DCD6-40AA-AAE8-A42AE9596BA1}" dt="2020-03-05T10:22:44.469" v="5707" actId="478"/>
          <ac:spMkLst>
            <pc:docMk/>
            <pc:sldMk cId="4162264388" sldId="288"/>
            <ac:spMk id="2" creationId="{B94AD020-5E69-4B89-82EA-EA00312634D2}"/>
          </ac:spMkLst>
        </pc:spChg>
        <pc:spChg chg="del mod">
          <ac:chgData name="Sabina khanam" userId="e598f3a3036b5174" providerId="LiveId" clId="{977F58CB-DCD6-40AA-AAE8-A42AE9596BA1}" dt="2020-03-05T10:22:46.516" v="5709" actId="478"/>
          <ac:spMkLst>
            <pc:docMk/>
            <pc:sldMk cId="4162264388" sldId="288"/>
            <ac:spMk id="3" creationId="{EEA35F7D-B41F-49C7-954E-EE4EC9455A1A}"/>
          </ac:spMkLst>
        </pc:spChg>
        <pc:spChg chg="add">
          <ac:chgData name="Sabina khanam" userId="e598f3a3036b5174" providerId="LiveId" clId="{977F58CB-DCD6-40AA-AAE8-A42AE9596BA1}" dt="2020-03-05T10:22:47.659" v="5710"/>
          <ac:spMkLst>
            <pc:docMk/>
            <pc:sldMk cId="4162264388" sldId="288"/>
            <ac:spMk id="4" creationId="{8096E070-DE72-4938-886E-56AE1CA35B3D}"/>
          </ac:spMkLst>
        </pc:spChg>
        <pc:spChg chg="add mod">
          <ac:chgData name="Sabina khanam" userId="e598f3a3036b5174" providerId="LiveId" clId="{977F58CB-DCD6-40AA-AAE8-A42AE9596BA1}" dt="2020-03-05T10:22:48.011" v="5711" actId="27636"/>
          <ac:spMkLst>
            <pc:docMk/>
            <pc:sldMk cId="4162264388" sldId="288"/>
            <ac:spMk id="5" creationId="{EC986E99-17D2-416B-91FE-C00807AC4A54}"/>
          </ac:spMkLst>
        </pc:spChg>
        <pc:spChg chg="add mod">
          <ac:chgData name="Sabina khanam" userId="e598f3a3036b5174" providerId="LiveId" clId="{977F58CB-DCD6-40AA-AAE8-A42AE9596BA1}" dt="2020-03-05T10:23:54.457" v="5740" actId="20577"/>
          <ac:spMkLst>
            <pc:docMk/>
            <pc:sldMk cId="4162264388" sldId="288"/>
            <ac:spMk id="6" creationId="{29548DDD-946D-485A-9C68-E4FD049B21B5}"/>
          </ac:spMkLst>
        </pc:spChg>
      </pc:sldChg>
      <pc:sldChg chg="addSp delSp add del">
        <pc:chgData name="Sabina khanam" userId="e598f3a3036b5174" providerId="LiveId" clId="{977F58CB-DCD6-40AA-AAE8-A42AE9596BA1}" dt="2020-03-05T11:46:05.802" v="5951"/>
        <pc:sldMkLst>
          <pc:docMk/>
          <pc:sldMk cId="3664500540" sldId="289"/>
        </pc:sldMkLst>
        <pc:spChg chg="del">
          <ac:chgData name="Sabina khanam" userId="e598f3a3036b5174" providerId="LiveId" clId="{977F58CB-DCD6-40AA-AAE8-A42AE9596BA1}" dt="2020-03-05T10:30:50.121" v="5816" actId="478"/>
          <ac:spMkLst>
            <pc:docMk/>
            <pc:sldMk cId="3664500540" sldId="289"/>
            <ac:spMk id="2" creationId="{A2834F8D-C62C-43B2-8F36-4F87C995B399}"/>
          </ac:spMkLst>
        </pc:spChg>
        <pc:spChg chg="del">
          <ac:chgData name="Sabina khanam" userId="e598f3a3036b5174" providerId="LiveId" clId="{977F58CB-DCD6-40AA-AAE8-A42AE9596BA1}" dt="2020-03-05T10:30:51.943" v="5817" actId="478"/>
          <ac:spMkLst>
            <pc:docMk/>
            <pc:sldMk cId="3664500540" sldId="289"/>
            <ac:spMk id="3" creationId="{9286D80C-13EE-45B0-B15E-764646DBECD5}"/>
          </ac:spMkLst>
        </pc:spChg>
        <pc:spChg chg="add">
          <ac:chgData name="Sabina khanam" userId="e598f3a3036b5174" providerId="LiveId" clId="{977F58CB-DCD6-40AA-AAE8-A42AE9596BA1}" dt="2020-03-05T11:43:55.448" v="5904"/>
          <ac:spMkLst>
            <pc:docMk/>
            <pc:sldMk cId="3664500540" sldId="289"/>
            <ac:spMk id="4" creationId="{4C2BF92B-211A-48A4-9661-B5991B161DB9}"/>
          </ac:spMkLst>
        </pc:spChg>
        <pc:spChg chg="add">
          <ac:chgData name="Sabina khanam" userId="e598f3a3036b5174" providerId="LiveId" clId="{977F58CB-DCD6-40AA-AAE8-A42AE9596BA1}" dt="2020-03-05T11:46:05.802" v="5951"/>
          <ac:spMkLst>
            <pc:docMk/>
            <pc:sldMk cId="3664500540" sldId="289"/>
            <ac:spMk id="6" creationId="{3126AF59-DCD4-445F-83FD-418DDF258C56}"/>
          </ac:spMkLst>
        </pc:spChg>
        <pc:graphicFrameChg chg="add">
          <ac:chgData name="Sabina khanam" userId="e598f3a3036b5174" providerId="LiveId" clId="{977F58CB-DCD6-40AA-AAE8-A42AE9596BA1}" dt="2020-03-05T11:43:55.448" v="5904"/>
          <ac:graphicFrameMkLst>
            <pc:docMk/>
            <pc:sldMk cId="3664500540" sldId="289"/>
            <ac:graphicFrameMk id="5" creationId="{AA40D9DC-6451-4E2D-8B07-806AFA674F69}"/>
          </ac:graphicFrameMkLst>
        </pc:graphicFrameChg>
      </pc:sldChg>
      <pc:sldChg chg="addSp delSp add del">
        <pc:chgData name="Sabina khanam" userId="e598f3a3036b5174" providerId="LiveId" clId="{977F58CB-DCD6-40AA-AAE8-A42AE9596BA1}" dt="2020-03-05T11:46:00.740" v="5950"/>
        <pc:sldMkLst>
          <pc:docMk/>
          <pc:sldMk cId="3958511871" sldId="290"/>
        </pc:sldMkLst>
        <pc:spChg chg="del">
          <ac:chgData name="Sabina khanam" userId="e598f3a3036b5174" providerId="LiveId" clId="{977F58CB-DCD6-40AA-AAE8-A42AE9596BA1}" dt="2020-03-05T10:30:43.374" v="5814" actId="478"/>
          <ac:spMkLst>
            <pc:docMk/>
            <pc:sldMk cId="3958511871" sldId="290"/>
            <ac:spMk id="2" creationId="{BE40F0F9-C6FE-4E81-9B05-CB3698850C44}"/>
          </ac:spMkLst>
        </pc:spChg>
        <pc:spChg chg="del">
          <ac:chgData name="Sabina khanam" userId="e598f3a3036b5174" providerId="LiveId" clId="{977F58CB-DCD6-40AA-AAE8-A42AE9596BA1}" dt="2020-03-05T10:30:46.755" v="5815" actId="478"/>
          <ac:spMkLst>
            <pc:docMk/>
            <pc:sldMk cId="3958511871" sldId="290"/>
            <ac:spMk id="3" creationId="{242327B2-D0DD-4BE7-95C6-26C06F4B5461}"/>
          </ac:spMkLst>
        </pc:spChg>
        <pc:spChg chg="add">
          <ac:chgData name="Sabina khanam" userId="e598f3a3036b5174" providerId="LiveId" clId="{977F58CB-DCD6-40AA-AAE8-A42AE9596BA1}" dt="2020-03-05T11:43:40.006" v="5903"/>
          <ac:spMkLst>
            <pc:docMk/>
            <pc:sldMk cId="3958511871" sldId="290"/>
            <ac:spMk id="4" creationId="{34523F12-B800-498A-87CE-1E81E703EA75}"/>
          </ac:spMkLst>
        </pc:spChg>
        <pc:spChg chg="add">
          <ac:chgData name="Sabina khanam" userId="e598f3a3036b5174" providerId="LiveId" clId="{977F58CB-DCD6-40AA-AAE8-A42AE9596BA1}" dt="2020-03-05T11:46:00.740" v="5950"/>
          <ac:spMkLst>
            <pc:docMk/>
            <pc:sldMk cId="3958511871" sldId="290"/>
            <ac:spMk id="6" creationId="{08F376B4-8AD7-45D6-ADF9-72FAF1D6FF0B}"/>
          </ac:spMkLst>
        </pc:spChg>
        <pc:graphicFrameChg chg="add">
          <ac:chgData name="Sabina khanam" userId="e598f3a3036b5174" providerId="LiveId" clId="{977F58CB-DCD6-40AA-AAE8-A42AE9596BA1}" dt="2020-03-05T11:43:40.006" v="5903"/>
          <ac:graphicFrameMkLst>
            <pc:docMk/>
            <pc:sldMk cId="3958511871" sldId="290"/>
            <ac:graphicFrameMk id="5" creationId="{B566C4E9-36C7-4065-AC0C-620FD884321E}"/>
          </ac:graphicFrameMkLst>
        </pc:graphicFrameChg>
      </pc:sldChg>
      <pc:sldChg chg="addSp delSp modSp add">
        <pc:chgData name="Sabina khanam" userId="e598f3a3036b5174" providerId="LiveId" clId="{977F58CB-DCD6-40AA-AAE8-A42AE9596BA1}" dt="2020-03-05T11:45:44.202" v="5944"/>
        <pc:sldMkLst>
          <pc:docMk/>
          <pc:sldMk cId="834493153" sldId="291"/>
        </pc:sldMkLst>
        <pc:spChg chg="del mod">
          <ac:chgData name="Sabina khanam" userId="e598f3a3036b5174" providerId="LiveId" clId="{977F58CB-DCD6-40AA-AAE8-A42AE9596BA1}" dt="2020-03-05T10:29:57.127" v="5801" actId="478"/>
          <ac:spMkLst>
            <pc:docMk/>
            <pc:sldMk cId="834493153" sldId="291"/>
            <ac:spMk id="2" creationId="{CD4D7EDA-01FB-41D4-92B9-47277F2A0808}"/>
          </ac:spMkLst>
        </pc:spChg>
        <pc:spChg chg="del mod">
          <ac:chgData name="Sabina khanam" userId="e598f3a3036b5174" providerId="LiveId" clId="{977F58CB-DCD6-40AA-AAE8-A42AE9596BA1}" dt="2020-03-05T10:29:59.456" v="5803" actId="478"/>
          <ac:spMkLst>
            <pc:docMk/>
            <pc:sldMk cId="834493153" sldId="291"/>
            <ac:spMk id="3" creationId="{94E38C84-C672-4ECB-9575-1E98B36C4C3D}"/>
          </ac:spMkLst>
        </pc:spChg>
        <pc:spChg chg="add">
          <ac:chgData name="Sabina khanam" userId="e598f3a3036b5174" providerId="LiveId" clId="{977F58CB-DCD6-40AA-AAE8-A42AE9596BA1}" dt="2020-03-05T11:41:37.869" v="5897"/>
          <ac:spMkLst>
            <pc:docMk/>
            <pc:sldMk cId="834493153" sldId="291"/>
            <ac:spMk id="5" creationId="{17E07C39-0CC7-4D3F-B7B6-855C811DF61B}"/>
          </ac:spMkLst>
        </pc:spChg>
        <pc:spChg chg="add">
          <ac:chgData name="Sabina khanam" userId="e598f3a3036b5174" providerId="LiveId" clId="{977F58CB-DCD6-40AA-AAE8-A42AE9596BA1}" dt="2020-03-05T11:45:44.202" v="5944"/>
          <ac:spMkLst>
            <pc:docMk/>
            <pc:sldMk cId="834493153" sldId="291"/>
            <ac:spMk id="6" creationId="{6597D145-5541-4280-9F87-0924940771B3}"/>
          </ac:spMkLst>
        </pc:spChg>
        <pc:picChg chg="add">
          <ac:chgData name="Sabina khanam" userId="e598f3a3036b5174" providerId="LiveId" clId="{977F58CB-DCD6-40AA-AAE8-A42AE9596BA1}" dt="2020-03-05T11:41:18.681" v="5896"/>
          <ac:picMkLst>
            <pc:docMk/>
            <pc:sldMk cId="834493153" sldId="291"/>
            <ac:picMk id="4" creationId="{91CCA1DE-B5F4-461E-9BD9-A665DC27AE21}"/>
          </ac:picMkLst>
        </pc:picChg>
      </pc:sldChg>
      <pc:sldChg chg="addSp delSp modSp add">
        <pc:chgData name="Sabina khanam" userId="e598f3a3036b5174" providerId="LiveId" clId="{977F58CB-DCD6-40AA-AAE8-A42AE9596BA1}" dt="2020-03-05T11:54:59.424" v="6473" actId="313"/>
        <pc:sldMkLst>
          <pc:docMk/>
          <pc:sldMk cId="3450310673" sldId="292"/>
        </pc:sldMkLst>
        <pc:spChg chg="del">
          <ac:chgData name="Sabina khanam" userId="e598f3a3036b5174" providerId="LiveId" clId="{977F58CB-DCD6-40AA-AAE8-A42AE9596BA1}" dt="2020-03-05T10:30:37.407" v="5812" actId="478"/>
          <ac:spMkLst>
            <pc:docMk/>
            <pc:sldMk cId="3450310673" sldId="292"/>
            <ac:spMk id="2" creationId="{830B7ED1-241D-4261-AAD0-40DB0A6264C3}"/>
          </ac:spMkLst>
        </pc:spChg>
        <pc:spChg chg="del">
          <ac:chgData name="Sabina khanam" userId="e598f3a3036b5174" providerId="LiveId" clId="{977F58CB-DCD6-40AA-AAE8-A42AE9596BA1}" dt="2020-03-05T10:30:39.845" v="5813" actId="478"/>
          <ac:spMkLst>
            <pc:docMk/>
            <pc:sldMk cId="3450310673" sldId="292"/>
            <ac:spMk id="3" creationId="{B91B2DC5-5437-454F-856D-884AE9A6F731}"/>
          </ac:spMkLst>
        </pc:spChg>
        <pc:spChg chg="add">
          <ac:chgData name="Sabina khanam" userId="e598f3a3036b5174" providerId="LiveId" clId="{977F58CB-DCD6-40AA-AAE8-A42AE9596BA1}" dt="2020-03-05T11:43:22.659" v="5902"/>
          <ac:spMkLst>
            <pc:docMk/>
            <pc:sldMk cId="3450310673" sldId="292"/>
            <ac:spMk id="4" creationId="{873FBE91-30A4-4613-B17E-E7EC067F420F}"/>
          </ac:spMkLst>
        </pc:spChg>
        <pc:spChg chg="add">
          <ac:chgData name="Sabina khanam" userId="e598f3a3036b5174" providerId="LiveId" clId="{977F58CB-DCD6-40AA-AAE8-A42AE9596BA1}" dt="2020-03-05T11:45:55.926" v="5949"/>
          <ac:spMkLst>
            <pc:docMk/>
            <pc:sldMk cId="3450310673" sldId="292"/>
            <ac:spMk id="6" creationId="{B089A422-3B0C-416D-B6BD-CA723C4B7E8B}"/>
          </ac:spMkLst>
        </pc:spChg>
        <pc:graphicFrameChg chg="add mod">
          <ac:chgData name="Sabina khanam" userId="e598f3a3036b5174" providerId="LiveId" clId="{977F58CB-DCD6-40AA-AAE8-A42AE9596BA1}" dt="2020-03-05T11:54:59.424" v="6473" actId="313"/>
          <ac:graphicFrameMkLst>
            <pc:docMk/>
            <pc:sldMk cId="3450310673" sldId="292"/>
            <ac:graphicFrameMk id="5" creationId="{0AC1308E-DFAE-41A2-8099-5EAA6E15D91A}"/>
          </ac:graphicFrameMkLst>
        </pc:graphicFrameChg>
      </pc:sldChg>
      <pc:sldChg chg="addSp delSp add">
        <pc:chgData name="Sabina khanam" userId="e598f3a3036b5174" providerId="LiveId" clId="{977F58CB-DCD6-40AA-AAE8-A42AE9596BA1}" dt="2020-03-05T11:45:53.731" v="5948"/>
        <pc:sldMkLst>
          <pc:docMk/>
          <pc:sldMk cId="669772643" sldId="293"/>
        </pc:sldMkLst>
        <pc:spChg chg="del">
          <ac:chgData name="Sabina khanam" userId="e598f3a3036b5174" providerId="LiveId" clId="{977F58CB-DCD6-40AA-AAE8-A42AE9596BA1}" dt="2020-03-05T10:30:28.526" v="5810" actId="478"/>
          <ac:spMkLst>
            <pc:docMk/>
            <pc:sldMk cId="669772643" sldId="293"/>
            <ac:spMk id="2" creationId="{4261C84C-1077-457B-8325-886F2E337E9C}"/>
          </ac:spMkLst>
        </pc:spChg>
        <pc:spChg chg="del">
          <ac:chgData name="Sabina khanam" userId="e598f3a3036b5174" providerId="LiveId" clId="{977F58CB-DCD6-40AA-AAE8-A42AE9596BA1}" dt="2020-03-05T10:30:30.671" v="5811" actId="478"/>
          <ac:spMkLst>
            <pc:docMk/>
            <pc:sldMk cId="669772643" sldId="293"/>
            <ac:spMk id="3" creationId="{AF90094F-483E-4F2F-BA4D-43DD3BA6E35C}"/>
          </ac:spMkLst>
        </pc:spChg>
        <pc:spChg chg="add">
          <ac:chgData name="Sabina khanam" userId="e598f3a3036b5174" providerId="LiveId" clId="{977F58CB-DCD6-40AA-AAE8-A42AE9596BA1}" dt="2020-03-05T11:42:59.879" v="5901"/>
          <ac:spMkLst>
            <pc:docMk/>
            <pc:sldMk cId="669772643" sldId="293"/>
            <ac:spMk id="4" creationId="{6AA335C3-DD50-43F0-8F74-1705E01D158A}"/>
          </ac:spMkLst>
        </pc:spChg>
        <pc:spChg chg="add">
          <ac:chgData name="Sabina khanam" userId="e598f3a3036b5174" providerId="LiveId" clId="{977F58CB-DCD6-40AA-AAE8-A42AE9596BA1}" dt="2020-03-05T11:45:53.731" v="5948"/>
          <ac:spMkLst>
            <pc:docMk/>
            <pc:sldMk cId="669772643" sldId="293"/>
            <ac:spMk id="6" creationId="{FE394980-3E2D-47C0-8679-C7C6806DE90E}"/>
          </ac:spMkLst>
        </pc:spChg>
        <pc:graphicFrameChg chg="add">
          <ac:chgData name="Sabina khanam" userId="e598f3a3036b5174" providerId="LiveId" clId="{977F58CB-DCD6-40AA-AAE8-A42AE9596BA1}" dt="2020-03-05T11:42:59.879" v="5901"/>
          <ac:graphicFrameMkLst>
            <pc:docMk/>
            <pc:sldMk cId="669772643" sldId="293"/>
            <ac:graphicFrameMk id="5" creationId="{2C6FE4F4-FAEB-4FC2-868F-5D422F488818}"/>
          </ac:graphicFrameMkLst>
        </pc:graphicFrameChg>
      </pc:sldChg>
      <pc:sldChg chg="addSp delSp add">
        <pc:chgData name="Sabina khanam" userId="e598f3a3036b5174" providerId="LiveId" clId="{977F58CB-DCD6-40AA-AAE8-A42AE9596BA1}" dt="2020-03-05T11:45:51.825" v="5947"/>
        <pc:sldMkLst>
          <pc:docMk/>
          <pc:sldMk cId="1417695160" sldId="294"/>
        </pc:sldMkLst>
        <pc:spChg chg="del">
          <ac:chgData name="Sabina khanam" userId="e598f3a3036b5174" providerId="LiveId" clId="{977F58CB-DCD6-40AA-AAE8-A42AE9596BA1}" dt="2020-03-05T10:30:20.571" v="5808" actId="478"/>
          <ac:spMkLst>
            <pc:docMk/>
            <pc:sldMk cId="1417695160" sldId="294"/>
            <ac:spMk id="2" creationId="{9887D29D-6948-4925-A970-9F62E1303FBC}"/>
          </ac:spMkLst>
        </pc:spChg>
        <pc:spChg chg="del">
          <ac:chgData name="Sabina khanam" userId="e598f3a3036b5174" providerId="LiveId" clId="{977F58CB-DCD6-40AA-AAE8-A42AE9596BA1}" dt="2020-03-05T10:30:24.220" v="5809" actId="478"/>
          <ac:spMkLst>
            <pc:docMk/>
            <pc:sldMk cId="1417695160" sldId="294"/>
            <ac:spMk id="3" creationId="{AEB874E9-D47A-4003-912C-659E28CE982C}"/>
          </ac:spMkLst>
        </pc:spChg>
        <pc:spChg chg="add">
          <ac:chgData name="Sabina khanam" userId="e598f3a3036b5174" providerId="LiveId" clId="{977F58CB-DCD6-40AA-AAE8-A42AE9596BA1}" dt="2020-03-05T11:42:43.867" v="5900"/>
          <ac:spMkLst>
            <pc:docMk/>
            <pc:sldMk cId="1417695160" sldId="294"/>
            <ac:spMk id="4" creationId="{AB7D9B0A-2572-4276-8FA3-20AAD0B260AF}"/>
          </ac:spMkLst>
        </pc:spChg>
        <pc:spChg chg="add">
          <ac:chgData name="Sabina khanam" userId="e598f3a3036b5174" providerId="LiveId" clId="{977F58CB-DCD6-40AA-AAE8-A42AE9596BA1}" dt="2020-03-05T11:42:43.867" v="5900"/>
          <ac:spMkLst>
            <pc:docMk/>
            <pc:sldMk cId="1417695160" sldId="294"/>
            <ac:spMk id="5" creationId="{C169DEF5-EEE0-49ED-AF59-48725C187E43}"/>
          </ac:spMkLst>
        </pc:spChg>
        <pc:spChg chg="add">
          <ac:chgData name="Sabina khanam" userId="e598f3a3036b5174" providerId="LiveId" clId="{977F58CB-DCD6-40AA-AAE8-A42AE9596BA1}" dt="2020-03-05T11:45:51.825" v="5947"/>
          <ac:spMkLst>
            <pc:docMk/>
            <pc:sldMk cId="1417695160" sldId="294"/>
            <ac:spMk id="6" creationId="{C8E1626B-F343-4DF4-880F-568ABBE99C4E}"/>
          </ac:spMkLst>
        </pc:spChg>
      </pc:sldChg>
      <pc:sldChg chg="addSp delSp add">
        <pc:chgData name="Sabina khanam" userId="e598f3a3036b5174" providerId="LiveId" clId="{977F58CB-DCD6-40AA-AAE8-A42AE9596BA1}" dt="2020-03-05T11:45:49.873" v="5946"/>
        <pc:sldMkLst>
          <pc:docMk/>
          <pc:sldMk cId="1309914343" sldId="295"/>
        </pc:sldMkLst>
        <pc:spChg chg="del">
          <ac:chgData name="Sabina khanam" userId="e598f3a3036b5174" providerId="LiveId" clId="{977F58CB-DCD6-40AA-AAE8-A42AE9596BA1}" dt="2020-03-05T10:30:12.686" v="5806" actId="478"/>
          <ac:spMkLst>
            <pc:docMk/>
            <pc:sldMk cId="1309914343" sldId="295"/>
            <ac:spMk id="2" creationId="{30E32887-3218-4160-8BDD-D8B10FA09601}"/>
          </ac:spMkLst>
        </pc:spChg>
        <pc:spChg chg="del">
          <ac:chgData name="Sabina khanam" userId="e598f3a3036b5174" providerId="LiveId" clId="{977F58CB-DCD6-40AA-AAE8-A42AE9596BA1}" dt="2020-03-05T10:30:15.658" v="5807" actId="478"/>
          <ac:spMkLst>
            <pc:docMk/>
            <pc:sldMk cId="1309914343" sldId="295"/>
            <ac:spMk id="3" creationId="{F1EE852E-B469-44BC-9650-81C6682A7EE2}"/>
          </ac:spMkLst>
        </pc:spChg>
        <pc:spChg chg="add">
          <ac:chgData name="Sabina khanam" userId="e598f3a3036b5174" providerId="LiveId" clId="{977F58CB-DCD6-40AA-AAE8-A42AE9596BA1}" dt="2020-03-05T11:42:27.533" v="5899"/>
          <ac:spMkLst>
            <pc:docMk/>
            <pc:sldMk cId="1309914343" sldId="295"/>
            <ac:spMk id="4" creationId="{558A01FD-1DE9-4A36-A3F8-60FD7C1F6D10}"/>
          </ac:spMkLst>
        </pc:spChg>
        <pc:spChg chg="add">
          <ac:chgData name="Sabina khanam" userId="e598f3a3036b5174" providerId="LiveId" clId="{977F58CB-DCD6-40AA-AAE8-A42AE9596BA1}" dt="2020-03-05T11:42:27.533" v="5899"/>
          <ac:spMkLst>
            <pc:docMk/>
            <pc:sldMk cId="1309914343" sldId="295"/>
            <ac:spMk id="5" creationId="{4B620F29-65DF-4D7A-9FCF-CEEAE371E9D9}"/>
          </ac:spMkLst>
        </pc:spChg>
        <pc:spChg chg="add">
          <ac:chgData name="Sabina khanam" userId="e598f3a3036b5174" providerId="LiveId" clId="{977F58CB-DCD6-40AA-AAE8-A42AE9596BA1}" dt="2020-03-05T11:45:49.873" v="5946"/>
          <ac:spMkLst>
            <pc:docMk/>
            <pc:sldMk cId="1309914343" sldId="295"/>
            <ac:spMk id="6" creationId="{6B923287-9EAF-4D9C-AC33-0F89895F30E8}"/>
          </ac:spMkLst>
        </pc:spChg>
      </pc:sldChg>
      <pc:sldChg chg="addSp delSp add">
        <pc:chgData name="Sabina khanam" userId="e598f3a3036b5174" providerId="LiveId" clId="{977F58CB-DCD6-40AA-AAE8-A42AE9596BA1}" dt="2020-03-05T11:45:47.342" v="5945"/>
        <pc:sldMkLst>
          <pc:docMk/>
          <pc:sldMk cId="1854152791" sldId="296"/>
        </pc:sldMkLst>
        <pc:spChg chg="del">
          <ac:chgData name="Sabina khanam" userId="e598f3a3036b5174" providerId="LiveId" clId="{977F58CB-DCD6-40AA-AAE8-A42AE9596BA1}" dt="2020-03-05T10:30:02.872" v="5804" actId="478"/>
          <ac:spMkLst>
            <pc:docMk/>
            <pc:sldMk cId="1854152791" sldId="296"/>
            <ac:spMk id="2" creationId="{40A5B696-D0D2-4EF2-BD01-C6D9B9CE883B}"/>
          </ac:spMkLst>
        </pc:spChg>
        <pc:spChg chg="del">
          <ac:chgData name="Sabina khanam" userId="e598f3a3036b5174" providerId="LiveId" clId="{977F58CB-DCD6-40AA-AAE8-A42AE9596BA1}" dt="2020-03-05T10:30:09.769" v="5805" actId="478"/>
          <ac:spMkLst>
            <pc:docMk/>
            <pc:sldMk cId="1854152791" sldId="296"/>
            <ac:spMk id="3" creationId="{8A7C268B-78F3-4838-ACC7-70DA3C4B1826}"/>
          </ac:spMkLst>
        </pc:spChg>
        <pc:spChg chg="add">
          <ac:chgData name="Sabina khanam" userId="e598f3a3036b5174" providerId="LiveId" clId="{977F58CB-DCD6-40AA-AAE8-A42AE9596BA1}" dt="2020-03-05T11:42:04.768" v="5898"/>
          <ac:spMkLst>
            <pc:docMk/>
            <pc:sldMk cId="1854152791" sldId="296"/>
            <ac:spMk id="4" creationId="{A88B3C25-E343-4BBE-9191-452ACD65A4A6}"/>
          </ac:spMkLst>
        </pc:spChg>
        <pc:spChg chg="add">
          <ac:chgData name="Sabina khanam" userId="e598f3a3036b5174" providerId="LiveId" clId="{977F58CB-DCD6-40AA-AAE8-A42AE9596BA1}" dt="2020-03-05T11:42:04.768" v="5898"/>
          <ac:spMkLst>
            <pc:docMk/>
            <pc:sldMk cId="1854152791" sldId="296"/>
            <ac:spMk id="5" creationId="{33A5DF5A-135D-48CE-8AFF-A3466362F5F1}"/>
          </ac:spMkLst>
        </pc:spChg>
        <pc:spChg chg="add">
          <ac:chgData name="Sabina khanam" userId="e598f3a3036b5174" providerId="LiveId" clId="{977F58CB-DCD6-40AA-AAE8-A42AE9596BA1}" dt="2020-03-05T11:45:47.342" v="5945"/>
          <ac:spMkLst>
            <pc:docMk/>
            <pc:sldMk cId="1854152791" sldId="296"/>
            <ac:spMk id="6" creationId="{0C48C865-175A-4152-9834-CC96758525A5}"/>
          </ac:spMkLst>
        </pc:spChg>
      </pc:sldChg>
      <pc:sldChg chg="addSp delSp modSp add modAnim">
        <pc:chgData name="Sabina khanam" userId="e598f3a3036b5174" providerId="LiveId" clId="{977F58CB-DCD6-40AA-AAE8-A42AE9596BA1}" dt="2020-03-05T11:07:15.819" v="5889"/>
        <pc:sldMkLst>
          <pc:docMk/>
          <pc:sldMk cId="1001029010" sldId="297"/>
        </pc:sldMkLst>
        <pc:spChg chg="del">
          <ac:chgData name="Sabina khanam" userId="e598f3a3036b5174" providerId="LiveId" clId="{977F58CB-DCD6-40AA-AAE8-A42AE9596BA1}" dt="2020-03-05T10:55:42.827" v="5821" actId="478"/>
          <ac:spMkLst>
            <pc:docMk/>
            <pc:sldMk cId="1001029010" sldId="297"/>
            <ac:spMk id="2" creationId="{7999E71E-CA0B-474E-966C-A432AC1955FE}"/>
          </ac:spMkLst>
        </pc:spChg>
        <pc:spChg chg="del">
          <ac:chgData name="Sabina khanam" userId="e598f3a3036b5174" providerId="LiveId" clId="{977F58CB-DCD6-40AA-AAE8-A42AE9596BA1}" dt="2020-03-05T10:55:36.949" v="5820" actId="478"/>
          <ac:spMkLst>
            <pc:docMk/>
            <pc:sldMk cId="1001029010" sldId="297"/>
            <ac:spMk id="3" creationId="{11996ACE-26A3-4D1E-BE05-5A23EB8406E8}"/>
          </ac:spMkLst>
        </pc:spChg>
        <pc:spChg chg="add del mod">
          <ac:chgData name="Sabina khanam" userId="e598f3a3036b5174" providerId="LiveId" clId="{977F58CB-DCD6-40AA-AAE8-A42AE9596BA1}" dt="2020-03-05T10:56:46.612" v="5829"/>
          <ac:spMkLst>
            <pc:docMk/>
            <pc:sldMk cId="1001029010" sldId="297"/>
            <ac:spMk id="4" creationId="{B66795CA-4B1C-4BF1-B6CC-4890CF3E6A8C}"/>
          </ac:spMkLst>
        </pc:spChg>
        <pc:spChg chg="add del mod">
          <ac:chgData name="Sabina khanam" userId="e598f3a3036b5174" providerId="LiveId" clId="{977F58CB-DCD6-40AA-AAE8-A42AE9596BA1}" dt="2020-03-05T10:57:16.904" v="5835"/>
          <ac:spMkLst>
            <pc:docMk/>
            <pc:sldMk cId="1001029010" sldId="297"/>
            <ac:spMk id="5" creationId="{5AC878FB-D737-45AD-9692-F3432BAD3150}"/>
          </ac:spMkLst>
        </pc:spChg>
        <pc:spChg chg="add">
          <ac:chgData name="Sabina khanam" userId="e598f3a3036b5174" providerId="LiveId" clId="{977F58CB-DCD6-40AA-AAE8-A42AE9596BA1}" dt="2020-03-05T10:59:20.432" v="5839"/>
          <ac:spMkLst>
            <pc:docMk/>
            <pc:sldMk cId="1001029010" sldId="297"/>
            <ac:spMk id="6" creationId="{B976126E-7B41-4FC7-BB4F-0B03611E4601}"/>
          </ac:spMkLst>
        </pc:spChg>
        <pc:spChg chg="add mod">
          <ac:chgData name="Sabina khanam" userId="e598f3a3036b5174" providerId="LiveId" clId="{977F58CB-DCD6-40AA-AAE8-A42AE9596BA1}" dt="2020-03-05T11:01:29.490" v="5856" actId="1076"/>
          <ac:spMkLst>
            <pc:docMk/>
            <pc:sldMk cId="1001029010" sldId="297"/>
            <ac:spMk id="7" creationId="{8E37DCAD-3ED7-46E2-B9A8-140F144FBF21}"/>
          </ac:spMkLst>
        </pc:spChg>
        <pc:spChg chg="add">
          <ac:chgData name="Sabina khanam" userId="e598f3a3036b5174" providerId="LiveId" clId="{977F58CB-DCD6-40AA-AAE8-A42AE9596BA1}" dt="2020-03-05T11:00:26.953" v="5848"/>
          <ac:spMkLst>
            <pc:docMk/>
            <pc:sldMk cId="1001029010" sldId="297"/>
            <ac:spMk id="8" creationId="{540507E9-DD0B-40EE-AACD-3F1DACA9C47A}"/>
          </ac:spMkLst>
        </pc:spChg>
        <pc:spChg chg="add mod">
          <ac:chgData name="Sabina khanam" userId="e598f3a3036b5174" providerId="LiveId" clId="{977F58CB-DCD6-40AA-AAE8-A42AE9596BA1}" dt="2020-03-05T11:01:26.516" v="5855" actId="1076"/>
          <ac:spMkLst>
            <pc:docMk/>
            <pc:sldMk cId="1001029010" sldId="297"/>
            <ac:spMk id="9" creationId="{3E5A4586-E9D3-4721-88EC-2CFCE06EF82D}"/>
          </ac:spMkLst>
        </pc:spChg>
      </pc:sldChg>
      <pc:sldChg chg="addSp delSp modSp add modAnim">
        <pc:chgData name="Sabina khanam" userId="e598f3a3036b5174" providerId="LiveId" clId="{977F58CB-DCD6-40AA-AAE8-A42AE9596BA1}" dt="2020-03-05T11:08:52.557" v="5895"/>
        <pc:sldMkLst>
          <pc:docMk/>
          <pc:sldMk cId="1270706969" sldId="298"/>
        </pc:sldMkLst>
        <pc:spChg chg="del">
          <ac:chgData name="Sabina khanam" userId="e598f3a3036b5174" providerId="LiveId" clId="{977F58CB-DCD6-40AA-AAE8-A42AE9596BA1}" dt="2020-03-05T11:03:10.472" v="5867" actId="478"/>
          <ac:spMkLst>
            <pc:docMk/>
            <pc:sldMk cId="1270706969" sldId="298"/>
            <ac:spMk id="2" creationId="{792AE163-A525-42E4-BB92-D1BD205A0EC7}"/>
          </ac:spMkLst>
        </pc:spChg>
        <pc:spChg chg="del">
          <ac:chgData name="Sabina khanam" userId="e598f3a3036b5174" providerId="LiveId" clId="{977F58CB-DCD6-40AA-AAE8-A42AE9596BA1}" dt="2020-03-05T11:03:07.731" v="5866" actId="478"/>
          <ac:spMkLst>
            <pc:docMk/>
            <pc:sldMk cId="1270706969" sldId="298"/>
            <ac:spMk id="3" creationId="{1A45C2A8-D3F7-4A70-A7AE-07A742A35358}"/>
          </ac:spMkLst>
        </pc:spChg>
        <pc:spChg chg="add mod">
          <ac:chgData name="Sabina khanam" userId="e598f3a3036b5174" providerId="LiveId" clId="{977F58CB-DCD6-40AA-AAE8-A42AE9596BA1}" dt="2020-03-05T11:04:57.445" v="5880"/>
          <ac:spMkLst>
            <pc:docMk/>
            <pc:sldMk cId="1270706969" sldId="298"/>
            <ac:spMk id="4" creationId="{89C209F7-37BD-4B8D-918A-72BE72D9994C}"/>
          </ac:spMkLst>
        </pc:spChg>
        <pc:spChg chg="add mod">
          <ac:chgData name="Sabina khanam" userId="e598f3a3036b5174" providerId="LiveId" clId="{977F58CB-DCD6-40AA-AAE8-A42AE9596BA1}" dt="2020-03-05T11:05:06.218" v="5883" actId="14100"/>
          <ac:spMkLst>
            <pc:docMk/>
            <pc:sldMk cId="1270706969" sldId="298"/>
            <ac:spMk id="5" creationId="{80C7F35B-8B1E-4146-B5B8-53BC844BCA24}"/>
          </ac:spMkLst>
        </pc:spChg>
        <pc:spChg chg="add">
          <ac:chgData name="Sabina khanam" userId="e598f3a3036b5174" providerId="LiveId" clId="{977F58CB-DCD6-40AA-AAE8-A42AE9596BA1}" dt="2020-03-05T11:05:17.928" v="5884"/>
          <ac:spMkLst>
            <pc:docMk/>
            <pc:sldMk cId="1270706969" sldId="298"/>
            <ac:spMk id="6" creationId="{F558B6E4-C8BB-4CB6-B9E6-62E969609F11}"/>
          </ac:spMkLst>
        </pc:spChg>
      </pc:sldChg>
      <pc:sldChg chg="addSp delSp add">
        <pc:chgData name="Sabina khanam" userId="e598f3a3036b5174" providerId="LiveId" clId="{977F58CB-DCD6-40AA-AAE8-A42AE9596BA1}" dt="2020-03-05T11:46:07.504" v="5952"/>
        <pc:sldMkLst>
          <pc:docMk/>
          <pc:sldMk cId="2865500919" sldId="299"/>
        </pc:sldMkLst>
        <pc:spChg chg="del">
          <ac:chgData name="Sabina khanam" userId="e598f3a3036b5174" providerId="LiveId" clId="{977F58CB-DCD6-40AA-AAE8-A42AE9596BA1}" dt="2020-03-05T11:44:04.071" v="5906" actId="478"/>
          <ac:spMkLst>
            <pc:docMk/>
            <pc:sldMk cId="2865500919" sldId="299"/>
            <ac:spMk id="2" creationId="{EF853F8A-8BF6-4E22-948A-DC73429783CA}"/>
          </ac:spMkLst>
        </pc:spChg>
        <pc:spChg chg="del">
          <ac:chgData name="Sabina khanam" userId="e598f3a3036b5174" providerId="LiveId" clId="{977F58CB-DCD6-40AA-AAE8-A42AE9596BA1}" dt="2020-03-05T11:44:06.602" v="5907" actId="478"/>
          <ac:spMkLst>
            <pc:docMk/>
            <pc:sldMk cId="2865500919" sldId="299"/>
            <ac:spMk id="3" creationId="{A92FEE5C-B157-4062-8B3D-E86AA3CC6311}"/>
          </ac:spMkLst>
        </pc:spChg>
        <pc:spChg chg="add">
          <ac:chgData name="Sabina khanam" userId="e598f3a3036b5174" providerId="LiveId" clId="{977F58CB-DCD6-40AA-AAE8-A42AE9596BA1}" dt="2020-03-05T11:44:23.972" v="5908"/>
          <ac:spMkLst>
            <pc:docMk/>
            <pc:sldMk cId="2865500919" sldId="299"/>
            <ac:spMk id="4" creationId="{C4402DD2-AD27-42CF-B133-99CA0EB06148}"/>
          </ac:spMkLst>
        </pc:spChg>
        <pc:spChg chg="add">
          <ac:chgData name="Sabina khanam" userId="e598f3a3036b5174" providerId="LiveId" clId="{977F58CB-DCD6-40AA-AAE8-A42AE9596BA1}" dt="2020-03-05T11:46:07.504" v="5952"/>
          <ac:spMkLst>
            <pc:docMk/>
            <pc:sldMk cId="2865500919" sldId="299"/>
            <ac:spMk id="6" creationId="{87C74AAD-A659-4655-B4F6-E41C6F3462C3}"/>
          </ac:spMkLst>
        </pc:spChg>
        <pc:graphicFrameChg chg="add">
          <ac:chgData name="Sabina khanam" userId="e598f3a3036b5174" providerId="LiveId" clId="{977F58CB-DCD6-40AA-AAE8-A42AE9596BA1}" dt="2020-03-05T11:44:23.972" v="5908"/>
          <ac:graphicFrameMkLst>
            <pc:docMk/>
            <pc:sldMk cId="2865500919" sldId="299"/>
            <ac:graphicFrameMk id="5" creationId="{1C8B0475-D3D6-49A4-8041-2E928C24F54A}"/>
          </ac:graphicFrameMkLst>
        </pc:graphicFrameChg>
      </pc:sldChg>
      <pc:sldChg chg="addSp delSp modSp add">
        <pc:chgData name="Sabina khanam" userId="e598f3a3036b5174" providerId="LiveId" clId="{977F58CB-DCD6-40AA-AAE8-A42AE9596BA1}" dt="2020-03-05T11:45:33.123" v="5943" actId="20577"/>
        <pc:sldMkLst>
          <pc:docMk/>
          <pc:sldMk cId="2671798306" sldId="300"/>
        </pc:sldMkLst>
        <pc:spChg chg="del">
          <ac:chgData name="Sabina khanam" userId="e598f3a3036b5174" providerId="LiveId" clId="{977F58CB-DCD6-40AA-AAE8-A42AE9596BA1}" dt="2020-03-05T11:45:07.450" v="5914" actId="478"/>
          <ac:spMkLst>
            <pc:docMk/>
            <pc:sldMk cId="2671798306" sldId="300"/>
            <ac:spMk id="2" creationId="{9FF48209-07B0-4CD8-80B3-9DA695018637}"/>
          </ac:spMkLst>
        </pc:spChg>
        <pc:spChg chg="del">
          <ac:chgData name="Sabina khanam" userId="e598f3a3036b5174" providerId="LiveId" clId="{977F58CB-DCD6-40AA-AAE8-A42AE9596BA1}" dt="2020-03-05T11:45:10.527" v="5915" actId="478"/>
          <ac:spMkLst>
            <pc:docMk/>
            <pc:sldMk cId="2671798306" sldId="300"/>
            <ac:spMk id="3" creationId="{751AF814-C337-4F23-B9A2-78D7889A17A4}"/>
          </ac:spMkLst>
        </pc:spChg>
        <pc:spChg chg="add">
          <ac:chgData name="Sabina khanam" userId="e598f3a3036b5174" providerId="LiveId" clId="{977F58CB-DCD6-40AA-AAE8-A42AE9596BA1}" dt="2020-03-05T11:45:11.527" v="5916"/>
          <ac:spMkLst>
            <pc:docMk/>
            <pc:sldMk cId="2671798306" sldId="300"/>
            <ac:spMk id="4" creationId="{239507A0-996B-439F-A455-D586D9AC916A}"/>
          </ac:spMkLst>
        </pc:spChg>
        <pc:spChg chg="add">
          <ac:chgData name="Sabina khanam" userId="e598f3a3036b5174" providerId="LiveId" clId="{977F58CB-DCD6-40AA-AAE8-A42AE9596BA1}" dt="2020-03-05T11:45:11.527" v="5916"/>
          <ac:spMkLst>
            <pc:docMk/>
            <pc:sldMk cId="2671798306" sldId="300"/>
            <ac:spMk id="5" creationId="{033B3130-CBEA-44A3-9CA9-FA3DAFB1649C}"/>
          </ac:spMkLst>
        </pc:spChg>
        <pc:spChg chg="add mod">
          <ac:chgData name="Sabina khanam" userId="e598f3a3036b5174" providerId="LiveId" clId="{977F58CB-DCD6-40AA-AAE8-A42AE9596BA1}" dt="2020-03-05T11:45:33.123" v="5943" actId="20577"/>
          <ac:spMkLst>
            <pc:docMk/>
            <pc:sldMk cId="2671798306" sldId="300"/>
            <ac:spMk id="6" creationId="{A61C24CE-172D-4396-BD75-71177E151ECD}"/>
          </ac:spMkLst>
        </pc:spChg>
      </pc:sldChg>
      <pc:sldChg chg="delSp add del">
        <pc:chgData name="Sabina khanam" userId="e598f3a3036b5174" providerId="LiveId" clId="{977F58CB-DCD6-40AA-AAE8-A42AE9596BA1}" dt="2020-03-05T11:44:55.844" v="5912" actId="2696"/>
        <pc:sldMkLst>
          <pc:docMk/>
          <pc:sldMk cId="3491958655" sldId="300"/>
        </pc:sldMkLst>
        <pc:spChg chg="del">
          <ac:chgData name="Sabina khanam" userId="e598f3a3036b5174" providerId="LiveId" clId="{977F58CB-DCD6-40AA-AAE8-A42AE9596BA1}" dt="2020-03-05T11:44:32.267" v="5910" actId="478"/>
          <ac:spMkLst>
            <pc:docMk/>
            <pc:sldMk cId="3491958655" sldId="300"/>
            <ac:spMk id="2" creationId="{9786462B-FA32-4592-9A6B-8350ED1E21C2}"/>
          </ac:spMkLst>
        </pc:spChg>
        <pc:spChg chg="del">
          <ac:chgData name="Sabina khanam" userId="e598f3a3036b5174" providerId="LiveId" clId="{977F58CB-DCD6-40AA-AAE8-A42AE9596BA1}" dt="2020-03-05T11:44:34.505" v="5911" actId="478"/>
          <ac:spMkLst>
            <pc:docMk/>
            <pc:sldMk cId="3491958655" sldId="300"/>
            <ac:spMk id="3" creationId="{F31C3BC4-ADA9-4A18-9F7F-00CF2F4E59A6}"/>
          </ac:spMkLst>
        </pc:spChg>
      </pc:sldChg>
    </pc:docChg>
  </pc:docChgLst>
  <pc:docChgLst>
    <pc:chgData name="Sabina khanam" userId="e598f3a3036b5174" providerId="LiveId" clId="{F7A59653-0DE9-4126-879D-D0A8BBC24FDD}"/>
    <pc:docChg chg="modSld">
      <pc:chgData name="Sabina khanam" userId="e598f3a3036b5174" providerId="LiveId" clId="{F7A59653-0DE9-4126-879D-D0A8BBC24FDD}" dt="2020-03-05T11:59:43.193" v="124" actId="20577"/>
      <pc:docMkLst>
        <pc:docMk/>
      </pc:docMkLst>
      <pc:sldChg chg="modSp">
        <pc:chgData name="Sabina khanam" userId="e598f3a3036b5174" providerId="LiveId" clId="{F7A59653-0DE9-4126-879D-D0A8BBC24FDD}" dt="2020-03-05T11:59:43.193" v="124" actId="20577"/>
        <pc:sldMkLst>
          <pc:docMk/>
          <pc:sldMk cId="385054331" sldId="284"/>
        </pc:sldMkLst>
        <pc:spChg chg="mod">
          <ac:chgData name="Sabina khanam" userId="e598f3a3036b5174" providerId="LiveId" clId="{F7A59653-0DE9-4126-879D-D0A8BBC24FDD}" dt="2020-03-05T11:59:43.193" v="124" actId="20577"/>
          <ac:spMkLst>
            <pc:docMk/>
            <pc:sldMk cId="385054331" sldId="284"/>
            <ac:spMk id="5" creationId="{3E8F22A7-51A9-4283-932A-66EDD2137E7C}"/>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96B988-3D57-4756-AB3F-0EABC181438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A4DF931-3763-462A-845B-28E159CEA4E0}">
      <dgm:prSet/>
      <dgm:spPr/>
      <dgm:t>
        <a:bodyPr/>
        <a:lstStyle/>
        <a:p>
          <a:r>
            <a:rPr lang="en-GB"/>
            <a:t>At which point does the boy become the subject of Health and social care?</a:t>
          </a:r>
          <a:endParaRPr lang="en-US"/>
        </a:p>
      </dgm:t>
    </dgm:pt>
    <dgm:pt modelId="{24D90B24-5F36-4B4C-A030-682F380E910A}" type="parTrans" cxnId="{241ADDF5-29DD-4BE9-97DE-B131EEBC6BAB}">
      <dgm:prSet/>
      <dgm:spPr/>
      <dgm:t>
        <a:bodyPr/>
        <a:lstStyle/>
        <a:p>
          <a:endParaRPr lang="en-US"/>
        </a:p>
      </dgm:t>
    </dgm:pt>
    <dgm:pt modelId="{0C1BFC1E-3FE6-49AA-8932-63239E536D9D}" type="sibTrans" cxnId="{241ADDF5-29DD-4BE9-97DE-B131EEBC6BAB}">
      <dgm:prSet/>
      <dgm:spPr/>
      <dgm:t>
        <a:bodyPr/>
        <a:lstStyle/>
        <a:p>
          <a:endParaRPr lang="en-US"/>
        </a:p>
      </dgm:t>
    </dgm:pt>
    <dgm:pt modelId="{2880F869-4805-4E2E-8ED6-07535F5093C6}">
      <dgm:prSet/>
      <dgm:spPr/>
      <dgm:t>
        <a:bodyPr/>
        <a:lstStyle/>
        <a:p>
          <a:r>
            <a:rPr lang="en-GB" dirty="0"/>
            <a:t>REFERAL OF PRIMARY SCHOOL BOY who was viewed as </a:t>
          </a:r>
          <a:r>
            <a:rPr lang="en-GB" b="1" dirty="0"/>
            <a:t>behaving </a:t>
          </a:r>
          <a:r>
            <a:rPr lang="en-GB" b="1" dirty="0" err="1"/>
            <a:t>disruptly</a:t>
          </a:r>
          <a:r>
            <a:rPr lang="en-GB" b="1" dirty="0"/>
            <a:t>. Referred by Anti Social behaviour team.</a:t>
          </a:r>
          <a:endParaRPr lang="en-US" dirty="0"/>
        </a:p>
      </dgm:t>
    </dgm:pt>
    <dgm:pt modelId="{6C3EC82D-D594-45D8-9753-8B9CE3BA6371}" type="parTrans" cxnId="{1C513316-3874-4A5B-AA4E-7DA83AC02CE2}">
      <dgm:prSet/>
      <dgm:spPr/>
      <dgm:t>
        <a:bodyPr/>
        <a:lstStyle/>
        <a:p>
          <a:endParaRPr lang="en-US"/>
        </a:p>
      </dgm:t>
    </dgm:pt>
    <dgm:pt modelId="{F9461706-0C58-41BF-B72D-791ED3BDE79D}" type="sibTrans" cxnId="{1C513316-3874-4A5B-AA4E-7DA83AC02CE2}">
      <dgm:prSet/>
      <dgm:spPr/>
      <dgm:t>
        <a:bodyPr/>
        <a:lstStyle/>
        <a:p>
          <a:endParaRPr lang="en-US"/>
        </a:p>
      </dgm:t>
    </dgm:pt>
    <dgm:pt modelId="{BE1CCD07-67FD-4BA9-A554-C3F4006300C1}">
      <dgm:prSet/>
      <dgm:spPr/>
      <dgm:t>
        <a:bodyPr/>
        <a:lstStyle/>
        <a:p>
          <a:r>
            <a:rPr lang="en-GB"/>
            <a:t>Other issues include domestic violence, non payment of rent, potential parental alcohol problems, and parenting issues.</a:t>
          </a:r>
          <a:endParaRPr lang="en-US"/>
        </a:p>
      </dgm:t>
    </dgm:pt>
    <dgm:pt modelId="{C53EA42E-7BC3-4077-817E-A034D5F8D5E5}" type="parTrans" cxnId="{08911DC7-45E3-45AB-A18D-F3E063E4AD34}">
      <dgm:prSet/>
      <dgm:spPr/>
      <dgm:t>
        <a:bodyPr/>
        <a:lstStyle/>
        <a:p>
          <a:endParaRPr lang="en-US"/>
        </a:p>
      </dgm:t>
    </dgm:pt>
    <dgm:pt modelId="{D3039DE6-14B5-4ABF-B19B-B5B98D7FF3D8}" type="sibTrans" cxnId="{08911DC7-45E3-45AB-A18D-F3E063E4AD34}">
      <dgm:prSet/>
      <dgm:spPr/>
      <dgm:t>
        <a:bodyPr/>
        <a:lstStyle/>
        <a:p>
          <a:endParaRPr lang="en-US"/>
        </a:p>
      </dgm:t>
    </dgm:pt>
    <dgm:pt modelId="{725E971B-9A47-4E86-ADFC-AD79D9354A6B}" type="pres">
      <dgm:prSet presAssocID="{E196B988-3D57-4756-AB3F-0EABC1814386}" presName="linear" presStyleCnt="0">
        <dgm:presLayoutVars>
          <dgm:animLvl val="lvl"/>
          <dgm:resizeHandles val="exact"/>
        </dgm:presLayoutVars>
      </dgm:prSet>
      <dgm:spPr/>
    </dgm:pt>
    <dgm:pt modelId="{66EB3440-1A3A-417C-9587-228EA0070EFD}" type="pres">
      <dgm:prSet presAssocID="{DA4DF931-3763-462A-845B-28E159CEA4E0}" presName="parentText" presStyleLbl="node1" presStyleIdx="0" presStyleCnt="3">
        <dgm:presLayoutVars>
          <dgm:chMax val="0"/>
          <dgm:bulletEnabled val="1"/>
        </dgm:presLayoutVars>
      </dgm:prSet>
      <dgm:spPr/>
    </dgm:pt>
    <dgm:pt modelId="{A534ED04-5B58-4FA4-8D27-837AE2BA229D}" type="pres">
      <dgm:prSet presAssocID="{0C1BFC1E-3FE6-49AA-8932-63239E536D9D}" presName="spacer" presStyleCnt="0"/>
      <dgm:spPr/>
    </dgm:pt>
    <dgm:pt modelId="{17C9B6DE-F77C-4B23-B78B-D46A9F5D4642}" type="pres">
      <dgm:prSet presAssocID="{2880F869-4805-4E2E-8ED6-07535F5093C6}" presName="parentText" presStyleLbl="node1" presStyleIdx="1" presStyleCnt="3">
        <dgm:presLayoutVars>
          <dgm:chMax val="0"/>
          <dgm:bulletEnabled val="1"/>
        </dgm:presLayoutVars>
      </dgm:prSet>
      <dgm:spPr/>
    </dgm:pt>
    <dgm:pt modelId="{9DF4FD16-D8BE-4F6B-B5A3-35FB18DAB433}" type="pres">
      <dgm:prSet presAssocID="{F9461706-0C58-41BF-B72D-791ED3BDE79D}" presName="spacer" presStyleCnt="0"/>
      <dgm:spPr/>
    </dgm:pt>
    <dgm:pt modelId="{5B5228A9-0BEE-4C1C-A62A-F84074400100}" type="pres">
      <dgm:prSet presAssocID="{BE1CCD07-67FD-4BA9-A554-C3F4006300C1}" presName="parentText" presStyleLbl="node1" presStyleIdx="2" presStyleCnt="3">
        <dgm:presLayoutVars>
          <dgm:chMax val="0"/>
          <dgm:bulletEnabled val="1"/>
        </dgm:presLayoutVars>
      </dgm:prSet>
      <dgm:spPr/>
    </dgm:pt>
  </dgm:ptLst>
  <dgm:cxnLst>
    <dgm:cxn modelId="{1C513316-3874-4A5B-AA4E-7DA83AC02CE2}" srcId="{E196B988-3D57-4756-AB3F-0EABC1814386}" destId="{2880F869-4805-4E2E-8ED6-07535F5093C6}" srcOrd="1" destOrd="0" parTransId="{6C3EC82D-D594-45D8-9753-8B9CE3BA6371}" sibTransId="{F9461706-0C58-41BF-B72D-791ED3BDE79D}"/>
    <dgm:cxn modelId="{0039582A-EFE5-46DD-9A97-8015A6BC53CB}" type="presOf" srcId="{DA4DF931-3763-462A-845B-28E159CEA4E0}" destId="{66EB3440-1A3A-417C-9587-228EA0070EFD}" srcOrd="0" destOrd="0" presId="urn:microsoft.com/office/officeart/2005/8/layout/vList2"/>
    <dgm:cxn modelId="{FA050B38-06EE-4FFC-A3BB-09FE39469B62}" type="presOf" srcId="{BE1CCD07-67FD-4BA9-A554-C3F4006300C1}" destId="{5B5228A9-0BEE-4C1C-A62A-F84074400100}" srcOrd="0" destOrd="0" presId="urn:microsoft.com/office/officeart/2005/8/layout/vList2"/>
    <dgm:cxn modelId="{521CE688-D235-48F1-A29B-A6E7C30CBFDF}" type="presOf" srcId="{E196B988-3D57-4756-AB3F-0EABC1814386}" destId="{725E971B-9A47-4E86-ADFC-AD79D9354A6B}" srcOrd="0" destOrd="0" presId="urn:microsoft.com/office/officeart/2005/8/layout/vList2"/>
    <dgm:cxn modelId="{8B70B894-3CE4-45F4-8BA8-F481B3D30353}" type="presOf" srcId="{2880F869-4805-4E2E-8ED6-07535F5093C6}" destId="{17C9B6DE-F77C-4B23-B78B-D46A9F5D4642}" srcOrd="0" destOrd="0" presId="urn:microsoft.com/office/officeart/2005/8/layout/vList2"/>
    <dgm:cxn modelId="{08911DC7-45E3-45AB-A18D-F3E063E4AD34}" srcId="{E196B988-3D57-4756-AB3F-0EABC1814386}" destId="{BE1CCD07-67FD-4BA9-A554-C3F4006300C1}" srcOrd="2" destOrd="0" parTransId="{C53EA42E-7BC3-4077-817E-A034D5F8D5E5}" sibTransId="{D3039DE6-14B5-4ABF-B19B-B5B98D7FF3D8}"/>
    <dgm:cxn modelId="{241ADDF5-29DD-4BE9-97DE-B131EEBC6BAB}" srcId="{E196B988-3D57-4756-AB3F-0EABC1814386}" destId="{DA4DF931-3763-462A-845B-28E159CEA4E0}" srcOrd="0" destOrd="0" parTransId="{24D90B24-5F36-4B4C-A030-682F380E910A}" sibTransId="{0C1BFC1E-3FE6-49AA-8932-63239E536D9D}"/>
    <dgm:cxn modelId="{81A6482F-5E64-466A-903B-0EA7DABFA96F}" type="presParOf" srcId="{725E971B-9A47-4E86-ADFC-AD79D9354A6B}" destId="{66EB3440-1A3A-417C-9587-228EA0070EFD}" srcOrd="0" destOrd="0" presId="urn:microsoft.com/office/officeart/2005/8/layout/vList2"/>
    <dgm:cxn modelId="{FB4C2AFA-E3F3-4230-B803-95A3BB64785D}" type="presParOf" srcId="{725E971B-9A47-4E86-ADFC-AD79D9354A6B}" destId="{A534ED04-5B58-4FA4-8D27-837AE2BA229D}" srcOrd="1" destOrd="0" presId="urn:microsoft.com/office/officeart/2005/8/layout/vList2"/>
    <dgm:cxn modelId="{EA382D20-1FC2-4DC8-B873-F5D4CA0117FD}" type="presParOf" srcId="{725E971B-9A47-4E86-ADFC-AD79D9354A6B}" destId="{17C9B6DE-F77C-4B23-B78B-D46A9F5D4642}" srcOrd="2" destOrd="0" presId="urn:microsoft.com/office/officeart/2005/8/layout/vList2"/>
    <dgm:cxn modelId="{EFAF1F40-D9B4-4428-8479-E193657B9E06}" type="presParOf" srcId="{725E971B-9A47-4E86-ADFC-AD79D9354A6B}" destId="{9DF4FD16-D8BE-4F6B-B5A3-35FB18DAB433}" srcOrd="3" destOrd="0" presId="urn:microsoft.com/office/officeart/2005/8/layout/vList2"/>
    <dgm:cxn modelId="{9F351979-3CF2-4609-818A-6D1CE3ABB0B3}" type="presParOf" srcId="{725E971B-9A47-4E86-ADFC-AD79D9354A6B}" destId="{5B5228A9-0BEE-4C1C-A62A-F8407440010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425BB7-5946-41A6-9EB8-3CE6012099C6}"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BB98593-B840-47A3-AF26-014AF1EB2157}">
      <dgm:prSet/>
      <dgm:spPr/>
      <dgm:t>
        <a:bodyPr/>
        <a:lstStyle/>
        <a:p>
          <a:r>
            <a:rPr lang="en-GB" baseline="0"/>
            <a:t>Five family members were identified, mother, father, teenage daughter, young daughter, and young boy.</a:t>
          </a:r>
          <a:endParaRPr lang="en-US"/>
        </a:p>
      </dgm:t>
    </dgm:pt>
    <dgm:pt modelId="{CF6660B5-A03F-41C9-A1FF-914B9ACA05E9}" type="parTrans" cxnId="{7C1879A2-93EF-4710-9662-88B3F0299489}">
      <dgm:prSet/>
      <dgm:spPr/>
      <dgm:t>
        <a:bodyPr/>
        <a:lstStyle/>
        <a:p>
          <a:endParaRPr lang="en-US"/>
        </a:p>
      </dgm:t>
    </dgm:pt>
    <dgm:pt modelId="{D0A15EF7-5CA5-4BF6-A29B-90DE6BED04B0}" type="sibTrans" cxnId="{7C1879A2-93EF-4710-9662-88B3F0299489}">
      <dgm:prSet/>
      <dgm:spPr/>
      <dgm:t>
        <a:bodyPr/>
        <a:lstStyle/>
        <a:p>
          <a:endParaRPr lang="en-US"/>
        </a:p>
      </dgm:t>
    </dgm:pt>
    <dgm:pt modelId="{85642B0D-106F-4121-B5DC-A577B01FEACE}">
      <dgm:prSet/>
      <dgm:spPr/>
      <dgm:t>
        <a:bodyPr/>
        <a:lstStyle/>
        <a:p>
          <a:r>
            <a:rPr lang="en-GB" baseline="0" dirty="0"/>
            <a:t>Mother works at children's primary school, father doesn’t work, less pay, rent arrears.</a:t>
          </a:r>
          <a:endParaRPr lang="en-US" dirty="0"/>
        </a:p>
      </dgm:t>
    </dgm:pt>
    <dgm:pt modelId="{D88A83E2-203F-47F2-9A03-323D074C122E}" type="parTrans" cxnId="{2BAAFFD9-2149-4F7D-A4F3-32B2855169B6}">
      <dgm:prSet/>
      <dgm:spPr/>
      <dgm:t>
        <a:bodyPr/>
        <a:lstStyle/>
        <a:p>
          <a:endParaRPr lang="en-US"/>
        </a:p>
      </dgm:t>
    </dgm:pt>
    <dgm:pt modelId="{C3BB5B06-2503-4B67-A319-CD49DE89D88F}" type="sibTrans" cxnId="{2BAAFFD9-2149-4F7D-A4F3-32B2855169B6}">
      <dgm:prSet/>
      <dgm:spPr/>
      <dgm:t>
        <a:bodyPr/>
        <a:lstStyle/>
        <a:p>
          <a:endParaRPr lang="en-US"/>
        </a:p>
      </dgm:t>
    </dgm:pt>
    <dgm:pt modelId="{C47283AB-7B02-4EF4-86EC-87B228E21F5F}">
      <dgm:prSet/>
      <dgm:spPr/>
      <dgm:t>
        <a:bodyPr/>
        <a:lstStyle/>
        <a:p>
          <a:r>
            <a:rPr lang="en-GB" baseline="0"/>
            <a:t>Agencies included: probation service, connexions, jobcentre plus, metprpolitan police, neighbourhood services, education services, CAMHS, ANTISOCIALBEHAVIOUR TEAM. </a:t>
          </a:r>
          <a:endParaRPr lang="en-US"/>
        </a:p>
      </dgm:t>
    </dgm:pt>
    <dgm:pt modelId="{88FAAB8D-E887-40C9-95AA-59D39A50674E}" type="parTrans" cxnId="{6D106016-542E-4DB9-9FF2-1CA07AAE761C}">
      <dgm:prSet/>
      <dgm:spPr/>
      <dgm:t>
        <a:bodyPr/>
        <a:lstStyle/>
        <a:p>
          <a:endParaRPr lang="en-US"/>
        </a:p>
      </dgm:t>
    </dgm:pt>
    <dgm:pt modelId="{B7E2EB12-E1D6-4805-95C4-1B75B44F53AC}" type="sibTrans" cxnId="{6D106016-542E-4DB9-9FF2-1CA07AAE761C}">
      <dgm:prSet/>
      <dgm:spPr/>
      <dgm:t>
        <a:bodyPr/>
        <a:lstStyle/>
        <a:p>
          <a:endParaRPr lang="en-US"/>
        </a:p>
      </dgm:t>
    </dgm:pt>
    <dgm:pt modelId="{F9C74052-FA76-43B1-AD7A-6C7FE4C82117}" type="pres">
      <dgm:prSet presAssocID="{BB425BB7-5946-41A6-9EB8-3CE6012099C6}" presName="linear" presStyleCnt="0">
        <dgm:presLayoutVars>
          <dgm:animLvl val="lvl"/>
          <dgm:resizeHandles val="exact"/>
        </dgm:presLayoutVars>
      </dgm:prSet>
      <dgm:spPr/>
    </dgm:pt>
    <dgm:pt modelId="{6BEB3968-BD01-497E-9DC9-57A1EC4BC80A}" type="pres">
      <dgm:prSet presAssocID="{5BB98593-B840-47A3-AF26-014AF1EB2157}" presName="parentText" presStyleLbl="node1" presStyleIdx="0" presStyleCnt="2">
        <dgm:presLayoutVars>
          <dgm:chMax val="0"/>
          <dgm:bulletEnabled val="1"/>
        </dgm:presLayoutVars>
      </dgm:prSet>
      <dgm:spPr/>
    </dgm:pt>
    <dgm:pt modelId="{9769DE54-4DE5-4528-B443-30AC01AFECBF}" type="pres">
      <dgm:prSet presAssocID="{D0A15EF7-5CA5-4BF6-A29B-90DE6BED04B0}" presName="spacer" presStyleCnt="0"/>
      <dgm:spPr/>
    </dgm:pt>
    <dgm:pt modelId="{4FDE9713-E84A-442C-B4E4-AFB3B8310B46}" type="pres">
      <dgm:prSet presAssocID="{85642B0D-106F-4121-B5DC-A577B01FEACE}" presName="parentText" presStyleLbl="node1" presStyleIdx="1" presStyleCnt="2">
        <dgm:presLayoutVars>
          <dgm:chMax val="0"/>
          <dgm:bulletEnabled val="1"/>
        </dgm:presLayoutVars>
      </dgm:prSet>
      <dgm:spPr/>
    </dgm:pt>
    <dgm:pt modelId="{5555F334-C3FE-498F-8499-31FC2208EE1F}" type="pres">
      <dgm:prSet presAssocID="{85642B0D-106F-4121-B5DC-A577B01FEACE}" presName="childText" presStyleLbl="revTx" presStyleIdx="0" presStyleCnt="1">
        <dgm:presLayoutVars>
          <dgm:bulletEnabled val="1"/>
        </dgm:presLayoutVars>
      </dgm:prSet>
      <dgm:spPr/>
    </dgm:pt>
  </dgm:ptLst>
  <dgm:cxnLst>
    <dgm:cxn modelId="{6D106016-542E-4DB9-9FF2-1CA07AAE761C}" srcId="{85642B0D-106F-4121-B5DC-A577B01FEACE}" destId="{C47283AB-7B02-4EF4-86EC-87B228E21F5F}" srcOrd="0" destOrd="0" parTransId="{88FAAB8D-E887-40C9-95AA-59D39A50674E}" sibTransId="{B7E2EB12-E1D6-4805-95C4-1B75B44F53AC}"/>
    <dgm:cxn modelId="{596DBD5E-739A-456E-80A5-67ED98DD8128}" type="presOf" srcId="{BB425BB7-5946-41A6-9EB8-3CE6012099C6}" destId="{F9C74052-FA76-43B1-AD7A-6C7FE4C82117}" srcOrd="0" destOrd="0" presId="urn:microsoft.com/office/officeart/2005/8/layout/vList2"/>
    <dgm:cxn modelId="{4ED31355-4B18-4B58-81E5-51940B7E282F}" type="presOf" srcId="{5BB98593-B840-47A3-AF26-014AF1EB2157}" destId="{6BEB3968-BD01-497E-9DC9-57A1EC4BC80A}" srcOrd="0" destOrd="0" presId="urn:microsoft.com/office/officeart/2005/8/layout/vList2"/>
    <dgm:cxn modelId="{7C1879A2-93EF-4710-9662-88B3F0299489}" srcId="{BB425BB7-5946-41A6-9EB8-3CE6012099C6}" destId="{5BB98593-B840-47A3-AF26-014AF1EB2157}" srcOrd="0" destOrd="0" parTransId="{CF6660B5-A03F-41C9-A1FF-914B9ACA05E9}" sibTransId="{D0A15EF7-5CA5-4BF6-A29B-90DE6BED04B0}"/>
    <dgm:cxn modelId="{2BAAFFD9-2149-4F7D-A4F3-32B2855169B6}" srcId="{BB425BB7-5946-41A6-9EB8-3CE6012099C6}" destId="{85642B0D-106F-4121-B5DC-A577B01FEACE}" srcOrd="1" destOrd="0" parTransId="{D88A83E2-203F-47F2-9A03-323D074C122E}" sibTransId="{C3BB5B06-2503-4B67-A319-CD49DE89D88F}"/>
    <dgm:cxn modelId="{69C2CDEE-3025-4026-9227-9220C7238259}" type="presOf" srcId="{C47283AB-7B02-4EF4-86EC-87B228E21F5F}" destId="{5555F334-C3FE-498F-8499-31FC2208EE1F}" srcOrd="0" destOrd="0" presId="urn:microsoft.com/office/officeart/2005/8/layout/vList2"/>
    <dgm:cxn modelId="{E344CCF9-D522-42C0-9AE1-9A12A8D2C170}" type="presOf" srcId="{85642B0D-106F-4121-B5DC-A577B01FEACE}" destId="{4FDE9713-E84A-442C-B4E4-AFB3B8310B46}" srcOrd="0" destOrd="0" presId="urn:microsoft.com/office/officeart/2005/8/layout/vList2"/>
    <dgm:cxn modelId="{213E528C-C1DF-44CF-B337-0EF51AA41278}" type="presParOf" srcId="{F9C74052-FA76-43B1-AD7A-6C7FE4C82117}" destId="{6BEB3968-BD01-497E-9DC9-57A1EC4BC80A}" srcOrd="0" destOrd="0" presId="urn:microsoft.com/office/officeart/2005/8/layout/vList2"/>
    <dgm:cxn modelId="{86CAB521-B614-46F6-8B15-D29CCC74224D}" type="presParOf" srcId="{F9C74052-FA76-43B1-AD7A-6C7FE4C82117}" destId="{9769DE54-4DE5-4528-B443-30AC01AFECBF}" srcOrd="1" destOrd="0" presId="urn:microsoft.com/office/officeart/2005/8/layout/vList2"/>
    <dgm:cxn modelId="{FEEC7202-986D-4C14-95B0-9F2323F48945}" type="presParOf" srcId="{F9C74052-FA76-43B1-AD7A-6C7FE4C82117}" destId="{4FDE9713-E84A-442C-B4E4-AFB3B8310B46}" srcOrd="2" destOrd="0" presId="urn:microsoft.com/office/officeart/2005/8/layout/vList2"/>
    <dgm:cxn modelId="{62187ECF-B3C6-410B-8918-630035F7FC14}" type="presParOf" srcId="{F9C74052-FA76-43B1-AD7A-6C7FE4C82117}" destId="{5555F334-C3FE-498F-8499-31FC2208EE1F}"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D36965-AD67-4E0F-BA01-0C352D93DA6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284E02B-5C05-40D1-9506-4B732EBFF375}">
      <dgm:prSet/>
      <dgm:spPr/>
      <dgm:t>
        <a:bodyPr/>
        <a:lstStyle/>
        <a:p>
          <a:r>
            <a:rPr lang="en-GB"/>
            <a:t>Rent arreas were monitored,</a:t>
          </a:r>
          <a:endParaRPr lang="en-US"/>
        </a:p>
      </dgm:t>
    </dgm:pt>
    <dgm:pt modelId="{B9D1C0B0-DAE4-427B-B5BF-DA28DDF284DD}" type="parTrans" cxnId="{4FE2110D-992E-4AC8-A288-FB0E1279D6E0}">
      <dgm:prSet/>
      <dgm:spPr/>
      <dgm:t>
        <a:bodyPr/>
        <a:lstStyle/>
        <a:p>
          <a:endParaRPr lang="en-US"/>
        </a:p>
      </dgm:t>
    </dgm:pt>
    <dgm:pt modelId="{292F0BE1-4001-4686-AC24-7BFA9F21D2DB}" type="sibTrans" cxnId="{4FE2110D-992E-4AC8-A288-FB0E1279D6E0}">
      <dgm:prSet/>
      <dgm:spPr/>
      <dgm:t>
        <a:bodyPr/>
        <a:lstStyle/>
        <a:p>
          <a:endParaRPr lang="en-US"/>
        </a:p>
      </dgm:t>
    </dgm:pt>
    <dgm:pt modelId="{9C11AAE3-FE70-4479-8102-C38FBDDC456C}">
      <dgm:prSet/>
      <dgm:spPr/>
      <dgm:t>
        <a:bodyPr/>
        <a:lstStyle/>
        <a:p>
          <a:r>
            <a:rPr lang="en-GB" dirty="0"/>
            <a:t>Help given for employment, and training opportunities.</a:t>
          </a:r>
          <a:endParaRPr lang="en-US" dirty="0"/>
        </a:p>
      </dgm:t>
    </dgm:pt>
    <dgm:pt modelId="{145135F8-8609-4905-917D-B08408BDED0E}" type="parTrans" cxnId="{02C0DDBF-D386-418E-8297-A766D839E697}">
      <dgm:prSet/>
      <dgm:spPr/>
      <dgm:t>
        <a:bodyPr/>
        <a:lstStyle/>
        <a:p>
          <a:endParaRPr lang="en-US"/>
        </a:p>
      </dgm:t>
    </dgm:pt>
    <dgm:pt modelId="{FA3EF4F2-F3E1-4F41-9F97-3D317AFDDCF9}" type="sibTrans" cxnId="{02C0DDBF-D386-418E-8297-A766D839E697}">
      <dgm:prSet/>
      <dgm:spPr/>
      <dgm:t>
        <a:bodyPr/>
        <a:lstStyle/>
        <a:p>
          <a:endParaRPr lang="en-US"/>
        </a:p>
      </dgm:t>
    </dgm:pt>
    <dgm:pt modelId="{498684AD-DB34-48CB-9F92-5A299DB84658}">
      <dgm:prSet/>
      <dgm:spPr/>
      <dgm:t>
        <a:bodyPr/>
        <a:lstStyle/>
        <a:p>
          <a:r>
            <a:rPr lang="en-US" dirty="0"/>
            <a:t>Support for domestic cleanliness. Parenting classes, and counselling support.</a:t>
          </a:r>
        </a:p>
      </dgm:t>
    </dgm:pt>
    <dgm:pt modelId="{21528634-6B00-4800-88F8-FE82DBA6566C}" type="parTrans" cxnId="{94E54AC0-888D-428F-9720-B8A60F31A9BF}">
      <dgm:prSet/>
      <dgm:spPr/>
      <dgm:t>
        <a:bodyPr/>
        <a:lstStyle/>
        <a:p>
          <a:endParaRPr lang="en-US"/>
        </a:p>
      </dgm:t>
    </dgm:pt>
    <dgm:pt modelId="{6263BE2E-3D1D-4B52-A067-90C00F90EAEE}" type="sibTrans" cxnId="{94E54AC0-888D-428F-9720-B8A60F31A9BF}">
      <dgm:prSet/>
      <dgm:spPr/>
      <dgm:t>
        <a:bodyPr/>
        <a:lstStyle/>
        <a:p>
          <a:endParaRPr lang="en-US"/>
        </a:p>
      </dgm:t>
    </dgm:pt>
    <dgm:pt modelId="{CA6EA10D-5F6B-4033-A0BA-E1D090878E81}" type="pres">
      <dgm:prSet presAssocID="{A3D36965-AD67-4E0F-BA01-0C352D93DA6C}" presName="root" presStyleCnt="0">
        <dgm:presLayoutVars>
          <dgm:dir/>
          <dgm:resizeHandles val="exact"/>
        </dgm:presLayoutVars>
      </dgm:prSet>
      <dgm:spPr/>
    </dgm:pt>
    <dgm:pt modelId="{109F76B7-80DF-4A04-A3C9-A278503ED762}" type="pres">
      <dgm:prSet presAssocID="{C284E02B-5C05-40D1-9506-4B732EBFF375}" presName="compNode" presStyleCnt="0"/>
      <dgm:spPr/>
    </dgm:pt>
    <dgm:pt modelId="{5A60F348-7308-4FED-8654-8CB2457B82E5}" type="pres">
      <dgm:prSet presAssocID="{C284E02B-5C05-40D1-9506-4B732EBFF375}" presName="bgRect" presStyleLbl="bgShp" presStyleIdx="0" presStyleCnt="3"/>
      <dgm:spPr/>
    </dgm:pt>
    <dgm:pt modelId="{3D9CDA1C-B87C-4A95-AD86-B72EBF5DA061}" type="pres">
      <dgm:prSet presAssocID="{C284E02B-5C05-40D1-9506-4B732EBFF3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F058FF60-B811-44A7-B30B-C97E701703FC}" type="pres">
      <dgm:prSet presAssocID="{C284E02B-5C05-40D1-9506-4B732EBFF375}" presName="spaceRect" presStyleCnt="0"/>
      <dgm:spPr/>
    </dgm:pt>
    <dgm:pt modelId="{42BC8DAF-D617-4867-A43E-726FFFFAC5A4}" type="pres">
      <dgm:prSet presAssocID="{C284E02B-5C05-40D1-9506-4B732EBFF375}" presName="parTx" presStyleLbl="revTx" presStyleIdx="0" presStyleCnt="3">
        <dgm:presLayoutVars>
          <dgm:chMax val="0"/>
          <dgm:chPref val="0"/>
        </dgm:presLayoutVars>
      </dgm:prSet>
      <dgm:spPr/>
    </dgm:pt>
    <dgm:pt modelId="{0CF583F1-C5DB-4045-A3A4-429C190D330C}" type="pres">
      <dgm:prSet presAssocID="{292F0BE1-4001-4686-AC24-7BFA9F21D2DB}" presName="sibTrans" presStyleCnt="0"/>
      <dgm:spPr/>
    </dgm:pt>
    <dgm:pt modelId="{DEFA3A02-FB54-449E-90A0-46ABAE3DEF7A}" type="pres">
      <dgm:prSet presAssocID="{9C11AAE3-FE70-4479-8102-C38FBDDC456C}" presName="compNode" presStyleCnt="0"/>
      <dgm:spPr/>
    </dgm:pt>
    <dgm:pt modelId="{C0036BEB-3391-47AA-B2DB-F8CBAE9F3167}" type="pres">
      <dgm:prSet presAssocID="{9C11AAE3-FE70-4479-8102-C38FBDDC456C}" presName="bgRect" presStyleLbl="bgShp" presStyleIdx="1" presStyleCnt="3"/>
      <dgm:spPr/>
    </dgm:pt>
    <dgm:pt modelId="{650B742B-2116-4AB5-9963-48F17045EF88}" type="pres">
      <dgm:prSet presAssocID="{9C11AAE3-FE70-4479-8102-C38FBDDC45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4445C430-5DB1-4C03-8223-8DD98362C5E3}" type="pres">
      <dgm:prSet presAssocID="{9C11AAE3-FE70-4479-8102-C38FBDDC456C}" presName="spaceRect" presStyleCnt="0"/>
      <dgm:spPr/>
    </dgm:pt>
    <dgm:pt modelId="{3D5BE5AB-EF5C-47CD-9DD6-55DE7119D20B}" type="pres">
      <dgm:prSet presAssocID="{9C11AAE3-FE70-4479-8102-C38FBDDC456C}" presName="parTx" presStyleLbl="revTx" presStyleIdx="1" presStyleCnt="3">
        <dgm:presLayoutVars>
          <dgm:chMax val="0"/>
          <dgm:chPref val="0"/>
        </dgm:presLayoutVars>
      </dgm:prSet>
      <dgm:spPr/>
    </dgm:pt>
    <dgm:pt modelId="{46F27B6D-E6F1-405D-B14B-9CE40C3EF3D6}" type="pres">
      <dgm:prSet presAssocID="{FA3EF4F2-F3E1-4F41-9F97-3D317AFDDCF9}" presName="sibTrans" presStyleCnt="0"/>
      <dgm:spPr/>
    </dgm:pt>
    <dgm:pt modelId="{F6DF5C76-AB07-488D-A96B-C51634E85D8B}" type="pres">
      <dgm:prSet presAssocID="{498684AD-DB34-48CB-9F92-5A299DB84658}" presName="compNode" presStyleCnt="0"/>
      <dgm:spPr/>
    </dgm:pt>
    <dgm:pt modelId="{5E2E9A37-6A45-4584-850A-0C276C63112A}" type="pres">
      <dgm:prSet presAssocID="{498684AD-DB34-48CB-9F92-5A299DB84658}" presName="bgRect" presStyleLbl="bgShp" presStyleIdx="2" presStyleCnt="3" custLinFactNeighborX="607" custLinFactNeighborY="-7421"/>
      <dgm:spPr/>
    </dgm:pt>
    <dgm:pt modelId="{975A6B03-31D2-4A8B-9A6A-4328DE6BF677}" type="pres">
      <dgm:prSet presAssocID="{498684AD-DB34-48CB-9F92-5A299DB8465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123E7F39-B822-4BE7-97E1-1A7D93F718A8}" type="pres">
      <dgm:prSet presAssocID="{498684AD-DB34-48CB-9F92-5A299DB84658}" presName="spaceRect" presStyleCnt="0"/>
      <dgm:spPr/>
    </dgm:pt>
    <dgm:pt modelId="{4F22ACA6-D0DC-43DD-A58C-83253CBC2B45}" type="pres">
      <dgm:prSet presAssocID="{498684AD-DB34-48CB-9F92-5A299DB84658}" presName="parTx" presStyleLbl="revTx" presStyleIdx="2" presStyleCnt="3">
        <dgm:presLayoutVars>
          <dgm:chMax val="0"/>
          <dgm:chPref val="0"/>
        </dgm:presLayoutVars>
      </dgm:prSet>
      <dgm:spPr/>
    </dgm:pt>
  </dgm:ptLst>
  <dgm:cxnLst>
    <dgm:cxn modelId="{4FE2110D-992E-4AC8-A288-FB0E1279D6E0}" srcId="{A3D36965-AD67-4E0F-BA01-0C352D93DA6C}" destId="{C284E02B-5C05-40D1-9506-4B732EBFF375}" srcOrd="0" destOrd="0" parTransId="{B9D1C0B0-DAE4-427B-B5BF-DA28DDF284DD}" sibTransId="{292F0BE1-4001-4686-AC24-7BFA9F21D2DB}"/>
    <dgm:cxn modelId="{19CBA30E-CAD4-44A1-9FD2-4CA193CB0017}" type="presOf" srcId="{9C11AAE3-FE70-4479-8102-C38FBDDC456C}" destId="{3D5BE5AB-EF5C-47CD-9DD6-55DE7119D20B}" srcOrd="0" destOrd="0" presId="urn:microsoft.com/office/officeart/2018/2/layout/IconVerticalSolidList"/>
    <dgm:cxn modelId="{87E8F50E-1C6D-48F7-A7F4-2E0ADBF40E1D}" type="presOf" srcId="{A3D36965-AD67-4E0F-BA01-0C352D93DA6C}" destId="{CA6EA10D-5F6B-4033-A0BA-E1D090878E81}" srcOrd="0" destOrd="0" presId="urn:microsoft.com/office/officeart/2018/2/layout/IconVerticalSolidList"/>
    <dgm:cxn modelId="{75A72045-2155-41AA-B52C-50DE7D908485}" type="presOf" srcId="{498684AD-DB34-48CB-9F92-5A299DB84658}" destId="{4F22ACA6-D0DC-43DD-A58C-83253CBC2B45}" srcOrd="0" destOrd="0" presId="urn:microsoft.com/office/officeart/2018/2/layout/IconVerticalSolidList"/>
    <dgm:cxn modelId="{02C0DDBF-D386-418E-8297-A766D839E697}" srcId="{A3D36965-AD67-4E0F-BA01-0C352D93DA6C}" destId="{9C11AAE3-FE70-4479-8102-C38FBDDC456C}" srcOrd="1" destOrd="0" parTransId="{145135F8-8609-4905-917D-B08408BDED0E}" sibTransId="{FA3EF4F2-F3E1-4F41-9F97-3D317AFDDCF9}"/>
    <dgm:cxn modelId="{94E54AC0-888D-428F-9720-B8A60F31A9BF}" srcId="{A3D36965-AD67-4E0F-BA01-0C352D93DA6C}" destId="{498684AD-DB34-48CB-9F92-5A299DB84658}" srcOrd="2" destOrd="0" parTransId="{21528634-6B00-4800-88F8-FE82DBA6566C}" sibTransId="{6263BE2E-3D1D-4B52-A067-90C00F90EAEE}"/>
    <dgm:cxn modelId="{1C6ABDCF-97A5-4351-A900-FD4455C75255}" type="presOf" srcId="{C284E02B-5C05-40D1-9506-4B732EBFF375}" destId="{42BC8DAF-D617-4867-A43E-726FFFFAC5A4}" srcOrd="0" destOrd="0" presId="urn:microsoft.com/office/officeart/2018/2/layout/IconVerticalSolidList"/>
    <dgm:cxn modelId="{09D2395A-C0AF-4FEA-971B-C283F5AEC2E8}" type="presParOf" srcId="{CA6EA10D-5F6B-4033-A0BA-E1D090878E81}" destId="{109F76B7-80DF-4A04-A3C9-A278503ED762}" srcOrd="0" destOrd="0" presId="urn:microsoft.com/office/officeart/2018/2/layout/IconVerticalSolidList"/>
    <dgm:cxn modelId="{85B29D93-C160-4A56-B031-89708E4D6DD1}" type="presParOf" srcId="{109F76B7-80DF-4A04-A3C9-A278503ED762}" destId="{5A60F348-7308-4FED-8654-8CB2457B82E5}" srcOrd="0" destOrd="0" presId="urn:microsoft.com/office/officeart/2018/2/layout/IconVerticalSolidList"/>
    <dgm:cxn modelId="{A2A94EA5-4708-4DE3-AB25-CCFCFCF9C9C0}" type="presParOf" srcId="{109F76B7-80DF-4A04-A3C9-A278503ED762}" destId="{3D9CDA1C-B87C-4A95-AD86-B72EBF5DA061}" srcOrd="1" destOrd="0" presId="urn:microsoft.com/office/officeart/2018/2/layout/IconVerticalSolidList"/>
    <dgm:cxn modelId="{495B1229-7C14-4392-AB7C-572E98F643D6}" type="presParOf" srcId="{109F76B7-80DF-4A04-A3C9-A278503ED762}" destId="{F058FF60-B811-44A7-B30B-C97E701703FC}" srcOrd="2" destOrd="0" presId="urn:microsoft.com/office/officeart/2018/2/layout/IconVerticalSolidList"/>
    <dgm:cxn modelId="{07750BBE-00BF-4AA5-A5C4-2D5F928BF473}" type="presParOf" srcId="{109F76B7-80DF-4A04-A3C9-A278503ED762}" destId="{42BC8DAF-D617-4867-A43E-726FFFFAC5A4}" srcOrd="3" destOrd="0" presId="urn:microsoft.com/office/officeart/2018/2/layout/IconVerticalSolidList"/>
    <dgm:cxn modelId="{2264CD91-4D87-4308-A784-8C599C7EE833}" type="presParOf" srcId="{CA6EA10D-5F6B-4033-A0BA-E1D090878E81}" destId="{0CF583F1-C5DB-4045-A3A4-429C190D330C}" srcOrd="1" destOrd="0" presId="urn:microsoft.com/office/officeart/2018/2/layout/IconVerticalSolidList"/>
    <dgm:cxn modelId="{50458305-897C-4229-A8D7-3B8822ACDC8A}" type="presParOf" srcId="{CA6EA10D-5F6B-4033-A0BA-E1D090878E81}" destId="{DEFA3A02-FB54-449E-90A0-46ABAE3DEF7A}" srcOrd="2" destOrd="0" presId="urn:microsoft.com/office/officeart/2018/2/layout/IconVerticalSolidList"/>
    <dgm:cxn modelId="{5A2B5312-E003-43CF-AFE6-6D7FC1030802}" type="presParOf" srcId="{DEFA3A02-FB54-449E-90A0-46ABAE3DEF7A}" destId="{C0036BEB-3391-47AA-B2DB-F8CBAE9F3167}" srcOrd="0" destOrd="0" presId="urn:microsoft.com/office/officeart/2018/2/layout/IconVerticalSolidList"/>
    <dgm:cxn modelId="{FE7A4D98-723E-43D2-B29D-3DF423D69EAA}" type="presParOf" srcId="{DEFA3A02-FB54-449E-90A0-46ABAE3DEF7A}" destId="{650B742B-2116-4AB5-9963-48F17045EF88}" srcOrd="1" destOrd="0" presId="urn:microsoft.com/office/officeart/2018/2/layout/IconVerticalSolidList"/>
    <dgm:cxn modelId="{E0360B41-2C2D-48E5-AF50-689BC6A550FD}" type="presParOf" srcId="{DEFA3A02-FB54-449E-90A0-46ABAE3DEF7A}" destId="{4445C430-5DB1-4C03-8223-8DD98362C5E3}" srcOrd="2" destOrd="0" presId="urn:microsoft.com/office/officeart/2018/2/layout/IconVerticalSolidList"/>
    <dgm:cxn modelId="{A53A725E-F126-4671-9C18-53C1A73C8CDA}" type="presParOf" srcId="{DEFA3A02-FB54-449E-90A0-46ABAE3DEF7A}" destId="{3D5BE5AB-EF5C-47CD-9DD6-55DE7119D20B}" srcOrd="3" destOrd="0" presId="urn:microsoft.com/office/officeart/2018/2/layout/IconVerticalSolidList"/>
    <dgm:cxn modelId="{AAB88802-4DAB-4082-B2D6-DC6F9A9375A0}" type="presParOf" srcId="{CA6EA10D-5F6B-4033-A0BA-E1D090878E81}" destId="{46F27B6D-E6F1-405D-B14B-9CE40C3EF3D6}" srcOrd="3" destOrd="0" presId="urn:microsoft.com/office/officeart/2018/2/layout/IconVerticalSolidList"/>
    <dgm:cxn modelId="{4AC41A31-E004-4BA2-9854-987ACFBCF94A}" type="presParOf" srcId="{CA6EA10D-5F6B-4033-A0BA-E1D090878E81}" destId="{F6DF5C76-AB07-488D-A96B-C51634E85D8B}" srcOrd="4" destOrd="0" presId="urn:microsoft.com/office/officeart/2018/2/layout/IconVerticalSolidList"/>
    <dgm:cxn modelId="{9215C564-10C2-447E-8388-903294E3424F}" type="presParOf" srcId="{F6DF5C76-AB07-488D-A96B-C51634E85D8B}" destId="{5E2E9A37-6A45-4584-850A-0C276C63112A}" srcOrd="0" destOrd="0" presId="urn:microsoft.com/office/officeart/2018/2/layout/IconVerticalSolidList"/>
    <dgm:cxn modelId="{E899F09F-349F-4149-B481-17DEFDF77642}" type="presParOf" srcId="{F6DF5C76-AB07-488D-A96B-C51634E85D8B}" destId="{975A6B03-31D2-4A8B-9A6A-4328DE6BF677}" srcOrd="1" destOrd="0" presId="urn:microsoft.com/office/officeart/2018/2/layout/IconVerticalSolidList"/>
    <dgm:cxn modelId="{0528F75B-CA9C-44D3-9798-F06A2AEDEAA4}" type="presParOf" srcId="{F6DF5C76-AB07-488D-A96B-C51634E85D8B}" destId="{123E7F39-B822-4BE7-97E1-1A7D93F718A8}" srcOrd="2" destOrd="0" presId="urn:microsoft.com/office/officeart/2018/2/layout/IconVerticalSolidList"/>
    <dgm:cxn modelId="{728A6356-6569-40A0-B5C3-BF91C1488608}" type="presParOf" srcId="{F6DF5C76-AB07-488D-A96B-C51634E85D8B}" destId="{4F22ACA6-D0DC-43DD-A58C-83253CBC2B4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7A173D-E2DB-4467-A700-8E83551D289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12F4EBC5-9186-48F7-AB9B-3102FFD38C10}">
      <dgm:prSet/>
      <dgm:spPr/>
      <dgm:t>
        <a:bodyPr/>
        <a:lstStyle/>
        <a:p>
          <a:r>
            <a:rPr lang="en-GB" dirty="0"/>
            <a:t>Mother gets a second job. Providing more income.</a:t>
          </a:r>
          <a:endParaRPr lang="en-US" dirty="0"/>
        </a:p>
      </dgm:t>
    </dgm:pt>
    <dgm:pt modelId="{329C25B6-3910-4307-B016-2C1912A2EE3D}" type="parTrans" cxnId="{95B76712-CE67-405E-A15F-BF6C0DA0DB51}">
      <dgm:prSet/>
      <dgm:spPr/>
      <dgm:t>
        <a:bodyPr/>
        <a:lstStyle/>
        <a:p>
          <a:endParaRPr lang="en-US"/>
        </a:p>
      </dgm:t>
    </dgm:pt>
    <dgm:pt modelId="{B82CBFB6-A714-4C93-BBE2-166C195BF56B}" type="sibTrans" cxnId="{95B76712-CE67-405E-A15F-BF6C0DA0DB51}">
      <dgm:prSet/>
      <dgm:spPr/>
      <dgm:t>
        <a:bodyPr/>
        <a:lstStyle/>
        <a:p>
          <a:endParaRPr lang="en-US"/>
        </a:p>
      </dgm:t>
    </dgm:pt>
    <dgm:pt modelId="{D55FCC64-110C-44EB-AE0F-D57913268EEB}">
      <dgm:prSet/>
      <dgm:spPr/>
      <dgm:t>
        <a:bodyPr/>
        <a:lstStyle/>
        <a:p>
          <a:r>
            <a:rPr lang="en-GB"/>
            <a:t>Rent arreas are cleared</a:t>
          </a:r>
          <a:endParaRPr lang="en-US"/>
        </a:p>
      </dgm:t>
    </dgm:pt>
    <dgm:pt modelId="{4FC60CE5-13B3-40A3-883E-F7BA06CFB277}" type="parTrans" cxnId="{5F1D63C1-E291-49DA-82C9-03B018B2FBC3}">
      <dgm:prSet/>
      <dgm:spPr/>
      <dgm:t>
        <a:bodyPr/>
        <a:lstStyle/>
        <a:p>
          <a:endParaRPr lang="en-US"/>
        </a:p>
      </dgm:t>
    </dgm:pt>
    <dgm:pt modelId="{EF62E4B6-CE99-4620-AB8B-F1288AE7BFA5}" type="sibTrans" cxnId="{5F1D63C1-E291-49DA-82C9-03B018B2FBC3}">
      <dgm:prSet/>
      <dgm:spPr/>
      <dgm:t>
        <a:bodyPr/>
        <a:lstStyle/>
        <a:p>
          <a:endParaRPr lang="en-US"/>
        </a:p>
      </dgm:t>
    </dgm:pt>
    <dgm:pt modelId="{7DCDE12C-B406-4B59-BE0F-257E9D006E39}">
      <dgm:prSet/>
      <dgm:spPr/>
      <dgm:t>
        <a:bodyPr/>
        <a:lstStyle/>
        <a:p>
          <a:r>
            <a:rPr lang="en-GB"/>
            <a:t>Child’s behaviour has improved</a:t>
          </a:r>
          <a:endParaRPr lang="en-US"/>
        </a:p>
      </dgm:t>
    </dgm:pt>
    <dgm:pt modelId="{E183C119-A33B-47D2-8D2E-38074B85AD59}" type="parTrans" cxnId="{B57BB3B7-595E-4138-8A1B-58029A16D065}">
      <dgm:prSet/>
      <dgm:spPr/>
      <dgm:t>
        <a:bodyPr/>
        <a:lstStyle/>
        <a:p>
          <a:endParaRPr lang="en-US"/>
        </a:p>
      </dgm:t>
    </dgm:pt>
    <dgm:pt modelId="{477F0A46-5937-4EA7-B7D3-31FE7D6BCA5A}" type="sibTrans" cxnId="{B57BB3B7-595E-4138-8A1B-58029A16D065}">
      <dgm:prSet/>
      <dgm:spPr/>
      <dgm:t>
        <a:bodyPr/>
        <a:lstStyle/>
        <a:p>
          <a:endParaRPr lang="en-US"/>
        </a:p>
      </dgm:t>
    </dgm:pt>
    <dgm:pt modelId="{8B1F3F3B-A597-4AAE-9F74-E15DFFCB9835}">
      <dgm:prSet/>
      <dgm:spPr/>
      <dgm:t>
        <a:bodyPr/>
        <a:lstStyle/>
        <a:p>
          <a:r>
            <a:rPr lang="en-GB" dirty="0"/>
            <a:t>The family receive counselling due to domestic violence. Less arguments in the family</a:t>
          </a:r>
          <a:endParaRPr lang="en-US" dirty="0"/>
        </a:p>
      </dgm:t>
    </dgm:pt>
    <dgm:pt modelId="{0DEBDC3B-C6AD-4E24-B540-AFB9F7097F50}" type="sibTrans" cxnId="{DA3A7FCB-E7C9-4FC0-85BF-C787F5942E10}">
      <dgm:prSet/>
      <dgm:spPr/>
      <dgm:t>
        <a:bodyPr/>
        <a:lstStyle/>
        <a:p>
          <a:endParaRPr lang="en-US"/>
        </a:p>
      </dgm:t>
    </dgm:pt>
    <dgm:pt modelId="{16852E51-4D9E-46BA-8982-F4EF46A9C44B}" type="parTrans" cxnId="{DA3A7FCB-E7C9-4FC0-85BF-C787F5942E10}">
      <dgm:prSet/>
      <dgm:spPr/>
      <dgm:t>
        <a:bodyPr/>
        <a:lstStyle/>
        <a:p>
          <a:endParaRPr lang="en-US"/>
        </a:p>
      </dgm:t>
    </dgm:pt>
    <dgm:pt modelId="{41B61177-1978-45F0-8557-CE42E392836D}" type="pres">
      <dgm:prSet presAssocID="{277A173D-E2DB-4467-A700-8E83551D2898}" presName="linear" presStyleCnt="0">
        <dgm:presLayoutVars>
          <dgm:animLvl val="lvl"/>
          <dgm:resizeHandles val="exact"/>
        </dgm:presLayoutVars>
      </dgm:prSet>
      <dgm:spPr/>
    </dgm:pt>
    <dgm:pt modelId="{C94B7FA1-48BB-46B7-A47E-5038854AFA85}" type="pres">
      <dgm:prSet presAssocID="{12F4EBC5-9186-48F7-AB9B-3102FFD38C10}" presName="parentText" presStyleLbl="node1" presStyleIdx="0" presStyleCnt="4">
        <dgm:presLayoutVars>
          <dgm:chMax val="0"/>
          <dgm:bulletEnabled val="1"/>
        </dgm:presLayoutVars>
      </dgm:prSet>
      <dgm:spPr/>
    </dgm:pt>
    <dgm:pt modelId="{D4147512-90F3-4CA1-8032-1A00FFC5D750}" type="pres">
      <dgm:prSet presAssocID="{B82CBFB6-A714-4C93-BBE2-166C195BF56B}" presName="spacer" presStyleCnt="0"/>
      <dgm:spPr/>
    </dgm:pt>
    <dgm:pt modelId="{D8586D25-282F-4366-831A-8E3C06FE9382}" type="pres">
      <dgm:prSet presAssocID="{8B1F3F3B-A597-4AAE-9F74-E15DFFCB9835}" presName="parentText" presStyleLbl="node1" presStyleIdx="1" presStyleCnt="4" custLinFactNeighborX="607" custLinFactNeighborY="4634">
        <dgm:presLayoutVars>
          <dgm:chMax val="0"/>
          <dgm:bulletEnabled val="1"/>
        </dgm:presLayoutVars>
      </dgm:prSet>
      <dgm:spPr/>
    </dgm:pt>
    <dgm:pt modelId="{8269B6B9-2398-4C12-8B2A-FC2365500B5C}" type="pres">
      <dgm:prSet presAssocID="{0DEBDC3B-C6AD-4E24-B540-AFB9F7097F50}" presName="spacer" presStyleCnt="0"/>
      <dgm:spPr/>
    </dgm:pt>
    <dgm:pt modelId="{B3D82B18-8AF1-4520-82AF-E55A2268EF86}" type="pres">
      <dgm:prSet presAssocID="{D55FCC64-110C-44EB-AE0F-D57913268EEB}" presName="parentText" presStyleLbl="node1" presStyleIdx="2" presStyleCnt="4">
        <dgm:presLayoutVars>
          <dgm:chMax val="0"/>
          <dgm:bulletEnabled val="1"/>
        </dgm:presLayoutVars>
      </dgm:prSet>
      <dgm:spPr/>
    </dgm:pt>
    <dgm:pt modelId="{7D36806E-8731-4526-A1E8-1CF40CE594D1}" type="pres">
      <dgm:prSet presAssocID="{EF62E4B6-CE99-4620-AB8B-F1288AE7BFA5}" presName="spacer" presStyleCnt="0"/>
      <dgm:spPr/>
    </dgm:pt>
    <dgm:pt modelId="{84B318E6-D59A-4C2C-9A5E-B89FC57CD50A}" type="pres">
      <dgm:prSet presAssocID="{7DCDE12C-B406-4B59-BE0F-257E9D006E39}" presName="parentText" presStyleLbl="node1" presStyleIdx="3" presStyleCnt="4">
        <dgm:presLayoutVars>
          <dgm:chMax val="0"/>
          <dgm:bulletEnabled val="1"/>
        </dgm:presLayoutVars>
      </dgm:prSet>
      <dgm:spPr/>
    </dgm:pt>
  </dgm:ptLst>
  <dgm:cxnLst>
    <dgm:cxn modelId="{A203AC11-03FD-4159-82A5-61FD1F7BC4AB}" type="presOf" srcId="{8B1F3F3B-A597-4AAE-9F74-E15DFFCB9835}" destId="{D8586D25-282F-4366-831A-8E3C06FE9382}" srcOrd="0" destOrd="0" presId="urn:microsoft.com/office/officeart/2005/8/layout/vList2"/>
    <dgm:cxn modelId="{95B76712-CE67-405E-A15F-BF6C0DA0DB51}" srcId="{277A173D-E2DB-4467-A700-8E83551D2898}" destId="{12F4EBC5-9186-48F7-AB9B-3102FFD38C10}" srcOrd="0" destOrd="0" parTransId="{329C25B6-3910-4307-B016-2C1912A2EE3D}" sibTransId="{B82CBFB6-A714-4C93-BBE2-166C195BF56B}"/>
    <dgm:cxn modelId="{80775831-C4B4-4E12-93C5-7340DF1119CE}" type="presOf" srcId="{277A173D-E2DB-4467-A700-8E83551D2898}" destId="{41B61177-1978-45F0-8557-CE42E392836D}" srcOrd="0" destOrd="0" presId="urn:microsoft.com/office/officeart/2005/8/layout/vList2"/>
    <dgm:cxn modelId="{8DF34C3E-5E2B-44AC-AA68-A77D7FEF3483}" type="presOf" srcId="{12F4EBC5-9186-48F7-AB9B-3102FFD38C10}" destId="{C94B7FA1-48BB-46B7-A47E-5038854AFA85}" srcOrd="0" destOrd="0" presId="urn:microsoft.com/office/officeart/2005/8/layout/vList2"/>
    <dgm:cxn modelId="{EC50C057-8CAF-495A-B878-D4235E46F365}" type="presOf" srcId="{D55FCC64-110C-44EB-AE0F-D57913268EEB}" destId="{B3D82B18-8AF1-4520-82AF-E55A2268EF86}" srcOrd="0" destOrd="0" presId="urn:microsoft.com/office/officeart/2005/8/layout/vList2"/>
    <dgm:cxn modelId="{411EBFAE-C5DB-433D-ADA6-F645C367602E}" type="presOf" srcId="{7DCDE12C-B406-4B59-BE0F-257E9D006E39}" destId="{84B318E6-D59A-4C2C-9A5E-B89FC57CD50A}" srcOrd="0" destOrd="0" presId="urn:microsoft.com/office/officeart/2005/8/layout/vList2"/>
    <dgm:cxn modelId="{B57BB3B7-595E-4138-8A1B-58029A16D065}" srcId="{277A173D-E2DB-4467-A700-8E83551D2898}" destId="{7DCDE12C-B406-4B59-BE0F-257E9D006E39}" srcOrd="3" destOrd="0" parTransId="{E183C119-A33B-47D2-8D2E-38074B85AD59}" sibTransId="{477F0A46-5937-4EA7-B7D3-31FE7D6BCA5A}"/>
    <dgm:cxn modelId="{5F1D63C1-E291-49DA-82C9-03B018B2FBC3}" srcId="{277A173D-E2DB-4467-A700-8E83551D2898}" destId="{D55FCC64-110C-44EB-AE0F-D57913268EEB}" srcOrd="2" destOrd="0" parTransId="{4FC60CE5-13B3-40A3-883E-F7BA06CFB277}" sibTransId="{EF62E4B6-CE99-4620-AB8B-F1288AE7BFA5}"/>
    <dgm:cxn modelId="{DA3A7FCB-E7C9-4FC0-85BF-C787F5942E10}" srcId="{277A173D-E2DB-4467-A700-8E83551D2898}" destId="{8B1F3F3B-A597-4AAE-9F74-E15DFFCB9835}" srcOrd="1" destOrd="0" parTransId="{16852E51-4D9E-46BA-8982-F4EF46A9C44B}" sibTransId="{0DEBDC3B-C6AD-4E24-B540-AFB9F7097F50}"/>
    <dgm:cxn modelId="{607A78E5-9AF9-4C70-A3F3-6C8295C3BEF8}" type="presParOf" srcId="{41B61177-1978-45F0-8557-CE42E392836D}" destId="{C94B7FA1-48BB-46B7-A47E-5038854AFA85}" srcOrd="0" destOrd="0" presId="urn:microsoft.com/office/officeart/2005/8/layout/vList2"/>
    <dgm:cxn modelId="{078C0784-585C-4975-AD51-46FF171E5705}" type="presParOf" srcId="{41B61177-1978-45F0-8557-CE42E392836D}" destId="{D4147512-90F3-4CA1-8032-1A00FFC5D750}" srcOrd="1" destOrd="0" presId="urn:microsoft.com/office/officeart/2005/8/layout/vList2"/>
    <dgm:cxn modelId="{855B02C9-C539-452A-AF72-9EC7902BF7F8}" type="presParOf" srcId="{41B61177-1978-45F0-8557-CE42E392836D}" destId="{D8586D25-282F-4366-831A-8E3C06FE9382}" srcOrd="2" destOrd="0" presId="urn:microsoft.com/office/officeart/2005/8/layout/vList2"/>
    <dgm:cxn modelId="{E0936F37-C8E9-4D88-A2A6-F1F97A703762}" type="presParOf" srcId="{41B61177-1978-45F0-8557-CE42E392836D}" destId="{8269B6B9-2398-4C12-8B2A-FC2365500B5C}" srcOrd="3" destOrd="0" presId="urn:microsoft.com/office/officeart/2005/8/layout/vList2"/>
    <dgm:cxn modelId="{806CB3BC-BF9F-44C3-8BE3-290D6E365CC9}" type="presParOf" srcId="{41B61177-1978-45F0-8557-CE42E392836D}" destId="{B3D82B18-8AF1-4520-82AF-E55A2268EF86}" srcOrd="4" destOrd="0" presId="urn:microsoft.com/office/officeart/2005/8/layout/vList2"/>
    <dgm:cxn modelId="{87A2DD91-B0D0-441B-A164-F2E72C862DBF}" type="presParOf" srcId="{41B61177-1978-45F0-8557-CE42E392836D}" destId="{7D36806E-8731-4526-A1E8-1CF40CE594D1}" srcOrd="5" destOrd="0" presId="urn:microsoft.com/office/officeart/2005/8/layout/vList2"/>
    <dgm:cxn modelId="{4DB4DE4E-A29F-42A4-9608-1048B3039D0E}" type="presParOf" srcId="{41B61177-1978-45F0-8557-CE42E392836D}" destId="{84B318E6-D59A-4C2C-9A5E-B89FC57CD50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593B18-FD51-4158-B235-3D42EFA055E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F0BB3D9-4B6A-4281-80E6-479823A897EA}">
      <dgm:prSet/>
      <dgm:spPr/>
      <dgm:t>
        <a:bodyPr/>
        <a:lstStyle/>
        <a:p>
          <a:r>
            <a:rPr lang="en-GB" baseline="0"/>
            <a:t>Early intervention can help the family and society</a:t>
          </a:r>
          <a:endParaRPr lang="en-US"/>
        </a:p>
      </dgm:t>
    </dgm:pt>
    <dgm:pt modelId="{650A1B29-8B12-438C-949D-41D044B30020}" type="parTrans" cxnId="{7A35BC58-8277-48D2-906B-F5F391C61794}">
      <dgm:prSet/>
      <dgm:spPr/>
      <dgm:t>
        <a:bodyPr/>
        <a:lstStyle/>
        <a:p>
          <a:endParaRPr lang="en-US"/>
        </a:p>
      </dgm:t>
    </dgm:pt>
    <dgm:pt modelId="{550385AF-63A5-4009-8960-B8C357EFFF1A}" type="sibTrans" cxnId="{7A35BC58-8277-48D2-906B-F5F391C61794}">
      <dgm:prSet/>
      <dgm:spPr/>
      <dgm:t>
        <a:bodyPr/>
        <a:lstStyle/>
        <a:p>
          <a:endParaRPr lang="en-US"/>
        </a:p>
      </dgm:t>
    </dgm:pt>
    <dgm:pt modelId="{BE3DD275-D8CC-49FC-9C71-4C8A51C0BE86}">
      <dgm:prSet/>
      <dgm:spPr/>
      <dgm:t>
        <a:bodyPr/>
        <a:lstStyle/>
        <a:p>
          <a:r>
            <a:rPr lang="en-GB" baseline="0"/>
            <a:t>Less anti social behaviour </a:t>
          </a:r>
          <a:endParaRPr lang="en-US"/>
        </a:p>
      </dgm:t>
    </dgm:pt>
    <dgm:pt modelId="{98D7DEA9-8F3C-48BF-AB62-4CAE9B3F5E18}" type="parTrans" cxnId="{26EB0AAF-721F-4B52-BEFF-B7F2EDCAB38A}">
      <dgm:prSet/>
      <dgm:spPr/>
      <dgm:t>
        <a:bodyPr/>
        <a:lstStyle/>
        <a:p>
          <a:endParaRPr lang="en-US"/>
        </a:p>
      </dgm:t>
    </dgm:pt>
    <dgm:pt modelId="{9387BC7A-ED41-4D73-9A75-415433C2B28A}" type="sibTrans" cxnId="{26EB0AAF-721F-4B52-BEFF-B7F2EDCAB38A}">
      <dgm:prSet/>
      <dgm:spPr/>
      <dgm:t>
        <a:bodyPr/>
        <a:lstStyle/>
        <a:p>
          <a:endParaRPr lang="en-US"/>
        </a:p>
      </dgm:t>
    </dgm:pt>
    <dgm:pt modelId="{90D1F3C7-0A29-4E9B-B9AB-7140201F47CA}">
      <dgm:prSet/>
      <dgm:spPr/>
      <dgm:t>
        <a:bodyPr/>
        <a:lstStyle/>
        <a:p>
          <a:r>
            <a:rPr lang="en-GB" baseline="0"/>
            <a:t>Less crime</a:t>
          </a:r>
          <a:endParaRPr lang="en-US"/>
        </a:p>
      </dgm:t>
    </dgm:pt>
    <dgm:pt modelId="{FC0FBB50-8B67-433E-96CA-8E5F140F6FC9}" type="parTrans" cxnId="{5341D7FE-829B-4012-B25B-7EBCD7A9C9F3}">
      <dgm:prSet/>
      <dgm:spPr/>
      <dgm:t>
        <a:bodyPr/>
        <a:lstStyle/>
        <a:p>
          <a:endParaRPr lang="en-US"/>
        </a:p>
      </dgm:t>
    </dgm:pt>
    <dgm:pt modelId="{F65B4A90-2CEB-4931-A028-6C50E6F77C3F}" type="sibTrans" cxnId="{5341D7FE-829B-4012-B25B-7EBCD7A9C9F3}">
      <dgm:prSet/>
      <dgm:spPr/>
      <dgm:t>
        <a:bodyPr/>
        <a:lstStyle/>
        <a:p>
          <a:endParaRPr lang="en-US"/>
        </a:p>
      </dgm:t>
    </dgm:pt>
    <dgm:pt modelId="{1238A956-B578-4489-8D6B-C0E2BE10F9BB}">
      <dgm:prSet/>
      <dgm:spPr/>
      <dgm:t>
        <a:bodyPr/>
        <a:lstStyle/>
        <a:p>
          <a:r>
            <a:rPr lang="en-GB" baseline="0"/>
            <a:t>Better area for children and families</a:t>
          </a:r>
          <a:endParaRPr lang="en-US"/>
        </a:p>
      </dgm:t>
    </dgm:pt>
    <dgm:pt modelId="{8C397C78-9C12-4F8F-8535-D5BB5165278A}" type="parTrans" cxnId="{4F66BEE7-89FD-4F30-A6AA-F7AD4C63E5E1}">
      <dgm:prSet/>
      <dgm:spPr/>
      <dgm:t>
        <a:bodyPr/>
        <a:lstStyle/>
        <a:p>
          <a:endParaRPr lang="en-US"/>
        </a:p>
      </dgm:t>
    </dgm:pt>
    <dgm:pt modelId="{2CD8316F-5526-49EE-84BF-52A2A5463FC6}" type="sibTrans" cxnId="{4F66BEE7-89FD-4F30-A6AA-F7AD4C63E5E1}">
      <dgm:prSet/>
      <dgm:spPr/>
      <dgm:t>
        <a:bodyPr/>
        <a:lstStyle/>
        <a:p>
          <a:endParaRPr lang="en-US"/>
        </a:p>
      </dgm:t>
    </dgm:pt>
    <dgm:pt modelId="{C03BE341-8AD8-4DB8-A90B-7D0CEE3F1612}">
      <dgm:prSet/>
      <dgm:spPr/>
      <dgm:t>
        <a:bodyPr/>
        <a:lstStyle/>
        <a:p>
          <a:r>
            <a:rPr lang="en-GB" baseline="0"/>
            <a:t>More future opportunities for the child </a:t>
          </a:r>
          <a:endParaRPr lang="en-US"/>
        </a:p>
      </dgm:t>
    </dgm:pt>
    <dgm:pt modelId="{E8A477D6-996C-4347-9886-DBE444BF752B}" type="parTrans" cxnId="{B29F77E3-8EB6-491D-9329-6317AE18A461}">
      <dgm:prSet/>
      <dgm:spPr/>
      <dgm:t>
        <a:bodyPr/>
        <a:lstStyle/>
        <a:p>
          <a:endParaRPr lang="en-US"/>
        </a:p>
      </dgm:t>
    </dgm:pt>
    <dgm:pt modelId="{AFF0853B-0519-42A1-8677-C2EAF48F4C57}" type="sibTrans" cxnId="{B29F77E3-8EB6-491D-9329-6317AE18A461}">
      <dgm:prSet/>
      <dgm:spPr/>
      <dgm:t>
        <a:bodyPr/>
        <a:lstStyle/>
        <a:p>
          <a:endParaRPr lang="en-US"/>
        </a:p>
      </dgm:t>
    </dgm:pt>
    <dgm:pt modelId="{21979CB8-EFD8-4A6E-ABA3-CD7E269CD830}">
      <dgm:prSet/>
      <dgm:spPr/>
      <dgm:t>
        <a:bodyPr/>
        <a:lstStyle/>
        <a:p>
          <a:r>
            <a:rPr lang="en-GB" baseline="0"/>
            <a:t>Job prospects</a:t>
          </a:r>
          <a:endParaRPr lang="en-US"/>
        </a:p>
      </dgm:t>
    </dgm:pt>
    <dgm:pt modelId="{A9BAB980-939B-4187-B152-F56DA72B2FC6}" type="parTrans" cxnId="{34ADC825-BD45-4C7C-96EE-A6B121027EEE}">
      <dgm:prSet/>
      <dgm:spPr/>
      <dgm:t>
        <a:bodyPr/>
        <a:lstStyle/>
        <a:p>
          <a:endParaRPr lang="en-US"/>
        </a:p>
      </dgm:t>
    </dgm:pt>
    <dgm:pt modelId="{CBA68458-CC80-4788-BD84-50D56EF2F43B}" type="sibTrans" cxnId="{34ADC825-BD45-4C7C-96EE-A6B121027EEE}">
      <dgm:prSet/>
      <dgm:spPr/>
      <dgm:t>
        <a:bodyPr/>
        <a:lstStyle/>
        <a:p>
          <a:endParaRPr lang="en-US"/>
        </a:p>
      </dgm:t>
    </dgm:pt>
    <dgm:pt modelId="{6BA61231-EA55-40B1-B741-A8D7F10CD390}" type="pres">
      <dgm:prSet presAssocID="{6E593B18-FD51-4158-B235-3D42EFA055E7}" presName="vert0" presStyleCnt="0">
        <dgm:presLayoutVars>
          <dgm:dir/>
          <dgm:animOne val="branch"/>
          <dgm:animLvl val="lvl"/>
        </dgm:presLayoutVars>
      </dgm:prSet>
      <dgm:spPr/>
    </dgm:pt>
    <dgm:pt modelId="{FA97A6DF-382A-444B-BFAE-C66C8519E4F6}" type="pres">
      <dgm:prSet presAssocID="{6F0BB3D9-4B6A-4281-80E6-479823A897EA}" presName="thickLine" presStyleLbl="alignNode1" presStyleIdx="0" presStyleCnt="6"/>
      <dgm:spPr/>
    </dgm:pt>
    <dgm:pt modelId="{5F17C17B-103F-4016-A54F-D3AE4E21586D}" type="pres">
      <dgm:prSet presAssocID="{6F0BB3D9-4B6A-4281-80E6-479823A897EA}" presName="horz1" presStyleCnt="0"/>
      <dgm:spPr/>
    </dgm:pt>
    <dgm:pt modelId="{E1447F97-998E-4550-9100-1C97EA3F0D5A}" type="pres">
      <dgm:prSet presAssocID="{6F0BB3D9-4B6A-4281-80E6-479823A897EA}" presName="tx1" presStyleLbl="revTx" presStyleIdx="0" presStyleCnt="6"/>
      <dgm:spPr/>
    </dgm:pt>
    <dgm:pt modelId="{5F8982DE-69B5-494E-A96C-6358573217B5}" type="pres">
      <dgm:prSet presAssocID="{6F0BB3D9-4B6A-4281-80E6-479823A897EA}" presName="vert1" presStyleCnt="0"/>
      <dgm:spPr/>
    </dgm:pt>
    <dgm:pt modelId="{7CF8087A-E59E-423E-A458-A33ED11B1C20}" type="pres">
      <dgm:prSet presAssocID="{BE3DD275-D8CC-49FC-9C71-4C8A51C0BE86}" presName="thickLine" presStyleLbl="alignNode1" presStyleIdx="1" presStyleCnt="6"/>
      <dgm:spPr/>
    </dgm:pt>
    <dgm:pt modelId="{3E9C732C-A5F0-483C-8B19-39CD2D7DAC4D}" type="pres">
      <dgm:prSet presAssocID="{BE3DD275-D8CC-49FC-9C71-4C8A51C0BE86}" presName="horz1" presStyleCnt="0"/>
      <dgm:spPr/>
    </dgm:pt>
    <dgm:pt modelId="{48EC12DB-10C1-4660-83EA-B7DB934E2BC8}" type="pres">
      <dgm:prSet presAssocID="{BE3DD275-D8CC-49FC-9C71-4C8A51C0BE86}" presName="tx1" presStyleLbl="revTx" presStyleIdx="1" presStyleCnt="6"/>
      <dgm:spPr/>
    </dgm:pt>
    <dgm:pt modelId="{5DF53B8C-9663-408E-BD9F-0FEE37331623}" type="pres">
      <dgm:prSet presAssocID="{BE3DD275-D8CC-49FC-9C71-4C8A51C0BE86}" presName="vert1" presStyleCnt="0"/>
      <dgm:spPr/>
    </dgm:pt>
    <dgm:pt modelId="{B3293B1C-4481-4BC9-BF6C-48956F2E8E75}" type="pres">
      <dgm:prSet presAssocID="{90D1F3C7-0A29-4E9B-B9AB-7140201F47CA}" presName="thickLine" presStyleLbl="alignNode1" presStyleIdx="2" presStyleCnt="6"/>
      <dgm:spPr/>
    </dgm:pt>
    <dgm:pt modelId="{D233E3A2-1716-4F91-B140-8D33010D5284}" type="pres">
      <dgm:prSet presAssocID="{90D1F3C7-0A29-4E9B-B9AB-7140201F47CA}" presName="horz1" presStyleCnt="0"/>
      <dgm:spPr/>
    </dgm:pt>
    <dgm:pt modelId="{79854F63-1827-4F1B-9F89-D24330072157}" type="pres">
      <dgm:prSet presAssocID="{90D1F3C7-0A29-4E9B-B9AB-7140201F47CA}" presName="tx1" presStyleLbl="revTx" presStyleIdx="2" presStyleCnt="6"/>
      <dgm:spPr/>
    </dgm:pt>
    <dgm:pt modelId="{54A6A079-5920-4F0D-AB19-09E1E86EECA2}" type="pres">
      <dgm:prSet presAssocID="{90D1F3C7-0A29-4E9B-B9AB-7140201F47CA}" presName="vert1" presStyleCnt="0"/>
      <dgm:spPr/>
    </dgm:pt>
    <dgm:pt modelId="{38F686D2-6338-498E-B388-CA239AD4997E}" type="pres">
      <dgm:prSet presAssocID="{1238A956-B578-4489-8D6B-C0E2BE10F9BB}" presName="thickLine" presStyleLbl="alignNode1" presStyleIdx="3" presStyleCnt="6"/>
      <dgm:spPr/>
    </dgm:pt>
    <dgm:pt modelId="{9F38120A-BF10-443F-86D0-EBF4643EE64F}" type="pres">
      <dgm:prSet presAssocID="{1238A956-B578-4489-8D6B-C0E2BE10F9BB}" presName="horz1" presStyleCnt="0"/>
      <dgm:spPr/>
    </dgm:pt>
    <dgm:pt modelId="{5B6FE44F-C750-4AB6-9444-46FA06385043}" type="pres">
      <dgm:prSet presAssocID="{1238A956-B578-4489-8D6B-C0E2BE10F9BB}" presName="tx1" presStyleLbl="revTx" presStyleIdx="3" presStyleCnt="6"/>
      <dgm:spPr/>
    </dgm:pt>
    <dgm:pt modelId="{A6472B05-65E4-49CA-B5DF-1AF2CAA3EC79}" type="pres">
      <dgm:prSet presAssocID="{1238A956-B578-4489-8D6B-C0E2BE10F9BB}" presName="vert1" presStyleCnt="0"/>
      <dgm:spPr/>
    </dgm:pt>
    <dgm:pt modelId="{63601D16-DB47-4F65-9BE9-940B1A9269DE}" type="pres">
      <dgm:prSet presAssocID="{C03BE341-8AD8-4DB8-A90B-7D0CEE3F1612}" presName="thickLine" presStyleLbl="alignNode1" presStyleIdx="4" presStyleCnt="6"/>
      <dgm:spPr/>
    </dgm:pt>
    <dgm:pt modelId="{ACBEE394-9D2D-4E0A-8401-FA35BAB8C421}" type="pres">
      <dgm:prSet presAssocID="{C03BE341-8AD8-4DB8-A90B-7D0CEE3F1612}" presName="horz1" presStyleCnt="0"/>
      <dgm:spPr/>
    </dgm:pt>
    <dgm:pt modelId="{8FF1DF2B-7B41-4C74-B5F2-DE6459BED8B9}" type="pres">
      <dgm:prSet presAssocID="{C03BE341-8AD8-4DB8-A90B-7D0CEE3F1612}" presName="tx1" presStyleLbl="revTx" presStyleIdx="4" presStyleCnt="6"/>
      <dgm:spPr/>
    </dgm:pt>
    <dgm:pt modelId="{9E7B6144-0FED-4F04-8043-27C26C1C96B2}" type="pres">
      <dgm:prSet presAssocID="{C03BE341-8AD8-4DB8-A90B-7D0CEE3F1612}" presName="vert1" presStyleCnt="0"/>
      <dgm:spPr/>
    </dgm:pt>
    <dgm:pt modelId="{AAFD9AB7-2B9B-4AA6-B3EF-5A871861E1E7}" type="pres">
      <dgm:prSet presAssocID="{21979CB8-EFD8-4A6E-ABA3-CD7E269CD830}" presName="thickLine" presStyleLbl="alignNode1" presStyleIdx="5" presStyleCnt="6"/>
      <dgm:spPr/>
    </dgm:pt>
    <dgm:pt modelId="{EF538437-6877-4FCE-8FED-D82717B61915}" type="pres">
      <dgm:prSet presAssocID="{21979CB8-EFD8-4A6E-ABA3-CD7E269CD830}" presName="horz1" presStyleCnt="0"/>
      <dgm:spPr/>
    </dgm:pt>
    <dgm:pt modelId="{AEF819DF-768B-45B6-AF52-EA70D902A28F}" type="pres">
      <dgm:prSet presAssocID="{21979CB8-EFD8-4A6E-ABA3-CD7E269CD830}" presName="tx1" presStyleLbl="revTx" presStyleIdx="5" presStyleCnt="6"/>
      <dgm:spPr/>
    </dgm:pt>
    <dgm:pt modelId="{C0E91B9E-959B-45EF-9F83-E30C1BB121DE}" type="pres">
      <dgm:prSet presAssocID="{21979CB8-EFD8-4A6E-ABA3-CD7E269CD830}" presName="vert1" presStyleCnt="0"/>
      <dgm:spPr/>
    </dgm:pt>
  </dgm:ptLst>
  <dgm:cxnLst>
    <dgm:cxn modelId="{682CBE07-4BD1-4C34-BD6E-9E0299BECE0D}" type="presOf" srcId="{6F0BB3D9-4B6A-4281-80E6-479823A897EA}" destId="{E1447F97-998E-4550-9100-1C97EA3F0D5A}" srcOrd="0" destOrd="0" presId="urn:microsoft.com/office/officeart/2008/layout/LinedList"/>
    <dgm:cxn modelId="{7350341C-9889-4ADF-A0AE-25A2EADF97BA}" type="presOf" srcId="{C03BE341-8AD8-4DB8-A90B-7D0CEE3F1612}" destId="{8FF1DF2B-7B41-4C74-B5F2-DE6459BED8B9}" srcOrd="0" destOrd="0" presId="urn:microsoft.com/office/officeart/2008/layout/LinedList"/>
    <dgm:cxn modelId="{34ADC825-BD45-4C7C-96EE-A6B121027EEE}" srcId="{6E593B18-FD51-4158-B235-3D42EFA055E7}" destId="{21979CB8-EFD8-4A6E-ABA3-CD7E269CD830}" srcOrd="5" destOrd="0" parTransId="{A9BAB980-939B-4187-B152-F56DA72B2FC6}" sibTransId="{CBA68458-CC80-4788-BD84-50D56EF2F43B}"/>
    <dgm:cxn modelId="{393E5154-FA93-4EB4-B87F-AAA6E3EF3F11}" type="presOf" srcId="{1238A956-B578-4489-8D6B-C0E2BE10F9BB}" destId="{5B6FE44F-C750-4AB6-9444-46FA06385043}" srcOrd="0" destOrd="0" presId="urn:microsoft.com/office/officeart/2008/layout/LinedList"/>
    <dgm:cxn modelId="{7A35BC58-8277-48D2-906B-F5F391C61794}" srcId="{6E593B18-FD51-4158-B235-3D42EFA055E7}" destId="{6F0BB3D9-4B6A-4281-80E6-479823A897EA}" srcOrd="0" destOrd="0" parTransId="{650A1B29-8B12-438C-949D-41D044B30020}" sibTransId="{550385AF-63A5-4009-8960-B8C357EFFF1A}"/>
    <dgm:cxn modelId="{D846F086-E545-4C13-919D-3F6B48728076}" type="presOf" srcId="{6E593B18-FD51-4158-B235-3D42EFA055E7}" destId="{6BA61231-EA55-40B1-B741-A8D7F10CD390}" srcOrd="0" destOrd="0" presId="urn:microsoft.com/office/officeart/2008/layout/LinedList"/>
    <dgm:cxn modelId="{3184559B-8E4D-40B5-AD83-21EC022955FF}" type="presOf" srcId="{BE3DD275-D8CC-49FC-9C71-4C8A51C0BE86}" destId="{48EC12DB-10C1-4660-83EA-B7DB934E2BC8}" srcOrd="0" destOrd="0" presId="urn:microsoft.com/office/officeart/2008/layout/LinedList"/>
    <dgm:cxn modelId="{26EB0AAF-721F-4B52-BEFF-B7F2EDCAB38A}" srcId="{6E593B18-FD51-4158-B235-3D42EFA055E7}" destId="{BE3DD275-D8CC-49FC-9C71-4C8A51C0BE86}" srcOrd="1" destOrd="0" parTransId="{98D7DEA9-8F3C-48BF-AB62-4CAE9B3F5E18}" sibTransId="{9387BC7A-ED41-4D73-9A75-415433C2B28A}"/>
    <dgm:cxn modelId="{609B9CB5-143C-4C8C-AED3-A2FDD1F7CCD6}" type="presOf" srcId="{90D1F3C7-0A29-4E9B-B9AB-7140201F47CA}" destId="{79854F63-1827-4F1B-9F89-D24330072157}" srcOrd="0" destOrd="0" presId="urn:microsoft.com/office/officeart/2008/layout/LinedList"/>
    <dgm:cxn modelId="{9437EBCE-3169-45CB-BC2D-278E68431847}" type="presOf" srcId="{21979CB8-EFD8-4A6E-ABA3-CD7E269CD830}" destId="{AEF819DF-768B-45B6-AF52-EA70D902A28F}" srcOrd="0" destOrd="0" presId="urn:microsoft.com/office/officeart/2008/layout/LinedList"/>
    <dgm:cxn modelId="{B29F77E3-8EB6-491D-9329-6317AE18A461}" srcId="{6E593B18-FD51-4158-B235-3D42EFA055E7}" destId="{C03BE341-8AD8-4DB8-A90B-7D0CEE3F1612}" srcOrd="4" destOrd="0" parTransId="{E8A477D6-996C-4347-9886-DBE444BF752B}" sibTransId="{AFF0853B-0519-42A1-8677-C2EAF48F4C57}"/>
    <dgm:cxn modelId="{4F66BEE7-89FD-4F30-A6AA-F7AD4C63E5E1}" srcId="{6E593B18-FD51-4158-B235-3D42EFA055E7}" destId="{1238A956-B578-4489-8D6B-C0E2BE10F9BB}" srcOrd="3" destOrd="0" parTransId="{8C397C78-9C12-4F8F-8535-D5BB5165278A}" sibTransId="{2CD8316F-5526-49EE-84BF-52A2A5463FC6}"/>
    <dgm:cxn modelId="{5341D7FE-829B-4012-B25B-7EBCD7A9C9F3}" srcId="{6E593B18-FD51-4158-B235-3D42EFA055E7}" destId="{90D1F3C7-0A29-4E9B-B9AB-7140201F47CA}" srcOrd="2" destOrd="0" parTransId="{FC0FBB50-8B67-433E-96CA-8E5F140F6FC9}" sibTransId="{F65B4A90-2CEB-4931-A028-6C50E6F77C3F}"/>
    <dgm:cxn modelId="{1DEA0CF7-7D47-4311-ADC9-D632778F8191}" type="presParOf" srcId="{6BA61231-EA55-40B1-B741-A8D7F10CD390}" destId="{FA97A6DF-382A-444B-BFAE-C66C8519E4F6}" srcOrd="0" destOrd="0" presId="urn:microsoft.com/office/officeart/2008/layout/LinedList"/>
    <dgm:cxn modelId="{F0313AEA-A552-4728-A7F8-D2A980256EE2}" type="presParOf" srcId="{6BA61231-EA55-40B1-B741-A8D7F10CD390}" destId="{5F17C17B-103F-4016-A54F-D3AE4E21586D}" srcOrd="1" destOrd="0" presId="urn:microsoft.com/office/officeart/2008/layout/LinedList"/>
    <dgm:cxn modelId="{16051E5D-A1ED-42A0-AAF4-FD034B909A67}" type="presParOf" srcId="{5F17C17B-103F-4016-A54F-D3AE4E21586D}" destId="{E1447F97-998E-4550-9100-1C97EA3F0D5A}" srcOrd="0" destOrd="0" presId="urn:microsoft.com/office/officeart/2008/layout/LinedList"/>
    <dgm:cxn modelId="{6D9C5699-7E01-4F30-9F4D-DA44E0B84429}" type="presParOf" srcId="{5F17C17B-103F-4016-A54F-D3AE4E21586D}" destId="{5F8982DE-69B5-494E-A96C-6358573217B5}" srcOrd="1" destOrd="0" presId="urn:microsoft.com/office/officeart/2008/layout/LinedList"/>
    <dgm:cxn modelId="{52459D91-B93F-405C-B8D4-8B22D958CBEB}" type="presParOf" srcId="{6BA61231-EA55-40B1-B741-A8D7F10CD390}" destId="{7CF8087A-E59E-423E-A458-A33ED11B1C20}" srcOrd="2" destOrd="0" presId="urn:microsoft.com/office/officeart/2008/layout/LinedList"/>
    <dgm:cxn modelId="{70A4AF13-997A-4686-A249-099368C2E831}" type="presParOf" srcId="{6BA61231-EA55-40B1-B741-A8D7F10CD390}" destId="{3E9C732C-A5F0-483C-8B19-39CD2D7DAC4D}" srcOrd="3" destOrd="0" presId="urn:microsoft.com/office/officeart/2008/layout/LinedList"/>
    <dgm:cxn modelId="{D0446CED-1A8B-4527-8978-45693B885C5E}" type="presParOf" srcId="{3E9C732C-A5F0-483C-8B19-39CD2D7DAC4D}" destId="{48EC12DB-10C1-4660-83EA-B7DB934E2BC8}" srcOrd="0" destOrd="0" presId="urn:microsoft.com/office/officeart/2008/layout/LinedList"/>
    <dgm:cxn modelId="{A9485A6E-7175-491B-8BFF-20E6EAF68096}" type="presParOf" srcId="{3E9C732C-A5F0-483C-8B19-39CD2D7DAC4D}" destId="{5DF53B8C-9663-408E-BD9F-0FEE37331623}" srcOrd="1" destOrd="0" presId="urn:microsoft.com/office/officeart/2008/layout/LinedList"/>
    <dgm:cxn modelId="{138EDFF9-1C70-47B2-B481-E32C80D2C422}" type="presParOf" srcId="{6BA61231-EA55-40B1-B741-A8D7F10CD390}" destId="{B3293B1C-4481-4BC9-BF6C-48956F2E8E75}" srcOrd="4" destOrd="0" presId="urn:microsoft.com/office/officeart/2008/layout/LinedList"/>
    <dgm:cxn modelId="{2D5CED8F-590B-4324-A417-BD9830FFA183}" type="presParOf" srcId="{6BA61231-EA55-40B1-B741-A8D7F10CD390}" destId="{D233E3A2-1716-4F91-B140-8D33010D5284}" srcOrd="5" destOrd="0" presId="urn:microsoft.com/office/officeart/2008/layout/LinedList"/>
    <dgm:cxn modelId="{2362DB91-9893-458D-A650-72624A01322F}" type="presParOf" srcId="{D233E3A2-1716-4F91-B140-8D33010D5284}" destId="{79854F63-1827-4F1B-9F89-D24330072157}" srcOrd="0" destOrd="0" presId="urn:microsoft.com/office/officeart/2008/layout/LinedList"/>
    <dgm:cxn modelId="{998E544F-019F-4EF0-8FD0-69D466E4BB82}" type="presParOf" srcId="{D233E3A2-1716-4F91-B140-8D33010D5284}" destId="{54A6A079-5920-4F0D-AB19-09E1E86EECA2}" srcOrd="1" destOrd="0" presId="urn:microsoft.com/office/officeart/2008/layout/LinedList"/>
    <dgm:cxn modelId="{255C19E6-EA94-4B12-939A-F4777E9EEC92}" type="presParOf" srcId="{6BA61231-EA55-40B1-B741-A8D7F10CD390}" destId="{38F686D2-6338-498E-B388-CA239AD4997E}" srcOrd="6" destOrd="0" presId="urn:microsoft.com/office/officeart/2008/layout/LinedList"/>
    <dgm:cxn modelId="{39060624-013E-4F13-99AF-365873463C84}" type="presParOf" srcId="{6BA61231-EA55-40B1-B741-A8D7F10CD390}" destId="{9F38120A-BF10-443F-86D0-EBF4643EE64F}" srcOrd="7" destOrd="0" presId="urn:microsoft.com/office/officeart/2008/layout/LinedList"/>
    <dgm:cxn modelId="{11A9E9C4-2AF1-4CD2-B16A-0DAFCF04D662}" type="presParOf" srcId="{9F38120A-BF10-443F-86D0-EBF4643EE64F}" destId="{5B6FE44F-C750-4AB6-9444-46FA06385043}" srcOrd="0" destOrd="0" presId="urn:microsoft.com/office/officeart/2008/layout/LinedList"/>
    <dgm:cxn modelId="{47DDDB31-4EAF-4F2E-8FAA-092D57DCC2DF}" type="presParOf" srcId="{9F38120A-BF10-443F-86D0-EBF4643EE64F}" destId="{A6472B05-65E4-49CA-B5DF-1AF2CAA3EC79}" srcOrd="1" destOrd="0" presId="urn:microsoft.com/office/officeart/2008/layout/LinedList"/>
    <dgm:cxn modelId="{DD2DE9C0-7FEE-4CA6-A459-EF8F9D012804}" type="presParOf" srcId="{6BA61231-EA55-40B1-B741-A8D7F10CD390}" destId="{63601D16-DB47-4F65-9BE9-940B1A9269DE}" srcOrd="8" destOrd="0" presId="urn:microsoft.com/office/officeart/2008/layout/LinedList"/>
    <dgm:cxn modelId="{865FCCC0-7CA1-499C-89C2-10439F15B466}" type="presParOf" srcId="{6BA61231-EA55-40B1-B741-A8D7F10CD390}" destId="{ACBEE394-9D2D-4E0A-8401-FA35BAB8C421}" srcOrd="9" destOrd="0" presId="urn:microsoft.com/office/officeart/2008/layout/LinedList"/>
    <dgm:cxn modelId="{EA1F8FCA-8BE5-404A-8234-0E5A86F2FBEC}" type="presParOf" srcId="{ACBEE394-9D2D-4E0A-8401-FA35BAB8C421}" destId="{8FF1DF2B-7B41-4C74-B5F2-DE6459BED8B9}" srcOrd="0" destOrd="0" presId="urn:microsoft.com/office/officeart/2008/layout/LinedList"/>
    <dgm:cxn modelId="{FE175ABB-3664-461E-8BDE-DD780B783733}" type="presParOf" srcId="{ACBEE394-9D2D-4E0A-8401-FA35BAB8C421}" destId="{9E7B6144-0FED-4F04-8043-27C26C1C96B2}" srcOrd="1" destOrd="0" presId="urn:microsoft.com/office/officeart/2008/layout/LinedList"/>
    <dgm:cxn modelId="{8CFD08D6-695A-4447-9246-615E8DD9B3B4}" type="presParOf" srcId="{6BA61231-EA55-40B1-B741-A8D7F10CD390}" destId="{AAFD9AB7-2B9B-4AA6-B3EF-5A871861E1E7}" srcOrd="10" destOrd="0" presId="urn:microsoft.com/office/officeart/2008/layout/LinedList"/>
    <dgm:cxn modelId="{B766C363-394E-4B49-AC09-21D12AB3CEA8}" type="presParOf" srcId="{6BA61231-EA55-40B1-B741-A8D7F10CD390}" destId="{EF538437-6877-4FCE-8FED-D82717B61915}" srcOrd="11" destOrd="0" presId="urn:microsoft.com/office/officeart/2008/layout/LinedList"/>
    <dgm:cxn modelId="{F68907FE-60FD-4A16-BD63-5E3B4EF3EA47}" type="presParOf" srcId="{EF538437-6877-4FCE-8FED-D82717B61915}" destId="{AEF819DF-768B-45B6-AF52-EA70D902A28F}" srcOrd="0" destOrd="0" presId="urn:microsoft.com/office/officeart/2008/layout/LinedList"/>
    <dgm:cxn modelId="{9EF2A28B-97A5-499D-8D00-A23777707753}" type="presParOf" srcId="{EF538437-6877-4FCE-8FED-D82717B61915}" destId="{C0E91B9E-959B-45EF-9F83-E30C1BB121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B3440-1A3A-417C-9587-228EA0070EFD}">
      <dsp:nvSpPr>
        <dsp:cNvPr id="0" name=""/>
        <dsp:cNvSpPr/>
      </dsp:nvSpPr>
      <dsp:spPr>
        <a:xfrm>
          <a:off x="0" y="10104"/>
          <a:ext cx="6305371" cy="114703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At which point does the boy become the subject of Health and social care?</a:t>
          </a:r>
          <a:endParaRPr lang="en-US" sz="2300" kern="1200"/>
        </a:p>
      </dsp:txBody>
      <dsp:txXfrm>
        <a:off x="55994" y="66098"/>
        <a:ext cx="6193383" cy="1035050"/>
      </dsp:txXfrm>
    </dsp:sp>
    <dsp:sp modelId="{17C9B6DE-F77C-4B23-B78B-D46A9F5D4642}">
      <dsp:nvSpPr>
        <dsp:cNvPr id="0" name=""/>
        <dsp:cNvSpPr/>
      </dsp:nvSpPr>
      <dsp:spPr>
        <a:xfrm>
          <a:off x="0" y="1223383"/>
          <a:ext cx="6305371" cy="1147038"/>
        </a:xfrm>
        <a:prstGeom prst="roundRect">
          <a:avLst/>
        </a:prstGeom>
        <a:solidFill>
          <a:schemeClr val="accent2">
            <a:hueOff val="-1671780"/>
            <a:satOff val="-6640"/>
            <a:lumOff val="42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REFERAL OF PRIMARY SCHOOL BOY who was viewed as </a:t>
          </a:r>
          <a:r>
            <a:rPr lang="en-GB" sz="2300" b="1" kern="1200" dirty="0"/>
            <a:t>behaving </a:t>
          </a:r>
          <a:r>
            <a:rPr lang="en-GB" sz="2300" b="1" kern="1200" dirty="0" err="1"/>
            <a:t>disruptly</a:t>
          </a:r>
          <a:r>
            <a:rPr lang="en-GB" sz="2300" b="1" kern="1200" dirty="0"/>
            <a:t>. Referred by Anti Social behaviour team.</a:t>
          </a:r>
          <a:endParaRPr lang="en-US" sz="2300" kern="1200" dirty="0"/>
        </a:p>
      </dsp:txBody>
      <dsp:txXfrm>
        <a:off x="55994" y="1279377"/>
        <a:ext cx="6193383" cy="1035050"/>
      </dsp:txXfrm>
    </dsp:sp>
    <dsp:sp modelId="{5B5228A9-0BEE-4C1C-A62A-F84074400100}">
      <dsp:nvSpPr>
        <dsp:cNvPr id="0" name=""/>
        <dsp:cNvSpPr/>
      </dsp:nvSpPr>
      <dsp:spPr>
        <a:xfrm>
          <a:off x="0" y="2436661"/>
          <a:ext cx="6305371" cy="1147038"/>
        </a:xfrm>
        <a:prstGeom prst="roundRect">
          <a:avLst/>
        </a:prstGeom>
        <a:solidFill>
          <a:schemeClr val="accent2">
            <a:hueOff val="-3343561"/>
            <a:satOff val="-13279"/>
            <a:lumOff val="84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Other issues include domestic violence, non payment of rent, potential parental alcohol problems, and parenting issues.</a:t>
          </a:r>
          <a:endParaRPr lang="en-US" sz="2300" kern="1200"/>
        </a:p>
      </dsp:txBody>
      <dsp:txXfrm>
        <a:off x="55994" y="2492655"/>
        <a:ext cx="6193383" cy="1035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B3968-BD01-497E-9DC9-57A1EC4BC80A}">
      <dsp:nvSpPr>
        <dsp:cNvPr id="0" name=""/>
        <dsp:cNvSpPr/>
      </dsp:nvSpPr>
      <dsp:spPr>
        <a:xfrm>
          <a:off x="0" y="57512"/>
          <a:ext cx="6683374" cy="155961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Five family members were identified, mother, father, teenage daughter, young daughter, and young boy.</a:t>
          </a:r>
          <a:endParaRPr lang="en-US" sz="3100" kern="1200"/>
        </a:p>
      </dsp:txBody>
      <dsp:txXfrm>
        <a:off x="76134" y="133646"/>
        <a:ext cx="6531106" cy="1407342"/>
      </dsp:txXfrm>
    </dsp:sp>
    <dsp:sp modelId="{4FDE9713-E84A-442C-B4E4-AFB3B8310B46}">
      <dsp:nvSpPr>
        <dsp:cNvPr id="0" name=""/>
        <dsp:cNvSpPr/>
      </dsp:nvSpPr>
      <dsp:spPr>
        <a:xfrm>
          <a:off x="0" y="1706402"/>
          <a:ext cx="6683374" cy="155961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dirty="0"/>
            <a:t>Mother works at children's primary school, father doesn’t work, less pay, rent arrears.</a:t>
          </a:r>
          <a:endParaRPr lang="en-US" sz="3100" kern="1200" dirty="0"/>
        </a:p>
      </dsp:txBody>
      <dsp:txXfrm>
        <a:off x="76134" y="1782536"/>
        <a:ext cx="6531106" cy="1407342"/>
      </dsp:txXfrm>
    </dsp:sp>
    <dsp:sp modelId="{5555F334-C3FE-498F-8499-31FC2208EE1F}">
      <dsp:nvSpPr>
        <dsp:cNvPr id="0" name=""/>
        <dsp:cNvSpPr/>
      </dsp:nvSpPr>
      <dsp:spPr>
        <a:xfrm>
          <a:off x="0" y="3266012"/>
          <a:ext cx="6683374" cy="128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197"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baseline="0"/>
            <a:t>Agencies included: probation service, connexions, jobcentre plus, metprpolitan police, neighbourhood services, education services, CAMHS, ANTISOCIALBEHAVIOUR TEAM. </a:t>
          </a:r>
          <a:endParaRPr lang="en-US" sz="2400" kern="1200"/>
        </a:p>
      </dsp:txBody>
      <dsp:txXfrm>
        <a:off x="0" y="3266012"/>
        <a:ext cx="6683374" cy="1283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0F348-7308-4FED-8654-8CB2457B82E5}">
      <dsp:nvSpPr>
        <dsp:cNvPr id="0" name=""/>
        <dsp:cNvSpPr/>
      </dsp:nvSpPr>
      <dsp:spPr>
        <a:xfrm>
          <a:off x="0" y="562"/>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9CDA1C-B87C-4A95-AD86-B72EBF5DA061}">
      <dsp:nvSpPr>
        <dsp:cNvPr id="0" name=""/>
        <dsp:cNvSpPr/>
      </dsp:nvSpPr>
      <dsp:spPr>
        <a:xfrm>
          <a:off x="398072" y="296649"/>
          <a:ext cx="723768" cy="7237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BC8DAF-D617-4867-A43E-726FFFFAC5A4}">
      <dsp:nvSpPr>
        <dsp:cNvPr id="0" name=""/>
        <dsp:cNvSpPr/>
      </dsp:nvSpPr>
      <dsp:spPr>
        <a:xfrm>
          <a:off x="1519914" y="562"/>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Rent arreas were monitored,</a:t>
          </a:r>
          <a:endParaRPr lang="en-US" sz="2500" kern="1200"/>
        </a:p>
      </dsp:txBody>
      <dsp:txXfrm>
        <a:off x="1519914" y="562"/>
        <a:ext cx="5163460" cy="1315942"/>
      </dsp:txXfrm>
    </dsp:sp>
    <dsp:sp modelId="{C0036BEB-3391-47AA-B2DB-F8CBAE9F3167}">
      <dsp:nvSpPr>
        <dsp:cNvPr id="0" name=""/>
        <dsp:cNvSpPr/>
      </dsp:nvSpPr>
      <dsp:spPr>
        <a:xfrm>
          <a:off x="0" y="1645491"/>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B742B-2116-4AB5-9963-48F17045EF88}">
      <dsp:nvSpPr>
        <dsp:cNvPr id="0" name=""/>
        <dsp:cNvSpPr/>
      </dsp:nvSpPr>
      <dsp:spPr>
        <a:xfrm>
          <a:off x="398072" y="1941578"/>
          <a:ext cx="723768" cy="7237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5BE5AB-EF5C-47CD-9DD6-55DE7119D20B}">
      <dsp:nvSpPr>
        <dsp:cNvPr id="0" name=""/>
        <dsp:cNvSpPr/>
      </dsp:nvSpPr>
      <dsp:spPr>
        <a:xfrm>
          <a:off x="1519914" y="1645491"/>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dirty="0"/>
            <a:t>Help given for employment, and training opportunities.</a:t>
          </a:r>
          <a:endParaRPr lang="en-US" sz="2500" kern="1200" dirty="0"/>
        </a:p>
      </dsp:txBody>
      <dsp:txXfrm>
        <a:off x="1519914" y="1645491"/>
        <a:ext cx="5163460" cy="1315942"/>
      </dsp:txXfrm>
    </dsp:sp>
    <dsp:sp modelId="{5E2E9A37-6A45-4584-850A-0C276C63112A}">
      <dsp:nvSpPr>
        <dsp:cNvPr id="0" name=""/>
        <dsp:cNvSpPr/>
      </dsp:nvSpPr>
      <dsp:spPr>
        <a:xfrm>
          <a:off x="0" y="3192763"/>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5A6B03-31D2-4A8B-9A6A-4328DE6BF677}">
      <dsp:nvSpPr>
        <dsp:cNvPr id="0" name=""/>
        <dsp:cNvSpPr/>
      </dsp:nvSpPr>
      <dsp:spPr>
        <a:xfrm>
          <a:off x="398072" y="3586506"/>
          <a:ext cx="723768" cy="7237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22ACA6-D0DC-43DD-A58C-83253CBC2B45}">
      <dsp:nvSpPr>
        <dsp:cNvPr id="0" name=""/>
        <dsp:cNvSpPr/>
      </dsp:nvSpPr>
      <dsp:spPr>
        <a:xfrm>
          <a:off x="1519914" y="3290419"/>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US" sz="2500" kern="1200" dirty="0"/>
            <a:t>Support for domestic cleanliness. Parenting classes, and counselling support.</a:t>
          </a:r>
        </a:p>
      </dsp:txBody>
      <dsp:txXfrm>
        <a:off x="1519914" y="3290419"/>
        <a:ext cx="5163460" cy="13159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B7FA1-48BB-46B7-A47E-5038854AFA85}">
      <dsp:nvSpPr>
        <dsp:cNvPr id="0" name=""/>
        <dsp:cNvSpPr/>
      </dsp:nvSpPr>
      <dsp:spPr>
        <a:xfrm>
          <a:off x="0" y="228242"/>
          <a:ext cx="6683374" cy="97929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Mother gets a second job. Providing more income.</a:t>
          </a:r>
          <a:endParaRPr lang="en-US" sz="2700" kern="1200" dirty="0"/>
        </a:p>
      </dsp:txBody>
      <dsp:txXfrm>
        <a:off x="47805" y="276047"/>
        <a:ext cx="6587764" cy="883680"/>
      </dsp:txXfrm>
    </dsp:sp>
    <dsp:sp modelId="{D8586D25-282F-4366-831A-8E3C06FE9382}">
      <dsp:nvSpPr>
        <dsp:cNvPr id="0" name=""/>
        <dsp:cNvSpPr/>
      </dsp:nvSpPr>
      <dsp:spPr>
        <a:xfrm>
          <a:off x="0" y="1288895"/>
          <a:ext cx="6683374" cy="979290"/>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The family receive counselling due to domestic violence. Less arguments in the family</a:t>
          </a:r>
          <a:endParaRPr lang="en-US" sz="2700" kern="1200" dirty="0"/>
        </a:p>
      </dsp:txBody>
      <dsp:txXfrm>
        <a:off x="47805" y="1336700"/>
        <a:ext cx="6587764" cy="883680"/>
      </dsp:txXfrm>
    </dsp:sp>
    <dsp:sp modelId="{B3D82B18-8AF1-4520-82AF-E55A2268EF86}">
      <dsp:nvSpPr>
        <dsp:cNvPr id="0" name=""/>
        <dsp:cNvSpPr/>
      </dsp:nvSpPr>
      <dsp:spPr>
        <a:xfrm>
          <a:off x="0" y="2342342"/>
          <a:ext cx="6683374" cy="979290"/>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Rent arreas are cleared</a:t>
          </a:r>
          <a:endParaRPr lang="en-US" sz="2700" kern="1200"/>
        </a:p>
      </dsp:txBody>
      <dsp:txXfrm>
        <a:off x="47805" y="2390147"/>
        <a:ext cx="6587764" cy="883680"/>
      </dsp:txXfrm>
    </dsp:sp>
    <dsp:sp modelId="{84B318E6-D59A-4C2C-9A5E-B89FC57CD50A}">
      <dsp:nvSpPr>
        <dsp:cNvPr id="0" name=""/>
        <dsp:cNvSpPr/>
      </dsp:nvSpPr>
      <dsp:spPr>
        <a:xfrm>
          <a:off x="0" y="3399392"/>
          <a:ext cx="6683374" cy="97929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Child’s behaviour has improved</a:t>
          </a:r>
          <a:endParaRPr lang="en-US" sz="2700" kern="1200"/>
        </a:p>
      </dsp:txBody>
      <dsp:txXfrm>
        <a:off x="47805" y="3447197"/>
        <a:ext cx="6587764" cy="8836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7A6DF-382A-444B-BFAE-C66C8519E4F6}">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1447F97-998E-4550-9100-1C97EA3F0D5A}">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Early intervention can help the family and society</a:t>
          </a:r>
          <a:endParaRPr lang="en-US" sz="2600" kern="1200"/>
        </a:p>
      </dsp:txBody>
      <dsp:txXfrm>
        <a:off x="0" y="2249"/>
        <a:ext cx="6683374" cy="767071"/>
      </dsp:txXfrm>
    </dsp:sp>
    <dsp:sp modelId="{7CF8087A-E59E-423E-A458-A33ED11B1C20}">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8EC12DB-10C1-4660-83EA-B7DB934E2BC8}">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Less anti social behaviour </a:t>
          </a:r>
          <a:endParaRPr lang="en-US" sz="2600" kern="1200"/>
        </a:p>
      </dsp:txBody>
      <dsp:txXfrm>
        <a:off x="0" y="769320"/>
        <a:ext cx="6683374" cy="767071"/>
      </dsp:txXfrm>
    </dsp:sp>
    <dsp:sp modelId="{B3293B1C-4481-4BC9-BF6C-48956F2E8E75}">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9854F63-1827-4F1B-9F89-D24330072157}">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Less crime</a:t>
          </a:r>
          <a:endParaRPr lang="en-US" sz="2600" kern="1200"/>
        </a:p>
      </dsp:txBody>
      <dsp:txXfrm>
        <a:off x="0" y="1536391"/>
        <a:ext cx="6683374" cy="767071"/>
      </dsp:txXfrm>
    </dsp:sp>
    <dsp:sp modelId="{38F686D2-6338-498E-B388-CA239AD4997E}">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B6FE44F-C750-4AB6-9444-46FA06385043}">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Better area for children and families</a:t>
          </a:r>
          <a:endParaRPr lang="en-US" sz="2600" kern="1200"/>
        </a:p>
      </dsp:txBody>
      <dsp:txXfrm>
        <a:off x="0" y="2303462"/>
        <a:ext cx="6683374" cy="767071"/>
      </dsp:txXfrm>
    </dsp:sp>
    <dsp:sp modelId="{63601D16-DB47-4F65-9BE9-940B1A9269DE}">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FF1DF2B-7B41-4C74-B5F2-DE6459BED8B9}">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More future opportunities for the child </a:t>
          </a:r>
          <a:endParaRPr lang="en-US" sz="2600" kern="1200"/>
        </a:p>
      </dsp:txBody>
      <dsp:txXfrm>
        <a:off x="0" y="3070533"/>
        <a:ext cx="6683374" cy="767071"/>
      </dsp:txXfrm>
    </dsp:sp>
    <dsp:sp modelId="{AAFD9AB7-2B9B-4AA6-B3EF-5A871861E1E7}">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F819DF-768B-45B6-AF52-EA70D902A28F}">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Job prospects</a:t>
          </a:r>
          <a:endParaRPr lang="en-US" sz="2600" kern="1200"/>
        </a:p>
      </dsp:txBody>
      <dsp:txXfrm>
        <a:off x="0" y="3837604"/>
        <a:ext cx="6683374" cy="7670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1F70A4-FDB4-47C0-9330-E02F73509FE3}" type="datetimeFigureOut">
              <a:rPr lang="en-GB" smtClean="0"/>
              <a:t>05/03/2020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8147AF-E36E-4D8F-9B4D-41A8D7E550E3}" type="slidenum">
              <a:rPr lang="en-GB" smtClean="0"/>
              <a:t>‹#›</a:t>
            </a:fld>
            <a:endParaRPr lang="en-GB"/>
          </a:p>
        </p:txBody>
      </p:sp>
    </p:spTree>
    <p:extLst>
      <p:ext uri="{BB962C8B-B14F-4D97-AF65-F5344CB8AC3E}">
        <p14:creationId xmlns:p14="http://schemas.microsoft.com/office/powerpoint/2010/main" val="4073801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3/5/2020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3/5/2020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en.wikipedia.org/wiki/Jobcentre_Plus" TargetMode="External"/><Relationship Id="rId7" Type="http://schemas.openxmlformats.org/officeDocument/2006/relationships/hyperlink" Target="https://en.wikipedia.org/wiki/National_Probation_Service" TargetMode="Externa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en.wikipedia.org/wiki/Connexions_(agency)" TargetMode="External"/><Relationship Id="rId4" Type="http://schemas.openxmlformats.org/officeDocument/2006/relationships/image" Target="../media/image1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outstandingcareers.co.uk/ofsted"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researchbriefings.files.parliament.uk/documents/SN07096/SN07096.pdf" TargetMode="External"/><Relationship Id="rId2" Type="http://schemas.openxmlformats.org/officeDocument/2006/relationships/hyperlink" Target="https://ec.europa.eu/eurostat/statistics-explained/index.php/Glossary:At_risk_of_poverty_or_social_exclusion_(AROPE)" TargetMode="External"/><Relationship Id="rId1" Type="http://schemas.openxmlformats.org/officeDocument/2006/relationships/slideLayout" Target="../slideLayouts/slideLayout2.xml"/><Relationship Id="rId5" Type="http://schemas.openxmlformats.org/officeDocument/2006/relationships/hyperlink" Target="https://www.gov.uk/government/news/statistical-data-return-details-social-housing-rent-levels" TargetMode="External"/><Relationship Id="rId4" Type="http://schemas.openxmlformats.org/officeDocument/2006/relationships/hyperlink" Target="https://www.ethnicity-facts-figures.service.gov.uk/work-pay-and-benefits/pay-and-income/low-income/latest"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ons.gov.uk/peoplepopulationandcommunity/personalandhouseholdfinances/incomeandwealth/articles/persistentpovertyintheukandeu/2015#a-higher-proportion-of-persistently-poor-individuals-express-low-happiness-and-high-anxiety" TargetMode="External"/><Relationship Id="rId2" Type="http://schemas.openxmlformats.org/officeDocument/2006/relationships/hyperlink" Target="https://assets.publishing.service.gov.uk/government/uploads/system/uploads/attachment_data/file/835115/IoD2019_Statistical_Release.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nottinghamchildrenspartnership.co.uk/common-assessment-framework/what-is-the-common-assessment-framework/" TargetMode="External"/><Relationship Id="rId2" Type="http://schemas.openxmlformats.org/officeDocument/2006/relationships/hyperlink" Target="HTTPS://RESEARCHBRIEFINGS.PARLIAMENT.UK/RESEARCHBRIEFING/SUMMARY/CBP-7585."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birminghamchildrens/" TargetMode="External"/><Relationship Id="rId2" Type="http://schemas.openxmlformats.org/officeDocument/2006/relationships/hyperlink" Target="https://www.eif.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45D17-F241-46D1-B1D7-CAC2BBC77E13}"/>
              </a:ext>
            </a:extLst>
          </p:cNvPr>
          <p:cNvSpPr>
            <a:spLocks noGrp="1"/>
          </p:cNvSpPr>
          <p:nvPr>
            <p:ph type="ctrTitle"/>
          </p:nvPr>
        </p:nvSpPr>
        <p:spPr>
          <a:xfrm>
            <a:off x="1644995" y="887895"/>
            <a:ext cx="8689976" cy="1106555"/>
          </a:xfrm>
        </p:spPr>
        <p:txBody>
          <a:bodyPr/>
          <a:lstStyle/>
          <a:p>
            <a:r>
              <a:rPr lang="en-GB" dirty="0"/>
              <a:t> CASE STUDY FAMILIES: FAMILY A</a:t>
            </a:r>
          </a:p>
        </p:txBody>
      </p:sp>
      <p:sp>
        <p:nvSpPr>
          <p:cNvPr id="3" name="Subtitle 2">
            <a:extLst>
              <a:ext uri="{FF2B5EF4-FFF2-40B4-BE49-F238E27FC236}">
                <a16:creationId xmlns:a16="http://schemas.microsoft.com/office/drawing/2014/main" id="{BD0A3594-B134-4351-A594-DB8CE849A89E}"/>
              </a:ext>
            </a:extLst>
          </p:cNvPr>
          <p:cNvSpPr>
            <a:spLocks noGrp="1"/>
          </p:cNvSpPr>
          <p:nvPr>
            <p:ph type="subTitle" idx="1"/>
          </p:nvPr>
        </p:nvSpPr>
        <p:spPr>
          <a:xfrm>
            <a:off x="1751012" y="2613995"/>
            <a:ext cx="8689976" cy="2249556"/>
          </a:xfrm>
        </p:spPr>
        <p:txBody>
          <a:bodyPr>
            <a:normAutofit/>
          </a:bodyPr>
          <a:lstStyle/>
          <a:p>
            <a:r>
              <a:rPr lang="en-GB" dirty="0">
                <a:solidFill>
                  <a:schemeClr val="tx1"/>
                </a:solidFill>
              </a:rPr>
              <a:t>Sabina khanam: 1713883</a:t>
            </a:r>
          </a:p>
          <a:p>
            <a:r>
              <a:rPr lang="en-GB" dirty="0" err="1">
                <a:solidFill>
                  <a:schemeClr val="tx1"/>
                </a:solidFill>
              </a:rPr>
              <a:t>Hasna</a:t>
            </a:r>
            <a:r>
              <a:rPr lang="en-GB" dirty="0">
                <a:solidFill>
                  <a:schemeClr val="tx1"/>
                </a:solidFill>
              </a:rPr>
              <a:t> begum: 1808766</a:t>
            </a:r>
          </a:p>
          <a:p>
            <a:r>
              <a:rPr lang="en-GB" dirty="0">
                <a:solidFill>
                  <a:schemeClr val="tx1"/>
                </a:solidFill>
              </a:rPr>
              <a:t>SAFEENA </a:t>
            </a:r>
            <a:r>
              <a:rPr lang="en-GB" dirty="0" err="1">
                <a:solidFill>
                  <a:schemeClr val="tx1"/>
                </a:solidFill>
              </a:rPr>
              <a:t>ali</a:t>
            </a:r>
            <a:r>
              <a:rPr lang="en-GB" dirty="0">
                <a:solidFill>
                  <a:schemeClr val="tx1"/>
                </a:solidFill>
              </a:rPr>
              <a:t>: 1715941</a:t>
            </a:r>
          </a:p>
          <a:p>
            <a:r>
              <a:rPr lang="en-GB" dirty="0">
                <a:solidFill>
                  <a:schemeClr val="tx1"/>
                </a:solidFill>
              </a:rPr>
              <a:t>SANARA BEGUM AKBAR: 1713889</a:t>
            </a:r>
          </a:p>
          <a:p>
            <a:endParaRPr lang="en-GB" dirty="0"/>
          </a:p>
        </p:txBody>
      </p:sp>
    </p:spTree>
    <p:extLst>
      <p:ext uri="{BB962C8B-B14F-4D97-AF65-F5344CB8AC3E}">
        <p14:creationId xmlns:p14="http://schemas.microsoft.com/office/powerpoint/2010/main" val="2683633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876EF-BEB4-42BB-9889-F1ACC0A29FD1}"/>
              </a:ext>
            </a:extLst>
          </p:cNvPr>
          <p:cNvSpPr>
            <a:spLocks noGrp="1"/>
          </p:cNvSpPr>
          <p:nvPr>
            <p:ph type="title"/>
          </p:nvPr>
        </p:nvSpPr>
        <p:spPr/>
        <p:txBody>
          <a:bodyPr/>
          <a:lstStyle/>
          <a:p>
            <a:r>
              <a:rPr lang="en-US" dirty="0"/>
              <a:t>INTRODUCTION</a:t>
            </a:r>
            <a:endParaRPr lang="en-GB" dirty="0"/>
          </a:p>
        </p:txBody>
      </p:sp>
      <p:sp>
        <p:nvSpPr>
          <p:cNvPr id="4" name="TextBox 3">
            <a:extLst>
              <a:ext uri="{FF2B5EF4-FFF2-40B4-BE49-F238E27FC236}">
                <a16:creationId xmlns:a16="http://schemas.microsoft.com/office/drawing/2014/main" id="{87D69721-74E8-45B3-9A85-D64F9918EB06}"/>
              </a:ext>
            </a:extLst>
          </p:cNvPr>
          <p:cNvSpPr txBox="1"/>
          <p:nvPr/>
        </p:nvSpPr>
        <p:spPr>
          <a:xfrm>
            <a:off x="1219200" y="1842161"/>
            <a:ext cx="9980003" cy="2585323"/>
          </a:xfrm>
          <a:prstGeom prst="rect">
            <a:avLst/>
          </a:prstGeom>
          <a:noFill/>
        </p:spPr>
        <p:txBody>
          <a:bodyPr wrap="square" rtlCol="0">
            <a:spAutoFit/>
          </a:bodyPr>
          <a:lstStyle/>
          <a:p>
            <a:r>
              <a:rPr lang="en-US" dirty="0"/>
              <a:t>Five family members were identified consisting of mother, father, a teenage daughter, a primary school daughter and a young primary son. </a:t>
            </a:r>
          </a:p>
          <a:p>
            <a:endParaRPr lang="en-US" dirty="0"/>
          </a:p>
          <a:p>
            <a:r>
              <a:rPr lang="en-US" b="1" dirty="0"/>
              <a:t>Referred by</a:t>
            </a:r>
            <a:r>
              <a:rPr lang="en-US" dirty="0"/>
              <a:t>: Anti social behavior team (who also considered potential issues relevant for other agencies, such as schools and children's and young people services).</a:t>
            </a:r>
          </a:p>
          <a:p>
            <a:endParaRPr lang="en-US" dirty="0"/>
          </a:p>
          <a:p>
            <a:r>
              <a:rPr lang="en-US" b="1" dirty="0"/>
              <a:t>Focus of Referral</a:t>
            </a:r>
            <a:r>
              <a:rPr lang="en-US"/>
              <a:t>: Primary </a:t>
            </a:r>
            <a:r>
              <a:rPr lang="en-US" dirty="0"/>
              <a:t>school boy who was behaving disruptively. Other issues were domestic violence, non payment of rent, potential alcohol problems and parenting issues.</a:t>
            </a:r>
          </a:p>
          <a:p>
            <a:endParaRPr lang="en-GB" dirty="0"/>
          </a:p>
        </p:txBody>
      </p:sp>
    </p:spTree>
    <p:extLst>
      <p:ext uri="{BB962C8B-B14F-4D97-AF65-F5344CB8AC3E}">
        <p14:creationId xmlns:p14="http://schemas.microsoft.com/office/powerpoint/2010/main" val="3842695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AFC9B-BB26-4A70-BBD3-8206E49CF35F}"/>
              </a:ext>
            </a:extLst>
          </p:cNvPr>
          <p:cNvSpPr>
            <a:spLocks noGrp="1"/>
          </p:cNvSpPr>
          <p:nvPr>
            <p:ph type="ctrTitle"/>
          </p:nvPr>
        </p:nvSpPr>
        <p:spPr>
          <a:xfrm>
            <a:off x="1751012" y="1009238"/>
            <a:ext cx="8689976" cy="832815"/>
          </a:xfrm>
        </p:spPr>
        <p:txBody>
          <a:bodyPr>
            <a:normAutofit/>
          </a:bodyPr>
          <a:lstStyle/>
          <a:p>
            <a:r>
              <a:rPr lang="en-GB" sz="3600" dirty="0"/>
              <a:t>What is Vulnerability?</a:t>
            </a:r>
          </a:p>
        </p:txBody>
      </p:sp>
      <p:sp>
        <p:nvSpPr>
          <p:cNvPr id="4" name="TextBox 3">
            <a:extLst>
              <a:ext uri="{FF2B5EF4-FFF2-40B4-BE49-F238E27FC236}">
                <a16:creationId xmlns:a16="http://schemas.microsoft.com/office/drawing/2014/main" id="{5924DF37-9CE1-4E61-8487-EA39FE4B205D}"/>
              </a:ext>
            </a:extLst>
          </p:cNvPr>
          <p:cNvSpPr txBox="1"/>
          <p:nvPr/>
        </p:nvSpPr>
        <p:spPr>
          <a:xfrm>
            <a:off x="835378" y="1842053"/>
            <a:ext cx="10627753" cy="1477328"/>
          </a:xfrm>
          <a:prstGeom prst="rect">
            <a:avLst/>
          </a:prstGeom>
          <a:noFill/>
        </p:spPr>
        <p:txBody>
          <a:bodyPr wrap="square" rtlCol="0">
            <a:spAutoFit/>
          </a:bodyPr>
          <a:lstStyle/>
          <a:p>
            <a:r>
              <a:rPr lang="en-GB" dirty="0"/>
              <a:t>Vulnerability generally means being open to exposure to harm. This could be physical, mental, emotional, influenced or attacked (Parley, F, 2011).</a:t>
            </a:r>
          </a:p>
          <a:p>
            <a:r>
              <a:rPr lang="en-GB" dirty="0"/>
              <a:t>In recent research many different concepts and dimensions of vulnerability have been discussed. Amongst these, the term may refer to violence, discrimination, poverty and social exclusion. </a:t>
            </a:r>
          </a:p>
          <a:p>
            <a:endParaRPr lang="en-GB" dirty="0"/>
          </a:p>
        </p:txBody>
      </p:sp>
      <p:sp>
        <p:nvSpPr>
          <p:cNvPr id="3" name="TextBox 2">
            <a:extLst>
              <a:ext uri="{FF2B5EF4-FFF2-40B4-BE49-F238E27FC236}">
                <a16:creationId xmlns:a16="http://schemas.microsoft.com/office/drawing/2014/main" id="{8BD1AA1E-B41B-4FEE-B122-0ABED8CE780C}"/>
              </a:ext>
            </a:extLst>
          </p:cNvPr>
          <p:cNvSpPr txBox="1"/>
          <p:nvPr/>
        </p:nvSpPr>
        <p:spPr>
          <a:xfrm>
            <a:off x="135467" y="6513689"/>
            <a:ext cx="2912533" cy="338554"/>
          </a:xfrm>
          <a:prstGeom prst="rect">
            <a:avLst/>
          </a:prstGeom>
          <a:noFill/>
        </p:spPr>
        <p:txBody>
          <a:bodyPr wrap="square" rtlCol="0">
            <a:spAutoFit/>
          </a:bodyPr>
          <a:lstStyle/>
          <a:p>
            <a:r>
              <a:rPr lang="en-GB" sz="1600" i="1" dirty="0"/>
              <a:t>Sabina Khanam - 1713883</a:t>
            </a:r>
          </a:p>
        </p:txBody>
      </p:sp>
      <p:sp>
        <p:nvSpPr>
          <p:cNvPr id="5" name="Rectangle 4">
            <a:extLst>
              <a:ext uri="{FF2B5EF4-FFF2-40B4-BE49-F238E27FC236}">
                <a16:creationId xmlns:a16="http://schemas.microsoft.com/office/drawing/2014/main" id="{841472BD-9AA7-491C-BCD1-6CE18EBC53EA}"/>
              </a:ext>
            </a:extLst>
          </p:cNvPr>
          <p:cNvSpPr/>
          <p:nvPr/>
        </p:nvSpPr>
        <p:spPr>
          <a:xfrm>
            <a:off x="835378" y="3120662"/>
            <a:ext cx="10035822" cy="2308324"/>
          </a:xfrm>
          <a:prstGeom prst="rect">
            <a:avLst/>
          </a:prstGeom>
        </p:spPr>
        <p:txBody>
          <a:bodyPr wrap="square">
            <a:spAutoFit/>
          </a:bodyPr>
          <a:lstStyle/>
          <a:p>
            <a:r>
              <a:rPr lang="en-GB" dirty="0"/>
              <a:t>We can define ‘Vulnerability’ into areas:</a:t>
            </a:r>
          </a:p>
          <a:p>
            <a:pPr marL="342900" indent="-342900">
              <a:buAutoNum type="arabicParenR"/>
            </a:pPr>
            <a:r>
              <a:rPr lang="en-GB" dirty="0"/>
              <a:t>Economic difficulties/ lack of financial resources: poverty, low living standards, housing problems (</a:t>
            </a:r>
            <a:r>
              <a:rPr lang="en-GB" dirty="0" err="1"/>
              <a:t>e.g</a:t>
            </a:r>
            <a:r>
              <a:rPr lang="en-GB" dirty="0"/>
              <a:t> too damp, too cold, rent too expensive)</a:t>
            </a:r>
          </a:p>
          <a:p>
            <a:pPr marL="342900" indent="-342900">
              <a:buAutoNum type="arabicParenR"/>
            </a:pPr>
            <a:r>
              <a:rPr lang="en-GB" dirty="0"/>
              <a:t>Social exclusion: limited access to facilities such as shops, libraries or medical services.</a:t>
            </a:r>
          </a:p>
          <a:p>
            <a:pPr marL="342900" indent="-342900">
              <a:buAutoNum type="arabicParenR"/>
            </a:pPr>
            <a:r>
              <a:rPr lang="en-GB" dirty="0"/>
              <a:t>Lack of social support from social networks: no assistance from family member, friends, neighbours or having practical or emotional support.</a:t>
            </a:r>
          </a:p>
          <a:p>
            <a:pPr marL="342900" indent="-342900">
              <a:buAutoNum type="arabicParenR"/>
            </a:pPr>
            <a:r>
              <a:rPr lang="en-GB" dirty="0"/>
              <a:t>Health difficulties: poor mental health, physical health or disabilities</a:t>
            </a:r>
          </a:p>
          <a:p>
            <a:pPr marL="342900" indent="-342900">
              <a:buAutoNum type="arabicParenR"/>
            </a:pPr>
            <a:r>
              <a:rPr lang="en-GB" dirty="0"/>
              <a:t>A victim of crime: in family context especially of violence.</a:t>
            </a:r>
          </a:p>
        </p:txBody>
      </p:sp>
      <p:sp>
        <p:nvSpPr>
          <p:cNvPr id="6" name="Rectangle 5">
            <a:extLst>
              <a:ext uri="{FF2B5EF4-FFF2-40B4-BE49-F238E27FC236}">
                <a16:creationId xmlns:a16="http://schemas.microsoft.com/office/drawing/2014/main" id="{42312BE9-3879-4271-8D56-8F9FA00CCE1D}"/>
              </a:ext>
            </a:extLst>
          </p:cNvPr>
          <p:cNvSpPr/>
          <p:nvPr/>
        </p:nvSpPr>
        <p:spPr>
          <a:xfrm>
            <a:off x="925687" y="5648172"/>
            <a:ext cx="9685867" cy="646331"/>
          </a:xfrm>
          <a:prstGeom prst="rect">
            <a:avLst/>
          </a:prstGeom>
        </p:spPr>
        <p:txBody>
          <a:bodyPr wrap="square">
            <a:spAutoFit/>
          </a:bodyPr>
          <a:lstStyle/>
          <a:p>
            <a:r>
              <a:rPr lang="en-GB" b="1" dirty="0"/>
              <a:t>AROPE</a:t>
            </a:r>
            <a:r>
              <a:rPr lang="en-GB" dirty="0"/>
              <a:t>: AT RISK OF POVERTY OR SOCIAL EXCLUSION – a person who is either at risk of poverty, or severely material deprived  or living in a household with a very low work intensity. (Europa, 2019)</a:t>
            </a:r>
          </a:p>
        </p:txBody>
      </p:sp>
    </p:spTree>
    <p:extLst>
      <p:ext uri="{BB962C8B-B14F-4D97-AF65-F5344CB8AC3E}">
        <p14:creationId xmlns:p14="http://schemas.microsoft.com/office/powerpoint/2010/main" val="1935814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976126E-7B41-4FC7-BB4F-0B03611E4601}"/>
              </a:ext>
            </a:extLst>
          </p:cNvPr>
          <p:cNvSpPr>
            <a:spLocks noGrp="1"/>
          </p:cNvSpPr>
          <p:nvPr>
            <p:ph type="title"/>
          </p:nvPr>
        </p:nvSpPr>
        <p:spPr>
          <a:xfrm>
            <a:off x="913774" y="507973"/>
            <a:ext cx="10364451" cy="1596177"/>
          </a:xfrm>
        </p:spPr>
        <p:txBody>
          <a:bodyPr/>
          <a:lstStyle/>
          <a:p>
            <a:r>
              <a:rPr lang="en-US" dirty="0"/>
              <a:t>REASONS WHY FAMILY WERE IN A POSITION OF VULNERABILITY?</a:t>
            </a:r>
            <a:endParaRPr lang="en-GB" dirty="0"/>
          </a:p>
        </p:txBody>
      </p:sp>
      <p:sp>
        <p:nvSpPr>
          <p:cNvPr id="7" name="Rectangle 6">
            <a:extLst>
              <a:ext uri="{FF2B5EF4-FFF2-40B4-BE49-F238E27FC236}">
                <a16:creationId xmlns:a16="http://schemas.microsoft.com/office/drawing/2014/main" id="{8E37DCAD-3ED7-46E2-B9A8-140F144FBF21}"/>
              </a:ext>
            </a:extLst>
          </p:cNvPr>
          <p:cNvSpPr/>
          <p:nvPr/>
        </p:nvSpPr>
        <p:spPr>
          <a:xfrm>
            <a:off x="913773" y="2505670"/>
            <a:ext cx="10364451" cy="923330"/>
          </a:xfrm>
          <a:prstGeom prst="rect">
            <a:avLst/>
          </a:prstGeom>
        </p:spPr>
        <p:txBody>
          <a:bodyPr wrap="square">
            <a:spAutoFit/>
          </a:bodyPr>
          <a:lstStyle/>
          <a:p>
            <a:r>
              <a:rPr lang="en-US" b="1" u="sng" dirty="0"/>
              <a:t>Low Income</a:t>
            </a:r>
            <a:r>
              <a:rPr lang="en-US" dirty="0"/>
              <a:t>: Both parents were in low income employment and mother was working at the </a:t>
            </a:r>
            <a:r>
              <a:rPr lang="en-US" dirty="0" err="1"/>
              <a:t>childrens</a:t>
            </a:r>
            <a:r>
              <a:rPr lang="en-US" dirty="0"/>
              <a:t> school. They were not paying rent and having financial issues which was affecting the family. ‘</a:t>
            </a:r>
            <a:r>
              <a:rPr lang="en-US" dirty="0" err="1"/>
              <a:t>Connexions</a:t>
            </a:r>
            <a:r>
              <a:rPr lang="en-US" dirty="0"/>
              <a:t>’ and ‘</a:t>
            </a:r>
            <a:r>
              <a:rPr lang="en-US" dirty="0" err="1"/>
              <a:t>Jobcentre</a:t>
            </a:r>
            <a:r>
              <a:rPr lang="en-US" dirty="0"/>
              <a:t> </a:t>
            </a:r>
            <a:r>
              <a:rPr lang="en-US" dirty="0" err="1"/>
              <a:t>Plus’</a:t>
            </a:r>
            <a:r>
              <a:rPr lang="en-US" dirty="0"/>
              <a:t> was already involved but training opportunities was given for both parents.</a:t>
            </a:r>
          </a:p>
        </p:txBody>
      </p:sp>
      <p:sp>
        <p:nvSpPr>
          <p:cNvPr id="8" name="TextBox 7">
            <a:extLst>
              <a:ext uri="{FF2B5EF4-FFF2-40B4-BE49-F238E27FC236}">
                <a16:creationId xmlns:a16="http://schemas.microsoft.com/office/drawing/2014/main" id="{540507E9-DD0B-40EE-AACD-3F1DACA9C47A}"/>
              </a:ext>
            </a:extLst>
          </p:cNvPr>
          <p:cNvSpPr txBox="1"/>
          <p:nvPr/>
        </p:nvSpPr>
        <p:spPr>
          <a:xfrm>
            <a:off x="135467" y="6513689"/>
            <a:ext cx="2912533" cy="338554"/>
          </a:xfrm>
          <a:prstGeom prst="rect">
            <a:avLst/>
          </a:prstGeom>
          <a:noFill/>
        </p:spPr>
        <p:txBody>
          <a:bodyPr wrap="square" rtlCol="0">
            <a:spAutoFit/>
          </a:bodyPr>
          <a:lstStyle/>
          <a:p>
            <a:r>
              <a:rPr lang="en-GB" sz="1600" i="1" dirty="0"/>
              <a:t>Sabina Khanam - 1713883</a:t>
            </a:r>
          </a:p>
        </p:txBody>
      </p:sp>
      <p:sp>
        <p:nvSpPr>
          <p:cNvPr id="9" name="Rectangle 8">
            <a:extLst>
              <a:ext uri="{FF2B5EF4-FFF2-40B4-BE49-F238E27FC236}">
                <a16:creationId xmlns:a16="http://schemas.microsoft.com/office/drawing/2014/main" id="{3E5A4586-E9D3-4721-88EC-2CFCE06EF82D}"/>
              </a:ext>
            </a:extLst>
          </p:cNvPr>
          <p:cNvSpPr/>
          <p:nvPr/>
        </p:nvSpPr>
        <p:spPr>
          <a:xfrm>
            <a:off x="789595" y="4118754"/>
            <a:ext cx="10149338" cy="1477328"/>
          </a:xfrm>
          <a:prstGeom prst="rect">
            <a:avLst/>
          </a:prstGeom>
        </p:spPr>
        <p:txBody>
          <a:bodyPr wrap="square">
            <a:spAutoFit/>
          </a:bodyPr>
          <a:lstStyle/>
          <a:p>
            <a:pPr fontAlgn="base"/>
            <a:r>
              <a:rPr lang="en-US" dirty="0"/>
              <a:t>According to House of Commons Library (2019) their briefing paper statistic shows in 2017/18:</a:t>
            </a:r>
          </a:p>
          <a:p>
            <a:pPr fontAlgn="base"/>
            <a:r>
              <a:rPr lang="en-US" dirty="0"/>
              <a:t>- 11.1 million people were in relative low income Before Housing Costs (17% of the population), up 700,000 from the year before.</a:t>
            </a:r>
          </a:p>
          <a:p>
            <a:pPr marL="285750" indent="-285750" fontAlgn="base">
              <a:buFontTx/>
              <a:buChar char="-"/>
            </a:pPr>
            <a:r>
              <a:rPr lang="en-US" dirty="0"/>
              <a:t>14.0 million were in relative low income After Housing Costs (22%).</a:t>
            </a:r>
          </a:p>
          <a:p>
            <a:pPr marL="285750" indent="-285750" fontAlgn="base">
              <a:buFontTx/>
              <a:buChar char="-"/>
            </a:pPr>
            <a:endParaRPr lang="en-US" dirty="0"/>
          </a:p>
        </p:txBody>
      </p:sp>
    </p:spTree>
    <p:extLst>
      <p:ext uri="{BB962C8B-B14F-4D97-AF65-F5344CB8AC3E}">
        <p14:creationId xmlns:p14="http://schemas.microsoft.com/office/powerpoint/2010/main" val="100102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15C8FE3-6C4E-4790-9068-CF08A19CEDFA}"/>
              </a:ext>
            </a:extLst>
          </p:cNvPr>
          <p:cNvSpPr txBox="1"/>
          <p:nvPr/>
        </p:nvSpPr>
        <p:spPr>
          <a:xfrm>
            <a:off x="745068" y="1582340"/>
            <a:ext cx="10622844" cy="3139321"/>
          </a:xfrm>
          <a:prstGeom prst="rect">
            <a:avLst/>
          </a:prstGeom>
          <a:noFill/>
        </p:spPr>
        <p:txBody>
          <a:bodyPr wrap="square" rtlCol="0">
            <a:spAutoFit/>
          </a:bodyPr>
          <a:lstStyle/>
          <a:p>
            <a:r>
              <a:rPr lang="en-US" dirty="0"/>
              <a:t> </a:t>
            </a:r>
          </a:p>
          <a:p>
            <a:pPr fontAlgn="base"/>
            <a:r>
              <a:rPr lang="en-US" b="1" u="sng" dirty="0"/>
              <a:t>Low Income:</a:t>
            </a:r>
            <a:endParaRPr lang="en-US" dirty="0"/>
          </a:p>
          <a:p>
            <a:pPr fontAlgn="base"/>
            <a:r>
              <a:rPr lang="en-US" dirty="0"/>
              <a:t>Government UK (2019) states on their ‘Statistical data return details for social housing rent levels’ areas prone to highest rent:</a:t>
            </a:r>
          </a:p>
          <a:p>
            <a:pPr fontAlgn="base"/>
            <a:r>
              <a:rPr lang="en-US" dirty="0"/>
              <a:t>- London, South East, and the East of London</a:t>
            </a:r>
          </a:p>
          <a:p>
            <a:pPr fontAlgn="base"/>
            <a:endParaRPr lang="en-US" dirty="0"/>
          </a:p>
          <a:p>
            <a:endParaRPr lang="en-US" dirty="0"/>
          </a:p>
          <a:p>
            <a:endParaRPr lang="en-US" dirty="0"/>
          </a:p>
          <a:p>
            <a:endParaRPr lang="en-US" dirty="0"/>
          </a:p>
          <a:p>
            <a:endParaRPr lang="en-US" dirty="0"/>
          </a:p>
          <a:p>
            <a:r>
              <a:rPr lang="en-US" dirty="0"/>
              <a:t>  </a:t>
            </a:r>
            <a:endParaRPr lang="en-GB" dirty="0"/>
          </a:p>
        </p:txBody>
      </p:sp>
      <p:sp>
        <p:nvSpPr>
          <p:cNvPr id="4" name="TextBox 3">
            <a:extLst>
              <a:ext uri="{FF2B5EF4-FFF2-40B4-BE49-F238E27FC236}">
                <a16:creationId xmlns:a16="http://schemas.microsoft.com/office/drawing/2014/main" id="{01765022-833A-4DB5-8D56-21DF1363C2A1}"/>
              </a:ext>
            </a:extLst>
          </p:cNvPr>
          <p:cNvSpPr txBox="1"/>
          <p:nvPr/>
        </p:nvSpPr>
        <p:spPr>
          <a:xfrm>
            <a:off x="135467" y="6513689"/>
            <a:ext cx="2912533" cy="338554"/>
          </a:xfrm>
          <a:prstGeom prst="rect">
            <a:avLst/>
          </a:prstGeom>
          <a:noFill/>
        </p:spPr>
        <p:txBody>
          <a:bodyPr wrap="square" rtlCol="0">
            <a:spAutoFit/>
          </a:bodyPr>
          <a:lstStyle/>
          <a:p>
            <a:r>
              <a:rPr lang="en-GB" sz="1600" i="1" dirty="0"/>
              <a:t>Sabina Khanam - 1713883</a:t>
            </a:r>
          </a:p>
        </p:txBody>
      </p:sp>
      <p:sp>
        <p:nvSpPr>
          <p:cNvPr id="5" name="Rectangle 4">
            <a:extLst>
              <a:ext uri="{FF2B5EF4-FFF2-40B4-BE49-F238E27FC236}">
                <a16:creationId xmlns:a16="http://schemas.microsoft.com/office/drawing/2014/main" id="{FB77273F-EFCE-4011-8290-5ACBB4832719}"/>
              </a:ext>
            </a:extLst>
          </p:cNvPr>
          <p:cNvSpPr/>
          <p:nvPr/>
        </p:nvSpPr>
        <p:spPr>
          <a:xfrm>
            <a:off x="824087" y="3817181"/>
            <a:ext cx="10419645" cy="646331"/>
          </a:xfrm>
          <a:prstGeom prst="rect">
            <a:avLst/>
          </a:prstGeom>
        </p:spPr>
        <p:txBody>
          <a:bodyPr wrap="square">
            <a:spAutoFit/>
          </a:bodyPr>
          <a:lstStyle/>
          <a:p>
            <a:pPr fontAlgn="base"/>
            <a:r>
              <a:rPr lang="en-US" dirty="0"/>
              <a:t>Government UK (2019) states on their ‘Persistent Low income’ data out of all ethnic groups, people living in Asian and other ethnic group households were most likely to be in persistent low income. </a:t>
            </a:r>
          </a:p>
        </p:txBody>
      </p:sp>
    </p:spTree>
    <p:extLst>
      <p:ext uri="{BB962C8B-B14F-4D97-AF65-F5344CB8AC3E}">
        <p14:creationId xmlns:p14="http://schemas.microsoft.com/office/powerpoint/2010/main" val="297439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CF3C448-804C-49C0-943E-1847CC6F2793}"/>
              </a:ext>
            </a:extLst>
          </p:cNvPr>
          <p:cNvSpPr/>
          <p:nvPr/>
        </p:nvSpPr>
        <p:spPr>
          <a:xfrm>
            <a:off x="998371" y="1120676"/>
            <a:ext cx="9987367" cy="2308324"/>
          </a:xfrm>
          <a:prstGeom prst="rect">
            <a:avLst/>
          </a:prstGeom>
        </p:spPr>
        <p:txBody>
          <a:bodyPr wrap="square">
            <a:spAutoFit/>
          </a:bodyPr>
          <a:lstStyle/>
          <a:p>
            <a:r>
              <a:rPr lang="en-US" b="1" u="sng" dirty="0"/>
              <a:t>Deprived Area/ Material Deprivation</a:t>
            </a:r>
            <a:r>
              <a:rPr lang="en-US" dirty="0"/>
              <a:t>: Neighborhood services, anti-social behavior team and metropolitan police were involved with this family indicating the area was deprived. The non payment of rent shows that due to low income they could not afford the bare essentials including materials. Having alcohol problems and the cleanliness in the home were also key issues that was brought up on assessment, this showed key signs of material deprivation. </a:t>
            </a:r>
          </a:p>
          <a:p>
            <a:endParaRPr lang="en-US" dirty="0"/>
          </a:p>
          <a:p>
            <a:endParaRPr lang="en-US" dirty="0"/>
          </a:p>
          <a:p>
            <a:endParaRPr lang="en-US" dirty="0"/>
          </a:p>
        </p:txBody>
      </p:sp>
      <p:sp>
        <p:nvSpPr>
          <p:cNvPr id="3" name="TextBox 2">
            <a:extLst>
              <a:ext uri="{FF2B5EF4-FFF2-40B4-BE49-F238E27FC236}">
                <a16:creationId xmlns:a16="http://schemas.microsoft.com/office/drawing/2014/main" id="{3226BD4F-FB8E-4BDD-B5E9-B6ED38EBF399}"/>
              </a:ext>
            </a:extLst>
          </p:cNvPr>
          <p:cNvSpPr txBox="1"/>
          <p:nvPr/>
        </p:nvSpPr>
        <p:spPr>
          <a:xfrm>
            <a:off x="135467" y="6513689"/>
            <a:ext cx="2912533" cy="338554"/>
          </a:xfrm>
          <a:prstGeom prst="rect">
            <a:avLst/>
          </a:prstGeom>
          <a:noFill/>
        </p:spPr>
        <p:txBody>
          <a:bodyPr wrap="square" rtlCol="0">
            <a:spAutoFit/>
          </a:bodyPr>
          <a:lstStyle/>
          <a:p>
            <a:r>
              <a:rPr lang="en-GB" sz="1600" i="1" dirty="0"/>
              <a:t>Sabina Khanam - 1713883</a:t>
            </a:r>
          </a:p>
        </p:txBody>
      </p:sp>
      <p:sp>
        <p:nvSpPr>
          <p:cNvPr id="2" name="Rectangle 1">
            <a:extLst>
              <a:ext uri="{FF2B5EF4-FFF2-40B4-BE49-F238E27FC236}">
                <a16:creationId xmlns:a16="http://schemas.microsoft.com/office/drawing/2014/main" id="{E8849813-B32E-47AD-B6B3-2B1C0011FB83}"/>
              </a:ext>
            </a:extLst>
          </p:cNvPr>
          <p:cNvSpPr/>
          <p:nvPr/>
        </p:nvSpPr>
        <p:spPr>
          <a:xfrm>
            <a:off x="902416" y="3429000"/>
            <a:ext cx="10179278" cy="1754326"/>
          </a:xfrm>
          <a:prstGeom prst="rect">
            <a:avLst/>
          </a:prstGeom>
        </p:spPr>
        <p:txBody>
          <a:bodyPr wrap="square">
            <a:spAutoFit/>
          </a:bodyPr>
          <a:lstStyle/>
          <a:p>
            <a:r>
              <a:rPr lang="en-US" dirty="0"/>
              <a:t>Ministry of housing, communities and local Government (2019) released the ‘English Indices of Deprivation’ stating in England: </a:t>
            </a:r>
          </a:p>
          <a:p>
            <a:pPr marL="285750" indent="-285750">
              <a:buFontTx/>
              <a:buChar char="-"/>
            </a:pPr>
            <a:r>
              <a:rPr lang="en-US" dirty="0"/>
              <a:t>88% of neighborhoods are the most deprived areas  </a:t>
            </a:r>
          </a:p>
          <a:p>
            <a:pPr marL="285750" indent="-285750">
              <a:buFontTx/>
              <a:buChar char="-"/>
            </a:pPr>
            <a:r>
              <a:rPr lang="en-US" dirty="0"/>
              <a:t>61% of local authority districts contain at least one of the deprived neighborhoods</a:t>
            </a:r>
          </a:p>
          <a:p>
            <a:pPr marL="285750" indent="-285750">
              <a:buFontTx/>
              <a:buChar char="-"/>
            </a:pPr>
            <a:r>
              <a:rPr lang="en-US" dirty="0"/>
              <a:t>Middlesex, Liverpool, </a:t>
            </a:r>
            <a:r>
              <a:rPr lang="en-US" dirty="0" err="1"/>
              <a:t>Knowsley</a:t>
            </a:r>
            <a:r>
              <a:rPr lang="en-US" dirty="0"/>
              <a:t>, Kingston Upon Hull and Manchester are the local authorities with the highest proportion of neighborhoods of most deprived.</a:t>
            </a:r>
          </a:p>
        </p:txBody>
      </p:sp>
    </p:spTree>
    <p:extLst>
      <p:ext uri="{BB962C8B-B14F-4D97-AF65-F5344CB8AC3E}">
        <p14:creationId xmlns:p14="http://schemas.microsoft.com/office/powerpoint/2010/main" val="200234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9C209F7-37BD-4B8D-918A-72BE72D9994C}"/>
              </a:ext>
            </a:extLst>
          </p:cNvPr>
          <p:cNvSpPr/>
          <p:nvPr/>
        </p:nvSpPr>
        <p:spPr>
          <a:xfrm>
            <a:off x="1174043" y="1997839"/>
            <a:ext cx="10092267" cy="1477328"/>
          </a:xfrm>
          <a:prstGeom prst="rect">
            <a:avLst/>
          </a:prstGeom>
        </p:spPr>
        <p:txBody>
          <a:bodyPr wrap="square">
            <a:spAutoFit/>
          </a:bodyPr>
          <a:lstStyle/>
          <a:p>
            <a:r>
              <a:rPr lang="en-US" b="1" u="sng" dirty="0"/>
              <a:t>Qualifications</a:t>
            </a:r>
            <a:r>
              <a:rPr lang="en-US" b="1" dirty="0"/>
              <a:t>:</a:t>
            </a:r>
            <a:r>
              <a:rPr lang="en-US" dirty="0"/>
              <a:t> Mother may have had qualifications as it was mentioned she was working at the children's school, but she may have been working as a dinner lady. It does not state where the father worked but he may have had the probations service involved so did not have qualifications. Children were also absent a lot from school missing vital learning education.</a:t>
            </a:r>
          </a:p>
          <a:p>
            <a:endParaRPr lang="en-US" dirty="0"/>
          </a:p>
        </p:txBody>
      </p:sp>
      <p:sp>
        <p:nvSpPr>
          <p:cNvPr id="5" name="Rectangle 4">
            <a:extLst>
              <a:ext uri="{FF2B5EF4-FFF2-40B4-BE49-F238E27FC236}">
                <a16:creationId xmlns:a16="http://schemas.microsoft.com/office/drawing/2014/main" id="{80C7F35B-8B1E-4146-B5B8-53BC844BCA24}"/>
              </a:ext>
            </a:extLst>
          </p:cNvPr>
          <p:cNvSpPr/>
          <p:nvPr/>
        </p:nvSpPr>
        <p:spPr>
          <a:xfrm>
            <a:off x="1072445" y="3889992"/>
            <a:ext cx="10092266" cy="646331"/>
          </a:xfrm>
          <a:prstGeom prst="rect">
            <a:avLst/>
          </a:prstGeom>
        </p:spPr>
        <p:txBody>
          <a:bodyPr wrap="square">
            <a:spAutoFit/>
          </a:bodyPr>
          <a:lstStyle/>
          <a:p>
            <a:r>
              <a:rPr lang="en-US" dirty="0"/>
              <a:t>Office of National Statistics (2015) stated that educational attainment is linked with the persistent poverty rate, with those without any formal qualifications (below GCSE level) are most at risk of poverty.</a:t>
            </a:r>
          </a:p>
        </p:txBody>
      </p:sp>
      <p:sp>
        <p:nvSpPr>
          <p:cNvPr id="6" name="TextBox 5">
            <a:extLst>
              <a:ext uri="{FF2B5EF4-FFF2-40B4-BE49-F238E27FC236}">
                <a16:creationId xmlns:a16="http://schemas.microsoft.com/office/drawing/2014/main" id="{F558B6E4-C8BB-4CB6-B9E6-62E969609F11}"/>
              </a:ext>
            </a:extLst>
          </p:cNvPr>
          <p:cNvSpPr txBox="1"/>
          <p:nvPr/>
        </p:nvSpPr>
        <p:spPr>
          <a:xfrm>
            <a:off x="135467" y="6513689"/>
            <a:ext cx="2912533" cy="338554"/>
          </a:xfrm>
          <a:prstGeom prst="rect">
            <a:avLst/>
          </a:prstGeom>
          <a:noFill/>
        </p:spPr>
        <p:txBody>
          <a:bodyPr wrap="square" rtlCol="0">
            <a:spAutoFit/>
          </a:bodyPr>
          <a:lstStyle/>
          <a:p>
            <a:r>
              <a:rPr lang="en-GB" sz="1600" i="1" dirty="0"/>
              <a:t>Sabina Khanam - 1713883</a:t>
            </a:r>
          </a:p>
        </p:txBody>
      </p:sp>
    </p:spTree>
    <p:extLst>
      <p:ext uri="{BB962C8B-B14F-4D97-AF65-F5344CB8AC3E}">
        <p14:creationId xmlns:p14="http://schemas.microsoft.com/office/powerpoint/2010/main" val="127070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F9552-049C-4E9B-871C-56A46C9906DA}"/>
              </a:ext>
            </a:extLst>
          </p:cNvPr>
          <p:cNvSpPr>
            <a:spLocks noGrp="1"/>
          </p:cNvSpPr>
          <p:nvPr>
            <p:ph type="title"/>
          </p:nvPr>
        </p:nvSpPr>
        <p:spPr>
          <a:xfrm>
            <a:off x="1721556" y="462916"/>
            <a:ext cx="7239000" cy="751506"/>
          </a:xfrm>
        </p:spPr>
        <p:txBody>
          <a:bodyPr/>
          <a:lstStyle/>
          <a:p>
            <a:r>
              <a:rPr lang="en-IN" dirty="0"/>
              <a:t>         Overview of case</a:t>
            </a:r>
          </a:p>
        </p:txBody>
      </p:sp>
      <p:sp>
        <p:nvSpPr>
          <p:cNvPr id="3" name="Content Placeholder 2">
            <a:extLst>
              <a:ext uri="{FF2B5EF4-FFF2-40B4-BE49-F238E27FC236}">
                <a16:creationId xmlns:a16="http://schemas.microsoft.com/office/drawing/2014/main" id="{62C1D078-16B5-4EB4-91B9-0A1C606C805F}"/>
              </a:ext>
            </a:extLst>
          </p:cNvPr>
          <p:cNvSpPr txBox="1">
            <a:spLocks/>
          </p:cNvSpPr>
          <p:nvPr/>
        </p:nvSpPr>
        <p:spPr>
          <a:xfrm>
            <a:off x="1902178" y="1567687"/>
            <a:ext cx="7239000" cy="5241314"/>
          </a:xfrm>
          <a:prstGeom prst="rect">
            <a:avLst/>
          </a:prstGeom>
        </p:spPr>
        <p:txBody>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IN" dirty="0"/>
              <a:t>5 members involved.</a:t>
            </a:r>
          </a:p>
          <a:p>
            <a:r>
              <a:rPr lang="en-IN" dirty="0"/>
              <a:t>Referral Done.</a:t>
            </a:r>
          </a:p>
          <a:p>
            <a:r>
              <a:rPr lang="en-IN" dirty="0"/>
              <a:t>Health and Social care agencies involved.</a:t>
            </a:r>
          </a:p>
          <a:p>
            <a:endParaRPr lang="en-IN" dirty="0"/>
          </a:p>
        </p:txBody>
      </p:sp>
      <p:sp>
        <p:nvSpPr>
          <p:cNvPr id="4" name="TextBox 3">
            <a:extLst>
              <a:ext uri="{FF2B5EF4-FFF2-40B4-BE49-F238E27FC236}">
                <a16:creationId xmlns:a16="http://schemas.microsoft.com/office/drawing/2014/main" id="{2CE4270B-A62E-41BE-98D6-6C9209C89D03}"/>
              </a:ext>
            </a:extLst>
          </p:cNvPr>
          <p:cNvSpPr txBox="1"/>
          <p:nvPr/>
        </p:nvSpPr>
        <p:spPr>
          <a:xfrm>
            <a:off x="135467" y="6455736"/>
            <a:ext cx="6242755" cy="369332"/>
          </a:xfrm>
          <a:prstGeom prst="rect">
            <a:avLst/>
          </a:prstGeom>
          <a:noFill/>
        </p:spPr>
        <p:txBody>
          <a:bodyPr wrap="square" rtlCol="0">
            <a:spAutoFit/>
          </a:bodyPr>
          <a:lstStyle/>
          <a:p>
            <a:r>
              <a:rPr lang="en-GB" dirty="0" err="1"/>
              <a:t>Hasna</a:t>
            </a:r>
            <a:r>
              <a:rPr lang="en-GB" dirty="0"/>
              <a:t> Begum: 1808766</a:t>
            </a:r>
          </a:p>
        </p:txBody>
      </p:sp>
    </p:spTree>
    <p:extLst>
      <p:ext uri="{BB962C8B-B14F-4D97-AF65-F5344CB8AC3E}">
        <p14:creationId xmlns:p14="http://schemas.microsoft.com/office/powerpoint/2010/main" val="1005919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73EAB-79AB-410E-9616-68D2E9F2FAA3}"/>
              </a:ext>
            </a:extLst>
          </p:cNvPr>
          <p:cNvSpPr>
            <a:spLocks noGrp="1"/>
          </p:cNvSpPr>
          <p:nvPr>
            <p:ph type="title"/>
          </p:nvPr>
        </p:nvSpPr>
        <p:spPr>
          <a:xfrm>
            <a:off x="1597377" y="402264"/>
            <a:ext cx="7239000" cy="680068"/>
          </a:xfrm>
        </p:spPr>
        <p:txBody>
          <a:bodyPr/>
          <a:lstStyle/>
          <a:p>
            <a:r>
              <a:rPr lang="en-IN" dirty="0"/>
              <a:t>     Specific issues of case</a:t>
            </a:r>
          </a:p>
        </p:txBody>
      </p:sp>
      <p:sp>
        <p:nvSpPr>
          <p:cNvPr id="3" name="Content Placeholder 2">
            <a:extLst>
              <a:ext uri="{FF2B5EF4-FFF2-40B4-BE49-F238E27FC236}">
                <a16:creationId xmlns:a16="http://schemas.microsoft.com/office/drawing/2014/main" id="{406A9489-2489-4F54-B11A-0CD21BE85FFB}"/>
              </a:ext>
            </a:extLst>
          </p:cNvPr>
          <p:cNvSpPr txBox="1">
            <a:spLocks/>
          </p:cNvSpPr>
          <p:nvPr/>
        </p:nvSpPr>
        <p:spPr>
          <a:xfrm>
            <a:off x="1495778" y="1609416"/>
            <a:ext cx="7239000" cy="4846320"/>
          </a:xfrm>
          <a:prstGeom prst="rect">
            <a:avLst/>
          </a:prstGeom>
        </p:spPr>
        <p:txBody>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IN" dirty="0"/>
              <a:t>Domestic Violence</a:t>
            </a:r>
          </a:p>
          <a:p>
            <a:r>
              <a:rPr lang="en-IN" dirty="0"/>
              <a:t>Financial Problems</a:t>
            </a:r>
          </a:p>
          <a:p>
            <a:r>
              <a:rPr lang="en-IN" dirty="0"/>
              <a:t>Disruptive Behaviour</a:t>
            </a:r>
          </a:p>
          <a:p>
            <a:r>
              <a:rPr lang="en-IN" dirty="0"/>
              <a:t>Employment Issue</a:t>
            </a:r>
          </a:p>
          <a:p>
            <a:r>
              <a:rPr lang="en-IN" dirty="0"/>
              <a:t>Lack of relationship</a:t>
            </a:r>
          </a:p>
        </p:txBody>
      </p:sp>
      <p:sp>
        <p:nvSpPr>
          <p:cNvPr id="4" name="TextBox 3">
            <a:extLst>
              <a:ext uri="{FF2B5EF4-FFF2-40B4-BE49-F238E27FC236}">
                <a16:creationId xmlns:a16="http://schemas.microsoft.com/office/drawing/2014/main" id="{D8C1043B-35A5-445D-B07F-47DAE0DB09B2}"/>
              </a:ext>
            </a:extLst>
          </p:cNvPr>
          <p:cNvSpPr txBox="1"/>
          <p:nvPr/>
        </p:nvSpPr>
        <p:spPr>
          <a:xfrm>
            <a:off x="135467" y="6455736"/>
            <a:ext cx="6242755" cy="369332"/>
          </a:xfrm>
          <a:prstGeom prst="rect">
            <a:avLst/>
          </a:prstGeom>
          <a:noFill/>
        </p:spPr>
        <p:txBody>
          <a:bodyPr wrap="square" rtlCol="0">
            <a:spAutoFit/>
          </a:bodyPr>
          <a:lstStyle/>
          <a:p>
            <a:r>
              <a:rPr lang="en-GB" dirty="0" err="1"/>
              <a:t>Hasna</a:t>
            </a:r>
            <a:r>
              <a:rPr lang="en-GB" dirty="0"/>
              <a:t> Begum: 1808766</a:t>
            </a:r>
          </a:p>
        </p:txBody>
      </p:sp>
    </p:spTree>
    <p:extLst>
      <p:ext uri="{BB962C8B-B14F-4D97-AF65-F5344CB8AC3E}">
        <p14:creationId xmlns:p14="http://schemas.microsoft.com/office/powerpoint/2010/main" val="2667727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7EA6A7B-2F5A-475A-A674-EB36F4F87D47}"/>
              </a:ext>
            </a:extLst>
          </p:cNvPr>
          <p:cNvSpPr>
            <a:spLocks noGrp="1"/>
          </p:cNvSpPr>
          <p:nvPr>
            <p:ph type="title"/>
          </p:nvPr>
        </p:nvSpPr>
        <p:spPr>
          <a:xfrm>
            <a:off x="2218267" y="466416"/>
            <a:ext cx="7239000" cy="1143000"/>
          </a:xfrm>
        </p:spPr>
        <p:txBody>
          <a:bodyPr>
            <a:normAutofit/>
          </a:bodyPr>
          <a:lstStyle/>
          <a:p>
            <a:r>
              <a:rPr lang="en-IN" dirty="0"/>
              <a:t>SITUATIONS OF vulnerability in the case</a:t>
            </a:r>
          </a:p>
        </p:txBody>
      </p:sp>
      <p:sp>
        <p:nvSpPr>
          <p:cNvPr id="5" name="Content Placeholder 2">
            <a:extLst>
              <a:ext uri="{FF2B5EF4-FFF2-40B4-BE49-F238E27FC236}">
                <a16:creationId xmlns:a16="http://schemas.microsoft.com/office/drawing/2014/main" id="{E1D909EB-1FAB-40E9-A107-17D09C52421C}"/>
              </a:ext>
            </a:extLst>
          </p:cNvPr>
          <p:cNvSpPr txBox="1">
            <a:spLocks/>
          </p:cNvSpPr>
          <p:nvPr/>
        </p:nvSpPr>
        <p:spPr>
          <a:xfrm>
            <a:off x="1755422" y="2139994"/>
            <a:ext cx="7239000" cy="4846320"/>
          </a:xfrm>
          <a:prstGeom prst="rect">
            <a:avLst/>
          </a:prstGeom>
        </p:spPr>
        <p:txBody>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IN" dirty="0"/>
              <a:t>Parenting issues</a:t>
            </a:r>
          </a:p>
          <a:p>
            <a:r>
              <a:rPr lang="en-IN" dirty="0"/>
              <a:t>Behaviour of children</a:t>
            </a:r>
          </a:p>
          <a:p>
            <a:r>
              <a:rPr lang="en-IN" dirty="0"/>
              <a:t>Social commitment</a:t>
            </a:r>
          </a:p>
          <a:p>
            <a:r>
              <a:rPr lang="en-IN" dirty="0"/>
              <a:t>Health Outcomes</a:t>
            </a:r>
          </a:p>
        </p:txBody>
      </p:sp>
      <p:sp>
        <p:nvSpPr>
          <p:cNvPr id="6" name="TextBox 5">
            <a:extLst>
              <a:ext uri="{FF2B5EF4-FFF2-40B4-BE49-F238E27FC236}">
                <a16:creationId xmlns:a16="http://schemas.microsoft.com/office/drawing/2014/main" id="{29D7AC37-7BC5-4A00-AC2A-62E4EA46E389}"/>
              </a:ext>
            </a:extLst>
          </p:cNvPr>
          <p:cNvSpPr txBox="1"/>
          <p:nvPr/>
        </p:nvSpPr>
        <p:spPr>
          <a:xfrm>
            <a:off x="135467" y="6455736"/>
            <a:ext cx="6242755" cy="369332"/>
          </a:xfrm>
          <a:prstGeom prst="rect">
            <a:avLst/>
          </a:prstGeom>
          <a:noFill/>
        </p:spPr>
        <p:txBody>
          <a:bodyPr wrap="square" rtlCol="0">
            <a:spAutoFit/>
          </a:bodyPr>
          <a:lstStyle/>
          <a:p>
            <a:r>
              <a:rPr lang="en-GB" dirty="0" err="1"/>
              <a:t>Hasna</a:t>
            </a:r>
            <a:r>
              <a:rPr lang="en-GB" dirty="0"/>
              <a:t> Begum: 1808766</a:t>
            </a:r>
          </a:p>
        </p:txBody>
      </p:sp>
    </p:spTree>
    <p:extLst>
      <p:ext uri="{BB962C8B-B14F-4D97-AF65-F5344CB8AC3E}">
        <p14:creationId xmlns:p14="http://schemas.microsoft.com/office/powerpoint/2010/main" val="1740935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E0C7200-F077-4A0A-801C-EC5A877696CC}"/>
              </a:ext>
            </a:extLst>
          </p:cNvPr>
          <p:cNvSpPr>
            <a:spLocks noGrp="1"/>
          </p:cNvSpPr>
          <p:nvPr>
            <p:ph type="title"/>
          </p:nvPr>
        </p:nvSpPr>
        <p:spPr>
          <a:xfrm>
            <a:off x="1936045" y="462916"/>
            <a:ext cx="7239000" cy="751506"/>
          </a:xfrm>
        </p:spPr>
        <p:txBody>
          <a:bodyPr/>
          <a:lstStyle/>
          <a:p>
            <a:r>
              <a:rPr lang="en-IN" dirty="0"/>
              <a:t>    Risk factors in the case</a:t>
            </a:r>
          </a:p>
        </p:txBody>
      </p:sp>
      <p:sp>
        <p:nvSpPr>
          <p:cNvPr id="5" name="Content Placeholder 2">
            <a:extLst>
              <a:ext uri="{FF2B5EF4-FFF2-40B4-BE49-F238E27FC236}">
                <a16:creationId xmlns:a16="http://schemas.microsoft.com/office/drawing/2014/main" id="{B4C525A6-4FF0-4512-9AA6-49D45C12827B}"/>
              </a:ext>
            </a:extLst>
          </p:cNvPr>
          <p:cNvSpPr txBox="1">
            <a:spLocks/>
          </p:cNvSpPr>
          <p:nvPr/>
        </p:nvSpPr>
        <p:spPr>
          <a:xfrm>
            <a:off x="1270000" y="1304733"/>
            <a:ext cx="7239000" cy="5241314"/>
          </a:xfrm>
          <a:prstGeom prst="rect">
            <a:avLst/>
          </a:prstGeom>
        </p:spPr>
        <p:txBody>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IN" dirty="0"/>
              <a:t>Low Financial Status</a:t>
            </a:r>
          </a:p>
          <a:p>
            <a:r>
              <a:rPr lang="en-IN" dirty="0"/>
              <a:t>No Employment</a:t>
            </a:r>
          </a:p>
          <a:p>
            <a:r>
              <a:rPr lang="en-IN" dirty="0"/>
              <a:t>Lack of family relationships</a:t>
            </a:r>
          </a:p>
          <a:p>
            <a:r>
              <a:rPr lang="en-IN" dirty="0"/>
              <a:t>Domestic Violence</a:t>
            </a:r>
          </a:p>
          <a:p>
            <a:r>
              <a:rPr lang="en-IN" dirty="0"/>
              <a:t>Disruptive Behaviour</a:t>
            </a:r>
          </a:p>
        </p:txBody>
      </p:sp>
      <p:sp>
        <p:nvSpPr>
          <p:cNvPr id="6" name="TextBox 5">
            <a:extLst>
              <a:ext uri="{FF2B5EF4-FFF2-40B4-BE49-F238E27FC236}">
                <a16:creationId xmlns:a16="http://schemas.microsoft.com/office/drawing/2014/main" id="{0BCF72D1-D32D-4BA9-B44E-4AD67D2C9F30}"/>
              </a:ext>
            </a:extLst>
          </p:cNvPr>
          <p:cNvSpPr txBox="1"/>
          <p:nvPr/>
        </p:nvSpPr>
        <p:spPr>
          <a:xfrm>
            <a:off x="135467" y="6455736"/>
            <a:ext cx="6242755" cy="369332"/>
          </a:xfrm>
          <a:prstGeom prst="rect">
            <a:avLst/>
          </a:prstGeom>
          <a:noFill/>
        </p:spPr>
        <p:txBody>
          <a:bodyPr wrap="square" rtlCol="0">
            <a:spAutoFit/>
          </a:bodyPr>
          <a:lstStyle/>
          <a:p>
            <a:r>
              <a:rPr lang="en-GB" dirty="0" err="1"/>
              <a:t>Hasna</a:t>
            </a:r>
            <a:r>
              <a:rPr lang="en-GB" dirty="0"/>
              <a:t> Begum: 1808766</a:t>
            </a:r>
          </a:p>
        </p:txBody>
      </p:sp>
    </p:spTree>
    <p:extLst>
      <p:ext uri="{BB962C8B-B14F-4D97-AF65-F5344CB8AC3E}">
        <p14:creationId xmlns:p14="http://schemas.microsoft.com/office/powerpoint/2010/main" val="2618231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drawing, doll&#10;&#10;Description automatically generated">
            <a:extLst>
              <a:ext uri="{FF2B5EF4-FFF2-40B4-BE49-F238E27FC236}">
                <a16:creationId xmlns:a16="http://schemas.microsoft.com/office/drawing/2014/main" id="{91CCA1DE-B5F4-461E-9BD9-A665DC27AE21}"/>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5" name="Title 1">
            <a:extLst>
              <a:ext uri="{FF2B5EF4-FFF2-40B4-BE49-F238E27FC236}">
                <a16:creationId xmlns:a16="http://schemas.microsoft.com/office/drawing/2014/main" id="{17E07C39-0CC7-4D3F-B7B6-855C811DF61B}"/>
              </a:ext>
            </a:extLst>
          </p:cNvPr>
          <p:cNvSpPr txBox="1">
            <a:spLocks/>
          </p:cNvSpPr>
          <p:nvPr/>
        </p:nvSpPr>
        <p:spPr>
          <a:xfrm>
            <a:off x="1751012" y="1300785"/>
            <a:ext cx="8689976" cy="250921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a:t>Early intervention</a:t>
            </a:r>
            <a:endParaRPr lang="en-US" dirty="0"/>
          </a:p>
        </p:txBody>
      </p:sp>
      <p:sp>
        <p:nvSpPr>
          <p:cNvPr id="6" name="TextBox 5">
            <a:extLst>
              <a:ext uri="{FF2B5EF4-FFF2-40B4-BE49-F238E27FC236}">
                <a16:creationId xmlns:a16="http://schemas.microsoft.com/office/drawing/2014/main" id="{6597D145-5541-4280-9F87-0924940771B3}"/>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834493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88B3C25-E343-4BBE-9191-452ACD65A4A6}"/>
              </a:ext>
            </a:extLst>
          </p:cNvPr>
          <p:cNvSpPr>
            <a:spLocks noGrp="1"/>
          </p:cNvSpPr>
          <p:nvPr>
            <p:ph type="title"/>
          </p:nvPr>
        </p:nvSpPr>
        <p:spPr>
          <a:xfrm>
            <a:off x="959896" y="960814"/>
            <a:ext cx="2732249" cy="4912936"/>
          </a:xfrm>
        </p:spPr>
        <p:txBody>
          <a:bodyPr anchor="b">
            <a:normAutofit/>
          </a:bodyPr>
          <a:lstStyle/>
          <a:p>
            <a:pPr algn="r"/>
            <a:r>
              <a:rPr lang="en-GB" sz="3100">
                <a:solidFill>
                  <a:schemeClr val="bg1"/>
                </a:solidFill>
              </a:rPr>
              <a:t>What is early intervention</a:t>
            </a:r>
          </a:p>
        </p:txBody>
      </p:sp>
      <p:sp>
        <p:nvSpPr>
          <p:cNvPr id="5" name="Content Placeholder 2">
            <a:extLst>
              <a:ext uri="{FF2B5EF4-FFF2-40B4-BE49-F238E27FC236}">
                <a16:creationId xmlns:a16="http://schemas.microsoft.com/office/drawing/2014/main" id="{33A5DF5A-135D-48CE-8AFF-A3466362F5F1}"/>
              </a:ext>
            </a:extLst>
          </p:cNvPr>
          <p:cNvSpPr>
            <a:spLocks noGrp="1"/>
          </p:cNvSpPr>
          <p:nvPr>
            <p:ph sz="quarter" idx="13"/>
          </p:nvPr>
        </p:nvSpPr>
        <p:spPr>
          <a:xfrm>
            <a:off x="4979078" y="960814"/>
            <a:ext cx="6247722" cy="4830385"/>
          </a:xfrm>
        </p:spPr>
        <p:txBody>
          <a:bodyPr anchor="ctr">
            <a:normAutofit/>
          </a:bodyPr>
          <a:lstStyle/>
          <a:p>
            <a:r>
              <a:rPr lang="en-GB" sz="1800" dirty="0"/>
              <a:t>early intervention or known as “early help” ACCORDING TO NSPCC (2019).</a:t>
            </a:r>
          </a:p>
          <a:p>
            <a:pPr marL="0" indent="0">
              <a:buNone/>
            </a:pPr>
            <a:r>
              <a:rPr lang="en-GB" sz="1800" dirty="0"/>
              <a:t>“This is support given to a family when a problem first emerges”</a:t>
            </a:r>
          </a:p>
          <a:p>
            <a:r>
              <a:rPr lang="en-GB" sz="1800" dirty="0"/>
              <a:t>The aim of the support is to improve the health and wellbeing of children and families.</a:t>
            </a:r>
          </a:p>
          <a:p>
            <a:r>
              <a:rPr lang="en-GB" sz="1800" dirty="0"/>
              <a:t>in Birmingham there is structured support to help with wellbeing.</a:t>
            </a:r>
          </a:p>
          <a:p>
            <a:pPr marL="0" indent="0">
              <a:buNone/>
            </a:pPr>
            <a:endParaRPr lang="en-GB" sz="1800" dirty="0"/>
          </a:p>
          <a:p>
            <a:pPr marL="0" indent="0">
              <a:buNone/>
            </a:pPr>
            <a:endParaRPr lang="en-GB" sz="1800" dirty="0"/>
          </a:p>
        </p:txBody>
      </p:sp>
      <p:sp>
        <p:nvSpPr>
          <p:cNvPr id="6" name="TextBox 5">
            <a:extLst>
              <a:ext uri="{FF2B5EF4-FFF2-40B4-BE49-F238E27FC236}">
                <a16:creationId xmlns:a16="http://schemas.microsoft.com/office/drawing/2014/main" id="{0C48C865-175A-4152-9834-CC96758525A5}"/>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1854152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58A01FD-1DE9-4A36-A3F8-60FD7C1F6D10}"/>
              </a:ext>
            </a:extLst>
          </p:cNvPr>
          <p:cNvSpPr>
            <a:spLocks noGrp="1"/>
          </p:cNvSpPr>
          <p:nvPr>
            <p:ph type="title"/>
          </p:nvPr>
        </p:nvSpPr>
        <p:spPr>
          <a:xfrm>
            <a:off x="959896" y="960814"/>
            <a:ext cx="2732249" cy="4912936"/>
          </a:xfrm>
        </p:spPr>
        <p:txBody>
          <a:bodyPr anchor="b">
            <a:normAutofit/>
          </a:bodyPr>
          <a:lstStyle/>
          <a:p>
            <a:pPr algn="r"/>
            <a:r>
              <a:rPr lang="en-GB" sz="4000">
                <a:solidFill>
                  <a:schemeClr val="bg1"/>
                </a:solidFill>
              </a:rPr>
              <a:t>Types of help available</a:t>
            </a:r>
          </a:p>
        </p:txBody>
      </p:sp>
      <p:sp>
        <p:nvSpPr>
          <p:cNvPr id="5" name="Content Placeholder 2">
            <a:extLst>
              <a:ext uri="{FF2B5EF4-FFF2-40B4-BE49-F238E27FC236}">
                <a16:creationId xmlns:a16="http://schemas.microsoft.com/office/drawing/2014/main" id="{4B620F29-65DF-4D7A-9FCF-CEEAE371E9D9}"/>
              </a:ext>
            </a:extLst>
          </p:cNvPr>
          <p:cNvSpPr>
            <a:spLocks noGrp="1"/>
          </p:cNvSpPr>
          <p:nvPr>
            <p:ph sz="quarter" idx="13"/>
          </p:nvPr>
        </p:nvSpPr>
        <p:spPr>
          <a:xfrm>
            <a:off x="4979078" y="960814"/>
            <a:ext cx="6247722" cy="4830385"/>
          </a:xfrm>
        </p:spPr>
        <p:txBody>
          <a:bodyPr anchor="ctr">
            <a:normAutofit/>
          </a:bodyPr>
          <a:lstStyle/>
          <a:p>
            <a:r>
              <a:rPr lang="en-GB" sz="1800" dirty="0"/>
              <a:t>The development of sure start.</a:t>
            </a:r>
          </a:p>
          <a:p>
            <a:r>
              <a:rPr lang="en-GB" sz="1800" dirty="0"/>
              <a:t>More children centres</a:t>
            </a:r>
          </a:p>
          <a:p>
            <a:r>
              <a:rPr lang="en-GB" sz="1800" dirty="0"/>
              <a:t>According to early help strategy (2015)</a:t>
            </a:r>
          </a:p>
          <a:p>
            <a:pPr marL="0" indent="0">
              <a:buNone/>
            </a:pPr>
            <a:r>
              <a:rPr lang="en-GB" sz="1800" dirty="0"/>
              <a:t>Early help approach is (the right service right time framework)</a:t>
            </a:r>
          </a:p>
          <a:p>
            <a:pPr marL="0" indent="0">
              <a:buNone/>
            </a:pPr>
            <a:r>
              <a:rPr lang="en-GB" sz="1800" dirty="0"/>
              <a:t>These are practical steps taken to help families:</a:t>
            </a:r>
          </a:p>
          <a:p>
            <a:pPr marL="0" indent="0">
              <a:buNone/>
            </a:pPr>
            <a:endParaRPr lang="en-GB" sz="1800" dirty="0"/>
          </a:p>
        </p:txBody>
      </p:sp>
      <p:sp>
        <p:nvSpPr>
          <p:cNvPr id="6" name="TextBox 5">
            <a:extLst>
              <a:ext uri="{FF2B5EF4-FFF2-40B4-BE49-F238E27FC236}">
                <a16:creationId xmlns:a16="http://schemas.microsoft.com/office/drawing/2014/main" id="{6B923287-9EAF-4D9C-AC33-0F89895F30E8}"/>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1309914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B7D9B0A-2572-4276-8FA3-20AAD0B260AF}"/>
              </a:ext>
            </a:extLst>
          </p:cNvPr>
          <p:cNvSpPr>
            <a:spLocks noGrp="1"/>
          </p:cNvSpPr>
          <p:nvPr>
            <p:ph type="title"/>
          </p:nvPr>
        </p:nvSpPr>
        <p:spPr>
          <a:xfrm>
            <a:off x="959896" y="960814"/>
            <a:ext cx="2732249" cy="4912936"/>
          </a:xfrm>
        </p:spPr>
        <p:txBody>
          <a:bodyPr anchor="b">
            <a:normAutofit/>
          </a:bodyPr>
          <a:lstStyle/>
          <a:p>
            <a:pPr algn="r"/>
            <a:r>
              <a:rPr lang="en-GB" sz="3400">
                <a:solidFill>
                  <a:schemeClr val="bg1"/>
                </a:solidFill>
              </a:rPr>
              <a:t>Help in Birmingham “Right service right time”</a:t>
            </a:r>
          </a:p>
        </p:txBody>
      </p:sp>
      <p:sp>
        <p:nvSpPr>
          <p:cNvPr id="5" name="Content Placeholder 2">
            <a:extLst>
              <a:ext uri="{FF2B5EF4-FFF2-40B4-BE49-F238E27FC236}">
                <a16:creationId xmlns:a16="http://schemas.microsoft.com/office/drawing/2014/main" id="{C169DEF5-EEE0-49ED-AF59-48725C187E43}"/>
              </a:ext>
            </a:extLst>
          </p:cNvPr>
          <p:cNvSpPr>
            <a:spLocks noGrp="1"/>
          </p:cNvSpPr>
          <p:nvPr>
            <p:ph sz="quarter" idx="13"/>
          </p:nvPr>
        </p:nvSpPr>
        <p:spPr>
          <a:xfrm>
            <a:off x="4979078" y="960814"/>
            <a:ext cx="6247722" cy="4830385"/>
          </a:xfrm>
        </p:spPr>
        <p:txBody>
          <a:bodyPr anchor="ctr">
            <a:normAutofit/>
          </a:bodyPr>
          <a:lstStyle/>
          <a:p>
            <a:r>
              <a:rPr lang="en-GB" sz="1800" b="1" dirty="0"/>
              <a:t>Universal:</a:t>
            </a:r>
            <a:r>
              <a:rPr lang="en-GB" sz="1800" dirty="0"/>
              <a:t> the majority of families use the basic services provided such as: maternity care, </a:t>
            </a:r>
            <a:r>
              <a:rPr lang="en-GB" sz="1800" dirty="0" err="1"/>
              <a:t>gp’s</a:t>
            </a:r>
            <a:r>
              <a:rPr lang="en-GB" sz="1800" dirty="0"/>
              <a:t>, playgroups, schools. </a:t>
            </a:r>
          </a:p>
          <a:p>
            <a:r>
              <a:rPr lang="en-GB" sz="1800" b="1" dirty="0"/>
              <a:t>Universal plus</a:t>
            </a:r>
            <a:r>
              <a:rPr lang="en-GB" sz="1800" dirty="0"/>
              <a:t>: this is extra help for families such as: children centres, health professional, schools.</a:t>
            </a:r>
          </a:p>
          <a:p>
            <a:r>
              <a:rPr lang="en-GB" sz="1800" b="1" dirty="0"/>
              <a:t>Additional needs: </a:t>
            </a:r>
            <a:r>
              <a:rPr lang="en-GB" sz="1800" dirty="0"/>
              <a:t>this is a multi-disciplinary response with multiple agencies working together.</a:t>
            </a:r>
          </a:p>
          <a:p>
            <a:r>
              <a:rPr lang="en-GB" sz="1800" b="1" dirty="0"/>
              <a:t>Complex and specialist needs</a:t>
            </a:r>
            <a:r>
              <a:rPr lang="en-GB" sz="1800" dirty="0"/>
              <a:t>: this is preventing serious risk or harm.</a:t>
            </a:r>
          </a:p>
          <a:p>
            <a:pPr marL="0" indent="0">
              <a:buNone/>
            </a:pPr>
            <a:r>
              <a:rPr lang="en-GB" sz="1800" dirty="0"/>
              <a:t>strategy for early help in Birmingham (2015-2017)</a:t>
            </a:r>
          </a:p>
        </p:txBody>
      </p:sp>
      <p:sp>
        <p:nvSpPr>
          <p:cNvPr id="6" name="TextBox 5">
            <a:extLst>
              <a:ext uri="{FF2B5EF4-FFF2-40B4-BE49-F238E27FC236}">
                <a16:creationId xmlns:a16="http://schemas.microsoft.com/office/drawing/2014/main" id="{C8E1626B-F343-4DF4-880F-568ABBE99C4E}"/>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1417695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AA335C3-DD50-43F0-8F74-1705E01D158A}"/>
              </a:ext>
            </a:extLst>
          </p:cNvPr>
          <p:cNvSpPr>
            <a:spLocks noGrp="1"/>
          </p:cNvSpPr>
          <p:nvPr>
            <p:ph type="title"/>
          </p:nvPr>
        </p:nvSpPr>
        <p:spPr>
          <a:xfrm>
            <a:off x="913775" y="1343991"/>
            <a:ext cx="3145305" cy="4157256"/>
          </a:xfrm>
        </p:spPr>
        <p:txBody>
          <a:bodyPr>
            <a:normAutofit/>
          </a:bodyPr>
          <a:lstStyle/>
          <a:p>
            <a:pPr algn="l"/>
            <a:r>
              <a:rPr lang="en-GB" sz="4400"/>
              <a:t>Family a</a:t>
            </a:r>
          </a:p>
        </p:txBody>
      </p:sp>
      <p:graphicFrame>
        <p:nvGraphicFramePr>
          <p:cNvPr id="5" name="Content Placeholder 2">
            <a:extLst>
              <a:ext uri="{FF2B5EF4-FFF2-40B4-BE49-F238E27FC236}">
                <a16:creationId xmlns:a16="http://schemas.microsoft.com/office/drawing/2014/main" id="{2C6FE4F4-FAEB-4FC2-868F-5D422F488818}"/>
              </a:ext>
            </a:extLst>
          </p:cNvPr>
          <p:cNvGraphicFramePr>
            <a:graphicFrameLocks noGrp="1"/>
          </p:cNvGraphicFramePr>
          <p:nvPr>
            <p:ph sz="quarter" idx="13"/>
            <p:extLst>
              <p:ext uri="{D42A27DB-BD31-4B8C-83A1-F6EECF244321}">
                <p14:modId xmlns:p14="http://schemas.microsoft.com/office/powerpoint/2010/main" val="1396840427"/>
              </p:ext>
            </p:extLst>
          </p:nvPr>
        </p:nvGraphicFramePr>
        <p:xfrm>
          <a:off x="4964770" y="1625717"/>
          <a:ext cx="6305371" cy="3593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E394980-3E2D-47C0-8679-C7C6806DE90E}"/>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669772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73FBE91-30A4-4613-B17E-E7EC067F420F}"/>
              </a:ext>
            </a:extLst>
          </p:cNvPr>
          <p:cNvSpPr>
            <a:spLocks noGrp="1"/>
          </p:cNvSpPr>
          <p:nvPr>
            <p:ph type="title"/>
          </p:nvPr>
        </p:nvSpPr>
        <p:spPr>
          <a:xfrm>
            <a:off x="641074" y="1314450"/>
            <a:ext cx="2844002" cy="3680244"/>
          </a:xfrm>
        </p:spPr>
        <p:txBody>
          <a:bodyPr>
            <a:normAutofit/>
          </a:bodyPr>
          <a:lstStyle/>
          <a:p>
            <a:pPr algn="l"/>
            <a:r>
              <a:rPr lang="en-GB" sz="3700"/>
              <a:t>Action for assessment</a:t>
            </a:r>
          </a:p>
        </p:txBody>
      </p:sp>
      <p:graphicFrame>
        <p:nvGraphicFramePr>
          <p:cNvPr id="5" name="Content Placeholder 2">
            <a:extLst>
              <a:ext uri="{FF2B5EF4-FFF2-40B4-BE49-F238E27FC236}">
                <a16:creationId xmlns:a16="http://schemas.microsoft.com/office/drawing/2014/main" id="{0AC1308E-DFAE-41A2-8099-5EAA6E15D91A}"/>
              </a:ext>
            </a:extLst>
          </p:cNvPr>
          <p:cNvGraphicFramePr>
            <a:graphicFrameLocks noGrp="1"/>
          </p:cNvGraphicFramePr>
          <p:nvPr>
            <p:ph sz="quarter" idx="13"/>
            <p:extLst>
              <p:ext uri="{D42A27DB-BD31-4B8C-83A1-F6EECF244321}">
                <p14:modId xmlns:p14="http://schemas.microsoft.com/office/powerpoint/2010/main" val="308464122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089A422-3B0C-416D-B6BD-CA723C4B7E8B}"/>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34503106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4523F12-B800-498A-87CE-1E81E703EA75}"/>
              </a:ext>
            </a:extLst>
          </p:cNvPr>
          <p:cNvSpPr>
            <a:spLocks noGrp="1"/>
          </p:cNvSpPr>
          <p:nvPr>
            <p:ph type="title"/>
          </p:nvPr>
        </p:nvSpPr>
        <p:spPr>
          <a:xfrm>
            <a:off x="641074" y="1314450"/>
            <a:ext cx="2844002" cy="3680244"/>
          </a:xfrm>
        </p:spPr>
        <p:txBody>
          <a:bodyPr>
            <a:normAutofit/>
          </a:bodyPr>
          <a:lstStyle/>
          <a:p>
            <a:pPr algn="l"/>
            <a:r>
              <a:rPr lang="en-GB" sz="3700"/>
              <a:t>Multi disciplinary action</a:t>
            </a:r>
          </a:p>
        </p:txBody>
      </p:sp>
      <p:graphicFrame>
        <p:nvGraphicFramePr>
          <p:cNvPr id="5" name="Content Placeholder 2">
            <a:extLst>
              <a:ext uri="{FF2B5EF4-FFF2-40B4-BE49-F238E27FC236}">
                <a16:creationId xmlns:a16="http://schemas.microsoft.com/office/drawing/2014/main" id="{B566C4E9-36C7-4065-AC0C-620FD884321E}"/>
              </a:ext>
            </a:extLst>
          </p:cNvPr>
          <p:cNvGraphicFramePr>
            <a:graphicFrameLocks noGrp="1"/>
          </p:cNvGraphicFramePr>
          <p:nvPr>
            <p:ph sz="quarter" idx="13"/>
            <p:extLst>
              <p:ext uri="{D42A27DB-BD31-4B8C-83A1-F6EECF244321}">
                <p14:modId xmlns:p14="http://schemas.microsoft.com/office/powerpoint/2010/main" val="9181298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8F376B4-8AD7-45D6-ADF9-72FAF1D6FF0B}"/>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39585118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C2BF92B-211A-48A4-9661-B5991B161DB9}"/>
              </a:ext>
            </a:extLst>
          </p:cNvPr>
          <p:cNvSpPr>
            <a:spLocks noGrp="1"/>
          </p:cNvSpPr>
          <p:nvPr>
            <p:ph type="title"/>
          </p:nvPr>
        </p:nvSpPr>
        <p:spPr>
          <a:xfrm>
            <a:off x="641074" y="1314450"/>
            <a:ext cx="2844002" cy="3680244"/>
          </a:xfrm>
        </p:spPr>
        <p:txBody>
          <a:bodyPr>
            <a:normAutofit/>
          </a:bodyPr>
          <a:lstStyle/>
          <a:p>
            <a:pPr algn="l"/>
            <a:r>
              <a:rPr lang="en-GB" sz="4400"/>
              <a:t>Impact of action</a:t>
            </a:r>
          </a:p>
        </p:txBody>
      </p:sp>
      <p:graphicFrame>
        <p:nvGraphicFramePr>
          <p:cNvPr id="5" name="Content Placeholder 2">
            <a:extLst>
              <a:ext uri="{FF2B5EF4-FFF2-40B4-BE49-F238E27FC236}">
                <a16:creationId xmlns:a16="http://schemas.microsoft.com/office/drawing/2014/main" id="{AA40D9DC-6451-4E2D-8B07-806AFA674F69}"/>
              </a:ext>
            </a:extLst>
          </p:cNvPr>
          <p:cNvGraphicFramePr>
            <a:graphicFrameLocks noGrp="1"/>
          </p:cNvGraphicFramePr>
          <p:nvPr>
            <p:ph sz="quarter" idx="13"/>
            <p:extLst>
              <p:ext uri="{D42A27DB-BD31-4B8C-83A1-F6EECF244321}">
                <p14:modId xmlns:p14="http://schemas.microsoft.com/office/powerpoint/2010/main" val="191352099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126AF59-DCD4-445F-83FD-418DDF258C56}"/>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36645005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4402DD2-AD27-42CF-B133-99CA0EB06148}"/>
              </a:ext>
            </a:extLst>
          </p:cNvPr>
          <p:cNvSpPr>
            <a:spLocks noGrp="1"/>
          </p:cNvSpPr>
          <p:nvPr>
            <p:ph type="title"/>
          </p:nvPr>
        </p:nvSpPr>
        <p:spPr>
          <a:xfrm>
            <a:off x="641074" y="1314450"/>
            <a:ext cx="2844002" cy="3680244"/>
          </a:xfrm>
        </p:spPr>
        <p:txBody>
          <a:bodyPr>
            <a:normAutofit/>
          </a:bodyPr>
          <a:lstStyle/>
          <a:p>
            <a:pPr algn="l"/>
            <a:r>
              <a:rPr lang="en-GB" sz="3400"/>
              <a:t>Benefit of interevntion</a:t>
            </a:r>
          </a:p>
        </p:txBody>
      </p:sp>
      <p:graphicFrame>
        <p:nvGraphicFramePr>
          <p:cNvPr id="5" name="Content Placeholder 2">
            <a:extLst>
              <a:ext uri="{FF2B5EF4-FFF2-40B4-BE49-F238E27FC236}">
                <a16:creationId xmlns:a16="http://schemas.microsoft.com/office/drawing/2014/main" id="{1C8B0475-D3D6-49A4-8041-2E928C24F54A}"/>
              </a:ext>
            </a:extLst>
          </p:cNvPr>
          <p:cNvGraphicFramePr>
            <a:graphicFrameLocks noGrp="1"/>
          </p:cNvGraphicFramePr>
          <p:nvPr>
            <p:ph sz="quarter" idx="13"/>
            <p:extLst>
              <p:ext uri="{D42A27DB-BD31-4B8C-83A1-F6EECF244321}">
                <p14:modId xmlns:p14="http://schemas.microsoft.com/office/powerpoint/2010/main" val="235365870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7C74AAD-A659-4655-B4F6-E41C6F3462C3}"/>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2865500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72E942C-F43A-4AC5-AA78-67FB12D98B28}"/>
              </a:ext>
            </a:extLst>
          </p:cNvPr>
          <p:cNvSpPr>
            <a:spLocks noGrp="1"/>
          </p:cNvSpPr>
          <p:nvPr>
            <p:ph type="title"/>
          </p:nvPr>
        </p:nvSpPr>
        <p:spPr>
          <a:xfrm>
            <a:off x="913774" y="610772"/>
            <a:ext cx="10301104" cy="1603922"/>
          </a:xfrm>
        </p:spPr>
        <p:txBody>
          <a:bodyPr/>
          <a:lstStyle/>
          <a:p>
            <a:r>
              <a:rPr lang="en-GB"/>
              <a:t>Critical Analysis </a:t>
            </a:r>
          </a:p>
        </p:txBody>
      </p:sp>
      <p:pic>
        <p:nvPicPr>
          <p:cNvPr id="5" name="Picture 12" descr="A picture containing drawing&#10;&#10;Description generated with very high confidence">
            <a:extLst>
              <a:ext uri="{FF2B5EF4-FFF2-40B4-BE49-F238E27FC236}">
                <a16:creationId xmlns:a16="http://schemas.microsoft.com/office/drawing/2014/main" id="{DA9E346B-8ED0-41AF-B0D4-E333386E188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063" b="4063"/>
          <a:stretch/>
        </p:blipFill>
        <p:spPr>
          <a:xfrm>
            <a:off x="913774" y="2367093"/>
            <a:ext cx="3276261" cy="1524000"/>
          </a:xfrm>
          <a:prstGeom prst="roundRect">
            <a:avLst>
              <a:gd name="adj" fmla="val 9363"/>
            </a:avLst>
          </a:prstGeom>
        </p:spPr>
      </p:pic>
      <p:sp>
        <p:nvSpPr>
          <p:cNvPr id="6" name="Text Placeholder 4">
            <a:extLst>
              <a:ext uri="{FF2B5EF4-FFF2-40B4-BE49-F238E27FC236}">
                <a16:creationId xmlns:a16="http://schemas.microsoft.com/office/drawing/2014/main" id="{92F2F82C-B0CF-4F14-BDA4-727C43A21A94}"/>
              </a:ext>
            </a:extLst>
          </p:cNvPr>
          <p:cNvSpPr txBox="1">
            <a:spLocks/>
          </p:cNvSpPr>
          <p:nvPr/>
        </p:nvSpPr>
        <p:spPr>
          <a:xfrm>
            <a:off x="168708" y="6247228"/>
            <a:ext cx="4021198" cy="507762"/>
          </a:xfrm>
          <a:prstGeom prst="rect">
            <a:avLst/>
          </a:prstGeom>
        </p:spPr>
        <p:txBody>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1600" i="1" dirty="0" err="1"/>
              <a:t>Sanara</a:t>
            </a:r>
            <a:r>
              <a:rPr lang="en-GB" sz="1600" i="1" dirty="0"/>
              <a:t> begum </a:t>
            </a:r>
            <a:r>
              <a:rPr lang="en-GB" sz="1600" i="1" dirty="0" err="1"/>
              <a:t>akbar</a:t>
            </a:r>
            <a:r>
              <a:rPr lang="en-GB" sz="1600" i="1" dirty="0"/>
              <a:t> 1713889</a:t>
            </a:r>
          </a:p>
        </p:txBody>
      </p:sp>
      <p:pic>
        <p:nvPicPr>
          <p:cNvPr id="7" name="Picture 14" descr="A picture containing drawing&#10;&#10;Description generated with very high confidence">
            <a:extLst>
              <a:ext uri="{FF2B5EF4-FFF2-40B4-BE49-F238E27FC236}">
                <a16:creationId xmlns:a16="http://schemas.microsoft.com/office/drawing/2014/main" id="{452C26D2-210B-4CD3-8A1E-19BD52FBE3A2}"/>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7962" r="27962"/>
          <a:stretch/>
        </p:blipFill>
        <p:spPr>
          <a:xfrm>
            <a:off x="4441347" y="2367093"/>
            <a:ext cx="3283161" cy="1524000"/>
          </a:xfrm>
          <a:prstGeom prst="roundRect">
            <a:avLst>
              <a:gd name="adj" fmla="val 8841"/>
            </a:avLst>
          </a:prstGeom>
        </p:spPr>
      </p:pic>
      <p:pic>
        <p:nvPicPr>
          <p:cNvPr id="8" name="Picture 20" descr="A picture containing drawing&#10;&#10;Description generated with very high confidence">
            <a:extLst>
              <a:ext uri="{FF2B5EF4-FFF2-40B4-BE49-F238E27FC236}">
                <a16:creationId xmlns:a16="http://schemas.microsoft.com/office/drawing/2014/main" id="{2C356E12-3819-41A2-85E2-4BC5A1BF600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5388" r="5388"/>
          <a:stretch/>
        </p:blipFill>
        <p:spPr>
          <a:xfrm>
            <a:off x="7973298" y="2367093"/>
            <a:ext cx="3284728" cy="1524000"/>
          </a:xfrm>
          <a:prstGeom prst="roundRect">
            <a:avLst>
              <a:gd name="adj" fmla="val 8841"/>
            </a:avLst>
          </a:prstGeom>
        </p:spPr>
      </p:pic>
      <p:sp>
        <p:nvSpPr>
          <p:cNvPr id="9" name="TextBox 8">
            <a:extLst>
              <a:ext uri="{FF2B5EF4-FFF2-40B4-BE49-F238E27FC236}">
                <a16:creationId xmlns:a16="http://schemas.microsoft.com/office/drawing/2014/main" id="{5671CB48-50E3-4D9F-909C-E5E8FC87DB98}"/>
              </a:ext>
            </a:extLst>
          </p:cNvPr>
          <p:cNvSpPr txBox="1"/>
          <p:nvPr/>
        </p:nvSpPr>
        <p:spPr>
          <a:xfrm>
            <a:off x="914399" y="3890963"/>
            <a:ext cx="3275507" cy="317500"/>
          </a:xfrm>
          <a:prstGeom prst="rect">
            <a:avLst/>
          </a:prstGeom>
        </p:spPr>
        <p:txBody>
          <a:bodyPr>
            <a:normAutofit fontScale="55000" lnSpcReduction="20000"/>
          </a:bodyPr>
          <a:lstStyle/>
          <a:p>
            <a:r>
              <a:rPr lang="en-US">
                <a:hlinkClick r:id="rId3"/>
              </a:rPr>
              <a:t>This Photo</a:t>
            </a:r>
            <a:r>
              <a:rPr lang="en-US"/>
              <a:t> by Unknown author is licensed under </a:t>
            </a:r>
            <a:r>
              <a:rPr lang="en-US">
                <a:hlinkClick r:id="rId8"/>
              </a:rPr>
              <a:t>CC BY-SA</a:t>
            </a:r>
            <a:r>
              <a:rPr lang="en-US"/>
              <a:t>.</a:t>
            </a:r>
          </a:p>
        </p:txBody>
      </p:sp>
      <p:sp>
        <p:nvSpPr>
          <p:cNvPr id="10" name="TextBox 9">
            <a:extLst>
              <a:ext uri="{FF2B5EF4-FFF2-40B4-BE49-F238E27FC236}">
                <a16:creationId xmlns:a16="http://schemas.microsoft.com/office/drawing/2014/main" id="{9AFF7E09-9F44-466A-AF16-BC501EC40194}"/>
              </a:ext>
            </a:extLst>
          </p:cNvPr>
          <p:cNvSpPr txBox="1"/>
          <p:nvPr/>
        </p:nvSpPr>
        <p:spPr>
          <a:xfrm>
            <a:off x="4441825" y="3890963"/>
            <a:ext cx="3283396" cy="317500"/>
          </a:xfrm>
          <a:prstGeom prst="rect">
            <a:avLst/>
          </a:prstGeom>
        </p:spPr>
        <p:txBody>
          <a:bodyPr>
            <a:normAutofit fontScale="55000" lnSpcReduction="20000"/>
          </a:bodyPr>
          <a:lstStyle/>
          <a:p>
            <a:r>
              <a:rPr lang="en-US">
                <a:hlinkClick r:id="rId5"/>
              </a:rPr>
              <a:t>This Photo</a:t>
            </a:r>
            <a:r>
              <a:rPr lang="en-US"/>
              <a:t> by Unknown author is licensed under </a:t>
            </a:r>
            <a:r>
              <a:rPr lang="en-US">
                <a:hlinkClick r:id="rId8"/>
              </a:rPr>
              <a:t>CC BY-SA</a:t>
            </a:r>
            <a:r>
              <a:rPr lang="en-US"/>
              <a:t>.</a:t>
            </a:r>
          </a:p>
        </p:txBody>
      </p:sp>
      <p:sp>
        <p:nvSpPr>
          <p:cNvPr id="11" name="TextBox 10">
            <a:extLst>
              <a:ext uri="{FF2B5EF4-FFF2-40B4-BE49-F238E27FC236}">
                <a16:creationId xmlns:a16="http://schemas.microsoft.com/office/drawing/2014/main" id="{219B5CD5-2BB7-45C9-8A31-84D2FE46771B}"/>
              </a:ext>
            </a:extLst>
          </p:cNvPr>
          <p:cNvSpPr txBox="1"/>
          <p:nvPr/>
        </p:nvSpPr>
        <p:spPr>
          <a:xfrm>
            <a:off x="7974013" y="3890963"/>
            <a:ext cx="3283395" cy="317500"/>
          </a:xfrm>
          <a:prstGeom prst="rect">
            <a:avLst/>
          </a:prstGeom>
        </p:spPr>
        <p:txBody>
          <a:bodyPr>
            <a:normAutofit fontScale="55000" lnSpcReduction="20000"/>
          </a:bodyPr>
          <a:lstStyle/>
          <a:p>
            <a:r>
              <a:rPr lang="en-US">
                <a:hlinkClick r:id="rId7"/>
              </a:rPr>
              <a:t>This Photo</a:t>
            </a:r>
            <a:r>
              <a:rPr lang="en-US"/>
              <a:t> by Unknown author is licensed under </a:t>
            </a:r>
            <a:r>
              <a:rPr lang="en-US">
                <a:hlinkClick r:id="rId8"/>
              </a:rPr>
              <a:t>CC BY-SA</a:t>
            </a:r>
            <a:r>
              <a:rPr lang="en-US"/>
              <a:t>.</a:t>
            </a:r>
          </a:p>
        </p:txBody>
      </p:sp>
    </p:spTree>
    <p:extLst>
      <p:ext uri="{BB962C8B-B14F-4D97-AF65-F5344CB8AC3E}">
        <p14:creationId xmlns:p14="http://schemas.microsoft.com/office/powerpoint/2010/main" val="51767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4BE566B-5282-4BA4-B77E-46F35938FB96}"/>
              </a:ext>
            </a:extLst>
          </p:cNvPr>
          <p:cNvSpPr txBox="1">
            <a:spLocks/>
          </p:cNvSpPr>
          <p:nvPr/>
        </p:nvSpPr>
        <p:spPr>
          <a:xfrm>
            <a:off x="1320851" y="-1989"/>
            <a:ext cx="8812879" cy="1071246"/>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a:t>4: Key Agencies involved:</a:t>
            </a:r>
          </a:p>
        </p:txBody>
      </p:sp>
      <p:sp>
        <p:nvSpPr>
          <p:cNvPr id="5" name="Subtitle 2">
            <a:extLst>
              <a:ext uri="{FF2B5EF4-FFF2-40B4-BE49-F238E27FC236}">
                <a16:creationId xmlns:a16="http://schemas.microsoft.com/office/drawing/2014/main" id="{021F64E5-8BCB-4007-B9D3-D5007AB803E6}"/>
              </a:ext>
            </a:extLst>
          </p:cNvPr>
          <p:cNvSpPr txBox="1">
            <a:spLocks/>
          </p:cNvSpPr>
          <p:nvPr/>
        </p:nvSpPr>
        <p:spPr>
          <a:xfrm>
            <a:off x="1259400" y="1366684"/>
            <a:ext cx="8751427" cy="4517921"/>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US"/>
              <a:t>Anti-social behavior team</a:t>
            </a:r>
          </a:p>
          <a:p>
            <a:r>
              <a:rPr lang="en-US"/>
              <a:t>Job center plus</a:t>
            </a:r>
          </a:p>
          <a:p>
            <a:r>
              <a:rPr lang="en-US"/>
              <a:t>Connexions</a:t>
            </a:r>
          </a:p>
          <a:p>
            <a:r>
              <a:rPr lang="en-US"/>
              <a:t>Family social worker</a:t>
            </a:r>
          </a:p>
          <a:p>
            <a:r>
              <a:rPr lang="en-US"/>
              <a:t>Neighborhood services</a:t>
            </a:r>
          </a:p>
          <a:p>
            <a:r>
              <a:rPr lang="en-US"/>
              <a:t>Education services</a:t>
            </a:r>
          </a:p>
          <a:p>
            <a:r>
              <a:rPr lang="en-US"/>
              <a:t>Probation services</a:t>
            </a:r>
          </a:p>
          <a:p>
            <a:r>
              <a:rPr lang="en-US"/>
              <a:t>C.A.H.M.S</a:t>
            </a:r>
          </a:p>
          <a:p>
            <a:endParaRPr lang="en-US"/>
          </a:p>
        </p:txBody>
      </p:sp>
      <p:sp>
        <p:nvSpPr>
          <p:cNvPr id="6" name="TextBox 5">
            <a:extLst>
              <a:ext uri="{FF2B5EF4-FFF2-40B4-BE49-F238E27FC236}">
                <a16:creationId xmlns:a16="http://schemas.microsoft.com/office/drawing/2014/main" id="{F348D628-09AF-4142-870B-25CF2CBCDCB4}"/>
              </a:ext>
            </a:extLst>
          </p:cNvPr>
          <p:cNvSpPr txBox="1"/>
          <p:nvPr/>
        </p:nvSpPr>
        <p:spPr>
          <a:xfrm>
            <a:off x="684362" y="5989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1716A1F9-04AD-4636-9363-E96FB3027B79}"/>
              </a:ext>
            </a:extLst>
          </p:cNvPr>
          <p:cNvSpPr txBox="1"/>
          <p:nvPr/>
        </p:nvSpPr>
        <p:spPr>
          <a:xfrm>
            <a:off x="80514" y="6463943"/>
            <a:ext cx="33470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err="1"/>
              <a:t>Sanara</a:t>
            </a:r>
            <a:r>
              <a:rPr lang="en-GB" i="1" dirty="0"/>
              <a:t> Begum Akbar 1713889</a:t>
            </a:r>
          </a:p>
        </p:txBody>
      </p:sp>
    </p:spTree>
    <p:extLst>
      <p:ext uri="{BB962C8B-B14F-4D97-AF65-F5344CB8AC3E}">
        <p14:creationId xmlns:p14="http://schemas.microsoft.com/office/powerpoint/2010/main" val="32540399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FB0B20CF-FC24-477B-A8D6-BA4F39CB6253}"/>
              </a:ext>
            </a:extLst>
          </p:cNvPr>
          <p:cNvSpPr>
            <a:spLocks noGrp="1"/>
          </p:cNvSpPr>
          <p:nvPr>
            <p:ph sz="quarter" idx="13"/>
          </p:nvPr>
        </p:nvSpPr>
        <p:spPr>
          <a:xfrm>
            <a:off x="832916" y="1089542"/>
            <a:ext cx="10363826" cy="5154488"/>
          </a:xfrm>
        </p:spPr>
        <p:txBody>
          <a:bodyPr vert="horz" lIns="91440" tIns="45720" rIns="91440" bIns="45720" rtlCol="0" anchor="t">
            <a:normAutofit fontScale="92500" lnSpcReduction="20000"/>
          </a:bodyPr>
          <a:lstStyle/>
          <a:p>
            <a:pPr marL="0" indent="0">
              <a:buNone/>
            </a:pPr>
            <a:r>
              <a:rPr lang="en-GB" b="1" dirty="0">
                <a:latin typeface="TW Cen MT"/>
                <a:ea typeface="+mn-lt"/>
                <a:cs typeface="+mn-lt"/>
              </a:rPr>
              <a:t>FOR THIS PARTICULAR FAMILY THE INITIAL INTERVENTION WAS EFFECTIVE IN RECOGNISING THE FAMILY NEEDED VARIOUS MEASURES OF SUPPORT AND HELPED REFER EACH FAMILY MEMBER TO RELEVANT AGENCIES WHICH INCLUDED:</a:t>
            </a:r>
            <a:endParaRPr lang="en-US" b="1" dirty="0">
              <a:ea typeface="+mn-lt"/>
              <a:cs typeface="+mn-lt"/>
            </a:endParaRPr>
          </a:p>
          <a:p>
            <a:pPr marL="0" indent="0">
              <a:buNone/>
            </a:pPr>
            <a:endParaRPr lang="en-GB" dirty="0">
              <a:latin typeface="TW Cen MT"/>
              <a:ea typeface="+mn-lt"/>
              <a:cs typeface="+mn-lt"/>
            </a:endParaRPr>
          </a:p>
          <a:p>
            <a:r>
              <a:rPr lang="en-GB" b="1" dirty="0">
                <a:ea typeface="+mn-lt"/>
                <a:cs typeface="+mn-lt"/>
              </a:rPr>
              <a:t>Job centre</a:t>
            </a:r>
            <a:r>
              <a:rPr lang="en-GB" dirty="0">
                <a:ea typeface="+mn-lt"/>
                <a:cs typeface="+mn-lt"/>
              </a:rPr>
              <a:t>: provided details of training opportunities for both parents</a:t>
            </a:r>
            <a:endParaRPr lang="en-GB" dirty="0"/>
          </a:p>
          <a:p>
            <a:r>
              <a:rPr lang="en-GB" b="1" dirty="0">
                <a:ea typeface="+mn-lt"/>
                <a:cs typeface="+mn-lt"/>
              </a:rPr>
              <a:t>Connexions</a:t>
            </a:r>
            <a:r>
              <a:rPr lang="en-GB" dirty="0">
                <a:ea typeface="+mn-lt"/>
                <a:cs typeface="+mn-lt"/>
              </a:rPr>
              <a:t>: have helped provide support to the adolescent girl</a:t>
            </a:r>
          </a:p>
          <a:p>
            <a:r>
              <a:rPr lang="en-GB" dirty="0">
                <a:ea typeface="+mn-lt"/>
                <a:cs typeface="+mn-lt"/>
              </a:rPr>
              <a:t> </a:t>
            </a:r>
            <a:r>
              <a:rPr lang="en-GB" b="1" dirty="0">
                <a:ea typeface="+mn-lt"/>
                <a:cs typeface="+mn-lt"/>
              </a:rPr>
              <a:t>Neighbourhood services</a:t>
            </a:r>
            <a:r>
              <a:rPr lang="en-GB" dirty="0">
                <a:ea typeface="+mn-lt"/>
                <a:cs typeface="+mn-lt"/>
              </a:rPr>
              <a:t>: were successful in helping the family with rent arrears by spreading the cost over a longer period which took the pressure off.  Also, there is evidence to suggest a positive impact as the family were impending eviction from the property. </a:t>
            </a:r>
          </a:p>
          <a:p>
            <a:r>
              <a:rPr lang="en-GB" b="1" dirty="0">
                <a:ea typeface="+mn-lt"/>
                <a:cs typeface="+mn-lt"/>
              </a:rPr>
              <a:t>Education services</a:t>
            </a:r>
            <a:r>
              <a:rPr lang="en-GB" dirty="0">
                <a:ea typeface="+mn-lt"/>
                <a:cs typeface="+mn-lt"/>
              </a:rPr>
              <a:t>: The schools monitored the children’s behaviour and attendance. There was documented improvements in the children’s school attendance and the sons behaviour.</a:t>
            </a:r>
          </a:p>
          <a:p>
            <a:r>
              <a:rPr lang="en-GB" b="1" dirty="0">
                <a:ea typeface="+mn-lt"/>
                <a:cs typeface="+mn-lt"/>
              </a:rPr>
              <a:t>Counselling</a:t>
            </a:r>
            <a:r>
              <a:rPr lang="en-GB" dirty="0">
                <a:ea typeface="+mn-lt"/>
                <a:cs typeface="+mn-lt"/>
              </a:rPr>
              <a:t> was provided for the parents separately and for the family as a unit.</a:t>
            </a:r>
          </a:p>
        </p:txBody>
      </p:sp>
      <p:sp>
        <p:nvSpPr>
          <p:cNvPr id="5" name="TextBox 4">
            <a:extLst>
              <a:ext uri="{FF2B5EF4-FFF2-40B4-BE49-F238E27FC236}">
                <a16:creationId xmlns:a16="http://schemas.microsoft.com/office/drawing/2014/main" id="{416D306B-7B4C-4ECA-BB05-E95EEB2C2AA7}"/>
              </a:ext>
            </a:extLst>
          </p:cNvPr>
          <p:cNvSpPr txBox="1"/>
          <p:nvPr/>
        </p:nvSpPr>
        <p:spPr>
          <a:xfrm>
            <a:off x="1130060" y="57595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6DA74D4F-E233-411F-9627-0D5CBD4643B5}"/>
              </a:ext>
            </a:extLst>
          </p:cNvPr>
          <p:cNvSpPr txBox="1"/>
          <p:nvPr/>
        </p:nvSpPr>
        <p:spPr>
          <a:xfrm>
            <a:off x="190953" y="6359158"/>
            <a:ext cx="33470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err="1"/>
              <a:t>Sanara</a:t>
            </a:r>
            <a:r>
              <a:rPr lang="en-GB" sz="1600" i="1" dirty="0"/>
              <a:t> Begum Akbar 1713889</a:t>
            </a:r>
          </a:p>
        </p:txBody>
      </p:sp>
      <p:sp>
        <p:nvSpPr>
          <p:cNvPr id="7" name="Title 1">
            <a:extLst>
              <a:ext uri="{FF2B5EF4-FFF2-40B4-BE49-F238E27FC236}">
                <a16:creationId xmlns:a16="http://schemas.microsoft.com/office/drawing/2014/main" id="{35B1AC4D-0308-4FA7-BC57-CF0D9824561C}"/>
              </a:ext>
            </a:extLst>
          </p:cNvPr>
          <p:cNvSpPr>
            <a:spLocks noGrp="1"/>
          </p:cNvSpPr>
          <p:nvPr>
            <p:ph type="title"/>
          </p:nvPr>
        </p:nvSpPr>
        <p:spPr>
          <a:xfrm>
            <a:off x="1130060" y="492548"/>
            <a:ext cx="8659203" cy="473099"/>
          </a:xfrm>
        </p:spPr>
        <p:txBody>
          <a:bodyPr>
            <a:normAutofit fontScale="90000"/>
          </a:bodyPr>
          <a:lstStyle/>
          <a:p>
            <a:r>
              <a:rPr lang="en-GB" dirty="0"/>
              <a:t>RECOMMENDATIONS:</a:t>
            </a:r>
          </a:p>
        </p:txBody>
      </p:sp>
    </p:spTree>
    <p:extLst>
      <p:ext uri="{BB962C8B-B14F-4D97-AF65-F5344CB8AC3E}">
        <p14:creationId xmlns:p14="http://schemas.microsoft.com/office/powerpoint/2010/main" val="24654789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A close up of a toy&#10;&#10;Description generated with high confidence">
            <a:extLst>
              <a:ext uri="{FF2B5EF4-FFF2-40B4-BE49-F238E27FC236}">
                <a16:creationId xmlns:a16="http://schemas.microsoft.com/office/drawing/2014/main" id="{BE849CA8-52A9-4685-B5F7-126A56C20DB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6485" b="-1"/>
          <a:stretch/>
        </p:blipFill>
        <p:spPr>
          <a:xfrm>
            <a:off x="270388" y="221236"/>
            <a:ext cx="6803235" cy="6206603"/>
          </a:xfrm>
          <a:prstGeom prst="rect">
            <a:avLst/>
          </a:prstGeom>
        </p:spPr>
      </p:pic>
      <p:sp>
        <p:nvSpPr>
          <p:cNvPr id="5" name="Title 1">
            <a:extLst>
              <a:ext uri="{FF2B5EF4-FFF2-40B4-BE49-F238E27FC236}">
                <a16:creationId xmlns:a16="http://schemas.microsoft.com/office/drawing/2014/main" id="{284E5C7F-2558-40F9-A44A-44021465E4D0}"/>
              </a:ext>
            </a:extLst>
          </p:cNvPr>
          <p:cNvSpPr>
            <a:spLocks noGrp="1"/>
          </p:cNvSpPr>
          <p:nvPr>
            <p:ph type="title"/>
          </p:nvPr>
        </p:nvSpPr>
        <p:spPr>
          <a:xfrm>
            <a:off x="7950602" y="136928"/>
            <a:ext cx="3352128" cy="1573863"/>
          </a:xfrm>
        </p:spPr>
        <p:txBody>
          <a:bodyPr vert="horz" lIns="91440" tIns="45720" rIns="91440" bIns="45720" rtlCol="0" anchor="ctr">
            <a:normAutofit/>
          </a:bodyPr>
          <a:lstStyle/>
          <a:p>
            <a:pPr algn="l"/>
            <a:r>
              <a:rPr lang="en-US" sz="3600"/>
              <a:t>C.A.F Intervention</a:t>
            </a:r>
          </a:p>
        </p:txBody>
      </p:sp>
      <p:sp>
        <p:nvSpPr>
          <p:cNvPr id="6" name="Text Placeholder 3">
            <a:extLst>
              <a:ext uri="{FF2B5EF4-FFF2-40B4-BE49-F238E27FC236}">
                <a16:creationId xmlns:a16="http://schemas.microsoft.com/office/drawing/2014/main" id="{A332BED4-97B3-4A7A-932E-7D2723054EA0}"/>
              </a:ext>
            </a:extLst>
          </p:cNvPr>
          <p:cNvSpPr txBox="1">
            <a:spLocks/>
          </p:cNvSpPr>
          <p:nvPr/>
        </p:nvSpPr>
        <p:spPr>
          <a:xfrm>
            <a:off x="7938312" y="1580512"/>
            <a:ext cx="3597934" cy="4250018"/>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sz="1800">
              <a:ea typeface="+mn-lt"/>
              <a:cs typeface="+mn-lt"/>
            </a:endParaRPr>
          </a:p>
          <a:p>
            <a:r>
              <a:rPr lang="en-GB" sz="1800">
                <a:ea typeface="+mn-lt"/>
                <a:cs typeface="+mn-lt"/>
              </a:rPr>
              <a:t>Early intervention would have kept the children on a path to making the most of abilities and skills developed during the early years.</a:t>
            </a:r>
            <a:endParaRPr lang="en-US" sz="1800">
              <a:ea typeface="+mn-lt"/>
              <a:cs typeface="+mn-lt"/>
            </a:endParaRPr>
          </a:p>
          <a:p>
            <a:r>
              <a:rPr lang="en-GB" sz="1800">
                <a:ea typeface="+mn-lt"/>
                <a:cs typeface="+mn-lt"/>
              </a:rPr>
              <a:t> By doing this assessment it takes into fact the whole family and their needs and will sign post everyone to relevant services.</a:t>
            </a:r>
            <a:endParaRPr lang="en-US" sz="1800">
              <a:ea typeface="+mn-lt"/>
              <a:cs typeface="+mn-lt"/>
            </a:endParaRPr>
          </a:p>
        </p:txBody>
      </p:sp>
      <p:sp>
        <p:nvSpPr>
          <p:cNvPr id="7" name="TextBox 6">
            <a:extLst>
              <a:ext uri="{FF2B5EF4-FFF2-40B4-BE49-F238E27FC236}">
                <a16:creationId xmlns:a16="http://schemas.microsoft.com/office/drawing/2014/main" id="{1CD188E7-A7A8-47F1-BF45-9480598E5DC4}"/>
              </a:ext>
            </a:extLst>
          </p:cNvPr>
          <p:cNvSpPr txBox="1"/>
          <p:nvPr/>
        </p:nvSpPr>
        <p:spPr>
          <a:xfrm>
            <a:off x="5130487" y="6657945"/>
            <a:ext cx="242245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8" name="TextBox 7">
            <a:extLst>
              <a:ext uri="{FF2B5EF4-FFF2-40B4-BE49-F238E27FC236}">
                <a16:creationId xmlns:a16="http://schemas.microsoft.com/office/drawing/2014/main" id="{A0B79B90-988E-48E1-A0E1-22AFE3E7190A}"/>
              </a:ext>
            </a:extLst>
          </p:cNvPr>
          <p:cNvSpPr txBox="1"/>
          <p:nvPr/>
        </p:nvSpPr>
        <p:spPr>
          <a:xfrm>
            <a:off x="439947" y="63921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852A017C-3EF3-4156-B6D0-6CF8DA75B310}"/>
              </a:ext>
            </a:extLst>
          </p:cNvPr>
          <p:cNvSpPr txBox="1"/>
          <p:nvPr/>
        </p:nvSpPr>
        <p:spPr>
          <a:xfrm>
            <a:off x="138023" y="6358226"/>
            <a:ext cx="33470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err="1"/>
              <a:t>Sanara</a:t>
            </a:r>
            <a:r>
              <a:rPr lang="en-GB" sz="1600" i="1" dirty="0"/>
              <a:t> Begum Akbar 1713889</a:t>
            </a:r>
          </a:p>
        </p:txBody>
      </p:sp>
    </p:spTree>
    <p:extLst>
      <p:ext uri="{BB962C8B-B14F-4D97-AF65-F5344CB8AC3E}">
        <p14:creationId xmlns:p14="http://schemas.microsoft.com/office/powerpoint/2010/main" val="1095330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C4AFA5-B55F-42F0-8FBD-FF4D9036127E}"/>
              </a:ext>
            </a:extLst>
          </p:cNvPr>
          <p:cNvSpPr>
            <a:spLocks noGrp="1"/>
          </p:cNvSpPr>
          <p:nvPr>
            <p:ph type="title"/>
          </p:nvPr>
        </p:nvSpPr>
        <p:spPr>
          <a:xfrm>
            <a:off x="913775" y="618517"/>
            <a:ext cx="10364451" cy="1596177"/>
          </a:xfrm>
        </p:spPr>
        <p:txBody>
          <a:bodyPr/>
          <a:lstStyle/>
          <a:p>
            <a:r>
              <a:rPr lang="en-GB">
                <a:ea typeface="+mj-lt"/>
                <a:cs typeface="+mj-lt"/>
              </a:rPr>
              <a:t>What is the Common Assessment Framework?</a:t>
            </a:r>
          </a:p>
        </p:txBody>
      </p:sp>
      <p:sp>
        <p:nvSpPr>
          <p:cNvPr id="5" name="Content Placeholder 2">
            <a:extLst>
              <a:ext uri="{FF2B5EF4-FFF2-40B4-BE49-F238E27FC236}">
                <a16:creationId xmlns:a16="http://schemas.microsoft.com/office/drawing/2014/main" id="{E09CA148-1A53-40FE-BE94-3A63CF894198}"/>
              </a:ext>
            </a:extLst>
          </p:cNvPr>
          <p:cNvSpPr>
            <a:spLocks noGrp="1"/>
          </p:cNvSpPr>
          <p:nvPr>
            <p:ph sz="quarter" idx="13"/>
          </p:nvPr>
        </p:nvSpPr>
        <p:spPr>
          <a:xfrm>
            <a:off x="913774" y="2367092"/>
            <a:ext cx="10363826" cy="3424107"/>
          </a:xfrm>
        </p:spPr>
        <p:txBody>
          <a:bodyPr vert="horz" lIns="91440" tIns="45720" rIns="91440" bIns="45720" rtlCol="0" anchor="t">
            <a:normAutofit/>
          </a:bodyPr>
          <a:lstStyle/>
          <a:p>
            <a:r>
              <a:rPr lang="en-GB">
                <a:ea typeface="+mn-lt"/>
                <a:cs typeface="+mn-lt"/>
              </a:rPr>
              <a:t>The Common Assessment Framework (CAF) is the process to identify children who have additional needs, assess needs and strengths and to provide them with a co-ordinated, multi agency support plan to meet those needs.</a:t>
            </a:r>
          </a:p>
          <a:p>
            <a:r>
              <a:rPr lang="en-GB">
                <a:ea typeface="+mn-lt"/>
                <a:cs typeface="+mn-lt"/>
              </a:rPr>
              <a:t>CAF is a key component of 'Every Child Matters: Change for Children' - the approach to working with children and young people aged 0 - 19 years.</a:t>
            </a:r>
          </a:p>
          <a:p>
            <a:pPr marL="0" indent="0">
              <a:buNone/>
            </a:pPr>
            <a:endParaRPr lang="en-GB">
              <a:ea typeface="+mn-lt"/>
              <a:cs typeface="+mn-lt"/>
            </a:endParaRPr>
          </a:p>
          <a:p>
            <a:endParaRPr lang="en-GB"/>
          </a:p>
        </p:txBody>
      </p:sp>
      <p:sp>
        <p:nvSpPr>
          <p:cNvPr id="6" name="TextBox 5">
            <a:extLst>
              <a:ext uri="{FF2B5EF4-FFF2-40B4-BE49-F238E27FC236}">
                <a16:creationId xmlns:a16="http://schemas.microsoft.com/office/drawing/2014/main" id="{35F307F5-D498-487A-BAD1-21E5A24DC798}"/>
              </a:ext>
            </a:extLst>
          </p:cNvPr>
          <p:cNvSpPr txBox="1"/>
          <p:nvPr/>
        </p:nvSpPr>
        <p:spPr>
          <a:xfrm>
            <a:off x="914400" y="58889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A5ABFEB4-3D1E-46F6-831D-BFC9705EF070}"/>
              </a:ext>
            </a:extLst>
          </p:cNvPr>
          <p:cNvSpPr txBox="1"/>
          <p:nvPr/>
        </p:nvSpPr>
        <p:spPr>
          <a:xfrm>
            <a:off x="100642" y="6356065"/>
            <a:ext cx="33470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err="1"/>
              <a:t>Sanara</a:t>
            </a:r>
            <a:r>
              <a:rPr lang="en-GB" sz="1600" i="1" dirty="0"/>
              <a:t> Begum Akbar 1713889</a:t>
            </a:r>
          </a:p>
        </p:txBody>
      </p:sp>
    </p:spTree>
    <p:extLst>
      <p:ext uri="{BB962C8B-B14F-4D97-AF65-F5344CB8AC3E}">
        <p14:creationId xmlns:p14="http://schemas.microsoft.com/office/powerpoint/2010/main" val="1118216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CF1B5EB-9581-4B55-9E62-9A0115A2FF33}"/>
              </a:ext>
            </a:extLst>
          </p:cNvPr>
          <p:cNvSpPr>
            <a:spLocks noGrp="1"/>
          </p:cNvSpPr>
          <p:nvPr>
            <p:ph type="title"/>
          </p:nvPr>
        </p:nvSpPr>
        <p:spPr>
          <a:xfrm>
            <a:off x="913775" y="618517"/>
            <a:ext cx="10364451" cy="1596177"/>
          </a:xfrm>
        </p:spPr>
        <p:txBody>
          <a:bodyPr>
            <a:normAutofit fontScale="90000"/>
          </a:bodyPr>
          <a:lstStyle/>
          <a:p>
            <a:r>
              <a:rPr lang="en-GB" dirty="0">
                <a:latin typeface="TW Cen MT"/>
              </a:rPr>
              <a:t>THE AIMS OF ‘EVERY CHILD MATTERS’ AND THE CHILDREN ACT 2004 ARE FOR EVERY CHILD, WHATEVER THEIR BACKGROUND OR CIRCUMSTANCES, TO HAVE THE SUPPORT THEY NEED TO:</a:t>
            </a:r>
            <a:endParaRPr lang="en-US" dirty="0"/>
          </a:p>
        </p:txBody>
      </p:sp>
      <p:sp>
        <p:nvSpPr>
          <p:cNvPr id="5" name="Content Placeholder 2">
            <a:extLst>
              <a:ext uri="{FF2B5EF4-FFF2-40B4-BE49-F238E27FC236}">
                <a16:creationId xmlns:a16="http://schemas.microsoft.com/office/drawing/2014/main" id="{C823C166-7DC5-410C-B097-E3BE837C0F98}"/>
              </a:ext>
            </a:extLst>
          </p:cNvPr>
          <p:cNvSpPr>
            <a:spLocks noGrp="1"/>
          </p:cNvSpPr>
          <p:nvPr>
            <p:ph sz="quarter" idx="13"/>
          </p:nvPr>
        </p:nvSpPr>
        <p:spPr>
          <a:xfrm>
            <a:off x="913774" y="2367092"/>
            <a:ext cx="10363826" cy="3424107"/>
          </a:xfrm>
        </p:spPr>
        <p:txBody>
          <a:bodyPr vert="horz" lIns="91440" tIns="45720" rIns="91440" bIns="45720" rtlCol="0" anchor="t">
            <a:normAutofit/>
          </a:bodyPr>
          <a:lstStyle/>
          <a:p>
            <a:endParaRPr lang="en-GB" dirty="0">
              <a:ea typeface="+mn-lt"/>
              <a:cs typeface="+mn-lt"/>
            </a:endParaRPr>
          </a:p>
          <a:p>
            <a:r>
              <a:rPr lang="en-GB" dirty="0">
                <a:ea typeface="+mn-lt"/>
                <a:cs typeface="+mn-lt"/>
              </a:rPr>
              <a:t>be healthy</a:t>
            </a:r>
          </a:p>
          <a:p>
            <a:r>
              <a:rPr lang="en-GB" dirty="0">
                <a:ea typeface="+mn-lt"/>
                <a:cs typeface="+mn-lt"/>
              </a:rPr>
              <a:t>stay safe</a:t>
            </a:r>
          </a:p>
          <a:p>
            <a:r>
              <a:rPr lang="en-GB" dirty="0">
                <a:ea typeface="+mn-lt"/>
                <a:cs typeface="+mn-lt"/>
              </a:rPr>
              <a:t>enjoy and achieve</a:t>
            </a:r>
          </a:p>
          <a:p>
            <a:r>
              <a:rPr lang="en-GB" dirty="0">
                <a:ea typeface="+mn-lt"/>
                <a:cs typeface="+mn-lt"/>
              </a:rPr>
              <a:t>make a positive contribution, and</a:t>
            </a:r>
          </a:p>
          <a:p>
            <a:r>
              <a:rPr lang="en-GB" dirty="0">
                <a:ea typeface="+mn-lt"/>
                <a:cs typeface="+mn-lt"/>
              </a:rPr>
              <a:t>achieve economic well-being</a:t>
            </a:r>
          </a:p>
          <a:p>
            <a:endParaRPr lang="en-GB" dirty="0"/>
          </a:p>
        </p:txBody>
      </p:sp>
      <p:sp>
        <p:nvSpPr>
          <p:cNvPr id="6" name="TextBox 5">
            <a:extLst>
              <a:ext uri="{FF2B5EF4-FFF2-40B4-BE49-F238E27FC236}">
                <a16:creationId xmlns:a16="http://schemas.microsoft.com/office/drawing/2014/main" id="{E0C1F62C-EAD8-43EB-B343-2961F7AF33F9}"/>
              </a:ext>
            </a:extLst>
          </p:cNvPr>
          <p:cNvSpPr txBox="1"/>
          <p:nvPr/>
        </p:nvSpPr>
        <p:spPr>
          <a:xfrm>
            <a:off x="842513" y="57883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DE2C5452-EB34-457B-96E6-385B843BC560}"/>
              </a:ext>
            </a:extLst>
          </p:cNvPr>
          <p:cNvSpPr txBox="1"/>
          <p:nvPr/>
        </p:nvSpPr>
        <p:spPr>
          <a:xfrm>
            <a:off x="123220" y="6370447"/>
            <a:ext cx="33470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err="1"/>
              <a:t>Sanara</a:t>
            </a:r>
            <a:r>
              <a:rPr lang="en-GB" sz="1600" i="1" dirty="0"/>
              <a:t> Begum Akbar 1713889</a:t>
            </a:r>
          </a:p>
        </p:txBody>
      </p:sp>
    </p:spTree>
    <p:extLst>
      <p:ext uri="{BB962C8B-B14F-4D97-AF65-F5344CB8AC3E}">
        <p14:creationId xmlns:p14="http://schemas.microsoft.com/office/powerpoint/2010/main" val="36918331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DD604D2-EEDB-4107-AC76-B85ABB06282D}"/>
              </a:ext>
            </a:extLst>
          </p:cNvPr>
          <p:cNvSpPr>
            <a:spLocks noGrp="1"/>
          </p:cNvSpPr>
          <p:nvPr>
            <p:ph type="title"/>
          </p:nvPr>
        </p:nvSpPr>
        <p:spPr>
          <a:xfrm>
            <a:off x="913775" y="618517"/>
            <a:ext cx="10364451" cy="1596177"/>
          </a:xfrm>
        </p:spPr>
        <p:txBody>
          <a:bodyPr>
            <a:normAutofit/>
          </a:bodyPr>
          <a:lstStyle/>
          <a:p>
            <a:r>
              <a:rPr lang="en-GB">
                <a:ea typeface="+mj-lt"/>
                <a:cs typeface="+mj-lt"/>
              </a:rPr>
              <a:t>CHILDRENS ACT (2004) </a:t>
            </a:r>
            <a:endParaRPr lang="en-US"/>
          </a:p>
        </p:txBody>
      </p:sp>
      <p:sp>
        <p:nvSpPr>
          <p:cNvPr id="5" name="Content Placeholder 2">
            <a:extLst>
              <a:ext uri="{FF2B5EF4-FFF2-40B4-BE49-F238E27FC236}">
                <a16:creationId xmlns:a16="http://schemas.microsoft.com/office/drawing/2014/main" id="{01F2081E-71EB-466F-8683-488247357E05}"/>
              </a:ext>
            </a:extLst>
          </p:cNvPr>
          <p:cNvSpPr>
            <a:spLocks noGrp="1"/>
          </p:cNvSpPr>
          <p:nvPr>
            <p:ph sz="quarter" idx="13"/>
          </p:nvPr>
        </p:nvSpPr>
        <p:spPr>
          <a:xfrm>
            <a:off x="913774" y="2367092"/>
            <a:ext cx="10363826" cy="3424107"/>
          </a:xfrm>
        </p:spPr>
        <p:txBody>
          <a:bodyPr vert="horz" lIns="91440" tIns="45720" rIns="91440" bIns="45720" rtlCol="0" anchor="t">
            <a:normAutofit/>
          </a:bodyPr>
          <a:lstStyle/>
          <a:p>
            <a:r>
              <a:rPr lang="en-GB">
                <a:ea typeface="+mn-lt"/>
                <a:cs typeface="+mn-lt"/>
              </a:rPr>
              <a:t>is the Legislation that has been written to protect the welfare of children who are at risk and also children who may be in need of services. This tells you exactly what you need to do if you suspect a child or young person is at risk of harm or in need of support.</a:t>
            </a:r>
          </a:p>
          <a:p>
            <a:r>
              <a:rPr lang="en-GB">
                <a:ea typeface="+mn-lt"/>
                <a:cs typeface="+mn-lt"/>
              </a:rPr>
              <a:t>THIS POLICY GOES HAND IN HAND WITH EVERY CHILD MATTERS </a:t>
            </a:r>
          </a:p>
        </p:txBody>
      </p:sp>
      <p:sp>
        <p:nvSpPr>
          <p:cNvPr id="6" name="TextBox 5">
            <a:extLst>
              <a:ext uri="{FF2B5EF4-FFF2-40B4-BE49-F238E27FC236}">
                <a16:creationId xmlns:a16="http://schemas.microsoft.com/office/drawing/2014/main" id="{7760E152-AB31-4559-9D9B-6BDAD7B21E24}"/>
              </a:ext>
            </a:extLst>
          </p:cNvPr>
          <p:cNvSpPr txBox="1"/>
          <p:nvPr/>
        </p:nvSpPr>
        <p:spPr>
          <a:xfrm>
            <a:off x="1015042" y="54288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8758A39-B518-4567-A20E-F19754A804A3}"/>
              </a:ext>
            </a:extLst>
          </p:cNvPr>
          <p:cNvSpPr txBox="1"/>
          <p:nvPr/>
        </p:nvSpPr>
        <p:spPr>
          <a:xfrm>
            <a:off x="101600" y="6398357"/>
            <a:ext cx="33470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err="1"/>
              <a:t>Sanara</a:t>
            </a:r>
            <a:r>
              <a:rPr lang="en-GB" sz="1600" i="1" dirty="0"/>
              <a:t> Begum Akbar 1713889</a:t>
            </a:r>
          </a:p>
        </p:txBody>
      </p:sp>
    </p:spTree>
    <p:extLst>
      <p:ext uri="{BB962C8B-B14F-4D97-AF65-F5344CB8AC3E}">
        <p14:creationId xmlns:p14="http://schemas.microsoft.com/office/powerpoint/2010/main" val="21065397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75E33E1-7A33-4C87-ACF1-7F1F825C66B8}"/>
              </a:ext>
            </a:extLst>
          </p:cNvPr>
          <p:cNvSpPr>
            <a:spLocks noGrp="1"/>
          </p:cNvSpPr>
          <p:nvPr>
            <p:ph type="title"/>
          </p:nvPr>
        </p:nvSpPr>
        <p:spPr>
          <a:xfrm>
            <a:off x="913774" y="770915"/>
            <a:ext cx="10364451" cy="1596177"/>
          </a:xfrm>
        </p:spPr>
        <p:txBody>
          <a:bodyPr>
            <a:normAutofit fontScale="90000"/>
          </a:bodyPr>
          <a:lstStyle/>
          <a:p>
            <a:br>
              <a:rPr lang="en-GB" dirty="0">
                <a:ea typeface="+mj-lt"/>
                <a:cs typeface="+mj-lt"/>
              </a:rPr>
            </a:br>
            <a:br>
              <a:rPr lang="en-GB" dirty="0">
                <a:ea typeface="+mj-lt"/>
                <a:cs typeface="+mj-lt"/>
              </a:rPr>
            </a:br>
            <a:br>
              <a:rPr lang="en-GB" dirty="0">
                <a:ea typeface="+mj-lt"/>
                <a:cs typeface="+mj-lt"/>
              </a:rPr>
            </a:br>
            <a:r>
              <a:rPr lang="en-GB" dirty="0">
                <a:ea typeface="+mj-lt"/>
                <a:cs typeface="+mj-lt"/>
              </a:rPr>
              <a:t>Child and adolescent mental health services (CAMHS)</a:t>
            </a:r>
          </a:p>
          <a:p>
            <a:endParaRPr lang="en-GB" dirty="0"/>
          </a:p>
          <a:p>
            <a:endParaRPr lang="en-GB" dirty="0"/>
          </a:p>
        </p:txBody>
      </p:sp>
      <p:sp>
        <p:nvSpPr>
          <p:cNvPr id="5" name="Content Placeholder 2">
            <a:extLst>
              <a:ext uri="{FF2B5EF4-FFF2-40B4-BE49-F238E27FC236}">
                <a16:creationId xmlns:a16="http://schemas.microsoft.com/office/drawing/2014/main" id="{DB537790-2781-4D92-855A-6A59C50E7A56}"/>
              </a:ext>
            </a:extLst>
          </p:cNvPr>
          <p:cNvSpPr>
            <a:spLocks noGrp="1"/>
          </p:cNvSpPr>
          <p:nvPr>
            <p:ph sz="quarter" idx="13"/>
          </p:nvPr>
        </p:nvSpPr>
        <p:spPr>
          <a:xfrm>
            <a:off x="913774" y="2367092"/>
            <a:ext cx="10363826" cy="3424107"/>
          </a:xfrm>
        </p:spPr>
        <p:txBody>
          <a:bodyPr vert="horz" lIns="91440" tIns="45720" rIns="91440" bIns="45720" rtlCol="0" anchor="t">
            <a:normAutofit/>
          </a:bodyPr>
          <a:lstStyle/>
          <a:p>
            <a:r>
              <a:rPr lang="en-GB" dirty="0">
                <a:ea typeface="+mn-lt"/>
                <a:cs typeface="+mn-lt"/>
              </a:rPr>
              <a:t>Improving communication between the family, Child and Adolescent Mental Health Services (CAMHS) should have been a priority as they were involved with the family before intervention took place. </a:t>
            </a:r>
            <a:endParaRPr lang="en-US" dirty="0"/>
          </a:p>
          <a:p>
            <a:r>
              <a:rPr lang="en-GB" dirty="0">
                <a:ea typeface="+mn-lt"/>
                <a:cs typeface="+mn-lt"/>
              </a:rPr>
              <a:t>Also the primary school aged son obviously is suffering from some form of mental health  and this service would be of huge benefit for long term health.</a:t>
            </a:r>
            <a:endParaRPr lang="en-GB" dirty="0"/>
          </a:p>
        </p:txBody>
      </p:sp>
      <p:sp>
        <p:nvSpPr>
          <p:cNvPr id="6" name="TextBox 5">
            <a:extLst>
              <a:ext uri="{FF2B5EF4-FFF2-40B4-BE49-F238E27FC236}">
                <a16:creationId xmlns:a16="http://schemas.microsoft.com/office/drawing/2014/main" id="{4F752D6E-59AC-44A7-B454-F0ACF49A6C4B}"/>
              </a:ext>
            </a:extLst>
          </p:cNvPr>
          <p:cNvSpPr txBox="1"/>
          <p:nvPr/>
        </p:nvSpPr>
        <p:spPr>
          <a:xfrm>
            <a:off x="1173192" y="57020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AECFE94E-AC82-4F95-BACD-6B0D6EEC5931}"/>
              </a:ext>
            </a:extLst>
          </p:cNvPr>
          <p:cNvSpPr txBox="1"/>
          <p:nvPr/>
        </p:nvSpPr>
        <p:spPr>
          <a:xfrm>
            <a:off x="145798" y="6441482"/>
            <a:ext cx="33470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err="1"/>
              <a:t>Sanara</a:t>
            </a:r>
            <a:r>
              <a:rPr lang="en-GB" sz="1600" i="1" dirty="0"/>
              <a:t> Begum Akbar 1713889</a:t>
            </a:r>
          </a:p>
        </p:txBody>
      </p:sp>
      <p:sp>
        <p:nvSpPr>
          <p:cNvPr id="2" name="TextBox 1">
            <a:extLst>
              <a:ext uri="{FF2B5EF4-FFF2-40B4-BE49-F238E27FC236}">
                <a16:creationId xmlns:a16="http://schemas.microsoft.com/office/drawing/2014/main" id="{59482308-888C-4570-B0D2-9F818724CE8D}"/>
              </a:ext>
            </a:extLst>
          </p:cNvPr>
          <p:cNvSpPr txBox="1"/>
          <p:nvPr/>
        </p:nvSpPr>
        <p:spPr>
          <a:xfrm>
            <a:off x="3492846" y="691841"/>
            <a:ext cx="5520267" cy="584775"/>
          </a:xfrm>
          <a:prstGeom prst="rect">
            <a:avLst/>
          </a:prstGeom>
          <a:noFill/>
        </p:spPr>
        <p:txBody>
          <a:bodyPr wrap="square" rtlCol="0">
            <a:spAutoFit/>
          </a:bodyPr>
          <a:lstStyle/>
          <a:p>
            <a:r>
              <a:rPr lang="en-GB" sz="3200" dirty="0"/>
              <a:t>SECOND RECOMMENDATION</a:t>
            </a:r>
          </a:p>
        </p:txBody>
      </p:sp>
    </p:spTree>
    <p:extLst>
      <p:ext uri="{BB962C8B-B14F-4D97-AF65-F5344CB8AC3E}">
        <p14:creationId xmlns:p14="http://schemas.microsoft.com/office/powerpoint/2010/main" val="1968072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21FB4E3-F2A1-44BA-AC18-0B42586D0B17}"/>
              </a:ext>
            </a:extLst>
          </p:cNvPr>
          <p:cNvSpPr>
            <a:spLocks noGrp="1"/>
          </p:cNvSpPr>
          <p:nvPr>
            <p:ph type="title"/>
          </p:nvPr>
        </p:nvSpPr>
        <p:spPr>
          <a:xfrm>
            <a:off x="643388" y="4001"/>
            <a:ext cx="10364451" cy="1596177"/>
          </a:xfrm>
        </p:spPr>
        <p:txBody>
          <a:bodyPr/>
          <a:lstStyle/>
          <a:p>
            <a:r>
              <a:rPr lang="en-GB">
                <a:ea typeface="+mj-lt"/>
                <a:cs typeface="+mj-lt"/>
              </a:rPr>
              <a:t>Child and adolescent mental health services (CAMHS)</a:t>
            </a:r>
          </a:p>
        </p:txBody>
      </p:sp>
      <p:sp>
        <p:nvSpPr>
          <p:cNvPr id="5" name="Content Placeholder 2">
            <a:extLst>
              <a:ext uri="{FF2B5EF4-FFF2-40B4-BE49-F238E27FC236}">
                <a16:creationId xmlns:a16="http://schemas.microsoft.com/office/drawing/2014/main" id="{87E12C7C-5FDB-4530-9DC9-00EBBAA5897F}"/>
              </a:ext>
            </a:extLst>
          </p:cNvPr>
          <p:cNvSpPr>
            <a:spLocks noGrp="1"/>
          </p:cNvSpPr>
          <p:nvPr>
            <p:ph sz="quarter" idx="13"/>
          </p:nvPr>
        </p:nvSpPr>
        <p:spPr>
          <a:xfrm>
            <a:off x="778581" y="1297834"/>
            <a:ext cx="10511309" cy="5406162"/>
          </a:xfrm>
        </p:spPr>
        <p:txBody>
          <a:bodyPr vert="horz" lIns="91440" tIns="45720" rIns="91440" bIns="45720" rtlCol="0" anchor="t">
            <a:noAutofit/>
          </a:bodyPr>
          <a:lstStyle/>
          <a:p>
            <a:pPr marL="0" indent="0">
              <a:buNone/>
            </a:pPr>
            <a:r>
              <a:rPr lang="en-GB" sz="1600" dirty="0">
                <a:ea typeface="+mn-lt"/>
                <a:cs typeface="+mn-lt"/>
              </a:rPr>
              <a:t>CAMHS is used as a term for all services that work with children and young people who have difficulties with their emotional or behavioural wellbeing. CAMHS ARE NHS mental health services that focus on the needs of children and young people. </a:t>
            </a:r>
            <a:endParaRPr lang="en-US" sz="1600" dirty="0"/>
          </a:p>
          <a:p>
            <a:pPr marL="0" indent="0">
              <a:buNone/>
            </a:pPr>
            <a:r>
              <a:rPr lang="en-GB" sz="1600" dirty="0">
                <a:ea typeface="+mn-lt"/>
                <a:cs typeface="+mn-lt"/>
              </a:rPr>
              <a:t>They're multidisciplinary teams that often consist of:</a:t>
            </a:r>
          </a:p>
          <a:p>
            <a:r>
              <a:rPr lang="en-GB" sz="1600" dirty="0">
                <a:ea typeface="+mn-lt"/>
                <a:cs typeface="+mn-lt"/>
              </a:rPr>
              <a:t>psychiatrists</a:t>
            </a:r>
          </a:p>
          <a:p>
            <a:r>
              <a:rPr lang="en-GB" sz="1600" dirty="0">
                <a:ea typeface="+mn-lt"/>
                <a:cs typeface="+mn-lt"/>
              </a:rPr>
              <a:t>psychologists</a:t>
            </a:r>
          </a:p>
          <a:p>
            <a:r>
              <a:rPr lang="en-GB" sz="1600" dirty="0">
                <a:ea typeface="+mn-lt"/>
                <a:cs typeface="+mn-lt"/>
              </a:rPr>
              <a:t>social workers</a:t>
            </a:r>
          </a:p>
          <a:p>
            <a:r>
              <a:rPr lang="en-GB" sz="1600" dirty="0">
                <a:ea typeface="+mn-lt"/>
                <a:cs typeface="+mn-lt"/>
              </a:rPr>
              <a:t>nurses</a:t>
            </a:r>
          </a:p>
          <a:p>
            <a:r>
              <a:rPr lang="en-GB" sz="1600" dirty="0">
                <a:ea typeface="+mn-lt"/>
                <a:cs typeface="+mn-lt"/>
              </a:rPr>
              <a:t>support workers</a:t>
            </a:r>
          </a:p>
          <a:p>
            <a:r>
              <a:rPr lang="en-GB" sz="1600" dirty="0">
                <a:ea typeface="+mn-lt"/>
                <a:cs typeface="+mn-lt"/>
              </a:rPr>
              <a:t>occupational therapists</a:t>
            </a:r>
          </a:p>
          <a:p>
            <a:r>
              <a:rPr lang="en-GB" sz="1600" dirty="0">
                <a:ea typeface="+mn-lt"/>
                <a:cs typeface="+mn-lt"/>
              </a:rPr>
              <a:t>psychological therapists – this may include child psychotherapists, family psychotherapists, play therapists and creative art therapists</a:t>
            </a:r>
          </a:p>
          <a:p>
            <a:r>
              <a:rPr lang="en-GB" sz="1600" dirty="0">
                <a:ea typeface="+mn-lt"/>
                <a:cs typeface="+mn-lt"/>
              </a:rPr>
              <a:t>primary mental health link workers</a:t>
            </a:r>
          </a:p>
          <a:p>
            <a:r>
              <a:rPr lang="en-GB" sz="1600" dirty="0">
                <a:ea typeface="+mn-lt"/>
                <a:cs typeface="+mn-lt"/>
              </a:rPr>
              <a:t>specialist substance misuse workers</a:t>
            </a:r>
          </a:p>
          <a:p>
            <a:endParaRPr lang="en-GB" dirty="0">
              <a:ea typeface="+mn-lt"/>
              <a:cs typeface="+mn-lt"/>
            </a:endParaRPr>
          </a:p>
          <a:p>
            <a:endParaRPr lang="en-GB" dirty="0">
              <a:ea typeface="+mn-lt"/>
              <a:cs typeface="+mn-lt"/>
            </a:endParaRPr>
          </a:p>
        </p:txBody>
      </p:sp>
      <p:sp>
        <p:nvSpPr>
          <p:cNvPr id="6" name="TextBox 5">
            <a:extLst>
              <a:ext uri="{FF2B5EF4-FFF2-40B4-BE49-F238E27FC236}">
                <a16:creationId xmlns:a16="http://schemas.microsoft.com/office/drawing/2014/main" id="{04DA9238-9798-49D1-8B7C-7DA4B6D86932}"/>
              </a:ext>
            </a:extLst>
          </p:cNvPr>
          <p:cNvSpPr txBox="1"/>
          <p:nvPr/>
        </p:nvSpPr>
        <p:spPr>
          <a:xfrm>
            <a:off x="9296400" y="6248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92ACA619-3107-4037-8808-F47BDC7C9FB2}"/>
              </a:ext>
            </a:extLst>
          </p:cNvPr>
          <p:cNvSpPr txBox="1"/>
          <p:nvPr/>
        </p:nvSpPr>
        <p:spPr>
          <a:xfrm>
            <a:off x="8692551" y="6334664"/>
            <a:ext cx="33470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err="1"/>
              <a:t>Sanara</a:t>
            </a:r>
            <a:r>
              <a:rPr lang="en-GB" sz="1600" i="1" dirty="0"/>
              <a:t> Begum Akbar 1713889</a:t>
            </a:r>
          </a:p>
        </p:txBody>
      </p:sp>
    </p:spTree>
    <p:extLst>
      <p:ext uri="{BB962C8B-B14F-4D97-AF65-F5344CB8AC3E}">
        <p14:creationId xmlns:p14="http://schemas.microsoft.com/office/powerpoint/2010/main" val="15358697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3C315C2-883D-4FC8-9223-A093ECA74EDE}"/>
              </a:ext>
            </a:extLst>
          </p:cNvPr>
          <p:cNvSpPr>
            <a:spLocks noGrp="1"/>
          </p:cNvSpPr>
          <p:nvPr>
            <p:ph type="title"/>
          </p:nvPr>
        </p:nvSpPr>
        <p:spPr>
          <a:xfrm>
            <a:off x="1751012" y="1300785"/>
            <a:ext cx="8689976" cy="2509213"/>
          </a:xfrm>
        </p:spPr>
        <p:txBody>
          <a:bodyPr vert="horz" lIns="91440" tIns="45720" rIns="91440" bIns="45720" rtlCol="0" anchor="b">
            <a:normAutofit fontScale="90000"/>
          </a:bodyPr>
          <a:lstStyle/>
          <a:p>
            <a:r>
              <a:rPr lang="en-US" sz="4800" dirty="0"/>
              <a:t>TROUBLED FAMILIES PROGRAMME (2012)</a:t>
            </a:r>
            <a:br>
              <a:rPr lang="en-US" sz="4800" dirty="0"/>
            </a:br>
            <a:r>
              <a:rPr lang="en-GB" sz="4800" b="1" dirty="0">
                <a:ea typeface="+mj-lt"/>
                <a:cs typeface="+mj-lt"/>
              </a:rPr>
              <a:t>is a UK based initiative which provides support to families </a:t>
            </a:r>
            <a:endParaRPr lang="en-US" sz="4800" dirty="0">
              <a:ea typeface="+mj-lt"/>
              <a:cs typeface="+mj-lt"/>
            </a:endParaRPr>
          </a:p>
        </p:txBody>
      </p:sp>
    </p:spTree>
    <p:extLst>
      <p:ext uri="{BB962C8B-B14F-4D97-AF65-F5344CB8AC3E}">
        <p14:creationId xmlns:p14="http://schemas.microsoft.com/office/powerpoint/2010/main" val="1183931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DF7FE4B-94FE-40E7-B4AE-AB964D67E70F}"/>
              </a:ext>
            </a:extLst>
          </p:cNvPr>
          <p:cNvSpPr>
            <a:spLocks noGrp="1"/>
          </p:cNvSpPr>
          <p:nvPr>
            <p:ph type="title"/>
          </p:nvPr>
        </p:nvSpPr>
        <p:spPr>
          <a:xfrm>
            <a:off x="913149" y="268712"/>
            <a:ext cx="10364451" cy="1596177"/>
          </a:xfrm>
        </p:spPr>
        <p:txBody>
          <a:bodyPr/>
          <a:lstStyle/>
          <a:p>
            <a:r>
              <a:rPr lang="en-GB" dirty="0"/>
              <a:t>THIRD RECOMMENDATION</a:t>
            </a:r>
            <a:br>
              <a:rPr lang="en-GB" dirty="0"/>
            </a:br>
            <a:r>
              <a:rPr lang="en-GB" dirty="0"/>
              <a:t>THE TROUBLED FAMILIES PROGRAMME 2012</a:t>
            </a:r>
          </a:p>
        </p:txBody>
      </p:sp>
      <p:sp>
        <p:nvSpPr>
          <p:cNvPr id="5" name="Content Placeholder 2">
            <a:extLst>
              <a:ext uri="{FF2B5EF4-FFF2-40B4-BE49-F238E27FC236}">
                <a16:creationId xmlns:a16="http://schemas.microsoft.com/office/drawing/2014/main" id="{B6A972C4-AE77-4078-969F-A5EBF174D41B}"/>
              </a:ext>
            </a:extLst>
          </p:cNvPr>
          <p:cNvSpPr>
            <a:spLocks noGrp="1"/>
          </p:cNvSpPr>
          <p:nvPr>
            <p:ph sz="quarter" idx="13"/>
          </p:nvPr>
        </p:nvSpPr>
        <p:spPr>
          <a:xfrm>
            <a:off x="913774" y="2367092"/>
            <a:ext cx="10363826" cy="3424107"/>
          </a:xfrm>
        </p:spPr>
        <p:txBody>
          <a:bodyPr vert="horz" lIns="91440" tIns="45720" rIns="91440" bIns="45720" rtlCol="0" anchor="t">
            <a:normAutofit/>
          </a:bodyPr>
          <a:lstStyle/>
          <a:p>
            <a:pPr marL="0" indent="0">
              <a:buNone/>
            </a:pPr>
            <a:r>
              <a:rPr lang="en-GB">
                <a:latin typeface="TW Cen MT"/>
                <a:ea typeface="+mn-lt"/>
                <a:cs typeface="+mn-lt"/>
              </a:rPr>
              <a:t>PROVIDES SUPPORT TO FAMILIES WITH MULTIPLE PROBLEMS, WHICH INCLUDE ANTI-SOCIAL BEHAVIOUR, MENTAL HEALTH PROBLEMS, DOMESTIC ABUSE. THE MAIN AIM OF THE PROGRAMME IS TO RECOGNISE AND SOLVE ISSUES BEFORE EXPENSIVE INTERVENTIONS TAKE PLACE. ALSO, THE INITIATIVE AIMS TO CHANGE SYSTEMS AND PROCEDURES ON A LOCAL LEVEL NATIONWIDE WHICH INCLUDE ADOPTING THE ‘WHOLE FAMILY APPROACH’ WHICH WILL CREATE A BETTER MULTI-AGENCY PROCESS. THIS INITIATIVE HAS THE BENEFITS OF INCENTIVISING POSITIVE OUTCOMES LIKE A REWARD SCHEME TO HELP KEEP SUSTAINABLE IMPROVEMENT.</a:t>
            </a:r>
            <a:endParaRPr lang="en-GB">
              <a:ea typeface="+mn-lt"/>
              <a:cs typeface="+mn-lt"/>
            </a:endParaRPr>
          </a:p>
        </p:txBody>
      </p:sp>
      <p:sp>
        <p:nvSpPr>
          <p:cNvPr id="6" name="TextBox 5">
            <a:extLst>
              <a:ext uri="{FF2B5EF4-FFF2-40B4-BE49-F238E27FC236}">
                <a16:creationId xmlns:a16="http://schemas.microsoft.com/office/drawing/2014/main" id="{7001E976-4610-42BB-BEA3-020557A9986C}"/>
              </a:ext>
            </a:extLst>
          </p:cNvPr>
          <p:cNvSpPr txBox="1"/>
          <p:nvPr/>
        </p:nvSpPr>
        <p:spPr>
          <a:xfrm>
            <a:off x="1000664" y="59464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9C31D5B8-59F6-4724-A3AA-312C70D12CB5}"/>
              </a:ext>
            </a:extLst>
          </p:cNvPr>
          <p:cNvSpPr txBox="1"/>
          <p:nvPr/>
        </p:nvSpPr>
        <p:spPr>
          <a:xfrm>
            <a:off x="145797" y="6471083"/>
            <a:ext cx="33470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err="1"/>
              <a:t>Sanara</a:t>
            </a:r>
            <a:r>
              <a:rPr lang="en-GB" sz="1600" i="1" dirty="0"/>
              <a:t> Begum Akbar 1713889</a:t>
            </a:r>
          </a:p>
        </p:txBody>
      </p:sp>
    </p:spTree>
    <p:extLst>
      <p:ext uri="{BB962C8B-B14F-4D97-AF65-F5344CB8AC3E}">
        <p14:creationId xmlns:p14="http://schemas.microsoft.com/office/powerpoint/2010/main" val="26720225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36E9ED1-AACB-404D-84BD-3E4B707FFE51}"/>
              </a:ext>
            </a:extLst>
          </p:cNvPr>
          <p:cNvSpPr txBox="1"/>
          <p:nvPr/>
        </p:nvSpPr>
        <p:spPr>
          <a:xfrm>
            <a:off x="4515555" y="778934"/>
            <a:ext cx="4278490" cy="584775"/>
          </a:xfrm>
          <a:prstGeom prst="rect">
            <a:avLst/>
          </a:prstGeom>
          <a:noFill/>
        </p:spPr>
        <p:txBody>
          <a:bodyPr wrap="square" rtlCol="0">
            <a:spAutoFit/>
          </a:bodyPr>
          <a:lstStyle/>
          <a:p>
            <a:r>
              <a:rPr lang="en-GB" sz="3200" dirty="0"/>
              <a:t>CONCLUSION</a:t>
            </a:r>
          </a:p>
        </p:txBody>
      </p:sp>
      <p:sp>
        <p:nvSpPr>
          <p:cNvPr id="5" name="TextBox 4">
            <a:extLst>
              <a:ext uri="{FF2B5EF4-FFF2-40B4-BE49-F238E27FC236}">
                <a16:creationId xmlns:a16="http://schemas.microsoft.com/office/drawing/2014/main" id="{3E8F22A7-51A9-4283-932A-66EDD2137E7C}"/>
              </a:ext>
            </a:extLst>
          </p:cNvPr>
          <p:cNvSpPr txBox="1"/>
          <p:nvPr/>
        </p:nvSpPr>
        <p:spPr>
          <a:xfrm>
            <a:off x="1004709" y="2413337"/>
            <a:ext cx="9652000" cy="2862322"/>
          </a:xfrm>
          <a:prstGeom prst="rect">
            <a:avLst/>
          </a:prstGeom>
          <a:noFill/>
        </p:spPr>
        <p:txBody>
          <a:bodyPr wrap="square" rtlCol="0">
            <a:spAutoFit/>
          </a:bodyPr>
          <a:lstStyle/>
          <a:p>
            <a:r>
              <a:rPr lang="en-GB" dirty="0"/>
              <a:t>Earlier Intervention would have helped the children's development when looking at:</a:t>
            </a:r>
          </a:p>
          <a:p>
            <a:pPr marL="285750" indent="-285750">
              <a:buFontTx/>
              <a:buChar char="-"/>
            </a:pPr>
            <a:r>
              <a:rPr lang="en-GB" dirty="0" err="1"/>
              <a:t>Broffenbrenners</a:t>
            </a:r>
            <a:r>
              <a:rPr lang="en-GB" dirty="0"/>
              <a:t> Bio-ecological Model (1998)</a:t>
            </a:r>
          </a:p>
          <a:p>
            <a:r>
              <a:rPr lang="en-GB" dirty="0"/>
              <a:t>He suggest that interactions encountered in early life have a huge impact on the development of the person/child. ‘Time’ being the biggest influence as family values and beliefs tend to be adopted across generations. </a:t>
            </a:r>
          </a:p>
          <a:p>
            <a:endParaRPr lang="en-GB" dirty="0"/>
          </a:p>
          <a:p>
            <a:r>
              <a:rPr lang="en-GB" dirty="0"/>
              <a:t>In this case, ‘worklessness’ trait would have been learnt and accepted psychologically. </a:t>
            </a:r>
          </a:p>
          <a:p>
            <a:endParaRPr lang="en-GB" dirty="0"/>
          </a:p>
          <a:p>
            <a:r>
              <a:rPr lang="en-GB" dirty="0"/>
              <a:t>As a team we feel that earlier intervention could have improved the overall family situation and also avoided unnecessary costs from the health and social services involved. </a:t>
            </a:r>
          </a:p>
        </p:txBody>
      </p:sp>
      <p:sp>
        <p:nvSpPr>
          <p:cNvPr id="6" name="TextBox 5">
            <a:extLst>
              <a:ext uri="{FF2B5EF4-FFF2-40B4-BE49-F238E27FC236}">
                <a16:creationId xmlns:a16="http://schemas.microsoft.com/office/drawing/2014/main" id="{FF32A977-E1E2-41C9-8E3B-93A505B89DD4}"/>
              </a:ext>
            </a:extLst>
          </p:cNvPr>
          <p:cNvSpPr txBox="1"/>
          <p:nvPr/>
        </p:nvSpPr>
        <p:spPr>
          <a:xfrm>
            <a:off x="145797" y="6471083"/>
            <a:ext cx="33470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err="1"/>
              <a:t>Sanara</a:t>
            </a:r>
            <a:r>
              <a:rPr lang="en-GB" sz="1600" i="1" dirty="0"/>
              <a:t> Begum Akbar 1713889</a:t>
            </a:r>
          </a:p>
        </p:txBody>
      </p:sp>
    </p:spTree>
    <p:extLst>
      <p:ext uri="{BB962C8B-B14F-4D97-AF65-F5344CB8AC3E}">
        <p14:creationId xmlns:p14="http://schemas.microsoft.com/office/powerpoint/2010/main" val="3850543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5F625-5079-40D5-83FE-598157684991}"/>
              </a:ext>
            </a:extLst>
          </p:cNvPr>
          <p:cNvSpPr>
            <a:spLocks noGrp="1"/>
          </p:cNvSpPr>
          <p:nvPr>
            <p:ph type="title"/>
          </p:nvPr>
        </p:nvSpPr>
        <p:spPr>
          <a:xfrm>
            <a:off x="666044" y="0"/>
            <a:ext cx="10364451" cy="1596177"/>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CF0E1666-2D77-41DF-8180-49C31218C4C7}"/>
              </a:ext>
            </a:extLst>
          </p:cNvPr>
          <p:cNvSpPr>
            <a:spLocks noGrp="1"/>
          </p:cNvSpPr>
          <p:nvPr>
            <p:ph sz="quarter" idx="13"/>
          </p:nvPr>
        </p:nvSpPr>
        <p:spPr>
          <a:xfrm>
            <a:off x="666669" y="1147892"/>
            <a:ext cx="10363826" cy="3153175"/>
          </a:xfrm>
        </p:spPr>
        <p:txBody>
          <a:bodyPr>
            <a:normAutofit/>
          </a:bodyPr>
          <a:lstStyle/>
          <a:p>
            <a:r>
              <a:rPr lang="en-US" cap="none" dirty="0"/>
              <a:t>Europa (2019). Eurostat statistic explained. Available at: </a:t>
            </a:r>
            <a:r>
              <a:rPr lang="en-US" cap="none" dirty="0">
                <a:hlinkClick r:id="rId2"/>
              </a:rPr>
              <a:t>https://ec.europa.eu/eurostat/statistics-explained/index.php/Glossary:At_risk_of_poverty_or_social_exclusion_(AROPE)</a:t>
            </a:r>
            <a:r>
              <a:rPr lang="en-US" cap="none" dirty="0"/>
              <a:t> (Accessed: 24</a:t>
            </a:r>
            <a:r>
              <a:rPr lang="en-US" cap="none" baseline="30000" dirty="0"/>
              <a:t>th</a:t>
            </a:r>
            <a:r>
              <a:rPr lang="en-US" cap="none" dirty="0"/>
              <a:t> February 2020). </a:t>
            </a:r>
          </a:p>
          <a:p>
            <a:r>
              <a:rPr lang="en-US" cap="none" dirty="0"/>
              <a:t>House of commons library (2019). ‘Poverty in the </a:t>
            </a:r>
            <a:r>
              <a:rPr lang="en-US" cap="none" dirty="0" err="1"/>
              <a:t>uk</a:t>
            </a:r>
            <a:r>
              <a:rPr lang="en-US" cap="none" dirty="0"/>
              <a:t>: statistics’, </a:t>
            </a:r>
            <a:r>
              <a:rPr lang="en-US" cap="none" dirty="0" err="1"/>
              <a:t>Breifing</a:t>
            </a:r>
            <a:r>
              <a:rPr lang="en-US" cap="none" dirty="0"/>
              <a:t> paper. </a:t>
            </a:r>
            <a:r>
              <a:rPr lang="en-US" cap="none" dirty="0" err="1"/>
              <a:t>AvAILABLE</a:t>
            </a:r>
            <a:r>
              <a:rPr lang="en-US" cap="none" dirty="0"/>
              <a:t> AT: </a:t>
            </a:r>
            <a:r>
              <a:rPr lang="en-US" cap="none" dirty="0">
                <a:hlinkClick r:id="rId3"/>
              </a:rPr>
              <a:t>https://researchbriefings.files.parliament.uk/documents/SN07096/SN07096.pdf</a:t>
            </a:r>
            <a:r>
              <a:rPr lang="en-US" cap="none" dirty="0"/>
              <a:t> </a:t>
            </a:r>
          </a:p>
          <a:p>
            <a:r>
              <a:rPr lang="en-US" cap="none" dirty="0"/>
              <a:t>Parley, f (2011). ‘What does vulnerability mean?’, </a:t>
            </a:r>
            <a:r>
              <a:rPr lang="en-US" cap="none" dirty="0" err="1"/>
              <a:t>british</a:t>
            </a:r>
            <a:r>
              <a:rPr lang="en-US" cap="none" dirty="0"/>
              <a:t> journal of learning disabilities. 39(4), p.266-277. </a:t>
            </a:r>
            <a:endParaRPr lang="en-GB" cap="none" dirty="0"/>
          </a:p>
        </p:txBody>
      </p:sp>
      <p:sp>
        <p:nvSpPr>
          <p:cNvPr id="4" name="TextBox 3">
            <a:extLst>
              <a:ext uri="{FF2B5EF4-FFF2-40B4-BE49-F238E27FC236}">
                <a16:creationId xmlns:a16="http://schemas.microsoft.com/office/drawing/2014/main" id="{E17F337C-EFA9-448E-88D7-6D9DBD33D4AE}"/>
              </a:ext>
            </a:extLst>
          </p:cNvPr>
          <p:cNvSpPr txBox="1"/>
          <p:nvPr/>
        </p:nvSpPr>
        <p:spPr>
          <a:xfrm>
            <a:off x="666044" y="4172107"/>
            <a:ext cx="11142134" cy="2031325"/>
          </a:xfrm>
          <a:prstGeom prst="rect">
            <a:avLst/>
          </a:prstGeom>
          <a:noFill/>
        </p:spPr>
        <p:txBody>
          <a:bodyPr wrap="square" rtlCol="0">
            <a:spAutoFit/>
          </a:bodyPr>
          <a:lstStyle/>
          <a:p>
            <a:pPr marL="285750" indent="-285750">
              <a:buFont typeface="Arial" panose="020B0604020202020204" pitchFamily="34" charset="0"/>
              <a:buChar char="•"/>
            </a:pPr>
            <a:r>
              <a:rPr lang="en-GB" dirty="0"/>
              <a:t>Government UK (2019). ‘</a:t>
            </a:r>
            <a:r>
              <a:rPr lang="en-GB" dirty="0" err="1"/>
              <a:t>Persistant</a:t>
            </a:r>
            <a:r>
              <a:rPr lang="en-GB" dirty="0"/>
              <a:t> Low Income’. Available at: </a:t>
            </a:r>
            <a:r>
              <a:rPr lang="en-GB" dirty="0">
                <a:hlinkClick r:id="rId4"/>
              </a:rPr>
              <a:t>https://www.ethnicity-facts-figures.service.gov.uk/work-pay-and-benefits/pay-and-income/low-income/latest</a:t>
            </a:r>
            <a:r>
              <a:rPr lang="en-GB" dirty="0"/>
              <a:t> </a:t>
            </a:r>
          </a:p>
          <a:p>
            <a:pPr marL="285750" indent="-285750">
              <a:buFont typeface="Arial" panose="020B0604020202020204" pitchFamily="34" charset="0"/>
              <a:buChar char="•"/>
            </a:pPr>
            <a:r>
              <a:rPr lang="en-GB" dirty="0"/>
              <a:t>Government UK (2019). ‘Statistical data return details social housing rent levels’. Available at: </a:t>
            </a:r>
            <a:r>
              <a:rPr lang="en-GB" dirty="0">
                <a:hlinkClick r:id="rId5"/>
              </a:rPr>
              <a:t>https://www.gov.uk/government/news/statistical-data-return-details-social-housing-rent-levels</a:t>
            </a: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AF7ACEF1-DE49-4308-9AA2-8EDC439979F2}"/>
              </a:ext>
            </a:extLst>
          </p:cNvPr>
          <p:cNvSpPr txBox="1"/>
          <p:nvPr/>
        </p:nvSpPr>
        <p:spPr>
          <a:xfrm>
            <a:off x="112889" y="6479822"/>
            <a:ext cx="4120444" cy="369332"/>
          </a:xfrm>
          <a:prstGeom prst="rect">
            <a:avLst/>
          </a:prstGeom>
          <a:noFill/>
        </p:spPr>
        <p:txBody>
          <a:bodyPr wrap="square" rtlCol="0">
            <a:spAutoFit/>
          </a:bodyPr>
          <a:lstStyle/>
          <a:p>
            <a:r>
              <a:rPr lang="en-GB" i="1" dirty="0"/>
              <a:t>SABINA KHANAM: 1713883</a:t>
            </a:r>
          </a:p>
        </p:txBody>
      </p:sp>
    </p:spTree>
    <p:extLst>
      <p:ext uri="{BB962C8B-B14F-4D97-AF65-F5344CB8AC3E}">
        <p14:creationId xmlns:p14="http://schemas.microsoft.com/office/powerpoint/2010/main" val="31638500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F552-01B4-4F75-9578-FB67E821108B}"/>
              </a:ext>
            </a:extLst>
          </p:cNvPr>
          <p:cNvSpPr>
            <a:spLocks noGrp="1"/>
          </p:cNvSpPr>
          <p:nvPr>
            <p:ph type="title"/>
          </p:nvPr>
        </p:nvSpPr>
        <p:spPr>
          <a:xfrm>
            <a:off x="913774" y="282223"/>
            <a:ext cx="10364451" cy="1085805"/>
          </a:xfrm>
        </p:spPr>
        <p:txBody>
          <a:bodyPr/>
          <a:lstStyle/>
          <a:p>
            <a:r>
              <a:rPr lang="en-GB" dirty="0"/>
              <a:t>REFERENCES</a:t>
            </a:r>
          </a:p>
        </p:txBody>
      </p:sp>
      <p:sp>
        <p:nvSpPr>
          <p:cNvPr id="4" name="TextBox 3">
            <a:extLst>
              <a:ext uri="{FF2B5EF4-FFF2-40B4-BE49-F238E27FC236}">
                <a16:creationId xmlns:a16="http://schemas.microsoft.com/office/drawing/2014/main" id="{A99D4C2B-9D8A-402D-893F-A31E4D7C3BFD}"/>
              </a:ext>
            </a:extLst>
          </p:cNvPr>
          <p:cNvSpPr txBox="1"/>
          <p:nvPr/>
        </p:nvSpPr>
        <p:spPr>
          <a:xfrm>
            <a:off x="721863" y="1264356"/>
            <a:ext cx="10364451" cy="2585323"/>
          </a:xfrm>
          <a:prstGeom prst="rect">
            <a:avLst/>
          </a:prstGeom>
          <a:noFill/>
        </p:spPr>
        <p:txBody>
          <a:bodyPr wrap="square" rtlCol="0">
            <a:spAutoFit/>
          </a:bodyPr>
          <a:lstStyle/>
          <a:p>
            <a:pPr marL="285750" indent="-285750">
              <a:buFont typeface="Arial" panose="020B0604020202020204" pitchFamily="34" charset="0"/>
              <a:buChar char="•"/>
            </a:pPr>
            <a:r>
              <a:rPr lang="en-GB" dirty="0"/>
              <a:t>Ministry of Housing, communities and local Government (2019). ‘The English Indices of Deprivation 2019’. Available at: </a:t>
            </a:r>
            <a:r>
              <a:rPr lang="en-GB" dirty="0">
                <a:hlinkClick r:id="rId2"/>
              </a:rPr>
              <a:t>https://assets.publishing.service.gov.uk/government/uploads/system/uploads/attachment_data/file/835115/IoD2019_Statistical_Release.pdf</a:t>
            </a:r>
            <a:r>
              <a:rPr lang="en-GB" dirty="0"/>
              <a:t> </a:t>
            </a:r>
          </a:p>
          <a:p>
            <a:pPr marL="285750" indent="-285750">
              <a:buFont typeface="Arial" panose="020B0604020202020204" pitchFamily="34" charset="0"/>
              <a:buChar char="•"/>
            </a:pPr>
            <a:r>
              <a:rPr lang="en-GB" dirty="0"/>
              <a:t>Office of National Statistics (2015). ‘</a:t>
            </a:r>
            <a:r>
              <a:rPr lang="en-GB" dirty="0" err="1"/>
              <a:t>Persistant</a:t>
            </a:r>
            <a:r>
              <a:rPr lang="en-GB" dirty="0"/>
              <a:t> poverty in the UK and EU: 2015’. Available at: </a:t>
            </a:r>
            <a:r>
              <a:rPr lang="en-GB" dirty="0">
                <a:hlinkClick r:id="rId3"/>
              </a:rPr>
              <a:t>https://www.ons.gov.uk/peoplepopulationandcommunity/personalandhouseholdfinances/incomeandwealth/articles/persistentpovertyintheukandeu/2015#a-higher-proportion-of-persistently-poor-individuals-express-low-happiness-and-high-anxiety</a:t>
            </a:r>
            <a:r>
              <a:rPr lang="en-GB" dirty="0"/>
              <a:t>  </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1DF9088-3976-4D23-86FD-2CE873939862}"/>
              </a:ext>
            </a:extLst>
          </p:cNvPr>
          <p:cNvSpPr txBox="1"/>
          <p:nvPr/>
        </p:nvSpPr>
        <p:spPr>
          <a:xfrm>
            <a:off x="135466" y="6488668"/>
            <a:ext cx="4515555" cy="369332"/>
          </a:xfrm>
          <a:prstGeom prst="rect">
            <a:avLst/>
          </a:prstGeom>
          <a:noFill/>
        </p:spPr>
        <p:txBody>
          <a:bodyPr wrap="square" rtlCol="0">
            <a:spAutoFit/>
          </a:bodyPr>
          <a:lstStyle/>
          <a:p>
            <a:r>
              <a:rPr lang="en-GB" i="1" dirty="0"/>
              <a:t>SABINA KHANAM: 1713883</a:t>
            </a:r>
          </a:p>
        </p:txBody>
      </p:sp>
    </p:spTree>
    <p:extLst>
      <p:ext uri="{BB962C8B-B14F-4D97-AF65-F5344CB8AC3E}">
        <p14:creationId xmlns:p14="http://schemas.microsoft.com/office/powerpoint/2010/main" val="28411013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C8FE890-EA29-4D5A-84B6-E859915FA8BE}"/>
              </a:ext>
            </a:extLst>
          </p:cNvPr>
          <p:cNvSpPr>
            <a:spLocks noGrp="1"/>
          </p:cNvSpPr>
          <p:nvPr>
            <p:ph type="title"/>
          </p:nvPr>
        </p:nvSpPr>
        <p:spPr>
          <a:xfrm>
            <a:off x="913775" y="618517"/>
            <a:ext cx="10364451" cy="1596177"/>
          </a:xfrm>
        </p:spPr>
        <p:txBody>
          <a:bodyPr/>
          <a:lstStyle/>
          <a:p>
            <a:r>
              <a:rPr lang="en-GB"/>
              <a:t>References</a:t>
            </a:r>
          </a:p>
        </p:txBody>
      </p:sp>
      <p:sp>
        <p:nvSpPr>
          <p:cNvPr id="5" name="Content Placeholder 2">
            <a:extLst>
              <a:ext uri="{FF2B5EF4-FFF2-40B4-BE49-F238E27FC236}">
                <a16:creationId xmlns:a16="http://schemas.microsoft.com/office/drawing/2014/main" id="{81D4BD83-66E8-4321-A062-63052D7767A6}"/>
              </a:ext>
            </a:extLst>
          </p:cNvPr>
          <p:cNvSpPr>
            <a:spLocks noGrp="1"/>
          </p:cNvSpPr>
          <p:nvPr>
            <p:ph sz="quarter" idx="13"/>
          </p:nvPr>
        </p:nvSpPr>
        <p:spPr>
          <a:xfrm>
            <a:off x="913774" y="2367092"/>
            <a:ext cx="10363826" cy="3424107"/>
          </a:xfrm>
        </p:spPr>
        <p:txBody>
          <a:bodyPr vert="horz" lIns="91440" tIns="45720" rIns="91440" bIns="45720" rtlCol="0" anchor="t">
            <a:normAutofit/>
          </a:bodyPr>
          <a:lstStyle/>
          <a:p>
            <a:pPr marL="0" indent="0">
              <a:buNone/>
            </a:pPr>
            <a:r>
              <a:rPr lang="en-GB">
                <a:ea typeface="+mn-lt"/>
                <a:cs typeface="+mn-lt"/>
              </a:rPr>
              <a:t>The Troubled Families programme (England). January, 2020. Available at:&gt;</a:t>
            </a:r>
            <a:r>
              <a:rPr lang="en-GB" u="sng">
                <a:ea typeface="+mn-lt"/>
                <a:cs typeface="+mn-lt"/>
                <a:hlinkClick r:id="rId2"/>
              </a:rPr>
              <a:t>HTTPS://RESEARCHBRIEFINGS.PARLIAMENT.UK/RESEARCHBRIEFING/SUMMARY/CBP-7585.</a:t>
            </a:r>
            <a:r>
              <a:rPr lang="en-GB">
                <a:ea typeface="+mn-lt"/>
                <a:cs typeface="+mn-lt"/>
              </a:rPr>
              <a:t> [Accessed 3rd March 2020].</a:t>
            </a:r>
          </a:p>
          <a:p>
            <a:pPr marL="0" indent="0">
              <a:buNone/>
            </a:pPr>
            <a:endParaRPr lang="en-GB">
              <a:ea typeface="+mn-lt"/>
              <a:cs typeface="+mn-lt"/>
            </a:endParaRPr>
          </a:p>
          <a:p>
            <a:pPr marL="0" indent="0">
              <a:buNone/>
            </a:pPr>
            <a:r>
              <a:rPr lang="en-GB">
                <a:ea typeface="+mn-lt"/>
                <a:cs typeface="+mn-lt"/>
              </a:rPr>
              <a:t>What is the Common Assessment Framework? Nottingham city council.</a:t>
            </a:r>
          </a:p>
          <a:p>
            <a:pPr marL="0" indent="0">
              <a:buNone/>
            </a:pPr>
            <a:r>
              <a:rPr lang="en-GB">
                <a:ea typeface="+mn-lt"/>
                <a:cs typeface="+mn-lt"/>
              </a:rPr>
              <a:t>Available at:&gt;</a:t>
            </a:r>
            <a:r>
              <a:rPr lang="en-GB">
                <a:ea typeface="+mn-lt"/>
                <a:cs typeface="+mn-lt"/>
                <a:hlinkClick r:id="rId3"/>
              </a:rPr>
              <a:t>http://www.nottinghamchildrenspartnership.co.uk/common-assessment-framework/what-is-the-common-assessment-framework/</a:t>
            </a:r>
            <a:r>
              <a:rPr lang="en-GB">
                <a:ea typeface="+mn-lt"/>
                <a:cs typeface="+mn-lt"/>
              </a:rPr>
              <a:t>. [Accessed Friday 28</a:t>
            </a:r>
            <a:r>
              <a:rPr lang="en-GB" baseline="30000">
                <a:ea typeface="+mn-lt"/>
                <a:cs typeface="+mn-lt"/>
              </a:rPr>
              <a:t>th</a:t>
            </a:r>
            <a:r>
              <a:rPr lang="en-GB">
                <a:ea typeface="+mn-lt"/>
                <a:cs typeface="+mn-lt"/>
              </a:rPr>
              <a:t> February]</a:t>
            </a:r>
          </a:p>
          <a:p>
            <a:endParaRPr lang="en-GB"/>
          </a:p>
        </p:txBody>
      </p:sp>
      <p:sp>
        <p:nvSpPr>
          <p:cNvPr id="6" name="TextBox 5">
            <a:extLst>
              <a:ext uri="{FF2B5EF4-FFF2-40B4-BE49-F238E27FC236}">
                <a16:creationId xmlns:a16="http://schemas.microsoft.com/office/drawing/2014/main" id="{3BA12C3F-A094-423E-8B58-91BAB72BC285}"/>
              </a:ext>
            </a:extLst>
          </p:cNvPr>
          <p:cNvSpPr txBox="1"/>
          <p:nvPr/>
        </p:nvSpPr>
        <p:spPr>
          <a:xfrm>
            <a:off x="799381" y="59464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0136ED04-0735-4F3A-8765-A2FD0B71D746}"/>
              </a:ext>
            </a:extLst>
          </p:cNvPr>
          <p:cNvSpPr txBox="1"/>
          <p:nvPr/>
        </p:nvSpPr>
        <p:spPr>
          <a:xfrm>
            <a:off x="195533" y="6315807"/>
            <a:ext cx="33470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err="1"/>
              <a:t>Sanara</a:t>
            </a:r>
            <a:r>
              <a:rPr lang="en-GB" i="1" dirty="0"/>
              <a:t> Begum Akbar 1713889</a:t>
            </a:r>
          </a:p>
        </p:txBody>
      </p:sp>
    </p:spTree>
    <p:extLst>
      <p:ext uri="{BB962C8B-B14F-4D97-AF65-F5344CB8AC3E}">
        <p14:creationId xmlns:p14="http://schemas.microsoft.com/office/powerpoint/2010/main" val="22295203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096E070-DE72-4938-886E-56AE1CA35B3D}"/>
              </a:ext>
            </a:extLst>
          </p:cNvPr>
          <p:cNvSpPr>
            <a:spLocks noGrp="1"/>
          </p:cNvSpPr>
          <p:nvPr>
            <p:ph type="title"/>
          </p:nvPr>
        </p:nvSpPr>
        <p:spPr>
          <a:xfrm>
            <a:off x="457200" y="320040"/>
            <a:ext cx="7239000" cy="608630"/>
          </a:xfrm>
        </p:spPr>
        <p:txBody>
          <a:bodyPr/>
          <a:lstStyle/>
          <a:p>
            <a:r>
              <a:rPr lang="en-IN" dirty="0"/>
              <a:t>               REFERENCES</a:t>
            </a:r>
          </a:p>
        </p:txBody>
      </p:sp>
      <p:sp>
        <p:nvSpPr>
          <p:cNvPr id="5" name="Content Placeholder 2">
            <a:extLst>
              <a:ext uri="{FF2B5EF4-FFF2-40B4-BE49-F238E27FC236}">
                <a16:creationId xmlns:a16="http://schemas.microsoft.com/office/drawing/2014/main" id="{EC986E99-17D2-416B-91FE-C00807AC4A54}"/>
              </a:ext>
            </a:extLst>
          </p:cNvPr>
          <p:cNvSpPr txBox="1">
            <a:spLocks/>
          </p:cNvSpPr>
          <p:nvPr/>
        </p:nvSpPr>
        <p:spPr>
          <a:xfrm>
            <a:off x="457200" y="1071546"/>
            <a:ext cx="7472386" cy="5384190"/>
          </a:xfrm>
          <a:prstGeom prst="rect">
            <a:avLst/>
          </a:prstGeom>
        </p:spPr>
        <p:txBody>
          <a:bodyPr>
            <a:normAutofit fontScale="85000" lnSpcReduction="1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IN"/>
              <a:t>Bloom, B.E. and Tavrow, P., 2018. Are Primary Care Clinicians Serving Low-Income Patients More Likely to Screen for Domestic Violence?. </a:t>
            </a:r>
            <a:r>
              <a:rPr lang="en-IN" i="1"/>
              <a:t>journal of community and preventive medicine</a:t>
            </a:r>
            <a:r>
              <a:rPr lang="en-IN"/>
              <a:t>, </a:t>
            </a:r>
            <a:r>
              <a:rPr lang="en-IN" i="1"/>
              <a:t>1</a:t>
            </a:r>
            <a:r>
              <a:rPr lang="en-IN"/>
              <a:t>(2), pp.1-8.</a:t>
            </a:r>
          </a:p>
          <a:p>
            <a:r>
              <a:rPr lang="en-IN"/>
              <a:t>Johnson, M.P., 2016. Conﬂ ict and Control: Symmetry and Asymmetry in Domestic Violence. In </a:t>
            </a:r>
            <a:r>
              <a:rPr lang="en-IN" i="1"/>
              <a:t>Couples in conflict</a:t>
            </a:r>
            <a:r>
              <a:rPr lang="en-IN"/>
              <a:t> (pp. 125-134). Routledge.</a:t>
            </a:r>
          </a:p>
          <a:p>
            <a:r>
              <a:rPr lang="en-IN"/>
              <a:t>Choudhry, S. and Herring, J., 2017. Righting domestic violence. In </a:t>
            </a:r>
            <a:r>
              <a:rPr lang="en-IN" i="1"/>
              <a:t>Marital Rights</a:t>
            </a:r>
            <a:r>
              <a:rPr lang="en-IN"/>
              <a:t> (pp. 71-96). Routledge.</a:t>
            </a:r>
          </a:p>
          <a:p>
            <a:r>
              <a:rPr lang="en-IN"/>
              <a:t>Smith, P.K. and Thompson, D., 2017. Dealing with bully/victim problems in the UK. In </a:t>
            </a:r>
            <a:r>
              <a:rPr lang="en-IN" i="1"/>
              <a:t>Practical approaches to bullying</a:t>
            </a:r>
            <a:r>
              <a:rPr lang="en-IN"/>
              <a:t> (pp. 1-12). Routledge.</a:t>
            </a:r>
          </a:p>
          <a:p>
            <a:r>
              <a:rPr lang="en-IN"/>
              <a:t>Oliver, A., 2015. Nudging, shoving, and budging: Behavioural economic‐informed policy. </a:t>
            </a:r>
            <a:r>
              <a:rPr lang="en-IN" i="1"/>
              <a:t>Public Administration</a:t>
            </a:r>
            <a:r>
              <a:rPr lang="en-IN"/>
              <a:t>, </a:t>
            </a:r>
            <a:r>
              <a:rPr lang="en-IN" i="1"/>
              <a:t>93</a:t>
            </a:r>
            <a:r>
              <a:rPr lang="en-IN"/>
              <a:t>(3), pp.700-714.</a:t>
            </a:r>
          </a:p>
          <a:p>
            <a:r>
              <a:rPr lang="en-IN"/>
              <a:t>Maras, P. 2020. </a:t>
            </a:r>
            <a:r>
              <a:rPr lang="en-IN" i="1"/>
              <a:t>Working with Families with Complex Needs A Multi-Agency Approach</a:t>
            </a:r>
            <a:r>
              <a:rPr lang="en-IN"/>
              <a:t>.</a:t>
            </a:r>
          </a:p>
          <a:p>
            <a:endParaRPr lang="en-IN" dirty="0"/>
          </a:p>
        </p:txBody>
      </p:sp>
      <p:sp>
        <p:nvSpPr>
          <p:cNvPr id="6" name="TextBox 5">
            <a:extLst>
              <a:ext uri="{FF2B5EF4-FFF2-40B4-BE49-F238E27FC236}">
                <a16:creationId xmlns:a16="http://schemas.microsoft.com/office/drawing/2014/main" id="{29548DDD-946D-485A-9C68-E4FD049B21B5}"/>
              </a:ext>
            </a:extLst>
          </p:cNvPr>
          <p:cNvSpPr txBox="1"/>
          <p:nvPr/>
        </p:nvSpPr>
        <p:spPr>
          <a:xfrm>
            <a:off x="135467" y="6455736"/>
            <a:ext cx="6242755" cy="369332"/>
          </a:xfrm>
          <a:prstGeom prst="rect">
            <a:avLst/>
          </a:prstGeom>
          <a:noFill/>
        </p:spPr>
        <p:txBody>
          <a:bodyPr wrap="square" rtlCol="0">
            <a:spAutoFit/>
          </a:bodyPr>
          <a:lstStyle/>
          <a:p>
            <a:r>
              <a:rPr lang="en-GB" dirty="0" err="1"/>
              <a:t>Hasna</a:t>
            </a:r>
            <a:r>
              <a:rPr lang="en-GB" dirty="0"/>
              <a:t> Begum: 1808766</a:t>
            </a:r>
          </a:p>
        </p:txBody>
      </p:sp>
    </p:spTree>
    <p:extLst>
      <p:ext uri="{BB962C8B-B14F-4D97-AF65-F5344CB8AC3E}">
        <p14:creationId xmlns:p14="http://schemas.microsoft.com/office/powerpoint/2010/main" val="4162264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39507A0-996B-439F-A455-D586D9AC916A}"/>
              </a:ext>
            </a:extLst>
          </p:cNvPr>
          <p:cNvSpPr>
            <a:spLocks noGrp="1"/>
          </p:cNvSpPr>
          <p:nvPr>
            <p:ph type="title"/>
          </p:nvPr>
        </p:nvSpPr>
        <p:spPr>
          <a:xfrm>
            <a:off x="913775" y="618517"/>
            <a:ext cx="10364451" cy="1596177"/>
          </a:xfrm>
        </p:spPr>
        <p:txBody>
          <a:bodyPr/>
          <a:lstStyle/>
          <a:p>
            <a:r>
              <a:rPr lang="en-GB" dirty="0"/>
              <a:t>references</a:t>
            </a:r>
          </a:p>
        </p:txBody>
      </p:sp>
      <p:sp>
        <p:nvSpPr>
          <p:cNvPr id="5" name="Content Placeholder 2">
            <a:extLst>
              <a:ext uri="{FF2B5EF4-FFF2-40B4-BE49-F238E27FC236}">
                <a16:creationId xmlns:a16="http://schemas.microsoft.com/office/drawing/2014/main" id="{033B3130-CBEA-44A3-9CA9-FA3DAFB1649C}"/>
              </a:ext>
            </a:extLst>
          </p:cNvPr>
          <p:cNvSpPr>
            <a:spLocks noGrp="1"/>
          </p:cNvSpPr>
          <p:nvPr>
            <p:ph sz="quarter" idx="13"/>
          </p:nvPr>
        </p:nvSpPr>
        <p:spPr>
          <a:xfrm>
            <a:off x="913774" y="2367092"/>
            <a:ext cx="10363826" cy="3424107"/>
          </a:xfrm>
        </p:spPr>
        <p:txBody>
          <a:bodyPr/>
          <a:lstStyle/>
          <a:p>
            <a:endParaRPr lang="en-GB" dirty="0"/>
          </a:p>
          <a:p>
            <a:r>
              <a:rPr lang="en-GB" dirty="0"/>
              <a:t>Early intervention foundation, why early intervention matters (2020) available from </a:t>
            </a:r>
            <a:r>
              <a:rPr lang="en-GB" dirty="0">
                <a:hlinkClick r:id="rId2"/>
              </a:rPr>
              <a:t>HTTPS://WWW.EIF.ORG.UK</a:t>
            </a:r>
            <a:r>
              <a:rPr lang="en-GB" dirty="0"/>
              <a:t>. </a:t>
            </a:r>
            <a:r>
              <a:rPr lang="en-GB"/>
              <a:t>accessed on 02/03/2020</a:t>
            </a:r>
            <a:endParaRPr lang="en-GB" dirty="0"/>
          </a:p>
          <a:p>
            <a:r>
              <a:rPr lang="en-GB" dirty="0"/>
              <a:t>Strategy for help in Birmingham (2015-2017). Available from </a:t>
            </a:r>
            <a:r>
              <a:rPr lang="en-GB" dirty="0">
                <a:hlinkClick r:id="rId3"/>
              </a:rPr>
              <a:t>https://www.birminghamchildrens</a:t>
            </a:r>
            <a:r>
              <a:rPr lang="en-GB" dirty="0"/>
              <a:t> trust.co.uk. Accessed on 02/03/2020</a:t>
            </a:r>
          </a:p>
          <a:p>
            <a:endParaRPr lang="en-GB" dirty="0"/>
          </a:p>
        </p:txBody>
      </p:sp>
      <p:sp>
        <p:nvSpPr>
          <p:cNvPr id="6" name="TextBox 5">
            <a:extLst>
              <a:ext uri="{FF2B5EF4-FFF2-40B4-BE49-F238E27FC236}">
                <a16:creationId xmlns:a16="http://schemas.microsoft.com/office/drawing/2014/main" id="{A61C24CE-172D-4396-BD75-71177E151ECD}"/>
              </a:ext>
            </a:extLst>
          </p:cNvPr>
          <p:cNvSpPr txBox="1"/>
          <p:nvPr/>
        </p:nvSpPr>
        <p:spPr>
          <a:xfrm>
            <a:off x="191911" y="6445956"/>
            <a:ext cx="4820356" cy="369332"/>
          </a:xfrm>
          <a:prstGeom prst="rect">
            <a:avLst/>
          </a:prstGeom>
          <a:noFill/>
        </p:spPr>
        <p:txBody>
          <a:bodyPr wrap="square" rtlCol="0">
            <a:spAutoFit/>
          </a:bodyPr>
          <a:lstStyle/>
          <a:p>
            <a:r>
              <a:rPr lang="en-GB" dirty="0" err="1"/>
              <a:t>Safeena</a:t>
            </a:r>
            <a:r>
              <a:rPr lang="en-GB" dirty="0"/>
              <a:t> Ali: 1715941</a:t>
            </a:r>
          </a:p>
        </p:txBody>
      </p:sp>
    </p:spTree>
    <p:extLst>
      <p:ext uri="{BB962C8B-B14F-4D97-AF65-F5344CB8AC3E}">
        <p14:creationId xmlns:p14="http://schemas.microsoft.com/office/powerpoint/2010/main" val="267179830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625</TotalTime>
  <Words>2063</Words>
  <Application>Microsoft Office PowerPoint</Application>
  <PresentationFormat>Widescreen</PresentationFormat>
  <Paragraphs>234</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TW Cen MT</vt:lpstr>
      <vt:lpstr>TW Cen MT</vt:lpstr>
      <vt:lpstr>Droplet</vt:lpstr>
      <vt:lpstr> CASE STUDY FAMILIES: FAMILY A</vt:lpstr>
      <vt:lpstr>INTRODUCTION</vt:lpstr>
      <vt:lpstr>What is Vulnerability?</vt:lpstr>
      <vt:lpstr>REASONS WHY FAMILY WERE IN A POSITION OF VULNERABILITY?</vt:lpstr>
      <vt:lpstr>PowerPoint Presentation</vt:lpstr>
      <vt:lpstr>PowerPoint Presentation</vt:lpstr>
      <vt:lpstr>PowerPoint Presentation</vt:lpstr>
      <vt:lpstr>         Overview of case</vt:lpstr>
      <vt:lpstr>     Specific issues of case</vt:lpstr>
      <vt:lpstr>SITUATIONS OF vulnerability in the case</vt:lpstr>
      <vt:lpstr>    Risk factors in the case</vt:lpstr>
      <vt:lpstr>PowerPoint Presentation</vt:lpstr>
      <vt:lpstr>What is early intervention</vt:lpstr>
      <vt:lpstr>Types of help available</vt:lpstr>
      <vt:lpstr>Help in Birmingham “Right service right time”</vt:lpstr>
      <vt:lpstr>Family a</vt:lpstr>
      <vt:lpstr>Action for assessment</vt:lpstr>
      <vt:lpstr>Multi disciplinary action</vt:lpstr>
      <vt:lpstr>Impact of action</vt:lpstr>
      <vt:lpstr>Benefit of interevntion</vt:lpstr>
      <vt:lpstr>Critical Analysis </vt:lpstr>
      <vt:lpstr>PowerPoint Presentation</vt:lpstr>
      <vt:lpstr>RECOMMENDATIONS:</vt:lpstr>
      <vt:lpstr>C.A.F Intervention</vt:lpstr>
      <vt:lpstr>What is the Common Assessment Framework?</vt:lpstr>
      <vt:lpstr>THE AIMS OF ‘EVERY CHILD MATTERS’ AND THE CHILDREN ACT 2004 ARE FOR EVERY CHILD, WHATEVER THEIR BACKGROUND OR CIRCUMSTANCES, TO HAVE THE SUPPORT THEY NEED TO:</vt:lpstr>
      <vt:lpstr>CHILDRENS ACT (2004) </vt:lpstr>
      <vt:lpstr>   Child and adolescent mental health services (CAMHS)  </vt:lpstr>
      <vt:lpstr>Child and adolescent mental health services (CAMHS)</vt:lpstr>
      <vt:lpstr>TROUBLED FAMILIES PROGRAMME (2012) is a UK based initiative which provides support to families </vt:lpstr>
      <vt:lpstr>THIRD RECOMMENDATION THE TROUBLED FAMILIES PROGRAMME 2012</vt:lpstr>
      <vt:lpstr>PowerPoint Presentation</vt:lpstr>
      <vt:lpstr>REFERENCES</vt:lpstr>
      <vt:lpstr>REFERENCES</vt:lpstr>
      <vt:lpstr>References</vt:lpstr>
      <vt:lpstr>               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Vulnerability?</dc:title>
  <dc:creator>Sabina khanam</dc:creator>
  <cp:lastModifiedBy>Sabina khanam</cp:lastModifiedBy>
  <cp:revision>4</cp:revision>
  <dcterms:created xsi:type="dcterms:W3CDTF">2020-02-22T10:28:30Z</dcterms:created>
  <dcterms:modified xsi:type="dcterms:W3CDTF">2020-03-05T11:59:50Z</dcterms:modified>
</cp:coreProperties>
</file>