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1" r:id="rId1"/>
  </p:sldMasterIdLst>
  <p:sldIdLst>
    <p:sldId id="256" r:id="rId2"/>
    <p:sldId id="258" r:id="rId3"/>
    <p:sldId id="259" r:id="rId4"/>
    <p:sldId id="257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50" d="100"/>
          <a:sy n="50" d="100"/>
        </p:scale>
        <p:origin x="36" y="5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4240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3813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98055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35090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8412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4467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4766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39068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65363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85368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373903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D59E4DCA-8CAF-42EE-B9BE-C34852FCDCFE}" type="datetimeFigureOut">
              <a:rPr lang="en-GB" smtClean="0"/>
              <a:t>11/12/2018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7A81A14E-A6D9-4E51-9304-3E6E9BFD1C1D}" type="slidenum">
              <a:rPr lang="en-GB" smtClean="0"/>
              <a:t>‹#›</a:t>
            </a:fld>
            <a:endParaRPr lang="en-GB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3242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2" r:id="rId1"/>
    <p:sldLayoutId id="2147483733" r:id="rId2"/>
    <p:sldLayoutId id="2147483734" r:id="rId3"/>
    <p:sldLayoutId id="2147483735" r:id="rId4"/>
    <p:sldLayoutId id="2147483736" r:id="rId5"/>
    <p:sldLayoutId id="2147483737" r:id="rId6"/>
    <p:sldLayoutId id="2147483738" r:id="rId7"/>
    <p:sldLayoutId id="2147483739" r:id="rId8"/>
    <p:sldLayoutId id="2147483740" r:id="rId9"/>
    <p:sldLayoutId id="2147483741" r:id="rId10"/>
    <p:sldLayoutId id="2147483742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air-heads.co.uk/cutting-hair/three-basic-hair-cuts.php" TargetMode="External"/><Relationship Id="rId2" Type="http://schemas.openxmlformats.org/officeDocument/2006/relationships/hyperlink" Target="https://www.bing.com/images/search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1C63FA-1D6B-4D4C-A736-E61B1A0119A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The education of hairdressing 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CDD866E-27FC-4AA4-BD44-2C58D008D88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Staci newnian </a:t>
            </a:r>
          </a:p>
          <a:p>
            <a:r>
              <a:rPr lang="en-GB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1808270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2BDE91-6413-457E-9B89-4851DD289D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7500" y="850113"/>
            <a:ext cx="6477000" cy="2891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388410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53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8B8B21-BA3D-4270-AD83-970996FBF3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Introduction to hairdressing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96BA33-53D3-41C0-8B59-2B8C8B1A24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2084832"/>
            <a:ext cx="9720073" cy="4224528"/>
          </a:xfrm>
        </p:spPr>
        <p:txBody>
          <a:bodyPr/>
          <a:lstStyle/>
          <a:p>
            <a:r>
              <a:rPr lang="en-GB" dirty="0"/>
              <a:t>In this PowerPoint we will be explaining all aspects of hairdressers from starting as an apprentice to qualifying as a hair stylist going through all the different levels from shampooing to colouring to cutting with everything you need know. 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0BC2D3C-C577-487F-8B72-BF52563AD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799" y="3660648"/>
            <a:ext cx="2171700" cy="15430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B8C3A91-CA12-4220-AC49-BCEAA3CFA05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2537" y="3429000"/>
            <a:ext cx="1566863" cy="178422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898BA07-358C-4239-8A74-8FF38117DA0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38" y="3400424"/>
            <a:ext cx="2520216" cy="178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6786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53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E4ED15-7A76-47B7-9DB8-04BE4B4C075F}"/>
              </a:ext>
            </a:extLst>
          </p:cNvPr>
          <p:cNvSpPr>
            <a:spLocks noGrp="1"/>
          </p:cNvSpPr>
          <p:nvPr>
            <p:ph type="title"/>
          </p:nvPr>
        </p:nvSpPr>
        <p:spPr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r>
              <a:rPr lang="en-GB" sz="3200" dirty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First steps of hairdressing.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C0A65D1-7FAB-4FB2-B9B1-5A4AFE0499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15000" y="471509"/>
            <a:ext cx="5678424" cy="5986441"/>
          </a:xfr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53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lvl="1"/>
            <a:r>
              <a:rPr lang="en-GB" sz="2400" dirty="0">
                <a:latin typeface="Comic Sans MS" panose="030F0702030302020204" pitchFamily="66" charset="0"/>
              </a:rPr>
              <a:t>Starting as a apprentice. </a:t>
            </a:r>
          </a:p>
          <a:p>
            <a:pPr lvl="1"/>
            <a:r>
              <a:rPr lang="en-GB" sz="2400" dirty="0">
                <a:latin typeface="Comic Sans MS" panose="030F0702030302020204" pitchFamily="66" charset="0"/>
              </a:rPr>
              <a:t>Meeting and greeting your client.</a:t>
            </a:r>
          </a:p>
          <a:p>
            <a:pPr lvl="1"/>
            <a:r>
              <a:rPr lang="en-GB" sz="2400" dirty="0">
                <a:latin typeface="Comic Sans MS" panose="030F0702030302020204" pitchFamily="66" charset="0"/>
              </a:rPr>
              <a:t>Always offering refreshments and magazines. </a:t>
            </a:r>
          </a:p>
          <a:p>
            <a:pPr lvl="1"/>
            <a:r>
              <a:rPr lang="en-GB" sz="2400" dirty="0">
                <a:latin typeface="Comic Sans MS" panose="030F0702030302020204" pitchFamily="66" charset="0"/>
              </a:rPr>
              <a:t>Making sure your client is comfortable in salon environment.</a:t>
            </a:r>
          </a:p>
          <a:p>
            <a:pPr lvl="1"/>
            <a:r>
              <a:rPr lang="en-GB" sz="2400" dirty="0">
                <a:latin typeface="Comic Sans MS" panose="030F0702030302020204" pitchFamily="66" charset="0"/>
              </a:rPr>
              <a:t>Ensuring the stylist has all equipment they need to out go there service.</a:t>
            </a:r>
          </a:p>
          <a:p>
            <a:pPr lvl="1"/>
            <a:r>
              <a:rPr lang="en-GB" sz="2400" dirty="0">
                <a:latin typeface="Comic Sans MS" panose="030F0702030302020204" pitchFamily="66" charset="0"/>
              </a:rPr>
              <a:t>Helping pass any tools to the stylist such as clips, rollers, straighteners.</a:t>
            </a:r>
          </a:p>
          <a:p>
            <a:pPr lvl="1"/>
            <a:r>
              <a:rPr lang="en-GB" sz="2400" dirty="0">
                <a:latin typeface="Comic Sans MS" panose="030F0702030302020204" pitchFamily="66" charset="0"/>
              </a:rPr>
              <a:t>In charge of washing and drying towels so the salon is not low on towels.</a:t>
            </a:r>
          </a:p>
          <a:p>
            <a:pPr lvl="1"/>
            <a:r>
              <a:rPr lang="en-GB" sz="2400" dirty="0">
                <a:latin typeface="Comic Sans MS" panose="030F0702030302020204" pitchFamily="66" charset="0"/>
              </a:rPr>
              <a:t>Ready to brush down and take the client to reception for the bill and there coat.</a:t>
            </a:r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77968038-68D2-4364-B422-3B49F1844533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4B5C6DED-CC2C-43ED-A882-0F913E56316D}"/>
              </a:ext>
            </a:extLst>
          </p:cNvPr>
          <p:cNvSpPr/>
          <p:nvPr/>
        </p:nvSpPr>
        <p:spPr>
          <a:xfrm>
            <a:off x="6003635" y="2967335"/>
            <a:ext cx="184730" cy="923330"/>
          </a:xfrm>
          <a:prstGeom prst="rect">
            <a:avLst/>
          </a:prstGeom>
          <a:noFill/>
          <a:ln>
            <a:solidFill>
              <a:schemeClr val="tx2">
                <a:lumMod val="50000"/>
              </a:schemeClr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b="1" cap="none" spc="0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B5DCD75-4689-4C89-8A55-B6489E2104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4128" y="2257506"/>
            <a:ext cx="4389120" cy="3750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8786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53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CE2657-F808-46F2-868A-52405B2E8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Shampooing and conditioning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160AEB2-1919-4597-990D-8B15F64A50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43950" y="990600"/>
            <a:ext cx="2857500" cy="1600200"/>
          </a:xfrm>
          <a:prstGeom prst="rect">
            <a:avLst/>
          </a:prstGeom>
        </p:spPr>
      </p:pic>
      <p:pic>
        <p:nvPicPr>
          <p:cNvPr id="1026" name="Picture 2" descr="Image result for shampoos and conditioners">
            <a:extLst>
              <a:ext uri="{FF2B5EF4-FFF2-40B4-BE49-F238E27FC236}">
                <a16:creationId xmlns:a16="http://schemas.microsoft.com/office/drawing/2014/main" id="{07674ED1-465B-4AF3-BEFF-D9E4371F0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7802" y="2844736"/>
            <a:ext cx="3150323" cy="190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CF6B6-C41C-4669-A850-B57ACB9522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8" y="1790700"/>
            <a:ext cx="9720073" cy="4518660"/>
          </a:xfrm>
        </p:spPr>
        <p:txBody>
          <a:bodyPr>
            <a:normAutofit fontScale="92500" lnSpcReduction="10000"/>
          </a:bodyPr>
          <a:lstStyle/>
          <a:p>
            <a:pPr lvl="1"/>
            <a:r>
              <a:rPr lang="en-GB" dirty="0"/>
              <a:t> </a:t>
            </a:r>
            <a:r>
              <a:rPr lang="en-GB" sz="2400" dirty="0"/>
              <a:t>first of all gown client up .</a:t>
            </a:r>
          </a:p>
          <a:p>
            <a:pPr lvl="1"/>
            <a:r>
              <a:rPr lang="en-GB" sz="2400" dirty="0"/>
              <a:t>Wrap a towel around clients neck.</a:t>
            </a:r>
          </a:p>
          <a:p>
            <a:pPr lvl="1"/>
            <a:r>
              <a:rPr lang="en-GB" sz="2400" dirty="0"/>
              <a:t>Position the neck of the back wash directly in line the their shoulders.</a:t>
            </a:r>
          </a:p>
          <a:p>
            <a:pPr lvl="1"/>
            <a:r>
              <a:rPr lang="en-GB" sz="2400" dirty="0"/>
              <a:t>Ask your client to sit back .</a:t>
            </a:r>
          </a:p>
          <a:p>
            <a:pPr lvl="1"/>
            <a:r>
              <a:rPr lang="en-GB" sz="2400" dirty="0"/>
              <a:t>Always ask if there comfortable.</a:t>
            </a:r>
          </a:p>
          <a:p>
            <a:pPr lvl="1"/>
            <a:r>
              <a:rPr lang="en-GB" sz="2400" dirty="0"/>
              <a:t>Start wetting clients hair.</a:t>
            </a:r>
          </a:p>
          <a:p>
            <a:pPr lvl="1"/>
            <a:r>
              <a:rPr lang="en-GB" sz="2400" dirty="0"/>
              <a:t>The main part of shampooing is how the find there hair,</a:t>
            </a:r>
          </a:p>
          <a:p>
            <a:pPr lvl="1"/>
            <a:r>
              <a:rPr lang="en-GB" sz="2400" dirty="0"/>
              <a:t>Is it dry, damaged, greasy, curly.</a:t>
            </a:r>
          </a:p>
          <a:p>
            <a:pPr lvl="1"/>
            <a:r>
              <a:rPr lang="en-GB" sz="2400" dirty="0"/>
              <a:t>Pick the shampoo.</a:t>
            </a:r>
          </a:p>
          <a:p>
            <a:pPr lvl="1"/>
            <a:r>
              <a:rPr lang="en-GB" sz="2400" dirty="0"/>
              <a:t>Pea size on in your hand.</a:t>
            </a:r>
          </a:p>
          <a:p>
            <a:pPr lvl="1"/>
            <a:r>
              <a:rPr lang="en-GB" sz="2400" dirty="0"/>
              <a:t>Apply to head, rub then rinse apply shampoo twice.</a:t>
            </a:r>
          </a:p>
          <a:p>
            <a:pPr lvl="1"/>
            <a:r>
              <a:rPr lang="en-GB" sz="2400" dirty="0"/>
              <a:t>Once rinsed a pea size amount of conditioner run through the ends.</a:t>
            </a:r>
          </a:p>
          <a:p>
            <a:pPr lvl="1"/>
            <a:r>
              <a:rPr lang="en-GB" sz="2400" dirty="0"/>
              <a:t>Rinse and client can be taken back to station for stylist.</a:t>
            </a:r>
          </a:p>
        </p:txBody>
      </p:sp>
    </p:spTree>
    <p:extLst>
      <p:ext uri="{BB962C8B-B14F-4D97-AF65-F5344CB8AC3E}">
        <p14:creationId xmlns:p14="http://schemas.microsoft.com/office/powerpoint/2010/main" val="3611205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1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3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4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5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5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6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8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9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9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9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9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1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1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53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1DBD-F334-48C5-A8B5-C6022BAE1E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Blow-drying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2B78016-36B4-4361-B631-C08113AFB0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1"/>
            <a:r>
              <a:rPr lang="en-GB" dirty="0"/>
              <a:t> </a:t>
            </a:r>
            <a:r>
              <a:rPr lang="en-GB" sz="2800" dirty="0"/>
              <a:t>Section the hair in to 4 hot cross buns shapes on the head.</a:t>
            </a:r>
          </a:p>
          <a:p>
            <a:pPr lvl="1"/>
            <a:r>
              <a:rPr lang="en-GB" sz="2800" dirty="0"/>
              <a:t>From back section separate them in half.</a:t>
            </a:r>
          </a:p>
          <a:p>
            <a:pPr lvl="1"/>
            <a:r>
              <a:rPr lang="en-GB" sz="2800" dirty="0"/>
              <a:t>Decide what brush your going to use.</a:t>
            </a:r>
          </a:p>
          <a:p>
            <a:pPr lvl="1"/>
            <a:r>
              <a:rPr lang="en-GB" sz="2800" dirty="0"/>
              <a:t>Potion the chair at right height to start blow drying.</a:t>
            </a:r>
          </a:p>
          <a:p>
            <a:pPr lvl="1"/>
            <a:r>
              <a:rPr lang="en-GB" sz="2800" dirty="0"/>
              <a:t>Make sure the hair dryer is on the right temperature that your client is happy with.</a:t>
            </a:r>
          </a:p>
          <a:p>
            <a:pPr lvl="1"/>
            <a:r>
              <a:rPr lang="en-GB" sz="2800" dirty="0"/>
              <a:t>Once you Finnish one section move on to next until your dried all the hair.</a:t>
            </a:r>
          </a:p>
          <a:p>
            <a:pPr lvl="1"/>
            <a:r>
              <a:rPr lang="en-GB" sz="2800" dirty="0"/>
              <a:t>Always Finnish off with products.</a:t>
            </a:r>
          </a:p>
          <a:p>
            <a:pPr lvl="1"/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5819F29-8CC9-421D-9F03-62B620253C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5937" y="122682"/>
            <a:ext cx="2181225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91139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37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3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6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8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10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77C4D8-FC35-4E2C-B660-9BCADF0A27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Colouring in hairdressing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B7FF83C-0C63-41D7-B59D-F9A4E846AE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24127" y="2084832"/>
            <a:ext cx="9720073" cy="4567428"/>
          </a:xfrm>
        </p:spPr>
        <p:txBody>
          <a:bodyPr>
            <a:normAutofit/>
          </a:bodyPr>
          <a:lstStyle/>
          <a:p>
            <a:pPr lvl="2"/>
            <a:r>
              <a:rPr lang="en-GB" sz="2400" dirty="0"/>
              <a:t>all of the opposite colours contract each other so you would use blue or purple on yellow or orange.</a:t>
            </a:r>
          </a:p>
          <a:p>
            <a:pPr lvl="1"/>
            <a:r>
              <a:rPr lang="en-GB" sz="2400" dirty="0"/>
              <a:t>Learn which colour can mix together. .</a:t>
            </a:r>
          </a:p>
          <a:p>
            <a:pPr lvl="1"/>
            <a:r>
              <a:rPr lang="en-GB" sz="2400" dirty="0"/>
              <a:t>How long each colour can be left on for. </a:t>
            </a:r>
          </a:p>
          <a:p>
            <a:pPr lvl="1"/>
            <a:r>
              <a:rPr lang="en-GB" sz="2400" dirty="0"/>
              <a:t> First we learn all the colour wheel.</a:t>
            </a:r>
          </a:p>
          <a:p>
            <a:pPr lvl="1"/>
            <a:r>
              <a:rPr lang="en-GB" sz="2400" dirty="0"/>
              <a:t>y you would use practical colours on some people rather than others.</a:t>
            </a:r>
          </a:p>
          <a:p>
            <a:pPr lvl="1"/>
            <a:r>
              <a:rPr lang="en-GB" sz="2400" dirty="0"/>
              <a:t>All the depths of colours from 0-12. </a:t>
            </a:r>
          </a:p>
          <a:p>
            <a:pPr lvl="1"/>
            <a:r>
              <a:rPr lang="en-GB" sz="2400" dirty="0"/>
              <a:t>Difference between semi permanent to permanent.</a:t>
            </a:r>
          </a:p>
          <a:p>
            <a:pPr lvl="1"/>
            <a:r>
              <a:rPr lang="en-GB" sz="2400" dirty="0"/>
              <a:t>All the level of peroxides.</a:t>
            </a:r>
          </a:p>
        </p:txBody>
      </p:sp>
    </p:spTree>
    <p:extLst>
      <p:ext uri="{BB962C8B-B14F-4D97-AF65-F5344CB8AC3E}">
        <p14:creationId xmlns:p14="http://schemas.microsoft.com/office/powerpoint/2010/main" val="4861800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D0A8E-C5B7-45B2-A46A-112976F3A2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colour wheel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31E8621-798C-456A-9FFE-7FC3B7AFB2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7301" y="1625903"/>
            <a:ext cx="9239250" cy="4646881"/>
          </a:xfrm>
        </p:spPr>
      </p:pic>
    </p:spTree>
    <p:extLst>
      <p:ext uri="{BB962C8B-B14F-4D97-AF65-F5344CB8AC3E}">
        <p14:creationId xmlns:p14="http://schemas.microsoft.com/office/powerpoint/2010/main" val="8117989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DF2A8D-3522-4529-9D74-B303478B6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Colour </a:t>
            </a:r>
            <a:r>
              <a:rPr lang="en-GB" dirty="0" err="1"/>
              <a:t>technques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7E408A-8CB8-4D8B-A58F-B164003BCC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1228" y="1853184"/>
            <a:ext cx="9720073" cy="4419600"/>
          </a:xfrm>
          <a:gradFill>
            <a:gsLst>
              <a:gs pos="0">
                <a:schemeClr val="accent2">
                  <a:lumMod val="0"/>
                  <a:lumOff val="100000"/>
                </a:schemeClr>
              </a:gs>
              <a:gs pos="35000">
                <a:schemeClr val="accent2">
                  <a:lumMod val="0"/>
                  <a:lumOff val="100000"/>
                </a:schemeClr>
              </a:gs>
              <a:gs pos="100000">
                <a:schemeClr val="accent2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>
            <a:noAutofit/>
          </a:bodyPr>
          <a:lstStyle/>
          <a:p>
            <a:pPr lvl="1"/>
            <a:r>
              <a:rPr lang="en-GB" sz="2400" dirty="0"/>
              <a:t>Root tints </a:t>
            </a:r>
          </a:p>
          <a:p>
            <a:pPr lvl="1"/>
            <a:r>
              <a:rPr lang="en-GB" sz="2400" dirty="0"/>
              <a:t>All over colour </a:t>
            </a:r>
          </a:p>
          <a:p>
            <a:pPr lvl="1"/>
            <a:r>
              <a:rPr lang="en-GB" sz="2400" dirty="0" err="1"/>
              <a:t>Hallf</a:t>
            </a:r>
            <a:r>
              <a:rPr lang="en-GB" sz="2400" dirty="0"/>
              <a:t> head foils</a:t>
            </a:r>
          </a:p>
          <a:p>
            <a:pPr lvl="1"/>
            <a:r>
              <a:rPr lang="en-GB" sz="2400" dirty="0"/>
              <a:t>Full head foils </a:t>
            </a:r>
          </a:p>
          <a:p>
            <a:pPr lvl="1"/>
            <a:r>
              <a:rPr lang="en-GB" sz="2400" dirty="0"/>
              <a:t>¾ head foils</a:t>
            </a:r>
          </a:p>
          <a:p>
            <a:pPr lvl="1"/>
            <a:r>
              <a:rPr lang="en-GB" sz="2400" dirty="0"/>
              <a:t>Streaks </a:t>
            </a:r>
          </a:p>
          <a:p>
            <a:pPr lvl="1"/>
            <a:r>
              <a:rPr lang="en-GB" sz="2400" dirty="0"/>
              <a:t>Ombres </a:t>
            </a:r>
          </a:p>
          <a:p>
            <a:pPr lvl="1"/>
            <a:r>
              <a:rPr lang="en-GB" sz="2400" dirty="0"/>
              <a:t>Semi permanent </a:t>
            </a:r>
          </a:p>
          <a:p>
            <a:pPr lvl="1"/>
            <a:r>
              <a:rPr lang="en-GB" sz="2400" dirty="0"/>
              <a:t>Permanent </a:t>
            </a:r>
          </a:p>
          <a:p>
            <a:pPr lvl="1"/>
            <a:r>
              <a:rPr lang="en-GB" sz="2400" dirty="0"/>
              <a:t>Bleach roots </a:t>
            </a:r>
          </a:p>
          <a:p>
            <a:pPr lvl="1"/>
            <a:r>
              <a:rPr lang="en-GB" sz="2400" dirty="0"/>
              <a:t>Full head bleach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85886F4-08C9-4E90-A139-0AD17971D9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4474" y="2222500"/>
            <a:ext cx="4924425" cy="3282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64873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60325-9E1A-474B-9716-7B847D240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3 basic ways of Cutting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882F87-953F-4FC4-8A9D-89D9272D8BD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 One length </a:t>
            </a:r>
          </a:p>
          <a:p>
            <a:pPr marL="0" indent="0">
              <a:buNone/>
            </a:pPr>
            <a:r>
              <a:rPr lang="en-GB" dirty="0"/>
              <a:t>This cut is cut completely on the out shape or edge.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 layered cut </a:t>
            </a:r>
          </a:p>
          <a:p>
            <a:pPr marL="0" indent="0">
              <a:buNone/>
            </a:pPr>
            <a:r>
              <a:rPr lang="en-GB" dirty="0"/>
              <a:t>This is cut all over the hair with various different angels.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dirty="0"/>
              <a:t>Graduated cut</a:t>
            </a:r>
          </a:p>
          <a:p>
            <a:pPr marL="0" indent="0">
              <a:buNone/>
            </a:pPr>
            <a:r>
              <a:rPr lang="en-GB" dirty="0"/>
              <a:t>This hair cut is held away from outside edge reducing weight and fullness on the edge moving it to a higher line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39346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0E79A-1A95-4027-9669-2ED9ED6980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Images of basic cutting </a:t>
            </a:r>
            <a:br>
              <a:rPr lang="en-GB" dirty="0"/>
            </a:br>
            <a:endParaRPr lang="en-GB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EA9FA04-20B1-4F91-8EC8-57690B6DB42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69" y="1544574"/>
            <a:ext cx="5120481" cy="2560241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3F8843D-F51F-4867-9654-85D079E94FA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69" y="4187826"/>
            <a:ext cx="5340348" cy="267017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C0FDE12-08FB-4223-8ABC-804A3A3FBD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8306690">
            <a:off x="5836969" y="1883671"/>
            <a:ext cx="5969000" cy="298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35746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0"/>
                <a:lumOff val="100000"/>
              </a:schemeClr>
            </a:gs>
            <a:gs pos="35000">
              <a:schemeClr val="accent2">
                <a:lumMod val="0"/>
                <a:lumOff val="100000"/>
              </a:schemeClr>
            </a:gs>
            <a:gs pos="100000">
              <a:schemeClr val="accent2">
                <a:lumMod val="100000"/>
              </a:schemeClr>
            </a:gs>
          </a:gsLst>
          <a:path path="circle">
            <a:fillToRect l="50000" t="-80000" r="50000" b="18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68A2EB-051A-47F5-ACC9-F5C8DD8509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Hairdressing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7CA925-16CB-456D-8DAB-7AE13A4145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Throughout the slides I have gone over everything you would need to pass </a:t>
            </a:r>
            <a:r>
              <a:rPr lang="en-GB" dirty="0" err="1"/>
              <a:t>nvq</a:t>
            </a:r>
            <a:r>
              <a:rPr lang="en-GB" dirty="0"/>
              <a:t> level 1 and 2 ready to go advance to level 3.</a:t>
            </a:r>
          </a:p>
          <a:p>
            <a:r>
              <a:rPr lang="en-GB" dirty="0"/>
              <a:t>Refence list </a:t>
            </a:r>
          </a:p>
          <a:p>
            <a:r>
              <a:rPr lang="en-GB" dirty="0">
                <a:hlinkClick r:id="rId2"/>
              </a:rPr>
              <a:t>https://www.bing.com/images/search</a:t>
            </a:r>
            <a:endParaRPr lang="en-GB" dirty="0"/>
          </a:p>
          <a:p>
            <a:r>
              <a:rPr lang="en-GB" dirty="0">
                <a:hlinkClick r:id="rId3"/>
              </a:rPr>
              <a:t>http://www.hair-heads.co.uk/cutting-hair/three-basic-hair-cuts.php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87149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324</TotalTime>
  <Words>576</Words>
  <Application>Microsoft Office PowerPoint</Application>
  <PresentationFormat>Widescreen</PresentationFormat>
  <Paragraphs>71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8" baseType="lpstr">
      <vt:lpstr>Arial</vt:lpstr>
      <vt:lpstr>Comic Sans MS</vt:lpstr>
      <vt:lpstr>Tw Cen MT</vt:lpstr>
      <vt:lpstr>Tw Cen MT Condensed</vt:lpstr>
      <vt:lpstr>Wingdings</vt:lpstr>
      <vt:lpstr>Wingdings 3</vt:lpstr>
      <vt:lpstr>Integral</vt:lpstr>
      <vt:lpstr>The education of hairdressing  </vt:lpstr>
      <vt:lpstr>Introduction to hairdressing </vt:lpstr>
      <vt:lpstr>First steps of hairdressing.</vt:lpstr>
      <vt:lpstr>Shampooing and conditioning  </vt:lpstr>
      <vt:lpstr>Blow-drying </vt:lpstr>
      <vt:lpstr>Colouring in hairdressing </vt:lpstr>
      <vt:lpstr>The colour wheel</vt:lpstr>
      <vt:lpstr>Colour technques</vt:lpstr>
      <vt:lpstr>3 basic ways of Cutting </vt:lpstr>
      <vt:lpstr>Images of basic cutting  </vt:lpstr>
      <vt:lpstr>Hairdressing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education of hairdressing</dc:title>
  <dc:creator>newnian newnian</dc:creator>
  <cp:lastModifiedBy>newnian newnian</cp:lastModifiedBy>
  <cp:revision>16</cp:revision>
  <dcterms:created xsi:type="dcterms:W3CDTF">2018-12-11T15:25:54Z</dcterms:created>
  <dcterms:modified xsi:type="dcterms:W3CDTF">2018-12-11T20:49:55Z</dcterms:modified>
</cp:coreProperties>
</file>