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9002375" cy="106886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723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5B96A5-679B-4665-BA12-70D84FA41D2F}" v="23" dt="2026-03-15T20:13:42.5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0" d="100"/>
          <a:sy n="70" d="100"/>
        </p:scale>
        <p:origin x="38" y="278"/>
      </p:cViewPr>
      <p:guideLst>
        <p:guide orient="horz" pos="2160"/>
        <p:guide pos="723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is Mjekra" userId="39c84e0766c13835" providerId="LiveId" clId="{C0D8EE0B-E5DB-4CC8-8FC6-F8A289DD3B0F}"/>
    <pc:docChg chg="undo custSel modSld modMainMaster">
      <pc:chgData name="Edis Mjekra" userId="39c84e0766c13835" providerId="LiveId" clId="{C0D8EE0B-E5DB-4CC8-8FC6-F8A289DD3B0F}" dt="2026-03-15T20:15:01.029" v="245" actId="20577"/>
      <pc:docMkLst>
        <pc:docMk/>
      </pc:docMkLst>
      <pc:sldChg chg="addSp delSp modSp mod">
        <pc:chgData name="Edis Mjekra" userId="39c84e0766c13835" providerId="LiveId" clId="{C0D8EE0B-E5DB-4CC8-8FC6-F8A289DD3B0F}" dt="2026-03-15T20:15:01.029" v="245" actId="20577"/>
        <pc:sldMkLst>
          <pc:docMk/>
          <pc:sldMk cId="0" sldId="256"/>
        </pc:sldMkLst>
        <pc:spChg chg="mod">
          <ac:chgData name="Edis Mjekra" userId="39c84e0766c13835" providerId="LiveId" clId="{C0D8EE0B-E5DB-4CC8-8FC6-F8A289DD3B0F}" dt="2026-03-15T18:55:51.589" v="0"/>
          <ac:spMkLst>
            <pc:docMk/>
            <pc:sldMk cId="0" sldId="256"/>
            <ac:spMk id="2" creationId="{00000000-0000-0000-0000-000000000000}"/>
          </ac:spMkLst>
        </pc:spChg>
        <pc:spChg chg="mod">
          <ac:chgData name="Edis Mjekra" userId="39c84e0766c13835" providerId="LiveId" clId="{C0D8EE0B-E5DB-4CC8-8FC6-F8A289DD3B0F}" dt="2026-03-15T18:55:51.589" v="0"/>
          <ac:spMkLst>
            <pc:docMk/>
            <pc:sldMk cId="0" sldId="256"/>
            <ac:spMk id="3" creationId="{00000000-0000-0000-0000-000000000000}"/>
          </ac:spMkLst>
        </pc:spChg>
        <pc:spChg chg="mod">
          <ac:chgData name="Edis Mjekra" userId="39c84e0766c13835" providerId="LiveId" clId="{C0D8EE0B-E5DB-4CC8-8FC6-F8A289DD3B0F}" dt="2026-03-15T20:09:50.593" v="171" actId="14100"/>
          <ac:spMkLst>
            <pc:docMk/>
            <pc:sldMk cId="0" sldId="256"/>
            <ac:spMk id="4" creationId="{00000000-0000-0000-0000-000000000000}"/>
          </ac:spMkLst>
        </pc:spChg>
        <pc:spChg chg="del mod">
          <ac:chgData name="Edis Mjekra" userId="39c84e0766c13835" providerId="LiveId" clId="{C0D8EE0B-E5DB-4CC8-8FC6-F8A289DD3B0F}" dt="2026-03-15T19:54:19.003" v="89" actId="21"/>
          <ac:spMkLst>
            <pc:docMk/>
            <pc:sldMk cId="0" sldId="256"/>
            <ac:spMk id="5" creationId="{00000000-0000-0000-0000-000000000000}"/>
          </ac:spMkLst>
        </pc:spChg>
        <pc:spChg chg="del mod">
          <ac:chgData name="Edis Mjekra" userId="39c84e0766c13835" providerId="LiveId" clId="{C0D8EE0B-E5DB-4CC8-8FC6-F8A289DD3B0F}" dt="2026-03-15T19:46:39.327" v="31" actId="21"/>
          <ac:spMkLst>
            <pc:docMk/>
            <pc:sldMk cId="0" sldId="256"/>
            <ac:spMk id="6" creationId="{00000000-0000-0000-0000-000000000000}"/>
          </ac:spMkLst>
        </pc:spChg>
        <pc:spChg chg="mod">
          <ac:chgData name="Edis Mjekra" userId="39c84e0766c13835" providerId="LiveId" clId="{C0D8EE0B-E5DB-4CC8-8FC6-F8A289DD3B0F}" dt="2026-03-15T20:08:37.176" v="167" actId="1076"/>
          <ac:spMkLst>
            <pc:docMk/>
            <pc:sldMk cId="0" sldId="256"/>
            <ac:spMk id="7" creationId="{00000000-0000-0000-0000-000000000000}"/>
          </ac:spMkLst>
        </pc:spChg>
        <pc:spChg chg="del mod">
          <ac:chgData name="Edis Mjekra" userId="39c84e0766c13835" providerId="LiveId" clId="{C0D8EE0B-E5DB-4CC8-8FC6-F8A289DD3B0F}" dt="2026-03-15T20:06:34.758" v="156" actId="21"/>
          <ac:spMkLst>
            <pc:docMk/>
            <pc:sldMk cId="0" sldId="256"/>
            <ac:spMk id="8" creationId="{00000000-0000-0000-0000-000000000000}"/>
          </ac:spMkLst>
        </pc:spChg>
        <pc:spChg chg="mod">
          <ac:chgData name="Edis Mjekra" userId="39c84e0766c13835" providerId="LiveId" clId="{C0D8EE0B-E5DB-4CC8-8FC6-F8A289DD3B0F}" dt="2026-03-15T19:37:40.962" v="26" actId="1076"/>
          <ac:spMkLst>
            <pc:docMk/>
            <pc:sldMk cId="0" sldId="256"/>
            <ac:spMk id="9" creationId="{00000000-0000-0000-0000-000000000000}"/>
          </ac:spMkLst>
        </pc:spChg>
        <pc:spChg chg="add mod">
          <ac:chgData name="Edis Mjekra" userId="39c84e0766c13835" providerId="LiveId" clId="{C0D8EE0B-E5DB-4CC8-8FC6-F8A289DD3B0F}" dt="2026-03-15T19:03:36.592" v="16" actId="931"/>
          <ac:spMkLst>
            <pc:docMk/>
            <pc:sldMk cId="0" sldId="256"/>
            <ac:spMk id="12" creationId="{5B461EEB-845D-B7C9-56D0-59AF134C1100}"/>
          </ac:spMkLst>
        </pc:spChg>
        <pc:spChg chg="add mod">
          <ac:chgData name="Edis Mjekra" userId="39c84e0766c13835" providerId="LiveId" clId="{C0D8EE0B-E5DB-4CC8-8FC6-F8A289DD3B0F}" dt="2026-03-15T20:10:10.528" v="173" actId="14100"/>
          <ac:spMkLst>
            <pc:docMk/>
            <pc:sldMk cId="0" sldId="256"/>
            <ac:spMk id="17" creationId="{08AD2537-F1DF-2FF8-A21F-45EB8A897A16}"/>
          </ac:spMkLst>
        </pc:spChg>
        <pc:spChg chg="add mod">
          <ac:chgData name="Edis Mjekra" userId="39c84e0766c13835" providerId="LiveId" clId="{C0D8EE0B-E5DB-4CC8-8FC6-F8A289DD3B0F}" dt="2026-03-15T20:15:01.029" v="245" actId="20577"/>
          <ac:spMkLst>
            <pc:docMk/>
            <pc:sldMk cId="0" sldId="256"/>
            <ac:spMk id="24" creationId="{3E975FC5-1771-181F-634B-1E157B2643F8}"/>
          </ac:spMkLst>
        </pc:spChg>
        <pc:graphicFrameChg chg="add mod modGraphic">
          <ac:chgData name="Edis Mjekra" userId="39c84e0766c13835" providerId="LiveId" clId="{C0D8EE0B-E5DB-4CC8-8FC6-F8A289DD3B0F}" dt="2026-03-15T20:08:02.249" v="164" actId="14100"/>
          <ac:graphicFrameMkLst>
            <pc:docMk/>
            <pc:sldMk cId="0" sldId="256"/>
            <ac:graphicFrameMk id="18" creationId="{32FFBE48-EF6A-72A8-52C4-72269CD8E79F}"/>
          </ac:graphicFrameMkLst>
        </pc:graphicFrameChg>
        <pc:graphicFrameChg chg="add mod modGraphic">
          <ac:chgData name="Edis Mjekra" userId="39c84e0766c13835" providerId="LiveId" clId="{C0D8EE0B-E5DB-4CC8-8FC6-F8A289DD3B0F}" dt="2026-03-15T20:10:23.120" v="174" actId="14100"/>
          <ac:graphicFrameMkLst>
            <pc:docMk/>
            <pc:sldMk cId="0" sldId="256"/>
            <ac:graphicFrameMk id="19" creationId="{43CE0B7D-EE99-9705-B87F-ED94C84412BF}"/>
          </ac:graphicFrameMkLst>
        </pc:graphicFrameChg>
        <pc:picChg chg="add mod">
          <ac:chgData name="Edis Mjekra" userId="39c84e0766c13835" providerId="LiveId" clId="{C0D8EE0B-E5DB-4CC8-8FC6-F8A289DD3B0F}" dt="2026-03-15T19:03:36.592" v="16" actId="931"/>
          <ac:picMkLst>
            <pc:docMk/>
            <pc:sldMk cId="0" sldId="256"/>
            <ac:picMk id="11" creationId="{BC7891C7-DC1E-473B-E297-F64DCB174482}"/>
          </ac:picMkLst>
        </pc:picChg>
        <pc:picChg chg="add mod ord">
          <ac:chgData name="Edis Mjekra" userId="39c84e0766c13835" providerId="LiveId" clId="{C0D8EE0B-E5DB-4CC8-8FC6-F8A289DD3B0F}" dt="2026-03-15T19:25:45.928" v="22" actId="167"/>
          <ac:picMkLst>
            <pc:docMk/>
            <pc:sldMk cId="0" sldId="256"/>
            <ac:picMk id="14" creationId="{4878337F-6FE4-16A7-2FE9-BEB600E0AD9C}"/>
          </ac:picMkLst>
        </pc:picChg>
        <pc:picChg chg="add mod">
          <ac:chgData name="Edis Mjekra" userId="39c84e0766c13835" providerId="LiveId" clId="{C0D8EE0B-E5DB-4CC8-8FC6-F8A289DD3B0F}" dt="2026-03-15T20:10:04.659" v="172" actId="14100"/>
          <ac:picMkLst>
            <pc:docMk/>
            <pc:sldMk cId="0" sldId="256"/>
            <ac:picMk id="16" creationId="{ECE184FD-69FF-82F8-8DA4-D44FC84F0EF2}"/>
          </ac:picMkLst>
        </pc:picChg>
        <pc:picChg chg="add mod">
          <ac:chgData name="Edis Mjekra" userId="39c84e0766c13835" providerId="LiveId" clId="{C0D8EE0B-E5DB-4CC8-8FC6-F8A289DD3B0F}" dt="2026-03-15T20:11:31.575" v="179" actId="1076"/>
          <ac:picMkLst>
            <pc:docMk/>
            <pc:sldMk cId="0" sldId="256"/>
            <ac:picMk id="21" creationId="{93D2568F-50AA-CFD6-1F5D-069135F3488F}"/>
          </ac:picMkLst>
        </pc:picChg>
        <pc:picChg chg="add mod">
          <ac:chgData name="Edis Mjekra" userId="39c84e0766c13835" providerId="LiveId" clId="{C0D8EE0B-E5DB-4CC8-8FC6-F8A289DD3B0F}" dt="2026-03-15T20:12:40.625" v="190" actId="14100"/>
          <ac:picMkLst>
            <pc:docMk/>
            <pc:sldMk cId="0" sldId="256"/>
            <ac:picMk id="23" creationId="{1DFF0147-E1C6-A64D-5C4C-9DC298F972FA}"/>
          </ac:picMkLst>
        </pc:picChg>
      </pc:sldChg>
      <pc:sldMasterChg chg="modSp modSldLayout">
        <pc:chgData name="Edis Mjekra" userId="39c84e0766c13835" providerId="LiveId" clId="{C0D8EE0B-E5DB-4CC8-8FC6-F8A289DD3B0F}" dt="2026-03-15T18:55:51.589" v="0"/>
        <pc:sldMasterMkLst>
          <pc:docMk/>
          <pc:sldMasterMk cId="2209977519" sldId="2147483648"/>
        </pc:sldMasterMkLst>
        <pc:spChg chg="mod">
          <ac:chgData name="Edis Mjekra" userId="39c84e0766c13835" providerId="LiveId" clId="{C0D8EE0B-E5DB-4CC8-8FC6-F8A289DD3B0F}" dt="2026-03-15T18:55:51.589" v="0"/>
          <ac:spMkLst>
            <pc:docMk/>
            <pc:sldMasterMk cId="2209977519" sldId="2147483648"/>
            <ac:spMk id="2" creationId="{00000000-0000-0000-0000-000000000000}"/>
          </ac:spMkLst>
        </pc:spChg>
        <pc:spChg chg="mod">
          <ac:chgData name="Edis Mjekra" userId="39c84e0766c13835" providerId="LiveId" clId="{C0D8EE0B-E5DB-4CC8-8FC6-F8A289DD3B0F}" dt="2026-03-15T18:55:51.589" v="0"/>
          <ac:spMkLst>
            <pc:docMk/>
            <pc:sldMasterMk cId="2209977519" sldId="2147483648"/>
            <ac:spMk id="3" creationId="{00000000-0000-0000-0000-000000000000}"/>
          </ac:spMkLst>
        </pc:spChg>
        <pc:spChg chg="mod">
          <ac:chgData name="Edis Mjekra" userId="39c84e0766c13835" providerId="LiveId" clId="{C0D8EE0B-E5DB-4CC8-8FC6-F8A289DD3B0F}" dt="2026-03-15T18:55:51.589" v="0"/>
          <ac:spMkLst>
            <pc:docMk/>
            <pc:sldMasterMk cId="2209977519" sldId="2147483648"/>
            <ac:spMk id="4" creationId="{00000000-0000-0000-0000-000000000000}"/>
          </ac:spMkLst>
        </pc:spChg>
        <pc:spChg chg="mod">
          <ac:chgData name="Edis Mjekra" userId="39c84e0766c13835" providerId="LiveId" clId="{C0D8EE0B-E5DB-4CC8-8FC6-F8A289DD3B0F}" dt="2026-03-15T18:55:51.589" v="0"/>
          <ac:spMkLst>
            <pc:docMk/>
            <pc:sldMasterMk cId="2209977519" sldId="2147483648"/>
            <ac:spMk id="5" creationId="{00000000-0000-0000-0000-000000000000}"/>
          </ac:spMkLst>
        </pc:spChg>
        <pc:spChg chg="mod">
          <ac:chgData name="Edis Mjekra" userId="39c84e0766c13835" providerId="LiveId" clId="{C0D8EE0B-E5DB-4CC8-8FC6-F8A289DD3B0F}" dt="2026-03-15T18:55:51.589" v="0"/>
          <ac:spMkLst>
            <pc:docMk/>
            <pc:sldMasterMk cId="2209977519" sldId="2147483648"/>
            <ac:spMk id="6" creationId="{00000000-0000-0000-0000-000000000000}"/>
          </ac:spMkLst>
        </pc:spChg>
        <pc:sldLayoutChg chg="modSp">
          <pc:chgData name="Edis Mjekra" userId="39c84e0766c13835" providerId="LiveId" clId="{C0D8EE0B-E5DB-4CC8-8FC6-F8A289DD3B0F}" dt="2026-03-15T18:55:51.589" v="0"/>
          <pc:sldLayoutMkLst>
            <pc:docMk/>
            <pc:sldMasterMk cId="2209977519" sldId="2147483648"/>
            <pc:sldLayoutMk cId="3168075583" sldId="2147483649"/>
          </pc:sldLayoutMkLst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3168075583" sldId="2147483649"/>
              <ac:spMk id="2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3168075583" sldId="2147483649"/>
              <ac:spMk id="3" creationId="{00000000-0000-0000-0000-000000000000}"/>
            </ac:spMkLst>
          </pc:spChg>
        </pc:sldLayoutChg>
        <pc:sldLayoutChg chg="modSp">
          <pc:chgData name="Edis Mjekra" userId="39c84e0766c13835" providerId="LiveId" clId="{C0D8EE0B-E5DB-4CC8-8FC6-F8A289DD3B0F}" dt="2026-03-15T18:55:51.589" v="0"/>
          <pc:sldLayoutMkLst>
            <pc:docMk/>
            <pc:sldMasterMk cId="2209977519" sldId="2147483648"/>
            <pc:sldLayoutMk cId="960648375" sldId="2147483651"/>
          </pc:sldLayoutMkLst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960648375" sldId="2147483651"/>
              <ac:spMk id="2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960648375" sldId="2147483651"/>
              <ac:spMk id="3" creationId="{00000000-0000-0000-0000-000000000000}"/>
            </ac:spMkLst>
          </pc:spChg>
        </pc:sldLayoutChg>
        <pc:sldLayoutChg chg="modSp">
          <pc:chgData name="Edis Mjekra" userId="39c84e0766c13835" providerId="LiveId" clId="{C0D8EE0B-E5DB-4CC8-8FC6-F8A289DD3B0F}" dt="2026-03-15T18:55:51.589" v="0"/>
          <pc:sldLayoutMkLst>
            <pc:docMk/>
            <pc:sldMasterMk cId="2209977519" sldId="2147483648"/>
            <pc:sldLayoutMk cId="2782244947" sldId="2147483652"/>
          </pc:sldLayoutMkLst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2782244947" sldId="2147483652"/>
              <ac:spMk id="3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2782244947" sldId="2147483652"/>
              <ac:spMk id="4" creationId="{00000000-0000-0000-0000-000000000000}"/>
            </ac:spMkLst>
          </pc:spChg>
        </pc:sldLayoutChg>
        <pc:sldLayoutChg chg="modSp">
          <pc:chgData name="Edis Mjekra" userId="39c84e0766c13835" providerId="LiveId" clId="{C0D8EE0B-E5DB-4CC8-8FC6-F8A289DD3B0F}" dt="2026-03-15T18:55:51.589" v="0"/>
          <pc:sldLayoutMkLst>
            <pc:docMk/>
            <pc:sldMasterMk cId="2209977519" sldId="2147483648"/>
            <pc:sldLayoutMk cId="990158736" sldId="2147483653"/>
          </pc:sldLayoutMkLst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990158736" sldId="2147483653"/>
              <ac:spMk id="3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990158736" sldId="2147483653"/>
              <ac:spMk id="4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990158736" sldId="2147483653"/>
              <ac:spMk id="5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990158736" sldId="2147483653"/>
              <ac:spMk id="6" creationId="{00000000-0000-0000-0000-000000000000}"/>
            </ac:spMkLst>
          </pc:spChg>
        </pc:sldLayoutChg>
        <pc:sldLayoutChg chg="modSp">
          <pc:chgData name="Edis Mjekra" userId="39c84e0766c13835" providerId="LiveId" clId="{C0D8EE0B-E5DB-4CC8-8FC6-F8A289DD3B0F}" dt="2026-03-15T18:55:51.589" v="0"/>
          <pc:sldLayoutMkLst>
            <pc:docMk/>
            <pc:sldMasterMk cId="2209977519" sldId="2147483648"/>
            <pc:sldLayoutMk cId="1840726560" sldId="2147483656"/>
          </pc:sldLayoutMkLst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1840726560" sldId="2147483656"/>
              <ac:spMk id="2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1840726560" sldId="2147483656"/>
              <ac:spMk id="3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1840726560" sldId="2147483656"/>
              <ac:spMk id="4" creationId="{00000000-0000-0000-0000-000000000000}"/>
            </ac:spMkLst>
          </pc:spChg>
        </pc:sldLayoutChg>
        <pc:sldLayoutChg chg="modSp">
          <pc:chgData name="Edis Mjekra" userId="39c84e0766c13835" providerId="LiveId" clId="{C0D8EE0B-E5DB-4CC8-8FC6-F8A289DD3B0F}" dt="2026-03-15T18:55:51.589" v="0"/>
          <pc:sldLayoutMkLst>
            <pc:docMk/>
            <pc:sldMasterMk cId="2209977519" sldId="2147483648"/>
            <pc:sldLayoutMk cId="3889236939" sldId="2147483657"/>
          </pc:sldLayoutMkLst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3889236939" sldId="2147483657"/>
              <ac:spMk id="2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3889236939" sldId="2147483657"/>
              <ac:spMk id="3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3889236939" sldId="2147483657"/>
              <ac:spMk id="4" creationId="{00000000-0000-0000-0000-000000000000}"/>
            </ac:spMkLst>
          </pc:spChg>
        </pc:sldLayoutChg>
        <pc:sldLayoutChg chg="modSp">
          <pc:chgData name="Edis Mjekra" userId="39c84e0766c13835" providerId="LiveId" clId="{C0D8EE0B-E5DB-4CC8-8FC6-F8A289DD3B0F}" dt="2026-03-15T18:55:51.589" v="0"/>
          <pc:sldLayoutMkLst>
            <pc:docMk/>
            <pc:sldMasterMk cId="2209977519" sldId="2147483648"/>
            <pc:sldLayoutMk cId="3612223792" sldId="2147483659"/>
          </pc:sldLayoutMkLst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3612223792" sldId="2147483659"/>
              <ac:spMk id="2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8:55:51.589" v="0"/>
            <ac:spMkLst>
              <pc:docMk/>
              <pc:sldMasterMk cId="2209977519" sldId="2147483648"/>
              <pc:sldLayoutMk cId="3612223792" sldId="2147483659"/>
              <ac:spMk id="3" creationId="{00000000-0000-0000-0000-000000000000}"/>
            </ac:spMkLst>
          </pc:s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DDC691-A091-4483-A869-6233FBDB0E5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2AB15BA-A79A-4482-9C59-96B0A695EC2F}">
      <dgm:prSet phldrT="[Text]"/>
      <dgm:spPr/>
      <dgm:t>
        <a:bodyPr/>
        <a:lstStyle/>
        <a:p>
          <a:pPr marR="0" eaLnBrk="1" fontAlgn="auto" latinLnBrk="0" hangingPunct="1">
            <a:buClrTx/>
            <a:buSzTx/>
            <a:buFontTx/>
            <a:buNone/>
            <a:tabLst/>
            <a:defRPr/>
          </a:pPr>
          <a:r>
            <a:rPr lang="en-GB" b="1" dirty="0"/>
            <a:t>What is Emotional Intelligence?</a:t>
          </a:r>
          <a:endParaRPr lang="en-GB" dirty="0"/>
        </a:p>
      </dgm:t>
    </dgm:pt>
    <dgm:pt modelId="{EEAB6172-9007-4B20-962F-011E7973B48A}" type="parTrans" cxnId="{1DA3F1C1-398F-4E86-8C2B-29EEFFFB6C65}">
      <dgm:prSet/>
      <dgm:spPr/>
      <dgm:t>
        <a:bodyPr/>
        <a:lstStyle/>
        <a:p>
          <a:endParaRPr lang="en-GB"/>
        </a:p>
      </dgm:t>
    </dgm:pt>
    <dgm:pt modelId="{DF122E3D-DCEF-40D9-9E37-AD979FB0579D}" type="sibTrans" cxnId="{1DA3F1C1-398F-4E86-8C2B-29EEFFFB6C65}">
      <dgm:prSet/>
      <dgm:spPr/>
      <dgm:t>
        <a:bodyPr/>
        <a:lstStyle/>
        <a:p>
          <a:endParaRPr lang="en-GB"/>
        </a:p>
      </dgm:t>
    </dgm:pt>
    <dgm:pt modelId="{30CF08BC-9499-4DBC-973C-5593E2200BC4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dirty="0"/>
            <a:t>Recognising personal emotions</a:t>
          </a:r>
          <a:endParaRPr lang="en-GB" sz="1800" b="1" dirty="0"/>
        </a:p>
        <a:p>
          <a:pPr marL="0" lvl="0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dirty="0"/>
        </a:p>
      </dgm:t>
    </dgm:pt>
    <dgm:pt modelId="{3D0D33AC-FE43-44EF-9E22-75FD46C82C6A}" type="parTrans" cxnId="{6CD22F59-AAF8-4CC6-BBEB-A644D8BD22A7}">
      <dgm:prSet/>
      <dgm:spPr/>
      <dgm:t>
        <a:bodyPr/>
        <a:lstStyle/>
        <a:p>
          <a:endParaRPr lang="en-GB"/>
        </a:p>
      </dgm:t>
    </dgm:pt>
    <dgm:pt modelId="{CEB8126C-A9E5-4096-9058-C0D84B64F196}" type="sibTrans" cxnId="{6CD22F59-AAF8-4CC6-BBEB-A644D8BD22A7}">
      <dgm:prSet/>
      <dgm:spPr/>
      <dgm:t>
        <a:bodyPr/>
        <a:lstStyle/>
        <a:p>
          <a:endParaRPr lang="en-GB"/>
        </a:p>
      </dgm:t>
    </dgm:pt>
    <dgm:pt modelId="{A19F8191-AAD9-4712-8EAC-B764A626874E}">
      <dgm:prSet phldrT="[Text]"/>
      <dgm:spPr/>
      <dgm:t>
        <a:bodyPr/>
        <a:lstStyle/>
        <a:p>
          <a:r>
            <a:rPr lang="en-GB" sz="1800" dirty="0"/>
            <a:t>Understanding emotional reactions</a:t>
          </a:r>
          <a:endParaRPr lang="en-GB" dirty="0"/>
        </a:p>
      </dgm:t>
    </dgm:pt>
    <dgm:pt modelId="{9A954B03-CDB6-4DA4-9E11-D4193FEB1523}" type="parTrans" cxnId="{4CC753C2-0A2F-4156-9B22-CBC75BE7DD40}">
      <dgm:prSet/>
      <dgm:spPr/>
      <dgm:t>
        <a:bodyPr/>
        <a:lstStyle/>
        <a:p>
          <a:endParaRPr lang="en-GB"/>
        </a:p>
      </dgm:t>
    </dgm:pt>
    <dgm:pt modelId="{ACDB0053-230A-433B-99DE-EAE724DD8B0A}" type="sibTrans" cxnId="{4CC753C2-0A2F-4156-9B22-CBC75BE7DD40}">
      <dgm:prSet/>
      <dgm:spPr/>
      <dgm:t>
        <a:bodyPr/>
        <a:lstStyle/>
        <a:p>
          <a:endParaRPr lang="en-GB"/>
        </a:p>
      </dgm:t>
    </dgm:pt>
    <dgm:pt modelId="{30794D46-06E1-43DB-A2BC-97B7898F98E5}">
      <dgm:prSet phldrT="[Text]"/>
      <dgm:spPr/>
      <dgm:t>
        <a:bodyPr/>
        <a:lstStyle/>
        <a:p>
          <a:r>
            <a:rPr lang="en-GB" sz="1800" dirty="0"/>
            <a:t>Managing emotions effectively</a:t>
          </a:r>
          <a:endParaRPr lang="en-GB" dirty="0"/>
        </a:p>
      </dgm:t>
    </dgm:pt>
    <dgm:pt modelId="{2AFF4A34-5EA3-47FA-9CD2-8AA5F3EE9833}" type="parTrans" cxnId="{FB4F501C-147F-4BAE-845F-13F008E8F5E1}">
      <dgm:prSet/>
      <dgm:spPr/>
      <dgm:t>
        <a:bodyPr/>
        <a:lstStyle/>
        <a:p>
          <a:endParaRPr lang="en-GB"/>
        </a:p>
      </dgm:t>
    </dgm:pt>
    <dgm:pt modelId="{3FDF6CA0-6BCF-4B81-9A1E-4DAEAC86D3CC}" type="sibTrans" cxnId="{FB4F501C-147F-4BAE-845F-13F008E8F5E1}">
      <dgm:prSet/>
      <dgm:spPr/>
      <dgm:t>
        <a:bodyPr/>
        <a:lstStyle/>
        <a:p>
          <a:endParaRPr lang="en-GB"/>
        </a:p>
      </dgm:t>
    </dgm:pt>
    <dgm:pt modelId="{AE5ECC9D-B3A3-411E-B6FD-D191FD8D9C91}">
      <dgm:prSet phldrT="[Text]" phldr="0"/>
      <dgm:spPr/>
      <dgm:t>
        <a:bodyPr/>
        <a:lstStyle/>
        <a:p>
          <a:r>
            <a:rPr lang="en-GB" sz="1800" dirty="0"/>
            <a:t>Recognising emotions in others</a:t>
          </a:r>
          <a:endParaRPr lang="en-GB" dirty="0"/>
        </a:p>
      </dgm:t>
    </dgm:pt>
    <dgm:pt modelId="{DB6F6FF8-A9B7-48BF-815E-0975550EA7CC}" type="parTrans" cxnId="{6E12B858-A04A-451F-9F98-E156193C7336}">
      <dgm:prSet/>
      <dgm:spPr/>
      <dgm:t>
        <a:bodyPr/>
        <a:lstStyle/>
        <a:p>
          <a:endParaRPr lang="en-GB"/>
        </a:p>
      </dgm:t>
    </dgm:pt>
    <dgm:pt modelId="{CC1CAB34-E670-434E-BE96-50B4049FA51B}" type="sibTrans" cxnId="{6E12B858-A04A-451F-9F98-E156193C7336}">
      <dgm:prSet/>
      <dgm:spPr/>
      <dgm:t>
        <a:bodyPr/>
        <a:lstStyle/>
        <a:p>
          <a:endParaRPr lang="en-GB"/>
        </a:p>
      </dgm:t>
    </dgm:pt>
    <dgm:pt modelId="{2B843384-9747-4035-8122-DADACBDCA5C7}">
      <dgm:prSet phldrT="[Text]" phldr="0"/>
      <dgm:spPr/>
      <dgm:t>
        <a:bodyPr/>
        <a:lstStyle/>
        <a:p>
          <a:r>
            <a:rPr lang="en-GB" sz="1800" dirty="0"/>
            <a:t>Improving interactions and decisions</a:t>
          </a:r>
          <a:endParaRPr lang="en-GB" dirty="0"/>
        </a:p>
      </dgm:t>
    </dgm:pt>
    <dgm:pt modelId="{FDA5DE4A-6E96-40FB-8A7F-1BE083AC8574}" type="parTrans" cxnId="{235B8C9E-4741-43C9-9403-D480E42AF27C}">
      <dgm:prSet/>
      <dgm:spPr/>
      <dgm:t>
        <a:bodyPr/>
        <a:lstStyle/>
        <a:p>
          <a:endParaRPr lang="en-GB"/>
        </a:p>
      </dgm:t>
    </dgm:pt>
    <dgm:pt modelId="{F457930C-05AE-4C97-A3AE-BE1C483AACB0}" type="sibTrans" cxnId="{235B8C9E-4741-43C9-9403-D480E42AF27C}">
      <dgm:prSet/>
      <dgm:spPr/>
      <dgm:t>
        <a:bodyPr/>
        <a:lstStyle/>
        <a:p>
          <a:endParaRPr lang="en-GB"/>
        </a:p>
      </dgm:t>
    </dgm:pt>
    <dgm:pt modelId="{BCDA3111-8938-4601-9C09-594F3DA8EBBD}" type="pres">
      <dgm:prSet presAssocID="{32DDC691-A091-4483-A869-6233FBDB0E53}" presName="vert0" presStyleCnt="0">
        <dgm:presLayoutVars>
          <dgm:dir/>
          <dgm:animOne val="branch"/>
          <dgm:animLvl val="lvl"/>
        </dgm:presLayoutVars>
      </dgm:prSet>
      <dgm:spPr/>
    </dgm:pt>
    <dgm:pt modelId="{39D19202-E1D5-4AC9-9C1F-C760924B7659}" type="pres">
      <dgm:prSet presAssocID="{12AB15BA-A79A-4482-9C59-96B0A695EC2F}" presName="thickLine" presStyleLbl="alignNode1" presStyleIdx="0" presStyleCnt="1"/>
      <dgm:spPr/>
    </dgm:pt>
    <dgm:pt modelId="{0E1FB12A-009C-4699-BD2E-D639E89DFEB5}" type="pres">
      <dgm:prSet presAssocID="{12AB15BA-A79A-4482-9C59-96B0A695EC2F}" presName="horz1" presStyleCnt="0"/>
      <dgm:spPr/>
    </dgm:pt>
    <dgm:pt modelId="{BF6F8CC2-3BE5-432E-BDCC-D7F2C5BC7C6D}" type="pres">
      <dgm:prSet presAssocID="{12AB15BA-A79A-4482-9C59-96B0A695EC2F}" presName="tx1" presStyleLbl="revTx" presStyleIdx="0" presStyleCnt="6"/>
      <dgm:spPr/>
    </dgm:pt>
    <dgm:pt modelId="{5891A15F-DDA0-458E-9527-C3892116EC1D}" type="pres">
      <dgm:prSet presAssocID="{12AB15BA-A79A-4482-9C59-96B0A695EC2F}" presName="vert1" presStyleCnt="0"/>
      <dgm:spPr/>
    </dgm:pt>
    <dgm:pt modelId="{6835BFDB-6D56-468F-A9C1-A0A207787971}" type="pres">
      <dgm:prSet presAssocID="{30CF08BC-9499-4DBC-973C-5593E2200BC4}" presName="vertSpace2a" presStyleCnt="0"/>
      <dgm:spPr/>
    </dgm:pt>
    <dgm:pt modelId="{A1C964A8-AB7A-4C1E-A556-46525736585D}" type="pres">
      <dgm:prSet presAssocID="{30CF08BC-9499-4DBC-973C-5593E2200BC4}" presName="horz2" presStyleCnt="0"/>
      <dgm:spPr/>
    </dgm:pt>
    <dgm:pt modelId="{86DB5F88-A142-468D-8716-1E4418548512}" type="pres">
      <dgm:prSet presAssocID="{30CF08BC-9499-4DBC-973C-5593E2200BC4}" presName="horzSpace2" presStyleCnt="0"/>
      <dgm:spPr/>
    </dgm:pt>
    <dgm:pt modelId="{4D56DAC6-19ED-46CE-9904-F94743F437A6}" type="pres">
      <dgm:prSet presAssocID="{30CF08BC-9499-4DBC-973C-5593E2200BC4}" presName="tx2" presStyleLbl="revTx" presStyleIdx="1" presStyleCnt="6"/>
      <dgm:spPr/>
    </dgm:pt>
    <dgm:pt modelId="{699F531F-0DBC-40F8-9139-F35CAA343765}" type="pres">
      <dgm:prSet presAssocID="{30CF08BC-9499-4DBC-973C-5593E2200BC4}" presName="vert2" presStyleCnt="0"/>
      <dgm:spPr/>
    </dgm:pt>
    <dgm:pt modelId="{B332CC0F-DF45-44E7-A5F9-316837849B9B}" type="pres">
      <dgm:prSet presAssocID="{30CF08BC-9499-4DBC-973C-5593E2200BC4}" presName="thinLine2b" presStyleLbl="callout" presStyleIdx="0" presStyleCnt="5"/>
      <dgm:spPr/>
    </dgm:pt>
    <dgm:pt modelId="{0F3CA0C3-908F-4D99-A672-85A54FC1B72A}" type="pres">
      <dgm:prSet presAssocID="{30CF08BC-9499-4DBC-973C-5593E2200BC4}" presName="vertSpace2b" presStyleCnt="0"/>
      <dgm:spPr/>
    </dgm:pt>
    <dgm:pt modelId="{7E94E979-6DEE-40F1-8321-8542ACB5EEEA}" type="pres">
      <dgm:prSet presAssocID="{A19F8191-AAD9-4712-8EAC-B764A626874E}" presName="horz2" presStyleCnt="0"/>
      <dgm:spPr/>
    </dgm:pt>
    <dgm:pt modelId="{6A0CB0F3-59D6-4466-B392-895524254C1E}" type="pres">
      <dgm:prSet presAssocID="{A19F8191-AAD9-4712-8EAC-B764A626874E}" presName="horzSpace2" presStyleCnt="0"/>
      <dgm:spPr/>
    </dgm:pt>
    <dgm:pt modelId="{09A2621A-161E-4668-A453-8F8D0C991560}" type="pres">
      <dgm:prSet presAssocID="{A19F8191-AAD9-4712-8EAC-B764A626874E}" presName="tx2" presStyleLbl="revTx" presStyleIdx="2" presStyleCnt="6"/>
      <dgm:spPr/>
    </dgm:pt>
    <dgm:pt modelId="{9DC7BB4B-4DBC-4FA5-97E3-F3826DE456E1}" type="pres">
      <dgm:prSet presAssocID="{A19F8191-AAD9-4712-8EAC-B764A626874E}" presName="vert2" presStyleCnt="0"/>
      <dgm:spPr/>
    </dgm:pt>
    <dgm:pt modelId="{E66FC11F-5C41-450F-9178-C694B4AC7176}" type="pres">
      <dgm:prSet presAssocID="{A19F8191-AAD9-4712-8EAC-B764A626874E}" presName="thinLine2b" presStyleLbl="callout" presStyleIdx="1" presStyleCnt="5"/>
      <dgm:spPr/>
    </dgm:pt>
    <dgm:pt modelId="{EAB2C4FF-479C-4445-AEDB-5AAB7541FAE2}" type="pres">
      <dgm:prSet presAssocID="{A19F8191-AAD9-4712-8EAC-B764A626874E}" presName="vertSpace2b" presStyleCnt="0"/>
      <dgm:spPr/>
    </dgm:pt>
    <dgm:pt modelId="{A169F383-5B7C-4972-AA2E-7E36E80663B6}" type="pres">
      <dgm:prSet presAssocID="{30794D46-06E1-43DB-A2BC-97B7898F98E5}" presName="horz2" presStyleCnt="0"/>
      <dgm:spPr/>
    </dgm:pt>
    <dgm:pt modelId="{56897D3B-21D3-4EE5-9DBF-BAC611C89A73}" type="pres">
      <dgm:prSet presAssocID="{30794D46-06E1-43DB-A2BC-97B7898F98E5}" presName="horzSpace2" presStyleCnt="0"/>
      <dgm:spPr/>
    </dgm:pt>
    <dgm:pt modelId="{8835FB1A-E81E-456A-9BA2-B29E7CC0777D}" type="pres">
      <dgm:prSet presAssocID="{30794D46-06E1-43DB-A2BC-97B7898F98E5}" presName="tx2" presStyleLbl="revTx" presStyleIdx="3" presStyleCnt="6"/>
      <dgm:spPr/>
    </dgm:pt>
    <dgm:pt modelId="{53914F8F-9084-450F-987F-08C26500BF5F}" type="pres">
      <dgm:prSet presAssocID="{30794D46-06E1-43DB-A2BC-97B7898F98E5}" presName="vert2" presStyleCnt="0"/>
      <dgm:spPr/>
    </dgm:pt>
    <dgm:pt modelId="{E67954BF-47D7-43E6-87D9-78818DB9997B}" type="pres">
      <dgm:prSet presAssocID="{30794D46-06E1-43DB-A2BC-97B7898F98E5}" presName="thinLine2b" presStyleLbl="callout" presStyleIdx="2" presStyleCnt="5"/>
      <dgm:spPr/>
    </dgm:pt>
    <dgm:pt modelId="{E51848F3-09E3-43FC-BEB6-EB2C77A16873}" type="pres">
      <dgm:prSet presAssocID="{30794D46-06E1-43DB-A2BC-97B7898F98E5}" presName="vertSpace2b" presStyleCnt="0"/>
      <dgm:spPr/>
    </dgm:pt>
    <dgm:pt modelId="{777D0EB6-70B3-4EC5-90E9-CABFABBB7F97}" type="pres">
      <dgm:prSet presAssocID="{AE5ECC9D-B3A3-411E-B6FD-D191FD8D9C91}" presName="horz2" presStyleCnt="0"/>
      <dgm:spPr/>
    </dgm:pt>
    <dgm:pt modelId="{984497A5-A947-4757-BC48-95F2A051D4BE}" type="pres">
      <dgm:prSet presAssocID="{AE5ECC9D-B3A3-411E-B6FD-D191FD8D9C91}" presName="horzSpace2" presStyleCnt="0"/>
      <dgm:spPr/>
    </dgm:pt>
    <dgm:pt modelId="{111FD34D-7313-408E-92E5-02F0FF790D05}" type="pres">
      <dgm:prSet presAssocID="{AE5ECC9D-B3A3-411E-B6FD-D191FD8D9C91}" presName="tx2" presStyleLbl="revTx" presStyleIdx="4" presStyleCnt="6"/>
      <dgm:spPr/>
    </dgm:pt>
    <dgm:pt modelId="{C040241F-7D37-490C-B501-C13F69AE986D}" type="pres">
      <dgm:prSet presAssocID="{AE5ECC9D-B3A3-411E-B6FD-D191FD8D9C91}" presName="vert2" presStyleCnt="0"/>
      <dgm:spPr/>
    </dgm:pt>
    <dgm:pt modelId="{12C12BCB-ABD6-4453-902E-53892687635B}" type="pres">
      <dgm:prSet presAssocID="{AE5ECC9D-B3A3-411E-B6FD-D191FD8D9C91}" presName="thinLine2b" presStyleLbl="callout" presStyleIdx="3" presStyleCnt="5"/>
      <dgm:spPr/>
    </dgm:pt>
    <dgm:pt modelId="{BC527203-4BBD-4938-8BA6-B4F40A7BFE1C}" type="pres">
      <dgm:prSet presAssocID="{AE5ECC9D-B3A3-411E-B6FD-D191FD8D9C91}" presName="vertSpace2b" presStyleCnt="0"/>
      <dgm:spPr/>
    </dgm:pt>
    <dgm:pt modelId="{24E3091B-0E69-4EDF-A338-B456A3825931}" type="pres">
      <dgm:prSet presAssocID="{2B843384-9747-4035-8122-DADACBDCA5C7}" presName="horz2" presStyleCnt="0"/>
      <dgm:spPr/>
    </dgm:pt>
    <dgm:pt modelId="{44EB1F32-14DC-414F-A034-36B381E0D1C8}" type="pres">
      <dgm:prSet presAssocID="{2B843384-9747-4035-8122-DADACBDCA5C7}" presName="horzSpace2" presStyleCnt="0"/>
      <dgm:spPr/>
    </dgm:pt>
    <dgm:pt modelId="{EB2F43AD-9ABA-4F55-9C90-B709857A3961}" type="pres">
      <dgm:prSet presAssocID="{2B843384-9747-4035-8122-DADACBDCA5C7}" presName="tx2" presStyleLbl="revTx" presStyleIdx="5" presStyleCnt="6"/>
      <dgm:spPr/>
    </dgm:pt>
    <dgm:pt modelId="{6E356C72-3845-4FDE-85E1-D1C9CC8BE54F}" type="pres">
      <dgm:prSet presAssocID="{2B843384-9747-4035-8122-DADACBDCA5C7}" presName="vert2" presStyleCnt="0"/>
      <dgm:spPr/>
    </dgm:pt>
    <dgm:pt modelId="{3AEF43F5-DF50-43D7-A194-6E4B8CA23DEA}" type="pres">
      <dgm:prSet presAssocID="{2B843384-9747-4035-8122-DADACBDCA5C7}" presName="thinLine2b" presStyleLbl="callout" presStyleIdx="4" presStyleCnt="5"/>
      <dgm:spPr/>
    </dgm:pt>
    <dgm:pt modelId="{E9621F96-ABD7-494D-8368-FFC00B608BA7}" type="pres">
      <dgm:prSet presAssocID="{2B843384-9747-4035-8122-DADACBDCA5C7}" presName="vertSpace2b" presStyleCnt="0"/>
      <dgm:spPr/>
    </dgm:pt>
  </dgm:ptLst>
  <dgm:cxnLst>
    <dgm:cxn modelId="{E5917103-6FB3-4A85-B1C9-7D6132A22427}" type="presOf" srcId="{30CF08BC-9499-4DBC-973C-5593E2200BC4}" destId="{4D56DAC6-19ED-46CE-9904-F94743F437A6}" srcOrd="0" destOrd="0" presId="urn:microsoft.com/office/officeart/2008/layout/LinedList"/>
    <dgm:cxn modelId="{315B7E0E-267D-4B20-AA8F-1B6CF7CD0317}" type="presOf" srcId="{32DDC691-A091-4483-A869-6233FBDB0E53}" destId="{BCDA3111-8938-4601-9C09-594F3DA8EBBD}" srcOrd="0" destOrd="0" presId="urn:microsoft.com/office/officeart/2008/layout/LinedList"/>
    <dgm:cxn modelId="{FB4F501C-147F-4BAE-845F-13F008E8F5E1}" srcId="{12AB15BA-A79A-4482-9C59-96B0A695EC2F}" destId="{30794D46-06E1-43DB-A2BC-97B7898F98E5}" srcOrd="2" destOrd="0" parTransId="{2AFF4A34-5EA3-47FA-9CD2-8AA5F3EE9833}" sibTransId="{3FDF6CA0-6BCF-4B81-9A1E-4DAEAC86D3CC}"/>
    <dgm:cxn modelId="{BCB3C75E-09D0-43AE-A24C-115CCF55661E}" type="presOf" srcId="{12AB15BA-A79A-4482-9C59-96B0A695EC2F}" destId="{BF6F8CC2-3BE5-432E-BDCC-D7F2C5BC7C6D}" srcOrd="0" destOrd="0" presId="urn:microsoft.com/office/officeart/2008/layout/LinedList"/>
    <dgm:cxn modelId="{6E12B858-A04A-451F-9F98-E156193C7336}" srcId="{12AB15BA-A79A-4482-9C59-96B0A695EC2F}" destId="{AE5ECC9D-B3A3-411E-B6FD-D191FD8D9C91}" srcOrd="3" destOrd="0" parTransId="{DB6F6FF8-A9B7-48BF-815E-0975550EA7CC}" sibTransId="{CC1CAB34-E670-434E-BE96-50B4049FA51B}"/>
    <dgm:cxn modelId="{6CD22F59-AAF8-4CC6-BBEB-A644D8BD22A7}" srcId="{12AB15BA-A79A-4482-9C59-96B0A695EC2F}" destId="{30CF08BC-9499-4DBC-973C-5593E2200BC4}" srcOrd="0" destOrd="0" parTransId="{3D0D33AC-FE43-44EF-9E22-75FD46C82C6A}" sibTransId="{CEB8126C-A9E5-4096-9058-C0D84B64F196}"/>
    <dgm:cxn modelId="{2E369659-5A89-457E-9D69-DA5D3DD0BA3C}" type="presOf" srcId="{2B843384-9747-4035-8122-DADACBDCA5C7}" destId="{EB2F43AD-9ABA-4F55-9C90-B709857A3961}" srcOrd="0" destOrd="0" presId="urn:microsoft.com/office/officeart/2008/layout/LinedList"/>
    <dgm:cxn modelId="{FCF2787A-75FE-4E89-ACD7-A190138AF35F}" type="presOf" srcId="{A19F8191-AAD9-4712-8EAC-B764A626874E}" destId="{09A2621A-161E-4668-A453-8F8D0C991560}" srcOrd="0" destOrd="0" presId="urn:microsoft.com/office/officeart/2008/layout/LinedList"/>
    <dgm:cxn modelId="{235B8C9E-4741-43C9-9403-D480E42AF27C}" srcId="{12AB15BA-A79A-4482-9C59-96B0A695EC2F}" destId="{2B843384-9747-4035-8122-DADACBDCA5C7}" srcOrd="4" destOrd="0" parTransId="{FDA5DE4A-6E96-40FB-8A7F-1BE083AC8574}" sibTransId="{F457930C-05AE-4C97-A3AE-BE1C483AACB0}"/>
    <dgm:cxn modelId="{25F2ADA7-6286-434F-A571-42F250F3142A}" type="presOf" srcId="{AE5ECC9D-B3A3-411E-B6FD-D191FD8D9C91}" destId="{111FD34D-7313-408E-92E5-02F0FF790D05}" srcOrd="0" destOrd="0" presId="urn:microsoft.com/office/officeart/2008/layout/LinedList"/>
    <dgm:cxn modelId="{1DA3F1C1-398F-4E86-8C2B-29EEFFFB6C65}" srcId="{32DDC691-A091-4483-A869-6233FBDB0E53}" destId="{12AB15BA-A79A-4482-9C59-96B0A695EC2F}" srcOrd="0" destOrd="0" parTransId="{EEAB6172-9007-4B20-962F-011E7973B48A}" sibTransId="{DF122E3D-DCEF-40D9-9E37-AD979FB0579D}"/>
    <dgm:cxn modelId="{4CC753C2-0A2F-4156-9B22-CBC75BE7DD40}" srcId="{12AB15BA-A79A-4482-9C59-96B0A695EC2F}" destId="{A19F8191-AAD9-4712-8EAC-B764A626874E}" srcOrd="1" destOrd="0" parTransId="{9A954B03-CDB6-4DA4-9E11-D4193FEB1523}" sibTransId="{ACDB0053-230A-433B-99DE-EAE724DD8B0A}"/>
    <dgm:cxn modelId="{17082AEC-AE56-4B94-B97B-36E8C93A961C}" type="presOf" srcId="{30794D46-06E1-43DB-A2BC-97B7898F98E5}" destId="{8835FB1A-E81E-456A-9BA2-B29E7CC0777D}" srcOrd="0" destOrd="0" presId="urn:microsoft.com/office/officeart/2008/layout/LinedList"/>
    <dgm:cxn modelId="{158694B7-8ACF-4510-98F4-008D60BD0C4B}" type="presParOf" srcId="{BCDA3111-8938-4601-9C09-594F3DA8EBBD}" destId="{39D19202-E1D5-4AC9-9C1F-C760924B7659}" srcOrd="0" destOrd="0" presId="urn:microsoft.com/office/officeart/2008/layout/LinedList"/>
    <dgm:cxn modelId="{9E9C2016-0675-4DAE-97C2-0463700F5470}" type="presParOf" srcId="{BCDA3111-8938-4601-9C09-594F3DA8EBBD}" destId="{0E1FB12A-009C-4699-BD2E-D639E89DFEB5}" srcOrd="1" destOrd="0" presId="urn:microsoft.com/office/officeart/2008/layout/LinedList"/>
    <dgm:cxn modelId="{98290BF7-4978-4260-8129-C8BABA12955E}" type="presParOf" srcId="{0E1FB12A-009C-4699-BD2E-D639E89DFEB5}" destId="{BF6F8CC2-3BE5-432E-BDCC-D7F2C5BC7C6D}" srcOrd="0" destOrd="0" presId="urn:microsoft.com/office/officeart/2008/layout/LinedList"/>
    <dgm:cxn modelId="{2B963F11-6C04-4676-B6FE-1874A2A63581}" type="presParOf" srcId="{0E1FB12A-009C-4699-BD2E-D639E89DFEB5}" destId="{5891A15F-DDA0-458E-9527-C3892116EC1D}" srcOrd="1" destOrd="0" presId="urn:microsoft.com/office/officeart/2008/layout/LinedList"/>
    <dgm:cxn modelId="{81BF4352-D9EA-45B2-BA30-127A9A10D3E5}" type="presParOf" srcId="{5891A15F-DDA0-458E-9527-C3892116EC1D}" destId="{6835BFDB-6D56-468F-A9C1-A0A207787971}" srcOrd="0" destOrd="0" presId="urn:microsoft.com/office/officeart/2008/layout/LinedList"/>
    <dgm:cxn modelId="{B9A319B2-9E6B-41EF-8F54-54FF213EDF11}" type="presParOf" srcId="{5891A15F-DDA0-458E-9527-C3892116EC1D}" destId="{A1C964A8-AB7A-4C1E-A556-46525736585D}" srcOrd="1" destOrd="0" presId="urn:microsoft.com/office/officeart/2008/layout/LinedList"/>
    <dgm:cxn modelId="{65D09257-3382-4B0C-A718-885A2924D370}" type="presParOf" srcId="{A1C964A8-AB7A-4C1E-A556-46525736585D}" destId="{86DB5F88-A142-468D-8716-1E4418548512}" srcOrd="0" destOrd="0" presId="urn:microsoft.com/office/officeart/2008/layout/LinedList"/>
    <dgm:cxn modelId="{8DEDC871-4B97-43F7-B7C5-D223645E88A7}" type="presParOf" srcId="{A1C964A8-AB7A-4C1E-A556-46525736585D}" destId="{4D56DAC6-19ED-46CE-9904-F94743F437A6}" srcOrd="1" destOrd="0" presId="urn:microsoft.com/office/officeart/2008/layout/LinedList"/>
    <dgm:cxn modelId="{6EBD793A-BE13-4FD8-84BE-502572574C10}" type="presParOf" srcId="{A1C964A8-AB7A-4C1E-A556-46525736585D}" destId="{699F531F-0DBC-40F8-9139-F35CAA343765}" srcOrd="2" destOrd="0" presId="urn:microsoft.com/office/officeart/2008/layout/LinedList"/>
    <dgm:cxn modelId="{8A7A71B5-57E2-4307-9FA7-B2CDDAE26522}" type="presParOf" srcId="{5891A15F-DDA0-458E-9527-C3892116EC1D}" destId="{B332CC0F-DF45-44E7-A5F9-316837849B9B}" srcOrd="2" destOrd="0" presId="urn:microsoft.com/office/officeart/2008/layout/LinedList"/>
    <dgm:cxn modelId="{775565C5-1CC4-41B7-A448-B873F2B7E1BF}" type="presParOf" srcId="{5891A15F-DDA0-458E-9527-C3892116EC1D}" destId="{0F3CA0C3-908F-4D99-A672-85A54FC1B72A}" srcOrd="3" destOrd="0" presId="urn:microsoft.com/office/officeart/2008/layout/LinedList"/>
    <dgm:cxn modelId="{261CF267-9D08-4979-A8A1-DF7ED740BB46}" type="presParOf" srcId="{5891A15F-DDA0-458E-9527-C3892116EC1D}" destId="{7E94E979-6DEE-40F1-8321-8542ACB5EEEA}" srcOrd="4" destOrd="0" presId="urn:microsoft.com/office/officeart/2008/layout/LinedList"/>
    <dgm:cxn modelId="{A0BC8B9E-694A-445F-9EE9-9C14B1730187}" type="presParOf" srcId="{7E94E979-6DEE-40F1-8321-8542ACB5EEEA}" destId="{6A0CB0F3-59D6-4466-B392-895524254C1E}" srcOrd="0" destOrd="0" presId="urn:microsoft.com/office/officeart/2008/layout/LinedList"/>
    <dgm:cxn modelId="{0DCEB15D-678C-4B59-B742-E030A7F26A15}" type="presParOf" srcId="{7E94E979-6DEE-40F1-8321-8542ACB5EEEA}" destId="{09A2621A-161E-4668-A453-8F8D0C991560}" srcOrd="1" destOrd="0" presId="urn:microsoft.com/office/officeart/2008/layout/LinedList"/>
    <dgm:cxn modelId="{9D7A9197-B511-4BA5-9CA7-3F601C4CC530}" type="presParOf" srcId="{7E94E979-6DEE-40F1-8321-8542ACB5EEEA}" destId="{9DC7BB4B-4DBC-4FA5-97E3-F3826DE456E1}" srcOrd="2" destOrd="0" presId="urn:microsoft.com/office/officeart/2008/layout/LinedList"/>
    <dgm:cxn modelId="{F44CEBFA-D15E-4981-A886-39350F64F051}" type="presParOf" srcId="{5891A15F-DDA0-458E-9527-C3892116EC1D}" destId="{E66FC11F-5C41-450F-9178-C694B4AC7176}" srcOrd="5" destOrd="0" presId="urn:microsoft.com/office/officeart/2008/layout/LinedList"/>
    <dgm:cxn modelId="{ACB6A39D-92BA-4775-9AA4-F189E1A199BA}" type="presParOf" srcId="{5891A15F-DDA0-458E-9527-C3892116EC1D}" destId="{EAB2C4FF-479C-4445-AEDB-5AAB7541FAE2}" srcOrd="6" destOrd="0" presId="urn:microsoft.com/office/officeart/2008/layout/LinedList"/>
    <dgm:cxn modelId="{6CD48EF3-9CD9-423D-BEE3-566F5F3FFEBA}" type="presParOf" srcId="{5891A15F-DDA0-458E-9527-C3892116EC1D}" destId="{A169F383-5B7C-4972-AA2E-7E36E80663B6}" srcOrd="7" destOrd="0" presId="urn:microsoft.com/office/officeart/2008/layout/LinedList"/>
    <dgm:cxn modelId="{C7F0E0FB-3942-4AC0-983C-8907BD07DB0C}" type="presParOf" srcId="{A169F383-5B7C-4972-AA2E-7E36E80663B6}" destId="{56897D3B-21D3-4EE5-9DBF-BAC611C89A73}" srcOrd="0" destOrd="0" presId="urn:microsoft.com/office/officeart/2008/layout/LinedList"/>
    <dgm:cxn modelId="{A580E67B-4281-414A-B553-3A99C5FFA5E1}" type="presParOf" srcId="{A169F383-5B7C-4972-AA2E-7E36E80663B6}" destId="{8835FB1A-E81E-456A-9BA2-B29E7CC0777D}" srcOrd="1" destOrd="0" presId="urn:microsoft.com/office/officeart/2008/layout/LinedList"/>
    <dgm:cxn modelId="{990F9592-5BFF-411A-A846-46DC1BCDD2CB}" type="presParOf" srcId="{A169F383-5B7C-4972-AA2E-7E36E80663B6}" destId="{53914F8F-9084-450F-987F-08C26500BF5F}" srcOrd="2" destOrd="0" presId="urn:microsoft.com/office/officeart/2008/layout/LinedList"/>
    <dgm:cxn modelId="{7934AC08-CB5E-425B-80E8-6AEC77A94123}" type="presParOf" srcId="{5891A15F-DDA0-458E-9527-C3892116EC1D}" destId="{E67954BF-47D7-43E6-87D9-78818DB9997B}" srcOrd="8" destOrd="0" presId="urn:microsoft.com/office/officeart/2008/layout/LinedList"/>
    <dgm:cxn modelId="{6A976843-824F-4D70-B9E7-D1C0105E8562}" type="presParOf" srcId="{5891A15F-DDA0-458E-9527-C3892116EC1D}" destId="{E51848F3-09E3-43FC-BEB6-EB2C77A16873}" srcOrd="9" destOrd="0" presId="urn:microsoft.com/office/officeart/2008/layout/LinedList"/>
    <dgm:cxn modelId="{95B0A9E1-65FF-4AC6-9245-F2F89A93E956}" type="presParOf" srcId="{5891A15F-DDA0-458E-9527-C3892116EC1D}" destId="{777D0EB6-70B3-4EC5-90E9-CABFABBB7F97}" srcOrd="10" destOrd="0" presId="urn:microsoft.com/office/officeart/2008/layout/LinedList"/>
    <dgm:cxn modelId="{AD1E25CB-CA42-44A2-B750-D5795880A95B}" type="presParOf" srcId="{777D0EB6-70B3-4EC5-90E9-CABFABBB7F97}" destId="{984497A5-A947-4757-BC48-95F2A051D4BE}" srcOrd="0" destOrd="0" presId="urn:microsoft.com/office/officeart/2008/layout/LinedList"/>
    <dgm:cxn modelId="{87B65C6A-3CDF-4126-AAF3-C9C5186AF98B}" type="presParOf" srcId="{777D0EB6-70B3-4EC5-90E9-CABFABBB7F97}" destId="{111FD34D-7313-408E-92E5-02F0FF790D05}" srcOrd="1" destOrd="0" presId="urn:microsoft.com/office/officeart/2008/layout/LinedList"/>
    <dgm:cxn modelId="{0DB9095E-3180-4F5A-B54A-40CA74FBABE8}" type="presParOf" srcId="{777D0EB6-70B3-4EC5-90E9-CABFABBB7F97}" destId="{C040241F-7D37-490C-B501-C13F69AE986D}" srcOrd="2" destOrd="0" presId="urn:microsoft.com/office/officeart/2008/layout/LinedList"/>
    <dgm:cxn modelId="{56059E56-B010-4A85-B11B-8303BC2BB85F}" type="presParOf" srcId="{5891A15F-DDA0-458E-9527-C3892116EC1D}" destId="{12C12BCB-ABD6-4453-902E-53892687635B}" srcOrd="11" destOrd="0" presId="urn:microsoft.com/office/officeart/2008/layout/LinedList"/>
    <dgm:cxn modelId="{80F79244-3D85-40F1-8EE2-E86E8CED9DF6}" type="presParOf" srcId="{5891A15F-DDA0-458E-9527-C3892116EC1D}" destId="{BC527203-4BBD-4938-8BA6-B4F40A7BFE1C}" srcOrd="12" destOrd="0" presId="urn:microsoft.com/office/officeart/2008/layout/LinedList"/>
    <dgm:cxn modelId="{DD58236E-1A30-44AE-B223-898BEF450E97}" type="presParOf" srcId="{5891A15F-DDA0-458E-9527-C3892116EC1D}" destId="{24E3091B-0E69-4EDF-A338-B456A3825931}" srcOrd="13" destOrd="0" presId="urn:microsoft.com/office/officeart/2008/layout/LinedList"/>
    <dgm:cxn modelId="{AD99E28F-A3EA-4C6D-A975-0CC134770D9F}" type="presParOf" srcId="{24E3091B-0E69-4EDF-A338-B456A3825931}" destId="{44EB1F32-14DC-414F-A034-36B381E0D1C8}" srcOrd="0" destOrd="0" presId="urn:microsoft.com/office/officeart/2008/layout/LinedList"/>
    <dgm:cxn modelId="{D6297D27-7DD2-4754-9950-BD28536A23AE}" type="presParOf" srcId="{24E3091B-0E69-4EDF-A338-B456A3825931}" destId="{EB2F43AD-9ABA-4F55-9C90-B709857A3961}" srcOrd="1" destOrd="0" presId="urn:microsoft.com/office/officeart/2008/layout/LinedList"/>
    <dgm:cxn modelId="{CF316910-A5F5-4F5A-B2F9-2887CCC55761}" type="presParOf" srcId="{24E3091B-0E69-4EDF-A338-B456A3825931}" destId="{6E356C72-3845-4FDE-85E1-D1C9CC8BE54F}" srcOrd="2" destOrd="0" presId="urn:microsoft.com/office/officeart/2008/layout/LinedList"/>
    <dgm:cxn modelId="{3463414D-8D73-4F49-867C-F45F57B478CF}" type="presParOf" srcId="{5891A15F-DDA0-458E-9527-C3892116EC1D}" destId="{3AEF43F5-DF50-43D7-A194-6E4B8CA23DEA}" srcOrd="14" destOrd="0" presId="urn:microsoft.com/office/officeart/2008/layout/LinedList"/>
    <dgm:cxn modelId="{EEA47B97-8362-49F9-BE70-EB70A778C6AD}" type="presParOf" srcId="{5891A15F-DDA0-458E-9527-C3892116EC1D}" destId="{E9621F96-ABD7-494D-8368-FFC00B608BA7}" srcOrd="15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25FE7C-F519-4A1B-BC24-9140004CCA0C}" type="doc">
      <dgm:prSet loTypeId="urn:microsoft.com/office/officeart/2005/8/layout/orgChart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D2FE9DF-EBB0-44F8-A697-3B0136E46FA3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b="1" dirty="0"/>
            <a:t>Benefits</a:t>
          </a:r>
        </a:p>
        <a:p>
          <a:pPr marL="0" lvl="0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dirty="0"/>
        </a:p>
      </dgm:t>
    </dgm:pt>
    <dgm:pt modelId="{AF019ED8-A286-4831-BEB0-3E1F28C8EC70}" type="parTrans" cxnId="{8BF8A2B6-E3D3-4B5A-890F-5FDA789121E3}">
      <dgm:prSet/>
      <dgm:spPr/>
      <dgm:t>
        <a:bodyPr/>
        <a:lstStyle/>
        <a:p>
          <a:endParaRPr lang="en-GB"/>
        </a:p>
      </dgm:t>
    </dgm:pt>
    <dgm:pt modelId="{E6E0576A-A22A-4702-B85B-F9FA196584AE}" type="sibTrans" cxnId="{8BF8A2B6-E3D3-4B5A-890F-5FDA789121E3}">
      <dgm:prSet/>
      <dgm:spPr/>
      <dgm:t>
        <a:bodyPr/>
        <a:lstStyle/>
        <a:p>
          <a:endParaRPr lang="en-GB"/>
        </a:p>
      </dgm:t>
    </dgm:pt>
    <dgm:pt modelId="{9029D286-4F85-416F-BBD6-5F6258A5C8E2}">
      <dgm:prSet phldrT="[Text]" phldr="0"/>
      <dgm:spPr/>
      <dgm:t>
        <a:bodyPr/>
        <a:lstStyle/>
        <a:p>
          <a:r>
            <a:rPr lang="en-GB" sz="1800" dirty="0"/>
            <a:t>Better leadership</a:t>
          </a:r>
          <a:endParaRPr lang="en-GB" dirty="0"/>
        </a:p>
      </dgm:t>
    </dgm:pt>
    <dgm:pt modelId="{5FA4E64D-4DB9-4A73-9F25-D0E725BA2DE7}" type="parTrans" cxnId="{8843F839-6CDB-4C4A-B3CB-954B6502D586}">
      <dgm:prSet/>
      <dgm:spPr/>
      <dgm:t>
        <a:bodyPr/>
        <a:lstStyle/>
        <a:p>
          <a:endParaRPr lang="en-GB"/>
        </a:p>
      </dgm:t>
    </dgm:pt>
    <dgm:pt modelId="{D6E32821-7440-41C0-BBA2-5AA9E2B73653}" type="sibTrans" cxnId="{8843F839-6CDB-4C4A-B3CB-954B6502D586}">
      <dgm:prSet/>
      <dgm:spPr/>
      <dgm:t>
        <a:bodyPr/>
        <a:lstStyle/>
        <a:p>
          <a:endParaRPr lang="en-GB"/>
        </a:p>
      </dgm:t>
    </dgm:pt>
    <dgm:pt modelId="{79C26E60-D0BB-49E1-B292-63CA8C6DEE60}">
      <dgm:prSet phldrT="[Text]" phldr="0"/>
      <dgm:spPr/>
      <dgm:t>
        <a:bodyPr/>
        <a:lstStyle/>
        <a:p>
          <a:r>
            <a:rPr lang="en-GB" sz="1800" dirty="0"/>
            <a:t>Improved teamwork</a:t>
          </a:r>
          <a:endParaRPr lang="en-GB" dirty="0"/>
        </a:p>
      </dgm:t>
    </dgm:pt>
    <dgm:pt modelId="{FF7E67CF-3220-4F73-8376-862C9D88D403}" type="parTrans" cxnId="{61DEE43E-B290-4E24-91F1-59068BB4B217}">
      <dgm:prSet/>
      <dgm:spPr/>
      <dgm:t>
        <a:bodyPr/>
        <a:lstStyle/>
        <a:p>
          <a:endParaRPr lang="en-GB"/>
        </a:p>
      </dgm:t>
    </dgm:pt>
    <dgm:pt modelId="{CAFD4288-1A5D-4748-8F25-8E23D788E8B5}" type="sibTrans" cxnId="{61DEE43E-B290-4E24-91F1-59068BB4B217}">
      <dgm:prSet/>
      <dgm:spPr/>
      <dgm:t>
        <a:bodyPr/>
        <a:lstStyle/>
        <a:p>
          <a:endParaRPr lang="en-GB"/>
        </a:p>
      </dgm:t>
    </dgm:pt>
    <dgm:pt modelId="{C152318A-461B-4A70-AEB0-0133762A447A}">
      <dgm:prSet phldrT="[Text]" phldr="0"/>
      <dgm:spPr/>
      <dgm:t>
        <a:bodyPr/>
        <a:lstStyle/>
        <a:p>
          <a:r>
            <a:rPr lang="en-GB" sz="1800" dirty="0"/>
            <a:t>Higher job performance</a:t>
          </a:r>
          <a:endParaRPr lang="en-GB" dirty="0"/>
        </a:p>
      </dgm:t>
    </dgm:pt>
    <dgm:pt modelId="{D12E3BDB-C86D-4FAD-842E-C26278751331}" type="parTrans" cxnId="{90AA92C5-C58F-4ADB-B2BF-BE31234D9347}">
      <dgm:prSet/>
      <dgm:spPr/>
      <dgm:t>
        <a:bodyPr/>
        <a:lstStyle/>
        <a:p>
          <a:endParaRPr lang="en-GB"/>
        </a:p>
      </dgm:t>
    </dgm:pt>
    <dgm:pt modelId="{6E6F16DD-1D55-4D94-9992-D456D61D2AE0}" type="sibTrans" cxnId="{90AA92C5-C58F-4ADB-B2BF-BE31234D9347}">
      <dgm:prSet/>
      <dgm:spPr/>
      <dgm:t>
        <a:bodyPr/>
        <a:lstStyle/>
        <a:p>
          <a:endParaRPr lang="en-GB"/>
        </a:p>
      </dgm:t>
    </dgm:pt>
    <dgm:pt modelId="{E79E200F-38F4-452E-B485-EEB564B61CEE}">
      <dgm:prSet phldrT="[Text]" phldr="0"/>
      <dgm:spPr/>
      <dgm:t>
        <a:bodyPr/>
        <a:lstStyle/>
        <a:p>
          <a:r>
            <a:rPr lang="en-GB" sz="1800" dirty="0"/>
            <a:t>Better mental wellbeing</a:t>
          </a:r>
          <a:endParaRPr lang="en-GB" dirty="0"/>
        </a:p>
      </dgm:t>
    </dgm:pt>
    <dgm:pt modelId="{5EC9E986-780A-49CF-9B03-EE81932C9CB3}" type="parTrans" cxnId="{AB29A9CC-8273-4C72-9463-02C75D5B949C}">
      <dgm:prSet/>
      <dgm:spPr/>
      <dgm:t>
        <a:bodyPr/>
        <a:lstStyle/>
        <a:p>
          <a:endParaRPr lang="en-GB"/>
        </a:p>
      </dgm:t>
    </dgm:pt>
    <dgm:pt modelId="{951A8B9D-CD4D-455E-8F18-01666957F361}" type="sibTrans" cxnId="{AB29A9CC-8273-4C72-9463-02C75D5B949C}">
      <dgm:prSet/>
      <dgm:spPr/>
      <dgm:t>
        <a:bodyPr/>
        <a:lstStyle/>
        <a:p>
          <a:endParaRPr lang="en-GB"/>
        </a:p>
      </dgm:t>
    </dgm:pt>
    <dgm:pt modelId="{F8879ACF-9FF0-4EEA-B497-368A5CA00188}">
      <dgm:prSet phldrT="[Text]" phldr="0"/>
      <dgm:spPr/>
      <dgm:t>
        <a:bodyPr/>
        <a:lstStyle/>
        <a:p>
          <a:r>
            <a:rPr lang="en-GB" sz="1800" dirty="0"/>
            <a:t>Stronger relationships</a:t>
          </a:r>
          <a:endParaRPr lang="en-GB" dirty="0"/>
        </a:p>
      </dgm:t>
    </dgm:pt>
    <dgm:pt modelId="{5D69215F-91B0-4CD1-8712-FE1D7E3B4AF9}" type="parTrans" cxnId="{4BAE0A4E-5696-476E-91F2-7FD488ABA77F}">
      <dgm:prSet/>
      <dgm:spPr/>
      <dgm:t>
        <a:bodyPr/>
        <a:lstStyle/>
        <a:p>
          <a:endParaRPr lang="en-GB"/>
        </a:p>
      </dgm:t>
    </dgm:pt>
    <dgm:pt modelId="{4E8866C3-6E71-4711-992B-4622A5BD79A5}" type="sibTrans" cxnId="{4BAE0A4E-5696-476E-91F2-7FD488ABA77F}">
      <dgm:prSet/>
      <dgm:spPr/>
      <dgm:t>
        <a:bodyPr/>
        <a:lstStyle/>
        <a:p>
          <a:endParaRPr lang="en-GB"/>
        </a:p>
      </dgm:t>
    </dgm:pt>
    <dgm:pt modelId="{6D565B20-A2F0-4D10-A3B2-D12D9AF06C4E}" type="pres">
      <dgm:prSet presAssocID="{D425FE7C-F519-4A1B-BC24-9140004CCA0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2004F80-A8C3-4A77-940B-43FA99660045}" type="pres">
      <dgm:prSet presAssocID="{1D2FE9DF-EBB0-44F8-A697-3B0136E46FA3}" presName="hierRoot1" presStyleCnt="0">
        <dgm:presLayoutVars>
          <dgm:hierBranch val="init"/>
        </dgm:presLayoutVars>
      </dgm:prSet>
      <dgm:spPr/>
    </dgm:pt>
    <dgm:pt modelId="{5C0FD80C-9605-4475-9675-6D77BBE7D94C}" type="pres">
      <dgm:prSet presAssocID="{1D2FE9DF-EBB0-44F8-A697-3B0136E46FA3}" presName="rootComposite1" presStyleCnt="0"/>
      <dgm:spPr/>
    </dgm:pt>
    <dgm:pt modelId="{F89557EC-FCE7-4E79-B71D-F28FD140CDE0}" type="pres">
      <dgm:prSet presAssocID="{1D2FE9DF-EBB0-44F8-A697-3B0136E46FA3}" presName="rootText1" presStyleLbl="node0" presStyleIdx="0" presStyleCnt="1">
        <dgm:presLayoutVars>
          <dgm:chPref val="3"/>
        </dgm:presLayoutVars>
      </dgm:prSet>
      <dgm:spPr/>
    </dgm:pt>
    <dgm:pt modelId="{7D49ACF6-F932-495C-B10F-0CE93763324E}" type="pres">
      <dgm:prSet presAssocID="{1D2FE9DF-EBB0-44F8-A697-3B0136E46FA3}" presName="rootConnector1" presStyleLbl="node1" presStyleIdx="0" presStyleCnt="0"/>
      <dgm:spPr/>
    </dgm:pt>
    <dgm:pt modelId="{8E3524BF-D08F-468A-A93D-1000102AAAAC}" type="pres">
      <dgm:prSet presAssocID="{1D2FE9DF-EBB0-44F8-A697-3B0136E46FA3}" presName="hierChild2" presStyleCnt="0"/>
      <dgm:spPr/>
    </dgm:pt>
    <dgm:pt modelId="{7196779C-4263-4663-B391-15502974E4C2}" type="pres">
      <dgm:prSet presAssocID="{5FA4E64D-4DB9-4A73-9F25-D0E725BA2DE7}" presName="Name37" presStyleLbl="parChTrans1D2" presStyleIdx="0" presStyleCnt="1"/>
      <dgm:spPr/>
    </dgm:pt>
    <dgm:pt modelId="{0E4005E6-E9E7-45F6-BC81-DB018F84B849}" type="pres">
      <dgm:prSet presAssocID="{9029D286-4F85-416F-BBD6-5F6258A5C8E2}" presName="hierRoot2" presStyleCnt="0">
        <dgm:presLayoutVars>
          <dgm:hierBranch val="init"/>
        </dgm:presLayoutVars>
      </dgm:prSet>
      <dgm:spPr/>
    </dgm:pt>
    <dgm:pt modelId="{5EE0A1F8-395D-480C-9E5F-9CD7A2570AAC}" type="pres">
      <dgm:prSet presAssocID="{9029D286-4F85-416F-BBD6-5F6258A5C8E2}" presName="rootComposite" presStyleCnt="0"/>
      <dgm:spPr/>
    </dgm:pt>
    <dgm:pt modelId="{B3CEECB2-574C-468E-8E29-B0172974C6A7}" type="pres">
      <dgm:prSet presAssocID="{9029D286-4F85-416F-BBD6-5F6258A5C8E2}" presName="rootText" presStyleLbl="node2" presStyleIdx="0" presStyleCnt="1">
        <dgm:presLayoutVars>
          <dgm:chPref val="3"/>
        </dgm:presLayoutVars>
      </dgm:prSet>
      <dgm:spPr/>
    </dgm:pt>
    <dgm:pt modelId="{975BBF90-C432-4DF4-9911-82B662E7D267}" type="pres">
      <dgm:prSet presAssocID="{9029D286-4F85-416F-BBD6-5F6258A5C8E2}" presName="rootConnector" presStyleLbl="node2" presStyleIdx="0" presStyleCnt="1"/>
      <dgm:spPr/>
    </dgm:pt>
    <dgm:pt modelId="{2589EC19-9A0E-432C-B7C7-5A9830AC5D1E}" type="pres">
      <dgm:prSet presAssocID="{9029D286-4F85-416F-BBD6-5F6258A5C8E2}" presName="hierChild4" presStyleCnt="0"/>
      <dgm:spPr/>
    </dgm:pt>
    <dgm:pt modelId="{591245EE-F847-410C-803E-D94D210BAD11}" type="pres">
      <dgm:prSet presAssocID="{FF7E67CF-3220-4F73-8376-862C9D88D403}" presName="Name37" presStyleLbl="parChTrans1D3" presStyleIdx="0" presStyleCnt="4"/>
      <dgm:spPr/>
    </dgm:pt>
    <dgm:pt modelId="{3B6D17B6-31F8-48F3-BDAB-3B0185622AC8}" type="pres">
      <dgm:prSet presAssocID="{79C26E60-D0BB-49E1-B292-63CA8C6DEE60}" presName="hierRoot2" presStyleCnt="0">
        <dgm:presLayoutVars>
          <dgm:hierBranch val="init"/>
        </dgm:presLayoutVars>
      </dgm:prSet>
      <dgm:spPr/>
    </dgm:pt>
    <dgm:pt modelId="{588F9E49-3E7C-40B5-81FE-BDDA2277B286}" type="pres">
      <dgm:prSet presAssocID="{79C26E60-D0BB-49E1-B292-63CA8C6DEE60}" presName="rootComposite" presStyleCnt="0"/>
      <dgm:spPr/>
    </dgm:pt>
    <dgm:pt modelId="{FD4BAD1A-9CFE-44FF-9159-8DA1380C7016}" type="pres">
      <dgm:prSet presAssocID="{79C26E60-D0BB-49E1-B292-63CA8C6DEE60}" presName="rootText" presStyleLbl="node3" presStyleIdx="0" presStyleCnt="4">
        <dgm:presLayoutVars>
          <dgm:chPref val="3"/>
        </dgm:presLayoutVars>
      </dgm:prSet>
      <dgm:spPr/>
    </dgm:pt>
    <dgm:pt modelId="{EEE7AE72-F3CF-467B-9BD3-85BAB5FBF098}" type="pres">
      <dgm:prSet presAssocID="{79C26E60-D0BB-49E1-B292-63CA8C6DEE60}" presName="rootConnector" presStyleLbl="node3" presStyleIdx="0" presStyleCnt="4"/>
      <dgm:spPr/>
    </dgm:pt>
    <dgm:pt modelId="{8492ED05-6045-4FB8-BB5E-E39F63573DA8}" type="pres">
      <dgm:prSet presAssocID="{79C26E60-D0BB-49E1-B292-63CA8C6DEE60}" presName="hierChild4" presStyleCnt="0"/>
      <dgm:spPr/>
    </dgm:pt>
    <dgm:pt modelId="{7838EBD4-7727-4F52-BBDE-76CF838B6FB8}" type="pres">
      <dgm:prSet presAssocID="{79C26E60-D0BB-49E1-B292-63CA8C6DEE60}" presName="hierChild5" presStyleCnt="0"/>
      <dgm:spPr/>
    </dgm:pt>
    <dgm:pt modelId="{425A1255-9913-4D65-A940-B5DD298FB08C}" type="pres">
      <dgm:prSet presAssocID="{D12E3BDB-C86D-4FAD-842E-C26278751331}" presName="Name37" presStyleLbl="parChTrans1D3" presStyleIdx="1" presStyleCnt="4"/>
      <dgm:spPr/>
    </dgm:pt>
    <dgm:pt modelId="{E86B83A6-EEA4-4A7E-B137-897D4A679364}" type="pres">
      <dgm:prSet presAssocID="{C152318A-461B-4A70-AEB0-0133762A447A}" presName="hierRoot2" presStyleCnt="0">
        <dgm:presLayoutVars>
          <dgm:hierBranch val="init"/>
        </dgm:presLayoutVars>
      </dgm:prSet>
      <dgm:spPr/>
    </dgm:pt>
    <dgm:pt modelId="{78DD5485-93E5-4C35-BE55-BC11D4E2FC62}" type="pres">
      <dgm:prSet presAssocID="{C152318A-461B-4A70-AEB0-0133762A447A}" presName="rootComposite" presStyleCnt="0"/>
      <dgm:spPr/>
    </dgm:pt>
    <dgm:pt modelId="{7BC538C9-1C25-438A-B472-80960AD22020}" type="pres">
      <dgm:prSet presAssocID="{C152318A-461B-4A70-AEB0-0133762A447A}" presName="rootText" presStyleLbl="node3" presStyleIdx="1" presStyleCnt="4">
        <dgm:presLayoutVars>
          <dgm:chPref val="3"/>
        </dgm:presLayoutVars>
      </dgm:prSet>
      <dgm:spPr/>
    </dgm:pt>
    <dgm:pt modelId="{508568AB-354E-4084-8106-AD9015788F1C}" type="pres">
      <dgm:prSet presAssocID="{C152318A-461B-4A70-AEB0-0133762A447A}" presName="rootConnector" presStyleLbl="node3" presStyleIdx="1" presStyleCnt="4"/>
      <dgm:spPr/>
    </dgm:pt>
    <dgm:pt modelId="{5CA52041-6DD6-494D-A15F-004C412F615E}" type="pres">
      <dgm:prSet presAssocID="{C152318A-461B-4A70-AEB0-0133762A447A}" presName="hierChild4" presStyleCnt="0"/>
      <dgm:spPr/>
    </dgm:pt>
    <dgm:pt modelId="{860CD68B-4E8F-462E-B6A0-15437842D6E0}" type="pres">
      <dgm:prSet presAssocID="{C152318A-461B-4A70-AEB0-0133762A447A}" presName="hierChild5" presStyleCnt="0"/>
      <dgm:spPr/>
    </dgm:pt>
    <dgm:pt modelId="{8983A357-A98E-432C-891D-F11D3A721F9B}" type="pres">
      <dgm:prSet presAssocID="{5EC9E986-780A-49CF-9B03-EE81932C9CB3}" presName="Name37" presStyleLbl="parChTrans1D3" presStyleIdx="2" presStyleCnt="4"/>
      <dgm:spPr/>
    </dgm:pt>
    <dgm:pt modelId="{E1E3D491-F0B5-4D44-A611-7005B3C34C30}" type="pres">
      <dgm:prSet presAssocID="{E79E200F-38F4-452E-B485-EEB564B61CEE}" presName="hierRoot2" presStyleCnt="0">
        <dgm:presLayoutVars>
          <dgm:hierBranch val="init"/>
        </dgm:presLayoutVars>
      </dgm:prSet>
      <dgm:spPr/>
    </dgm:pt>
    <dgm:pt modelId="{60480F87-5114-47AB-93A2-D643689C02B4}" type="pres">
      <dgm:prSet presAssocID="{E79E200F-38F4-452E-B485-EEB564B61CEE}" presName="rootComposite" presStyleCnt="0"/>
      <dgm:spPr/>
    </dgm:pt>
    <dgm:pt modelId="{C935B500-76E8-451C-B7F8-D93AAA65E3E9}" type="pres">
      <dgm:prSet presAssocID="{E79E200F-38F4-452E-B485-EEB564B61CEE}" presName="rootText" presStyleLbl="node3" presStyleIdx="2" presStyleCnt="4">
        <dgm:presLayoutVars>
          <dgm:chPref val="3"/>
        </dgm:presLayoutVars>
      </dgm:prSet>
      <dgm:spPr/>
    </dgm:pt>
    <dgm:pt modelId="{0700C31C-B421-4B36-9E84-2F609F32F65A}" type="pres">
      <dgm:prSet presAssocID="{E79E200F-38F4-452E-B485-EEB564B61CEE}" presName="rootConnector" presStyleLbl="node3" presStyleIdx="2" presStyleCnt="4"/>
      <dgm:spPr/>
    </dgm:pt>
    <dgm:pt modelId="{F5616C09-FC43-4410-86A6-8BA47D3538C2}" type="pres">
      <dgm:prSet presAssocID="{E79E200F-38F4-452E-B485-EEB564B61CEE}" presName="hierChild4" presStyleCnt="0"/>
      <dgm:spPr/>
    </dgm:pt>
    <dgm:pt modelId="{41D0A3D7-BA89-4EAA-A8DE-A61EE9A7C91E}" type="pres">
      <dgm:prSet presAssocID="{E79E200F-38F4-452E-B485-EEB564B61CEE}" presName="hierChild5" presStyleCnt="0"/>
      <dgm:spPr/>
    </dgm:pt>
    <dgm:pt modelId="{BB20B456-BC6B-462F-B715-BD5C5D29F680}" type="pres">
      <dgm:prSet presAssocID="{5D69215F-91B0-4CD1-8712-FE1D7E3B4AF9}" presName="Name37" presStyleLbl="parChTrans1D3" presStyleIdx="3" presStyleCnt="4"/>
      <dgm:spPr/>
    </dgm:pt>
    <dgm:pt modelId="{C48CFA6F-4297-42B0-A1CB-1876587965BD}" type="pres">
      <dgm:prSet presAssocID="{F8879ACF-9FF0-4EEA-B497-368A5CA00188}" presName="hierRoot2" presStyleCnt="0">
        <dgm:presLayoutVars>
          <dgm:hierBranch val="init"/>
        </dgm:presLayoutVars>
      </dgm:prSet>
      <dgm:spPr/>
    </dgm:pt>
    <dgm:pt modelId="{3859D150-2159-4A0D-9356-30114F26B23E}" type="pres">
      <dgm:prSet presAssocID="{F8879ACF-9FF0-4EEA-B497-368A5CA00188}" presName="rootComposite" presStyleCnt="0"/>
      <dgm:spPr/>
    </dgm:pt>
    <dgm:pt modelId="{561A3924-A4F8-4CB0-8F60-595160222007}" type="pres">
      <dgm:prSet presAssocID="{F8879ACF-9FF0-4EEA-B497-368A5CA00188}" presName="rootText" presStyleLbl="node3" presStyleIdx="3" presStyleCnt="4">
        <dgm:presLayoutVars>
          <dgm:chPref val="3"/>
        </dgm:presLayoutVars>
      </dgm:prSet>
      <dgm:spPr/>
    </dgm:pt>
    <dgm:pt modelId="{C6F1AB6D-D0E4-44A6-827B-8137AC576AA2}" type="pres">
      <dgm:prSet presAssocID="{F8879ACF-9FF0-4EEA-B497-368A5CA00188}" presName="rootConnector" presStyleLbl="node3" presStyleIdx="3" presStyleCnt="4"/>
      <dgm:spPr/>
    </dgm:pt>
    <dgm:pt modelId="{E3E25E96-51BF-4673-91E7-C32EED897CCB}" type="pres">
      <dgm:prSet presAssocID="{F8879ACF-9FF0-4EEA-B497-368A5CA00188}" presName="hierChild4" presStyleCnt="0"/>
      <dgm:spPr/>
    </dgm:pt>
    <dgm:pt modelId="{BF4A29EA-48FD-44BD-A65D-FFAE55A43D2D}" type="pres">
      <dgm:prSet presAssocID="{F8879ACF-9FF0-4EEA-B497-368A5CA00188}" presName="hierChild5" presStyleCnt="0"/>
      <dgm:spPr/>
    </dgm:pt>
    <dgm:pt modelId="{D157ECC4-80D2-4439-9858-F9A272014F05}" type="pres">
      <dgm:prSet presAssocID="{9029D286-4F85-416F-BBD6-5F6258A5C8E2}" presName="hierChild5" presStyleCnt="0"/>
      <dgm:spPr/>
    </dgm:pt>
    <dgm:pt modelId="{603DCC7C-ABC1-4E7A-AED4-8C96B020C86A}" type="pres">
      <dgm:prSet presAssocID="{1D2FE9DF-EBB0-44F8-A697-3B0136E46FA3}" presName="hierChild3" presStyleCnt="0"/>
      <dgm:spPr/>
    </dgm:pt>
  </dgm:ptLst>
  <dgm:cxnLst>
    <dgm:cxn modelId="{0139170C-9A74-4BEA-9F4E-908C14C98872}" type="presOf" srcId="{9029D286-4F85-416F-BBD6-5F6258A5C8E2}" destId="{B3CEECB2-574C-468E-8E29-B0172974C6A7}" srcOrd="0" destOrd="0" presId="urn:microsoft.com/office/officeart/2005/8/layout/orgChart1"/>
    <dgm:cxn modelId="{824E3D0E-4CFC-4794-BE21-9729C0DF9E5E}" type="presOf" srcId="{9029D286-4F85-416F-BBD6-5F6258A5C8E2}" destId="{975BBF90-C432-4DF4-9911-82B662E7D267}" srcOrd="1" destOrd="0" presId="urn:microsoft.com/office/officeart/2005/8/layout/orgChart1"/>
    <dgm:cxn modelId="{C3FBBF34-4048-4517-B5FF-464A48F08F55}" type="presOf" srcId="{5FA4E64D-4DB9-4A73-9F25-D0E725BA2DE7}" destId="{7196779C-4263-4663-B391-15502974E4C2}" srcOrd="0" destOrd="0" presId="urn:microsoft.com/office/officeart/2005/8/layout/orgChart1"/>
    <dgm:cxn modelId="{8843F839-6CDB-4C4A-B3CB-954B6502D586}" srcId="{1D2FE9DF-EBB0-44F8-A697-3B0136E46FA3}" destId="{9029D286-4F85-416F-BBD6-5F6258A5C8E2}" srcOrd="0" destOrd="0" parTransId="{5FA4E64D-4DB9-4A73-9F25-D0E725BA2DE7}" sibTransId="{D6E32821-7440-41C0-BBA2-5AA9E2B73653}"/>
    <dgm:cxn modelId="{61DEE43E-B290-4E24-91F1-59068BB4B217}" srcId="{9029D286-4F85-416F-BBD6-5F6258A5C8E2}" destId="{79C26E60-D0BB-49E1-B292-63CA8C6DEE60}" srcOrd="0" destOrd="0" parTransId="{FF7E67CF-3220-4F73-8376-862C9D88D403}" sibTransId="{CAFD4288-1A5D-4748-8F25-8E23D788E8B5}"/>
    <dgm:cxn modelId="{9F1ABF42-8174-4F10-A256-A3BF916BB1E0}" type="presOf" srcId="{F8879ACF-9FF0-4EEA-B497-368A5CA00188}" destId="{C6F1AB6D-D0E4-44A6-827B-8137AC576AA2}" srcOrd="1" destOrd="0" presId="urn:microsoft.com/office/officeart/2005/8/layout/orgChart1"/>
    <dgm:cxn modelId="{2A0E3964-C7D6-402A-9C63-5BB41FD65351}" type="presOf" srcId="{F8879ACF-9FF0-4EEA-B497-368A5CA00188}" destId="{561A3924-A4F8-4CB0-8F60-595160222007}" srcOrd="0" destOrd="0" presId="urn:microsoft.com/office/officeart/2005/8/layout/orgChart1"/>
    <dgm:cxn modelId="{455B3B45-7795-4CB6-9C32-737B309B2C99}" type="presOf" srcId="{D12E3BDB-C86D-4FAD-842E-C26278751331}" destId="{425A1255-9913-4D65-A940-B5DD298FB08C}" srcOrd="0" destOrd="0" presId="urn:microsoft.com/office/officeart/2005/8/layout/orgChart1"/>
    <dgm:cxn modelId="{EB95094D-4951-4848-A756-5AD919347C81}" type="presOf" srcId="{5D69215F-91B0-4CD1-8712-FE1D7E3B4AF9}" destId="{BB20B456-BC6B-462F-B715-BD5C5D29F680}" srcOrd="0" destOrd="0" presId="urn:microsoft.com/office/officeart/2005/8/layout/orgChart1"/>
    <dgm:cxn modelId="{4BAE0A4E-5696-476E-91F2-7FD488ABA77F}" srcId="{9029D286-4F85-416F-BBD6-5F6258A5C8E2}" destId="{F8879ACF-9FF0-4EEA-B497-368A5CA00188}" srcOrd="3" destOrd="0" parTransId="{5D69215F-91B0-4CD1-8712-FE1D7E3B4AF9}" sibTransId="{4E8866C3-6E71-4711-992B-4622A5BD79A5}"/>
    <dgm:cxn modelId="{6C20EE9D-1D0A-4F6D-B84E-965067A1B3D9}" type="presOf" srcId="{C152318A-461B-4A70-AEB0-0133762A447A}" destId="{508568AB-354E-4084-8106-AD9015788F1C}" srcOrd="1" destOrd="0" presId="urn:microsoft.com/office/officeart/2005/8/layout/orgChart1"/>
    <dgm:cxn modelId="{A1663AB4-53EF-4238-8E34-6AD2061F2759}" type="presOf" srcId="{5EC9E986-780A-49CF-9B03-EE81932C9CB3}" destId="{8983A357-A98E-432C-891D-F11D3A721F9B}" srcOrd="0" destOrd="0" presId="urn:microsoft.com/office/officeart/2005/8/layout/orgChart1"/>
    <dgm:cxn modelId="{8BF8A2B6-E3D3-4B5A-890F-5FDA789121E3}" srcId="{D425FE7C-F519-4A1B-BC24-9140004CCA0C}" destId="{1D2FE9DF-EBB0-44F8-A697-3B0136E46FA3}" srcOrd="0" destOrd="0" parTransId="{AF019ED8-A286-4831-BEB0-3E1F28C8EC70}" sibTransId="{E6E0576A-A22A-4702-B85B-F9FA196584AE}"/>
    <dgm:cxn modelId="{90AA92C5-C58F-4ADB-B2BF-BE31234D9347}" srcId="{9029D286-4F85-416F-BBD6-5F6258A5C8E2}" destId="{C152318A-461B-4A70-AEB0-0133762A447A}" srcOrd="1" destOrd="0" parTransId="{D12E3BDB-C86D-4FAD-842E-C26278751331}" sibTransId="{6E6F16DD-1D55-4D94-9992-D456D61D2AE0}"/>
    <dgm:cxn modelId="{C61229C6-862D-4770-A55F-108403260DD4}" type="presOf" srcId="{D425FE7C-F519-4A1B-BC24-9140004CCA0C}" destId="{6D565B20-A2F0-4D10-A3B2-D12D9AF06C4E}" srcOrd="0" destOrd="0" presId="urn:microsoft.com/office/officeart/2005/8/layout/orgChart1"/>
    <dgm:cxn modelId="{7CD262CC-43B5-4456-8312-0E24BB619854}" type="presOf" srcId="{E79E200F-38F4-452E-B485-EEB564B61CEE}" destId="{C935B500-76E8-451C-B7F8-D93AAA65E3E9}" srcOrd="0" destOrd="0" presId="urn:microsoft.com/office/officeart/2005/8/layout/orgChart1"/>
    <dgm:cxn modelId="{AB29A9CC-8273-4C72-9463-02C75D5B949C}" srcId="{9029D286-4F85-416F-BBD6-5F6258A5C8E2}" destId="{E79E200F-38F4-452E-B485-EEB564B61CEE}" srcOrd="2" destOrd="0" parTransId="{5EC9E986-780A-49CF-9B03-EE81932C9CB3}" sibTransId="{951A8B9D-CD4D-455E-8F18-01666957F361}"/>
    <dgm:cxn modelId="{D734B6DE-6C11-41C0-8F12-9FD1B157B60F}" type="presOf" srcId="{1D2FE9DF-EBB0-44F8-A697-3B0136E46FA3}" destId="{7D49ACF6-F932-495C-B10F-0CE93763324E}" srcOrd="1" destOrd="0" presId="urn:microsoft.com/office/officeart/2005/8/layout/orgChart1"/>
    <dgm:cxn modelId="{572323E4-6710-48E2-BF49-98E57AFB328D}" type="presOf" srcId="{79C26E60-D0BB-49E1-B292-63CA8C6DEE60}" destId="{EEE7AE72-F3CF-467B-9BD3-85BAB5FBF098}" srcOrd="1" destOrd="0" presId="urn:microsoft.com/office/officeart/2005/8/layout/orgChart1"/>
    <dgm:cxn modelId="{FDA3A5E6-F416-48C9-890B-653380489266}" type="presOf" srcId="{1D2FE9DF-EBB0-44F8-A697-3B0136E46FA3}" destId="{F89557EC-FCE7-4E79-B71D-F28FD140CDE0}" srcOrd="0" destOrd="0" presId="urn:microsoft.com/office/officeart/2005/8/layout/orgChart1"/>
    <dgm:cxn modelId="{F00CEDE6-D777-493E-8D2D-CF162827A51B}" type="presOf" srcId="{C152318A-461B-4A70-AEB0-0133762A447A}" destId="{7BC538C9-1C25-438A-B472-80960AD22020}" srcOrd="0" destOrd="0" presId="urn:microsoft.com/office/officeart/2005/8/layout/orgChart1"/>
    <dgm:cxn modelId="{B50E2CE8-B747-4D6A-B915-C75717BFCD86}" type="presOf" srcId="{FF7E67CF-3220-4F73-8376-862C9D88D403}" destId="{591245EE-F847-410C-803E-D94D210BAD11}" srcOrd="0" destOrd="0" presId="urn:microsoft.com/office/officeart/2005/8/layout/orgChart1"/>
    <dgm:cxn modelId="{F84C55ED-5789-49E3-9116-A9720790DC9E}" type="presOf" srcId="{79C26E60-D0BB-49E1-B292-63CA8C6DEE60}" destId="{FD4BAD1A-9CFE-44FF-9159-8DA1380C7016}" srcOrd="0" destOrd="0" presId="urn:microsoft.com/office/officeart/2005/8/layout/orgChart1"/>
    <dgm:cxn modelId="{2B683CF8-D93B-40F0-AD17-7DD0769EBC89}" type="presOf" srcId="{E79E200F-38F4-452E-B485-EEB564B61CEE}" destId="{0700C31C-B421-4B36-9E84-2F609F32F65A}" srcOrd="1" destOrd="0" presId="urn:microsoft.com/office/officeart/2005/8/layout/orgChart1"/>
    <dgm:cxn modelId="{DAF11C42-3D63-4D13-B84B-5A83E7D836CC}" type="presParOf" srcId="{6D565B20-A2F0-4D10-A3B2-D12D9AF06C4E}" destId="{52004F80-A8C3-4A77-940B-43FA99660045}" srcOrd="0" destOrd="0" presId="urn:microsoft.com/office/officeart/2005/8/layout/orgChart1"/>
    <dgm:cxn modelId="{3206C5CF-9DCE-4CF4-BD08-06C9ABAAC62C}" type="presParOf" srcId="{52004F80-A8C3-4A77-940B-43FA99660045}" destId="{5C0FD80C-9605-4475-9675-6D77BBE7D94C}" srcOrd="0" destOrd="0" presId="urn:microsoft.com/office/officeart/2005/8/layout/orgChart1"/>
    <dgm:cxn modelId="{33FF584D-3B47-4C5A-9CD0-3921557C0860}" type="presParOf" srcId="{5C0FD80C-9605-4475-9675-6D77BBE7D94C}" destId="{F89557EC-FCE7-4E79-B71D-F28FD140CDE0}" srcOrd="0" destOrd="0" presId="urn:microsoft.com/office/officeart/2005/8/layout/orgChart1"/>
    <dgm:cxn modelId="{67962183-2925-47BE-9499-B930476D21FC}" type="presParOf" srcId="{5C0FD80C-9605-4475-9675-6D77BBE7D94C}" destId="{7D49ACF6-F932-495C-B10F-0CE93763324E}" srcOrd="1" destOrd="0" presId="urn:microsoft.com/office/officeart/2005/8/layout/orgChart1"/>
    <dgm:cxn modelId="{B39A3F45-B056-4266-8694-51D7D89312DF}" type="presParOf" srcId="{52004F80-A8C3-4A77-940B-43FA99660045}" destId="{8E3524BF-D08F-468A-A93D-1000102AAAAC}" srcOrd="1" destOrd="0" presId="urn:microsoft.com/office/officeart/2005/8/layout/orgChart1"/>
    <dgm:cxn modelId="{7D3A016E-0884-457C-92B1-D65B97691B52}" type="presParOf" srcId="{8E3524BF-D08F-468A-A93D-1000102AAAAC}" destId="{7196779C-4263-4663-B391-15502974E4C2}" srcOrd="0" destOrd="0" presId="urn:microsoft.com/office/officeart/2005/8/layout/orgChart1"/>
    <dgm:cxn modelId="{53B68285-CDE8-42A9-A311-A394C78BDA96}" type="presParOf" srcId="{8E3524BF-D08F-468A-A93D-1000102AAAAC}" destId="{0E4005E6-E9E7-45F6-BC81-DB018F84B849}" srcOrd="1" destOrd="0" presId="urn:microsoft.com/office/officeart/2005/8/layout/orgChart1"/>
    <dgm:cxn modelId="{721C0526-6A84-416E-A441-892456F36229}" type="presParOf" srcId="{0E4005E6-E9E7-45F6-BC81-DB018F84B849}" destId="{5EE0A1F8-395D-480C-9E5F-9CD7A2570AAC}" srcOrd="0" destOrd="0" presId="urn:microsoft.com/office/officeart/2005/8/layout/orgChart1"/>
    <dgm:cxn modelId="{34460DF7-7D58-49FF-883D-14AEEFC267C7}" type="presParOf" srcId="{5EE0A1F8-395D-480C-9E5F-9CD7A2570AAC}" destId="{B3CEECB2-574C-468E-8E29-B0172974C6A7}" srcOrd="0" destOrd="0" presId="urn:microsoft.com/office/officeart/2005/8/layout/orgChart1"/>
    <dgm:cxn modelId="{D76720F1-BCA0-46FD-9B6B-848AE36B793C}" type="presParOf" srcId="{5EE0A1F8-395D-480C-9E5F-9CD7A2570AAC}" destId="{975BBF90-C432-4DF4-9911-82B662E7D267}" srcOrd="1" destOrd="0" presId="urn:microsoft.com/office/officeart/2005/8/layout/orgChart1"/>
    <dgm:cxn modelId="{44B55F1A-BC63-43A7-84DB-2FFE49C492BC}" type="presParOf" srcId="{0E4005E6-E9E7-45F6-BC81-DB018F84B849}" destId="{2589EC19-9A0E-432C-B7C7-5A9830AC5D1E}" srcOrd="1" destOrd="0" presId="urn:microsoft.com/office/officeart/2005/8/layout/orgChart1"/>
    <dgm:cxn modelId="{17A69361-8144-4477-BAE4-5137EC914DEF}" type="presParOf" srcId="{2589EC19-9A0E-432C-B7C7-5A9830AC5D1E}" destId="{591245EE-F847-410C-803E-D94D210BAD11}" srcOrd="0" destOrd="0" presId="urn:microsoft.com/office/officeart/2005/8/layout/orgChart1"/>
    <dgm:cxn modelId="{E70AD0B0-69D3-4269-858C-E4A40F73C49B}" type="presParOf" srcId="{2589EC19-9A0E-432C-B7C7-5A9830AC5D1E}" destId="{3B6D17B6-31F8-48F3-BDAB-3B0185622AC8}" srcOrd="1" destOrd="0" presId="urn:microsoft.com/office/officeart/2005/8/layout/orgChart1"/>
    <dgm:cxn modelId="{BD5E84C4-55DE-4A65-8BF6-17BD385202CD}" type="presParOf" srcId="{3B6D17B6-31F8-48F3-BDAB-3B0185622AC8}" destId="{588F9E49-3E7C-40B5-81FE-BDDA2277B286}" srcOrd="0" destOrd="0" presId="urn:microsoft.com/office/officeart/2005/8/layout/orgChart1"/>
    <dgm:cxn modelId="{0C0DB6A8-7206-4B5B-9CD1-2A68BAF7D4D3}" type="presParOf" srcId="{588F9E49-3E7C-40B5-81FE-BDDA2277B286}" destId="{FD4BAD1A-9CFE-44FF-9159-8DA1380C7016}" srcOrd="0" destOrd="0" presId="urn:microsoft.com/office/officeart/2005/8/layout/orgChart1"/>
    <dgm:cxn modelId="{72222F01-588A-45BC-B35F-136EB2AA4ED7}" type="presParOf" srcId="{588F9E49-3E7C-40B5-81FE-BDDA2277B286}" destId="{EEE7AE72-F3CF-467B-9BD3-85BAB5FBF098}" srcOrd="1" destOrd="0" presId="urn:microsoft.com/office/officeart/2005/8/layout/orgChart1"/>
    <dgm:cxn modelId="{8C1AF604-0BD2-402F-A009-C57ACC3A22B0}" type="presParOf" srcId="{3B6D17B6-31F8-48F3-BDAB-3B0185622AC8}" destId="{8492ED05-6045-4FB8-BB5E-E39F63573DA8}" srcOrd="1" destOrd="0" presId="urn:microsoft.com/office/officeart/2005/8/layout/orgChart1"/>
    <dgm:cxn modelId="{D96A3B24-8BAE-4006-88EC-13BEF4D0E412}" type="presParOf" srcId="{3B6D17B6-31F8-48F3-BDAB-3B0185622AC8}" destId="{7838EBD4-7727-4F52-BBDE-76CF838B6FB8}" srcOrd="2" destOrd="0" presId="urn:microsoft.com/office/officeart/2005/8/layout/orgChart1"/>
    <dgm:cxn modelId="{A9B02244-CFC7-46E7-BA20-88142E854E52}" type="presParOf" srcId="{2589EC19-9A0E-432C-B7C7-5A9830AC5D1E}" destId="{425A1255-9913-4D65-A940-B5DD298FB08C}" srcOrd="2" destOrd="0" presId="urn:microsoft.com/office/officeart/2005/8/layout/orgChart1"/>
    <dgm:cxn modelId="{8470F9D3-0471-438A-BB46-2ADBDE58ED0C}" type="presParOf" srcId="{2589EC19-9A0E-432C-B7C7-5A9830AC5D1E}" destId="{E86B83A6-EEA4-4A7E-B137-897D4A679364}" srcOrd="3" destOrd="0" presId="urn:microsoft.com/office/officeart/2005/8/layout/orgChart1"/>
    <dgm:cxn modelId="{205384D9-CD2C-403F-947F-5AE0D7A331D7}" type="presParOf" srcId="{E86B83A6-EEA4-4A7E-B137-897D4A679364}" destId="{78DD5485-93E5-4C35-BE55-BC11D4E2FC62}" srcOrd="0" destOrd="0" presId="urn:microsoft.com/office/officeart/2005/8/layout/orgChart1"/>
    <dgm:cxn modelId="{B04240AC-CFB9-4F1B-83AB-D075966746AB}" type="presParOf" srcId="{78DD5485-93E5-4C35-BE55-BC11D4E2FC62}" destId="{7BC538C9-1C25-438A-B472-80960AD22020}" srcOrd="0" destOrd="0" presId="urn:microsoft.com/office/officeart/2005/8/layout/orgChart1"/>
    <dgm:cxn modelId="{9C833F41-3A7E-4F43-BACD-B21AADF187FB}" type="presParOf" srcId="{78DD5485-93E5-4C35-BE55-BC11D4E2FC62}" destId="{508568AB-354E-4084-8106-AD9015788F1C}" srcOrd="1" destOrd="0" presId="urn:microsoft.com/office/officeart/2005/8/layout/orgChart1"/>
    <dgm:cxn modelId="{CC116586-9D0E-4527-8236-6C97B514774F}" type="presParOf" srcId="{E86B83A6-EEA4-4A7E-B137-897D4A679364}" destId="{5CA52041-6DD6-494D-A15F-004C412F615E}" srcOrd="1" destOrd="0" presId="urn:microsoft.com/office/officeart/2005/8/layout/orgChart1"/>
    <dgm:cxn modelId="{9C33E12E-73BD-4F02-93E7-683790EB6AC4}" type="presParOf" srcId="{E86B83A6-EEA4-4A7E-B137-897D4A679364}" destId="{860CD68B-4E8F-462E-B6A0-15437842D6E0}" srcOrd="2" destOrd="0" presId="urn:microsoft.com/office/officeart/2005/8/layout/orgChart1"/>
    <dgm:cxn modelId="{BE985816-599A-452C-A17B-891671B5CBF5}" type="presParOf" srcId="{2589EC19-9A0E-432C-B7C7-5A9830AC5D1E}" destId="{8983A357-A98E-432C-891D-F11D3A721F9B}" srcOrd="4" destOrd="0" presId="urn:microsoft.com/office/officeart/2005/8/layout/orgChart1"/>
    <dgm:cxn modelId="{A7EA7CC5-D9CE-4541-8BE0-AE8CF8BA776F}" type="presParOf" srcId="{2589EC19-9A0E-432C-B7C7-5A9830AC5D1E}" destId="{E1E3D491-F0B5-4D44-A611-7005B3C34C30}" srcOrd="5" destOrd="0" presId="urn:microsoft.com/office/officeart/2005/8/layout/orgChart1"/>
    <dgm:cxn modelId="{7C84B853-5535-4EAD-94E4-74EC4DADBCC7}" type="presParOf" srcId="{E1E3D491-F0B5-4D44-A611-7005B3C34C30}" destId="{60480F87-5114-47AB-93A2-D643689C02B4}" srcOrd="0" destOrd="0" presId="urn:microsoft.com/office/officeart/2005/8/layout/orgChart1"/>
    <dgm:cxn modelId="{BCFBCAE7-47E2-4D03-9DAE-029B29AC5134}" type="presParOf" srcId="{60480F87-5114-47AB-93A2-D643689C02B4}" destId="{C935B500-76E8-451C-B7F8-D93AAA65E3E9}" srcOrd="0" destOrd="0" presId="urn:microsoft.com/office/officeart/2005/8/layout/orgChart1"/>
    <dgm:cxn modelId="{5A1909CD-0E5C-4DA0-8904-E8CAB0B92B75}" type="presParOf" srcId="{60480F87-5114-47AB-93A2-D643689C02B4}" destId="{0700C31C-B421-4B36-9E84-2F609F32F65A}" srcOrd="1" destOrd="0" presId="urn:microsoft.com/office/officeart/2005/8/layout/orgChart1"/>
    <dgm:cxn modelId="{A2FC72CE-0317-4866-987F-ECCC60A86B8B}" type="presParOf" srcId="{E1E3D491-F0B5-4D44-A611-7005B3C34C30}" destId="{F5616C09-FC43-4410-86A6-8BA47D3538C2}" srcOrd="1" destOrd="0" presId="urn:microsoft.com/office/officeart/2005/8/layout/orgChart1"/>
    <dgm:cxn modelId="{F12FB99C-AD02-4086-962F-A014A2FBB1EA}" type="presParOf" srcId="{E1E3D491-F0B5-4D44-A611-7005B3C34C30}" destId="{41D0A3D7-BA89-4EAA-A8DE-A61EE9A7C91E}" srcOrd="2" destOrd="0" presId="urn:microsoft.com/office/officeart/2005/8/layout/orgChart1"/>
    <dgm:cxn modelId="{88512C50-9FA6-4342-8855-80843FD4B6DB}" type="presParOf" srcId="{2589EC19-9A0E-432C-B7C7-5A9830AC5D1E}" destId="{BB20B456-BC6B-462F-B715-BD5C5D29F680}" srcOrd="6" destOrd="0" presId="urn:microsoft.com/office/officeart/2005/8/layout/orgChart1"/>
    <dgm:cxn modelId="{F5D1BFF4-7CD6-4B2A-B7B1-345338D6608D}" type="presParOf" srcId="{2589EC19-9A0E-432C-B7C7-5A9830AC5D1E}" destId="{C48CFA6F-4297-42B0-A1CB-1876587965BD}" srcOrd="7" destOrd="0" presId="urn:microsoft.com/office/officeart/2005/8/layout/orgChart1"/>
    <dgm:cxn modelId="{3A7F464F-B329-4761-9275-4BA76ADF5A92}" type="presParOf" srcId="{C48CFA6F-4297-42B0-A1CB-1876587965BD}" destId="{3859D150-2159-4A0D-9356-30114F26B23E}" srcOrd="0" destOrd="0" presId="urn:microsoft.com/office/officeart/2005/8/layout/orgChart1"/>
    <dgm:cxn modelId="{B7F82AE6-3B1F-4023-9F3B-84513CFEF799}" type="presParOf" srcId="{3859D150-2159-4A0D-9356-30114F26B23E}" destId="{561A3924-A4F8-4CB0-8F60-595160222007}" srcOrd="0" destOrd="0" presId="urn:microsoft.com/office/officeart/2005/8/layout/orgChart1"/>
    <dgm:cxn modelId="{36ABFF8D-6A69-4D9D-8683-4B752FF0A941}" type="presParOf" srcId="{3859D150-2159-4A0D-9356-30114F26B23E}" destId="{C6F1AB6D-D0E4-44A6-827B-8137AC576AA2}" srcOrd="1" destOrd="0" presId="urn:microsoft.com/office/officeart/2005/8/layout/orgChart1"/>
    <dgm:cxn modelId="{A598D705-4A98-4116-8830-C5B15B48AF29}" type="presParOf" srcId="{C48CFA6F-4297-42B0-A1CB-1876587965BD}" destId="{E3E25E96-51BF-4673-91E7-C32EED897CCB}" srcOrd="1" destOrd="0" presId="urn:microsoft.com/office/officeart/2005/8/layout/orgChart1"/>
    <dgm:cxn modelId="{4F04B49B-75AD-4EBC-9CE0-832C1E75322F}" type="presParOf" srcId="{C48CFA6F-4297-42B0-A1CB-1876587965BD}" destId="{BF4A29EA-48FD-44BD-A65D-FFAE55A43D2D}" srcOrd="2" destOrd="0" presId="urn:microsoft.com/office/officeart/2005/8/layout/orgChart1"/>
    <dgm:cxn modelId="{E65D00BC-AC1F-4B72-97CC-5D8290680F19}" type="presParOf" srcId="{0E4005E6-E9E7-45F6-BC81-DB018F84B849}" destId="{D157ECC4-80D2-4439-9858-F9A272014F05}" srcOrd="2" destOrd="0" presId="urn:microsoft.com/office/officeart/2005/8/layout/orgChart1"/>
    <dgm:cxn modelId="{31E138D4-5DC1-46C3-891D-858443502939}" type="presParOf" srcId="{52004F80-A8C3-4A77-940B-43FA99660045}" destId="{603DCC7C-ABC1-4E7A-AED4-8C96B020C86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19202-E1D5-4AC9-9C1F-C760924B7659}">
      <dsp:nvSpPr>
        <dsp:cNvPr id="0" name=""/>
        <dsp:cNvSpPr/>
      </dsp:nvSpPr>
      <dsp:spPr>
        <a:xfrm>
          <a:off x="0" y="0"/>
          <a:ext cx="8828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6F8CC2-3BE5-432E-BDCC-D7F2C5BC7C6D}">
      <dsp:nvSpPr>
        <dsp:cNvPr id="0" name=""/>
        <dsp:cNvSpPr/>
      </dsp:nvSpPr>
      <dsp:spPr>
        <a:xfrm>
          <a:off x="0" y="0"/>
          <a:ext cx="1765718" cy="6409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marR="0" lvl="0" indent="0" algn="l" defTabSz="10223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r>
            <a:rPr lang="en-GB" sz="2300" b="1" kern="1200" dirty="0"/>
            <a:t>What is Emotional Intelligence?</a:t>
          </a:r>
          <a:endParaRPr lang="en-GB" sz="2300" kern="1200" dirty="0"/>
        </a:p>
      </dsp:txBody>
      <dsp:txXfrm>
        <a:off x="0" y="0"/>
        <a:ext cx="1765718" cy="6409170"/>
      </dsp:txXfrm>
    </dsp:sp>
    <dsp:sp modelId="{4D56DAC6-19ED-46CE-9904-F94743F437A6}">
      <dsp:nvSpPr>
        <dsp:cNvPr id="0" name=""/>
        <dsp:cNvSpPr/>
      </dsp:nvSpPr>
      <dsp:spPr>
        <a:xfrm>
          <a:off x="1898147" y="60398"/>
          <a:ext cx="6930446" cy="12079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3200" kern="1200" dirty="0"/>
            <a:t>Recognising personal emotions</a:t>
          </a:r>
          <a:endParaRPr lang="en-GB" sz="3200" b="1" kern="1200" dirty="0"/>
        </a:p>
        <a:p>
          <a:pPr marL="0"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/>
        </a:p>
      </dsp:txBody>
      <dsp:txXfrm>
        <a:off x="1898147" y="60398"/>
        <a:ext cx="6930446" cy="1207978"/>
      </dsp:txXfrm>
    </dsp:sp>
    <dsp:sp modelId="{B332CC0F-DF45-44E7-A5F9-316837849B9B}">
      <dsp:nvSpPr>
        <dsp:cNvPr id="0" name=""/>
        <dsp:cNvSpPr/>
      </dsp:nvSpPr>
      <dsp:spPr>
        <a:xfrm>
          <a:off x="1765718" y="1268377"/>
          <a:ext cx="706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A2621A-161E-4668-A453-8F8D0C991560}">
      <dsp:nvSpPr>
        <dsp:cNvPr id="0" name=""/>
        <dsp:cNvSpPr/>
      </dsp:nvSpPr>
      <dsp:spPr>
        <a:xfrm>
          <a:off x="1898147" y="1328776"/>
          <a:ext cx="6930446" cy="12079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Understanding emotional reactions</a:t>
          </a:r>
        </a:p>
      </dsp:txBody>
      <dsp:txXfrm>
        <a:off x="1898147" y="1328776"/>
        <a:ext cx="6930446" cy="1207978"/>
      </dsp:txXfrm>
    </dsp:sp>
    <dsp:sp modelId="{E66FC11F-5C41-450F-9178-C694B4AC7176}">
      <dsp:nvSpPr>
        <dsp:cNvPr id="0" name=""/>
        <dsp:cNvSpPr/>
      </dsp:nvSpPr>
      <dsp:spPr>
        <a:xfrm>
          <a:off x="1765718" y="2536754"/>
          <a:ext cx="706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35FB1A-E81E-456A-9BA2-B29E7CC0777D}">
      <dsp:nvSpPr>
        <dsp:cNvPr id="0" name=""/>
        <dsp:cNvSpPr/>
      </dsp:nvSpPr>
      <dsp:spPr>
        <a:xfrm>
          <a:off x="1898147" y="2597153"/>
          <a:ext cx="6930446" cy="12079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Managing emotions effectively</a:t>
          </a:r>
        </a:p>
      </dsp:txBody>
      <dsp:txXfrm>
        <a:off x="1898147" y="2597153"/>
        <a:ext cx="6930446" cy="1207978"/>
      </dsp:txXfrm>
    </dsp:sp>
    <dsp:sp modelId="{E67954BF-47D7-43E6-87D9-78818DB9997B}">
      <dsp:nvSpPr>
        <dsp:cNvPr id="0" name=""/>
        <dsp:cNvSpPr/>
      </dsp:nvSpPr>
      <dsp:spPr>
        <a:xfrm>
          <a:off x="1765718" y="3805131"/>
          <a:ext cx="706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1FD34D-7313-408E-92E5-02F0FF790D05}">
      <dsp:nvSpPr>
        <dsp:cNvPr id="0" name=""/>
        <dsp:cNvSpPr/>
      </dsp:nvSpPr>
      <dsp:spPr>
        <a:xfrm>
          <a:off x="1898147" y="3865530"/>
          <a:ext cx="6930446" cy="12079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Recognising emotions in others</a:t>
          </a:r>
        </a:p>
      </dsp:txBody>
      <dsp:txXfrm>
        <a:off x="1898147" y="3865530"/>
        <a:ext cx="6930446" cy="1207978"/>
      </dsp:txXfrm>
    </dsp:sp>
    <dsp:sp modelId="{12C12BCB-ABD6-4453-902E-53892687635B}">
      <dsp:nvSpPr>
        <dsp:cNvPr id="0" name=""/>
        <dsp:cNvSpPr/>
      </dsp:nvSpPr>
      <dsp:spPr>
        <a:xfrm>
          <a:off x="1765718" y="5073508"/>
          <a:ext cx="706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2F43AD-9ABA-4F55-9C90-B709857A3961}">
      <dsp:nvSpPr>
        <dsp:cNvPr id="0" name=""/>
        <dsp:cNvSpPr/>
      </dsp:nvSpPr>
      <dsp:spPr>
        <a:xfrm>
          <a:off x="1898147" y="5133907"/>
          <a:ext cx="6930446" cy="12079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Improving interactions and decisions</a:t>
          </a:r>
        </a:p>
      </dsp:txBody>
      <dsp:txXfrm>
        <a:off x="1898147" y="5133907"/>
        <a:ext cx="6930446" cy="1207978"/>
      </dsp:txXfrm>
    </dsp:sp>
    <dsp:sp modelId="{3AEF43F5-DF50-43D7-A194-6E4B8CA23DEA}">
      <dsp:nvSpPr>
        <dsp:cNvPr id="0" name=""/>
        <dsp:cNvSpPr/>
      </dsp:nvSpPr>
      <dsp:spPr>
        <a:xfrm>
          <a:off x="1765718" y="6341886"/>
          <a:ext cx="706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20B456-BC6B-462F-B715-BD5C5D29F680}">
      <dsp:nvSpPr>
        <dsp:cNvPr id="0" name=""/>
        <dsp:cNvSpPr/>
      </dsp:nvSpPr>
      <dsp:spPr>
        <a:xfrm>
          <a:off x="1497787" y="1988520"/>
          <a:ext cx="246294" cy="42526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52685"/>
              </a:lnTo>
              <a:lnTo>
                <a:pt x="246294" y="42526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83A357-A98E-432C-891D-F11D3A721F9B}">
      <dsp:nvSpPr>
        <dsp:cNvPr id="0" name=""/>
        <dsp:cNvSpPr/>
      </dsp:nvSpPr>
      <dsp:spPr>
        <a:xfrm>
          <a:off x="1497787" y="1988520"/>
          <a:ext cx="246294" cy="30868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6891"/>
              </a:lnTo>
              <a:lnTo>
                <a:pt x="246294" y="308689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5A1255-9913-4D65-A940-B5DD298FB08C}">
      <dsp:nvSpPr>
        <dsp:cNvPr id="0" name=""/>
        <dsp:cNvSpPr/>
      </dsp:nvSpPr>
      <dsp:spPr>
        <a:xfrm>
          <a:off x="1497787" y="1988520"/>
          <a:ext cx="246294" cy="19210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21097"/>
              </a:lnTo>
              <a:lnTo>
                <a:pt x="246294" y="192109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1245EE-F847-410C-803E-D94D210BAD11}">
      <dsp:nvSpPr>
        <dsp:cNvPr id="0" name=""/>
        <dsp:cNvSpPr/>
      </dsp:nvSpPr>
      <dsp:spPr>
        <a:xfrm>
          <a:off x="1497787" y="1988520"/>
          <a:ext cx="246294" cy="7553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5303"/>
              </a:lnTo>
              <a:lnTo>
                <a:pt x="246294" y="75530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96779C-4263-4663-B391-15502974E4C2}">
      <dsp:nvSpPr>
        <dsp:cNvPr id="0" name=""/>
        <dsp:cNvSpPr/>
      </dsp:nvSpPr>
      <dsp:spPr>
        <a:xfrm>
          <a:off x="2108853" y="822726"/>
          <a:ext cx="91440" cy="34481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481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9557EC-FCE7-4E79-B71D-F28FD140CDE0}">
      <dsp:nvSpPr>
        <dsp:cNvPr id="0" name=""/>
        <dsp:cNvSpPr/>
      </dsp:nvSpPr>
      <dsp:spPr>
        <a:xfrm>
          <a:off x="1333591" y="1744"/>
          <a:ext cx="1641963" cy="8209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200" b="1" kern="1200" dirty="0"/>
            <a:t>Benefits</a:t>
          </a:r>
        </a:p>
        <a:p>
          <a:pPr marL="0"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</dsp:txBody>
      <dsp:txXfrm>
        <a:off x="1333591" y="1744"/>
        <a:ext cx="1641963" cy="820981"/>
      </dsp:txXfrm>
    </dsp:sp>
    <dsp:sp modelId="{B3CEECB2-574C-468E-8E29-B0172974C6A7}">
      <dsp:nvSpPr>
        <dsp:cNvPr id="0" name=""/>
        <dsp:cNvSpPr/>
      </dsp:nvSpPr>
      <dsp:spPr>
        <a:xfrm>
          <a:off x="1333591" y="1167538"/>
          <a:ext cx="1641963" cy="8209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Better leadership</a:t>
          </a:r>
        </a:p>
      </dsp:txBody>
      <dsp:txXfrm>
        <a:off x="1333591" y="1167538"/>
        <a:ext cx="1641963" cy="820981"/>
      </dsp:txXfrm>
    </dsp:sp>
    <dsp:sp modelId="{FD4BAD1A-9CFE-44FF-9159-8DA1380C7016}">
      <dsp:nvSpPr>
        <dsp:cNvPr id="0" name=""/>
        <dsp:cNvSpPr/>
      </dsp:nvSpPr>
      <dsp:spPr>
        <a:xfrm>
          <a:off x="1744082" y="2333333"/>
          <a:ext cx="1641963" cy="8209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Improved teamwork</a:t>
          </a:r>
        </a:p>
      </dsp:txBody>
      <dsp:txXfrm>
        <a:off x="1744082" y="2333333"/>
        <a:ext cx="1641963" cy="820981"/>
      </dsp:txXfrm>
    </dsp:sp>
    <dsp:sp modelId="{7BC538C9-1C25-438A-B472-80960AD22020}">
      <dsp:nvSpPr>
        <dsp:cNvPr id="0" name=""/>
        <dsp:cNvSpPr/>
      </dsp:nvSpPr>
      <dsp:spPr>
        <a:xfrm>
          <a:off x="1744082" y="3499127"/>
          <a:ext cx="1641963" cy="8209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Higher job performance</a:t>
          </a:r>
        </a:p>
      </dsp:txBody>
      <dsp:txXfrm>
        <a:off x="1744082" y="3499127"/>
        <a:ext cx="1641963" cy="820981"/>
      </dsp:txXfrm>
    </dsp:sp>
    <dsp:sp modelId="{C935B500-76E8-451C-B7F8-D93AAA65E3E9}">
      <dsp:nvSpPr>
        <dsp:cNvPr id="0" name=""/>
        <dsp:cNvSpPr/>
      </dsp:nvSpPr>
      <dsp:spPr>
        <a:xfrm>
          <a:off x="1744082" y="4664921"/>
          <a:ext cx="1641963" cy="8209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Better mental wellbeing</a:t>
          </a:r>
        </a:p>
      </dsp:txBody>
      <dsp:txXfrm>
        <a:off x="1744082" y="4664921"/>
        <a:ext cx="1641963" cy="820981"/>
      </dsp:txXfrm>
    </dsp:sp>
    <dsp:sp modelId="{561A3924-A4F8-4CB0-8F60-595160222007}">
      <dsp:nvSpPr>
        <dsp:cNvPr id="0" name=""/>
        <dsp:cNvSpPr/>
      </dsp:nvSpPr>
      <dsp:spPr>
        <a:xfrm>
          <a:off x="1744082" y="5830715"/>
          <a:ext cx="1641963" cy="82098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Stronger relationships</a:t>
          </a:r>
        </a:p>
      </dsp:txBody>
      <dsp:txXfrm>
        <a:off x="1744082" y="5830715"/>
        <a:ext cx="1641963" cy="8209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3137" y="2130426"/>
            <a:ext cx="19528889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46274" y="3886200"/>
            <a:ext cx="16082615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4880" y="4406901"/>
            <a:ext cx="19528889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14880" y="2906714"/>
            <a:ext cx="19528889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8758" y="1600201"/>
            <a:ext cx="1014736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679042" y="1600201"/>
            <a:ext cx="1014736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8758" y="1535113"/>
            <a:ext cx="10151354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8758" y="2174875"/>
            <a:ext cx="10151354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671066" y="1535113"/>
            <a:ext cx="1015534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1671066" y="2174875"/>
            <a:ext cx="1015534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59" y="273050"/>
            <a:ext cx="7558671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82651" y="273051"/>
            <a:ext cx="12843755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8759" y="1435101"/>
            <a:ext cx="7558671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03293" y="4800600"/>
            <a:ext cx="13785098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03293" y="612775"/>
            <a:ext cx="13785098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03293" y="5367338"/>
            <a:ext cx="13785098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6656994" y="274639"/>
            <a:ext cx="5169412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8758" y="274639"/>
            <a:ext cx="15125316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8758" y="274638"/>
            <a:ext cx="20677647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8758" y="1600201"/>
            <a:ext cx="20677647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8758" y="6356350"/>
            <a:ext cx="536087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849847" y="6356350"/>
            <a:ext cx="72754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6465534" y="6356350"/>
            <a:ext cx="536087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13" Type="http://schemas.openxmlformats.org/officeDocument/2006/relationships/diagramQuickStyle" Target="../diagrams/quickStyle1.xml"/><Relationship Id="rId18" Type="http://schemas.openxmlformats.org/officeDocument/2006/relationships/diagramQuickStyle" Target="../diagrams/quickStyle2.xml"/><Relationship Id="rId3" Type="http://schemas.openxmlformats.org/officeDocument/2006/relationships/hyperlink" Target="https://wallpapers.com/wallpapers/pastel-colors-cute-background-0ccry6zjp6hh078l.html" TargetMode="External"/><Relationship Id="rId21" Type="http://schemas.openxmlformats.org/officeDocument/2006/relationships/image" Target="../media/image3.jpeg"/><Relationship Id="rId7" Type="http://schemas.openxmlformats.org/officeDocument/2006/relationships/hyperlink" Target="https://doi.org/10.1207/s15327965pli1503_02" TargetMode="External"/><Relationship Id="rId12" Type="http://schemas.openxmlformats.org/officeDocument/2006/relationships/diagramLayout" Target="../diagrams/layout1.xml"/><Relationship Id="rId17" Type="http://schemas.openxmlformats.org/officeDocument/2006/relationships/diagramLayout" Target="../diagrams/layout2.xml"/><Relationship Id="rId2" Type="http://schemas.openxmlformats.org/officeDocument/2006/relationships/image" Target="../media/image1.jpg"/><Relationship Id="rId16" Type="http://schemas.openxmlformats.org/officeDocument/2006/relationships/diagramData" Target="../diagrams/data2.xml"/><Relationship Id="rId20" Type="http://schemas.microsoft.com/office/2007/relationships/diagramDrawing" Target="../diagrams/drawing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online.hbs.edu/blog/post/emotional-intelligence-in-leadership" TargetMode="External"/><Relationship Id="rId11" Type="http://schemas.openxmlformats.org/officeDocument/2006/relationships/diagramData" Target="../diagrams/data1.xml"/><Relationship Id="rId5" Type="http://schemas.openxmlformats.org/officeDocument/2006/relationships/hyperlink" Target="https://books.google.com/books/about/Working_with_Emotional_Intelligence.html?id=Y7mB0e3YjXcC" TargetMode="External"/><Relationship Id="rId15" Type="http://schemas.microsoft.com/office/2007/relationships/diagramDrawing" Target="../diagrams/drawing1.xml"/><Relationship Id="rId10" Type="http://schemas.openxmlformats.org/officeDocument/2006/relationships/hyperlink" Target="https://creativecommons.org/licenses/by-nc/3.0/" TargetMode="External"/><Relationship Id="rId19" Type="http://schemas.openxmlformats.org/officeDocument/2006/relationships/diagramColors" Target="../diagrams/colors2.xml"/><Relationship Id="rId4" Type="http://schemas.openxmlformats.org/officeDocument/2006/relationships/hyperlink" Target="https://doi.org/10.2190/DUGG-P24E-52WK-6CDG" TargetMode="External"/><Relationship Id="rId9" Type="http://schemas.openxmlformats.org/officeDocument/2006/relationships/hyperlink" Target="https://www.bachilleratocinefilo.com/2017/05/" TargetMode="External"/><Relationship Id="rId14" Type="http://schemas.openxmlformats.org/officeDocument/2006/relationships/diagramColors" Target="../diagrams/colors1.xml"/><Relationship Id="rId22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white background with colorful shapes&#10;&#10;AI-generated content may be incorrect.">
            <a:extLst>
              <a:ext uri="{FF2B5EF4-FFF2-40B4-BE49-F238E27FC236}">
                <a16:creationId xmlns:a16="http://schemas.microsoft.com/office/drawing/2014/main" id="{4878337F-6FE4-16A7-2FE9-BEB600E0AD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9002375" cy="1068863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176963" y="274320"/>
            <a:ext cx="5918543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4000" b="1"/>
              <a:t>EMOTIONAL INTELLIGENCE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76963" y="1097280"/>
            <a:ext cx="562807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The Role of Emotions in Personal and Professional Success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6852" y="1355879"/>
            <a:ext cx="882859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000" b="1" dirty="0"/>
              <a:t>Introduction</a:t>
            </a:r>
          </a:p>
          <a:p>
            <a:r>
              <a:rPr sz="2000" dirty="0"/>
              <a:t>Emotional Intelligence (EI) is the ability to understand, </a:t>
            </a:r>
            <a:r>
              <a:rPr sz="2000" dirty="0" err="1"/>
              <a:t>recognise</a:t>
            </a:r>
            <a:r>
              <a:rPr sz="2000" dirty="0"/>
              <a:t> and manage our own emotions as well as the emotions of others. It is an important skill for communication, teamwork and leadership.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501187" y="8157946"/>
            <a:ext cx="878430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000" b="1" dirty="0"/>
              <a:t>Emotional Intelligence at Work</a:t>
            </a:r>
          </a:p>
          <a:p>
            <a:r>
              <a:rPr sz="2000" dirty="0"/>
              <a:t>Employees with strong EI communicate better, manage stress more effectively and resolve conflicts more easily. Leaders with EI are able to motivate teams and build positive working environments.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31683" y="9111286"/>
            <a:ext cx="18146817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000" b="1" dirty="0"/>
              <a:t>References</a:t>
            </a:r>
          </a:p>
          <a:p>
            <a:r>
              <a:rPr lang="en-GB" sz="1400" dirty="0"/>
              <a:t>Salovey, P. and Mayer, J.D. (1990) ‘Emotional intelligence’, </a:t>
            </a:r>
            <a:r>
              <a:rPr lang="en-GB" sz="1400" i="1" dirty="0"/>
              <a:t>Imagination, Cognition and Personality</a:t>
            </a:r>
            <a:r>
              <a:rPr lang="en-GB" sz="1400" dirty="0"/>
              <a:t>, 9(3), pp. 185–211. Available at: </a:t>
            </a:r>
            <a:r>
              <a:rPr lang="en-GB" sz="1400" dirty="0">
                <a:hlinkClick r:id="rId4"/>
              </a:rPr>
              <a:t>https://doi.org/10.2190/DUGG-P24E-52WK-6CDG</a:t>
            </a:r>
            <a:r>
              <a:rPr lang="en-GB" sz="1400" dirty="0"/>
              <a:t> (Accessed: 15 March 2026).</a:t>
            </a:r>
          </a:p>
          <a:p>
            <a:r>
              <a:rPr lang="en-GB" sz="1400" dirty="0"/>
              <a:t>Goleman, D. (1998) </a:t>
            </a:r>
            <a:r>
              <a:rPr lang="en-GB" sz="1400" i="1" dirty="0"/>
              <a:t>Working with Emotional Intelligence</a:t>
            </a:r>
            <a:r>
              <a:rPr lang="en-GB" sz="1400" dirty="0"/>
              <a:t>. New York: Bantam Books. Available at: </a:t>
            </a:r>
            <a:r>
              <a:rPr lang="en-GB" sz="1400" dirty="0">
                <a:hlinkClick r:id="rId5"/>
              </a:rPr>
              <a:t>https://books.google.com/books/about/Working_with_Emotional_Intelligence.html?id=Y7mB0e3YjXcC</a:t>
            </a:r>
            <a:r>
              <a:rPr lang="en-GB" sz="1400" dirty="0"/>
              <a:t>  (Accessed: 15 March 2026).</a:t>
            </a:r>
          </a:p>
          <a:p>
            <a:r>
              <a:rPr lang="en-GB" sz="1400" dirty="0"/>
              <a:t>Harvard Business School Online (2019) </a:t>
            </a:r>
            <a:r>
              <a:rPr lang="en-GB" sz="1400" i="1" dirty="0"/>
              <a:t>Why Emotional Intelligence Is Important in Leadership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https://online.hbs.edu/blog/post/emotional-intelligence-in-leadership</a:t>
            </a:r>
            <a:r>
              <a:rPr lang="en-GB" sz="1400" dirty="0"/>
              <a:t> (Accessed: 15 March 2026).</a:t>
            </a:r>
          </a:p>
          <a:p>
            <a:r>
              <a:rPr lang="en-GB" sz="1400" dirty="0"/>
              <a:t>Mayer, J.D., Salovey, P. and Caruso, D.R. (2004) ‘Emotional Intelligence: Theory, Findings, and Implications’, </a:t>
            </a:r>
            <a:r>
              <a:rPr lang="en-GB" sz="1400" i="1" dirty="0"/>
              <a:t>Psychological Inquiry</a:t>
            </a:r>
            <a:r>
              <a:rPr lang="en-GB" sz="1400" dirty="0"/>
              <a:t>, 15(3), pp. 197–215. Available at: </a:t>
            </a:r>
            <a:r>
              <a:rPr lang="en-GB" sz="1400" dirty="0">
                <a:hlinkClick r:id="rId7"/>
              </a:rPr>
              <a:t>https://doi.org/10.1207/s15327965pli1503_02</a:t>
            </a:r>
            <a:r>
              <a:rPr lang="en-GB" sz="1400" dirty="0"/>
              <a:t> (Accessed: 15 March 2026).</a:t>
            </a:r>
          </a:p>
        </p:txBody>
      </p:sp>
      <p:pic>
        <p:nvPicPr>
          <p:cNvPr id="16" name="Picture 15" descr="A diagram of a brain with different colored circles&#10;&#10;AI-generated content may be incorrect.">
            <a:extLst>
              <a:ext uri="{FF2B5EF4-FFF2-40B4-BE49-F238E27FC236}">
                <a16:creationId xmlns:a16="http://schemas.microsoft.com/office/drawing/2014/main" id="{ECE184FD-69FF-82F8-8DA4-D44FC84F0EF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56852" y="2811433"/>
            <a:ext cx="6420198" cy="598871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8AD2537-F1DF-2FF8-A21F-45EB8A897A16}"/>
              </a:ext>
            </a:extLst>
          </p:cNvPr>
          <p:cNvSpPr txBox="1"/>
          <p:nvPr/>
        </p:nvSpPr>
        <p:spPr>
          <a:xfrm>
            <a:off x="456852" y="8795818"/>
            <a:ext cx="64201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9" tooltip="https://www.bachilleratocinefilo.com/2017/05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0" tooltip="https://creativecommons.org/licenses/by-nc/3.0/"/>
              </a:rPr>
              <a:t>CC BY-NC</a:t>
            </a:r>
            <a:endParaRPr lang="en-GB" sz="900" dirty="0"/>
          </a:p>
        </p:txBody>
      </p:sp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32FFBE48-EF6A-72A8-52C4-72269CD8E7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759635"/>
              </p:ext>
            </p:extLst>
          </p:nvPr>
        </p:nvGraphicFramePr>
        <p:xfrm>
          <a:off x="9285445" y="1828801"/>
          <a:ext cx="8828594" cy="6409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43CE0B7D-EE99-9705-B87F-ED94C84412B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4311029"/>
              </p:ext>
            </p:extLst>
          </p:nvPr>
        </p:nvGraphicFramePr>
        <p:xfrm>
          <a:off x="5916809" y="2679317"/>
          <a:ext cx="4719637" cy="66534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pic>
        <p:nvPicPr>
          <p:cNvPr id="21" name="Picture 20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3D2568F-50AA-CFD6-1F5D-069135F3488F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5865475" y="0"/>
            <a:ext cx="3136900" cy="1447800"/>
          </a:xfrm>
          <a:prstGeom prst="rect">
            <a:avLst/>
          </a:prstGeom>
        </p:spPr>
      </p:pic>
      <p:pic>
        <p:nvPicPr>
          <p:cNvPr id="23" name="Picture 22" descr="A person taking a selfie&#10;&#10;AI-generated content may be incorrect.">
            <a:extLst>
              <a:ext uri="{FF2B5EF4-FFF2-40B4-BE49-F238E27FC236}">
                <a16:creationId xmlns:a16="http://schemas.microsoft.com/office/drawing/2014/main" id="{1DFF0147-E1C6-A64D-5C4C-9DC298F972FA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4602102" y="-9885"/>
            <a:ext cx="1263373" cy="144780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3E975FC5-1771-181F-634B-1E157B2643F8}"/>
              </a:ext>
            </a:extLst>
          </p:cNvPr>
          <p:cNvSpPr txBox="1"/>
          <p:nvPr/>
        </p:nvSpPr>
        <p:spPr>
          <a:xfrm>
            <a:off x="1" y="0"/>
            <a:ext cx="59168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 Mihaela-Gabriela Murariu</a:t>
            </a:r>
          </a:p>
          <a:p>
            <a:r>
              <a:rPr lang="en-GB" dirty="0"/>
              <a:t>Student number</a:t>
            </a:r>
            <a:r>
              <a:rPr lang="en-GB"/>
              <a:t>: 2317209</a:t>
            </a:r>
            <a:endParaRPr lang="en-GB" dirty="0"/>
          </a:p>
          <a:p>
            <a:r>
              <a:rPr lang="en-GB" dirty="0"/>
              <a:t>Module: Emotional intelligence skills</a:t>
            </a:r>
          </a:p>
          <a:p>
            <a:r>
              <a:rPr lang="en-GB" dirty="0"/>
              <a:t>Lecturer’s Name: Nishi Ramsurrun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348</Words>
  <Application>Microsoft Office PowerPoint</Application>
  <PresentationFormat>Custom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Edis Mjekra</cp:lastModifiedBy>
  <cp:revision>1</cp:revision>
  <dcterms:created xsi:type="dcterms:W3CDTF">2013-01-27T09:14:16Z</dcterms:created>
  <dcterms:modified xsi:type="dcterms:W3CDTF">2026-03-15T20:15:03Z</dcterms:modified>
  <cp:category/>
</cp:coreProperties>
</file>