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9" r:id="rId2"/>
    <p:sldId id="353" r:id="rId3"/>
    <p:sldId id="354" r:id="rId4"/>
    <p:sldId id="355" r:id="rId5"/>
    <p:sldId id="356" r:id="rId6"/>
    <p:sldId id="359" r:id="rId7"/>
    <p:sldId id="553" r:id="rId8"/>
    <p:sldId id="55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26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97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91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48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11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171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079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904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681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6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897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422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540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5600" y="1916833"/>
            <a:ext cx="7992888" cy="1440160"/>
          </a:xfrm>
        </p:spPr>
        <p:txBody>
          <a:bodyPr>
            <a:noAutofit/>
          </a:bodyPr>
          <a:lstStyle/>
          <a:p>
            <a:pPr algn="l"/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Dr Fahad Khan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PhD (Medical sciences), MSc. in Public health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BDS (Bachelor of Dentistry)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Diploma in Public health, Diploma in Epidemiology</a:t>
            </a:r>
            <a:br>
              <a:rPr lang="en-GB" sz="2000" dirty="0">
                <a:solidFill>
                  <a:prstClr val="black">
                    <a:tint val="7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1775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711624" y="3064605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Leadership- CATWOE- Week 6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C949F96-606C-B728-A826-98FA063EE213}"/>
              </a:ext>
            </a:extLst>
          </p:cNvPr>
          <p:cNvGraphicFramePr>
            <a:graphicFrameLocks noGrp="1"/>
          </p:cNvGraphicFramePr>
          <p:nvPr/>
        </p:nvGraphicFramePr>
        <p:xfrm>
          <a:off x="989045" y="1328803"/>
          <a:ext cx="10375641" cy="173580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10375641">
                  <a:extLst>
                    <a:ext uri="{9D8B030D-6E8A-4147-A177-3AD203B41FA5}">
                      <a16:colId xmlns:a16="http://schemas.microsoft.com/office/drawing/2014/main" val="4081449409"/>
                    </a:ext>
                  </a:extLst>
                </a:gridCol>
              </a:tblGrid>
              <a:tr h="1735802">
                <a:tc>
                  <a:txBody>
                    <a:bodyPr/>
                    <a:lstStyle/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GB" sz="3600" b="1" kern="100" dirty="0">
                          <a:solidFill>
                            <a:schemeClr val="bg1"/>
                          </a:solidFill>
                          <a:effectLst/>
                        </a:rPr>
                        <a:t>Module: LCHS7002</a:t>
                      </a:r>
                    </a:p>
                    <a:p>
                      <a:pPr algn="ctr">
                        <a:tabLst>
                          <a:tab pos="2865755" algn="ctr"/>
                          <a:tab pos="5731510" algn="r"/>
                        </a:tabLst>
                      </a:pPr>
                      <a:r>
                        <a:rPr lang="en-US" sz="3600" b="1" kern="100" dirty="0">
                          <a:solidFill>
                            <a:schemeClr val="bg1"/>
                          </a:solidFill>
                          <a:effectLst/>
                        </a:rPr>
                        <a:t>Health Care System Organization and Leadership</a:t>
                      </a:r>
                      <a:endParaRPr lang="en-GB" sz="3600" kern="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4112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A08E4-B8FA-BE9E-B13E-7C8BE17A0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42A3-E3BA-4A86-BF71-446E9532D4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LO1- Understand key concepts in health leadership including, governance, health systems, systems thinking, service development and efficiency measurement.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LO2- Demonstrate knowledge on how leadership influences the planning, functioning, and structuring of local and global health systems and policy and influence outcomes in various health and social care systems.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</a:pPr>
            <a:r>
              <a:rPr lang="en-GB" sz="2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LO3- To show an application of systems thinking and analysis which can improve health and social care outcomes.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43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AB8B0B8-6730-277B-3447-245DFC6C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3B1C5C-E7A0-82A8-86FD-966F2D135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50" t="-1437" r="12479" b="18431"/>
          <a:stretch/>
        </p:blipFill>
        <p:spPr>
          <a:xfrm>
            <a:off x="1997612" y="393895"/>
            <a:ext cx="8215533" cy="5123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120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D8C6B1B9-7B2B-2275-4BA5-A5E1783E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745137-DD7B-E2E9-DCCD-F5178000BE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52" t="27482" r="12627" b="25104"/>
          <a:stretch/>
        </p:blipFill>
        <p:spPr>
          <a:xfrm>
            <a:off x="2001981" y="1417638"/>
            <a:ext cx="8188037" cy="29264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75768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78A0B-0141-3894-815C-B7E3E0C8B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B1107-1663-3860-6B97-C6C0E2AA85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717134-10D1-7E91-BF6F-01E3AC01C1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76" t="3982" r="12423" b="19536"/>
          <a:stretch/>
        </p:blipFill>
        <p:spPr>
          <a:xfrm>
            <a:off x="1533378" y="274638"/>
            <a:ext cx="9144000" cy="5242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74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62FC8-F147-C950-4BA2-2C493FEEC7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7C468-E2A5-17A2-B2A8-D0865EEDB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Now its time to implement practically…..</a:t>
            </a:r>
          </a:p>
        </p:txBody>
      </p:sp>
    </p:spTree>
    <p:extLst>
      <p:ext uri="{BB962C8B-B14F-4D97-AF65-F5344CB8AC3E}">
        <p14:creationId xmlns:p14="http://schemas.microsoft.com/office/powerpoint/2010/main" val="4275323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84574-5E3A-5484-22C9-BD0BCEDF0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Activity- 30 to 40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01A75-4D4E-EE82-10E4-EDA9E3974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Now work in groups use all leadership theories, styles, models etc. with reference to COVID 19 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439919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9C716-A4A1-9C9A-58E4-E5F3B9A9C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2521-B45E-27D8-8D0B-340A10B65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Bergvall-Kåreborn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Mirijamdotter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 and Basden, A., 2004. Basic principles of SSM modeling: an examination of CATWOE from a soft perspective.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Systemic Practice and Action Research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17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pp.55-73.</a:t>
            </a:r>
          </a:p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Basden, A. and Wood‐Harper, A.T., 2006. A philosophical discussion of the root definition in soft systems thinking: an enrichment of CATWOE.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Systems Research and Behavioral Science: The Official Journal of the International Federation for Systems Research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pp.61-87.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521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260</Words>
  <Application>Microsoft Office PowerPoint</Application>
  <PresentationFormat>Widescreen</PresentationFormat>
  <Paragraphs>18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Myriad Pro</vt:lpstr>
      <vt:lpstr>Times New Roman</vt:lpstr>
      <vt:lpstr>20140311PresentationUWTSDTemplate</vt:lpstr>
      <vt:lpstr>        Dr Fahad Khan PhD (Medical sciences), MSc. in Public health BDS (Bachelor of Dentistry) Diploma in Public health, Diploma in Epidemiology </vt:lpstr>
      <vt:lpstr>Learning outcomes</vt:lpstr>
      <vt:lpstr>PowerPoint Presentation</vt:lpstr>
      <vt:lpstr>PowerPoint Presentation</vt:lpstr>
      <vt:lpstr>PowerPoint Presentation</vt:lpstr>
      <vt:lpstr>PowerPoint Presentation</vt:lpstr>
      <vt:lpstr>Activity- 30 to 40 minutes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Dr Fahad Khan PhD (Medical sciences), MSc. in Public health BDS (Bachelor of Dentistry) Diploma in Public health, Diploma in Epidemiology </dc:title>
  <dc:creator>Fahad Khan</dc:creator>
  <cp:lastModifiedBy>Fahad Khan</cp:lastModifiedBy>
  <cp:revision>5</cp:revision>
  <dcterms:created xsi:type="dcterms:W3CDTF">2023-06-19T22:00:30Z</dcterms:created>
  <dcterms:modified xsi:type="dcterms:W3CDTF">2024-06-20T18:10:08Z</dcterms:modified>
</cp:coreProperties>
</file>