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4"/>
  </p:sldMasterIdLst>
  <p:sldIdLst>
    <p:sldId id="256" r:id="rId5"/>
    <p:sldId id="257" r:id="rId6"/>
    <p:sldId id="259" r:id="rId7"/>
    <p:sldId id="263" r:id="rId8"/>
    <p:sldId id="266" r:id="rId9"/>
    <p:sldId id="265" r:id="rId10"/>
    <p:sldId id="258" r:id="rId11"/>
    <p:sldId id="262" r:id="rId12"/>
    <p:sldId id="264" r:id="rId13"/>
    <p:sldId id="267" r:id="rId14"/>
    <p:sldId id="268" r:id="rId15"/>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BCC0CC98-FC06-4721-8625-5E7CB0EADCA4}" v="83" dt="2019-12-18T00:59:14.811"/>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horzBarState="maximized">
    <p:restoredLeft sz="14663" autoAdjust="0"/>
    <p:restoredTop sz="94660"/>
  </p:normalViewPr>
  <p:slideViewPr>
    <p:cSldViewPr snapToGrid="0">
      <p:cViewPr varScale="1">
        <p:scale>
          <a:sx n="85" d="100"/>
          <a:sy n="85" d="100"/>
        </p:scale>
        <p:origin x="605" y="72"/>
      </p:cViewPr>
      <p:guideLst/>
    </p:cSldViewPr>
  </p:slideViewPr>
  <p:notesTextViewPr>
    <p:cViewPr>
      <p:scale>
        <a:sx n="1" d="1"/>
        <a:sy n="1" d="1"/>
      </p:scale>
      <p:origin x="0" y="0"/>
    </p:cViewPr>
  </p:notesText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4.xml"/><Relationship Id="rId13" Type="http://schemas.openxmlformats.org/officeDocument/2006/relationships/slide" Target="slides/slide9.xml"/><Relationship Id="rId18" Type="http://schemas.openxmlformats.org/officeDocument/2006/relationships/theme" Target="theme/theme1.xml"/><Relationship Id="rId3" Type="http://schemas.openxmlformats.org/officeDocument/2006/relationships/customXml" Target="../customXml/item3.xml"/><Relationship Id="rId21" Type="http://schemas.microsoft.com/office/2015/10/relationships/revisionInfo" Target="revisionInfo.xml"/><Relationship Id="rId7" Type="http://schemas.openxmlformats.org/officeDocument/2006/relationships/slide" Target="slides/slide3.xml"/><Relationship Id="rId12" Type="http://schemas.openxmlformats.org/officeDocument/2006/relationships/slide" Target="slides/slide8.xml"/><Relationship Id="rId17" Type="http://schemas.openxmlformats.org/officeDocument/2006/relationships/viewProps" Target="viewProps.xml"/><Relationship Id="rId2" Type="http://schemas.openxmlformats.org/officeDocument/2006/relationships/customXml" Target="../customXml/item2.xml"/><Relationship Id="rId16" Type="http://schemas.openxmlformats.org/officeDocument/2006/relationships/presProps" Target="presProps.xml"/><Relationship Id="rId20" Type="http://schemas.microsoft.com/office/2016/11/relationships/changesInfo" Target="changesInfos/changesInfo1.xml"/><Relationship Id="rId1" Type="http://schemas.openxmlformats.org/officeDocument/2006/relationships/customXml" Target="../customXml/item1.xml"/><Relationship Id="rId6" Type="http://schemas.openxmlformats.org/officeDocument/2006/relationships/slide" Target="slides/slide2.xml"/><Relationship Id="rId11" Type="http://schemas.openxmlformats.org/officeDocument/2006/relationships/slide" Target="slides/slide7.xml"/><Relationship Id="rId5" Type="http://schemas.openxmlformats.org/officeDocument/2006/relationships/slide" Target="slides/slide1.xml"/><Relationship Id="rId15" Type="http://schemas.openxmlformats.org/officeDocument/2006/relationships/slide" Target="slides/slide11.xml"/><Relationship Id="rId10" Type="http://schemas.openxmlformats.org/officeDocument/2006/relationships/slide" Target="slides/slide6.xml"/><Relationship Id="rId19" Type="http://schemas.openxmlformats.org/officeDocument/2006/relationships/tableStyles" Target="tableStyles.xml"/><Relationship Id="rId4" Type="http://schemas.openxmlformats.org/officeDocument/2006/relationships/slideMaster" Target="slideMasters/slideMaster1.xml"/><Relationship Id="rId9" Type="http://schemas.openxmlformats.org/officeDocument/2006/relationships/slide" Target="slides/slide5.xml"/><Relationship Id="rId14" Type="http://schemas.openxmlformats.org/officeDocument/2006/relationships/slide" Target="slides/slide10.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Thomas Clarke (1900472)" userId="c4f8794c-e61d-4c3a-876b-03ad0310e099" providerId="ADAL" clId="{BCC0CC98-FC06-4721-8625-5E7CB0EADCA4}"/>
    <pc:docChg chg="undo custSel mod addSld modSld sldOrd">
      <pc:chgData name="Thomas Clarke (1900472)" userId="c4f8794c-e61d-4c3a-876b-03ad0310e099" providerId="ADAL" clId="{BCC0CC98-FC06-4721-8625-5E7CB0EADCA4}" dt="2019-12-15T23:12:46.410" v="3887" actId="20577"/>
      <pc:docMkLst>
        <pc:docMk/>
      </pc:docMkLst>
      <pc:sldChg chg="addSp modSp mod">
        <pc:chgData name="Thomas Clarke (1900472)" userId="c4f8794c-e61d-4c3a-876b-03ad0310e099" providerId="ADAL" clId="{BCC0CC98-FC06-4721-8625-5E7CB0EADCA4}" dt="2019-12-12T14:53:55.131" v="2775" actId="20577"/>
        <pc:sldMkLst>
          <pc:docMk/>
          <pc:sldMk cId="2320232931" sldId="256"/>
        </pc:sldMkLst>
        <pc:spChg chg="mod">
          <ac:chgData name="Thomas Clarke (1900472)" userId="c4f8794c-e61d-4c3a-876b-03ad0310e099" providerId="ADAL" clId="{BCC0CC98-FC06-4721-8625-5E7CB0EADCA4}" dt="2019-12-11T14:30:16.820" v="221" actId="20577"/>
          <ac:spMkLst>
            <pc:docMk/>
            <pc:sldMk cId="2320232931" sldId="256"/>
            <ac:spMk id="2" creationId="{982EB775-263D-41CB-AD05-63FFD3059358}"/>
          </ac:spMkLst>
        </pc:spChg>
        <pc:spChg chg="add mod">
          <ac:chgData name="Thomas Clarke (1900472)" userId="c4f8794c-e61d-4c3a-876b-03ad0310e099" providerId="ADAL" clId="{BCC0CC98-FC06-4721-8625-5E7CB0EADCA4}" dt="2019-12-12T14:53:55.131" v="2775" actId="20577"/>
          <ac:spMkLst>
            <pc:docMk/>
            <pc:sldMk cId="2320232931" sldId="256"/>
            <ac:spMk id="4" creationId="{46D37F63-7F29-48BB-80FE-590DD058ED47}"/>
          </ac:spMkLst>
        </pc:spChg>
      </pc:sldChg>
      <pc:sldChg chg="addSp delSp modSp add mod">
        <pc:chgData name="Thomas Clarke (1900472)" userId="c4f8794c-e61d-4c3a-876b-03ad0310e099" providerId="ADAL" clId="{BCC0CC98-FC06-4721-8625-5E7CB0EADCA4}" dt="2019-12-12T14:29:40.351" v="2354" actId="20577"/>
        <pc:sldMkLst>
          <pc:docMk/>
          <pc:sldMk cId="36757588" sldId="257"/>
        </pc:sldMkLst>
        <pc:spChg chg="mod">
          <ac:chgData name="Thomas Clarke (1900472)" userId="c4f8794c-e61d-4c3a-876b-03ad0310e099" providerId="ADAL" clId="{BCC0CC98-FC06-4721-8625-5E7CB0EADCA4}" dt="2019-12-11T14:27:47.232" v="16" actId="20577"/>
          <ac:spMkLst>
            <pc:docMk/>
            <pc:sldMk cId="36757588" sldId="257"/>
            <ac:spMk id="2" creationId="{824A25F1-DDC6-4B6F-B735-DF40727B4ADA}"/>
          </ac:spMkLst>
        </pc:spChg>
        <pc:spChg chg="mod">
          <ac:chgData name="Thomas Clarke (1900472)" userId="c4f8794c-e61d-4c3a-876b-03ad0310e099" providerId="ADAL" clId="{BCC0CC98-FC06-4721-8625-5E7CB0EADCA4}" dt="2019-12-12T14:29:40.351" v="2354" actId="20577"/>
          <ac:spMkLst>
            <pc:docMk/>
            <pc:sldMk cId="36757588" sldId="257"/>
            <ac:spMk id="3" creationId="{FCA89406-C160-483C-BA2C-93F2BAE212D7}"/>
          </ac:spMkLst>
        </pc:spChg>
        <pc:spChg chg="add del mod">
          <ac:chgData name="Thomas Clarke (1900472)" userId="c4f8794c-e61d-4c3a-876b-03ad0310e099" providerId="ADAL" clId="{BCC0CC98-FC06-4721-8625-5E7CB0EADCA4}" dt="2019-12-11T20:47:15.480" v="1607"/>
          <ac:spMkLst>
            <pc:docMk/>
            <pc:sldMk cId="36757588" sldId="257"/>
            <ac:spMk id="4" creationId="{DB3FF9D4-7AE1-42D6-902E-030E74F769C6}"/>
          </ac:spMkLst>
        </pc:spChg>
      </pc:sldChg>
      <pc:sldChg chg="addSp delSp modSp add mod ord setBg">
        <pc:chgData name="Thomas Clarke (1900472)" userId="c4f8794c-e61d-4c3a-876b-03ad0310e099" providerId="ADAL" clId="{BCC0CC98-FC06-4721-8625-5E7CB0EADCA4}" dt="2019-12-12T14:55:02.997" v="2779" actId="27636"/>
        <pc:sldMkLst>
          <pc:docMk/>
          <pc:sldMk cId="246838728" sldId="258"/>
        </pc:sldMkLst>
        <pc:spChg chg="mod">
          <ac:chgData name="Thomas Clarke (1900472)" userId="c4f8794c-e61d-4c3a-876b-03ad0310e099" providerId="ADAL" clId="{BCC0CC98-FC06-4721-8625-5E7CB0EADCA4}" dt="2019-12-12T14:45:18.939" v="2548" actId="26606"/>
          <ac:spMkLst>
            <pc:docMk/>
            <pc:sldMk cId="246838728" sldId="258"/>
            <ac:spMk id="2" creationId="{F4C52E47-C722-4A8B-95B2-6B0B6ED3C3F0}"/>
          </ac:spMkLst>
        </pc:spChg>
        <pc:spChg chg="add del mod">
          <ac:chgData name="Thomas Clarke (1900472)" userId="c4f8794c-e61d-4c3a-876b-03ad0310e099" providerId="ADAL" clId="{BCC0CC98-FC06-4721-8625-5E7CB0EADCA4}" dt="2019-12-12T14:55:02.997" v="2779" actId="27636"/>
          <ac:spMkLst>
            <pc:docMk/>
            <pc:sldMk cId="246838728" sldId="258"/>
            <ac:spMk id="3" creationId="{5C4FCA1E-B93C-45B6-8319-EB400092D86D}"/>
          </ac:spMkLst>
        </pc:spChg>
        <pc:spChg chg="add del">
          <ac:chgData name="Thomas Clarke (1900472)" userId="c4f8794c-e61d-4c3a-876b-03ad0310e099" providerId="ADAL" clId="{BCC0CC98-FC06-4721-8625-5E7CB0EADCA4}" dt="2019-12-12T14:45:18.939" v="2548" actId="26606"/>
          <ac:spMkLst>
            <pc:docMk/>
            <pc:sldMk cId="246838728" sldId="258"/>
            <ac:spMk id="10" creationId="{46C2E80F-49A6-4372-B103-219D417A55ED}"/>
          </ac:spMkLst>
        </pc:spChg>
        <pc:graphicFrameChg chg="add del">
          <ac:chgData name="Thomas Clarke (1900472)" userId="c4f8794c-e61d-4c3a-876b-03ad0310e099" providerId="ADAL" clId="{BCC0CC98-FC06-4721-8625-5E7CB0EADCA4}" dt="2019-12-12T14:45:18.939" v="2548" actId="26606"/>
          <ac:graphicFrameMkLst>
            <pc:docMk/>
            <pc:sldMk cId="246838728" sldId="258"/>
            <ac:graphicFrameMk id="5" creationId="{2E35D29F-7B49-4E49-8C9E-44BDDB6CB95B}"/>
          </ac:graphicFrameMkLst>
        </pc:graphicFrameChg>
      </pc:sldChg>
      <pc:sldChg chg="modSp add mod">
        <pc:chgData name="Thomas Clarke (1900472)" userId="c4f8794c-e61d-4c3a-876b-03ad0310e099" providerId="ADAL" clId="{BCC0CC98-FC06-4721-8625-5E7CB0EADCA4}" dt="2019-12-12T14:54:53.176" v="2777"/>
        <pc:sldMkLst>
          <pc:docMk/>
          <pc:sldMk cId="435340945" sldId="259"/>
        </pc:sldMkLst>
        <pc:spChg chg="mod">
          <ac:chgData name="Thomas Clarke (1900472)" userId="c4f8794c-e61d-4c3a-876b-03ad0310e099" providerId="ADAL" clId="{BCC0CC98-FC06-4721-8625-5E7CB0EADCA4}" dt="2019-12-11T20:47:24.150" v="1632" actId="20577"/>
          <ac:spMkLst>
            <pc:docMk/>
            <pc:sldMk cId="435340945" sldId="259"/>
            <ac:spMk id="2" creationId="{7C5C7582-DDB8-4E1D-BE4E-AB1B833E503F}"/>
          </ac:spMkLst>
        </pc:spChg>
        <pc:spChg chg="mod">
          <ac:chgData name="Thomas Clarke (1900472)" userId="c4f8794c-e61d-4c3a-876b-03ad0310e099" providerId="ADAL" clId="{BCC0CC98-FC06-4721-8625-5E7CB0EADCA4}" dt="2019-12-12T14:54:53.176" v="2777"/>
          <ac:spMkLst>
            <pc:docMk/>
            <pc:sldMk cId="435340945" sldId="259"/>
            <ac:spMk id="3" creationId="{CAD9C2C6-28CB-4F19-A80C-58911744B97A}"/>
          </ac:spMkLst>
        </pc:spChg>
      </pc:sldChg>
      <pc:sldChg chg="addSp delSp modSp add mod setBg">
        <pc:chgData name="Thomas Clarke (1900472)" userId="c4f8794c-e61d-4c3a-876b-03ad0310e099" providerId="ADAL" clId="{BCC0CC98-FC06-4721-8625-5E7CB0EADCA4}" dt="2019-12-12T14:42:46.925" v="2357" actId="26606"/>
        <pc:sldMkLst>
          <pc:docMk/>
          <pc:sldMk cId="4225285073" sldId="260"/>
        </pc:sldMkLst>
        <pc:spChg chg="mod">
          <ac:chgData name="Thomas Clarke (1900472)" userId="c4f8794c-e61d-4c3a-876b-03ad0310e099" providerId="ADAL" clId="{BCC0CC98-FC06-4721-8625-5E7CB0EADCA4}" dt="2019-12-12T14:42:46.925" v="2357" actId="26606"/>
          <ac:spMkLst>
            <pc:docMk/>
            <pc:sldMk cId="4225285073" sldId="260"/>
            <ac:spMk id="2" creationId="{65BDD700-D296-47EE-8EAA-CF14D84DD303}"/>
          </ac:spMkLst>
        </pc:spChg>
        <pc:spChg chg="del">
          <ac:chgData name="Thomas Clarke (1900472)" userId="c4f8794c-e61d-4c3a-876b-03ad0310e099" providerId="ADAL" clId="{BCC0CC98-FC06-4721-8625-5E7CB0EADCA4}" dt="2019-12-12T14:42:35.923" v="2356"/>
          <ac:spMkLst>
            <pc:docMk/>
            <pc:sldMk cId="4225285073" sldId="260"/>
            <ac:spMk id="3" creationId="{5B658C46-9971-4EC3-9DCC-09AA446E8426}"/>
          </ac:spMkLst>
        </pc:spChg>
        <pc:spChg chg="add">
          <ac:chgData name="Thomas Clarke (1900472)" userId="c4f8794c-e61d-4c3a-876b-03ad0310e099" providerId="ADAL" clId="{BCC0CC98-FC06-4721-8625-5E7CB0EADCA4}" dt="2019-12-12T14:42:46.925" v="2357" actId="26606"/>
          <ac:spMkLst>
            <pc:docMk/>
            <pc:sldMk cId="4225285073" sldId="260"/>
            <ac:spMk id="9" creationId="{6B4E8574-CB18-4075-B191-8B1B26CD07F7}"/>
          </ac:spMkLst>
        </pc:spChg>
        <pc:spChg chg="add">
          <ac:chgData name="Thomas Clarke (1900472)" userId="c4f8794c-e61d-4c3a-876b-03ad0310e099" providerId="ADAL" clId="{BCC0CC98-FC06-4721-8625-5E7CB0EADCA4}" dt="2019-12-12T14:42:46.925" v="2357" actId="26606"/>
          <ac:spMkLst>
            <pc:docMk/>
            <pc:sldMk cId="4225285073" sldId="260"/>
            <ac:spMk id="11" creationId="{ED94FB78-D9F3-4510-93F1-361F354344D9}"/>
          </ac:spMkLst>
        </pc:spChg>
        <pc:picChg chg="add mod">
          <ac:chgData name="Thomas Clarke (1900472)" userId="c4f8794c-e61d-4c3a-876b-03ad0310e099" providerId="ADAL" clId="{BCC0CC98-FC06-4721-8625-5E7CB0EADCA4}" dt="2019-12-12T14:42:46.925" v="2357" actId="26606"/>
          <ac:picMkLst>
            <pc:docMk/>
            <pc:sldMk cId="4225285073" sldId="260"/>
            <ac:picMk id="4" creationId="{4F46150D-E743-4958-8717-9BE0CEA197B2}"/>
          </ac:picMkLst>
        </pc:picChg>
        <pc:cxnChg chg="add">
          <ac:chgData name="Thomas Clarke (1900472)" userId="c4f8794c-e61d-4c3a-876b-03ad0310e099" providerId="ADAL" clId="{BCC0CC98-FC06-4721-8625-5E7CB0EADCA4}" dt="2019-12-12T14:42:46.925" v="2357" actId="26606"/>
          <ac:cxnSpMkLst>
            <pc:docMk/>
            <pc:sldMk cId="4225285073" sldId="260"/>
            <ac:cxnSpMk id="13" creationId="{3EFADC67-92A1-44FB-8691-D8CD71A21EFA}"/>
          </ac:cxnSpMkLst>
        </pc:cxnChg>
        <pc:cxnChg chg="add">
          <ac:chgData name="Thomas Clarke (1900472)" userId="c4f8794c-e61d-4c3a-876b-03ad0310e099" providerId="ADAL" clId="{BCC0CC98-FC06-4721-8625-5E7CB0EADCA4}" dt="2019-12-12T14:42:46.925" v="2357" actId="26606"/>
          <ac:cxnSpMkLst>
            <pc:docMk/>
            <pc:sldMk cId="4225285073" sldId="260"/>
            <ac:cxnSpMk id="15" creationId="{EE9C6408-AA0E-411D-A5D2-E5F13306F898}"/>
          </ac:cxnSpMkLst>
        </pc:cxnChg>
      </pc:sldChg>
      <pc:sldChg chg="modSp mod">
        <pc:chgData name="Thomas Clarke (1900472)" userId="c4f8794c-e61d-4c3a-876b-03ad0310e099" providerId="ADAL" clId="{BCC0CC98-FC06-4721-8625-5E7CB0EADCA4}" dt="2019-12-15T23:12:46.410" v="3887" actId="20577"/>
        <pc:sldMkLst>
          <pc:docMk/>
          <pc:sldMk cId="2427453328" sldId="262"/>
        </pc:sldMkLst>
        <pc:spChg chg="mod">
          <ac:chgData name="Thomas Clarke (1900472)" userId="c4f8794c-e61d-4c3a-876b-03ad0310e099" providerId="ADAL" clId="{BCC0CC98-FC06-4721-8625-5E7CB0EADCA4}" dt="2019-12-15T23:12:46.410" v="3887" actId="20577"/>
          <ac:spMkLst>
            <pc:docMk/>
            <pc:sldMk cId="2427453328" sldId="262"/>
            <ac:spMk id="3" creationId="{D68EA38E-C60A-40EE-8B3A-90ECB166F04C}"/>
          </ac:spMkLst>
        </pc:spChg>
      </pc:sldChg>
      <pc:sldChg chg="addSp delSp modSp mod setBg setClrOvrMap">
        <pc:chgData name="Thomas Clarke (1900472)" userId="c4f8794c-e61d-4c3a-876b-03ad0310e099" providerId="ADAL" clId="{BCC0CC98-FC06-4721-8625-5E7CB0EADCA4}" dt="2019-12-15T23:06:31.299" v="3640" actId="20577"/>
        <pc:sldMkLst>
          <pc:docMk/>
          <pc:sldMk cId="1694157806" sldId="265"/>
        </pc:sldMkLst>
        <pc:spChg chg="mod">
          <ac:chgData name="Thomas Clarke (1900472)" userId="c4f8794c-e61d-4c3a-876b-03ad0310e099" providerId="ADAL" clId="{BCC0CC98-FC06-4721-8625-5E7CB0EADCA4}" dt="2019-12-15T23:00:29.778" v="2893" actId="26606"/>
          <ac:spMkLst>
            <pc:docMk/>
            <pc:sldMk cId="1694157806" sldId="265"/>
            <ac:spMk id="2" creationId="{826F69A0-BFD2-4E50-8B5D-F5574BAA2EF4}"/>
          </ac:spMkLst>
        </pc:spChg>
        <pc:spChg chg="mod">
          <ac:chgData name="Thomas Clarke (1900472)" userId="c4f8794c-e61d-4c3a-876b-03ad0310e099" providerId="ADAL" clId="{BCC0CC98-FC06-4721-8625-5E7CB0EADCA4}" dt="2019-12-15T23:06:31.299" v="3640" actId="20577"/>
          <ac:spMkLst>
            <pc:docMk/>
            <pc:sldMk cId="1694157806" sldId="265"/>
            <ac:spMk id="3" creationId="{2F832160-ECAA-46AB-AE4F-1F76C78AB0C0}"/>
          </ac:spMkLst>
        </pc:spChg>
        <pc:spChg chg="add del">
          <ac:chgData name="Thomas Clarke (1900472)" userId="c4f8794c-e61d-4c3a-876b-03ad0310e099" providerId="ADAL" clId="{BCC0CC98-FC06-4721-8625-5E7CB0EADCA4}" dt="2019-12-15T23:00:29.778" v="2893" actId="26606"/>
          <ac:spMkLst>
            <pc:docMk/>
            <pc:sldMk cId="1694157806" sldId="265"/>
            <ac:spMk id="9" creationId="{867D4867-5BA7-4462-B2F6-A23F4A622AA7}"/>
          </ac:spMkLst>
        </pc:spChg>
        <pc:picChg chg="add del mod">
          <ac:chgData name="Thomas Clarke (1900472)" userId="c4f8794c-e61d-4c3a-876b-03ad0310e099" providerId="ADAL" clId="{BCC0CC98-FC06-4721-8625-5E7CB0EADCA4}" dt="2019-12-15T23:05:44.643" v="3630" actId="478"/>
          <ac:picMkLst>
            <pc:docMk/>
            <pc:sldMk cId="1694157806" sldId="265"/>
            <ac:picMk id="4" creationId="{B1E39B79-7805-4DEE-926D-2365EF0AB5C4}"/>
          </ac:picMkLst>
        </pc:picChg>
      </pc:sldChg>
      <pc:sldChg chg="modSp mod">
        <pc:chgData name="Thomas Clarke (1900472)" userId="c4f8794c-e61d-4c3a-876b-03ad0310e099" providerId="ADAL" clId="{BCC0CC98-FC06-4721-8625-5E7CB0EADCA4}" dt="2019-12-15T23:07:48.376" v="3658" actId="20577"/>
        <pc:sldMkLst>
          <pc:docMk/>
          <pc:sldMk cId="2318007766" sldId="266"/>
        </pc:sldMkLst>
        <pc:spChg chg="mod">
          <ac:chgData name="Thomas Clarke (1900472)" userId="c4f8794c-e61d-4c3a-876b-03ad0310e099" providerId="ADAL" clId="{BCC0CC98-FC06-4721-8625-5E7CB0EADCA4}" dt="2019-12-15T23:07:48.376" v="3658" actId="20577"/>
          <ac:spMkLst>
            <pc:docMk/>
            <pc:sldMk cId="2318007766" sldId="266"/>
            <ac:spMk id="2" creationId="{B0AE9167-574B-4CDF-8619-10B213B95BFB}"/>
          </ac:spMkLst>
        </pc:spChg>
      </pc:sldChg>
    </pc:docChg>
  </pc:docChgLst>
  <pc:docChgLst>
    <pc:chgData name="Thomas Clarke" userId="c4f8794c-e61d-4c3a-876b-03ad0310e099" providerId="ADAL" clId="{BCC0CC98-FC06-4721-8625-5E7CB0EADCA4}"/>
    <pc:docChg chg="undo custSel mod addSld delSld modSld sldOrd">
      <pc:chgData name="Thomas Clarke" userId="c4f8794c-e61d-4c3a-876b-03ad0310e099" providerId="ADAL" clId="{BCC0CC98-FC06-4721-8625-5E7CB0EADCA4}" dt="2019-12-18T01:02:05.671" v="9251" actId="255"/>
      <pc:docMkLst>
        <pc:docMk/>
      </pc:docMkLst>
      <pc:sldChg chg="addSp modSp mod setBg setClrOvrMap">
        <pc:chgData name="Thomas Clarke" userId="c4f8794c-e61d-4c3a-876b-03ad0310e099" providerId="ADAL" clId="{BCC0CC98-FC06-4721-8625-5E7CB0EADCA4}" dt="2019-12-17T14:22:03.431" v="8207" actId="1076"/>
        <pc:sldMkLst>
          <pc:docMk/>
          <pc:sldMk cId="2320232931" sldId="256"/>
        </pc:sldMkLst>
        <pc:spChg chg="mod">
          <ac:chgData name="Thomas Clarke" userId="c4f8794c-e61d-4c3a-876b-03ad0310e099" providerId="ADAL" clId="{BCC0CC98-FC06-4721-8625-5E7CB0EADCA4}" dt="2019-12-16T14:57:09.806" v="6002" actId="26606"/>
          <ac:spMkLst>
            <pc:docMk/>
            <pc:sldMk cId="2320232931" sldId="256"/>
            <ac:spMk id="2" creationId="{982EB775-263D-41CB-AD05-63FFD3059358}"/>
          </ac:spMkLst>
        </pc:spChg>
        <pc:spChg chg="mod">
          <ac:chgData name="Thomas Clarke" userId="c4f8794c-e61d-4c3a-876b-03ad0310e099" providerId="ADAL" clId="{BCC0CC98-FC06-4721-8625-5E7CB0EADCA4}" dt="2019-12-16T14:57:09.806" v="6002" actId="26606"/>
          <ac:spMkLst>
            <pc:docMk/>
            <pc:sldMk cId="2320232931" sldId="256"/>
            <ac:spMk id="3" creationId="{F17A5B97-9649-4E04-80DF-D3304DD2F2E9}"/>
          </ac:spMkLst>
        </pc:spChg>
        <pc:spChg chg="mod">
          <ac:chgData name="Thomas Clarke" userId="c4f8794c-e61d-4c3a-876b-03ad0310e099" providerId="ADAL" clId="{BCC0CC98-FC06-4721-8625-5E7CB0EADCA4}" dt="2019-12-16T14:57:09.806" v="6002" actId="26606"/>
          <ac:spMkLst>
            <pc:docMk/>
            <pc:sldMk cId="2320232931" sldId="256"/>
            <ac:spMk id="4" creationId="{46D37F63-7F29-48BB-80FE-590DD058ED47}"/>
          </ac:spMkLst>
        </pc:spChg>
        <pc:spChg chg="add">
          <ac:chgData name="Thomas Clarke" userId="c4f8794c-e61d-4c3a-876b-03ad0310e099" providerId="ADAL" clId="{BCC0CC98-FC06-4721-8625-5E7CB0EADCA4}" dt="2019-12-16T14:57:09.806" v="6002" actId="26606"/>
          <ac:spMkLst>
            <pc:docMk/>
            <pc:sldMk cId="2320232931" sldId="256"/>
            <ac:spMk id="11" creationId="{71B2258F-86CA-4D4D-8270-BC05FCDEBFB3}"/>
          </ac:spMkLst>
        </pc:spChg>
        <pc:picChg chg="add mod ord">
          <ac:chgData name="Thomas Clarke" userId="c4f8794c-e61d-4c3a-876b-03ad0310e099" providerId="ADAL" clId="{BCC0CC98-FC06-4721-8625-5E7CB0EADCA4}" dt="2019-12-17T14:22:03.431" v="8207" actId="1076"/>
          <ac:picMkLst>
            <pc:docMk/>
            <pc:sldMk cId="2320232931" sldId="256"/>
            <ac:picMk id="6" creationId="{1D314F12-BA1C-46CE-AACF-47BBBCBBA671}"/>
          </ac:picMkLst>
        </pc:picChg>
      </pc:sldChg>
      <pc:sldChg chg="modSp mod">
        <pc:chgData name="Thomas Clarke" userId="c4f8794c-e61d-4c3a-876b-03ad0310e099" providerId="ADAL" clId="{BCC0CC98-FC06-4721-8625-5E7CB0EADCA4}" dt="2019-12-17T15:12:17.963" v="9193" actId="255"/>
        <pc:sldMkLst>
          <pc:docMk/>
          <pc:sldMk cId="36757588" sldId="257"/>
        </pc:sldMkLst>
        <pc:spChg chg="mod">
          <ac:chgData name="Thomas Clarke" userId="c4f8794c-e61d-4c3a-876b-03ad0310e099" providerId="ADAL" clId="{BCC0CC98-FC06-4721-8625-5E7CB0EADCA4}" dt="2019-12-17T15:12:17.963" v="9193" actId="255"/>
          <ac:spMkLst>
            <pc:docMk/>
            <pc:sldMk cId="36757588" sldId="257"/>
            <ac:spMk id="3" creationId="{FCA89406-C160-483C-BA2C-93F2BAE212D7}"/>
          </ac:spMkLst>
        </pc:spChg>
      </pc:sldChg>
      <pc:sldChg chg="modSp mod">
        <pc:chgData name="Thomas Clarke" userId="c4f8794c-e61d-4c3a-876b-03ad0310e099" providerId="ADAL" clId="{BCC0CC98-FC06-4721-8625-5E7CB0EADCA4}" dt="2019-12-17T14:33:05.584" v="8317" actId="20577"/>
        <pc:sldMkLst>
          <pc:docMk/>
          <pc:sldMk cId="246838728" sldId="258"/>
        </pc:sldMkLst>
        <pc:spChg chg="mod">
          <ac:chgData name="Thomas Clarke" userId="c4f8794c-e61d-4c3a-876b-03ad0310e099" providerId="ADAL" clId="{BCC0CC98-FC06-4721-8625-5E7CB0EADCA4}" dt="2019-12-17T14:33:05.584" v="8317" actId="20577"/>
          <ac:spMkLst>
            <pc:docMk/>
            <pc:sldMk cId="246838728" sldId="258"/>
            <ac:spMk id="3" creationId="{5C4FCA1E-B93C-45B6-8319-EB400092D86D}"/>
          </ac:spMkLst>
        </pc:spChg>
      </pc:sldChg>
      <pc:sldChg chg="addSp delSp modSp mod setBg">
        <pc:chgData name="Thomas Clarke" userId="c4f8794c-e61d-4c3a-876b-03ad0310e099" providerId="ADAL" clId="{BCC0CC98-FC06-4721-8625-5E7CB0EADCA4}" dt="2019-12-17T15:11:43.398" v="9191" actId="27636"/>
        <pc:sldMkLst>
          <pc:docMk/>
          <pc:sldMk cId="435340945" sldId="259"/>
        </pc:sldMkLst>
        <pc:spChg chg="mod">
          <ac:chgData name="Thomas Clarke" userId="c4f8794c-e61d-4c3a-876b-03ad0310e099" providerId="ADAL" clId="{BCC0CC98-FC06-4721-8625-5E7CB0EADCA4}" dt="2019-12-16T14:54:55.159" v="5995" actId="26606"/>
          <ac:spMkLst>
            <pc:docMk/>
            <pc:sldMk cId="435340945" sldId="259"/>
            <ac:spMk id="2" creationId="{7C5C7582-DDB8-4E1D-BE4E-AB1B833E503F}"/>
          </ac:spMkLst>
        </pc:spChg>
        <pc:spChg chg="mod">
          <ac:chgData name="Thomas Clarke" userId="c4f8794c-e61d-4c3a-876b-03ad0310e099" providerId="ADAL" clId="{BCC0CC98-FC06-4721-8625-5E7CB0EADCA4}" dt="2019-12-17T15:11:43.398" v="9191" actId="27636"/>
          <ac:spMkLst>
            <pc:docMk/>
            <pc:sldMk cId="435340945" sldId="259"/>
            <ac:spMk id="3" creationId="{CAD9C2C6-28CB-4F19-A80C-58911744B97A}"/>
          </ac:spMkLst>
        </pc:spChg>
        <pc:picChg chg="add del mod">
          <ac:chgData name="Thomas Clarke" userId="c4f8794c-e61d-4c3a-876b-03ad0310e099" providerId="ADAL" clId="{BCC0CC98-FC06-4721-8625-5E7CB0EADCA4}" dt="2019-12-16T14:44:06.242" v="5964" actId="478"/>
          <ac:picMkLst>
            <pc:docMk/>
            <pc:sldMk cId="435340945" sldId="259"/>
            <ac:picMk id="4" creationId="{BF8F2B0E-C925-444B-AF9F-D93E470F9F20}"/>
          </ac:picMkLst>
        </pc:picChg>
        <pc:picChg chg="add del mod modCrop">
          <ac:chgData name="Thomas Clarke" userId="c4f8794c-e61d-4c3a-876b-03ad0310e099" providerId="ADAL" clId="{BCC0CC98-FC06-4721-8625-5E7CB0EADCA4}" dt="2019-12-16T14:54:20.438" v="5982" actId="478"/>
          <ac:picMkLst>
            <pc:docMk/>
            <pc:sldMk cId="435340945" sldId="259"/>
            <ac:picMk id="5" creationId="{6518744F-60C6-4755-AF31-78D1ABE9A02D}"/>
          </ac:picMkLst>
        </pc:picChg>
        <pc:picChg chg="add del mod">
          <ac:chgData name="Thomas Clarke" userId="c4f8794c-e61d-4c3a-876b-03ad0310e099" providerId="ADAL" clId="{BCC0CC98-FC06-4721-8625-5E7CB0EADCA4}" dt="2019-12-16T14:54:55.902" v="5997"/>
          <ac:picMkLst>
            <pc:docMk/>
            <pc:sldMk cId="435340945" sldId="259"/>
            <ac:picMk id="6" creationId="{28EE0458-C956-4713-8F28-9C02407FC878}"/>
          </ac:picMkLst>
        </pc:picChg>
        <pc:cxnChg chg="add del">
          <ac:chgData name="Thomas Clarke" userId="c4f8794c-e61d-4c3a-876b-03ad0310e099" providerId="ADAL" clId="{BCC0CC98-FC06-4721-8625-5E7CB0EADCA4}" dt="2019-12-16T14:54:55.159" v="5995" actId="26606"/>
          <ac:cxnSpMkLst>
            <pc:docMk/>
            <pc:sldMk cId="435340945" sldId="259"/>
            <ac:cxnSpMk id="11" creationId="{E4A809D5-3600-46D4-A466-67F2349A54FB}"/>
          </ac:cxnSpMkLst>
        </pc:cxnChg>
      </pc:sldChg>
      <pc:sldChg chg="addSp delSp modSp del mod">
        <pc:chgData name="Thomas Clarke" userId="c4f8794c-e61d-4c3a-876b-03ad0310e099" providerId="ADAL" clId="{BCC0CC98-FC06-4721-8625-5E7CB0EADCA4}" dt="2019-12-16T15:23:15.107" v="6019" actId="47"/>
        <pc:sldMkLst>
          <pc:docMk/>
          <pc:sldMk cId="4225285073" sldId="260"/>
        </pc:sldMkLst>
        <pc:spChg chg="add mod">
          <ac:chgData name="Thomas Clarke" userId="c4f8794c-e61d-4c3a-876b-03ad0310e099" providerId="ADAL" clId="{BCC0CC98-FC06-4721-8625-5E7CB0EADCA4}" dt="2019-12-16T15:23:09.438" v="6018" actId="478"/>
          <ac:spMkLst>
            <pc:docMk/>
            <pc:sldMk cId="4225285073" sldId="260"/>
            <ac:spMk id="5" creationId="{525AFDA7-ED33-4D62-A06A-C8D738842C86}"/>
          </ac:spMkLst>
        </pc:spChg>
        <pc:picChg chg="del mod">
          <ac:chgData name="Thomas Clarke" userId="c4f8794c-e61d-4c3a-876b-03ad0310e099" providerId="ADAL" clId="{BCC0CC98-FC06-4721-8625-5E7CB0EADCA4}" dt="2019-12-16T15:23:09.438" v="6018" actId="478"/>
          <ac:picMkLst>
            <pc:docMk/>
            <pc:sldMk cId="4225285073" sldId="260"/>
            <ac:picMk id="4" creationId="{4F46150D-E743-4958-8717-9BE0CEA197B2}"/>
          </ac:picMkLst>
        </pc:picChg>
      </pc:sldChg>
      <pc:sldChg chg="delSp modSp add del mod">
        <pc:chgData name="Thomas Clarke" userId="c4f8794c-e61d-4c3a-876b-03ad0310e099" providerId="ADAL" clId="{BCC0CC98-FC06-4721-8625-5E7CB0EADCA4}" dt="2019-12-16T14:40:08.468" v="5944" actId="47"/>
        <pc:sldMkLst>
          <pc:docMk/>
          <pc:sldMk cId="4043091934" sldId="261"/>
        </pc:sldMkLst>
        <pc:spChg chg="del">
          <ac:chgData name="Thomas Clarke" userId="c4f8794c-e61d-4c3a-876b-03ad0310e099" providerId="ADAL" clId="{BCC0CC98-FC06-4721-8625-5E7CB0EADCA4}" dt="2019-12-16T14:40:01.728" v="5942" actId="478"/>
          <ac:spMkLst>
            <pc:docMk/>
            <pc:sldMk cId="4043091934" sldId="261"/>
            <ac:spMk id="2" creationId="{F5A36D27-B521-4090-AA64-176FCFB10503}"/>
          </ac:spMkLst>
        </pc:spChg>
        <pc:spChg chg="del mod">
          <ac:chgData name="Thomas Clarke" userId="c4f8794c-e61d-4c3a-876b-03ad0310e099" providerId="ADAL" clId="{BCC0CC98-FC06-4721-8625-5E7CB0EADCA4}" dt="2019-12-16T14:40:04.654" v="5943" actId="478"/>
          <ac:spMkLst>
            <pc:docMk/>
            <pc:sldMk cId="4043091934" sldId="261"/>
            <ac:spMk id="3" creationId="{ECBD3B2B-B0EC-4850-A8E2-519373AEFCB5}"/>
          </ac:spMkLst>
        </pc:spChg>
      </pc:sldChg>
      <pc:sldChg chg="modSp add mod">
        <pc:chgData name="Thomas Clarke" userId="c4f8794c-e61d-4c3a-876b-03ad0310e099" providerId="ADAL" clId="{BCC0CC98-FC06-4721-8625-5E7CB0EADCA4}" dt="2019-12-17T15:01:22.110" v="9163" actId="255"/>
        <pc:sldMkLst>
          <pc:docMk/>
          <pc:sldMk cId="2427453328" sldId="262"/>
        </pc:sldMkLst>
        <pc:spChg chg="mod">
          <ac:chgData name="Thomas Clarke" userId="c4f8794c-e61d-4c3a-876b-03ad0310e099" providerId="ADAL" clId="{BCC0CC98-FC06-4721-8625-5E7CB0EADCA4}" dt="2019-12-16T14:28:34.192" v="5810" actId="20577"/>
          <ac:spMkLst>
            <pc:docMk/>
            <pc:sldMk cId="2427453328" sldId="262"/>
            <ac:spMk id="2" creationId="{221838E6-DF74-4D35-99ED-A8CD471CE54F}"/>
          </ac:spMkLst>
        </pc:spChg>
        <pc:spChg chg="mod">
          <ac:chgData name="Thomas Clarke" userId="c4f8794c-e61d-4c3a-876b-03ad0310e099" providerId="ADAL" clId="{BCC0CC98-FC06-4721-8625-5E7CB0EADCA4}" dt="2019-12-17T15:01:22.110" v="9163" actId="255"/>
          <ac:spMkLst>
            <pc:docMk/>
            <pc:sldMk cId="2427453328" sldId="262"/>
            <ac:spMk id="3" creationId="{D68EA38E-C60A-40EE-8B3A-90ECB166F04C}"/>
          </ac:spMkLst>
        </pc:spChg>
      </pc:sldChg>
      <pc:sldChg chg="addSp delSp modSp add mod ord">
        <pc:chgData name="Thomas Clarke" userId="c4f8794c-e61d-4c3a-876b-03ad0310e099" providerId="ADAL" clId="{BCC0CC98-FC06-4721-8625-5E7CB0EADCA4}" dt="2019-12-17T15:03:29.311" v="9165" actId="255"/>
        <pc:sldMkLst>
          <pc:docMk/>
          <pc:sldMk cId="2798274996" sldId="263"/>
        </pc:sldMkLst>
        <pc:spChg chg="mod">
          <ac:chgData name="Thomas Clarke" userId="c4f8794c-e61d-4c3a-876b-03ad0310e099" providerId="ADAL" clId="{BCC0CC98-FC06-4721-8625-5E7CB0EADCA4}" dt="2019-12-17T14:24:16.037" v="8216" actId="20577"/>
          <ac:spMkLst>
            <pc:docMk/>
            <pc:sldMk cId="2798274996" sldId="263"/>
            <ac:spMk id="2" creationId="{6281A8B7-BBB9-41FC-99FF-1DFD1F51039E}"/>
          </ac:spMkLst>
        </pc:spChg>
        <pc:spChg chg="mod">
          <ac:chgData name="Thomas Clarke" userId="c4f8794c-e61d-4c3a-876b-03ad0310e099" providerId="ADAL" clId="{BCC0CC98-FC06-4721-8625-5E7CB0EADCA4}" dt="2019-12-17T15:03:29.311" v="9165" actId="255"/>
          <ac:spMkLst>
            <pc:docMk/>
            <pc:sldMk cId="2798274996" sldId="263"/>
            <ac:spMk id="3" creationId="{89374416-FF1A-45B6-90C5-73891AB5E605}"/>
          </ac:spMkLst>
        </pc:spChg>
        <pc:graphicFrameChg chg="add del mod modGraphic">
          <ac:chgData name="Thomas Clarke" userId="c4f8794c-e61d-4c3a-876b-03ad0310e099" providerId="ADAL" clId="{BCC0CC98-FC06-4721-8625-5E7CB0EADCA4}" dt="2019-12-15T20:08:19.608" v="4738" actId="478"/>
          <ac:graphicFrameMkLst>
            <pc:docMk/>
            <pc:sldMk cId="2798274996" sldId="263"/>
            <ac:graphicFrameMk id="5" creationId="{C4127845-27A8-442A-A488-420A746A9630}"/>
          </ac:graphicFrameMkLst>
        </pc:graphicFrameChg>
      </pc:sldChg>
      <pc:sldChg chg="addSp modSp add mod ord setBg">
        <pc:chgData name="Thomas Clarke" userId="c4f8794c-e61d-4c3a-876b-03ad0310e099" providerId="ADAL" clId="{BCC0CC98-FC06-4721-8625-5E7CB0EADCA4}" dt="2019-12-17T09:15:50.251" v="8195"/>
        <pc:sldMkLst>
          <pc:docMk/>
          <pc:sldMk cId="187330996" sldId="264"/>
        </pc:sldMkLst>
        <pc:spChg chg="mod">
          <ac:chgData name="Thomas Clarke" userId="c4f8794c-e61d-4c3a-876b-03ad0310e099" providerId="ADAL" clId="{BCC0CC98-FC06-4721-8625-5E7CB0EADCA4}" dt="2019-12-16T21:19:07.659" v="6957" actId="1076"/>
          <ac:spMkLst>
            <pc:docMk/>
            <pc:sldMk cId="187330996" sldId="264"/>
            <ac:spMk id="2" creationId="{4BA2A721-F51B-4511-8830-3BB8DFBB8ECE}"/>
          </ac:spMkLst>
        </pc:spChg>
        <pc:spChg chg="mod">
          <ac:chgData name="Thomas Clarke" userId="c4f8794c-e61d-4c3a-876b-03ad0310e099" providerId="ADAL" clId="{BCC0CC98-FC06-4721-8625-5E7CB0EADCA4}" dt="2019-12-17T08:25:59.977" v="7948" actId="20577"/>
          <ac:spMkLst>
            <pc:docMk/>
            <pc:sldMk cId="187330996" sldId="264"/>
            <ac:spMk id="3" creationId="{C3D301A7-33AE-4243-AA3B-DE067C38AB54}"/>
          </ac:spMkLst>
        </pc:spChg>
        <pc:picChg chg="add mod">
          <ac:chgData name="Thomas Clarke" userId="c4f8794c-e61d-4c3a-876b-03ad0310e099" providerId="ADAL" clId="{BCC0CC98-FC06-4721-8625-5E7CB0EADCA4}" dt="2019-12-16T14:52:08.656" v="5979" actId="26606"/>
          <ac:picMkLst>
            <pc:docMk/>
            <pc:sldMk cId="187330996" sldId="264"/>
            <ac:picMk id="4" creationId="{C601C42C-19CB-40A0-AC98-725E1C83289B}"/>
          </ac:picMkLst>
        </pc:picChg>
        <pc:cxnChg chg="add">
          <ac:chgData name="Thomas Clarke" userId="c4f8794c-e61d-4c3a-876b-03ad0310e099" providerId="ADAL" clId="{BCC0CC98-FC06-4721-8625-5E7CB0EADCA4}" dt="2019-12-16T14:52:08.656" v="5979" actId="26606"/>
          <ac:cxnSpMkLst>
            <pc:docMk/>
            <pc:sldMk cId="187330996" sldId="264"/>
            <ac:cxnSpMk id="9" creationId="{E4A809D5-3600-46D4-A466-67F2349A54FB}"/>
          </ac:cxnSpMkLst>
        </pc:cxnChg>
      </pc:sldChg>
      <pc:sldChg chg="addSp delSp modSp add mod">
        <pc:chgData name="Thomas Clarke" userId="c4f8794c-e61d-4c3a-876b-03ad0310e099" providerId="ADAL" clId="{BCC0CC98-FC06-4721-8625-5E7CB0EADCA4}" dt="2019-12-17T15:10:50.560" v="9180" actId="20577"/>
        <pc:sldMkLst>
          <pc:docMk/>
          <pc:sldMk cId="1694157806" sldId="265"/>
        </pc:sldMkLst>
        <pc:spChg chg="mod">
          <ac:chgData name="Thomas Clarke" userId="c4f8794c-e61d-4c3a-876b-03ad0310e099" providerId="ADAL" clId="{BCC0CC98-FC06-4721-8625-5E7CB0EADCA4}" dt="2019-12-16T20:35:44.152" v="6861" actId="20577"/>
          <ac:spMkLst>
            <pc:docMk/>
            <pc:sldMk cId="1694157806" sldId="265"/>
            <ac:spMk id="2" creationId="{826F69A0-BFD2-4E50-8B5D-F5574BAA2EF4}"/>
          </ac:spMkLst>
        </pc:spChg>
        <pc:spChg chg="mod">
          <ac:chgData name="Thomas Clarke" userId="c4f8794c-e61d-4c3a-876b-03ad0310e099" providerId="ADAL" clId="{BCC0CC98-FC06-4721-8625-5E7CB0EADCA4}" dt="2019-12-17T15:10:50.560" v="9180" actId="20577"/>
          <ac:spMkLst>
            <pc:docMk/>
            <pc:sldMk cId="1694157806" sldId="265"/>
            <ac:spMk id="3" creationId="{2F832160-ECAA-46AB-AE4F-1F76C78AB0C0}"/>
          </ac:spMkLst>
        </pc:spChg>
        <pc:picChg chg="add del mod">
          <ac:chgData name="Thomas Clarke" userId="c4f8794c-e61d-4c3a-876b-03ad0310e099" providerId="ADAL" clId="{BCC0CC98-FC06-4721-8625-5E7CB0EADCA4}" dt="2019-12-16T20:37:00.870" v="6917" actId="478"/>
          <ac:picMkLst>
            <pc:docMk/>
            <pc:sldMk cId="1694157806" sldId="265"/>
            <ac:picMk id="4" creationId="{C1EBCC8C-795F-4DD7-84F7-FABFF788864B}"/>
          </ac:picMkLst>
        </pc:picChg>
      </pc:sldChg>
      <pc:sldChg chg="addSp modSp add mod setBg">
        <pc:chgData name="Thomas Clarke" userId="c4f8794c-e61d-4c3a-876b-03ad0310e099" providerId="ADAL" clId="{BCC0CC98-FC06-4721-8625-5E7CB0EADCA4}" dt="2019-12-17T15:19:58.959" v="9194" actId="14100"/>
        <pc:sldMkLst>
          <pc:docMk/>
          <pc:sldMk cId="2318007766" sldId="266"/>
        </pc:sldMkLst>
        <pc:spChg chg="mod">
          <ac:chgData name="Thomas Clarke" userId="c4f8794c-e61d-4c3a-876b-03ad0310e099" providerId="ADAL" clId="{BCC0CC98-FC06-4721-8625-5E7CB0EADCA4}" dt="2019-12-17T14:27:12.232" v="8250" actId="113"/>
          <ac:spMkLst>
            <pc:docMk/>
            <pc:sldMk cId="2318007766" sldId="266"/>
            <ac:spMk id="2" creationId="{B0AE9167-574B-4CDF-8619-10B213B95BFB}"/>
          </ac:spMkLst>
        </pc:spChg>
        <pc:spChg chg="mod">
          <ac:chgData name="Thomas Clarke" userId="c4f8794c-e61d-4c3a-876b-03ad0310e099" providerId="ADAL" clId="{BCC0CC98-FC06-4721-8625-5E7CB0EADCA4}" dt="2019-12-17T14:32:46.194" v="8311" actId="20577"/>
          <ac:spMkLst>
            <pc:docMk/>
            <pc:sldMk cId="2318007766" sldId="266"/>
            <ac:spMk id="3" creationId="{B77DC804-760D-4CF6-BD74-7A0E70DD2CD7}"/>
          </ac:spMkLst>
        </pc:spChg>
        <pc:picChg chg="add mod modCrop">
          <ac:chgData name="Thomas Clarke" userId="c4f8794c-e61d-4c3a-876b-03ad0310e099" providerId="ADAL" clId="{BCC0CC98-FC06-4721-8625-5E7CB0EADCA4}" dt="2019-12-17T15:19:58.959" v="9194" actId="14100"/>
          <ac:picMkLst>
            <pc:docMk/>
            <pc:sldMk cId="2318007766" sldId="266"/>
            <ac:picMk id="4" creationId="{05013808-CF11-4ECB-A9DA-99EA6E519E80}"/>
          </ac:picMkLst>
        </pc:picChg>
        <pc:cxnChg chg="add">
          <ac:chgData name="Thomas Clarke" userId="c4f8794c-e61d-4c3a-876b-03ad0310e099" providerId="ADAL" clId="{BCC0CC98-FC06-4721-8625-5E7CB0EADCA4}" dt="2019-12-16T14:52:17.435" v="5980" actId="26606"/>
          <ac:cxnSpMkLst>
            <pc:docMk/>
            <pc:sldMk cId="2318007766" sldId="266"/>
            <ac:cxnSpMk id="9" creationId="{E4A809D5-3600-46D4-A466-67F2349A54FB}"/>
          </ac:cxnSpMkLst>
        </pc:cxnChg>
      </pc:sldChg>
      <pc:sldChg chg="add del">
        <pc:chgData name="Thomas Clarke" userId="c4f8794c-e61d-4c3a-876b-03ad0310e099" providerId="ADAL" clId="{BCC0CC98-FC06-4721-8625-5E7CB0EADCA4}" dt="2019-12-16T14:33:55.201" v="5874" actId="47"/>
        <pc:sldMkLst>
          <pc:docMk/>
          <pc:sldMk cId="2752998187" sldId="267"/>
        </pc:sldMkLst>
      </pc:sldChg>
      <pc:sldChg chg="modSp add mod">
        <pc:chgData name="Thomas Clarke" userId="c4f8794c-e61d-4c3a-876b-03ad0310e099" providerId="ADAL" clId="{BCC0CC98-FC06-4721-8625-5E7CB0EADCA4}" dt="2019-12-17T14:41:05.468" v="8497" actId="313"/>
        <pc:sldMkLst>
          <pc:docMk/>
          <pc:sldMk cId="4196448517" sldId="267"/>
        </pc:sldMkLst>
        <pc:spChg chg="mod">
          <ac:chgData name="Thomas Clarke" userId="c4f8794c-e61d-4c3a-876b-03ad0310e099" providerId="ADAL" clId="{BCC0CC98-FC06-4721-8625-5E7CB0EADCA4}" dt="2019-12-16T15:23:27.161" v="6032" actId="20577"/>
          <ac:spMkLst>
            <pc:docMk/>
            <pc:sldMk cId="4196448517" sldId="267"/>
            <ac:spMk id="2" creationId="{47D56EEA-F7BF-4112-81E1-EEB7F779FE6F}"/>
          </ac:spMkLst>
        </pc:spChg>
        <pc:spChg chg="mod">
          <ac:chgData name="Thomas Clarke" userId="c4f8794c-e61d-4c3a-876b-03ad0310e099" providerId="ADAL" clId="{BCC0CC98-FC06-4721-8625-5E7CB0EADCA4}" dt="2019-12-17T14:41:05.468" v="8497" actId="313"/>
          <ac:spMkLst>
            <pc:docMk/>
            <pc:sldMk cId="4196448517" sldId="267"/>
            <ac:spMk id="3" creationId="{1EDA91ED-C7F9-4476-9039-56D06A91DB84}"/>
          </ac:spMkLst>
        </pc:spChg>
      </pc:sldChg>
      <pc:sldChg chg="modSp add mod">
        <pc:chgData name="Thomas Clarke" userId="c4f8794c-e61d-4c3a-876b-03ad0310e099" providerId="ADAL" clId="{BCC0CC98-FC06-4721-8625-5E7CB0EADCA4}" dt="2019-12-18T01:02:05.671" v="9251" actId="255"/>
        <pc:sldMkLst>
          <pc:docMk/>
          <pc:sldMk cId="3596939223" sldId="268"/>
        </pc:sldMkLst>
        <pc:spChg chg="mod">
          <ac:chgData name="Thomas Clarke" userId="c4f8794c-e61d-4c3a-876b-03ad0310e099" providerId="ADAL" clId="{BCC0CC98-FC06-4721-8625-5E7CB0EADCA4}" dt="2019-12-17T14:41:26.513" v="8509" actId="20577"/>
          <ac:spMkLst>
            <pc:docMk/>
            <pc:sldMk cId="3596939223" sldId="268"/>
            <ac:spMk id="2" creationId="{C2E25E88-AA8B-4E67-B073-047FFF144F7C}"/>
          </ac:spMkLst>
        </pc:spChg>
        <pc:spChg chg="mod">
          <ac:chgData name="Thomas Clarke" userId="c4f8794c-e61d-4c3a-876b-03ad0310e099" providerId="ADAL" clId="{BCC0CC98-FC06-4721-8625-5E7CB0EADCA4}" dt="2019-12-18T01:02:05.671" v="9251" actId="255"/>
          <ac:spMkLst>
            <pc:docMk/>
            <pc:sldMk cId="3596939223" sldId="268"/>
            <ac:spMk id="3" creationId="{30088D4D-A54F-4E36-9293-226280838E92}"/>
          </ac:spMkLst>
        </pc:spChg>
      </pc:sldChg>
    </pc:docChg>
  </pc:docChgLst>
</pc:chgInfo>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CE93367-7969-4256-9E39-23C9D244C87B}"/>
              </a:ext>
            </a:extLst>
          </p:cNvPr>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endParaRPr lang="en-GB"/>
          </a:p>
        </p:txBody>
      </p:sp>
      <p:sp>
        <p:nvSpPr>
          <p:cNvPr id="3" name="Subtitle 2">
            <a:extLst>
              <a:ext uri="{FF2B5EF4-FFF2-40B4-BE49-F238E27FC236}">
                <a16:creationId xmlns:a16="http://schemas.microsoft.com/office/drawing/2014/main" id="{CC66C885-1574-4005-8665-863514EE53C1}"/>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GB"/>
          </a:p>
        </p:txBody>
      </p:sp>
      <p:sp>
        <p:nvSpPr>
          <p:cNvPr id="4" name="Date Placeholder 3">
            <a:extLst>
              <a:ext uri="{FF2B5EF4-FFF2-40B4-BE49-F238E27FC236}">
                <a16:creationId xmlns:a16="http://schemas.microsoft.com/office/drawing/2014/main" id="{A9A2B6CF-1DB9-4696-BFCA-7B4394ACD35F}"/>
              </a:ext>
            </a:extLst>
          </p:cNvPr>
          <p:cNvSpPr>
            <a:spLocks noGrp="1"/>
          </p:cNvSpPr>
          <p:nvPr>
            <p:ph type="dt" sz="half" idx="10"/>
          </p:nvPr>
        </p:nvSpPr>
        <p:spPr/>
        <p:txBody>
          <a:bodyPr/>
          <a:lstStyle/>
          <a:p>
            <a:fld id="{3A4E48CA-E5D8-4688-BDE1-A0A86FA2A35A}" type="datetimeFigureOut">
              <a:rPr lang="en-GB" smtClean="0"/>
              <a:t>18/12/2019</a:t>
            </a:fld>
            <a:endParaRPr lang="en-GB" dirty="0"/>
          </a:p>
        </p:txBody>
      </p:sp>
      <p:sp>
        <p:nvSpPr>
          <p:cNvPr id="5" name="Footer Placeholder 4">
            <a:extLst>
              <a:ext uri="{FF2B5EF4-FFF2-40B4-BE49-F238E27FC236}">
                <a16:creationId xmlns:a16="http://schemas.microsoft.com/office/drawing/2014/main" id="{9720AE00-F3DB-4615-BF8D-9B39C0C0E5D1}"/>
              </a:ext>
            </a:extLst>
          </p:cNvPr>
          <p:cNvSpPr>
            <a:spLocks noGrp="1"/>
          </p:cNvSpPr>
          <p:nvPr>
            <p:ph type="ftr" sz="quarter" idx="11"/>
          </p:nvPr>
        </p:nvSpPr>
        <p:spPr/>
        <p:txBody>
          <a:bodyPr/>
          <a:lstStyle/>
          <a:p>
            <a:endParaRPr lang="en-GB" dirty="0"/>
          </a:p>
        </p:txBody>
      </p:sp>
      <p:sp>
        <p:nvSpPr>
          <p:cNvPr id="6" name="Slide Number Placeholder 5">
            <a:extLst>
              <a:ext uri="{FF2B5EF4-FFF2-40B4-BE49-F238E27FC236}">
                <a16:creationId xmlns:a16="http://schemas.microsoft.com/office/drawing/2014/main" id="{AE65D500-3AC3-4CBC-B42F-E84A7B7DA840}"/>
              </a:ext>
            </a:extLst>
          </p:cNvPr>
          <p:cNvSpPr>
            <a:spLocks noGrp="1"/>
          </p:cNvSpPr>
          <p:nvPr>
            <p:ph type="sldNum" sz="quarter" idx="12"/>
          </p:nvPr>
        </p:nvSpPr>
        <p:spPr/>
        <p:txBody>
          <a:bodyPr/>
          <a:lstStyle/>
          <a:p>
            <a:fld id="{47AFBDC9-27BF-4CBB-936F-CA68217D0F6D}" type="slidenum">
              <a:rPr lang="en-GB" smtClean="0"/>
              <a:t>‹#›</a:t>
            </a:fld>
            <a:endParaRPr lang="en-GB" dirty="0"/>
          </a:p>
        </p:txBody>
      </p:sp>
    </p:spTree>
    <p:extLst>
      <p:ext uri="{BB962C8B-B14F-4D97-AF65-F5344CB8AC3E}">
        <p14:creationId xmlns:p14="http://schemas.microsoft.com/office/powerpoint/2010/main" val="2754656194"/>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831DD96-AEA2-4B74-A61A-0C858F295781}"/>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A98A2D1A-CE81-411A-AC7F-ADC0546A8D54}"/>
              </a:ext>
            </a:extLst>
          </p:cNvPr>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18D68734-8023-4A6E-B5CE-82B72F35FF35}"/>
              </a:ext>
            </a:extLst>
          </p:cNvPr>
          <p:cNvSpPr>
            <a:spLocks noGrp="1"/>
          </p:cNvSpPr>
          <p:nvPr>
            <p:ph type="dt" sz="half" idx="10"/>
          </p:nvPr>
        </p:nvSpPr>
        <p:spPr/>
        <p:txBody>
          <a:bodyPr/>
          <a:lstStyle/>
          <a:p>
            <a:fld id="{3A4E48CA-E5D8-4688-BDE1-A0A86FA2A35A}" type="datetimeFigureOut">
              <a:rPr lang="en-GB" smtClean="0"/>
              <a:t>18/12/2019</a:t>
            </a:fld>
            <a:endParaRPr lang="en-GB" dirty="0"/>
          </a:p>
        </p:txBody>
      </p:sp>
      <p:sp>
        <p:nvSpPr>
          <p:cNvPr id="5" name="Footer Placeholder 4">
            <a:extLst>
              <a:ext uri="{FF2B5EF4-FFF2-40B4-BE49-F238E27FC236}">
                <a16:creationId xmlns:a16="http://schemas.microsoft.com/office/drawing/2014/main" id="{F56829D5-EA53-4620-AAFC-78DE54D34564}"/>
              </a:ext>
            </a:extLst>
          </p:cNvPr>
          <p:cNvSpPr>
            <a:spLocks noGrp="1"/>
          </p:cNvSpPr>
          <p:nvPr>
            <p:ph type="ftr" sz="quarter" idx="11"/>
          </p:nvPr>
        </p:nvSpPr>
        <p:spPr/>
        <p:txBody>
          <a:bodyPr/>
          <a:lstStyle/>
          <a:p>
            <a:endParaRPr lang="en-GB" dirty="0"/>
          </a:p>
        </p:txBody>
      </p:sp>
      <p:sp>
        <p:nvSpPr>
          <p:cNvPr id="6" name="Slide Number Placeholder 5">
            <a:extLst>
              <a:ext uri="{FF2B5EF4-FFF2-40B4-BE49-F238E27FC236}">
                <a16:creationId xmlns:a16="http://schemas.microsoft.com/office/drawing/2014/main" id="{36691F1E-F6E4-43C8-B111-6DC1963E5F7E}"/>
              </a:ext>
            </a:extLst>
          </p:cNvPr>
          <p:cNvSpPr>
            <a:spLocks noGrp="1"/>
          </p:cNvSpPr>
          <p:nvPr>
            <p:ph type="sldNum" sz="quarter" idx="12"/>
          </p:nvPr>
        </p:nvSpPr>
        <p:spPr/>
        <p:txBody>
          <a:bodyPr/>
          <a:lstStyle/>
          <a:p>
            <a:fld id="{47AFBDC9-27BF-4CBB-936F-CA68217D0F6D}" type="slidenum">
              <a:rPr lang="en-GB" smtClean="0"/>
              <a:t>‹#›</a:t>
            </a:fld>
            <a:endParaRPr lang="en-GB" dirty="0"/>
          </a:p>
        </p:txBody>
      </p:sp>
    </p:spTree>
    <p:extLst>
      <p:ext uri="{BB962C8B-B14F-4D97-AF65-F5344CB8AC3E}">
        <p14:creationId xmlns:p14="http://schemas.microsoft.com/office/powerpoint/2010/main" val="1252034615"/>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15F3CC5-04CD-4323-AE07-7B56C2CE06E6}"/>
              </a:ext>
            </a:extLst>
          </p:cNvPr>
          <p:cNvSpPr>
            <a:spLocks noGrp="1"/>
          </p:cNvSpPr>
          <p:nvPr>
            <p:ph type="title"/>
          </p:nvPr>
        </p:nvSpPr>
        <p:spPr>
          <a:xfrm>
            <a:off x="831850" y="1709738"/>
            <a:ext cx="10515600" cy="2852737"/>
          </a:xfrm>
        </p:spPr>
        <p:txBody>
          <a:bodyPr anchor="b"/>
          <a:lstStyle>
            <a:lvl1pPr>
              <a:defRPr sz="6000"/>
            </a:lvl1pPr>
          </a:lstStyle>
          <a:p>
            <a:r>
              <a:rPr lang="en-US"/>
              <a:t>Click to edit Master title style</a:t>
            </a:r>
            <a:endParaRPr lang="en-GB"/>
          </a:p>
        </p:txBody>
      </p:sp>
      <p:sp>
        <p:nvSpPr>
          <p:cNvPr id="3" name="Text Placeholder 2">
            <a:extLst>
              <a:ext uri="{FF2B5EF4-FFF2-40B4-BE49-F238E27FC236}">
                <a16:creationId xmlns:a16="http://schemas.microsoft.com/office/drawing/2014/main" id="{62ABA694-3961-43E1-B0EA-FA919BE1FBDE}"/>
              </a:ext>
            </a:extLst>
          </p:cNvPr>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5D9D5CAA-8CBA-4849-B6CF-DFB7CEC68F72}"/>
              </a:ext>
            </a:extLst>
          </p:cNvPr>
          <p:cNvSpPr>
            <a:spLocks noGrp="1"/>
          </p:cNvSpPr>
          <p:nvPr>
            <p:ph type="dt" sz="half" idx="10"/>
          </p:nvPr>
        </p:nvSpPr>
        <p:spPr/>
        <p:txBody>
          <a:bodyPr/>
          <a:lstStyle/>
          <a:p>
            <a:fld id="{3A4E48CA-E5D8-4688-BDE1-A0A86FA2A35A}" type="datetimeFigureOut">
              <a:rPr lang="en-GB" smtClean="0"/>
              <a:t>18/12/2019</a:t>
            </a:fld>
            <a:endParaRPr lang="en-GB" dirty="0"/>
          </a:p>
        </p:txBody>
      </p:sp>
      <p:sp>
        <p:nvSpPr>
          <p:cNvPr id="5" name="Footer Placeholder 4">
            <a:extLst>
              <a:ext uri="{FF2B5EF4-FFF2-40B4-BE49-F238E27FC236}">
                <a16:creationId xmlns:a16="http://schemas.microsoft.com/office/drawing/2014/main" id="{39884947-17FD-4153-8B90-A1F5BCC01533}"/>
              </a:ext>
            </a:extLst>
          </p:cNvPr>
          <p:cNvSpPr>
            <a:spLocks noGrp="1"/>
          </p:cNvSpPr>
          <p:nvPr>
            <p:ph type="ftr" sz="quarter" idx="11"/>
          </p:nvPr>
        </p:nvSpPr>
        <p:spPr/>
        <p:txBody>
          <a:bodyPr/>
          <a:lstStyle/>
          <a:p>
            <a:endParaRPr lang="en-GB" dirty="0"/>
          </a:p>
        </p:txBody>
      </p:sp>
      <p:sp>
        <p:nvSpPr>
          <p:cNvPr id="6" name="Slide Number Placeholder 5">
            <a:extLst>
              <a:ext uri="{FF2B5EF4-FFF2-40B4-BE49-F238E27FC236}">
                <a16:creationId xmlns:a16="http://schemas.microsoft.com/office/drawing/2014/main" id="{8CCD90F5-6817-45D7-8840-5DFF6C2AF897}"/>
              </a:ext>
            </a:extLst>
          </p:cNvPr>
          <p:cNvSpPr>
            <a:spLocks noGrp="1"/>
          </p:cNvSpPr>
          <p:nvPr>
            <p:ph type="sldNum" sz="quarter" idx="12"/>
          </p:nvPr>
        </p:nvSpPr>
        <p:spPr/>
        <p:txBody>
          <a:bodyPr/>
          <a:lstStyle/>
          <a:p>
            <a:fld id="{47AFBDC9-27BF-4CBB-936F-CA68217D0F6D}" type="slidenum">
              <a:rPr lang="en-GB" smtClean="0"/>
              <a:t>‹#›</a:t>
            </a:fld>
            <a:endParaRPr lang="en-GB" dirty="0"/>
          </a:p>
        </p:txBody>
      </p:sp>
    </p:spTree>
    <p:extLst>
      <p:ext uri="{BB962C8B-B14F-4D97-AF65-F5344CB8AC3E}">
        <p14:creationId xmlns:p14="http://schemas.microsoft.com/office/powerpoint/2010/main" val="3173816469"/>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2F97D89-E0E3-4CA3-921A-484E105665B3}"/>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3AEFF093-C5CF-4E46-94CA-CD6FAD03253B}"/>
              </a:ext>
            </a:extLst>
          </p:cNvPr>
          <p:cNvSpPr>
            <a:spLocks noGrp="1"/>
          </p:cNvSpPr>
          <p:nvPr>
            <p:ph sz="half" idx="1"/>
          </p:nvPr>
        </p:nvSpPr>
        <p:spPr>
          <a:xfrm>
            <a:off x="838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a:extLst>
              <a:ext uri="{FF2B5EF4-FFF2-40B4-BE49-F238E27FC236}">
                <a16:creationId xmlns:a16="http://schemas.microsoft.com/office/drawing/2014/main" id="{7D0D0149-0FBD-46DA-B4F0-0CAAD6BE1BF9}"/>
              </a:ext>
            </a:extLst>
          </p:cNvPr>
          <p:cNvSpPr>
            <a:spLocks noGrp="1"/>
          </p:cNvSpPr>
          <p:nvPr>
            <p:ph sz="half" idx="2"/>
          </p:nvPr>
        </p:nvSpPr>
        <p:spPr>
          <a:xfrm>
            <a:off x="6172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a:extLst>
              <a:ext uri="{FF2B5EF4-FFF2-40B4-BE49-F238E27FC236}">
                <a16:creationId xmlns:a16="http://schemas.microsoft.com/office/drawing/2014/main" id="{F2FA7D83-A499-4B08-929E-DBFC36EA8A89}"/>
              </a:ext>
            </a:extLst>
          </p:cNvPr>
          <p:cNvSpPr>
            <a:spLocks noGrp="1"/>
          </p:cNvSpPr>
          <p:nvPr>
            <p:ph type="dt" sz="half" idx="10"/>
          </p:nvPr>
        </p:nvSpPr>
        <p:spPr/>
        <p:txBody>
          <a:bodyPr/>
          <a:lstStyle/>
          <a:p>
            <a:fld id="{3A4E48CA-E5D8-4688-BDE1-A0A86FA2A35A}" type="datetimeFigureOut">
              <a:rPr lang="en-GB" smtClean="0"/>
              <a:t>18/12/2019</a:t>
            </a:fld>
            <a:endParaRPr lang="en-GB" dirty="0"/>
          </a:p>
        </p:txBody>
      </p:sp>
      <p:sp>
        <p:nvSpPr>
          <p:cNvPr id="6" name="Footer Placeholder 5">
            <a:extLst>
              <a:ext uri="{FF2B5EF4-FFF2-40B4-BE49-F238E27FC236}">
                <a16:creationId xmlns:a16="http://schemas.microsoft.com/office/drawing/2014/main" id="{F8278B1A-51F9-49E8-9A65-E9D081EA5AEE}"/>
              </a:ext>
            </a:extLst>
          </p:cNvPr>
          <p:cNvSpPr>
            <a:spLocks noGrp="1"/>
          </p:cNvSpPr>
          <p:nvPr>
            <p:ph type="ftr" sz="quarter" idx="11"/>
          </p:nvPr>
        </p:nvSpPr>
        <p:spPr/>
        <p:txBody>
          <a:bodyPr/>
          <a:lstStyle/>
          <a:p>
            <a:endParaRPr lang="en-GB" dirty="0"/>
          </a:p>
        </p:txBody>
      </p:sp>
      <p:sp>
        <p:nvSpPr>
          <p:cNvPr id="7" name="Slide Number Placeholder 6">
            <a:extLst>
              <a:ext uri="{FF2B5EF4-FFF2-40B4-BE49-F238E27FC236}">
                <a16:creationId xmlns:a16="http://schemas.microsoft.com/office/drawing/2014/main" id="{E3F82BE4-0F55-4FD2-B348-FCFC6BE49462}"/>
              </a:ext>
            </a:extLst>
          </p:cNvPr>
          <p:cNvSpPr>
            <a:spLocks noGrp="1"/>
          </p:cNvSpPr>
          <p:nvPr>
            <p:ph type="sldNum" sz="quarter" idx="12"/>
          </p:nvPr>
        </p:nvSpPr>
        <p:spPr/>
        <p:txBody>
          <a:bodyPr/>
          <a:lstStyle/>
          <a:p>
            <a:fld id="{47AFBDC9-27BF-4CBB-936F-CA68217D0F6D}" type="slidenum">
              <a:rPr lang="en-GB" smtClean="0"/>
              <a:t>‹#›</a:t>
            </a:fld>
            <a:endParaRPr lang="en-GB" dirty="0"/>
          </a:p>
        </p:txBody>
      </p:sp>
    </p:spTree>
    <p:extLst>
      <p:ext uri="{BB962C8B-B14F-4D97-AF65-F5344CB8AC3E}">
        <p14:creationId xmlns:p14="http://schemas.microsoft.com/office/powerpoint/2010/main" val="592070726"/>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A941133-59A0-4A86-8F3F-7E92A386631D}"/>
              </a:ext>
            </a:extLst>
          </p:cNvPr>
          <p:cNvSpPr>
            <a:spLocks noGrp="1"/>
          </p:cNvSpPr>
          <p:nvPr>
            <p:ph type="title"/>
          </p:nvPr>
        </p:nvSpPr>
        <p:spPr>
          <a:xfrm>
            <a:off x="839788" y="365125"/>
            <a:ext cx="10515600" cy="1325563"/>
          </a:xfrm>
        </p:spPr>
        <p:txBody>
          <a:bodyPr/>
          <a:lstStyle/>
          <a:p>
            <a:r>
              <a:rPr lang="en-US"/>
              <a:t>Click to edit Master title style</a:t>
            </a:r>
            <a:endParaRPr lang="en-GB"/>
          </a:p>
        </p:txBody>
      </p:sp>
      <p:sp>
        <p:nvSpPr>
          <p:cNvPr id="3" name="Text Placeholder 2">
            <a:extLst>
              <a:ext uri="{FF2B5EF4-FFF2-40B4-BE49-F238E27FC236}">
                <a16:creationId xmlns:a16="http://schemas.microsoft.com/office/drawing/2014/main" id="{AE10AFAD-B497-4225-BC9C-5337DA924F4D}"/>
              </a:ext>
            </a:extLst>
          </p:cNvPr>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84EB9B31-C64F-4457-83D2-55D3F4CD50D2}"/>
              </a:ext>
            </a:extLst>
          </p:cNvPr>
          <p:cNvSpPr>
            <a:spLocks noGrp="1"/>
          </p:cNvSpPr>
          <p:nvPr>
            <p:ph sz="half" idx="2"/>
          </p:nvPr>
        </p:nvSpPr>
        <p:spPr>
          <a:xfrm>
            <a:off x="839788" y="2505075"/>
            <a:ext cx="5157787"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a:extLst>
              <a:ext uri="{FF2B5EF4-FFF2-40B4-BE49-F238E27FC236}">
                <a16:creationId xmlns:a16="http://schemas.microsoft.com/office/drawing/2014/main" id="{C89C2A5D-FDB5-4AC9-8BA8-3F865815B999}"/>
              </a:ext>
            </a:extLst>
          </p:cNvPr>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0D37C286-D04D-4112-A300-6D7BAE3D8C2D}"/>
              </a:ext>
            </a:extLst>
          </p:cNvPr>
          <p:cNvSpPr>
            <a:spLocks noGrp="1"/>
          </p:cNvSpPr>
          <p:nvPr>
            <p:ph sz="quarter" idx="4"/>
          </p:nvPr>
        </p:nvSpPr>
        <p:spPr>
          <a:xfrm>
            <a:off x="6172200" y="2505075"/>
            <a:ext cx="5183188"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a:extLst>
              <a:ext uri="{FF2B5EF4-FFF2-40B4-BE49-F238E27FC236}">
                <a16:creationId xmlns:a16="http://schemas.microsoft.com/office/drawing/2014/main" id="{4CAAA5AC-2EB6-4E6E-8257-35B7B934CBB1}"/>
              </a:ext>
            </a:extLst>
          </p:cNvPr>
          <p:cNvSpPr>
            <a:spLocks noGrp="1"/>
          </p:cNvSpPr>
          <p:nvPr>
            <p:ph type="dt" sz="half" idx="10"/>
          </p:nvPr>
        </p:nvSpPr>
        <p:spPr/>
        <p:txBody>
          <a:bodyPr/>
          <a:lstStyle/>
          <a:p>
            <a:fld id="{3A4E48CA-E5D8-4688-BDE1-A0A86FA2A35A}" type="datetimeFigureOut">
              <a:rPr lang="en-GB" smtClean="0"/>
              <a:t>18/12/2019</a:t>
            </a:fld>
            <a:endParaRPr lang="en-GB" dirty="0"/>
          </a:p>
        </p:txBody>
      </p:sp>
      <p:sp>
        <p:nvSpPr>
          <p:cNvPr id="8" name="Footer Placeholder 7">
            <a:extLst>
              <a:ext uri="{FF2B5EF4-FFF2-40B4-BE49-F238E27FC236}">
                <a16:creationId xmlns:a16="http://schemas.microsoft.com/office/drawing/2014/main" id="{44DE3783-D39D-411A-8CFD-4ABD6FD7CA22}"/>
              </a:ext>
            </a:extLst>
          </p:cNvPr>
          <p:cNvSpPr>
            <a:spLocks noGrp="1"/>
          </p:cNvSpPr>
          <p:nvPr>
            <p:ph type="ftr" sz="quarter" idx="11"/>
          </p:nvPr>
        </p:nvSpPr>
        <p:spPr/>
        <p:txBody>
          <a:bodyPr/>
          <a:lstStyle/>
          <a:p>
            <a:endParaRPr lang="en-GB" dirty="0"/>
          </a:p>
        </p:txBody>
      </p:sp>
      <p:sp>
        <p:nvSpPr>
          <p:cNvPr id="9" name="Slide Number Placeholder 8">
            <a:extLst>
              <a:ext uri="{FF2B5EF4-FFF2-40B4-BE49-F238E27FC236}">
                <a16:creationId xmlns:a16="http://schemas.microsoft.com/office/drawing/2014/main" id="{543AF3A6-D4B3-463F-B630-D92F5F24C6FA}"/>
              </a:ext>
            </a:extLst>
          </p:cNvPr>
          <p:cNvSpPr>
            <a:spLocks noGrp="1"/>
          </p:cNvSpPr>
          <p:nvPr>
            <p:ph type="sldNum" sz="quarter" idx="12"/>
          </p:nvPr>
        </p:nvSpPr>
        <p:spPr/>
        <p:txBody>
          <a:bodyPr/>
          <a:lstStyle/>
          <a:p>
            <a:fld id="{47AFBDC9-27BF-4CBB-936F-CA68217D0F6D}" type="slidenum">
              <a:rPr lang="en-GB" smtClean="0"/>
              <a:t>‹#›</a:t>
            </a:fld>
            <a:endParaRPr lang="en-GB" dirty="0"/>
          </a:p>
        </p:txBody>
      </p:sp>
    </p:spTree>
    <p:extLst>
      <p:ext uri="{BB962C8B-B14F-4D97-AF65-F5344CB8AC3E}">
        <p14:creationId xmlns:p14="http://schemas.microsoft.com/office/powerpoint/2010/main" val="3249938042"/>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2795C6C-3FB9-451E-84DE-A1CF81269FF1}"/>
              </a:ext>
            </a:extLst>
          </p:cNvPr>
          <p:cNvSpPr>
            <a:spLocks noGrp="1"/>
          </p:cNvSpPr>
          <p:nvPr>
            <p:ph type="title"/>
          </p:nvPr>
        </p:nvSpPr>
        <p:spPr/>
        <p:txBody>
          <a:bodyPr/>
          <a:lstStyle/>
          <a:p>
            <a:r>
              <a:rPr lang="en-US"/>
              <a:t>Click to edit Master title style</a:t>
            </a:r>
            <a:endParaRPr lang="en-GB"/>
          </a:p>
        </p:txBody>
      </p:sp>
      <p:sp>
        <p:nvSpPr>
          <p:cNvPr id="3" name="Date Placeholder 2">
            <a:extLst>
              <a:ext uri="{FF2B5EF4-FFF2-40B4-BE49-F238E27FC236}">
                <a16:creationId xmlns:a16="http://schemas.microsoft.com/office/drawing/2014/main" id="{FD2646E7-DC70-41D5-9D7B-68CDF063EE54}"/>
              </a:ext>
            </a:extLst>
          </p:cNvPr>
          <p:cNvSpPr>
            <a:spLocks noGrp="1"/>
          </p:cNvSpPr>
          <p:nvPr>
            <p:ph type="dt" sz="half" idx="10"/>
          </p:nvPr>
        </p:nvSpPr>
        <p:spPr/>
        <p:txBody>
          <a:bodyPr/>
          <a:lstStyle/>
          <a:p>
            <a:fld id="{3A4E48CA-E5D8-4688-BDE1-A0A86FA2A35A}" type="datetimeFigureOut">
              <a:rPr lang="en-GB" smtClean="0"/>
              <a:t>18/12/2019</a:t>
            </a:fld>
            <a:endParaRPr lang="en-GB" dirty="0"/>
          </a:p>
        </p:txBody>
      </p:sp>
      <p:sp>
        <p:nvSpPr>
          <p:cNvPr id="4" name="Footer Placeholder 3">
            <a:extLst>
              <a:ext uri="{FF2B5EF4-FFF2-40B4-BE49-F238E27FC236}">
                <a16:creationId xmlns:a16="http://schemas.microsoft.com/office/drawing/2014/main" id="{92A10048-1394-4E30-9AE3-63817581A42F}"/>
              </a:ext>
            </a:extLst>
          </p:cNvPr>
          <p:cNvSpPr>
            <a:spLocks noGrp="1"/>
          </p:cNvSpPr>
          <p:nvPr>
            <p:ph type="ftr" sz="quarter" idx="11"/>
          </p:nvPr>
        </p:nvSpPr>
        <p:spPr/>
        <p:txBody>
          <a:bodyPr/>
          <a:lstStyle/>
          <a:p>
            <a:endParaRPr lang="en-GB" dirty="0"/>
          </a:p>
        </p:txBody>
      </p:sp>
      <p:sp>
        <p:nvSpPr>
          <p:cNvPr id="5" name="Slide Number Placeholder 4">
            <a:extLst>
              <a:ext uri="{FF2B5EF4-FFF2-40B4-BE49-F238E27FC236}">
                <a16:creationId xmlns:a16="http://schemas.microsoft.com/office/drawing/2014/main" id="{CA4BBCB9-65DE-4C7C-A5A3-166DA5D8EB4A}"/>
              </a:ext>
            </a:extLst>
          </p:cNvPr>
          <p:cNvSpPr>
            <a:spLocks noGrp="1"/>
          </p:cNvSpPr>
          <p:nvPr>
            <p:ph type="sldNum" sz="quarter" idx="12"/>
          </p:nvPr>
        </p:nvSpPr>
        <p:spPr/>
        <p:txBody>
          <a:bodyPr/>
          <a:lstStyle/>
          <a:p>
            <a:fld id="{47AFBDC9-27BF-4CBB-936F-CA68217D0F6D}" type="slidenum">
              <a:rPr lang="en-GB" smtClean="0"/>
              <a:t>‹#›</a:t>
            </a:fld>
            <a:endParaRPr lang="en-GB" dirty="0"/>
          </a:p>
        </p:txBody>
      </p:sp>
    </p:spTree>
    <p:extLst>
      <p:ext uri="{BB962C8B-B14F-4D97-AF65-F5344CB8AC3E}">
        <p14:creationId xmlns:p14="http://schemas.microsoft.com/office/powerpoint/2010/main" val="2477264819"/>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3BA18B37-EC46-45D0-BCB6-A4003C076395}"/>
              </a:ext>
            </a:extLst>
          </p:cNvPr>
          <p:cNvSpPr>
            <a:spLocks noGrp="1"/>
          </p:cNvSpPr>
          <p:nvPr>
            <p:ph type="dt" sz="half" idx="10"/>
          </p:nvPr>
        </p:nvSpPr>
        <p:spPr/>
        <p:txBody>
          <a:bodyPr/>
          <a:lstStyle/>
          <a:p>
            <a:fld id="{3A4E48CA-E5D8-4688-BDE1-A0A86FA2A35A}" type="datetimeFigureOut">
              <a:rPr lang="en-GB" smtClean="0"/>
              <a:t>18/12/2019</a:t>
            </a:fld>
            <a:endParaRPr lang="en-GB" dirty="0"/>
          </a:p>
        </p:txBody>
      </p:sp>
      <p:sp>
        <p:nvSpPr>
          <p:cNvPr id="3" name="Footer Placeholder 2">
            <a:extLst>
              <a:ext uri="{FF2B5EF4-FFF2-40B4-BE49-F238E27FC236}">
                <a16:creationId xmlns:a16="http://schemas.microsoft.com/office/drawing/2014/main" id="{D0F3720A-166A-4178-94F4-9D912181F626}"/>
              </a:ext>
            </a:extLst>
          </p:cNvPr>
          <p:cNvSpPr>
            <a:spLocks noGrp="1"/>
          </p:cNvSpPr>
          <p:nvPr>
            <p:ph type="ftr" sz="quarter" idx="11"/>
          </p:nvPr>
        </p:nvSpPr>
        <p:spPr/>
        <p:txBody>
          <a:bodyPr/>
          <a:lstStyle/>
          <a:p>
            <a:endParaRPr lang="en-GB" dirty="0"/>
          </a:p>
        </p:txBody>
      </p:sp>
      <p:sp>
        <p:nvSpPr>
          <p:cNvPr id="4" name="Slide Number Placeholder 3">
            <a:extLst>
              <a:ext uri="{FF2B5EF4-FFF2-40B4-BE49-F238E27FC236}">
                <a16:creationId xmlns:a16="http://schemas.microsoft.com/office/drawing/2014/main" id="{48C3CEB2-7E87-4207-8FCB-4738458FA6EE}"/>
              </a:ext>
            </a:extLst>
          </p:cNvPr>
          <p:cNvSpPr>
            <a:spLocks noGrp="1"/>
          </p:cNvSpPr>
          <p:nvPr>
            <p:ph type="sldNum" sz="quarter" idx="12"/>
          </p:nvPr>
        </p:nvSpPr>
        <p:spPr/>
        <p:txBody>
          <a:bodyPr/>
          <a:lstStyle/>
          <a:p>
            <a:fld id="{47AFBDC9-27BF-4CBB-936F-CA68217D0F6D}" type="slidenum">
              <a:rPr lang="en-GB" smtClean="0"/>
              <a:t>‹#›</a:t>
            </a:fld>
            <a:endParaRPr lang="en-GB" dirty="0"/>
          </a:p>
        </p:txBody>
      </p:sp>
    </p:spTree>
    <p:extLst>
      <p:ext uri="{BB962C8B-B14F-4D97-AF65-F5344CB8AC3E}">
        <p14:creationId xmlns:p14="http://schemas.microsoft.com/office/powerpoint/2010/main" val="2004776807"/>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909FC81-04EB-4ECF-BF76-1D3111512409}"/>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Content Placeholder 2">
            <a:extLst>
              <a:ext uri="{FF2B5EF4-FFF2-40B4-BE49-F238E27FC236}">
                <a16:creationId xmlns:a16="http://schemas.microsoft.com/office/drawing/2014/main" id="{979BB964-DEBD-4F4C-BC83-F72BA9D59A26}"/>
              </a:ext>
            </a:extLst>
          </p:cNvPr>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a:extLst>
              <a:ext uri="{FF2B5EF4-FFF2-40B4-BE49-F238E27FC236}">
                <a16:creationId xmlns:a16="http://schemas.microsoft.com/office/drawing/2014/main" id="{AAFAFCF1-6F98-4640-B254-131F8987065C}"/>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6563EEFB-96C0-4EDE-A389-7E644B0B71FF}"/>
              </a:ext>
            </a:extLst>
          </p:cNvPr>
          <p:cNvSpPr>
            <a:spLocks noGrp="1"/>
          </p:cNvSpPr>
          <p:nvPr>
            <p:ph type="dt" sz="half" idx="10"/>
          </p:nvPr>
        </p:nvSpPr>
        <p:spPr/>
        <p:txBody>
          <a:bodyPr/>
          <a:lstStyle/>
          <a:p>
            <a:fld id="{3A4E48CA-E5D8-4688-BDE1-A0A86FA2A35A}" type="datetimeFigureOut">
              <a:rPr lang="en-GB" smtClean="0"/>
              <a:t>18/12/2019</a:t>
            </a:fld>
            <a:endParaRPr lang="en-GB" dirty="0"/>
          </a:p>
        </p:txBody>
      </p:sp>
      <p:sp>
        <p:nvSpPr>
          <p:cNvPr id="6" name="Footer Placeholder 5">
            <a:extLst>
              <a:ext uri="{FF2B5EF4-FFF2-40B4-BE49-F238E27FC236}">
                <a16:creationId xmlns:a16="http://schemas.microsoft.com/office/drawing/2014/main" id="{4EB24A20-7DDF-42AA-A853-A2FDB0204316}"/>
              </a:ext>
            </a:extLst>
          </p:cNvPr>
          <p:cNvSpPr>
            <a:spLocks noGrp="1"/>
          </p:cNvSpPr>
          <p:nvPr>
            <p:ph type="ftr" sz="quarter" idx="11"/>
          </p:nvPr>
        </p:nvSpPr>
        <p:spPr/>
        <p:txBody>
          <a:bodyPr/>
          <a:lstStyle/>
          <a:p>
            <a:endParaRPr lang="en-GB" dirty="0"/>
          </a:p>
        </p:txBody>
      </p:sp>
      <p:sp>
        <p:nvSpPr>
          <p:cNvPr id="7" name="Slide Number Placeholder 6">
            <a:extLst>
              <a:ext uri="{FF2B5EF4-FFF2-40B4-BE49-F238E27FC236}">
                <a16:creationId xmlns:a16="http://schemas.microsoft.com/office/drawing/2014/main" id="{D7F8A0D0-A1EB-4355-9D66-3A8569DD9587}"/>
              </a:ext>
            </a:extLst>
          </p:cNvPr>
          <p:cNvSpPr>
            <a:spLocks noGrp="1"/>
          </p:cNvSpPr>
          <p:nvPr>
            <p:ph type="sldNum" sz="quarter" idx="12"/>
          </p:nvPr>
        </p:nvSpPr>
        <p:spPr/>
        <p:txBody>
          <a:bodyPr/>
          <a:lstStyle/>
          <a:p>
            <a:fld id="{47AFBDC9-27BF-4CBB-936F-CA68217D0F6D}" type="slidenum">
              <a:rPr lang="en-GB" smtClean="0"/>
              <a:t>‹#›</a:t>
            </a:fld>
            <a:endParaRPr lang="en-GB" dirty="0"/>
          </a:p>
        </p:txBody>
      </p:sp>
    </p:spTree>
    <p:extLst>
      <p:ext uri="{BB962C8B-B14F-4D97-AF65-F5344CB8AC3E}">
        <p14:creationId xmlns:p14="http://schemas.microsoft.com/office/powerpoint/2010/main" val="2662000935"/>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CF458EF-B3EB-47BA-9F88-B46E67EC33E5}"/>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Picture Placeholder 2">
            <a:extLst>
              <a:ext uri="{FF2B5EF4-FFF2-40B4-BE49-F238E27FC236}">
                <a16:creationId xmlns:a16="http://schemas.microsoft.com/office/drawing/2014/main" id="{1D9538E4-6C8A-406F-B4AF-15D5FBDB1634}"/>
              </a:ext>
            </a:extLst>
          </p:cNvPr>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GB" dirty="0"/>
          </a:p>
        </p:txBody>
      </p:sp>
      <p:sp>
        <p:nvSpPr>
          <p:cNvPr id="4" name="Text Placeholder 3">
            <a:extLst>
              <a:ext uri="{FF2B5EF4-FFF2-40B4-BE49-F238E27FC236}">
                <a16:creationId xmlns:a16="http://schemas.microsoft.com/office/drawing/2014/main" id="{071442D5-BA79-4298-9289-472932A01D38}"/>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C4DC5322-089B-4A8B-8B6D-B561BB1EE483}"/>
              </a:ext>
            </a:extLst>
          </p:cNvPr>
          <p:cNvSpPr>
            <a:spLocks noGrp="1"/>
          </p:cNvSpPr>
          <p:nvPr>
            <p:ph type="dt" sz="half" idx="10"/>
          </p:nvPr>
        </p:nvSpPr>
        <p:spPr/>
        <p:txBody>
          <a:bodyPr/>
          <a:lstStyle/>
          <a:p>
            <a:fld id="{3A4E48CA-E5D8-4688-BDE1-A0A86FA2A35A}" type="datetimeFigureOut">
              <a:rPr lang="en-GB" smtClean="0"/>
              <a:t>18/12/2019</a:t>
            </a:fld>
            <a:endParaRPr lang="en-GB" dirty="0"/>
          </a:p>
        </p:txBody>
      </p:sp>
      <p:sp>
        <p:nvSpPr>
          <p:cNvPr id="6" name="Footer Placeholder 5">
            <a:extLst>
              <a:ext uri="{FF2B5EF4-FFF2-40B4-BE49-F238E27FC236}">
                <a16:creationId xmlns:a16="http://schemas.microsoft.com/office/drawing/2014/main" id="{E82677B2-857D-475F-BC18-3904D6307F36}"/>
              </a:ext>
            </a:extLst>
          </p:cNvPr>
          <p:cNvSpPr>
            <a:spLocks noGrp="1"/>
          </p:cNvSpPr>
          <p:nvPr>
            <p:ph type="ftr" sz="quarter" idx="11"/>
          </p:nvPr>
        </p:nvSpPr>
        <p:spPr/>
        <p:txBody>
          <a:bodyPr/>
          <a:lstStyle/>
          <a:p>
            <a:endParaRPr lang="en-GB" dirty="0"/>
          </a:p>
        </p:txBody>
      </p:sp>
      <p:sp>
        <p:nvSpPr>
          <p:cNvPr id="7" name="Slide Number Placeholder 6">
            <a:extLst>
              <a:ext uri="{FF2B5EF4-FFF2-40B4-BE49-F238E27FC236}">
                <a16:creationId xmlns:a16="http://schemas.microsoft.com/office/drawing/2014/main" id="{7CD77C85-7D0D-41C8-89B6-13A8D00DBFED}"/>
              </a:ext>
            </a:extLst>
          </p:cNvPr>
          <p:cNvSpPr>
            <a:spLocks noGrp="1"/>
          </p:cNvSpPr>
          <p:nvPr>
            <p:ph type="sldNum" sz="quarter" idx="12"/>
          </p:nvPr>
        </p:nvSpPr>
        <p:spPr/>
        <p:txBody>
          <a:bodyPr/>
          <a:lstStyle/>
          <a:p>
            <a:fld id="{47AFBDC9-27BF-4CBB-936F-CA68217D0F6D}" type="slidenum">
              <a:rPr lang="en-GB" smtClean="0"/>
              <a:t>‹#›</a:t>
            </a:fld>
            <a:endParaRPr lang="en-GB" dirty="0"/>
          </a:p>
        </p:txBody>
      </p:sp>
    </p:spTree>
    <p:extLst>
      <p:ext uri="{BB962C8B-B14F-4D97-AF65-F5344CB8AC3E}">
        <p14:creationId xmlns:p14="http://schemas.microsoft.com/office/powerpoint/2010/main" val="109046391"/>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6E2E5EC-ED41-4D89-92BF-205CBBEB6022}"/>
              </a:ext>
            </a:extLst>
          </p:cNvPr>
          <p:cNvSpPr>
            <a:spLocks noGrp="1"/>
          </p:cNvSpPr>
          <p:nvPr>
            <p:ph type="title"/>
          </p:nvPr>
        </p:nvSpPr>
        <p:spPr/>
        <p:txBody>
          <a:bodyPr/>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38365F92-582D-403C-9EF1-7568D4DB6357}"/>
              </a:ext>
            </a:extLst>
          </p:cNvPr>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774F606E-E71F-423A-9DF0-195AACC3C124}"/>
              </a:ext>
            </a:extLst>
          </p:cNvPr>
          <p:cNvSpPr>
            <a:spLocks noGrp="1"/>
          </p:cNvSpPr>
          <p:nvPr>
            <p:ph type="dt" sz="half" idx="10"/>
          </p:nvPr>
        </p:nvSpPr>
        <p:spPr/>
        <p:txBody>
          <a:bodyPr/>
          <a:lstStyle/>
          <a:p>
            <a:fld id="{3A4E48CA-E5D8-4688-BDE1-A0A86FA2A35A}" type="datetimeFigureOut">
              <a:rPr lang="en-GB" smtClean="0"/>
              <a:t>18/12/2019</a:t>
            </a:fld>
            <a:endParaRPr lang="en-GB" dirty="0"/>
          </a:p>
        </p:txBody>
      </p:sp>
      <p:sp>
        <p:nvSpPr>
          <p:cNvPr id="5" name="Footer Placeholder 4">
            <a:extLst>
              <a:ext uri="{FF2B5EF4-FFF2-40B4-BE49-F238E27FC236}">
                <a16:creationId xmlns:a16="http://schemas.microsoft.com/office/drawing/2014/main" id="{29E8FD66-5F27-4F8C-8A77-E12AAEE78F79}"/>
              </a:ext>
            </a:extLst>
          </p:cNvPr>
          <p:cNvSpPr>
            <a:spLocks noGrp="1"/>
          </p:cNvSpPr>
          <p:nvPr>
            <p:ph type="ftr" sz="quarter" idx="11"/>
          </p:nvPr>
        </p:nvSpPr>
        <p:spPr/>
        <p:txBody>
          <a:bodyPr/>
          <a:lstStyle/>
          <a:p>
            <a:endParaRPr lang="en-GB" dirty="0"/>
          </a:p>
        </p:txBody>
      </p:sp>
      <p:sp>
        <p:nvSpPr>
          <p:cNvPr id="6" name="Slide Number Placeholder 5">
            <a:extLst>
              <a:ext uri="{FF2B5EF4-FFF2-40B4-BE49-F238E27FC236}">
                <a16:creationId xmlns:a16="http://schemas.microsoft.com/office/drawing/2014/main" id="{D93BBB12-4CB0-4490-881B-BFA6266BBE42}"/>
              </a:ext>
            </a:extLst>
          </p:cNvPr>
          <p:cNvSpPr>
            <a:spLocks noGrp="1"/>
          </p:cNvSpPr>
          <p:nvPr>
            <p:ph type="sldNum" sz="quarter" idx="12"/>
          </p:nvPr>
        </p:nvSpPr>
        <p:spPr/>
        <p:txBody>
          <a:bodyPr/>
          <a:lstStyle/>
          <a:p>
            <a:fld id="{47AFBDC9-27BF-4CBB-936F-CA68217D0F6D}" type="slidenum">
              <a:rPr lang="en-GB" smtClean="0"/>
              <a:t>‹#›</a:t>
            </a:fld>
            <a:endParaRPr lang="en-GB" dirty="0"/>
          </a:p>
        </p:txBody>
      </p:sp>
    </p:spTree>
    <p:extLst>
      <p:ext uri="{BB962C8B-B14F-4D97-AF65-F5344CB8AC3E}">
        <p14:creationId xmlns:p14="http://schemas.microsoft.com/office/powerpoint/2010/main" val="565214295"/>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2EA8F49D-54E6-4388-ABAA-BDCBF746CF56}"/>
              </a:ext>
            </a:extLst>
          </p:cNvPr>
          <p:cNvSpPr>
            <a:spLocks noGrp="1"/>
          </p:cNvSpPr>
          <p:nvPr>
            <p:ph type="title" orient="vert"/>
          </p:nvPr>
        </p:nvSpPr>
        <p:spPr>
          <a:xfrm>
            <a:off x="8724900" y="365125"/>
            <a:ext cx="2628900" cy="5811838"/>
          </a:xfrm>
        </p:spPr>
        <p:txBody>
          <a:bodyPr vert="eaVert"/>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ADDD7480-C22A-431C-BF1A-185706FB3F9F}"/>
              </a:ext>
            </a:extLst>
          </p:cNvPr>
          <p:cNvSpPr>
            <a:spLocks noGrp="1"/>
          </p:cNvSpPr>
          <p:nvPr>
            <p:ph type="body" orient="vert" idx="1"/>
          </p:nvPr>
        </p:nvSpPr>
        <p:spPr>
          <a:xfrm>
            <a:off x="838200" y="365125"/>
            <a:ext cx="7734300"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8E1101BB-2AAB-4801-AEED-CDFA97472B7B}"/>
              </a:ext>
            </a:extLst>
          </p:cNvPr>
          <p:cNvSpPr>
            <a:spLocks noGrp="1"/>
          </p:cNvSpPr>
          <p:nvPr>
            <p:ph type="dt" sz="half" idx="10"/>
          </p:nvPr>
        </p:nvSpPr>
        <p:spPr/>
        <p:txBody>
          <a:bodyPr/>
          <a:lstStyle/>
          <a:p>
            <a:fld id="{3A4E48CA-E5D8-4688-BDE1-A0A86FA2A35A}" type="datetimeFigureOut">
              <a:rPr lang="en-GB" smtClean="0"/>
              <a:t>18/12/2019</a:t>
            </a:fld>
            <a:endParaRPr lang="en-GB" dirty="0"/>
          </a:p>
        </p:txBody>
      </p:sp>
      <p:sp>
        <p:nvSpPr>
          <p:cNvPr id="5" name="Footer Placeholder 4">
            <a:extLst>
              <a:ext uri="{FF2B5EF4-FFF2-40B4-BE49-F238E27FC236}">
                <a16:creationId xmlns:a16="http://schemas.microsoft.com/office/drawing/2014/main" id="{B3595BBB-9E5D-4CAB-8ADC-39454DC61196}"/>
              </a:ext>
            </a:extLst>
          </p:cNvPr>
          <p:cNvSpPr>
            <a:spLocks noGrp="1"/>
          </p:cNvSpPr>
          <p:nvPr>
            <p:ph type="ftr" sz="quarter" idx="11"/>
          </p:nvPr>
        </p:nvSpPr>
        <p:spPr/>
        <p:txBody>
          <a:bodyPr/>
          <a:lstStyle/>
          <a:p>
            <a:endParaRPr lang="en-GB" dirty="0"/>
          </a:p>
        </p:txBody>
      </p:sp>
      <p:sp>
        <p:nvSpPr>
          <p:cNvPr id="6" name="Slide Number Placeholder 5">
            <a:extLst>
              <a:ext uri="{FF2B5EF4-FFF2-40B4-BE49-F238E27FC236}">
                <a16:creationId xmlns:a16="http://schemas.microsoft.com/office/drawing/2014/main" id="{D1245D61-9CAA-4612-AA21-EBF0CD737EC5}"/>
              </a:ext>
            </a:extLst>
          </p:cNvPr>
          <p:cNvSpPr>
            <a:spLocks noGrp="1"/>
          </p:cNvSpPr>
          <p:nvPr>
            <p:ph type="sldNum" sz="quarter" idx="12"/>
          </p:nvPr>
        </p:nvSpPr>
        <p:spPr/>
        <p:txBody>
          <a:bodyPr/>
          <a:lstStyle/>
          <a:p>
            <a:fld id="{47AFBDC9-27BF-4CBB-936F-CA68217D0F6D}" type="slidenum">
              <a:rPr lang="en-GB" smtClean="0"/>
              <a:t>‹#›</a:t>
            </a:fld>
            <a:endParaRPr lang="en-GB" dirty="0"/>
          </a:p>
        </p:txBody>
      </p:sp>
    </p:spTree>
    <p:extLst>
      <p:ext uri="{BB962C8B-B14F-4D97-AF65-F5344CB8AC3E}">
        <p14:creationId xmlns:p14="http://schemas.microsoft.com/office/powerpoint/2010/main" val="2779734006"/>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4655BCD8-0391-4EC8-BCD0-A8F6BEA7E11E}"/>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a:extLst>
              <a:ext uri="{FF2B5EF4-FFF2-40B4-BE49-F238E27FC236}">
                <a16:creationId xmlns:a16="http://schemas.microsoft.com/office/drawing/2014/main" id="{B4A4855C-1E6B-476D-AC0A-815C2A89A22A}"/>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74CAB7F4-E859-4264-BC96-3A582CE0F099}"/>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3A4E48CA-E5D8-4688-BDE1-A0A86FA2A35A}" type="datetimeFigureOut">
              <a:rPr lang="en-GB" smtClean="0"/>
              <a:t>18/12/2019</a:t>
            </a:fld>
            <a:endParaRPr lang="en-GB" dirty="0"/>
          </a:p>
        </p:txBody>
      </p:sp>
      <p:sp>
        <p:nvSpPr>
          <p:cNvPr id="5" name="Footer Placeholder 4">
            <a:extLst>
              <a:ext uri="{FF2B5EF4-FFF2-40B4-BE49-F238E27FC236}">
                <a16:creationId xmlns:a16="http://schemas.microsoft.com/office/drawing/2014/main" id="{5120FF27-8580-4336-8892-8EEFBDCDE935}"/>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GB" dirty="0"/>
          </a:p>
        </p:txBody>
      </p:sp>
      <p:sp>
        <p:nvSpPr>
          <p:cNvPr id="6" name="Slide Number Placeholder 5">
            <a:extLst>
              <a:ext uri="{FF2B5EF4-FFF2-40B4-BE49-F238E27FC236}">
                <a16:creationId xmlns:a16="http://schemas.microsoft.com/office/drawing/2014/main" id="{17693333-CCD5-433F-9C5D-7180183527F7}"/>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47AFBDC9-27BF-4CBB-936F-CA68217D0F6D}" type="slidenum">
              <a:rPr lang="en-GB" smtClean="0"/>
              <a:t>‹#›</a:t>
            </a:fld>
            <a:endParaRPr lang="en-GB" dirty="0"/>
          </a:p>
        </p:txBody>
      </p:sp>
    </p:spTree>
    <p:extLst>
      <p:ext uri="{BB962C8B-B14F-4D97-AF65-F5344CB8AC3E}">
        <p14:creationId xmlns:p14="http://schemas.microsoft.com/office/powerpoint/2010/main" val="3051796634"/>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3" Type="http://schemas.openxmlformats.org/officeDocument/2006/relationships/hyperlink" Target="https://www.smithsonianmag.com/smart-news/museum-offers-15000-letter-deciphering-oracle-bones-180964213" TargetMode="External"/><Relationship Id="rId2" Type="http://schemas.openxmlformats.org/officeDocument/2006/relationships/hyperlink" Target="https://www.ancient.eu/Oracle_Bones/" TargetMode="External"/><Relationship Id="rId1" Type="http://schemas.openxmlformats.org/officeDocument/2006/relationships/slideLayout" Target="../slideLayouts/slideLayout2.xml"/><Relationship Id="rId4" Type="http://schemas.openxmlformats.org/officeDocument/2006/relationships/hyperlink" Target="https://www.rm-auctions.com/en/asian-arts-april/10526-an-unusual-chinese-gui-bronze-ritual-vessel-of-unusual-shape-with-three-ears-18-19th-c" TargetMode="External"/></Relationships>
</file>

<file path=ppt/slides/_rels/slide11.xml.rels><?xml version="1.0" encoding="UTF-8" standalone="yes"?>
<Relationships xmlns="http://schemas.openxmlformats.org/package/2006/relationships"><Relationship Id="rId3" Type="http://schemas.openxmlformats.org/officeDocument/2006/relationships/hyperlink" Target="https://www.nms.ac.uk/exhibitions-events/exhibitions/national-museum-of-scotland/chinese-oracle-bones/" TargetMode="External"/><Relationship Id="rId2" Type="http://schemas.openxmlformats.org/officeDocument/2006/relationships/hyperlink" Target="https://www.ancient.eu/Oracle_Bones/" TargetMode="External"/><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rgbClr val="000000"/>
        </a:solidFill>
        <a:effectLst/>
      </p:bgPr>
    </p:bg>
    <p:spTree>
      <p:nvGrpSpPr>
        <p:cNvPr id="1" name=""/>
        <p:cNvGrpSpPr/>
        <p:nvPr/>
      </p:nvGrpSpPr>
      <p:grpSpPr>
        <a:xfrm>
          <a:off x="0" y="0"/>
          <a:ext cx="0" cy="0"/>
          <a:chOff x="0" y="0"/>
          <a:chExt cx="0" cy="0"/>
        </a:xfrm>
      </p:grpSpPr>
      <p:sp>
        <p:nvSpPr>
          <p:cNvPr id="11" name="Rectangle 10">
            <a:extLst>
              <a:ext uri="{FF2B5EF4-FFF2-40B4-BE49-F238E27FC236}">
                <a16:creationId xmlns:a16="http://schemas.microsoft.com/office/drawing/2014/main" id="{71B2258F-86CA-4D4D-8270-BC05FCDEBFB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7999"/>
          </a:xfrm>
          <a:prstGeom prst="rect">
            <a:avLst/>
          </a:prstGeom>
          <a:solidFill>
            <a:srgbClr val="00000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pic>
        <p:nvPicPr>
          <p:cNvPr id="6" name="Picture 5" descr="A picture containing stone, fabric&#10;&#10;Description automatically generated">
            <a:extLst>
              <a:ext uri="{FF2B5EF4-FFF2-40B4-BE49-F238E27FC236}">
                <a16:creationId xmlns:a16="http://schemas.microsoft.com/office/drawing/2014/main" id="{1D314F12-BA1C-46CE-AACF-47BBBCBBA671}"/>
              </a:ext>
            </a:extLst>
          </p:cNvPr>
          <p:cNvPicPr>
            <a:picLocks noChangeAspect="1"/>
          </p:cNvPicPr>
          <p:nvPr/>
        </p:nvPicPr>
        <p:blipFill rotWithShape="1">
          <a:blip r:embed="rId2">
            <a:alphaModFix amt="50000"/>
            <a:extLst>
              <a:ext uri="{28A0092B-C50C-407E-A947-70E740481C1C}">
                <a14:useLocalDpi xmlns:a14="http://schemas.microsoft.com/office/drawing/2010/main" val="0"/>
              </a:ext>
            </a:extLst>
          </a:blip>
          <a:srcRect t="1747"/>
          <a:stretch/>
        </p:blipFill>
        <p:spPr>
          <a:xfrm>
            <a:off x="20" y="-1"/>
            <a:ext cx="12191980" cy="6857999"/>
          </a:xfrm>
          <a:prstGeom prst="rect">
            <a:avLst/>
          </a:prstGeom>
        </p:spPr>
      </p:pic>
      <p:sp>
        <p:nvSpPr>
          <p:cNvPr id="2" name="Title 1">
            <a:extLst>
              <a:ext uri="{FF2B5EF4-FFF2-40B4-BE49-F238E27FC236}">
                <a16:creationId xmlns:a16="http://schemas.microsoft.com/office/drawing/2014/main" id="{982EB775-263D-41CB-AD05-63FFD3059358}"/>
              </a:ext>
            </a:extLst>
          </p:cNvPr>
          <p:cNvSpPr>
            <a:spLocks noGrp="1"/>
          </p:cNvSpPr>
          <p:nvPr>
            <p:ph type="ctrTitle"/>
          </p:nvPr>
        </p:nvSpPr>
        <p:spPr>
          <a:xfrm>
            <a:off x="1524000" y="1122362"/>
            <a:ext cx="9144000" cy="2900518"/>
          </a:xfrm>
        </p:spPr>
        <p:txBody>
          <a:bodyPr>
            <a:normAutofit/>
          </a:bodyPr>
          <a:lstStyle/>
          <a:p>
            <a:r>
              <a:rPr lang="en-US" dirty="0">
                <a:solidFill>
                  <a:srgbClr val="FFFFFF"/>
                </a:solidFill>
              </a:rPr>
              <a:t>The Oracle Bone Scripts</a:t>
            </a:r>
            <a:endParaRPr lang="en-GB" dirty="0">
              <a:solidFill>
                <a:srgbClr val="FFFFFF"/>
              </a:solidFill>
            </a:endParaRPr>
          </a:p>
        </p:txBody>
      </p:sp>
      <p:sp>
        <p:nvSpPr>
          <p:cNvPr id="3" name="Subtitle 2">
            <a:extLst>
              <a:ext uri="{FF2B5EF4-FFF2-40B4-BE49-F238E27FC236}">
                <a16:creationId xmlns:a16="http://schemas.microsoft.com/office/drawing/2014/main" id="{F17A5B97-9649-4E04-80DF-D3304DD2F2E9}"/>
              </a:ext>
            </a:extLst>
          </p:cNvPr>
          <p:cNvSpPr>
            <a:spLocks noGrp="1"/>
          </p:cNvSpPr>
          <p:nvPr>
            <p:ph type="subTitle" idx="1"/>
          </p:nvPr>
        </p:nvSpPr>
        <p:spPr>
          <a:xfrm>
            <a:off x="1524000" y="4159404"/>
            <a:ext cx="9144000" cy="1098395"/>
          </a:xfrm>
        </p:spPr>
        <p:txBody>
          <a:bodyPr>
            <a:normAutofit/>
          </a:bodyPr>
          <a:lstStyle/>
          <a:p>
            <a:r>
              <a:rPr lang="en-US" dirty="0">
                <a:solidFill>
                  <a:srgbClr val="FFFFFF"/>
                </a:solidFill>
              </a:rPr>
              <a:t>Thomas Clarke (1900472)</a:t>
            </a:r>
          </a:p>
          <a:p>
            <a:r>
              <a:rPr lang="en-US" dirty="0">
                <a:solidFill>
                  <a:srgbClr val="FFFFFF"/>
                </a:solidFill>
              </a:rPr>
              <a:t>Module: History and Civilisation of Ancient China </a:t>
            </a:r>
            <a:endParaRPr lang="en-GB" dirty="0">
              <a:solidFill>
                <a:srgbClr val="FFFFFF"/>
              </a:solidFill>
            </a:endParaRPr>
          </a:p>
        </p:txBody>
      </p:sp>
      <p:sp>
        <p:nvSpPr>
          <p:cNvPr id="4" name="TextBox 3">
            <a:extLst>
              <a:ext uri="{FF2B5EF4-FFF2-40B4-BE49-F238E27FC236}">
                <a16:creationId xmlns:a16="http://schemas.microsoft.com/office/drawing/2014/main" id="{46D37F63-7F29-48BB-80FE-590DD058ED47}"/>
              </a:ext>
            </a:extLst>
          </p:cNvPr>
          <p:cNvSpPr txBox="1"/>
          <p:nvPr/>
        </p:nvSpPr>
        <p:spPr>
          <a:xfrm>
            <a:off x="4607859" y="1264019"/>
            <a:ext cx="3657600" cy="1200329"/>
          </a:xfrm>
          <a:prstGeom prst="rect">
            <a:avLst/>
          </a:prstGeom>
          <a:noFill/>
        </p:spPr>
        <p:txBody>
          <a:bodyPr wrap="square" rtlCol="0">
            <a:spAutoFit/>
          </a:bodyPr>
          <a:lstStyle/>
          <a:p>
            <a:pPr>
              <a:spcAft>
                <a:spcPts val="600"/>
              </a:spcAft>
            </a:pPr>
            <a:r>
              <a:rPr lang="zh-CN" altLang="en-US" sz="7200" dirty="0"/>
              <a:t>甲骨文</a:t>
            </a:r>
            <a:endParaRPr lang="en-GB" sz="7200" dirty="0"/>
          </a:p>
        </p:txBody>
      </p:sp>
    </p:spTree>
    <p:extLst>
      <p:ext uri="{BB962C8B-B14F-4D97-AF65-F5344CB8AC3E}">
        <p14:creationId xmlns:p14="http://schemas.microsoft.com/office/powerpoint/2010/main" val="2320232931"/>
      </p:ext>
    </p:extLst>
  </p:cSld>
  <p:clrMapOvr>
    <a:overrideClrMapping bg1="dk1" tx1="lt1" bg2="dk2" tx2="lt2" accent1="accent1" accent2="accent2" accent3="accent3" accent4="accent4" accent5="accent5" accent6="accent6" hlink="hlink" folHlink="folHlink"/>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24A25F1-DDC6-4B6F-B735-DF40727B4ADA}"/>
              </a:ext>
            </a:extLst>
          </p:cNvPr>
          <p:cNvSpPr>
            <a:spLocks noGrp="1"/>
          </p:cNvSpPr>
          <p:nvPr>
            <p:ph type="title"/>
          </p:nvPr>
        </p:nvSpPr>
        <p:spPr/>
        <p:txBody>
          <a:bodyPr/>
          <a:lstStyle/>
          <a:p>
            <a:r>
              <a:rPr lang="en-US" dirty="0"/>
              <a:t>What are they?</a:t>
            </a:r>
            <a:endParaRPr lang="en-GB" dirty="0"/>
          </a:p>
        </p:txBody>
      </p:sp>
      <p:sp>
        <p:nvSpPr>
          <p:cNvPr id="3" name="Content Placeholder 2">
            <a:extLst>
              <a:ext uri="{FF2B5EF4-FFF2-40B4-BE49-F238E27FC236}">
                <a16:creationId xmlns:a16="http://schemas.microsoft.com/office/drawing/2014/main" id="{FCA89406-C160-483C-BA2C-93F2BAE212D7}"/>
              </a:ext>
            </a:extLst>
          </p:cNvPr>
          <p:cNvSpPr>
            <a:spLocks noGrp="1"/>
          </p:cNvSpPr>
          <p:nvPr>
            <p:ph idx="1"/>
          </p:nvPr>
        </p:nvSpPr>
        <p:spPr>
          <a:xfrm>
            <a:off x="838200" y="1834590"/>
            <a:ext cx="10515600" cy="4351338"/>
          </a:xfrm>
        </p:spPr>
        <p:txBody>
          <a:bodyPr>
            <a:normAutofit fontScale="92500" lnSpcReduction="20000"/>
          </a:bodyPr>
          <a:lstStyle/>
          <a:p>
            <a:r>
              <a:rPr lang="en-US" dirty="0"/>
              <a:t>The earliest known inscriptions in China’s history – approx. 1200 BC located at one site in Anyang (at least 200,000 examples found)</a:t>
            </a:r>
          </a:p>
          <a:p>
            <a:r>
              <a:rPr lang="en-US" dirty="0"/>
              <a:t>“</a:t>
            </a:r>
            <a:r>
              <a:rPr lang="en-US" sz="1900" i="1" dirty="0"/>
              <a:t>Oracle bone script is a well-developed writing system, suggesting that the Chinese character’s origins may lie earlier than the late second millennium BC.</a:t>
            </a:r>
            <a:r>
              <a:rPr lang="en-US" dirty="0"/>
              <a:t>”</a:t>
            </a:r>
            <a:r>
              <a:rPr lang="en-US" sz="1900" i="1" dirty="0"/>
              <a:t>[1]</a:t>
            </a:r>
          </a:p>
          <a:p>
            <a:r>
              <a:rPr lang="en-US" dirty="0"/>
              <a:t>Affiliated with the Shang Dynasty and early Zhou Dynasty, used in the Royal Court</a:t>
            </a:r>
          </a:p>
          <a:p>
            <a:r>
              <a:rPr lang="en-US" dirty="0"/>
              <a:t>Predominantly Ox shoulder or Turtle plastron: availability of space for writing </a:t>
            </a:r>
          </a:p>
          <a:p>
            <a:r>
              <a:rPr lang="en-US" dirty="0"/>
              <a:t>A form of ritualistic process – divination/sacrificial in order to consult with the gods – inquiring about the weather, success in battle, and auspicious dates</a:t>
            </a:r>
          </a:p>
          <a:p>
            <a:r>
              <a:rPr lang="en-US" dirty="0"/>
              <a:t>Gives us evidence of ancestor worship</a:t>
            </a:r>
          </a:p>
          <a:p>
            <a:endParaRPr lang="en-US" dirty="0"/>
          </a:p>
          <a:p>
            <a:endParaRPr lang="en-GB" dirty="0"/>
          </a:p>
        </p:txBody>
      </p:sp>
    </p:spTree>
    <p:extLst>
      <p:ext uri="{BB962C8B-B14F-4D97-AF65-F5344CB8AC3E}">
        <p14:creationId xmlns:p14="http://schemas.microsoft.com/office/powerpoint/2010/main" val="36757588"/>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C5C7582-DDB8-4E1D-BE4E-AB1B833E503F}"/>
              </a:ext>
            </a:extLst>
          </p:cNvPr>
          <p:cNvSpPr>
            <a:spLocks noGrp="1"/>
          </p:cNvSpPr>
          <p:nvPr>
            <p:ph type="title"/>
          </p:nvPr>
        </p:nvSpPr>
        <p:spPr>
          <a:xfrm>
            <a:off x="481293" y="94969"/>
            <a:ext cx="10515600" cy="1325563"/>
          </a:xfrm>
        </p:spPr>
        <p:txBody>
          <a:bodyPr/>
          <a:lstStyle/>
          <a:p>
            <a:r>
              <a:rPr lang="en-US" dirty="0"/>
              <a:t>How were they used?</a:t>
            </a:r>
            <a:endParaRPr lang="en-GB" dirty="0"/>
          </a:p>
        </p:txBody>
      </p:sp>
      <p:sp>
        <p:nvSpPr>
          <p:cNvPr id="3" name="Content Placeholder 2">
            <a:extLst>
              <a:ext uri="{FF2B5EF4-FFF2-40B4-BE49-F238E27FC236}">
                <a16:creationId xmlns:a16="http://schemas.microsoft.com/office/drawing/2014/main" id="{CAD9C2C6-28CB-4F19-A80C-58911744B97A}"/>
              </a:ext>
            </a:extLst>
          </p:cNvPr>
          <p:cNvSpPr>
            <a:spLocks noGrp="1"/>
          </p:cNvSpPr>
          <p:nvPr>
            <p:ph idx="1"/>
          </p:nvPr>
        </p:nvSpPr>
        <p:spPr>
          <a:xfrm>
            <a:off x="606799" y="1420532"/>
            <a:ext cx="10515600" cy="4351338"/>
          </a:xfrm>
        </p:spPr>
        <p:txBody>
          <a:bodyPr>
            <a:normAutofit fontScale="92500" lnSpcReduction="10000"/>
          </a:bodyPr>
          <a:lstStyle/>
          <a:p>
            <a:r>
              <a:rPr lang="en-US" dirty="0"/>
              <a:t>A priest would apply a heated bronze rod to the bone interpreting where the cracks formed (pyro-osteomancy) </a:t>
            </a:r>
          </a:p>
          <a:p>
            <a:r>
              <a:rPr lang="en-US" dirty="0"/>
              <a:t>Current debates on whether the characters were inscribed before or after the ‘fracturing’ process</a:t>
            </a:r>
          </a:p>
          <a:p>
            <a:r>
              <a:rPr lang="en-US" dirty="0"/>
              <a:t>Often had workshops collectively producing script; Emperor Wu Ding (first to adopt oracle bone scripts) had three workshops in Anyang, with two just for himself</a:t>
            </a:r>
          </a:p>
          <a:p>
            <a:r>
              <a:rPr lang="en-US" sz="2100" i="1" dirty="0"/>
              <a:t>“Quite possibly initially written on a perishable material (bamboo etc.) before being summarized for posterity on the oracle bones.”</a:t>
            </a:r>
            <a:r>
              <a:rPr lang="en-US" dirty="0"/>
              <a:t> </a:t>
            </a:r>
            <a:r>
              <a:rPr lang="en-US" sz="2100" dirty="0"/>
              <a:t>[2]. [</a:t>
            </a:r>
            <a:r>
              <a:rPr lang="en-US" sz="2100" dirty="0" err="1"/>
              <a:t>Keightley</a:t>
            </a:r>
            <a:r>
              <a:rPr lang="en-US" sz="2100" dirty="0"/>
              <a:t> 1997]</a:t>
            </a:r>
            <a:endParaRPr lang="en-US" sz="2100" b="1" i="1" dirty="0"/>
          </a:p>
          <a:p>
            <a:r>
              <a:rPr lang="en-GB" dirty="0"/>
              <a:t>Sacrifice on a widespread level often accompanied the process</a:t>
            </a:r>
            <a:r>
              <a:rPr lang="en-US" dirty="0"/>
              <a:t>: </a:t>
            </a:r>
            <a:r>
              <a:rPr lang="en-US" i="1" dirty="0"/>
              <a:t>“</a:t>
            </a:r>
            <a:r>
              <a:rPr lang="en-US" sz="2100" i="1" dirty="0"/>
              <a:t>the practice of writing as textual display evolved primarily within the setting of the ancestral sacrifice” [3]. [Kern 2010] </a:t>
            </a:r>
            <a:br>
              <a:rPr lang="en-US" sz="2100" i="1" dirty="0"/>
            </a:br>
            <a:endParaRPr lang="en-GB" sz="2100" i="1" dirty="0"/>
          </a:p>
        </p:txBody>
      </p:sp>
    </p:spTree>
    <p:extLst>
      <p:ext uri="{BB962C8B-B14F-4D97-AF65-F5344CB8AC3E}">
        <p14:creationId xmlns:p14="http://schemas.microsoft.com/office/powerpoint/2010/main" val="435340945"/>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281A8B7-BBB9-41FC-99FF-1DFD1F51039E}"/>
              </a:ext>
            </a:extLst>
          </p:cNvPr>
          <p:cNvSpPr>
            <a:spLocks noGrp="1"/>
          </p:cNvSpPr>
          <p:nvPr>
            <p:ph type="title"/>
          </p:nvPr>
        </p:nvSpPr>
        <p:spPr/>
        <p:txBody>
          <a:bodyPr/>
          <a:lstStyle/>
          <a:p>
            <a:r>
              <a:rPr lang="en-US" dirty="0"/>
              <a:t>Ritualistic-Administrative Crossover</a:t>
            </a:r>
            <a:endParaRPr lang="en-GB" dirty="0"/>
          </a:p>
        </p:txBody>
      </p:sp>
      <p:sp>
        <p:nvSpPr>
          <p:cNvPr id="3" name="Content Placeholder 2">
            <a:extLst>
              <a:ext uri="{FF2B5EF4-FFF2-40B4-BE49-F238E27FC236}">
                <a16:creationId xmlns:a16="http://schemas.microsoft.com/office/drawing/2014/main" id="{89374416-FF1A-45B6-90C5-73891AB5E605}"/>
              </a:ext>
            </a:extLst>
          </p:cNvPr>
          <p:cNvSpPr>
            <a:spLocks noGrp="1"/>
          </p:cNvSpPr>
          <p:nvPr>
            <p:ph idx="1"/>
          </p:nvPr>
        </p:nvSpPr>
        <p:spPr/>
        <p:txBody>
          <a:bodyPr>
            <a:normAutofit/>
          </a:bodyPr>
          <a:lstStyle/>
          <a:p>
            <a:r>
              <a:rPr lang="en-US" dirty="0"/>
              <a:t>As inscriptions emerge those in the higher echelons inevitably take over inscriptions </a:t>
            </a:r>
          </a:p>
          <a:p>
            <a:r>
              <a:rPr lang="en-US" dirty="0"/>
              <a:t>No longer so much about weather, but more about threats to the rule at the time, prognostication shifts dramatically</a:t>
            </a:r>
          </a:p>
          <a:p>
            <a:r>
              <a:rPr lang="en-US" dirty="0"/>
              <a:t>With the Emperor comes a new form of divination a much more emphasized ‘conversation’ with ancestors </a:t>
            </a:r>
          </a:p>
          <a:p>
            <a:r>
              <a:rPr lang="en-US" dirty="0"/>
              <a:t>Changes from groups of individuals to divination in a mass-produced formulaic </a:t>
            </a:r>
            <a:r>
              <a:rPr lang="en-US" dirty="0" err="1"/>
              <a:t>style:</a:t>
            </a:r>
            <a:r>
              <a:rPr lang="en-US" sz="1900" dirty="0" err="1"/>
              <a:t>“</a:t>
            </a:r>
            <a:r>
              <a:rPr lang="en-US" sz="1900" i="1" dirty="0" err="1"/>
              <a:t>The</a:t>
            </a:r>
            <a:r>
              <a:rPr lang="en-US" sz="1900" i="1" dirty="0"/>
              <a:t> practice reached a peak of intensity under elite patronage at the major sites of North China during the late second millennium BC, where </a:t>
            </a:r>
            <a:r>
              <a:rPr lang="en-US" sz="1900" dirty="0"/>
              <a:t>workshops of specialists performed divination on a daily basis”[4]. [</a:t>
            </a:r>
            <a:r>
              <a:rPr lang="en-US" sz="1900" dirty="0" err="1"/>
              <a:t>Flad</a:t>
            </a:r>
            <a:r>
              <a:rPr lang="en-US" sz="1900" dirty="0"/>
              <a:t> 2008]  </a:t>
            </a:r>
            <a:endParaRPr lang="en-GB" sz="1900" dirty="0"/>
          </a:p>
          <a:p>
            <a:endParaRPr lang="en-GB" dirty="0"/>
          </a:p>
        </p:txBody>
      </p:sp>
    </p:spTree>
    <p:extLst>
      <p:ext uri="{BB962C8B-B14F-4D97-AF65-F5344CB8AC3E}">
        <p14:creationId xmlns:p14="http://schemas.microsoft.com/office/powerpoint/2010/main" val="2798274996"/>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0AE9167-574B-4CDF-8619-10B213B95BFB}"/>
              </a:ext>
            </a:extLst>
          </p:cNvPr>
          <p:cNvSpPr>
            <a:spLocks noGrp="1"/>
          </p:cNvSpPr>
          <p:nvPr>
            <p:ph type="title"/>
          </p:nvPr>
        </p:nvSpPr>
        <p:spPr>
          <a:xfrm>
            <a:off x="296732" y="330512"/>
            <a:ext cx="5120114" cy="1692794"/>
          </a:xfrm>
        </p:spPr>
        <p:txBody>
          <a:bodyPr>
            <a:normAutofit/>
          </a:bodyPr>
          <a:lstStyle/>
          <a:p>
            <a:r>
              <a:rPr lang="en-US" sz="2800" dirty="0"/>
              <a:t>Agency evidence? </a:t>
            </a:r>
            <a:r>
              <a:rPr lang="en-GB" sz="2800" dirty="0"/>
              <a:t>Repetition in Shang Oracle Bone Inscriptions as Narrative – Astrid </a:t>
            </a:r>
            <a:r>
              <a:rPr lang="en-GB" sz="2800" dirty="0" err="1"/>
              <a:t>Vicas</a:t>
            </a:r>
            <a:r>
              <a:rPr lang="en-GB" sz="2800" dirty="0"/>
              <a:t> </a:t>
            </a:r>
            <a:br>
              <a:rPr lang="en-GB" sz="2800" dirty="0"/>
            </a:br>
            <a:r>
              <a:rPr lang="en-US" sz="2800" dirty="0"/>
              <a:t> </a:t>
            </a:r>
            <a:endParaRPr lang="en-GB" sz="2800" dirty="0"/>
          </a:p>
        </p:txBody>
      </p:sp>
      <p:cxnSp>
        <p:nvCxnSpPr>
          <p:cNvPr id="9" name="Straight Arrow Connector 8">
            <a:extLst>
              <a:ext uri="{FF2B5EF4-FFF2-40B4-BE49-F238E27FC236}">
                <a16:creationId xmlns:a16="http://schemas.microsoft.com/office/drawing/2014/main" id="{E4A809D5-3600-46D4-A466-67F2349A54FB}"/>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655320" y="2316480"/>
            <a:ext cx="4572000" cy="0"/>
          </a:xfrm>
          <a:prstGeom prst="straightConnector1">
            <a:avLst/>
          </a:prstGeom>
          <a:ln w="19050" cap="sq">
            <a:solidFill>
              <a:schemeClr val="tx1"/>
            </a:solidFill>
            <a:tailEnd type="none"/>
          </a:ln>
        </p:spPr>
        <p:style>
          <a:lnRef idx="1">
            <a:schemeClr val="accent1"/>
          </a:lnRef>
          <a:fillRef idx="0">
            <a:schemeClr val="accent1"/>
          </a:fillRef>
          <a:effectRef idx="0">
            <a:schemeClr val="accent1"/>
          </a:effectRef>
          <a:fontRef idx="minor">
            <a:schemeClr val="tx1"/>
          </a:fontRef>
        </p:style>
      </p:cxnSp>
      <p:sp>
        <p:nvSpPr>
          <p:cNvPr id="3" name="Content Placeholder 2">
            <a:extLst>
              <a:ext uri="{FF2B5EF4-FFF2-40B4-BE49-F238E27FC236}">
                <a16:creationId xmlns:a16="http://schemas.microsoft.com/office/drawing/2014/main" id="{B77DC804-760D-4CF6-BD74-7A0E70DD2CD7}"/>
              </a:ext>
            </a:extLst>
          </p:cNvPr>
          <p:cNvSpPr>
            <a:spLocks noGrp="1"/>
          </p:cNvSpPr>
          <p:nvPr>
            <p:ph idx="1"/>
          </p:nvPr>
        </p:nvSpPr>
        <p:spPr>
          <a:xfrm>
            <a:off x="51941" y="2316480"/>
            <a:ext cx="6044059" cy="5218513"/>
          </a:xfrm>
        </p:spPr>
        <p:txBody>
          <a:bodyPr>
            <a:normAutofit/>
          </a:bodyPr>
          <a:lstStyle/>
          <a:p>
            <a:r>
              <a:rPr lang="en-US" sz="1100" b="1" dirty="0"/>
              <a:t>Produced by antecedent internal factors: a cognitive factor, such as belief, and a driving factor such as desire. (</a:t>
            </a:r>
            <a:r>
              <a:rPr lang="en-US" sz="1100" b="1" i="1" dirty="0"/>
              <a:t>On the Soul 433a)  [5]</a:t>
            </a:r>
            <a:endParaRPr lang="en-US" sz="1100" b="1" dirty="0"/>
          </a:p>
          <a:p>
            <a:r>
              <a:rPr lang="en-US" sz="1100" b="1" dirty="0"/>
              <a:t>Astrid </a:t>
            </a:r>
            <a:r>
              <a:rPr lang="en-US" sz="1100" b="1" dirty="0" err="1"/>
              <a:t>Vicas</a:t>
            </a:r>
            <a:r>
              <a:rPr lang="en-US" sz="1100" b="1" dirty="0"/>
              <a:t> implies that Kingly attention was the drive for repetition</a:t>
            </a:r>
            <a:r>
              <a:rPr lang="en-US" sz="1100" dirty="0"/>
              <a:t>. </a:t>
            </a:r>
            <a:r>
              <a:rPr lang="en-US" sz="1400" dirty="0"/>
              <a:t>“</a:t>
            </a:r>
            <a:r>
              <a:rPr lang="en-US" sz="1100" i="1" dirty="0"/>
              <a:t>The interaction between royal member, especially the king, and spirit appears to approximate a familial relation in repeated, everyday conversation, in which what is at stake is negotiating joint focus of attention or gaining greater clarity or specificity on some topic that is the focus of concern.”  [6] </a:t>
            </a:r>
          </a:p>
          <a:p>
            <a:r>
              <a:rPr lang="en-GB" sz="1100" b="1" dirty="0"/>
              <a:t>So 200,000 + samples is sufficient evidence for calls of Specificity?? Or does it again link back to the anxieties of rulers? Are connected?</a:t>
            </a:r>
          </a:p>
          <a:p>
            <a:r>
              <a:rPr lang="en-US" sz="1100" dirty="0"/>
              <a:t>“The aim of the dialogue appears to have been to achieve greater clarity on a focus of concern, by sheer repetition of charges in eliciting spirit voicings or comments, or by organizing charges into topic and subtopic. But achieving greater specificity or detail concerning focus of attention through conversation with an ancestor spirit might also have been a goal.” [7]</a:t>
            </a:r>
          </a:p>
          <a:p>
            <a:r>
              <a:rPr lang="en-US" sz="1100" dirty="0"/>
              <a:t>“The ostensive practice of gift giving, understood as </a:t>
            </a:r>
            <a:r>
              <a:rPr lang="en-US" sz="1100" dirty="0" err="1"/>
              <a:t>reciprocative</a:t>
            </a:r>
            <a:r>
              <a:rPr lang="en-US" sz="1100" dirty="0"/>
              <a:t> and linked with the focusing of attention through the medium of an oracle bone or plastron that is both pointed to and shown, underpins the birth of the Shang system of writing.” [8]</a:t>
            </a:r>
          </a:p>
          <a:p>
            <a:r>
              <a:rPr lang="en-US" sz="1100" dirty="0"/>
              <a:t>“The…. ruler’s legitimacy must have been at least in part founded on his claim to have a clearer view as to what is at stake in the state of his people and the condition of natural forces through his contact with departed former rulers and nature spirits….”  [9]</a:t>
            </a:r>
          </a:p>
          <a:p>
            <a:r>
              <a:rPr lang="en-US" sz="1100" dirty="0"/>
              <a:t>“legitimacy rested in part on a recognition of the cognitive power the ruler displayed.. through oracle bones, and not only on the power to coerce. The oracle plastrons and bones were central to this assertion of control through knowledge in conversational clarification, and not mere decorative afterthought.” [10]</a:t>
            </a:r>
            <a:br>
              <a:rPr lang="en-US" sz="1100" dirty="0"/>
            </a:br>
            <a:endParaRPr lang="en-GB" sz="1100" dirty="0"/>
          </a:p>
        </p:txBody>
      </p:sp>
      <p:pic>
        <p:nvPicPr>
          <p:cNvPr id="4" name="Picture 3">
            <a:extLst>
              <a:ext uri="{FF2B5EF4-FFF2-40B4-BE49-F238E27FC236}">
                <a16:creationId xmlns:a16="http://schemas.microsoft.com/office/drawing/2014/main" id="{05013808-CF11-4ECB-A9DA-99EA6E519E80}"/>
              </a:ext>
            </a:extLst>
          </p:cNvPr>
          <p:cNvPicPr>
            <a:picLocks noChangeAspect="1"/>
          </p:cNvPicPr>
          <p:nvPr/>
        </p:nvPicPr>
        <p:blipFill rotWithShape="1">
          <a:blip r:embed="rId2"/>
          <a:srcRect t="17441"/>
          <a:stretch/>
        </p:blipFill>
        <p:spPr>
          <a:xfrm>
            <a:off x="5913209" y="0"/>
            <a:ext cx="6278791" cy="6820662"/>
          </a:xfrm>
          <a:custGeom>
            <a:avLst/>
            <a:gdLst>
              <a:gd name="connsiteX0" fmla="*/ 65565 w 6313150"/>
              <a:gd name="connsiteY0" fmla="*/ 0 h 6857997"/>
              <a:gd name="connsiteX1" fmla="*/ 6313150 w 6313150"/>
              <a:gd name="connsiteY1" fmla="*/ 0 h 6857997"/>
              <a:gd name="connsiteX2" fmla="*/ 6313150 w 6313150"/>
              <a:gd name="connsiteY2" fmla="*/ 6857997 h 6857997"/>
              <a:gd name="connsiteX3" fmla="*/ 3293946 w 6313150"/>
              <a:gd name="connsiteY3" fmla="*/ 6857997 h 6857997"/>
              <a:gd name="connsiteX4" fmla="*/ 3235857 w 6313150"/>
              <a:gd name="connsiteY4" fmla="*/ 6823061 h 6857997"/>
              <a:gd name="connsiteX5" fmla="*/ 0 w 6313150"/>
              <a:gd name="connsiteY5" fmla="*/ 951803 h 6857997"/>
              <a:gd name="connsiteX6" fmla="*/ 31536 w 6313150"/>
              <a:gd name="connsiteY6" fmla="*/ 285771 h 685799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6313150" h="6857997">
                <a:moveTo>
                  <a:pt x="65565" y="0"/>
                </a:moveTo>
                <a:lnTo>
                  <a:pt x="6313150" y="0"/>
                </a:lnTo>
                <a:lnTo>
                  <a:pt x="6313150" y="6857997"/>
                </a:lnTo>
                <a:lnTo>
                  <a:pt x="3293946" y="6857997"/>
                </a:lnTo>
                <a:lnTo>
                  <a:pt x="3235857" y="6823061"/>
                </a:lnTo>
                <a:cubicBezTo>
                  <a:pt x="1291240" y="5592803"/>
                  <a:pt x="0" y="3423096"/>
                  <a:pt x="0" y="951803"/>
                </a:cubicBezTo>
                <a:cubicBezTo>
                  <a:pt x="0" y="727140"/>
                  <a:pt x="10673" y="504970"/>
                  <a:pt x="31536" y="285771"/>
                </a:cubicBezTo>
                <a:close/>
              </a:path>
            </a:pathLst>
          </a:custGeom>
        </p:spPr>
      </p:pic>
    </p:spTree>
    <p:extLst>
      <p:ext uri="{BB962C8B-B14F-4D97-AF65-F5344CB8AC3E}">
        <p14:creationId xmlns:p14="http://schemas.microsoft.com/office/powerpoint/2010/main" val="2318007766"/>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26F69A0-BFD2-4E50-8B5D-F5574BAA2EF4}"/>
              </a:ext>
            </a:extLst>
          </p:cNvPr>
          <p:cNvSpPr>
            <a:spLocks noGrp="1"/>
          </p:cNvSpPr>
          <p:nvPr>
            <p:ph type="title"/>
          </p:nvPr>
        </p:nvSpPr>
        <p:spPr/>
        <p:txBody>
          <a:bodyPr/>
          <a:lstStyle/>
          <a:p>
            <a:r>
              <a:rPr lang="en-US" dirty="0"/>
              <a:t>Shang Dynasty at the time </a:t>
            </a:r>
            <a:endParaRPr lang="en-GB" dirty="0"/>
          </a:p>
        </p:txBody>
      </p:sp>
      <p:sp>
        <p:nvSpPr>
          <p:cNvPr id="3" name="Content Placeholder 2">
            <a:extLst>
              <a:ext uri="{FF2B5EF4-FFF2-40B4-BE49-F238E27FC236}">
                <a16:creationId xmlns:a16="http://schemas.microsoft.com/office/drawing/2014/main" id="{2F832160-ECAA-46AB-AE4F-1F76C78AB0C0}"/>
              </a:ext>
            </a:extLst>
          </p:cNvPr>
          <p:cNvSpPr>
            <a:spLocks noGrp="1"/>
          </p:cNvSpPr>
          <p:nvPr>
            <p:ph idx="1"/>
          </p:nvPr>
        </p:nvSpPr>
        <p:spPr/>
        <p:txBody>
          <a:bodyPr>
            <a:normAutofit lnSpcReduction="10000"/>
          </a:bodyPr>
          <a:lstStyle/>
          <a:p>
            <a:r>
              <a:rPr lang="en-US" dirty="0"/>
              <a:t>Not a centralized state but rather under jurisdiction of individual kings, no such bureaucratic process </a:t>
            </a:r>
          </a:p>
          <a:p>
            <a:r>
              <a:rPr lang="en-US" dirty="0"/>
              <a:t>Had started to make progress across a vast range of media, a technologically developed/innovative state</a:t>
            </a:r>
          </a:p>
          <a:p>
            <a:r>
              <a:rPr lang="en-US" sz="1700" i="1" dirty="0"/>
              <a:t>“Chang does not exclude stimuli from without. He cites six innovations from a list compiled by Li (1957: 15) which distinguish the Shang from their forebears, including ceramic developments, a superior method of bronze casting, a writing system, chamber burials, the use of horse-drawn chariots, and advanced stone carvings.”  [11]. </a:t>
            </a:r>
          </a:p>
          <a:p>
            <a:r>
              <a:rPr lang="en-GB" dirty="0"/>
              <a:t>Arguably Oracle Bones contributed greatly to development of dynasty. Had reached determinative stage in its writing: </a:t>
            </a:r>
            <a:r>
              <a:rPr lang="en-GB" i="1" dirty="0"/>
              <a:t>“</a:t>
            </a:r>
            <a:r>
              <a:rPr lang="en-GB" sz="1800" i="1" dirty="0"/>
              <a:t>When the writing reached the third stage, it had become a fully developed, mature and versatile system capable of the efficient and comparatively unambiguous representation of the full compass of the language…thus it is perfectly accurate to say that the Chinese writing system around 1200 BC is already fully developed and versatile…same formative stages and </a:t>
            </a:r>
            <a:r>
              <a:rPr lang="en-GB" sz="1800" i="1" dirty="0" err="1"/>
              <a:t>grammatonymic</a:t>
            </a:r>
            <a:r>
              <a:rPr lang="en-GB" sz="1800" i="1" dirty="0"/>
              <a:t> devices that both Mesopotamian cuneiform and Egyptian hieroglyphs did some two millennia earlier.” [12].</a:t>
            </a:r>
            <a:endParaRPr lang="en-US" sz="1800" i="1" dirty="0"/>
          </a:p>
        </p:txBody>
      </p:sp>
    </p:spTree>
    <p:extLst>
      <p:ext uri="{BB962C8B-B14F-4D97-AF65-F5344CB8AC3E}">
        <p14:creationId xmlns:p14="http://schemas.microsoft.com/office/powerpoint/2010/main" val="1694157806"/>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4C52E47-C722-4A8B-95B2-6B0B6ED3C3F0}"/>
              </a:ext>
            </a:extLst>
          </p:cNvPr>
          <p:cNvSpPr>
            <a:spLocks noGrp="1"/>
          </p:cNvSpPr>
          <p:nvPr>
            <p:ph type="title"/>
          </p:nvPr>
        </p:nvSpPr>
        <p:spPr>
          <a:xfrm>
            <a:off x="838200" y="365125"/>
            <a:ext cx="10515600" cy="1325563"/>
          </a:xfrm>
        </p:spPr>
        <p:txBody>
          <a:bodyPr/>
          <a:lstStyle/>
          <a:p>
            <a:r>
              <a:rPr lang="en-GB"/>
              <a:t>Why are they significant?</a:t>
            </a:r>
            <a:endParaRPr lang="en-GB" dirty="0"/>
          </a:p>
        </p:txBody>
      </p:sp>
      <p:sp>
        <p:nvSpPr>
          <p:cNvPr id="3" name="Content Placeholder 2">
            <a:extLst>
              <a:ext uri="{FF2B5EF4-FFF2-40B4-BE49-F238E27FC236}">
                <a16:creationId xmlns:a16="http://schemas.microsoft.com/office/drawing/2014/main" id="{5C4FCA1E-B93C-45B6-8319-EB400092D86D}"/>
              </a:ext>
            </a:extLst>
          </p:cNvPr>
          <p:cNvSpPr>
            <a:spLocks noGrp="1"/>
          </p:cNvSpPr>
          <p:nvPr>
            <p:ph idx="1"/>
          </p:nvPr>
        </p:nvSpPr>
        <p:spPr>
          <a:xfrm>
            <a:off x="506506" y="1708618"/>
            <a:ext cx="10515600" cy="4351338"/>
          </a:xfrm>
        </p:spPr>
        <p:txBody>
          <a:bodyPr>
            <a:normAutofit fontScale="77500" lnSpcReduction="20000"/>
          </a:bodyPr>
          <a:lstStyle/>
          <a:p>
            <a:r>
              <a:rPr lang="en-US" dirty="0"/>
              <a:t>The earliest identifiable system of Chinese characters, virtually unchanged today, more than 3000 years later. A lengthy vocabulary (over 30,000 characters) many variants of about 4000 base characters.  </a:t>
            </a:r>
          </a:p>
          <a:p>
            <a:r>
              <a:rPr lang="en-US" dirty="0"/>
              <a:t>A pictographic language in origin but able to convey abstract ideas. Therefore already an evolved form of writing.</a:t>
            </a:r>
          </a:p>
          <a:p>
            <a:r>
              <a:rPr lang="en-US" dirty="0"/>
              <a:t>No earlier form of writing found, as would have been made on perishable materials like Bamboo and Silk</a:t>
            </a:r>
          </a:p>
          <a:p>
            <a:r>
              <a:rPr lang="en-US" dirty="0"/>
              <a:t>Oracle bones were used only by priests or diviners in the service of the ruler, we can tell what matters were of importance at the time, questions with forecasting the weather illustrate the importance of agriculture and the harvest to the stability of the dynasty</a:t>
            </a:r>
          </a:p>
          <a:p>
            <a:r>
              <a:rPr lang="en-US" dirty="0"/>
              <a:t>‘Oracle bones, together with other archaeological finds of the period, including the magnificent ritual bronze vessels, allow us to build a picture of the upper levels of Shang society, are the only record for the Shang Dynasty apart from the </a:t>
            </a:r>
            <a:r>
              <a:rPr lang="en-US" dirty="0" err="1"/>
              <a:t>Shiji</a:t>
            </a:r>
            <a:r>
              <a:rPr lang="en-US" dirty="0"/>
              <a:t> which was written approx. 1000 years later’ [13]</a:t>
            </a:r>
            <a:endParaRPr lang="en-GB" b="1" i="1" dirty="0"/>
          </a:p>
          <a:p>
            <a:pPr marL="0" indent="0">
              <a:buNone/>
            </a:pPr>
            <a:endParaRPr lang="en-GB" b="1" i="1" dirty="0"/>
          </a:p>
          <a:p>
            <a:pPr marL="0" indent="0">
              <a:buNone/>
            </a:pPr>
            <a:endParaRPr lang="en-US" dirty="0"/>
          </a:p>
          <a:p>
            <a:endParaRPr lang="en-US" dirty="0"/>
          </a:p>
          <a:p>
            <a:endParaRPr lang="en-US" dirty="0"/>
          </a:p>
          <a:p>
            <a:endParaRPr lang="en-GB" dirty="0"/>
          </a:p>
        </p:txBody>
      </p:sp>
    </p:spTree>
    <p:extLst>
      <p:ext uri="{BB962C8B-B14F-4D97-AF65-F5344CB8AC3E}">
        <p14:creationId xmlns:p14="http://schemas.microsoft.com/office/powerpoint/2010/main" val="246838728"/>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21838E6-DF74-4D35-99ED-A8CD471CE54F}"/>
              </a:ext>
            </a:extLst>
          </p:cNvPr>
          <p:cNvSpPr>
            <a:spLocks noGrp="1"/>
          </p:cNvSpPr>
          <p:nvPr>
            <p:ph type="title"/>
          </p:nvPr>
        </p:nvSpPr>
        <p:spPr/>
        <p:txBody>
          <a:bodyPr/>
          <a:lstStyle/>
          <a:p>
            <a:r>
              <a:rPr lang="en-US" dirty="0"/>
              <a:t>Are written sources at this time misleading?</a:t>
            </a:r>
            <a:endParaRPr lang="en-GB" dirty="0"/>
          </a:p>
        </p:txBody>
      </p:sp>
      <p:sp>
        <p:nvSpPr>
          <p:cNvPr id="3" name="Content Placeholder 2">
            <a:extLst>
              <a:ext uri="{FF2B5EF4-FFF2-40B4-BE49-F238E27FC236}">
                <a16:creationId xmlns:a16="http://schemas.microsoft.com/office/drawing/2014/main" id="{D68EA38E-C60A-40EE-8B3A-90ECB166F04C}"/>
              </a:ext>
            </a:extLst>
          </p:cNvPr>
          <p:cNvSpPr>
            <a:spLocks noGrp="1"/>
          </p:cNvSpPr>
          <p:nvPr>
            <p:ph idx="1"/>
          </p:nvPr>
        </p:nvSpPr>
        <p:spPr/>
        <p:txBody>
          <a:bodyPr>
            <a:normAutofit fontScale="92500" lnSpcReduction="10000"/>
          </a:bodyPr>
          <a:lstStyle/>
          <a:p>
            <a:r>
              <a:rPr lang="en-US" dirty="0"/>
              <a:t>Attention drawn to these objects would imply that these were the only written sources during this time, however this is not so – many ritualistic bronze vessels emerged at this time, but many were limited in description [Boltz 1986] </a:t>
            </a:r>
          </a:p>
          <a:p>
            <a:r>
              <a:rPr lang="en-US" dirty="0"/>
              <a:t>“</a:t>
            </a:r>
            <a:r>
              <a:rPr lang="en-US" i="1" dirty="0"/>
              <a:t>It has been suggested that during the reign of Wu Ding literacy was far more geographically and socially widespread, and functionally more diverse, than the attested preponderance of royal divination records from Anyang would seem to imply</a:t>
            </a:r>
            <a:r>
              <a:rPr lang="en-US" dirty="0"/>
              <a:t>.” [14]</a:t>
            </a:r>
          </a:p>
          <a:p>
            <a:r>
              <a:rPr lang="en-US" dirty="0"/>
              <a:t> </a:t>
            </a:r>
            <a:r>
              <a:rPr lang="en-GB" dirty="0"/>
              <a:t>Extensively at this time also cast ritual vessels in bronze which also had inscriptions. Does this lesser the worth of the inscriptions on the oracle bones, I think bronze only served to take the message of propaganda further/</a:t>
            </a:r>
            <a:r>
              <a:rPr lang="en-US" dirty="0"/>
              <a:t>Cultural memory = “What do we wish to remember?”</a:t>
            </a:r>
            <a:endParaRPr lang="en-GB" dirty="0"/>
          </a:p>
        </p:txBody>
      </p:sp>
    </p:spTree>
    <p:extLst>
      <p:ext uri="{BB962C8B-B14F-4D97-AF65-F5344CB8AC3E}">
        <p14:creationId xmlns:p14="http://schemas.microsoft.com/office/powerpoint/2010/main" val="2427453328"/>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BA2A721-F51B-4511-8830-3BB8DFBB8ECE}"/>
              </a:ext>
            </a:extLst>
          </p:cNvPr>
          <p:cNvSpPr>
            <a:spLocks noGrp="1"/>
          </p:cNvSpPr>
          <p:nvPr>
            <p:ph type="title"/>
          </p:nvPr>
        </p:nvSpPr>
        <p:spPr>
          <a:xfrm>
            <a:off x="655320" y="329266"/>
            <a:ext cx="5120114" cy="1692794"/>
          </a:xfrm>
        </p:spPr>
        <p:txBody>
          <a:bodyPr>
            <a:normAutofit/>
          </a:bodyPr>
          <a:lstStyle/>
          <a:p>
            <a:r>
              <a:rPr lang="en-US" dirty="0"/>
              <a:t>Continued….</a:t>
            </a:r>
            <a:endParaRPr lang="en-GB" dirty="0"/>
          </a:p>
        </p:txBody>
      </p:sp>
      <p:cxnSp>
        <p:nvCxnSpPr>
          <p:cNvPr id="9" name="Straight Arrow Connector 8">
            <a:extLst>
              <a:ext uri="{FF2B5EF4-FFF2-40B4-BE49-F238E27FC236}">
                <a16:creationId xmlns:a16="http://schemas.microsoft.com/office/drawing/2014/main" id="{E4A809D5-3600-46D4-A466-67F2349A54FB}"/>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655320" y="2316480"/>
            <a:ext cx="4572000" cy="0"/>
          </a:xfrm>
          <a:prstGeom prst="straightConnector1">
            <a:avLst/>
          </a:prstGeom>
          <a:ln w="19050" cap="sq">
            <a:solidFill>
              <a:schemeClr val="tx1"/>
            </a:solidFill>
            <a:tailEnd type="none"/>
          </a:ln>
        </p:spPr>
        <p:style>
          <a:lnRef idx="1">
            <a:schemeClr val="accent1"/>
          </a:lnRef>
          <a:fillRef idx="0">
            <a:schemeClr val="accent1"/>
          </a:fillRef>
          <a:effectRef idx="0">
            <a:schemeClr val="accent1"/>
          </a:effectRef>
          <a:fontRef idx="minor">
            <a:schemeClr val="tx1"/>
          </a:fontRef>
        </p:style>
      </p:cxnSp>
      <p:sp>
        <p:nvSpPr>
          <p:cNvPr id="3" name="Content Placeholder 2">
            <a:extLst>
              <a:ext uri="{FF2B5EF4-FFF2-40B4-BE49-F238E27FC236}">
                <a16:creationId xmlns:a16="http://schemas.microsoft.com/office/drawing/2014/main" id="{C3D301A7-33AE-4243-AA3B-DE067C38AB54}"/>
              </a:ext>
            </a:extLst>
          </p:cNvPr>
          <p:cNvSpPr>
            <a:spLocks noGrp="1"/>
          </p:cNvSpPr>
          <p:nvPr>
            <p:ph idx="1"/>
          </p:nvPr>
        </p:nvSpPr>
        <p:spPr>
          <a:xfrm>
            <a:off x="655321" y="2575034"/>
            <a:ext cx="5120113" cy="3462228"/>
          </a:xfrm>
        </p:spPr>
        <p:txBody>
          <a:bodyPr>
            <a:normAutofit lnSpcReduction="10000"/>
          </a:bodyPr>
          <a:lstStyle/>
          <a:p>
            <a:r>
              <a:rPr lang="en-US" sz="2000" dirty="0"/>
              <a:t>Divination through the medium of oracle bones became a state affair-a manufacturing process-more created to ‘ease the minds’ of anxious rulers?</a:t>
            </a:r>
          </a:p>
          <a:p>
            <a:r>
              <a:rPr lang="en-US" sz="2000" dirty="0"/>
              <a:t>Kingly influence in divination, no longer arguably for the people, concerns about weather more likely for the locals?</a:t>
            </a:r>
          </a:p>
          <a:p>
            <a:r>
              <a:rPr lang="en-GB" sz="2000" dirty="0"/>
              <a:t>Workshop therefore implies a standardised/formulised process-state religion at this time? Absence of personal expression, goes against preconceived ideas of ritual involving trances etc</a:t>
            </a:r>
          </a:p>
          <a:p>
            <a:pPr marL="0" indent="0">
              <a:buNone/>
            </a:pPr>
            <a:endParaRPr lang="en-GB" sz="1500" dirty="0"/>
          </a:p>
        </p:txBody>
      </p:sp>
      <p:pic>
        <p:nvPicPr>
          <p:cNvPr id="4" name="Picture 3">
            <a:extLst>
              <a:ext uri="{FF2B5EF4-FFF2-40B4-BE49-F238E27FC236}">
                <a16:creationId xmlns:a16="http://schemas.microsoft.com/office/drawing/2014/main" id="{C601C42C-19CB-40A0-AC98-725E1C83289B}"/>
              </a:ext>
            </a:extLst>
          </p:cNvPr>
          <p:cNvPicPr>
            <a:picLocks noChangeAspect="1"/>
          </p:cNvPicPr>
          <p:nvPr/>
        </p:nvPicPr>
        <p:blipFill rotWithShape="1">
          <a:blip r:embed="rId2"/>
          <a:srcRect l="19391" r="19392"/>
          <a:stretch/>
        </p:blipFill>
        <p:spPr>
          <a:xfrm>
            <a:off x="5878849" y="10"/>
            <a:ext cx="6313150" cy="6857987"/>
          </a:xfrm>
          <a:custGeom>
            <a:avLst/>
            <a:gdLst>
              <a:gd name="connsiteX0" fmla="*/ 65565 w 6313150"/>
              <a:gd name="connsiteY0" fmla="*/ 0 h 6857997"/>
              <a:gd name="connsiteX1" fmla="*/ 6313150 w 6313150"/>
              <a:gd name="connsiteY1" fmla="*/ 0 h 6857997"/>
              <a:gd name="connsiteX2" fmla="*/ 6313150 w 6313150"/>
              <a:gd name="connsiteY2" fmla="*/ 6857997 h 6857997"/>
              <a:gd name="connsiteX3" fmla="*/ 3293946 w 6313150"/>
              <a:gd name="connsiteY3" fmla="*/ 6857997 h 6857997"/>
              <a:gd name="connsiteX4" fmla="*/ 3235857 w 6313150"/>
              <a:gd name="connsiteY4" fmla="*/ 6823061 h 6857997"/>
              <a:gd name="connsiteX5" fmla="*/ 0 w 6313150"/>
              <a:gd name="connsiteY5" fmla="*/ 951803 h 6857997"/>
              <a:gd name="connsiteX6" fmla="*/ 31536 w 6313150"/>
              <a:gd name="connsiteY6" fmla="*/ 285771 h 685799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6313150" h="6857997">
                <a:moveTo>
                  <a:pt x="65565" y="0"/>
                </a:moveTo>
                <a:lnTo>
                  <a:pt x="6313150" y="0"/>
                </a:lnTo>
                <a:lnTo>
                  <a:pt x="6313150" y="6857997"/>
                </a:lnTo>
                <a:lnTo>
                  <a:pt x="3293946" y="6857997"/>
                </a:lnTo>
                <a:lnTo>
                  <a:pt x="3235857" y="6823061"/>
                </a:lnTo>
                <a:cubicBezTo>
                  <a:pt x="1291240" y="5592803"/>
                  <a:pt x="0" y="3423096"/>
                  <a:pt x="0" y="951803"/>
                </a:cubicBezTo>
                <a:cubicBezTo>
                  <a:pt x="0" y="727140"/>
                  <a:pt x="10673" y="504970"/>
                  <a:pt x="31536" y="285771"/>
                </a:cubicBezTo>
                <a:close/>
              </a:path>
            </a:pathLst>
          </a:custGeom>
        </p:spPr>
      </p:pic>
    </p:spTree>
    <p:extLst>
      <p:ext uri="{BB962C8B-B14F-4D97-AF65-F5344CB8AC3E}">
        <p14:creationId xmlns:p14="http://schemas.microsoft.com/office/powerpoint/2010/main" val="187330996"/>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7D56EEA-F7BF-4112-81E1-EEB7F779FE6F}"/>
              </a:ext>
            </a:extLst>
          </p:cNvPr>
          <p:cNvSpPr>
            <a:spLocks noGrp="1"/>
          </p:cNvSpPr>
          <p:nvPr>
            <p:ph type="title"/>
          </p:nvPr>
        </p:nvSpPr>
        <p:spPr/>
        <p:txBody>
          <a:bodyPr/>
          <a:lstStyle/>
          <a:p>
            <a:r>
              <a:rPr lang="en-US" dirty="0"/>
              <a:t>Bibliography</a:t>
            </a:r>
            <a:endParaRPr lang="en-GB" dirty="0"/>
          </a:p>
        </p:txBody>
      </p:sp>
      <p:sp>
        <p:nvSpPr>
          <p:cNvPr id="3" name="Content Placeholder 2">
            <a:extLst>
              <a:ext uri="{FF2B5EF4-FFF2-40B4-BE49-F238E27FC236}">
                <a16:creationId xmlns:a16="http://schemas.microsoft.com/office/drawing/2014/main" id="{1EDA91ED-C7F9-4476-9039-56D06A91DB84}"/>
              </a:ext>
            </a:extLst>
          </p:cNvPr>
          <p:cNvSpPr>
            <a:spLocks noGrp="1"/>
          </p:cNvSpPr>
          <p:nvPr>
            <p:ph idx="1"/>
          </p:nvPr>
        </p:nvSpPr>
        <p:spPr>
          <a:xfrm>
            <a:off x="708212" y="1524000"/>
            <a:ext cx="10721788" cy="4652963"/>
          </a:xfrm>
        </p:spPr>
        <p:txBody>
          <a:bodyPr>
            <a:normAutofit fontScale="32500" lnSpcReduction="20000"/>
          </a:bodyPr>
          <a:lstStyle/>
          <a:p>
            <a:r>
              <a:rPr lang="en-US" dirty="0"/>
              <a:t>[1] </a:t>
            </a:r>
            <a:r>
              <a:rPr lang="en-GB" dirty="0"/>
              <a:t>M.Kern</a:t>
            </a:r>
            <a:r>
              <a:rPr lang="en-US" dirty="0"/>
              <a:t>, </a:t>
            </a:r>
            <a:r>
              <a:rPr lang="en-US" i="1" dirty="0"/>
              <a:t>Early Chinese literature, beginnings through Western Han (2010) pg.7-17 Cambridge University Press</a:t>
            </a:r>
          </a:p>
          <a:p>
            <a:r>
              <a:rPr lang="en-US" dirty="0"/>
              <a:t>[2] D. Keightley, </a:t>
            </a:r>
            <a:r>
              <a:rPr lang="en-US" i="1" dirty="0"/>
              <a:t>Were the Shang Kings literate? Who read the Shang texts and why? Reflections on Early Chinese Literacy and Scribal Practice” (1997) page unknown, Berkeley Press</a:t>
            </a:r>
            <a:endParaRPr lang="en-GB" dirty="0"/>
          </a:p>
          <a:p>
            <a:r>
              <a:rPr lang="en-US" dirty="0"/>
              <a:t>[3]. M.Kern, </a:t>
            </a:r>
            <a:r>
              <a:rPr lang="en-US" i="1" dirty="0"/>
              <a:t>Bronze inscriptions, the Shijing and the Shangshu: the Evolution of the Ancestral Sacrifice During the Western Zhou </a:t>
            </a:r>
            <a:r>
              <a:rPr lang="en-US" dirty="0"/>
              <a:t>(2009) pg.143-201 </a:t>
            </a:r>
            <a:r>
              <a:rPr lang="en-GB" dirty="0"/>
              <a:t>Koninklijke Brill NV, Leiden</a:t>
            </a:r>
          </a:p>
          <a:p>
            <a:r>
              <a:rPr lang="en-US" dirty="0"/>
              <a:t>[4]. R.Flad, </a:t>
            </a:r>
            <a:r>
              <a:rPr lang="en-US" i="1" dirty="0"/>
              <a:t>Divination and power: A multi-regional view of the development of oracle bone divination in early China.</a:t>
            </a:r>
            <a:r>
              <a:rPr lang="en-US" dirty="0"/>
              <a:t> Current Anthropology 49: (2008) pg. 403-437. Harvard University Press</a:t>
            </a:r>
          </a:p>
          <a:p>
            <a:r>
              <a:rPr lang="en-US" dirty="0"/>
              <a:t>[5]. Aristotle (W. </a:t>
            </a:r>
            <a:r>
              <a:rPr lang="en-US" dirty="0" err="1"/>
              <a:t>Hett</a:t>
            </a:r>
            <a:r>
              <a:rPr lang="en-US" dirty="0"/>
              <a:t>), </a:t>
            </a:r>
            <a:r>
              <a:rPr lang="en-US" i="1" dirty="0"/>
              <a:t>On the Soul. Parva </a:t>
            </a:r>
            <a:r>
              <a:rPr lang="en-US" i="1" dirty="0" err="1"/>
              <a:t>Naturalia</a:t>
            </a:r>
            <a:r>
              <a:rPr lang="en-US" i="1" dirty="0"/>
              <a:t>. On Breath. (1957)</a:t>
            </a:r>
            <a:r>
              <a:rPr lang="en-US" dirty="0"/>
              <a:t> pg. 433a Harvard University Press</a:t>
            </a:r>
          </a:p>
          <a:p>
            <a:r>
              <a:rPr lang="en-US" dirty="0"/>
              <a:t>[6]. A. </a:t>
            </a:r>
            <a:r>
              <a:rPr lang="en-US" dirty="0" err="1"/>
              <a:t>Vicas</a:t>
            </a:r>
            <a:r>
              <a:rPr lang="en-US" dirty="0"/>
              <a:t>, </a:t>
            </a:r>
            <a:r>
              <a:rPr lang="en-GB" i="1" dirty="0"/>
              <a:t>Repetition in Shang Oracle Bone Inscriptions as Narrative</a:t>
            </a:r>
            <a:r>
              <a:rPr lang="en-US" i="1" dirty="0"/>
              <a:t> (</a:t>
            </a:r>
            <a:r>
              <a:rPr lang="en-US" dirty="0"/>
              <a:t>2011) pg. 157-168. Journal of the International Humanities Annual Review 8</a:t>
            </a:r>
          </a:p>
          <a:p>
            <a:r>
              <a:rPr lang="en-US" dirty="0"/>
              <a:t>[7] A. </a:t>
            </a:r>
            <a:r>
              <a:rPr lang="en-US" dirty="0" err="1"/>
              <a:t>Vicas</a:t>
            </a:r>
            <a:r>
              <a:rPr lang="en-US" dirty="0"/>
              <a:t>, </a:t>
            </a:r>
            <a:r>
              <a:rPr lang="en-GB" i="1" dirty="0"/>
              <a:t>Repetition in Shang Oracle Bone Inscriptions as Narrative</a:t>
            </a:r>
            <a:r>
              <a:rPr lang="en-US" i="1" dirty="0"/>
              <a:t> (</a:t>
            </a:r>
            <a:r>
              <a:rPr lang="en-US" dirty="0"/>
              <a:t>2011) pg. 157-168. Journal of the International Humanities Annual Review 8</a:t>
            </a:r>
          </a:p>
          <a:p>
            <a:r>
              <a:rPr lang="en-US" dirty="0"/>
              <a:t>[8] A. </a:t>
            </a:r>
            <a:r>
              <a:rPr lang="en-US" dirty="0" err="1"/>
              <a:t>Vicas</a:t>
            </a:r>
            <a:r>
              <a:rPr lang="en-US" dirty="0"/>
              <a:t>, </a:t>
            </a:r>
            <a:r>
              <a:rPr lang="en-GB" i="1" dirty="0"/>
              <a:t>Repetition in Shang Oracle Bone Inscriptions as Narrative</a:t>
            </a:r>
            <a:r>
              <a:rPr lang="en-US" i="1" dirty="0"/>
              <a:t> (</a:t>
            </a:r>
            <a:r>
              <a:rPr lang="en-US" dirty="0"/>
              <a:t>2011) pg. 157-168. Journal of the International Humanities Annual Review 8</a:t>
            </a:r>
          </a:p>
          <a:p>
            <a:r>
              <a:rPr lang="en-US" dirty="0"/>
              <a:t>[9] A. </a:t>
            </a:r>
            <a:r>
              <a:rPr lang="en-US" dirty="0" err="1"/>
              <a:t>Vicas</a:t>
            </a:r>
            <a:r>
              <a:rPr lang="en-US" dirty="0"/>
              <a:t>, </a:t>
            </a:r>
            <a:r>
              <a:rPr lang="en-GB" i="1" dirty="0"/>
              <a:t>Repetition in Shang Oracle Bone Inscriptions as Narrative</a:t>
            </a:r>
            <a:r>
              <a:rPr lang="en-US" i="1" dirty="0"/>
              <a:t> (</a:t>
            </a:r>
            <a:r>
              <a:rPr lang="en-US" dirty="0"/>
              <a:t>2011) pg. 157-168. Journal of the International Humanities Annual Review 8</a:t>
            </a:r>
          </a:p>
          <a:p>
            <a:r>
              <a:rPr lang="en-US" dirty="0"/>
              <a:t>[10] Ibid.</a:t>
            </a:r>
          </a:p>
          <a:p>
            <a:r>
              <a:rPr lang="en-US" dirty="0"/>
              <a:t>[11] </a:t>
            </a:r>
            <a:r>
              <a:rPr lang="en-US" dirty="0" err="1"/>
              <a:t>L.Young</a:t>
            </a:r>
            <a:r>
              <a:rPr lang="en-US" dirty="0"/>
              <a:t>, </a:t>
            </a:r>
            <a:r>
              <a:rPr lang="en-US" i="1" dirty="0"/>
              <a:t>The Shang of Ancient China </a:t>
            </a:r>
            <a:r>
              <a:rPr lang="en-US" dirty="0"/>
              <a:t>(1982) pg. 311-314. The University of Chicago Press</a:t>
            </a:r>
          </a:p>
          <a:p>
            <a:r>
              <a:rPr lang="en-US" dirty="0"/>
              <a:t>[12] </a:t>
            </a:r>
            <a:r>
              <a:rPr lang="en-US" dirty="0" err="1"/>
              <a:t>W.Boltz</a:t>
            </a:r>
            <a:r>
              <a:rPr lang="en-US" dirty="0"/>
              <a:t>, </a:t>
            </a:r>
            <a:r>
              <a:rPr lang="en-US" i="1" dirty="0"/>
              <a:t>Early Chinese Writing. World Archaeology,</a:t>
            </a:r>
            <a:r>
              <a:rPr lang="en-US" dirty="0"/>
              <a:t> vol. 17, no. 3, (1986), pp. 420–436, Taylor &amp; Francis Ltd.</a:t>
            </a:r>
          </a:p>
          <a:p>
            <a:r>
              <a:rPr lang="en-US" dirty="0"/>
              <a:t>[13] E. Wilkinson, </a:t>
            </a:r>
            <a:r>
              <a:rPr lang="en-US" i="1" dirty="0"/>
              <a:t>Chinese History: A Manual </a:t>
            </a:r>
            <a:r>
              <a:rPr lang="en-US" dirty="0"/>
              <a:t>[5</a:t>
            </a:r>
            <a:r>
              <a:rPr lang="en-US" baseline="30000" dirty="0"/>
              <a:t>th</a:t>
            </a:r>
            <a:r>
              <a:rPr lang="en-US" dirty="0"/>
              <a:t> Edition], (2000) pg. 0-1218, Harvard University Press </a:t>
            </a:r>
          </a:p>
          <a:p>
            <a:r>
              <a:rPr lang="en-US" dirty="0"/>
              <a:t>[14] </a:t>
            </a:r>
            <a:r>
              <a:rPr lang="en-US" dirty="0" err="1"/>
              <a:t>M.Rutz</a:t>
            </a:r>
            <a:r>
              <a:rPr lang="en-US" dirty="0"/>
              <a:t> and M. </a:t>
            </a:r>
            <a:r>
              <a:rPr lang="en-US" dirty="0" err="1"/>
              <a:t>Kersel</a:t>
            </a:r>
            <a:r>
              <a:rPr lang="en-US" dirty="0"/>
              <a:t>, </a:t>
            </a:r>
            <a:r>
              <a:rPr lang="en-US" i="1" dirty="0"/>
              <a:t>Archaeologies of Text: Archaeology, Technology, and Ethics</a:t>
            </a:r>
            <a:r>
              <a:rPr lang="en-US" dirty="0"/>
              <a:t> (2014) pg. 0-169, Oxbow Books Ltd.</a:t>
            </a:r>
          </a:p>
          <a:p>
            <a:pPr marL="0" indent="0">
              <a:buNone/>
            </a:pPr>
            <a:endParaRPr lang="en-US" dirty="0"/>
          </a:p>
          <a:p>
            <a:pPr marL="0" indent="0">
              <a:buNone/>
            </a:pPr>
            <a:r>
              <a:rPr lang="en-US" dirty="0"/>
              <a:t>Picture References</a:t>
            </a:r>
          </a:p>
          <a:p>
            <a:pPr marL="0" indent="0">
              <a:buNone/>
            </a:pPr>
            <a:r>
              <a:rPr lang="en-US" dirty="0"/>
              <a:t>Oracle Bone: </a:t>
            </a:r>
            <a:r>
              <a:rPr lang="en-US" dirty="0">
                <a:hlinkClick r:id="rId2"/>
              </a:rPr>
              <a:t>https://www.ancient.eu/Oracle_Bones/</a:t>
            </a:r>
            <a:endParaRPr lang="en-US" dirty="0"/>
          </a:p>
          <a:p>
            <a:pPr marL="0" indent="0">
              <a:buNone/>
            </a:pPr>
            <a:r>
              <a:rPr lang="en-US" dirty="0"/>
              <a:t>Oracle Bone Script </a:t>
            </a:r>
            <a:r>
              <a:rPr lang="en-US" dirty="0">
                <a:hlinkClick r:id="rId3"/>
              </a:rPr>
              <a:t>https://www.smithsonianmag.com/smart-news/museum-offers-15000-letter-deciphering-oracle-bones-180964213</a:t>
            </a:r>
            <a:endParaRPr lang="en-US" dirty="0"/>
          </a:p>
          <a:p>
            <a:pPr marL="0" indent="0">
              <a:buNone/>
            </a:pPr>
            <a:r>
              <a:rPr lang="en-US" dirty="0"/>
              <a:t>Chinese Bronze vessel: </a:t>
            </a:r>
            <a:r>
              <a:rPr lang="en-US" dirty="0">
                <a:hlinkClick r:id="rId4"/>
              </a:rPr>
              <a:t>https://www.rm-auctions.com/en/asian-arts-april/10526-an-unusual-chinese-gui-bronze-ritual-vessel-of-unusual-shape-with-three-ears-18-19th-c</a:t>
            </a:r>
            <a:endParaRPr lang="en-US" dirty="0"/>
          </a:p>
          <a:p>
            <a:pPr marL="0" indent="0">
              <a:buNone/>
            </a:pPr>
            <a:endParaRPr lang="en-US" dirty="0"/>
          </a:p>
          <a:p>
            <a:pPr marL="0" indent="0">
              <a:buNone/>
            </a:pPr>
            <a:endParaRPr lang="en-US" dirty="0"/>
          </a:p>
        </p:txBody>
      </p:sp>
    </p:spTree>
    <p:extLst>
      <p:ext uri="{BB962C8B-B14F-4D97-AF65-F5344CB8AC3E}">
        <p14:creationId xmlns:p14="http://schemas.microsoft.com/office/powerpoint/2010/main" val="4196448517"/>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2E25E88-AA8B-4E67-B073-047FFF144F7C}"/>
              </a:ext>
            </a:extLst>
          </p:cNvPr>
          <p:cNvSpPr>
            <a:spLocks noGrp="1"/>
          </p:cNvSpPr>
          <p:nvPr>
            <p:ph type="title"/>
          </p:nvPr>
        </p:nvSpPr>
        <p:spPr/>
        <p:txBody>
          <a:bodyPr/>
          <a:lstStyle/>
          <a:p>
            <a:r>
              <a:rPr lang="en-US" dirty="0"/>
              <a:t>References </a:t>
            </a:r>
            <a:endParaRPr lang="en-GB" dirty="0"/>
          </a:p>
        </p:txBody>
      </p:sp>
      <p:sp>
        <p:nvSpPr>
          <p:cNvPr id="3" name="Content Placeholder 2">
            <a:extLst>
              <a:ext uri="{FF2B5EF4-FFF2-40B4-BE49-F238E27FC236}">
                <a16:creationId xmlns:a16="http://schemas.microsoft.com/office/drawing/2014/main" id="{30088D4D-A54F-4E36-9293-226280838E92}"/>
              </a:ext>
            </a:extLst>
          </p:cNvPr>
          <p:cNvSpPr>
            <a:spLocks noGrp="1"/>
          </p:cNvSpPr>
          <p:nvPr>
            <p:ph idx="1"/>
          </p:nvPr>
        </p:nvSpPr>
        <p:spPr/>
        <p:txBody>
          <a:bodyPr>
            <a:normAutofit/>
          </a:bodyPr>
          <a:lstStyle/>
          <a:p>
            <a:r>
              <a:rPr lang="en-US" sz="1800" dirty="0"/>
              <a:t>Y. Zhao, </a:t>
            </a:r>
            <a:r>
              <a:rPr lang="en-US" sz="1800" i="1" dirty="0"/>
              <a:t>Buddhist </a:t>
            </a:r>
            <a:r>
              <a:rPr lang="en-US" sz="1800" i="1" dirty="0" err="1"/>
              <a:t>travellers</a:t>
            </a:r>
            <a:r>
              <a:rPr lang="en-US" sz="1800" i="1" dirty="0"/>
              <a:t> in Ancient China </a:t>
            </a:r>
            <a:r>
              <a:rPr lang="en-US" sz="1800" dirty="0"/>
              <a:t>(2019) </a:t>
            </a:r>
          </a:p>
          <a:p>
            <a:r>
              <a:rPr lang="en-GB" sz="1800" dirty="0">
                <a:hlinkClick r:id="rId2"/>
              </a:rPr>
              <a:t>https://www.ancient.eu/Oracle_Bones/</a:t>
            </a:r>
            <a:endParaRPr lang="en-GB" sz="1800" dirty="0"/>
          </a:p>
          <a:p>
            <a:r>
              <a:rPr lang="en-GB" sz="1800" dirty="0">
                <a:hlinkClick r:id="rId3"/>
              </a:rPr>
              <a:t>https://www.nms.ac.uk/exhibitions-events/exhibitions/national-museum-of-scotland/chinese-oracle-bones/</a:t>
            </a:r>
            <a:r>
              <a:rPr lang="en-GB" sz="1800" dirty="0"/>
              <a:t> </a:t>
            </a:r>
          </a:p>
          <a:p>
            <a:r>
              <a:rPr lang="en-GB" sz="1800" i="1" dirty="0"/>
              <a:t>The Oxford Handbook of Classical Chinese Literature </a:t>
            </a:r>
            <a:r>
              <a:rPr lang="en-GB" sz="1800" dirty="0"/>
              <a:t>(2017) pg. 26-90</a:t>
            </a:r>
          </a:p>
          <a:p>
            <a:r>
              <a:rPr lang="en-GB" sz="1800" dirty="0"/>
              <a:t>K. Brunson et al. </a:t>
            </a:r>
            <a:r>
              <a:rPr lang="en-GB" sz="1800" i="1" dirty="0"/>
              <a:t>New insights into the origins of oracle bone divination: Ancient DNA from Late Neolithic Chinese Bovines </a:t>
            </a:r>
            <a:r>
              <a:rPr lang="en-GB" sz="1800" dirty="0"/>
              <a:t>(2016) </a:t>
            </a:r>
            <a:r>
              <a:rPr lang="en-GB" sz="1800" dirty="0" err="1"/>
              <a:t>Elseveir</a:t>
            </a:r>
            <a:r>
              <a:rPr lang="en-GB" sz="1800" dirty="0"/>
              <a:t> Ltd.</a:t>
            </a:r>
          </a:p>
          <a:p>
            <a:r>
              <a:rPr lang="en-US" sz="1800" dirty="0" err="1"/>
              <a:t>W.Boltz</a:t>
            </a:r>
            <a:r>
              <a:rPr lang="en-US" sz="1800" dirty="0"/>
              <a:t>, </a:t>
            </a:r>
            <a:r>
              <a:rPr lang="en-US" sz="1800" i="1" dirty="0"/>
              <a:t>Early Chinese Writing. World Archaeology,</a:t>
            </a:r>
            <a:r>
              <a:rPr lang="en-US" sz="1800" dirty="0"/>
              <a:t> vol. 17, no. 3, (1986), pp. 420–436, Taylor &amp; Francis Ltd.</a:t>
            </a:r>
          </a:p>
          <a:p>
            <a:r>
              <a:rPr lang="en-US" sz="1800" dirty="0"/>
              <a:t>T. Jansen </a:t>
            </a:r>
            <a:r>
              <a:rPr lang="en-US" sz="1800" i="1" dirty="0"/>
              <a:t>Literacy and Knowledge in Ancient and Medieval China </a:t>
            </a:r>
          </a:p>
          <a:p>
            <a:r>
              <a:rPr lang="en-US" sz="1800" dirty="0"/>
              <a:t>J. </a:t>
            </a:r>
            <a:r>
              <a:rPr lang="en-US" sz="1800" dirty="0" err="1"/>
              <a:t>Keay</a:t>
            </a:r>
            <a:r>
              <a:rPr lang="en-US" sz="1800" dirty="0"/>
              <a:t>, </a:t>
            </a:r>
            <a:r>
              <a:rPr lang="en-US" sz="1800" i="1" dirty="0"/>
              <a:t>China: A history </a:t>
            </a:r>
            <a:r>
              <a:rPr lang="en-US" sz="1800" dirty="0"/>
              <a:t>(2009) HarperCollins. Ltd</a:t>
            </a:r>
          </a:p>
          <a:p>
            <a:r>
              <a:rPr lang="en-US" sz="1800" dirty="0" err="1"/>
              <a:t>A.Chan</a:t>
            </a:r>
            <a:r>
              <a:rPr lang="en-US" sz="1800" dirty="0"/>
              <a:t>, </a:t>
            </a:r>
            <a:r>
              <a:rPr lang="en-US" sz="1800" i="1" dirty="0"/>
              <a:t>Return: A Journey to the Past with “Oracle Bone Script Paintings</a:t>
            </a:r>
            <a:r>
              <a:rPr lang="en-US" sz="1800" b="1" i="1" dirty="0"/>
              <a:t>” (2013)</a:t>
            </a:r>
            <a:br>
              <a:rPr lang="en-US" sz="1400" i="1" dirty="0"/>
            </a:br>
            <a:r>
              <a:rPr lang="en-US" sz="1400" i="1" dirty="0"/>
              <a:t> </a:t>
            </a:r>
            <a:br>
              <a:rPr lang="en-US" sz="1400" i="1" dirty="0"/>
            </a:br>
            <a:endParaRPr lang="en-US" sz="1400" i="1" dirty="0"/>
          </a:p>
          <a:p>
            <a:endParaRPr lang="en-US" sz="1800" dirty="0"/>
          </a:p>
          <a:p>
            <a:endParaRPr lang="en-GB" sz="1800" dirty="0"/>
          </a:p>
          <a:p>
            <a:endParaRPr lang="en-GB" dirty="0"/>
          </a:p>
        </p:txBody>
      </p:sp>
    </p:spTree>
    <p:extLst>
      <p:ext uri="{BB962C8B-B14F-4D97-AF65-F5344CB8AC3E}">
        <p14:creationId xmlns:p14="http://schemas.microsoft.com/office/powerpoint/2010/main" val="3596939223"/>
      </p:ext>
    </p:extLst>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mso-contentType ?>
<FormTemplates xmlns="http://schemas.microsoft.com/sharepoint/v3/contenttype/forms">
  <Display>DocumentLibraryForm</Display>
  <Edit>DocumentLibraryForm</Edit>
  <New>DocumentLibraryForm</New>
</FormTemplates>
</file>

<file path=customXml/item2.xml><?xml version="1.0" encoding="utf-8"?>
<ct:contentTypeSchema xmlns:ct="http://schemas.microsoft.com/office/2006/metadata/contentType" xmlns:ma="http://schemas.microsoft.com/office/2006/metadata/properties/metaAttributes" ct:_="" ma:_="" ma:contentTypeName="Document" ma:contentTypeID="0x0101009838E74B3C9A834F8A8E47B0BD2580C3" ma:contentTypeVersion="2" ma:contentTypeDescription="Create a new document." ma:contentTypeScope="" ma:versionID="0a50801ffc88f43f06a0d52c6de40299">
  <xsd:schema xmlns:xsd="http://www.w3.org/2001/XMLSchema" xmlns:xs="http://www.w3.org/2001/XMLSchema" xmlns:p="http://schemas.microsoft.com/office/2006/metadata/properties" xmlns:ns3="38a49699-8251-46aa-85ce-476a66afaff0" targetNamespace="http://schemas.microsoft.com/office/2006/metadata/properties" ma:root="true" ma:fieldsID="bb3609a59f3c37bd47fc9871ecd4da38" ns3:_="">
    <xsd:import namespace="38a49699-8251-46aa-85ce-476a66afaff0"/>
    <xsd:element name="properties">
      <xsd:complexType>
        <xsd:sequence>
          <xsd:element name="documentManagement">
            <xsd:complexType>
              <xsd:all>
                <xsd:element ref="ns3:MediaServiceMetadata" minOccurs="0"/>
                <xsd:element ref="ns3:MediaServiceFastMetadata"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38a49699-8251-46aa-85ce-476a66afaff0" elementFormDefault="qualified">
    <xsd:import namespace="http://schemas.microsoft.com/office/2006/documentManagement/types"/>
    <xsd:import namespace="http://schemas.microsoft.com/office/infopath/2007/PartnerControls"/>
    <xsd:element name="MediaServiceMetadata" ma:index="8" nillable="true" ma:displayName="MediaServiceMetadata" ma:hidden="true" ma:internalName="MediaServiceMetadata" ma:readOnly="true">
      <xsd:simpleType>
        <xsd:restriction base="dms:Note"/>
      </xsd:simpleType>
    </xsd:element>
    <xsd:element name="MediaServiceFastMetadata" ma:index="9" nillable="true" ma:displayName="MediaServiceFastMetadata" ma:hidden="true" ma:internalName="MediaServiceFastMetadata" ma:readOnly="true">
      <xsd:simpleType>
        <xsd:restriction base="dms:Note"/>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3.xml><?xml version="1.0" encoding="utf-8"?>
<p:properties xmlns:p="http://schemas.microsoft.com/office/2006/metadata/properties" xmlns:xsi="http://www.w3.org/2001/XMLSchema-instance" xmlns:pc="http://schemas.microsoft.com/office/infopath/2007/PartnerControls">
  <documentManagement/>
</p:properties>
</file>

<file path=customXml/itemProps1.xml><?xml version="1.0" encoding="utf-8"?>
<ds:datastoreItem xmlns:ds="http://schemas.openxmlformats.org/officeDocument/2006/customXml" ds:itemID="{42A19EFA-E134-4283-990C-0BA87ACD1F4E}">
  <ds:schemaRefs>
    <ds:schemaRef ds:uri="http://schemas.microsoft.com/sharepoint/v3/contenttype/forms"/>
  </ds:schemaRefs>
</ds:datastoreItem>
</file>

<file path=customXml/itemProps2.xml><?xml version="1.0" encoding="utf-8"?>
<ds:datastoreItem xmlns:ds="http://schemas.openxmlformats.org/officeDocument/2006/customXml" ds:itemID="{BB441ACA-83B7-4361-9654-08875492E242}">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38a49699-8251-46aa-85ce-476a66afaff0"/>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customXml/itemProps3.xml><?xml version="1.0" encoding="utf-8"?>
<ds:datastoreItem xmlns:ds="http://schemas.openxmlformats.org/officeDocument/2006/customXml" ds:itemID="{917E9875-9928-468E-9B34-8DA27C5098AE}">
  <ds:schemaRefs>
    <ds:schemaRef ds:uri="38a49699-8251-46aa-85ce-476a66afaff0"/>
    <ds:schemaRef ds:uri="http://purl.org/dc/elements/1.1/"/>
    <ds:schemaRef ds:uri="http://schemas.microsoft.com/office/2006/metadata/properties"/>
    <ds:schemaRef ds:uri="http://schemas.microsoft.com/office/2006/documentManagement/types"/>
    <ds:schemaRef ds:uri="http://purl.org/dc/terms/"/>
    <ds:schemaRef ds:uri="http://schemas.openxmlformats.org/package/2006/metadata/core-properties"/>
    <ds:schemaRef ds:uri="http://purl.org/dc/dcmitype/"/>
    <ds:schemaRef ds:uri="http://schemas.microsoft.com/office/infopath/2007/PartnerControls"/>
    <ds:schemaRef ds:uri="http://www.w3.org/XML/1998/namespace"/>
  </ds:schemaRefs>
</ds:datastoreItem>
</file>

<file path=docProps/app.xml><?xml version="1.0" encoding="utf-8"?>
<Properties xmlns="http://schemas.openxmlformats.org/officeDocument/2006/extended-properties" xmlns:vt="http://schemas.openxmlformats.org/officeDocument/2006/docPropsVTypes">
  <TotalTime>274</TotalTime>
  <Words>1975</Words>
  <Application>Microsoft Office PowerPoint</Application>
  <PresentationFormat>Widescreen</PresentationFormat>
  <Paragraphs>83</Paragraphs>
  <Slides>11</Slides>
  <Notes>0</Notes>
  <HiddenSlides>0</HiddenSlides>
  <MMClips>0</MMClips>
  <ScaleCrop>false</ScaleCrop>
  <HeadingPairs>
    <vt:vector size="6" baseType="variant">
      <vt:variant>
        <vt:lpstr>Fonts Used</vt:lpstr>
      </vt:variant>
      <vt:variant>
        <vt:i4>3</vt:i4>
      </vt:variant>
      <vt:variant>
        <vt:lpstr>Theme</vt:lpstr>
      </vt:variant>
      <vt:variant>
        <vt:i4>1</vt:i4>
      </vt:variant>
      <vt:variant>
        <vt:lpstr>Slide Titles</vt:lpstr>
      </vt:variant>
      <vt:variant>
        <vt:i4>11</vt:i4>
      </vt:variant>
    </vt:vector>
  </HeadingPairs>
  <TitlesOfParts>
    <vt:vector size="15" baseType="lpstr">
      <vt:lpstr>Arial</vt:lpstr>
      <vt:lpstr>Calibri</vt:lpstr>
      <vt:lpstr>Calibri Light</vt:lpstr>
      <vt:lpstr>Office Theme</vt:lpstr>
      <vt:lpstr>The Oracle Bone Scripts</vt:lpstr>
      <vt:lpstr>What are they?</vt:lpstr>
      <vt:lpstr>How were they used?</vt:lpstr>
      <vt:lpstr>Ritualistic-Administrative Crossover</vt:lpstr>
      <vt:lpstr>Agency evidence? Repetition in Shang Oracle Bone Inscriptions as Narrative – Astrid Vicas   </vt:lpstr>
      <vt:lpstr>Shang Dynasty at the time </vt:lpstr>
      <vt:lpstr>Why are they significant?</vt:lpstr>
      <vt:lpstr>Are written sources at this time misleading?</vt:lpstr>
      <vt:lpstr>Continued….</vt:lpstr>
      <vt:lpstr>Bibliography</vt:lpstr>
      <vt:lpstr>References </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The Oracle Bone Scripts</dc:title>
  <dc:creator>Thomas Clarke</dc:creator>
  <cp:lastModifiedBy>Thomas Clarke</cp:lastModifiedBy>
  <cp:revision>1</cp:revision>
  <dcterms:created xsi:type="dcterms:W3CDTF">2019-12-16T14:52:07Z</dcterms:created>
  <dcterms:modified xsi:type="dcterms:W3CDTF">2019-12-18T01:02:14Z</dcterms:modified>
</cp:coreProperties>
</file>