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24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29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25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21.xml"/>
  <Override ContentType="application/vnd.openxmlformats-officedocument.presentationml.slideLayout+xml" PartName="/ppt/slideLayouts/slideLayout30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26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31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8.xml"/>
  <Override ContentType="application/vnd.openxmlformats-officedocument.presentationml.slideLayout+xml" PartName="/ppt/slideLayouts/slideLayout27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23.xml"/>
  <Override ContentType="application/vnd.openxmlformats-officedocument.presentationml.slideLayout+xml" PartName="/ppt/slideLayouts/slideLayout8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79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y="5143500" cx="9144000"/>
  <p:notesSz cx="6858000" cy="9144000"/>
  <p:embeddedFontLst>
    <p:embeddedFont>
      <p:font typeface="Poiret One"/>
      <p:regular r:id="rId15"/>
    </p:embeddedFont>
    <p:embeddedFont>
      <p:font typeface="Oxygen Light"/>
      <p:regular r:id="rId16"/>
      <p:bold r:id="rId17"/>
    </p:embeddedFont>
    <p:embeddedFont>
      <p:font typeface="Oxygen"/>
      <p:regular r:id="rId18"/>
      <p:bold r:id="rId19"/>
    </p:embeddedFont>
    <p:embeddedFont>
      <p:font typeface="Anaheim"/>
      <p:regular r:id="rId20"/>
      <p:bold r:id="rId21"/>
    </p:embeddedFont>
    <p:embeddedFont>
      <p:font typeface="Bebas Neue"/>
      <p:regular r:id="rId22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Anaheim-regular.fntdata"/><Relationship Id="rId22" Type="http://schemas.openxmlformats.org/officeDocument/2006/relationships/font" Target="fonts/BebasNeue-regular.fntdata"/><Relationship Id="rId21" Type="http://schemas.openxmlformats.org/officeDocument/2006/relationships/font" Target="fonts/Anaheim-bold.fntdata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5" Type="http://schemas.openxmlformats.org/officeDocument/2006/relationships/font" Target="fonts/PoiretOne-regular.fntdata"/><Relationship Id="rId14" Type="http://schemas.openxmlformats.org/officeDocument/2006/relationships/slide" Target="slides/slide10.xml"/><Relationship Id="rId17" Type="http://schemas.openxmlformats.org/officeDocument/2006/relationships/font" Target="fonts/OxygenLight-bold.fntdata"/><Relationship Id="rId16" Type="http://schemas.openxmlformats.org/officeDocument/2006/relationships/font" Target="fonts/OxygenLight-regular.fntdata"/><Relationship Id="rId19" Type="http://schemas.openxmlformats.org/officeDocument/2006/relationships/font" Target="fonts/Oxygen-bold.fntdata"/><Relationship Id="rId18" Type="http://schemas.openxmlformats.org/officeDocument/2006/relationships/font" Target="fonts/Oxygen-regular.fntdata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4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ga25f85cae5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6" name="Google Shape;166;ga25f85cae5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0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gac439249f7_0_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2" name="Google Shape;172;gac439249f7_0_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6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gac439249f7_0_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8" name="Google Shape;178;gac439249f7_0_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2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gac439249f7_0_3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4" name="Google Shape;184;gac439249f7_0_3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Google Shape;192;g3a84b40f690_1_1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3" name="Google Shape;193;g3a84b40f690_1_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9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gac439249f7_0_5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1" name="Google Shape;201;gac439249f7_0_5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5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gad20d076ce_3_3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7" name="Google Shape;207;gad20d076ce_3_3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Google Shape;212;g34a95b51c60_0_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3" name="Google Shape;213;g34a95b51c60_0_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gac439249f7_0_6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3" name="Google Shape;223;gac439249f7_0_6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4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Google Shape;235;gac439249f7_0_5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6" name="Google Shape;236;gac439249f7_0_5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6.png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png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png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4.png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7.png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0.png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7.png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8.png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9.png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2.png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1.png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3.png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5.png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9.png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1.png"/></Relationships>
</file>

<file path=ppt/slideLayouts/_rels/slideLayout2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1.png"/></Relationships>
</file>

<file path=ppt/slideLayouts/_rels/slideLayout2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4.png"/></Relationships>
</file>

<file path=ppt/slideLayouts/_rels/slideLayout2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1.png"/></Relationships>
</file>

<file path=ppt/slideLayouts/_rels/slideLayout2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0.png"/></Relationships>
</file>

<file path=ppt/slideLayouts/_rels/slideLayout2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2.png"/></Relationships>
</file>

<file path=ppt/slideLayouts/_rels/slideLayout2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9.png"/><Relationship Id="rId3" Type="http://schemas.openxmlformats.org/officeDocument/2006/relationships/hyperlink" Target="https://slidesgo.com/" TargetMode="External"/><Relationship Id="rId4" Type="http://schemas.openxmlformats.org/officeDocument/2006/relationships/hyperlink" Target="https://www.flaticon.com/" TargetMode="External"/><Relationship Id="rId5" Type="http://schemas.openxmlformats.org/officeDocument/2006/relationships/hyperlink" Target="https://www.freepik.com/" TargetMode="External"/><Relationship Id="rId6" Type="http://schemas.openxmlformats.org/officeDocument/2006/relationships/hyperlink" Target="https://www.freepik.com/" TargetMode="External"/></Relationships>
</file>

<file path=ppt/slideLayouts/_rels/slideLayout2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1.png"/></Relationships>
</file>

<file path=ppt/slideLayouts/_rels/slideLayout3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1.png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8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oogle Shape;9;p2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3999" cy="5144006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Google Shape;10;p2"/>
          <p:cNvSpPr txBox="1"/>
          <p:nvPr>
            <p:ph type="ctrTitle"/>
          </p:nvPr>
        </p:nvSpPr>
        <p:spPr>
          <a:xfrm>
            <a:off x="3438725" y="970200"/>
            <a:ext cx="4562400" cy="2410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5200"/>
              <a:buNone/>
              <a:defRPr b="1" sz="4400">
                <a:latin typeface="Poiret One"/>
                <a:ea typeface="Poiret One"/>
                <a:cs typeface="Poiret One"/>
                <a:sym typeface="Poiret One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438917" y="3380700"/>
            <a:ext cx="45624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>
                <a:latin typeface="Oxygen"/>
                <a:ea typeface="Oxygen"/>
                <a:cs typeface="Oxygen"/>
                <a:sym typeface="Oxygen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2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Google Shape;13;p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484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Google Shape;14;p3"/>
          <p:cNvSpPr txBox="1"/>
          <p:nvPr>
            <p:ph type="title"/>
          </p:nvPr>
        </p:nvSpPr>
        <p:spPr>
          <a:xfrm>
            <a:off x="5139007" y="2342625"/>
            <a:ext cx="32850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3600"/>
              <a:buNone/>
              <a:defRPr b="1" sz="45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hasCustomPrompt="1" idx="2" type="title"/>
          </p:nvPr>
        </p:nvSpPr>
        <p:spPr>
          <a:xfrm>
            <a:off x="5138900" y="1106175"/>
            <a:ext cx="3285000" cy="1265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SzPts val="6000"/>
              <a:buNone/>
              <a:defRPr b="1" sz="7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6" name="Google Shape;16;p3"/>
          <p:cNvSpPr txBox="1"/>
          <p:nvPr>
            <p:ph idx="1" type="subTitle"/>
          </p:nvPr>
        </p:nvSpPr>
        <p:spPr>
          <a:xfrm>
            <a:off x="5139001" y="3323950"/>
            <a:ext cx="3285000" cy="71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600">
                <a:latin typeface="Oxygen"/>
                <a:ea typeface="Oxygen"/>
                <a:cs typeface="Oxygen"/>
                <a:sym typeface="Oxygen"/>
              </a:defRPr>
            </a:lvl1pPr>
            <a:lvl2pPr lvl="1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Google Shape;18;p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9" name="Google Shape;19;p4"/>
          <p:cNvSpPr txBox="1"/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800"/>
              <a:buNone/>
              <a:defRPr b="1" sz="24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0" name="Google Shape;20;p4"/>
          <p:cNvSpPr txBox="1"/>
          <p:nvPr>
            <p:ph idx="1" type="body"/>
          </p:nvPr>
        </p:nvSpPr>
        <p:spPr>
          <a:xfrm>
            <a:off x="720000" y="1152475"/>
            <a:ext cx="77040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Font typeface="Oxygen"/>
              <a:buChar char="●"/>
              <a:defRPr sz="1400">
                <a:latin typeface="Oxygen"/>
                <a:ea typeface="Oxygen"/>
                <a:cs typeface="Oxygen"/>
                <a:sym typeface="Oxygen"/>
              </a:defRPr>
            </a:lvl1pPr>
            <a:lvl2pPr indent="-317500" lvl="1" marL="9144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Font typeface="Oxygen"/>
              <a:buChar char="○"/>
              <a:defRPr>
                <a:latin typeface="Oxygen"/>
                <a:ea typeface="Oxygen"/>
                <a:cs typeface="Oxygen"/>
                <a:sym typeface="Oxygen"/>
              </a:defRPr>
            </a:lvl2pPr>
            <a:lvl3pPr indent="-317500" lvl="2" marL="13716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Font typeface="Oxygen"/>
              <a:buChar char="■"/>
              <a:defRPr>
                <a:latin typeface="Oxygen"/>
                <a:ea typeface="Oxygen"/>
                <a:cs typeface="Oxygen"/>
                <a:sym typeface="Oxygen"/>
              </a:defRPr>
            </a:lvl3pPr>
            <a:lvl4pPr indent="-317500" lvl="3" marL="1828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Font typeface="Oxygen"/>
              <a:buChar char="●"/>
              <a:defRPr>
                <a:latin typeface="Oxygen"/>
                <a:ea typeface="Oxygen"/>
                <a:cs typeface="Oxygen"/>
                <a:sym typeface="Oxygen"/>
              </a:defRPr>
            </a:lvl4pPr>
            <a:lvl5pPr indent="-317500" lvl="4" marL="22860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Font typeface="Oxygen"/>
              <a:buChar char="○"/>
              <a:defRPr>
                <a:latin typeface="Oxygen"/>
                <a:ea typeface="Oxygen"/>
                <a:cs typeface="Oxygen"/>
                <a:sym typeface="Oxygen"/>
              </a:defRPr>
            </a:lvl5pPr>
            <a:lvl6pPr indent="-317500" lvl="5" marL="27432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Font typeface="Oxygen"/>
              <a:buChar char="■"/>
              <a:defRPr>
                <a:latin typeface="Oxygen"/>
                <a:ea typeface="Oxygen"/>
                <a:cs typeface="Oxygen"/>
                <a:sym typeface="Oxygen"/>
              </a:defRPr>
            </a:lvl6pPr>
            <a:lvl7pPr indent="-317500" lvl="6" marL="32004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Font typeface="Oxygen"/>
              <a:buChar char="●"/>
              <a:defRPr>
                <a:latin typeface="Oxygen"/>
                <a:ea typeface="Oxygen"/>
                <a:cs typeface="Oxygen"/>
                <a:sym typeface="Oxygen"/>
              </a:defRPr>
            </a:lvl7pPr>
            <a:lvl8pPr indent="-317500" lvl="7" marL="36576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Font typeface="Oxygen"/>
              <a:buChar char="○"/>
              <a:defRPr>
                <a:latin typeface="Oxygen"/>
                <a:ea typeface="Oxygen"/>
                <a:cs typeface="Oxygen"/>
                <a:sym typeface="Oxygen"/>
              </a:defRPr>
            </a:lvl8pPr>
            <a:lvl9pPr indent="-317500" lvl="8" marL="4114800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400"/>
              <a:buFont typeface="Oxygen"/>
              <a:buChar char="■"/>
              <a:defRPr>
                <a:latin typeface="Oxygen"/>
                <a:ea typeface="Oxygen"/>
                <a:cs typeface="Oxygen"/>
                <a:sym typeface="Oxygen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oogle Shape;22;p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3" name="Google Shape;23;p5"/>
          <p:cNvSpPr txBox="1"/>
          <p:nvPr>
            <p:ph idx="1" type="subTitle"/>
          </p:nvPr>
        </p:nvSpPr>
        <p:spPr>
          <a:xfrm>
            <a:off x="703800" y="2491350"/>
            <a:ext cx="3494100" cy="71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Bebas Neue"/>
              <a:buNone/>
              <a:defRPr b="1" sz="2000">
                <a:solidFill>
                  <a:schemeClr val="dk1"/>
                </a:solidFill>
                <a:latin typeface="Poiret One"/>
                <a:ea typeface="Poiret One"/>
                <a:cs typeface="Poiret One"/>
                <a:sym typeface="Poiret One"/>
              </a:defRPr>
            </a:lvl1pPr>
            <a:lvl2pPr lvl="1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Font typeface="Bebas Neue"/>
              <a:buNone/>
              <a:defRPr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Font typeface="Bebas Neue"/>
              <a:buNone/>
              <a:defRPr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Font typeface="Bebas Neue"/>
              <a:buNone/>
              <a:defRPr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Font typeface="Bebas Neue"/>
              <a:buNone/>
              <a:defRPr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Font typeface="Bebas Neue"/>
              <a:buNone/>
              <a:defRPr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Font typeface="Bebas Neue"/>
              <a:buNone/>
              <a:defRPr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Font typeface="Bebas Neue"/>
              <a:buNone/>
              <a:defRPr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Font typeface="Bebas Neue"/>
              <a:buNone/>
              <a:defRPr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  <p:sp>
        <p:nvSpPr>
          <p:cNvPr id="24" name="Google Shape;24;p5"/>
          <p:cNvSpPr txBox="1"/>
          <p:nvPr>
            <p:ph idx="2" type="subTitle"/>
          </p:nvPr>
        </p:nvSpPr>
        <p:spPr>
          <a:xfrm>
            <a:off x="4913600" y="2491350"/>
            <a:ext cx="3510300" cy="71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Bebas Neue"/>
              <a:buNone/>
              <a:defRPr b="1" sz="2000">
                <a:solidFill>
                  <a:schemeClr val="dk1"/>
                </a:solidFill>
                <a:latin typeface="Poiret One"/>
                <a:ea typeface="Poiret One"/>
                <a:cs typeface="Poiret One"/>
                <a:sym typeface="Poiret One"/>
              </a:defRPr>
            </a:lvl1pPr>
            <a:lvl2pPr lvl="1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Font typeface="Bebas Neue"/>
              <a:buNone/>
              <a:defRPr>
                <a:latin typeface="Bebas Neue"/>
                <a:ea typeface="Bebas Neue"/>
                <a:cs typeface="Bebas Neue"/>
                <a:sym typeface="Bebas Neue"/>
              </a:defRPr>
            </a:lvl2pPr>
            <a:lvl3pPr lvl="2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Font typeface="Bebas Neue"/>
              <a:buNone/>
              <a:defRPr>
                <a:latin typeface="Bebas Neue"/>
                <a:ea typeface="Bebas Neue"/>
                <a:cs typeface="Bebas Neue"/>
                <a:sym typeface="Bebas Neue"/>
              </a:defRPr>
            </a:lvl3pPr>
            <a:lvl4pPr lvl="3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Font typeface="Bebas Neue"/>
              <a:buNone/>
              <a:defRPr>
                <a:latin typeface="Bebas Neue"/>
                <a:ea typeface="Bebas Neue"/>
                <a:cs typeface="Bebas Neue"/>
                <a:sym typeface="Bebas Neue"/>
              </a:defRPr>
            </a:lvl4pPr>
            <a:lvl5pPr lvl="4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Font typeface="Bebas Neue"/>
              <a:buNone/>
              <a:defRPr>
                <a:latin typeface="Bebas Neue"/>
                <a:ea typeface="Bebas Neue"/>
                <a:cs typeface="Bebas Neue"/>
                <a:sym typeface="Bebas Neue"/>
              </a:defRPr>
            </a:lvl5pPr>
            <a:lvl6pPr lvl="5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Font typeface="Bebas Neue"/>
              <a:buNone/>
              <a:defRPr>
                <a:latin typeface="Bebas Neue"/>
                <a:ea typeface="Bebas Neue"/>
                <a:cs typeface="Bebas Neue"/>
                <a:sym typeface="Bebas Neue"/>
              </a:defRPr>
            </a:lvl6pPr>
            <a:lvl7pPr lvl="6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Font typeface="Bebas Neue"/>
              <a:buNone/>
              <a:defRPr>
                <a:latin typeface="Bebas Neue"/>
                <a:ea typeface="Bebas Neue"/>
                <a:cs typeface="Bebas Neue"/>
                <a:sym typeface="Bebas Neue"/>
              </a:defRPr>
            </a:lvl7pPr>
            <a:lvl8pPr lvl="7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Font typeface="Bebas Neue"/>
              <a:buNone/>
              <a:defRPr>
                <a:latin typeface="Bebas Neue"/>
                <a:ea typeface="Bebas Neue"/>
                <a:cs typeface="Bebas Neue"/>
                <a:sym typeface="Bebas Neue"/>
              </a:defRPr>
            </a:lvl8pPr>
            <a:lvl9pPr lvl="8" rtl="0" algn="ctr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Font typeface="Bebas Neue"/>
              <a:buNone/>
              <a:defRPr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  <p:sp>
        <p:nvSpPr>
          <p:cNvPr id="25" name="Google Shape;25;p5"/>
          <p:cNvSpPr txBox="1"/>
          <p:nvPr>
            <p:ph idx="3" type="subTitle"/>
          </p:nvPr>
        </p:nvSpPr>
        <p:spPr>
          <a:xfrm>
            <a:off x="703800" y="3001175"/>
            <a:ext cx="3494100" cy="931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600">
                <a:latin typeface="Oxygen"/>
                <a:ea typeface="Oxygen"/>
                <a:cs typeface="Oxygen"/>
                <a:sym typeface="Oxygen"/>
              </a:defRPr>
            </a:lvl1pPr>
            <a:lvl2pPr lvl="1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  <p:sp>
        <p:nvSpPr>
          <p:cNvPr id="26" name="Google Shape;26;p5"/>
          <p:cNvSpPr txBox="1"/>
          <p:nvPr>
            <p:ph idx="4" type="subTitle"/>
          </p:nvPr>
        </p:nvSpPr>
        <p:spPr>
          <a:xfrm>
            <a:off x="4913600" y="3001175"/>
            <a:ext cx="3510300" cy="931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600">
                <a:latin typeface="Oxygen"/>
                <a:ea typeface="Oxygen"/>
                <a:cs typeface="Oxygen"/>
                <a:sym typeface="Oxygen"/>
              </a:defRPr>
            </a:lvl1pPr>
            <a:lvl2pPr lvl="1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  <p:sp>
        <p:nvSpPr>
          <p:cNvPr id="27" name="Google Shape;27;p5"/>
          <p:cNvSpPr txBox="1"/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800"/>
              <a:buNone/>
              <a:defRPr b="1" sz="24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Google Shape;29;p6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914401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30" name="Google Shape;30;p6"/>
          <p:cNvSpPr txBox="1"/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800"/>
              <a:buNone/>
              <a:defRPr b="1" sz="24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3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Google Shape;32;p7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flipH="1"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33" name="Google Shape;33;p7"/>
          <p:cNvSpPr txBox="1"/>
          <p:nvPr>
            <p:ph type="title"/>
          </p:nvPr>
        </p:nvSpPr>
        <p:spPr>
          <a:xfrm>
            <a:off x="1147850" y="1371175"/>
            <a:ext cx="6848400" cy="860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800"/>
              <a:buNone/>
              <a:defRPr b="1" sz="45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34" name="Google Shape;34;p7"/>
          <p:cNvSpPr txBox="1"/>
          <p:nvPr>
            <p:ph idx="1" type="subTitle"/>
          </p:nvPr>
        </p:nvSpPr>
        <p:spPr>
          <a:xfrm>
            <a:off x="2433000" y="2441425"/>
            <a:ext cx="4278000" cy="1269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600">
                <a:latin typeface="Oxygen"/>
                <a:ea typeface="Oxygen"/>
                <a:cs typeface="Oxygen"/>
                <a:sym typeface="Oxygen"/>
              </a:defRPr>
            </a:lvl1pPr>
            <a:lvl2pPr lvl="1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Google Shape;36;p8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37" name="Google Shape;37;p8"/>
          <p:cNvSpPr txBox="1"/>
          <p:nvPr>
            <p:ph type="title"/>
          </p:nvPr>
        </p:nvSpPr>
        <p:spPr>
          <a:xfrm>
            <a:off x="1388100" y="1693050"/>
            <a:ext cx="6367800" cy="1757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b="1" sz="70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8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Google Shape;39;p9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40" name="Google Shape;40;p9"/>
          <p:cNvSpPr txBox="1"/>
          <p:nvPr>
            <p:ph type="title"/>
          </p:nvPr>
        </p:nvSpPr>
        <p:spPr>
          <a:xfrm>
            <a:off x="1462775" y="1330050"/>
            <a:ext cx="6218400" cy="1611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800"/>
              <a:buNone/>
              <a:defRPr b="1" sz="87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41" name="Google Shape;41;p9"/>
          <p:cNvSpPr txBox="1"/>
          <p:nvPr>
            <p:ph idx="1" type="subTitle"/>
          </p:nvPr>
        </p:nvSpPr>
        <p:spPr>
          <a:xfrm>
            <a:off x="2775600" y="3100075"/>
            <a:ext cx="3592800" cy="969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600">
                <a:latin typeface="Oxygen"/>
                <a:ea typeface="Oxygen"/>
                <a:cs typeface="Oxygen"/>
                <a:sym typeface="Oxygen"/>
              </a:defRPr>
            </a:lvl1pPr>
            <a:lvl2pPr lvl="1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2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Google Shape;43;p10"/>
          <p:cNvPicPr preferRelativeResize="0"/>
          <p:nvPr/>
        </p:nvPicPr>
        <p:blipFill rotWithShape="1">
          <a:blip r:embed="rId2">
            <a:alphaModFix/>
          </a:blip>
          <a:srcRect b="10" l="56623" r="0" t="0"/>
          <a:stretch/>
        </p:blipFill>
        <p:spPr>
          <a:xfrm>
            <a:off x="5177825" y="0"/>
            <a:ext cx="3966179" cy="5143502"/>
          </a:xfrm>
          <a:prstGeom prst="rect">
            <a:avLst/>
          </a:prstGeom>
          <a:noFill/>
          <a:ln>
            <a:noFill/>
          </a:ln>
        </p:spPr>
      </p:pic>
      <p:sp>
        <p:nvSpPr>
          <p:cNvPr id="44" name="Google Shape;44;p10"/>
          <p:cNvSpPr txBox="1"/>
          <p:nvPr>
            <p:ph type="title"/>
          </p:nvPr>
        </p:nvSpPr>
        <p:spPr>
          <a:xfrm>
            <a:off x="4781550" y="1416450"/>
            <a:ext cx="3642600" cy="1860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SzPts val="2800"/>
              <a:buNone/>
              <a:defRPr b="1"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45" name="Google Shape;45;p10"/>
          <p:cNvSpPr txBox="1"/>
          <p:nvPr>
            <p:ph idx="1" type="subTitle"/>
          </p:nvPr>
        </p:nvSpPr>
        <p:spPr>
          <a:xfrm>
            <a:off x="5452800" y="3276450"/>
            <a:ext cx="2971200" cy="1031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600">
                <a:latin typeface="Oxygen"/>
                <a:ea typeface="Oxygen"/>
                <a:cs typeface="Oxygen"/>
                <a:sym typeface="Oxygen"/>
              </a:defRPr>
            </a:lvl1pPr>
            <a:lvl2pPr lvl="1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6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" name="Google Shape;47;p11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48" name="Google Shape;48;p11"/>
          <p:cNvSpPr txBox="1"/>
          <p:nvPr>
            <p:ph hasCustomPrompt="1" type="title"/>
          </p:nvPr>
        </p:nvSpPr>
        <p:spPr>
          <a:xfrm>
            <a:off x="1284000" y="1558475"/>
            <a:ext cx="6576000" cy="1511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49" name="Google Shape;49;p11"/>
          <p:cNvSpPr txBox="1"/>
          <p:nvPr>
            <p:ph idx="1" type="subTitle"/>
          </p:nvPr>
        </p:nvSpPr>
        <p:spPr>
          <a:xfrm>
            <a:off x="1284000" y="3069625"/>
            <a:ext cx="6576000" cy="71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>
                <a:latin typeface="Oxygen"/>
                <a:ea typeface="Oxygen"/>
                <a:cs typeface="Oxygen"/>
                <a:sym typeface="Oxygen"/>
              </a:defRPr>
            </a:lvl1pPr>
            <a:lvl2pPr lvl="1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2pPr>
            <a:lvl3pPr lvl="2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3pPr>
            <a:lvl4pPr lvl="3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4pPr>
            <a:lvl5pPr lvl="4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5pPr>
            <a:lvl6pPr lvl="5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6pPr>
            <a:lvl7pPr lvl="6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7pPr>
            <a:lvl8pPr lvl="7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8pPr>
            <a:lvl9pPr lvl="8" rtl="0" algn="ctr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600"/>
              <a:buNone/>
              <a:defRPr sz="1600"/>
            </a:lvl9pPr>
          </a:lstStyle>
          <a:p/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bg>
      <p:bgPr>
        <a:noFill/>
      </p:bgPr>
    </p:bg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able of contents">
  <p:cSld name="BLANK_1">
    <p:spTree>
      <p:nvGrpSpPr>
        <p:cNvPr id="5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" name="Google Shape;52;p1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53" name="Google Shape;53;p13"/>
          <p:cNvSpPr txBox="1"/>
          <p:nvPr>
            <p:ph type="title"/>
          </p:nvPr>
        </p:nvSpPr>
        <p:spPr>
          <a:xfrm>
            <a:off x="720000" y="2804438"/>
            <a:ext cx="2336400" cy="527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b="1" sz="2000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54" name="Google Shape;54;p13"/>
          <p:cNvSpPr txBox="1"/>
          <p:nvPr>
            <p:ph hasCustomPrompt="1" idx="2" type="title"/>
          </p:nvPr>
        </p:nvSpPr>
        <p:spPr>
          <a:xfrm>
            <a:off x="720000" y="1589526"/>
            <a:ext cx="2336400" cy="593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b="1"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55" name="Google Shape;55;p13"/>
          <p:cNvSpPr txBox="1"/>
          <p:nvPr>
            <p:ph idx="1" type="subTitle"/>
          </p:nvPr>
        </p:nvSpPr>
        <p:spPr>
          <a:xfrm>
            <a:off x="720000" y="3177110"/>
            <a:ext cx="2336400" cy="87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latin typeface="Oxygen"/>
                <a:ea typeface="Oxygen"/>
                <a:cs typeface="Oxygen"/>
                <a:sym typeface="Oxygen"/>
              </a:defRPr>
            </a:lvl1pPr>
            <a:lvl2pPr lvl="1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13"/>
          <p:cNvSpPr txBox="1"/>
          <p:nvPr>
            <p:ph idx="3" type="title"/>
          </p:nvPr>
        </p:nvSpPr>
        <p:spPr>
          <a:xfrm>
            <a:off x="3403800" y="2804438"/>
            <a:ext cx="2336400" cy="527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b="1" sz="2000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57" name="Google Shape;57;p13"/>
          <p:cNvSpPr txBox="1"/>
          <p:nvPr>
            <p:ph hasCustomPrompt="1" idx="4" type="title"/>
          </p:nvPr>
        </p:nvSpPr>
        <p:spPr>
          <a:xfrm>
            <a:off x="3403800" y="1589526"/>
            <a:ext cx="2336400" cy="593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b="1"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58" name="Google Shape;58;p13"/>
          <p:cNvSpPr txBox="1"/>
          <p:nvPr>
            <p:ph idx="5" type="subTitle"/>
          </p:nvPr>
        </p:nvSpPr>
        <p:spPr>
          <a:xfrm>
            <a:off x="3403800" y="3177110"/>
            <a:ext cx="2336400" cy="87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latin typeface="Oxygen"/>
                <a:ea typeface="Oxygen"/>
                <a:cs typeface="Oxygen"/>
                <a:sym typeface="Oxygen"/>
              </a:defRPr>
            </a:lvl1pPr>
            <a:lvl2pPr lvl="1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13"/>
          <p:cNvSpPr txBox="1"/>
          <p:nvPr>
            <p:ph idx="6" type="title"/>
          </p:nvPr>
        </p:nvSpPr>
        <p:spPr>
          <a:xfrm>
            <a:off x="6087600" y="2804438"/>
            <a:ext cx="2336400" cy="527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b="1" sz="2000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60" name="Google Shape;60;p13"/>
          <p:cNvSpPr txBox="1"/>
          <p:nvPr>
            <p:ph hasCustomPrompt="1" idx="7" type="title"/>
          </p:nvPr>
        </p:nvSpPr>
        <p:spPr>
          <a:xfrm>
            <a:off x="6087600" y="1589526"/>
            <a:ext cx="2336400" cy="593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b="1"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61" name="Google Shape;61;p13"/>
          <p:cNvSpPr txBox="1"/>
          <p:nvPr>
            <p:ph idx="8" type="subTitle"/>
          </p:nvPr>
        </p:nvSpPr>
        <p:spPr>
          <a:xfrm>
            <a:off x="6087600" y="3177110"/>
            <a:ext cx="2336400" cy="87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latin typeface="Oxygen"/>
                <a:ea typeface="Oxygen"/>
                <a:cs typeface="Oxygen"/>
                <a:sym typeface="Oxygen"/>
              </a:defRPr>
            </a:lvl1pPr>
            <a:lvl2pPr lvl="1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  <p:sp>
        <p:nvSpPr>
          <p:cNvPr id="62" name="Google Shape;62;p13"/>
          <p:cNvSpPr txBox="1"/>
          <p:nvPr>
            <p:ph idx="9"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800"/>
              <a:buNone/>
              <a:defRPr b="1" sz="24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 1">
  <p:cSld name="CUSTOM_1"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" name="Google Shape;64;p14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9144000" cy="5143489"/>
          </a:xfrm>
          <a:prstGeom prst="rect">
            <a:avLst/>
          </a:prstGeom>
          <a:noFill/>
          <a:ln>
            <a:noFill/>
          </a:ln>
        </p:spPr>
      </p:pic>
      <p:sp>
        <p:nvSpPr>
          <p:cNvPr id="65" name="Google Shape;65;p14"/>
          <p:cNvSpPr txBox="1"/>
          <p:nvPr>
            <p:ph type="title"/>
          </p:nvPr>
        </p:nvSpPr>
        <p:spPr>
          <a:xfrm>
            <a:off x="720000" y="685600"/>
            <a:ext cx="4211100" cy="3405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 b="1" sz="41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Anaheim"/>
                <a:ea typeface="Anaheim"/>
                <a:cs typeface="Anaheim"/>
                <a:sym typeface="Anahei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Anaheim"/>
                <a:ea typeface="Anaheim"/>
                <a:cs typeface="Anaheim"/>
                <a:sym typeface="Anahei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Anaheim"/>
                <a:ea typeface="Anaheim"/>
                <a:cs typeface="Anaheim"/>
                <a:sym typeface="Anahei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Anaheim"/>
                <a:ea typeface="Anaheim"/>
                <a:cs typeface="Anaheim"/>
                <a:sym typeface="Anahei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Anaheim"/>
                <a:ea typeface="Anaheim"/>
                <a:cs typeface="Anaheim"/>
                <a:sym typeface="Anahei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Anaheim"/>
                <a:ea typeface="Anaheim"/>
                <a:cs typeface="Anaheim"/>
                <a:sym typeface="Anahei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Anaheim"/>
                <a:ea typeface="Anaheim"/>
                <a:cs typeface="Anaheim"/>
                <a:sym typeface="Anahei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Anaheim"/>
                <a:ea typeface="Anaheim"/>
                <a:cs typeface="Anaheim"/>
                <a:sym typeface="Anaheim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">
  <p:cSld name="CUSTOM"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Google Shape;67;p1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68" name="Google Shape;68;p15"/>
          <p:cNvSpPr txBox="1"/>
          <p:nvPr>
            <p:ph idx="1" type="subTitle"/>
          </p:nvPr>
        </p:nvSpPr>
        <p:spPr>
          <a:xfrm>
            <a:off x="720000" y="1452575"/>
            <a:ext cx="4722000" cy="2765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Maven Pro"/>
              <a:buChar char="●"/>
              <a:defRPr sz="1600">
                <a:latin typeface="Oxygen"/>
                <a:ea typeface="Oxygen"/>
                <a:cs typeface="Oxygen"/>
                <a:sym typeface="Oxygen"/>
              </a:defRPr>
            </a:lvl1pPr>
            <a:lvl2pPr lvl="1">
              <a:spcBef>
                <a:spcPts val="1600"/>
              </a:spcBef>
              <a:spcAft>
                <a:spcPts val="0"/>
              </a:spcAft>
              <a:buClr>
                <a:srgbClr val="024427"/>
              </a:buClr>
              <a:buSzPts val="1400"/>
              <a:buFont typeface="Maven Pro"/>
              <a:buChar char="○"/>
              <a:defRPr/>
            </a:lvl2pPr>
            <a:lvl3pPr lvl="2">
              <a:spcBef>
                <a:spcPts val="1600"/>
              </a:spcBef>
              <a:spcAft>
                <a:spcPts val="0"/>
              </a:spcAft>
              <a:buClr>
                <a:srgbClr val="024427"/>
              </a:buClr>
              <a:buSzPts val="1400"/>
              <a:buFont typeface="Maven Pro"/>
              <a:buChar char="■"/>
              <a:defRPr/>
            </a:lvl3pPr>
            <a:lvl4pPr lvl="3">
              <a:spcBef>
                <a:spcPts val="1600"/>
              </a:spcBef>
              <a:spcAft>
                <a:spcPts val="0"/>
              </a:spcAft>
              <a:buClr>
                <a:srgbClr val="024427"/>
              </a:buClr>
              <a:buSzPts val="1400"/>
              <a:buFont typeface="Maven Pro"/>
              <a:buChar char="●"/>
              <a:defRPr/>
            </a:lvl4pPr>
            <a:lvl5pPr lvl="4">
              <a:spcBef>
                <a:spcPts val="1600"/>
              </a:spcBef>
              <a:spcAft>
                <a:spcPts val="0"/>
              </a:spcAft>
              <a:buClr>
                <a:srgbClr val="024427"/>
              </a:buClr>
              <a:buSzPts val="1400"/>
              <a:buFont typeface="Maven Pro"/>
              <a:buChar char="○"/>
              <a:defRPr/>
            </a:lvl5pPr>
            <a:lvl6pPr lvl="5">
              <a:spcBef>
                <a:spcPts val="1600"/>
              </a:spcBef>
              <a:spcAft>
                <a:spcPts val="0"/>
              </a:spcAft>
              <a:buClr>
                <a:srgbClr val="024427"/>
              </a:buClr>
              <a:buSzPts val="1400"/>
              <a:buFont typeface="Maven Pro"/>
              <a:buChar char="■"/>
              <a:defRPr/>
            </a:lvl6pPr>
            <a:lvl7pPr lvl="6">
              <a:spcBef>
                <a:spcPts val="1600"/>
              </a:spcBef>
              <a:spcAft>
                <a:spcPts val="0"/>
              </a:spcAft>
              <a:buClr>
                <a:srgbClr val="024427"/>
              </a:buClr>
              <a:buSzPts val="1400"/>
              <a:buFont typeface="Maven Pro"/>
              <a:buChar char="●"/>
              <a:defRPr/>
            </a:lvl7pPr>
            <a:lvl8pPr lvl="7">
              <a:spcBef>
                <a:spcPts val="1600"/>
              </a:spcBef>
              <a:spcAft>
                <a:spcPts val="0"/>
              </a:spcAft>
              <a:buClr>
                <a:srgbClr val="024427"/>
              </a:buClr>
              <a:buSzPts val="1400"/>
              <a:buFont typeface="Maven Pro"/>
              <a:buChar char="○"/>
              <a:defRPr/>
            </a:lvl8pPr>
            <a:lvl9pPr lvl="8">
              <a:spcBef>
                <a:spcPts val="1600"/>
              </a:spcBef>
              <a:spcAft>
                <a:spcPts val="1600"/>
              </a:spcAft>
              <a:buClr>
                <a:srgbClr val="024427"/>
              </a:buClr>
              <a:buSzPts val="1400"/>
              <a:buFont typeface="Maven Pro"/>
              <a:buChar char="■"/>
              <a:defRPr/>
            </a:lvl9pPr>
          </a:lstStyle>
          <a:p/>
        </p:txBody>
      </p:sp>
      <p:sp>
        <p:nvSpPr>
          <p:cNvPr id="69" name="Google Shape;69;p15"/>
          <p:cNvSpPr txBox="1"/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 b="1" sz="24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Quote">
  <p:cSld name="BLANK_1_1"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Google Shape;71;p1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5"/>
          </a:xfrm>
          <a:prstGeom prst="rect">
            <a:avLst/>
          </a:prstGeom>
          <a:noFill/>
          <a:ln>
            <a:noFill/>
          </a:ln>
        </p:spPr>
      </p:pic>
      <p:sp>
        <p:nvSpPr>
          <p:cNvPr id="72" name="Google Shape;72;p16"/>
          <p:cNvSpPr txBox="1"/>
          <p:nvPr>
            <p:ph type="title"/>
          </p:nvPr>
        </p:nvSpPr>
        <p:spPr>
          <a:xfrm>
            <a:off x="2290025" y="3353475"/>
            <a:ext cx="4563900" cy="531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b="1" sz="18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73" name="Google Shape;73;p16"/>
          <p:cNvSpPr txBox="1"/>
          <p:nvPr>
            <p:ph idx="1" type="subTitle"/>
          </p:nvPr>
        </p:nvSpPr>
        <p:spPr>
          <a:xfrm>
            <a:off x="1454700" y="2052475"/>
            <a:ext cx="6234600" cy="1249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500">
                <a:latin typeface="Oxygen"/>
                <a:ea typeface="Oxygen"/>
                <a:cs typeface="Oxygen"/>
                <a:sym typeface="Oxygen"/>
              </a:defRPr>
            </a:lvl1pPr>
            <a:lvl2pPr lvl="1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 1">
  <p:cSld name="CUSTOM_8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" name="Google Shape;75;p17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76" name="Google Shape;76;p17"/>
          <p:cNvSpPr txBox="1"/>
          <p:nvPr>
            <p:ph idx="1" type="subTitle"/>
          </p:nvPr>
        </p:nvSpPr>
        <p:spPr>
          <a:xfrm>
            <a:off x="1057950" y="3689600"/>
            <a:ext cx="2785800" cy="913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600">
                <a:latin typeface="Oxygen"/>
                <a:ea typeface="Oxygen"/>
                <a:cs typeface="Oxygen"/>
                <a:sym typeface="Oxygen"/>
              </a:defRPr>
            </a:lvl1pPr>
            <a:lvl2pPr lvl="1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  <p:sp>
        <p:nvSpPr>
          <p:cNvPr id="77" name="Google Shape;77;p17"/>
          <p:cNvSpPr txBox="1"/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800"/>
              <a:buNone/>
              <a:defRPr b="1" sz="24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78" name="Google Shape;78;p17"/>
          <p:cNvSpPr txBox="1"/>
          <p:nvPr>
            <p:ph idx="2" type="subTitle"/>
          </p:nvPr>
        </p:nvSpPr>
        <p:spPr>
          <a:xfrm>
            <a:off x="5275850" y="3689600"/>
            <a:ext cx="2785800" cy="913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600">
                <a:latin typeface="Oxygen"/>
                <a:ea typeface="Oxygen"/>
                <a:cs typeface="Oxygen"/>
                <a:sym typeface="Oxygen"/>
              </a:defRPr>
            </a:lvl1pPr>
            <a:lvl2pPr lvl="1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17"/>
          <p:cNvSpPr txBox="1"/>
          <p:nvPr>
            <p:ph idx="3" type="subTitle"/>
          </p:nvPr>
        </p:nvSpPr>
        <p:spPr>
          <a:xfrm>
            <a:off x="1057800" y="3128600"/>
            <a:ext cx="27858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Bebas Neue"/>
              <a:buNone/>
              <a:defRPr b="1" sz="2000">
                <a:solidFill>
                  <a:schemeClr val="dk1"/>
                </a:solidFill>
                <a:latin typeface="Poiret One"/>
                <a:ea typeface="Poiret One"/>
                <a:cs typeface="Poiret One"/>
                <a:sym typeface="Poiret One"/>
              </a:defRPr>
            </a:lvl1pPr>
            <a:lvl2pPr lvl="1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Font typeface="Bebas Neue"/>
              <a:buNone/>
              <a:defRPr>
                <a:latin typeface="Bebas Neue"/>
                <a:ea typeface="Bebas Neue"/>
                <a:cs typeface="Bebas Neue"/>
                <a:sym typeface="Bebas Neue"/>
              </a:defRPr>
            </a:lvl2pPr>
            <a:lvl3pPr lvl="2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Font typeface="Bebas Neue"/>
              <a:buNone/>
              <a:defRPr>
                <a:latin typeface="Bebas Neue"/>
                <a:ea typeface="Bebas Neue"/>
                <a:cs typeface="Bebas Neue"/>
                <a:sym typeface="Bebas Neue"/>
              </a:defRPr>
            </a:lvl3pPr>
            <a:lvl4pPr lvl="3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Font typeface="Bebas Neue"/>
              <a:buNone/>
              <a:defRPr>
                <a:latin typeface="Bebas Neue"/>
                <a:ea typeface="Bebas Neue"/>
                <a:cs typeface="Bebas Neue"/>
                <a:sym typeface="Bebas Neue"/>
              </a:defRPr>
            </a:lvl4pPr>
            <a:lvl5pPr lvl="4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Font typeface="Bebas Neue"/>
              <a:buNone/>
              <a:defRPr>
                <a:latin typeface="Bebas Neue"/>
                <a:ea typeface="Bebas Neue"/>
                <a:cs typeface="Bebas Neue"/>
                <a:sym typeface="Bebas Neue"/>
              </a:defRPr>
            </a:lvl5pPr>
            <a:lvl6pPr lvl="5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Font typeface="Bebas Neue"/>
              <a:buNone/>
              <a:defRPr>
                <a:latin typeface="Bebas Neue"/>
                <a:ea typeface="Bebas Neue"/>
                <a:cs typeface="Bebas Neue"/>
                <a:sym typeface="Bebas Neue"/>
              </a:defRPr>
            </a:lvl6pPr>
            <a:lvl7pPr lvl="6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Font typeface="Bebas Neue"/>
              <a:buNone/>
              <a:defRPr>
                <a:latin typeface="Bebas Neue"/>
                <a:ea typeface="Bebas Neue"/>
                <a:cs typeface="Bebas Neue"/>
                <a:sym typeface="Bebas Neue"/>
              </a:defRPr>
            </a:lvl7pPr>
            <a:lvl8pPr lvl="7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Font typeface="Bebas Neue"/>
              <a:buNone/>
              <a:defRPr>
                <a:latin typeface="Bebas Neue"/>
                <a:ea typeface="Bebas Neue"/>
                <a:cs typeface="Bebas Neue"/>
                <a:sym typeface="Bebas Neue"/>
              </a:defRPr>
            </a:lvl8pPr>
            <a:lvl9pPr lvl="8" rtl="0" algn="ctr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Font typeface="Bebas Neue"/>
              <a:buNone/>
              <a:defRPr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  <p:sp>
        <p:nvSpPr>
          <p:cNvPr id="80" name="Google Shape;80;p17"/>
          <p:cNvSpPr txBox="1"/>
          <p:nvPr>
            <p:ph idx="4" type="subTitle"/>
          </p:nvPr>
        </p:nvSpPr>
        <p:spPr>
          <a:xfrm>
            <a:off x="5275850" y="3128600"/>
            <a:ext cx="27858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Bebas Neue"/>
              <a:buNone/>
              <a:defRPr b="1" sz="2000">
                <a:solidFill>
                  <a:schemeClr val="dk1"/>
                </a:solidFill>
                <a:latin typeface="Poiret One"/>
                <a:ea typeface="Poiret One"/>
                <a:cs typeface="Poiret One"/>
                <a:sym typeface="Poiret One"/>
              </a:defRPr>
            </a:lvl1pPr>
            <a:lvl2pPr lvl="1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Font typeface="Bebas Neue"/>
              <a:buNone/>
              <a:defRPr>
                <a:latin typeface="Bebas Neue"/>
                <a:ea typeface="Bebas Neue"/>
                <a:cs typeface="Bebas Neue"/>
                <a:sym typeface="Bebas Neue"/>
              </a:defRPr>
            </a:lvl2pPr>
            <a:lvl3pPr lvl="2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Font typeface="Bebas Neue"/>
              <a:buNone/>
              <a:defRPr>
                <a:latin typeface="Bebas Neue"/>
                <a:ea typeface="Bebas Neue"/>
                <a:cs typeface="Bebas Neue"/>
                <a:sym typeface="Bebas Neue"/>
              </a:defRPr>
            </a:lvl3pPr>
            <a:lvl4pPr lvl="3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Font typeface="Bebas Neue"/>
              <a:buNone/>
              <a:defRPr>
                <a:latin typeface="Bebas Neue"/>
                <a:ea typeface="Bebas Neue"/>
                <a:cs typeface="Bebas Neue"/>
                <a:sym typeface="Bebas Neue"/>
              </a:defRPr>
            </a:lvl4pPr>
            <a:lvl5pPr lvl="4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Font typeface="Bebas Neue"/>
              <a:buNone/>
              <a:defRPr>
                <a:latin typeface="Bebas Neue"/>
                <a:ea typeface="Bebas Neue"/>
                <a:cs typeface="Bebas Neue"/>
                <a:sym typeface="Bebas Neue"/>
              </a:defRPr>
            </a:lvl5pPr>
            <a:lvl6pPr lvl="5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Font typeface="Bebas Neue"/>
              <a:buNone/>
              <a:defRPr>
                <a:latin typeface="Bebas Neue"/>
                <a:ea typeface="Bebas Neue"/>
                <a:cs typeface="Bebas Neue"/>
                <a:sym typeface="Bebas Neue"/>
              </a:defRPr>
            </a:lvl6pPr>
            <a:lvl7pPr lvl="6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Font typeface="Bebas Neue"/>
              <a:buNone/>
              <a:defRPr>
                <a:latin typeface="Bebas Neue"/>
                <a:ea typeface="Bebas Neue"/>
                <a:cs typeface="Bebas Neue"/>
                <a:sym typeface="Bebas Neue"/>
              </a:defRPr>
            </a:lvl7pPr>
            <a:lvl8pPr lvl="7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Font typeface="Bebas Neue"/>
              <a:buNone/>
              <a:defRPr>
                <a:latin typeface="Bebas Neue"/>
                <a:ea typeface="Bebas Neue"/>
                <a:cs typeface="Bebas Neue"/>
                <a:sym typeface="Bebas Neue"/>
              </a:defRPr>
            </a:lvl8pPr>
            <a:lvl9pPr lvl="8" rtl="0" algn="ctr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Font typeface="Bebas Neue"/>
              <a:buNone/>
              <a:defRPr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hree columns">
  <p:cSld name="BLANK_1_1_1_2">
    <p:spTree>
      <p:nvGrpSpPr>
        <p:cNvPr id="8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" name="Google Shape;82;p18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83" name="Google Shape;83;p18"/>
          <p:cNvSpPr txBox="1"/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800"/>
              <a:buNone/>
              <a:defRPr b="1" sz="24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84" name="Google Shape;84;p18"/>
          <p:cNvSpPr txBox="1"/>
          <p:nvPr>
            <p:ph idx="2" type="title"/>
          </p:nvPr>
        </p:nvSpPr>
        <p:spPr>
          <a:xfrm>
            <a:off x="720000" y="2948538"/>
            <a:ext cx="2336400" cy="527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b="1"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85" name="Google Shape;85;p18"/>
          <p:cNvSpPr txBox="1"/>
          <p:nvPr>
            <p:ph idx="1" type="subTitle"/>
          </p:nvPr>
        </p:nvSpPr>
        <p:spPr>
          <a:xfrm>
            <a:off x="720000" y="3315275"/>
            <a:ext cx="2336400" cy="931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latin typeface="Oxygen"/>
                <a:ea typeface="Oxygen"/>
                <a:cs typeface="Oxygen"/>
                <a:sym typeface="Oxygen"/>
              </a:defRPr>
            </a:lvl1pPr>
            <a:lvl2pPr lvl="1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  <p:sp>
        <p:nvSpPr>
          <p:cNvPr id="86" name="Google Shape;86;p18"/>
          <p:cNvSpPr txBox="1"/>
          <p:nvPr>
            <p:ph idx="3" type="title"/>
          </p:nvPr>
        </p:nvSpPr>
        <p:spPr>
          <a:xfrm>
            <a:off x="3403800" y="2948538"/>
            <a:ext cx="2336400" cy="527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b="1"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87" name="Google Shape;87;p18"/>
          <p:cNvSpPr txBox="1"/>
          <p:nvPr>
            <p:ph idx="4" type="subTitle"/>
          </p:nvPr>
        </p:nvSpPr>
        <p:spPr>
          <a:xfrm>
            <a:off x="3403800" y="3315275"/>
            <a:ext cx="2336400" cy="931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latin typeface="Oxygen"/>
                <a:ea typeface="Oxygen"/>
                <a:cs typeface="Oxygen"/>
                <a:sym typeface="Oxygen"/>
              </a:defRPr>
            </a:lvl1pPr>
            <a:lvl2pPr lvl="1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  <p:sp>
        <p:nvSpPr>
          <p:cNvPr id="88" name="Google Shape;88;p18"/>
          <p:cNvSpPr txBox="1"/>
          <p:nvPr>
            <p:ph idx="5" type="title"/>
          </p:nvPr>
        </p:nvSpPr>
        <p:spPr>
          <a:xfrm>
            <a:off x="6087600" y="2948538"/>
            <a:ext cx="2336400" cy="527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b="1"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89" name="Google Shape;89;p18"/>
          <p:cNvSpPr txBox="1"/>
          <p:nvPr>
            <p:ph idx="6" type="subTitle"/>
          </p:nvPr>
        </p:nvSpPr>
        <p:spPr>
          <a:xfrm>
            <a:off x="6087600" y="3315275"/>
            <a:ext cx="2336400" cy="931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latin typeface="Oxygen"/>
                <a:ea typeface="Oxygen"/>
                <a:cs typeface="Oxygen"/>
                <a:sym typeface="Oxygen"/>
              </a:defRPr>
            </a:lvl1pPr>
            <a:lvl2pPr lvl="1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four columns">
  <p:cSld name="BLANK_1_1_1_1"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" name="Google Shape;91;p19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92" name="Google Shape;92;p19"/>
          <p:cNvSpPr txBox="1"/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800"/>
              <a:buNone/>
              <a:defRPr b="1" sz="24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93" name="Google Shape;93;p19"/>
          <p:cNvSpPr txBox="1"/>
          <p:nvPr>
            <p:ph idx="2" type="title"/>
          </p:nvPr>
        </p:nvSpPr>
        <p:spPr>
          <a:xfrm>
            <a:off x="1811453" y="1479425"/>
            <a:ext cx="2480100" cy="527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b="1"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94" name="Google Shape;94;p19"/>
          <p:cNvSpPr txBox="1"/>
          <p:nvPr>
            <p:ph idx="1" type="subTitle"/>
          </p:nvPr>
        </p:nvSpPr>
        <p:spPr>
          <a:xfrm>
            <a:off x="1811453" y="1851750"/>
            <a:ext cx="24801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latin typeface="Oxygen"/>
                <a:ea typeface="Oxygen"/>
                <a:cs typeface="Oxygen"/>
                <a:sym typeface="Oxygen"/>
              </a:defRPr>
            </a:lvl1pPr>
            <a:lvl2pPr lvl="1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  <p:sp>
        <p:nvSpPr>
          <p:cNvPr id="95" name="Google Shape;95;p19"/>
          <p:cNvSpPr txBox="1"/>
          <p:nvPr>
            <p:ph idx="3" type="title"/>
          </p:nvPr>
        </p:nvSpPr>
        <p:spPr>
          <a:xfrm>
            <a:off x="5749500" y="1479425"/>
            <a:ext cx="2480100" cy="527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b="1"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96" name="Google Shape;96;p19"/>
          <p:cNvSpPr txBox="1"/>
          <p:nvPr>
            <p:ph idx="4" type="subTitle"/>
          </p:nvPr>
        </p:nvSpPr>
        <p:spPr>
          <a:xfrm>
            <a:off x="5749500" y="1851752"/>
            <a:ext cx="2480100" cy="48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latin typeface="Oxygen"/>
                <a:ea typeface="Oxygen"/>
                <a:cs typeface="Oxygen"/>
                <a:sym typeface="Oxygen"/>
              </a:defRPr>
            </a:lvl1pPr>
            <a:lvl2pPr lvl="1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  <p:sp>
        <p:nvSpPr>
          <p:cNvPr id="97" name="Google Shape;97;p19"/>
          <p:cNvSpPr txBox="1"/>
          <p:nvPr>
            <p:ph idx="5" type="title"/>
          </p:nvPr>
        </p:nvSpPr>
        <p:spPr>
          <a:xfrm>
            <a:off x="1811450" y="3091625"/>
            <a:ext cx="2480100" cy="527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b="1"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98" name="Google Shape;98;p19"/>
          <p:cNvSpPr txBox="1"/>
          <p:nvPr>
            <p:ph idx="6" type="subTitle"/>
          </p:nvPr>
        </p:nvSpPr>
        <p:spPr>
          <a:xfrm>
            <a:off x="1811450" y="3463950"/>
            <a:ext cx="2480100" cy="48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latin typeface="Oxygen"/>
                <a:ea typeface="Oxygen"/>
                <a:cs typeface="Oxygen"/>
                <a:sym typeface="Oxygen"/>
              </a:defRPr>
            </a:lvl1pPr>
            <a:lvl2pPr lvl="1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  <p:sp>
        <p:nvSpPr>
          <p:cNvPr id="99" name="Google Shape;99;p19"/>
          <p:cNvSpPr txBox="1"/>
          <p:nvPr>
            <p:ph idx="7" type="title"/>
          </p:nvPr>
        </p:nvSpPr>
        <p:spPr>
          <a:xfrm>
            <a:off x="5749500" y="3091623"/>
            <a:ext cx="2480100" cy="527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b="1"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100" name="Google Shape;100;p19"/>
          <p:cNvSpPr txBox="1"/>
          <p:nvPr>
            <p:ph idx="8" type="subTitle"/>
          </p:nvPr>
        </p:nvSpPr>
        <p:spPr>
          <a:xfrm>
            <a:off x="5749500" y="3463950"/>
            <a:ext cx="2480100" cy="48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latin typeface="Oxygen"/>
                <a:ea typeface="Oxygen"/>
                <a:cs typeface="Oxygen"/>
                <a:sym typeface="Oxygen"/>
              </a:defRPr>
            </a:lvl1pPr>
            <a:lvl2pPr lvl="1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six columns">
  <p:cSld name="BLANK_1_1_1_1_1"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" name="Google Shape;102;p20"/>
          <p:cNvPicPr preferRelativeResize="0"/>
          <p:nvPr/>
        </p:nvPicPr>
        <p:blipFill rotWithShape="1">
          <a:blip r:embed="rId2">
            <a:alphaModFix/>
          </a:blip>
          <a:srcRect b="10" l="0" r="0" t="0"/>
          <a:stretch/>
        </p:blipFill>
        <p:spPr>
          <a:xfrm>
            <a:off x="0" y="0"/>
            <a:ext cx="9143999" cy="5143502"/>
          </a:xfrm>
          <a:prstGeom prst="rect">
            <a:avLst/>
          </a:prstGeom>
          <a:noFill/>
          <a:ln>
            <a:noFill/>
          </a:ln>
        </p:spPr>
      </p:pic>
      <p:sp>
        <p:nvSpPr>
          <p:cNvPr id="103" name="Google Shape;103;p20"/>
          <p:cNvSpPr txBox="1"/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800"/>
              <a:buNone/>
              <a:defRPr b="1" sz="24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04" name="Google Shape;104;p20"/>
          <p:cNvSpPr txBox="1"/>
          <p:nvPr>
            <p:ph idx="2" type="title"/>
          </p:nvPr>
        </p:nvSpPr>
        <p:spPr>
          <a:xfrm>
            <a:off x="788550" y="1881312"/>
            <a:ext cx="2305500" cy="413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b="1"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105" name="Google Shape;105;p20"/>
          <p:cNvSpPr txBox="1"/>
          <p:nvPr>
            <p:ph idx="1" type="subTitle"/>
          </p:nvPr>
        </p:nvSpPr>
        <p:spPr>
          <a:xfrm>
            <a:off x="720013" y="2193175"/>
            <a:ext cx="2442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latin typeface="Oxygen"/>
                <a:ea typeface="Oxygen"/>
                <a:cs typeface="Oxygen"/>
                <a:sym typeface="Oxygen"/>
              </a:defRPr>
            </a:lvl1pPr>
            <a:lvl2pPr lvl="1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  <p:sp>
        <p:nvSpPr>
          <p:cNvPr id="106" name="Google Shape;106;p20"/>
          <p:cNvSpPr txBox="1"/>
          <p:nvPr>
            <p:ph idx="3" type="title"/>
          </p:nvPr>
        </p:nvSpPr>
        <p:spPr>
          <a:xfrm>
            <a:off x="3419250" y="1881312"/>
            <a:ext cx="2305500" cy="413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b="1"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107" name="Google Shape;107;p20"/>
          <p:cNvSpPr txBox="1"/>
          <p:nvPr>
            <p:ph idx="4" type="subTitle"/>
          </p:nvPr>
        </p:nvSpPr>
        <p:spPr>
          <a:xfrm>
            <a:off x="3331962" y="2193175"/>
            <a:ext cx="24801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latin typeface="Oxygen"/>
                <a:ea typeface="Oxygen"/>
                <a:cs typeface="Oxygen"/>
                <a:sym typeface="Oxygen"/>
              </a:defRPr>
            </a:lvl1pPr>
            <a:lvl2pPr lvl="1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  <p:sp>
        <p:nvSpPr>
          <p:cNvPr id="108" name="Google Shape;108;p20"/>
          <p:cNvSpPr txBox="1"/>
          <p:nvPr>
            <p:ph idx="5" type="title"/>
          </p:nvPr>
        </p:nvSpPr>
        <p:spPr>
          <a:xfrm>
            <a:off x="788550" y="3749587"/>
            <a:ext cx="2305500" cy="413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b="1"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109" name="Google Shape;109;p20"/>
          <p:cNvSpPr txBox="1"/>
          <p:nvPr>
            <p:ph idx="6" type="subTitle"/>
          </p:nvPr>
        </p:nvSpPr>
        <p:spPr>
          <a:xfrm>
            <a:off x="720000" y="4061350"/>
            <a:ext cx="2442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latin typeface="Oxygen"/>
                <a:ea typeface="Oxygen"/>
                <a:cs typeface="Oxygen"/>
                <a:sym typeface="Oxygen"/>
              </a:defRPr>
            </a:lvl1pPr>
            <a:lvl2pPr lvl="1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  <p:sp>
        <p:nvSpPr>
          <p:cNvPr id="110" name="Google Shape;110;p20"/>
          <p:cNvSpPr txBox="1"/>
          <p:nvPr>
            <p:ph idx="7" type="title"/>
          </p:nvPr>
        </p:nvSpPr>
        <p:spPr>
          <a:xfrm>
            <a:off x="3419250" y="3749587"/>
            <a:ext cx="2305500" cy="413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b="1"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111" name="Google Shape;111;p20"/>
          <p:cNvSpPr txBox="1"/>
          <p:nvPr>
            <p:ph idx="8" type="subTitle"/>
          </p:nvPr>
        </p:nvSpPr>
        <p:spPr>
          <a:xfrm>
            <a:off x="3331950" y="4061350"/>
            <a:ext cx="24801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latin typeface="Oxygen"/>
                <a:ea typeface="Oxygen"/>
                <a:cs typeface="Oxygen"/>
                <a:sym typeface="Oxygen"/>
              </a:defRPr>
            </a:lvl1pPr>
            <a:lvl2pPr lvl="1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  <p:sp>
        <p:nvSpPr>
          <p:cNvPr id="112" name="Google Shape;112;p20"/>
          <p:cNvSpPr txBox="1"/>
          <p:nvPr>
            <p:ph idx="9" type="title"/>
          </p:nvPr>
        </p:nvSpPr>
        <p:spPr>
          <a:xfrm>
            <a:off x="6049924" y="1881312"/>
            <a:ext cx="2305500" cy="413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b="1"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113" name="Google Shape;113;p20"/>
          <p:cNvSpPr txBox="1"/>
          <p:nvPr>
            <p:ph idx="13" type="subTitle"/>
          </p:nvPr>
        </p:nvSpPr>
        <p:spPr>
          <a:xfrm>
            <a:off x="5981387" y="2193175"/>
            <a:ext cx="2442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latin typeface="Oxygen"/>
                <a:ea typeface="Oxygen"/>
                <a:cs typeface="Oxygen"/>
                <a:sym typeface="Oxygen"/>
              </a:defRPr>
            </a:lvl1pPr>
            <a:lvl2pPr lvl="1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  <p:sp>
        <p:nvSpPr>
          <p:cNvPr id="114" name="Google Shape;114;p20"/>
          <p:cNvSpPr txBox="1"/>
          <p:nvPr>
            <p:ph idx="14" type="title"/>
          </p:nvPr>
        </p:nvSpPr>
        <p:spPr>
          <a:xfrm>
            <a:off x="6049924" y="3749587"/>
            <a:ext cx="2305500" cy="413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b="1"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115" name="Google Shape;115;p20"/>
          <p:cNvSpPr txBox="1"/>
          <p:nvPr>
            <p:ph idx="15" type="subTitle"/>
          </p:nvPr>
        </p:nvSpPr>
        <p:spPr>
          <a:xfrm>
            <a:off x="5981374" y="4061350"/>
            <a:ext cx="2442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latin typeface="Oxygen"/>
                <a:ea typeface="Oxygen"/>
                <a:cs typeface="Oxygen"/>
                <a:sym typeface="Oxygen"/>
              </a:defRPr>
            </a:lvl1pPr>
            <a:lvl2pPr lvl="1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 3">
  <p:cSld name="CUSTOM_2">
    <p:spTree>
      <p:nvGrpSpPr>
        <p:cNvPr id="116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7" name="Google Shape;117;p21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18" name="Google Shape;118;p21"/>
          <p:cNvSpPr txBox="1"/>
          <p:nvPr>
            <p:ph idx="1" type="subTitle"/>
          </p:nvPr>
        </p:nvSpPr>
        <p:spPr>
          <a:xfrm>
            <a:off x="1759800" y="2006750"/>
            <a:ext cx="2659800" cy="196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600"/>
              <a:buFont typeface="Oxygen"/>
              <a:buNone/>
              <a:defRPr sz="1600">
                <a:latin typeface="Oxygen"/>
                <a:ea typeface="Oxygen"/>
                <a:cs typeface="Oxygen"/>
                <a:sym typeface="Oxygen"/>
              </a:defRPr>
            </a:lvl1pPr>
            <a:lvl2pPr lvl="1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  <p:sp>
        <p:nvSpPr>
          <p:cNvPr id="119" name="Google Shape;119;p21"/>
          <p:cNvSpPr txBox="1"/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800"/>
              <a:buNone/>
              <a:defRPr b="1" sz="24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 1">
  <p:cSld name="CUSTOM_3">
    <p:spTree>
      <p:nvGrpSpPr>
        <p:cNvPr id="120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1" name="Google Shape;121;p22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1" y="0"/>
            <a:ext cx="9144000" cy="5143513"/>
          </a:xfrm>
          <a:prstGeom prst="rect">
            <a:avLst/>
          </a:prstGeom>
          <a:noFill/>
          <a:ln>
            <a:noFill/>
          </a:ln>
        </p:spPr>
      </p:pic>
      <p:sp>
        <p:nvSpPr>
          <p:cNvPr id="122" name="Google Shape;122;p22"/>
          <p:cNvSpPr txBox="1"/>
          <p:nvPr>
            <p:ph idx="1" type="subTitle"/>
          </p:nvPr>
        </p:nvSpPr>
        <p:spPr>
          <a:xfrm>
            <a:off x="4281625" y="2006750"/>
            <a:ext cx="2659800" cy="196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Oxygen"/>
              <a:buNone/>
              <a:defRPr sz="1600">
                <a:latin typeface="Oxygen"/>
                <a:ea typeface="Oxygen"/>
                <a:cs typeface="Oxygen"/>
                <a:sym typeface="Oxygen"/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  <p:sp>
        <p:nvSpPr>
          <p:cNvPr id="123" name="Google Shape;123;p22"/>
          <p:cNvSpPr txBox="1"/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800"/>
              <a:buNone/>
              <a:defRPr b="1" sz="24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 2">
  <p:cSld name="CUSTOM_4"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5" name="Google Shape;125;p2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13"/>
          </a:xfrm>
          <a:prstGeom prst="rect">
            <a:avLst/>
          </a:prstGeom>
          <a:noFill/>
          <a:ln>
            <a:noFill/>
          </a:ln>
        </p:spPr>
      </p:pic>
      <p:sp>
        <p:nvSpPr>
          <p:cNvPr id="126" name="Google Shape;126;p23"/>
          <p:cNvSpPr txBox="1"/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800"/>
              <a:buNone/>
              <a:defRPr b="1" sz="24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27" name="Google Shape;127;p23"/>
          <p:cNvSpPr txBox="1"/>
          <p:nvPr>
            <p:ph idx="1" type="subTitle"/>
          </p:nvPr>
        </p:nvSpPr>
        <p:spPr>
          <a:xfrm>
            <a:off x="1759800" y="2006750"/>
            <a:ext cx="2659800" cy="196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Oxygen"/>
              <a:buNone/>
              <a:defRPr sz="1600">
                <a:latin typeface="Oxygen"/>
                <a:ea typeface="Oxygen"/>
                <a:cs typeface="Oxygen"/>
                <a:sym typeface="Oxygen"/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 3">
  <p:cSld name="CUSTOM_4_2"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9" name="Google Shape;129;p2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flipH="1" rot="10800000">
            <a:off x="0" y="0"/>
            <a:ext cx="9144000" cy="5143513"/>
          </a:xfrm>
          <a:prstGeom prst="rect">
            <a:avLst/>
          </a:prstGeom>
          <a:noFill/>
          <a:ln>
            <a:noFill/>
          </a:ln>
        </p:spPr>
      </p:pic>
      <p:sp>
        <p:nvSpPr>
          <p:cNvPr id="130" name="Google Shape;130;p24"/>
          <p:cNvSpPr txBox="1"/>
          <p:nvPr>
            <p:ph idx="1" type="subTitle"/>
          </p:nvPr>
        </p:nvSpPr>
        <p:spPr>
          <a:xfrm>
            <a:off x="720000" y="1452575"/>
            <a:ext cx="4293300" cy="2765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Maven Pro"/>
              <a:buChar char="●"/>
              <a:defRPr sz="1600">
                <a:latin typeface="Oxygen"/>
                <a:ea typeface="Oxygen"/>
                <a:cs typeface="Oxygen"/>
                <a:sym typeface="Oxygen"/>
              </a:defRPr>
            </a:lvl1pPr>
            <a:lvl2pPr lvl="1">
              <a:spcBef>
                <a:spcPts val="1600"/>
              </a:spcBef>
              <a:spcAft>
                <a:spcPts val="0"/>
              </a:spcAft>
              <a:buClr>
                <a:srgbClr val="024427"/>
              </a:buClr>
              <a:buSzPts val="1400"/>
              <a:buFont typeface="Maven Pro"/>
              <a:buChar char="○"/>
              <a:defRPr/>
            </a:lvl2pPr>
            <a:lvl3pPr lvl="2">
              <a:spcBef>
                <a:spcPts val="1600"/>
              </a:spcBef>
              <a:spcAft>
                <a:spcPts val="0"/>
              </a:spcAft>
              <a:buClr>
                <a:srgbClr val="024427"/>
              </a:buClr>
              <a:buSzPts val="1400"/>
              <a:buFont typeface="Maven Pro"/>
              <a:buChar char="■"/>
              <a:defRPr/>
            </a:lvl3pPr>
            <a:lvl4pPr lvl="3">
              <a:spcBef>
                <a:spcPts val="1600"/>
              </a:spcBef>
              <a:spcAft>
                <a:spcPts val="0"/>
              </a:spcAft>
              <a:buClr>
                <a:srgbClr val="024427"/>
              </a:buClr>
              <a:buSzPts val="1400"/>
              <a:buFont typeface="Maven Pro"/>
              <a:buChar char="●"/>
              <a:defRPr/>
            </a:lvl4pPr>
            <a:lvl5pPr lvl="4">
              <a:spcBef>
                <a:spcPts val="1600"/>
              </a:spcBef>
              <a:spcAft>
                <a:spcPts val="0"/>
              </a:spcAft>
              <a:buClr>
                <a:srgbClr val="024427"/>
              </a:buClr>
              <a:buSzPts val="1400"/>
              <a:buFont typeface="Maven Pro"/>
              <a:buChar char="○"/>
              <a:defRPr/>
            </a:lvl5pPr>
            <a:lvl6pPr lvl="5">
              <a:spcBef>
                <a:spcPts val="1600"/>
              </a:spcBef>
              <a:spcAft>
                <a:spcPts val="0"/>
              </a:spcAft>
              <a:buClr>
                <a:srgbClr val="024427"/>
              </a:buClr>
              <a:buSzPts val="1400"/>
              <a:buFont typeface="Maven Pro"/>
              <a:buChar char="■"/>
              <a:defRPr/>
            </a:lvl6pPr>
            <a:lvl7pPr lvl="6">
              <a:spcBef>
                <a:spcPts val="1600"/>
              </a:spcBef>
              <a:spcAft>
                <a:spcPts val="0"/>
              </a:spcAft>
              <a:buClr>
                <a:srgbClr val="024427"/>
              </a:buClr>
              <a:buSzPts val="1400"/>
              <a:buFont typeface="Maven Pro"/>
              <a:buChar char="●"/>
              <a:defRPr/>
            </a:lvl7pPr>
            <a:lvl8pPr lvl="7">
              <a:spcBef>
                <a:spcPts val="1600"/>
              </a:spcBef>
              <a:spcAft>
                <a:spcPts val="0"/>
              </a:spcAft>
              <a:buClr>
                <a:srgbClr val="024427"/>
              </a:buClr>
              <a:buSzPts val="1400"/>
              <a:buFont typeface="Maven Pro"/>
              <a:buChar char="○"/>
              <a:defRPr/>
            </a:lvl8pPr>
            <a:lvl9pPr lvl="8">
              <a:spcBef>
                <a:spcPts val="1600"/>
              </a:spcBef>
              <a:spcAft>
                <a:spcPts val="1600"/>
              </a:spcAft>
              <a:buClr>
                <a:srgbClr val="024427"/>
              </a:buClr>
              <a:buSzPts val="1400"/>
              <a:buFont typeface="Maven Pro"/>
              <a:buChar char="■"/>
              <a:defRPr/>
            </a:lvl9pPr>
          </a:lstStyle>
          <a:p/>
        </p:txBody>
      </p:sp>
      <p:sp>
        <p:nvSpPr>
          <p:cNvPr id="131" name="Google Shape;131;p24"/>
          <p:cNvSpPr txBox="1"/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800"/>
              <a:buNone/>
              <a:defRPr b="1" sz="2400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32" name="Google Shape;132;p24"/>
          <p:cNvSpPr/>
          <p:nvPr>
            <p:ph idx="2" type="pic"/>
          </p:nvPr>
        </p:nvSpPr>
        <p:spPr>
          <a:xfrm>
            <a:off x="5334000" y="1452575"/>
            <a:ext cx="3090000" cy="3090000"/>
          </a:xfrm>
          <a:prstGeom prst="roundRect">
            <a:avLst>
              <a:gd fmla="val 16667" name="adj"/>
            </a:avLst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 4">
  <p:cSld name="CUSTOM_5"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4" name="Google Shape;134;p2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5" y="0"/>
            <a:ext cx="9144005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35" name="Google Shape;135;p25"/>
          <p:cNvSpPr txBox="1"/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800"/>
              <a:buNone/>
              <a:defRPr b="1" sz="2400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Numbers and text">
  <p:cSld name="BLANK_1_1_1_1_1_1"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7" name="Google Shape;137;p2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38" name="Google Shape;138;p26"/>
          <p:cNvSpPr txBox="1"/>
          <p:nvPr>
            <p:ph hasCustomPrompt="1" type="title"/>
          </p:nvPr>
        </p:nvSpPr>
        <p:spPr>
          <a:xfrm>
            <a:off x="1284000" y="540000"/>
            <a:ext cx="6576000" cy="828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139" name="Google Shape;139;p26"/>
          <p:cNvSpPr txBox="1"/>
          <p:nvPr>
            <p:ph idx="1" type="subTitle"/>
          </p:nvPr>
        </p:nvSpPr>
        <p:spPr>
          <a:xfrm>
            <a:off x="1284000" y="1246025"/>
            <a:ext cx="6576000" cy="445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Oxygen"/>
                <a:ea typeface="Oxygen"/>
                <a:cs typeface="Oxygen"/>
                <a:sym typeface="Oxygen"/>
              </a:defRPr>
            </a:lvl1pPr>
            <a:lvl2pPr lvl="1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  <p:sp>
        <p:nvSpPr>
          <p:cNvPr id="140" name="Google Shape;140;p26"/>
          <p:cNvSpPr txBox="1"/>
          <p:nvPr>
            <p:ph hasCustomPrompt="1" idx="2" type="title"/>
          </p:nvPr>
        </p:nvSpPr>
        <p:spPr>
          <a:xfrm>
            <a:off x="1284000" y="1996138"/>
            <a:ext cx="6576000" cy="828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141" name="Google Shape;141;p26"/>
          <p:cNvSpPr txBox="1"/>
          <p:nvPr>
            <p:ph idx="3" type="subTitle"/>
          </p:nvPr>
        </p:nvSpPr>
        <p:spPr>
          <a:xfrm>
            <a:off x="1284000" y="2702163"/>
            <a:ext cx="6576000" cy="445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Oxygen"/>
                <a:ea typeface="Oxygen"/>
                <a:cs typeface="Oxygen"/>
                <a:sym typeface="Oxygen"/>
              </a:defRPr>
            </a:lvl1pPr>
            <a:lvl2pPr lvl="1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  <p:sp>
        <p:nvSpPr>
          <p:cNvPr id="142" name="Google Shape;142;p26"/>
          <p:cNvSpPr txBox="1"/>
          <p:nvPr>
            <p:ph hasCustomPrompt="1" idx="4" type="title"/>
          </p:nvPr>
        </p:nvSpPr>
        <p:spPr>
          <a:xfrm>
            <a:off x="1284000" y="3452288"/>
            <a:ext cx="6576000" cy="828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143" name="Google Shape;143;p26"/>
          <p:cNvSpPr txBox="1"/>
          <p:nvPr>
            <p:ph idx="5" type="subTitle"/>
          </p:nvPr>
        </p:nvSpPr>
        <p:spPr>
          <a:xfrm>
            <a:off x="1284000" y="4158313"/>
            <a:ext cx="6576000" cy="445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latin typeface="Oxygen"/>
                <a:ea typeface="Oxygen"/>
                <a:cs typeface="Oxygen"/>
                <a:sym typeface="Oxygen"/>
              </a:defRPr>
            </a:lvl1pPr>
            <a:lvl2pPr lvl="1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 1">
  <p:cSld name="CUSTOM_9">
    <p:spTree>
      <p:nvGrpSpPr>
        <p:cNvPr id="144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5" name="Google Shape;145;p27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7" y="0"/>
            <a:ext cx="9144000" cy="5143497"/>
          </a:xfrm>
          <a:prstGeom prst="rect">
            <a:avLst/>
          </a:prstGeom>
          <a:noFill/>
          <a:ln>
            <a:noFill/>
          </a:ln>
        </p:spPr>
      </p:pic>
      <p:sp>
        <p:nvSpPr>
          <p:cNvPr id="146" name="Google Shape;146;p27"/>
          <p:cNvSpPr txBox="1"/>
          <p:nvPr>
            <p:ph type="title"/>
          </p:nvPr>
        </p:nvSpPr>
        <p:spPr>
          <a:xfrm>
            <a:off x="720096" y="2342625"/>
            <a:ext cx="52728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 b="1" sz="45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47" name="Google Shape;147;p27"/>
          <p:cNvSpPr txBox="1"/>
          <p:nvPr>
            <p:ph hasCustomPrompt="1" idx="2" type="title"/>
          </p:nvPr>
        </p:nvSpPr>
        <p:spPr>
          <a:xfrm>
            <a:off x="720000" y="1106175"/>
            <a:ext cx="3285000" cy="1265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000"/>
              <a:buNone/>
              <a:defRPr b="1" sz="7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48" name="Google Shape;148;p27"/>
          <p:cNvSpPr txBox="1"/>
          <p:nvPr>
            <p:ph idx="1" type="subTitle"/>
          </p:nvPr>
        </p:nvSpPr>
        <p:spPr>
          <a:xfrm>
            <a:off x="720101" y="3323950"/>
            <a:ext cx="3285000" cy="71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600">
                <a:latin typeface="Oxygen"/>
                <a:ea typeface="Oxygen"/>
                <a:cs typeface="Oxygen"/>
                <a:sym typeface="Oxygen"/>
              </a:defRPr>
            </a:lvl1pPr>
            <a:lvl2pPr lvl="1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 2">
  <p:cSld name="CUSTOM_10">
    <p:spTree>
      <p:nvGrpSpPr>
        <p:cNvPr id="149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0" name="Google Shape;150;p28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51" name="Google Shape;151;p28"/>
          <p:cNvSpPr txBox="1"/>
          <p:nvPr>
            <p:ph type="title"/>
          </p:nvPr>
        </p:nvSpPr>
        <p:spPr>
          <a:xfrm>
            <a:off x="1174100" y="2342625"/>
            <a:ext cx="67959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b="1" sz="45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2" name="Google Shape;152;p28"/>
          <p:cNvSpPr txBox="1"/>
          <p:nvPr>
            <p:ph hasCustomPrompt="1" idx="2" type="title"/>
          </p:nvPr>
        </p:nvSpPr>
        <p:spPr>
          <a:xfrm>
            <a:off x="2929500" y="1106175"/>
            <a:ext cx="3285000" cy="1265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b="1" sz="7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53" name="Google Shape;153;p28"/>
          <p:cNvSpPr txBox="1"/>
          <p:nvPr>
            <p:ph idx="1" type="subTitle"/>
          </p:nvPr>
        </p:nvSpPr>
        <p:spPr>
          <a:xfrm>
            <a:off x="2929500" y="3323950"/>
            <a:ext cx="3285000" cy="71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600">
                <a:latin typeface="Oxygen"/>
                <a:ea typeface="Oxygen"/>
                <a:cs typeface="Oxygen"/>
                <a:sym typeface="Oxygen"/>
              </a:defRPr>
            </a:lvl1pPr>
            <a:lvl2pPr lvl="1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hanks">
  <p:cSld name="BLANK_1_1_1_1_1_1_2">
    <p:spTree>
      <p:nvGrpSpPr>
        <p:cNvPr id="154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5" name="Google Shape;155;p29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3"/>
            <a:ext cx="9144000" cy="5143489"/>
          </a:xfrm>
          <a:prstGeom prst="rect">
            <a:avLst/>
          </a:prstGeom>
          <a:noFill/>
          <a:ln>
            <a:noFill/>
          </a:ln>
        </p:spPr>
      </p:pic>
      <p:sp>
        <p:nvSpPr>
          <p:cNvPr id="156" name="Google Shape;156;p29"/>
          <p:cNvSpPr txBox="1"/>
          <p:nvPr>
            <p:ph type="ctrTitle"/>
          </p:nvPr>
        </p:nvSpPr>
        <p:spPr>
          <a:xfrm>
            <a:off x="4096775" y="540100"/>
            <a:ext cx="4325700" cy="984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b="1" sz="52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57" name="Google Shape;157;p29"/>
          <p:cNvSpPr txBox="1"/>
          <p:nvPr>
            <p:ph idx="1" type="subTitle"/>
          </p:nvPr>
        </p:nvSpPr>
        <p:spPr>
          <a:xfrm>
            <a:off x="4096775" y="1524100"/>
            <a:ext cx="43257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600">
                <a:latin typeface="Oxygen"/>
                <a:ea typeface="Oxygen"/>
                <a:cs typeface="Oxygen"/>
                <a:sym typeface="Oxygen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158" name="Google Shape;158;p29"/>
          <p:cNvSpPr txBox="1"/>
          <p:nvPr/>
        </p:nvSpPr>
        <p:spPr>
          <a:xfrm>
            <a:off x="4409075" y="3137600"/>
            <a:ext cx="3701100" cy="964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2"/>
                </a:solidFill>
                <a:latin typeface="Oxygen"/>
                <a:ea typeface="Oxygen"/>
                <a:cs typeface="Oxygen"/>
                <a:sym typeface="Oxygen"/>
              </a:rPr>
              <a:t>CREDITS: This presentation template was created by </a:t>
            </a:r>
            <a:r>
              <a:rPr lang="en" u="sng">
                <a:solidFill>
                  <a:schemeClr val="lt2"/>
                </a:solidFill>
                <a:latin typeface="Oxygen"/>
                <a:ea typeface="Oxygen"/>
                <a:cs typeface="Oxygen"/>
                <a:sym typeface="Oxygen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Slidesgo</a:t>
            </a:r>
            <a:r>
              <a:rPr lang="en">
                <a:solidFill>
                  <a:schemeClr val="lt2"/>
                </a:solidFill>
                <a:latin typeface="Oxygen"/>
                <a:ea typeface="Oxygen"/>
                <a:cs typeface="Oxygen"/>
                <a:sym typeface="Oxygen"/>
              </a:rPr>
              <a:t>, including icons by </a:t>
            </a:r>
            <a:r>
              <a:rPr lang="en" u="sng">
                <a:solidFill>
                  <a:schemeClr val="lt2"/>
                </a:solidFill>
                <a:latin typeface="Oxygen"/>
                <a:ea typeface="Oxygen"/>
                <a:cs typeface="Oxygen"/>
                <a:sym typeface="Oxygen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Flaticon</a:t>
            </a:r>
            <a:r>
              <a:rPr lang="en">
                <a:solidFill>
                  <a:schemeClr val="lt2"/>
                </a:solidFill>
                <a:latin typeface="Oxygen"/>
                <a:ea typeface="Oxygen"/>
                <a:cs typeface="Oxygen"/>
                <a:sym typeface="Oxygen"/>
              </a:rPr>
              <a:t>, infographics &amp; images by</a:t>
            </a:r>
            <a:r>
              <a:rPr lang="en">
                <a:solidFill>
                  <a:schemeClr val="lt2"/>
                </a:solidFill>
                <a:uFill>
                  <a:noFill/>
                </a:uFill>
                <a:latin typeface="Oxygen"/>
                <a:ea typeface="Oxygen"/>
                <a:cs typeface="Oxygen"/>
                <a:sym typeface="Oxygen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" u="sng">
                <a:solidFill>
                  <a:schemeClr val="lt2"/>
                </a:solidFill>
                <a:latin typeface="Oxygen"/>
                <a:ea typeface="Oxygen"/>
                <a:cs typeface="Oxygen"/>
                <a:sym typeface="Oxygen"/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Freepik</a:t>
            </a:r>
            <a:r>
              <a:rPr lang="en">
                <a:solidFill>
                  <a:schemeClr val="lt2"/>
                </a:solidFill>
                <a:latin typeface="Oxygen"/>
                <a:ea typeface="Oxygen"/>
                <a:cs typeface="Oxygen"/>
                <a:sym typeface="Oxygen"/>
              </a:rPr>
              <a:t>.</a:t>
            </a:r>
            <a:endParaRPr>
              <a:solidFill>
                <a:schemeClr val="lt2"/>
              </a:solidFill>
              <a:latin typeface="Oxygen"/>
              <a:ea typeface="Oxygen"/>
              <a:cs typeface="Oxygen"/>
              <a:sym typeface="Oxygen"/>
            </a:endParaRPr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ackground">
  <p:cSld name="BLANK_1_1_1_1_1_1_1">
    <p:spTree>
      <p:nvGrpSpPr>
        <p:cNvPr id="159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ackground 1">
  <p:cSld name="BLANK_1_1_1_1_1_1_3">
    <p:spTree>
      <p:nvGrpSpPr>
        <p:cNvPr id="160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1" name="Google Shape;161;p31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ackground 2">
  <p:cSld name="CUSTOM_4_1">
    <p:spTree>
      <p:nvGrpSpPr>
        <p:cNvPr id="162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" name="Google Shape;163;p32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1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20" Type="http://schemas.openxmlformats.org/officeDocument/2006/relationships/slideLayout" Target="../slideLayouts/slideLayout20.xml"/><Relationship Id="rId22" Type="http://schemas.openxmlformats.org/officeDocument/2006/relationships/slideLayout" Target="../slideLayouts/slideLayout22.xml"/><Relationship Id="rId21" Type="http://schemas.openxmlformats.org/officeDocument/2006/relationships/slideLayout" Target="../slideLayouts/slideLayout21.xml"/><Relationship Id="rId24" Type="http://schemas.openxmlformats.org/officeDocument/2006/relationships/slideLayout" Target="../slideLayouts/slideLayout24.xml"/><Relationship Id="rId23" Type="http://schemas.openxmlformats.org/officeDocument/2006/relationships/slideLayout" Target="../slideLayouts/slideLayout23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26" Type="http://schemas.openxmlformats.org/officeDocument/2006/relationships/slideLayout" Target="../slideLayouts/slideLayout26.xml"/><Relationship Id="rId25" Type="http://schemas.openxmlformats.org/officeDocument/2006/relationships/slideLayout" Target="../slideLayouts/slideLayout25.xml"/><Relationship Id="rId28" Type="http://schemas.openxmlformats.org/officeDocument/2006/relationships/slideLayout" Target="../slideLayouts/slideLayout28.xml"/><Relationship Id="rId27" Type="http://schemas.openxmlformats.org/officeDocument/2006/relationships/slideLayout" Target="../slideLayouts/slideLayout27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29" Type="http://schemas.openxmlformats.org/officeDocument/2006/relationships/slideLayout" Target="../slideLayouts/slideLayout29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31" Type="http://schemas.openxmlformats.org/officeDocument/2006/relationships/slideLayout" Target="../slideLayouts/slideLayout31.xml"/><Relationship Id="rId30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32" Type="http://schemas.openxmlformats.org/officeDocument/2006/relationships/theme" Target="../theme/theme1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7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16.xml"/><Relationship Id="rId19" Type="http://schemas.openxmlformats.org/officeDocument/2006/relationships/slideLayout" Target="../slideLayouts/slideLayout19.xml"/><Relationship Id="rId18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oiret One"/>
              <a:buNone/>
              <a:defRPr sz="2800">
                <a:solidFill>
                  <a:schemeClr val="dk1"/>
                </a:solidFill>
                <a:latin typeface="Poiret One"/>
                <a:ea typeface="Poiret One"/>
                <a:cs typeface="Poiret One"/>
                <a:sym typeface="Poiret On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Bebas Neue"/>
              <a:buNone/>
              <a:defRPr sz="2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Bebas Neue"/>
              <a:buNone/>
              <a:defRPr sz="2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Bebas Neue"/>
              <a:buNone/>
              <a:defRPr sz="2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Bebas Neue"/>
              <a:buNone/>
              <a:defRPr sz="2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Bebas Neue"/>
              <a:buNone/>
              <a:defRPr sz="2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Bebas Neue"/>
              <a:buNone/>
              <a:defRPr sz="2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Bebas Neue"/>
              <a:buNone/>
              <a:defRPr sz="2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Bebas Neue"/>
              <a:buNone/>
              <a:defRPr sz="2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Oxygen Light"/>
              <a:buChar char="●"/>
              <a:defRPr sz="1800">
                <a:solidFill>
                  <a:schemeClr val="lt2"/>
                </a:solidFill>
                <a:latin typeface="Oxygen Light"/>
                <a:ea typeface="Oxygen Light"/>
                <a:cs typeface="Oxygen Light"/>
                <a:sym typeface="Oxygen Light"/>
              </a:defRPr>
            </a:lvl1pPr>
            <a:lvl2pPr indent="-3175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Oxygen Light"/>
              <a:buChar char="○"/>
              <a:defRPr>
                <a:solidFill>
                  <a:schemeClr val="lt2"/>
                </a:solidFill>
                <a:latin typeface="Oxygen Light"/>
                <a:ea typeface="Oxygen Light"/>
                <a:cs typeface="Oxygen Light"/>
                <a:sym typeface="Oxygen Light"/>
              </a:defRPr>
            </a:lvl2pPr>
            <a:lvl3pPr indent="-3175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Oxygen Light"/>
              <a:buChar char="■"/>
              <a:defRPr>
                <a:solidFill>
                  <a:schemeClr val="lt2"/>
                </a:solidFill>
                <a:latin typeface="Oxygen Light"/>
                <a:ea typeface="Oxygen Light"/>
                <a:cs typeface="Oxygen Light"/>
                <a:sym typeface="Oxygen Light"/>
              </a:defRPr>
            </a:lvl3pPr>
            <a:lvl4pPr indent="-3175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Oxygen Light"/>
              <a:buChar char="●"/>
              <a:defRPr>
                <a:solidFill>
                  <a:schemeClr val="lt2"/>
                </a:solidFill>
                <a:latin typeface="Oxygen Light"/>
                <a:ea typeface="Oxygen Light"/>
                <a:cs typeface="Oxygen Light"/>
                <a:sym typeface="Oxygen Light"/>
              </a:defRPr>
            </a:lvl4pPr>
            <a:lvl5pPr indent="-3175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Oxygen Light"/>
              <a:buChar char="○"/>
              <a:defRPr>
                <a:solidFill>
                  <a:schemeClr val="lt2"/>
                </a:solidFill>
                <a:latin typeface="Oxygen Light"/>
                <a:ea typeface="Oxygen Light"/>
                <a:cs typeface="Oxygen Light"/>
                <a:sym typeface="Oxygen Light"/>
              </a:defRPr>
            </a:lvl5pPr>
            <a:lvl6pPr indent="-3175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Oxygen Light"/>
              <a:buChar char="■"/>
              <a:defRPr>
                <a:solidFill>
                  <a:schemeClr val="lt2"/>
                </a:solidFill>
                <a:latin typeface="Oxygen Light"/>
                <a:ea typeface="Oxygen Light"/>
                <a:cs typeface="Oxygen Light"/>
                <a:sym typeface="Oxygen Light"/>
              </a:defRPr>
            </a:lvl6pPr>
            <a:lvl7pPr indent="-3175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Oxygen Light"/>
              <a:buChar char="●"/>
              <a:defRPr>
                <a:solidFill>
                  <a:schemeClr val="lt2"/>
                </a:solidFill>
                <a:latin typeface="Oxygen Light"/>
                <a:ea typeface="Oxygen Light"/>
                <a:cs typeface="Oxygen Light"/>
                <a:sym typeface="Oxygen Light"/>
              </a:defRPr>
            </a:lvl7pPr>
            <a:lvl8pPr indent="-3175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Oxygen Light"/>
              <a:buChar char="○"/>
              <a:defRPr>
                <a:solidFill>
                  <a:schemeClr val="lt2"/>
                </a:solidFill>
                <a:latin typeface="Oxygen Light"/>
                <a:ea typeface="Oxygen Light"/>
                <a:cs typeface="Oxygen Light"/>
                <a:sym typeface="Oxygen Light"/>
              </a:defRPr>
            </a:lvl8pPr>
            <a:lvl9pPr indent="-3175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Oxygen Light"/>
              <a:buChar char="■"/>
              <a:defRPr>
                <a:solidFill>
                  <a:schemeClr val="lt2"/>
                </a:solidFill>
                <a:latin typeface="Oxygen Light"/>
                <a:ea typeface="Oxygen Light"/>
                <a:cs typeface="Oxygen Light"/>
                <a:sym typeface="Oxygen Light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  <p:sldLayoutId id="2147483669" r:id="rId22"/>
    <p:sldLayoutId id="2147483670" r:id="rId23"/>
    <p:sldLayoutId id="2147483671" r:id="rId24"/>
    <p:sldLayoutId id="2147483672" r:id="rId25"/>
    <p:sldLayoutId id="2147483673" r:id="rId26"/>
    <p:sldLayoutId id="2147483674" r:id="rId27"/>
    <p:sldLayoutId id="2147483675" r:id="rId28"/>
    <p:sldLayoutId id="2147483676" r:id="rId29"/>
    <p:sldLayoutId id="2147483677" r:id="rId30"/>
    <p:sldLayoutId id="2147483678" r:id="rId31"/>
  </p:sldLayoutIdLst>
  <p:transition spd="med">
    <p:push/>
  </p:transition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33.jpg"/><Relationship Id="rId4" Type="http://schemas.openxmlformats.org/officeDocument/2006/relationships/image" Target="../media/image35.jpg"/><Relationship Id="rId5" Type="http://schemas.openxmlformats.org/officeDocument/2006/relationships/image" Target="../media/image23.jpg"/><Relationship Id="rId6" Type="http://schemas.openxmlformats.org/officeDocument/2006/relationships/image" Target="../media/image38.jp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36.jpg"/><Relationship Id="rId4" Type="http://schemas.openxmlformats.org/officeDocument/2006/relationships/image" Target="../media/image32.jpg"/><Relationship Id="rId5" Type="http://schemas.openxmlformats.org/officeDocument/2006/relationships/image" Target="../media/image37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20.jpg"/><Relationship Id="rId4" Type="http://schemas.openxmlformats.org/officeDocument/2006/relationships/image" Target="../media/image21.jpg"/><Relationship Id="rId5" Type="http://schemas.openxmlformats.org/officeDocument/2006/relationships/image" Target="../media/image24.jpg"/><Relationship Id="rId6" Type="http://schemas.openxmlformats.org/officeDocument/2006/relationships/image" Target="../media/image25.jp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22.jpg"/><Relationship Id="rId4" Type="http://schemas.openxmlformats.org/officeDocument/2006/relationships/image" Target="../media/image26.jpg"/><Relationship Id="rId5" Type="http://schemas.openxmlformats.org/officeDocument/2006/relationships/image" Target="../media/image29.jpg"/><Relationship Id="rId6" Type="http://schemas.openxmlformats.org/officeDocument/2006/relationships/image" Target="../media/image27.jpg"/><Relationship Id="rId7" Type="http://schemas.openxmlformats.org/officeDocument/2006/relationships/image" Target="../media/image28.jpg"/><Relationship Id="rId8" Type="http://schemas.openxmlformats.org/officeDocument/2006/relationships/image" Target="../media/image30.jp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7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33"/>
          <p:cNvSpPr txBox="1"/>
          <p:nvPr>
            <p:ph type="ctrTitle"/>
          </p:nvPr>
        </p:nvSpPr>
        <p:spPr>
          <a:xfrm>
            <a:off x="2604250" y="970200"/>
            <a:ext cx="5783700" cy="2410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Cyflwyniad Adfyfyriol Prosiect Cydweithredol</a:t>
            </a:r>
            <a:endParaRPr>
              <a:solidFill>
                <a:schemeClr val="accent1"/>
              </a:solidFill>
            </a:endParaRPr>
          </a:p>
        </p:txBody>
      </p:sp>
      <p:sp>
        <p:nvSpPr>
          <p:cNvPr id="169" name="Google Shape;169;p33"/>
          <p:cNvSpPr txBox="1"/>
          <p:nvPr>
            <p:ph idx="1" type="subTitle"/>
          </p:nvPr>
        </p:nvSpPr>
        <p:spPr>
          <a:xfrm>
            <a:off x="3438917" y="3380700"/>
            <a:ext cx="45624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Elin Dafydd Evans </a:t>
            </a:r>
            <a:endParaRPr/>
          </a:p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2404354</a:t>
            </a:r>
            <a:endParaRPr/>
          </a:p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ADPB5010C</a:t>
            </a:r>
            <a:r>
              <a:rPr lang="en"/>
              <a:t> 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3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p34"/>
          <p:cNvSpPr txBox="1"/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/>
              <a:t>Myfyrio yn feiriniadol o gydweithio.</a:t>
            </a:r>
            <a:endParaRPr sz="2500"/>
          </a:p>
        </p:txBody>
      </p:sp>
      <p:sp>
        <p:nvSpPr>
          <p:cNvPr id="175" name="Google Shape;175;p34"/>
          <p:cNvSpPr txBox="1"/>
          <p:nvPr>
            <p:ph idx="1" type="body"/>
          </p:nvPr>
        </p:nvSpPr>
        <p:spPr>
          <a:xfrm>
            <a:off x="720000" y="1017725"/>
            <a:ext cx="77040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500"/>
              <a:t>Cadarnhaol</a:t>
            </a:r>
            <a:endParaRPr b="1" sz="1500"/>
          </a:p>
          <a:p>
            <a:pPr indent="-304800" lvl="0" marL="457200" rtl="0" algn="l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200"/>
              <a:buChar char="➢"/>
            </a:pPr>
            <a:r>
              <a:rPr lang="en" sz="1200"/>
              <a:t>Cael rhannu a datblygu syniadau</a:t>
            </a:r>
            <a:endParaRPr sz="1200"/>
          </a:p>
          <a:p>
            <a:pPr indent="-3048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➢"/>
            </a:pPr>
            <a:r>
              <a:rPr lang="en" sz="1200"/>
              <a:t>Dysgu o eraill a dysgu sgiliau newydd </a:t>
            </a:r>
            <a:endParaRPr sz="1200"/>
          </a:p>
          <a:p>
            <a:pPr indent="-3048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➢"/>
            </a:pPr>
            <a:r>
              <a:rPr lang="en" sz="1200"/>
              <a:t>Helpu ein gilydd i ddatrys problemau </a:t>
            </a:r>
            <a:endParaRPr sz="1200"/>
          </a:p>
          <a:p>
            <a:pPr indent="-3048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➢"/>
            </a:pPr>
            <a:r>
              <a:rPr lang="en" sz="1200"/>
              <a:t>Rhannu y llwyth gwaith rhwngddom ni </a:t>
            </a:r>
            <a:endParaRPr sz="1200"/>
          </a:p>
          <a:p>
            <a:pPr indent="-3048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➢"/>
            </a:pPr>
            <a:r>
              <a:rPr lang="en" sz="1200"/>
              <a:t>Gwella sgiliau cyfathrebu </a:t>
            </a:r>
            <a:endParaRPr sz="1200"/>
          </a:p>
          <a:p>
            <a:pPr indent="-3048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➢"/>
            </a:pPr>
            <a:r>
              <a:rPr lang="en" sz="1200"/>
              <a:t>Dysgu mwy am arweinyddiaeth wrth fod yn gyfarwyddwr gynorthwyol</a:t>
            </a:r>
            <a:endParaRPr sz="1200"/>
          </a:p>
          <a:p>
            <a:pPr indent="-3048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➢"/>
            </a:pPr>
            <a:r>
              <a:rPr lang="en" sz="1200"/>
              <a:t>Y ddrama fer yn dod allan gyda canlyniad gwell ar y diwedd</a:t>
            </a:r>
            <a:endParaRPr sz="1200"/>
          </a:p>
          <a:p>
            <a:pPr indent="0" lvl="0" marL="0" rtl="0" algn="l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b="1" lang="en" sz="1500"/>
              <a:t>Negyddol </a:t>
            </a:r>
            <a:endParaRPr b="1" sz="1500"/>
          </a:p>
          <a:p>
            <a:pPr indent="-304800" lvl="0" marL="457200" rtl="0" algn="l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200"/>
              <a:buChar char="➢"/>
            </a:pPr>
            <a:r>
              <a:rPr lang="en" sz="1200"/>
              <a:t>Pobl ddim yn cyflawni ei gwaith </a:t>
            </a:r>
            <a:endParaRPr sz="1200"/>
          </a:p>
          <a:p>
            <a:pPr indent="-3048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➢"/>
            </a:pPr>
            <a:r>
              <a:rPr lang="en" sz="1200"/>
              <a:t>Difffyg cymeryd beirniadaeth adeiladol </a:t>
            </a:r>
            <a:endParaRPr sz="1200"/>
          </a:p>
          <a:p>
            <a:pPr indent="-3048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➢"/>
            </a:pPr>
            <a:r>
              <a:rPr lang="en" sz="1200"/>
              <a:t>Diffyg presenoldeb </a:t>
            </a:r>
            <a:endParaRPr sz="1200"/>
          </a:p>
          <a:p>
            <a:pPr indent="-3048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➢"/>
            </a:pPr>
            <a:r>
              <a:rPr lang="en" sz="1200"/>
              <a:t>Diffyg cyfrannu </a:t>
            </a:r>
            <a:endParaRPr sz="1200"/>
          </a:p>
          <a:p>
            <a:pPr indent="-3048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➢"/>
            </a:pPr>
            <a:r>
              <a:rPr lang="en" sz="1200"/>
              <a:t>Unigolion ddim eisiau cydweithio ag eraill</a:t>
            </a:r>
            <a:endParaRPr sz="1200"/>
          </a:p>
          <a:p>
            <a:pPr indent="-3048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➢"/>
            </a:pPr>
            <a:r>
              <a:rPr lang="en" sz="1200"/>
              <a:t>Gwneud penderfyniadau yn araf</a:t>
            </a:r>
            <a:endParaRPr sz="1200"/>
          </a:p>
          <a:p>
            <a:pPr indent="-3048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➢"/>
            </a:pPr>
            <a:r>
              <a:rPr lang="en" sz="1200"/>
              <a:t>Darnaru o waith unigolion yn cael ei torri</a:t>
            </a:r>
            <a:endParaRPr sz="1200"/>
          </a:p>
          <a:p>
            <a:pPr indent="0" lvl="0" marL="0" rtl="0" algn="l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 sz="1200"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9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p35"/>
          <p:cNvSpPr txBox="1"/>
          <p:nvPr>
            <p:ph idx="9"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  </a:t>
            </a:r>
            <a:r>
              <a:rPr lang="en" sz="2500"/>
              <a:t>Gwerthuso a myfyrio ar fy heriau mhersonol wrth greu darn newydd o Theatr.</a:t>
            </a:r>
            <a:endParaRPr sz="2500"/>
          </a:p>
        </p:txBody>
      </p:sp>
      <p:sp>
        <p:nvSpPr>
          <p:cNvPr id="181" name="Google Shape;181;p35"/>
          <p:cNvSpPr txBox="1"/>
          <p:nvPr/>
        </p:nvSpPr>
        <p:spPr>
          <a:xfrm>
            <a:off x="566525" y="1372600"/>
            <a:ext cx="8222100" cy="3108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Oxygen Light"/>
              <a:buChar char="➢"/>
            </a:pPr>
            <a:r>
              <a:rPr lang="en" sz="1200">
                <a:solidFill>
                  <a:schemeClr val="lt2"/>
                </a:solidFill>
                <a:latin typeface="Oxygen Light"/>
                <a:ea typeface="Oxygen Light"/>
                <a:cs typeface="Oxygen Light"/>
                <a:sym typeface="Oxygen Light"/>
              </a:rPr>
              <a:t>Diffyg hyder </a:t>
            </a:r>
            <a:endParaRPr sz="1200">
              <a:solidFill>
                <a:schemeClr val="lt2"/>
              </a:solidFill>
              <a:latin typeface="Oxygen Light"/>
              <a:ea typeface="Oxygen Light"/>
              <a:cs typeface="Oxygen Light"/>
              <a:sym typeface="Oxygen Light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Oxygen Light"/>
              <a:buChar char="➢"/>
            </a:pPr>
            <a:r>
              <a:rPr lang="en" sz="1200">
                <a:solidFill>
                  <a:schemeClr val="lt2"/>
                </a:solidFill>
                <a:latin typeface="Oxygen Light"/>
                <a:ea typeface="Oxygen Light"/>
                <a:cs typeface="Oxygen Light"/>
                <a:sym typeface="Oxygen Light"/>
              </a:rPr>
              <a:t>Ceisio ysgrifennu caneuon </a:t>
            </a:r>
            <a:endParaRPr sz="1200">
              <a:solidFill>
                <a:schemeClr val="lt2"/>
              </a:solidFill>
              <a:latin typeface="Oxygen Light"/>
              <a:ea typeface="Oxygen Light"/>
              <a:cs typeface="Oxygen Light"/>
              <a:sym typeface="Oxygen Light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Oxygen Light"/>
              <a:buChar char="➢"/>
            </a:pPr>
            <a:r>
              <a:rPr lang="en" sz="1200">
                <a:solidFill>
                  <a:schemeClr val="lt2"/>
                </a:solidFill>
                <a:latin typeface="Oxygen Light"/>
                <a:ea typeface="Oxygen Light"/>
                <a:cs typeface="Oxygen Light"/>
                <a:sym typeface="Oxygen Light"/>
              </a:rPr>
              <a:t>Rhannu fy marn </a:t>
            </a:r>
            <a:endParaRPr sz="1200">
              <a:solidFill>
                <a:schemeClr val="lt2"/>
              </a:solidFill>
              <a:latin typeface="Oxygen Light"/>
              <a:ea typeface="Oxygen Light"/>
              <a:cs typeface="Oxygen Light"/>
              <a:sym typeface="Oxygen Light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Oxygen Light"/>
              <a:buChar char="➢"/>
            </a:pPr>
            <a:r>
              <a:rPr lang="en" sz="1200">
                <a:solidFill>
                  <a:schemeClr val="lt2"/>
                </a:solidFill>
                <a:latin typeface="Oxygen Light"/>
                <a:ea typeface="Oxygen Light"/>
                <a:cs typeface="Oxygen Light"/>
                <a:sym typeface="Oxygen Light"/>
              </a:rPr>
              <a:t>Gwneud yn siwr fod fy ngwaith i yn cysylltu gyda gwaith pawb arall</a:t>
            </a:r>
            <a:endParaRPr sz="1200">
              <a:solidFill>
                <a:schemeClr val="lt2"/>
              </a:solidFill>
              <a:latin typeface="Oxygen Light"/>
              <a:ea typeface="Oxygen Light"/>
              <a:cs typeface="Oxygen Light"/>
              <a:sym typeface="Oxygen Light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Oxygen Light"/>
              <a:buChar char="➢"/>
            </a:pPr>
            <a:r>
              <a:rPr lang="en" sz="1200">
                <a:solidFill>
                  <a:schemeClr val="lt2"/>
                </a:solidFill>
                <a:latin typeface="Oxygen Light"/>
                <a:ea typeface="Oxygen Light"/>
                <a:cs typeface="Oxygen Light"/>
                <a:sym typeface="Oxygen Light"/>
              </a:rPr>
              <a:t>Gwneud yn siwr bod fy neialog i gyda pwynt </a:t>
            </a:r>
            <a:endParaRPr sz="1200">
              <a:solidFill>
                <a:schemeClr val="lt2"/>
              </a:solidFill>
              <a:latin typeface="Oxygen Light"/>
              <a:ea typeface="Oxygen Light"/>
              <a:cs typeface="Oxygen Light"/>
              <a:sym typeface="Oxygen Light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Oxygen Light"/>
              <a:buChar char="➢"/>
            </a:pPr>
            <a:r>
              <a:rPr lang="en" sz="1200">
                <a:solidFill>
                  <a:schemeClr val="lt2"/>
                </a:solidFill>
                <a:latin typeface="Oxygen Light"/>
                <a:ea typeface="Oxygen Light"/>
                <a:cs typeface="Oxygen Light"/>
                <a:sym typeface="Oxygen Light"/>
              </a:rPr>
              <a:t>Ceisio peidio mynd rwystredig gydag unigolion yn y grwp</a:t>
            </a:r>
            <a:endParaRPr sz="1200">
              <a:solidFill>
                <a:schemeClr val="lt2"/>
              </a:solidFill>
              <a:latin typeface="Oxygen Light"/>
              <a:ea typeface="Oxygen Light"/>
              <a:cs typeface="Oxygen Light"/>
              <a:sym typeface="Oxygen Light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Oxygen Light"/>
              <a:buChar char="➢"/>
            </a:pPr>
            <a:r>
              <a:rPr lang="en" sz="1200">
                <a:solidFill>
                  <a:schemeClr val="lt2"/>
                </a:solidFill>
                <a:latin typeface="Oxygen Light"/>
                <a:ea typeface="Oxygen Light"/>
                <a:cs typeface="Oxygen Light"/>
                <a:sym typeface="Oxygen Light"/>
              </a:rPr>
              <a:t>Torri darnau o fy ngwaith allan er lles y ddrama fer </a:t>
            </a:r>
            <a:endParaRPr sz="1200">
              <a:solidFill>
                <a:schemeClr val="lt2"/>
              </a:solidFill>
              <a:latin typeface="Oxygen Light"/>
              <a:ea typeface="Oxygen Light"/>
              <a:cs typeface="Oxygen Light"/>
              <a:sym typeface="Oxygen Light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lt2"/>
              </a:solidFill>
              <a:latin typeface="Oxygen Light"/>
              <a:ea typeface="Oxygen Light"/>
              <a:cs typeface="Oxygen Light"/>
              <a:sym typeface="Oxygen Light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5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p36"/>
          <p:cNvSpPr txBox="1"/>
          <p:nvPr>
            <p:ph type="title"/>
          </p:nvPr>
        </p:nvSpPr>
        <p:spPr>
          <a:xfrm>
            <a:off x="1274250" y="323725"/>
            <a:ext cx="6595500" cy="57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/>
              <a:t>Dyma rhai o ddarnau o fy ngwaith a wnaeth ddim ei wneud i mewn i’r ddrama fer.</a:t>
            </a:r>
            <a:endParaRPr sz="2500"/>
          </a:p>
        </p:txBody>
      </p:sp>
      <p:pic>
        <p:nvPicPr>
          <p:cNvPr id="187" name="Google Shape;187;p36" title="Image 21-11-2025 at 16.24.jpe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350" y="1312000"/>
            <a:ext cx="2072801" cy="2273549"/>
          </a:xfrm>
          <a:prstGeom prst="rect">
            <a:avLst/>
          </a:prstGeom>
          <a:noFill/>
          <a:ln>
            <a:noFill/>
          </a:ln>
        </p:spPr>
      </p:pic>
      <p:pic>
        <p:nvPicPr>
          <p:cNvPr id="188" name="Google Shape;188;p36" title="Image 21-11-2025 at 16.27.jpe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295475" y="1312000"/>
            <a:ext cx="2287692" cy="3201502"/>
          </a:xfrm>
          <a:prstGeom prst="rect">
            <a:avLst/>
          </a:prstGeom>
          <a:noFill/>
          <a:ln>
            <a:noFill/>
          </a:ln>
        </p:spPr>
      </p:pic>
      <p:pic>
        <p:nvPicPr>
          <p:cNvPr id="189" name="Google Shape;189;p36" title="Image 21-11-2025 at 16.28.jpeg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583175" y="1311994"/>
            <a:ext cx="2287700" cy="1639731"/>
          </a:xfrm>
          <a:prstGeom prst="rect">
            <a:avLst/>
          </a:prstGeom>
          <a:noFill/>
          <a:ln>
            <a:noFill/>
          </a:ln>
        </p:spPr>
      </p:pic>
      <p:pic>
        <p:nvPicPr>
          <p:cNvPr id="190" name="Google Shape;190;p36" title="Image 21-11-2025 at 16.30.jpeg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2299638" y="1312000"/>
            <a:ext cx="1921349" cy="20393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4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Google Shape;195;p37"/>
          <p:cNvSpPr txBox="1"/>
          <p:nvPr>
            <p:ph type="title"/>
          </p:nvPr>
        </p:nvSpPr>
        <p:spPr>
          <a:xfrm>
            <a:off x="1147800" y="191400"/>
            <a:ext cx="6848400" cy="860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/>
              <a:t>Strwythuro a rhannu y llwyth gwaith</a:t>
            </a:r>
            <a:endParaRPr sz="2500"/>
          </a:p>
        </p:txBody>
      </p:sp>
      <p:pic>
        <p:nvPicPr>
          <p:cNvPr id="196" name="Google Shape;196;p37" title="Image 24-11-2025 at 14.40.jpeg"/>
          <p:cNvPicPr preferRelativeResize="0"/>
          <p:nvPr/>
        </p:nvPicPr>
        <p:blipFill rotWithShape="1">
          <a:blip r:embed="rId3">
            <a:alphaModFix/>
          </a:blip>
          <a:srcRect b="0" l="0" r="9140" t="0"/>
          <a:stretch/>
        </p:blipFill>
        <p:spPr>
          <a:xfrm>
            <a:off x="497900" y="1204500"/>
            <a:ext cx="2566176" cy="37866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97" name="Google Shape;197;p37" title="Image 24-11-2025 at 14.41.jpe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280611" y="1204500"/>
            <a:ext cx="2582797" cy="3786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8" name="Google Shape;198;p37" title="Image 24-11-2025 at 14.41 (1).jpeg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079933" y="1204500"/>
            <a:ext cx="2566167" cy="3786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2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p38"/>
          <p:cNvSpPr txBox="1"/>
          <p:nvPr>
            <p:ph idx="1" type="subTitle"/>
          </p:nvPr>
        </p:nvSpPr>
        <p:spPr>
          <a:xfrm>
            <a:off x="647425" y="263425"/>
            <a:ext cx="7791000" cy="1249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1600"/>
              </a:spcAft>
              <a:buNone/>
            </a:pPr>
            <a:r>
              <a:rPr b="1" lang="en">
                <a:solidFill>
                  <a:schemeClr val="dk1"/>
                </a:solidFill>
                <a:latin typeface="Poiret One"/>
                <a:ea typeface="Poiret One"/>
                <a:cs typeface="Poiret One"/>
                <a:sym typeface="Poiret One"/>
              </a:rPr>
              <a:t>Myfyrio yn feirniadol ar fy nghynydd a’n natblygiad personol drwy gydol y fodiwl.</a:t>
            </a:r>
            <a:endParaRPr b="1">
              <a:solidFill>
                <a:schemeClr val="dk1"/>
              </a:solidFill>
              <a:latin typeface="Poiret One"/>
              <a:ea typeface="Poiret One"/>
              <a:cs typeface="Poiret One"/>
              <a:sym typeface="Poiret One"/>
            </a:endParaRPr>
          </a:p>
        </p:txBody>
      </p:sp>
      <p:sp>
        <p:nvSpPr>
          <p:cNvPr id="204" name="Google Shape;204;p38"/>
          <p:cNvSpPr txBox="1"/>
          <p:nvPr/>
        </p:nvSpPr>
        <p:spPr>
          <a:xfrm>
            <a:off x="573975" y="1528150"/>
            <a:ext cx="7976100" cy="2974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Oxygen Light"/>
              <a:buChar char="➢"/>
            </a:pPr>
            <a:r>
              <a:rPr lang="en" sz="1200">
                <a:solidFill>
                  <a:schemeClr val="lt2"/>
                </a:solidFill>
                <a:latin typeface="Oxygen Light"/>
                <a:ea typeface="Oxygen Light"/>
                <a:cs typeface="Oxygen Light"/>
                <a:sym typeface="Oxygen Light"/>
              </a:rPr>
              <a:t>Mi  wnes i ddatblygu hyder drwy weithio mewn grwp bychan a drwy weithio gyda’r lefel 6 drwy ‘Amazing Grace’</a:t>
            </a:r>
            <a:endParaRPr sz="1200">
              <a:solidFill>
                <a:schemeClr val="lt2"/>
              </a:solidFill>
              <a:latin typeface="Oxygen Light"/>
              <a:ea typeface="Oxygen Light"/>
              <a:cs typeface="Oxygen Light"/>
              <a:sym typeface="Oxygen Light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Oxygen Light"/>
              <a:buChar char="➢"/>
            </a:pPr>
            <a:r>
              <a:rPr lang="en" sz="1200">
                <a:solidFill>
                  <a:schemeClr val="lt2"/>
                </a:solidFill>
                <a:latin typeface="Oxygen Light"/>
                <a:ea typeface="Oxygen Light"/>
                <a:cs typeface="Oxygen Light"/>
                <a:sym typeface="Oxygen Light"/>
              </a:rPr>
              <a:t>Fe wnes i ddysgu i wneud penderfyniadau fy hyn </a:t>
            </a:r>
            <a:endParaRPr sz="1200">
              <a:solidFill>
                <a:schemeClr val="lt2"/>
              </a:solidFill>
              <a:latin typeface="Oxygen Light"/>
              <a:ea typeface="Oxygen Light"/>
              <a:cs typeface="Oxygen Light"/>
              <a:sym typeface="Oxygen Light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Oxygen Light"/>
              <a:buChar char="➢"/>
            </a:pPr>
            <a:r>
              <a:rPr lang="en" sz="1200">
                <a:solidFill>
                  <a:schemeClr val="lt2"/>
                </a:solidFill>
                <a:latin typeface="Oxygen Light"/>
                <a:ea typeface="Oxygen Light"/>
                <a:cs typeface="Oxygen Light"/>
                <a:sym typeface="Oxygen Light"/>
              </a:rPr>
              <a:t>Cefais y siawns i ddysgu sut i gymeryd arweinyddiaeth</a:t>
            </a:r>
            <a:endParaRPr sz="1200">
              <a:solidFill>
                <a:schemeClr val="lt2"/>
              </a:solidFill>
              <a:latin typeface="Oxygen Light"/>
              <a:ea typeface="Oxygen Light"/>
              <a:cs typeface="Oxygen Light"/>
              <a:sym typeface="Oxygen Light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Oxygen Light"/>
              <a:buChar char="➢"/>
            </a:pPr>
            <a:r>
              <a:rPr lang="en" sz="1200">
                <a:solidFill>
                  <a:schemeClr val="lt2"/>
                </a:solidFill>
                <a:latin typeface="Oxygen Light"/>
                <a:ea typeface="Oxygen Light"/>
                <a:cs typeface="Oxygen Light"/>
                <a:sym typeface="Oxygen Light"/>
              </a:rPr>
              <a:t>Dysgu sut i gyfathrebu yn glir gyda fy nghyfeillion a thiwtoriaid </a:t>
            </a:r>
            <a:endParaRPr sz="1200">
              <a:solidFill>
                <a:schemeClr val="lt2"/>
              </a:solidFill>
              <a:latin typeface="Oxygen Light"/>
              <a:ea typeface="Oxygen Light"/>
              <a:cs typeface="Oxygen Light"/>
              <a:sym typeface="Oxygen Light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Oxygen Light"/>
              <a:buChar char="➢"/>
            </a:pPr>
            <a:r>
              <a:rPr lang="en" sz="1200">
                <a:solidFill>
                  <a:schemeClr val="lt2"/>
                </a:solidFill>
                <a:latin typeface="Oxygen Light"/>
                <a:ea typeface="Oxygen Light"/>
                <a:cs typeface="Oxygen Light"/>
                <a:sym typeface="Oxygen Light"/>
              </a:rPr>
              <a:t>Fe wnes i ddysgu lawer am weithio yn </a:t>
            </a:r>
            <a:r>
              <a:rPr lang="en" sz="1200">
                <a:solidFill>
                  <a:schemeClr val="lt2"/>
                </a:solidFill>
                <a:latin typeface="Oxygen Light"/>
                <a:ea typeface="Oxygen Light"/>
                <a:cs typeface="Oxygen Light"/>
                <a:sym typeface="Oxygen Light"/>
              </a:rPr>
              <a:t>annibynnol</a:t>
            </a:r>
            <a:r>
              <a:rPr lang="en" sz="1200">
                <a:solidFill>
                  <a:schemeClr val="lt2"/>
                </a:solidFill>
                <a:latin typeface="Oxygen Light"/>
                <a:ea typeface="Oxygen Light"/>
                <a:cs typeface="Oxygen Light"/>
                <a:sym typeface="Oxygen Light"/>
              </a:rPr>
              <a:t> ond hefyd mewn grwp </a:t>
            </a:r>
            <a:endParaRPr sz="1200">
              <a:solidFill>
                <a:schemeClr val="lt2"/>
              </a:solidFill>
              <a:latin typeface="Oxygen Light"/>
              <a:ea typeface="Oxygen Light"/>
              <a:cs typeface="Oxygen Light"/>
              <a:sym typeface="Oxygen Light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Oxygen Light"/>
              <a:buChar char="➢"/>
            </a:pPr>
            <a:r>
              <a:rPr lang="en" sz="1200">
                <a:solidFill>
                  <a:schemeClr val="lt2"/>
                </a:solidFill>
                <a:latin typeface="Oxygen Light"/>
                <a:ea typeface="Oxygen Light"/>
                <a:cs typeface="Oxygen Light"/>
                <a:sym typeface="Oxygen Light"/>
              </a:rPr>
              <a:t>Adeiladu ar waith tîm a chydweithio </a:t>
            </a:r>
            <a:endParaRPr sz="1200">
              <a:solidFill>
                <a:schemeClr val="lt2"/>
              </a:solidFill>
              <a:latin typeface="Oxygen Light"/>
              <a:ea typeface="Oxygen Light"/>
              <a:cs typeface="Oxygen Light"/>
              <a:sym typeface="Oxygen Light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Oxygen Light"/>
              <a:buChar char="➢"/>
            </a:pPr>
            <a:r>
              <a:rPr lang="en" sz="1200">
                <a:solidFill>
                  <a:schemeClr val="lt2"/>
                </a:solidFill>
                <a:latin typeface="Oxygen Light"/>
                <a:ea typeface="Oxygen Light"/>
                <a:cs typeface="Oxygen Light"/>
                <a:sym typeface="Oxygen Light"/>
              </a:rPr>
              <a:t>Dysgu lawer am ddisgyblaeth a ymrwymiad</a:t>
            </a:r>
            <a:endParaRPr sz="1200">
              <a:solidFill>
                <a:schemeClr val="lt2"/>
              </a:solidFill>
              <a:latin typeface="Oxygen Light"/>
              <a:ea typeface="Oxygen Light"/>
              <a:cs typeface="Oxygen Light"/>
              <a:sym typeface="Oxygen Light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Oxygen Light"/>
              <a:buChar char="➢"/>
            </a:pPr>
            <a:r>
              <a:rPr lang="en" sz="1200">
                <a:solidFill>
                  <a:schemeClr val="lt2"/>
                </a:solidFill>
                <a:latin typeface="Oxygen Light"/>
                <a:ea typeface="Oxygen Light"/>
                <a:cs typeface="Oxygen Light"/>
                <a:sym typeface="Oxygen Light"/>
              </a:rPr>
              <a:t>Gwellhau sgiliau ffocws</a:t>
            </a:r>
            <a:endParaRPr sz="1200">
              <a:solidFill>
                <a:schemeClr val="lt2"/>
              </a:solidFill>
              <a:latin typeface="Oxygen Light"/>
              <a:ea typeface="Oxygen Light"/>
              <a:cs typeface="Oxygen Light"/>
              <a:sym typeface="Oxygen Light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Oxygen Light"/>
              <a:buChar char="➢"/>
            </a:pPr>
            <a:r>
              <a:rPr lang="en" sz="1200">
                <a:solidFill>
                  <a:schemeClr val="lt2"/>
                </a:solidFill>
                <a:latin typeface="Oxygen Light"/>
                <a:ea typeface="Oxygen Light"/>
                <a:cs typeface="Oxygen Light"/>
                <a:sym typeface="Oxygen Light"/>
              </a:rPr>
              <a:t>Sut i gael proffesiynoldeb pan yn y gofod</a:t>
            </a:r>
            <a:endParaRPr sz="1200">
              <a:solidFill>
                <a:schemeClr val="lt2"/>
              </a:solidFill>
              <a:latin typeface="Oxygen Light"/>
              <a:ea typeface="Oxygen Light"/>
              <a:cs typeface="Oxygen Light"/>
              <a:sym typeface="Oxygen Light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lt2"/>
              </a:solidFill>
              <a:latin typeface="Oxygen Light"/>
              <a:ea typeface="Oxygen Light"/>
              <a:cs typeface="Oxygen Light"/>
              <a:sym typeface="Oxygen Light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8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p39"/>
          <p:cNvSpPr txBox="1"/>
          <p:nvPr>
            <p:ph type="title"/>
          </p:nvPr>
        </p:nvSpPr>
        <p:spPr>
          <a:xfrm>
            <a:off x="1147800" y="191400"/>
            <a:ext cx="6848400" cy="860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/>
              <a:t>Myfyrio’n feirniadol ar ba sgiliau a ddefnyddiwyd sydd wedi'u hymgorffori yn y broses ymarfer a pherfformio.</a:t>
            </a:r>
            <a:endParaRPr sz="2500"/>
          </a:p>
        </p:txBody>
      </p:sp>
      <p:sp>
        <p:nvSpPr>
          <p:cNvPr id="210" name="Google Shape;210;p39"/>
          <p:cNvSpPr txBox="1"/>
          <p:nvPr/>
        </p:nvSpPr>
        <p:spPr>
          <a:xfrm>
            <a:off x="596350" y="1647400"/>
            <a:ext cx="8065500" cy="2974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Oxygen Light"/>
              <a:buChar char="➢"/>
            </a:pPr>
            <a:r>
              <a:rPr lang="en" sz="1200">
                <a:solidFill>
                  <a:schemeClr val="lt2"/>
                </a:solidFill>
                <a:latin typeface="Oxygen Light"/>
                <a:ea typeface="Oxygen Light"/>
                <a:cs typeface="Oxygen Light"/>
                <a:sym typeface="Oxygen Light"/>
              </a:rPr>
              <a:t>Ymwybyddiaeth o gerddoriaeth a rhythmau </a:t>
            </a:r>
            <a:endParaRPr sz="1200">
              <a:solidFill>
                <a:schemeClr val="lt2"/>
              </a:solidFill>
              <a:latin typeface="Oxygen Light"/>
              <a:ea typeface="Oxygen Light"/>
              <a:cs typeface="Oxygen Light"/>
              <a:sym typeface="Oxygen Light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Oxygen Light"/>
              <a:buChar char="➢"/>
            </a:pPr>
            <a:r>
              <a:rPr lang="en" sz="1200">
                <a:solidFill>
                  <a:schemeClr val="lt2"/>
                </a:solidFill>
                <a:latin typeface="Oxygen Light"/>
                <a:ea typeface="Oxygen Light"/>
                <a:cs typeface="Oxygen Light"/>
                <a:sym typeface="Oxygen Light"/>
              </a:rPr>
              <a:t>Ymwybyddiaeth ofodol a blocio </a:t>
            </a:r>
            <a:endParaRPr sz="1200">
              <a:solidFill>
                <a:schemeClr val="lt2"/>
              </a:solidFill>
              <a:latin typeface="Oxygen Light"/>
              <a:ea typeface="Oxygen Light"/>
              <a:cs typeface="Oxygen Light"/>
              <a:sym typeface="Oxygen Light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Oxygen Light"/>
              <a:buChar char="➢"/>
            </a:pPr>
            <a:r>
              <a:rPr lang="en" sz="1200">
                <a:solidFill>
                  <a:schemeClr val="lt2"/>
                </a:solidFill>
                <a:latin typeface="Oxygen Light"/>
                <a:ea typeface="Oxygen Light"/>
                <a:cs typeface="Oxygen Light"/>
                <a:sym typeface="Oxygen Light"/>
              </a:rPr>
              <a:t>Addasrwydd a hyblygrwydd </a:t>
            </a:r>
            <a:endParaRPr sz="1200">
              <a:solidFill>
                <a:schemeClr val="lt2"/>
              </a:solidFill>
              <a:latin typeface="Oxygen Light"/>
              <a:ea typeface="Oxygen Light"/>
              <a:cs typeface="Oxygen Light"/>
              <a:sym typeface="Oxygen Light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Oxygen Light"/>
              <a:buChar char="➢"/>
            </a:pPr>
            <a:r>
              <a:rPr lang="en" sz="1200">
                <a:solidFill>
                  <a:schemeClr val="lt2"/>
                </a:solidFill>
                <a:latin typeface="Oxygen Light"/>
                <a:ea typeface="Oxygen Light"/>
                <a:cs typeface="Oxygen Light"/>
                <a:sym typeface="Oxygen Light"/>
              </a:rPr>
              <a:t>Hyder a phresenoldeb ar y llwyfan </a:t>
            </a:r>
            <a:endParaRPr sz="1200">
              <a:solidFill>
                <a:schemeClr val="lt2"/>
              </a:solidFill>
              <a:latin typeface="Oxygen Light"/>
              <a:ea typeface="Oxygen Light"/>
              <a:cs typeface="Oxygen Light"/>
              <a:sym typeface="Oxygen Light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Oxygen Light"/>
              <a:buChar char="➢"/>
            </a:pPr>
            <a:r>
              <a:rPr lang="en" sz="1200">
                <a:solidFill>
                  <a:schemeClr val="lt2"/>
                </a:solidFill>
                <a:latin typeface="Oxygen Light"/>
                <a:ea typeface="Oxygen Light"/>
                <a:cs typeface="Oxygen Light"/>
                <a:sym typeface="Oxygen Light"/>
              </a:rPr>
              <a:t>Dygnwch a rheoli ynni</a:t>
            </a:r>
            <a:endParaRPr sz="1200">
              <a:solidFill>
                <a:schemeClr val="lt2"/>
              </a:solidFill>
              <a:latin typeface="Oxygen Light"/>
              <a:ea typeface="Oxygen Light"/>
              <a:cs typeface="Oxygen Light"/>
              <a:sym typeface="Oxygen Light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Oxygen Light"/>
              <a:buChar char="➢"/>
            </a:pPr>
            <a:r>
              <a:rPr lang="en" sz="1200">
                <a:solidFill>
                  <a:schemeClr val="lt2"/>
                </a:solidFill>
                <a:latin typeface="Oxygen Light"/>
                <a:ea typeface="Oxygen Light"/>
                <a:cs typeface="Oxygen Light"/>
                <a:sym typeface="Oxygen Light"/>
              </a:rPr>
              <a:t>Ymladd llwyfan</a:t>
            </a:r>
            <a:endParaRPr sz="1200">
              <a:solidFill>
                <a:schemeClr val="lt2"/>
              </a:solidFill>
              <a:latin typeface="Oxygen Light"/>
              <a:ea typeface="Oxygen Light"/>
              <a:cs typeface="Oxygen Light"/>
              <a:sym typeface="Oxygen Light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Oxygen Light"/>
              <a:buChar char="➢"/>
            </a:pPr>
            <a:r>
              <a:rPr lang="en" sz="1200">
                <a:solidFill>
                  <a:schemeClr val="lt2"/>
                </a:solidFill>
                <a:latin typeface="Oxygen Light"/>
                <a:ea typeface="Oxygen Light"/>
                <a:cs typeface="Oxygen Light"/>
                <a:sym typeface="Oxygen Light"/>
              </a:rPr>
              <a:t>Gwneud yn siwr bod y gynulleidfa yn gallu fy nglywed heb feicroffon</a:t>
            </a:r>
            <a:endParaRPr sz="1200">
              <a:solidFill>
                <a:schemeClr val="lt2"/>
              </a:solidFill>
              <a:latin typeface="Oxygen Light"/>
              <a:ea typeface="Oxygen Light"/>
              <a:cs typeface="Oxygen Light"/>
              <a:sym typeface="Oxygen Light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4" name="Shape 2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Google Shape;215;p40"/>
          <p:cNvSpPr txBox="1"/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/>
              <a:t>Lluniau o ‘Amazing Grace’ </a:t>
            </a:r>
            <a:endParaRPr sz="2500"/>
          </a:p>
        </p:txBody>
      </p:sp>
      <p:pic>
        <p:nvPicPr>
          <p:cNvPr id="216" name="Google Shape;216;p40" title="IMG_3416 2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07050" y="1246875"/>
            <a:ext cx="1880824" cy="3066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17" name="Google Shape;217;p40" title="IMG_3389 2.jp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944600" y="1017725"/>
            <a:ext cx="3100599" cy="2059851"/>
          </a:xfrm>
          <a:prstGeom prst="rect">
            <a:avLst/>
          </a:prstGeom>
          <a:noFill/>
          <a:ln>
            <a:noFill/>
          </a:ln>
        </p:spPr>
      </p:pic>
      <p:pic>
        <p:nvPicPr>
          <p:cNvPr id="218" name="Google Shape;218;p40" title="IMG_3412 2.jpg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222700" y="1455500"/>
            <a:ext cx="2609775" cy="2649726"/>
          </a:xfrm>
          <a:prstGeom prst="rect">
            <a:avLst/>
          </a:prstGeom>
          <a:noFill/>
          <a:ln>
            <a:noFill/>
          </a:ln>
        </p:spPr>
      </p:pic>
      <p:pic>
        <p:nvPicPr>
          <p:cNvPr id="219" name="Google Shape;219;p40" title="IMG_3420 2.jpg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2867499" y="3179601"/>
            <a:ext cx="3254799" cy="1761124"/>
          </a:xfrm>
          <a:prstGeom prst="rect">
            <a:avLst/>
          </a:prstGeom>
          <a:noFill/>
          <a:ln>
            <a:noFill/>
          </a:ln>
        </p:spPr>
      </p:pic>
      <p:sp>
        <p:nvSpPr>
          <p:cNvPr id="220" name="Google Shape;220;p40"/>
          <p:cNvSpPr txBox="1"/>
          <p:nvPr/>
        </p:nvSpPr>
        <p:spPr>
          <a:xfrm>
            <a:off x="6122300" y="4105225"/>
            <a:ext cx="2019000" cy="316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100">
                <a:solidFill>
                  <a:schemeClr val="lt2"/>
                </a:solidFill>
                <a:latin typeface="Oxygen"/>
                <a:ea typeface="Oxygen"/>
                <a:cs typeface="Oxygen"/>
                <a:sym typeface="Oxygen"/>
              </a:rPr>
              <a:t>Lluniau - @nickallsopphoto</a:t>
            </a:r>
            <a:endParaRPr b="1" sz="1100">
              <a:solidFill>
                <a:schemeClr val="lt2"/>
              </a:solidFill>
              <a:latin typeface="Oxygen"/>
              <a:ea typeface="Oxygen"/>
              <a:cs typeface="Oxygen"/>
              <a:sym typeface="Oxygen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4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p41"/>
          <p:cNvSpPr txBox="1"/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/>
              <a:t>Lluniau o ‘Y Bwthyn’</a:t>
            </a:r>
            <a:endParaRPr sz="2500"/>
          </a:p>
        </p:txBody>
      </p:sp>
      <p:pic>
        <p:nvPicPr>
          <p:cNvPr id="226" name="Google Shape;226;p41" title="IMG_5653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409938" y="3095988"/>
            <a:ext cx="2324125" cy="1997974"/>
          </a:xfrm>
          <a:prstGeom prst="rect">
            <a:avLst/>
          </a:prstGeom>
          <a:noFill/>
          <a:ln>
            <a:noFill/>
          </a:ln>
        </p:spPr>
      </p:pic>
      <p:pic>
        <p:nvPicPr>
          <p:cNvPr id="227" name="Google Shape;227;p41" title="IMG_5654.jp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29300" y="3168100"/>
            <a:ext cx="2948624" cy="1853749"/>
          </a:xfrm>
          <a:prstGeom prst="rect">
            <a:avLst/>
          </a:prstGeom>
          <a:noFill/>
          <a:ln>
            <a:noFill/>
          </a:ln>
        </p:spPr>
      </p:pic>
      <p:pic>
        <p:nvPicPr>
          <p:cNvPr id="228" name="Google Shape;228;p41" title="IMG_5655.jpg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016549" y="1082888"/>
            <a:ext cx="3012956" cy="1853751"/>
          </a:xfrm>
          <a:prstGeom prst="rect">
            <a:avLst/>
          </a:prstGeom>
          <a:noFill/>
          <a:ln>
            <a:noFill/>
          </a:ln>
        </p:spPr>
      </p:pic>
      <p:pic>
        <p:nvPicPr>
          <p:cNvPr id="229" name="Google Shape;229;p41" title="IMG_5680.jpg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3072925" y="1082900"/>
            <a:ext cx="2803457" cy="1853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0" name="Google Shape;230;p41" title="IMG_5683.jpg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129300" y="1087250"/>
            <a:ext cx="2803451" cy="1845055"/>
          </a:xfrm>
          <a:prstGeom prst="rect">
            <a:avLst/>
          </a:prstGeom>
          <a:noFill/>
          <a:ln>
            <a:noFill/>
          </a:ln>
        </p:spPr>
      </p:pic>
      <p:pic>
        <p:nvPicPr>
          <p:cNvPr id="231" name="Google Shape;231;p41" title="IMG_5681.jpg"/>
          <p:cNvPicPr preferRelativeResize="0"/>
          <p:nvPr/>
        </p:nvPicPr>
        <p:blipFill rotWithShape="1">
          <a:blip r:embed="rId8">
            <a:alphaModFix/>
          </a:blip>
          <a:srcRect b="0" l="7825" r="0" t="2543"/>
          <a:stretch/>
        </p:blipFill>
        <p:spPr>
          <a:xfrm>
            <a:off x="6227676" y="3168100"/>
            <a:ext cx="2590701" cy="1853750"/>
          </a:xfrm>
          <a:prstGeom prst="rect">
            <a:avLst/>
          </a:prstGeom>
          <a:noFill/>
          <a:ln>
            <a:noFill/>
          </a:ln>
        </p:spPr>
      </p:pic>
      <p:sp>
        <p:nvSpPr>
          <p:cNvPr id="232" name="Google Shape;232;p41"/>
          <p:cNvSpPr txBox="1"/>
          <p:nvPr/>
        </p:nvSpPr>
        <p:spPr>
          <a:xfrm>
            <a:off x="7307125" y="834300"/>
            <a:ext cx="1536600" cy="215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2"/>
              </a:solidFill>
              <a:latin typeface="Oxygen Light"/>
              <a:ea typeface="Oxygen Light"/>
              <a:cs typeface="Oxygen Light"/>
              <a:sym typeface="Oxygen Light"/>
            </a:endParaRPr>
          </a:p>
        </p:txBody>
      </p:sp>
      <p:sp>
        <p:nvSpPr>
          <p:cNvPr id="233" name="Google Shape;233;p41"/>
          <p:cNvSpPr txBox="1"/>
          <p:nvPr/>
        </p:nvSpPr>
        <p:spPr>
          <a:xfrm>
            <a:off x="7372900" y="728300"/>
            <a:ext cx="1656600" cy="35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100">
                <a:solidFill>
                  <a:schemeClr val="lt2"/>
                </a:solidFill>
                <a:latin typeface="Oxygen"/>
                <a:ea typeface="Oxygen"/>
                <a:cs typeface="Oxygen"/>
                <a:sym typeface="Oxygen"/>
              </a:rPr>
              <a:t>Lluniau - Erin Pennant</a:t>
            </a:r>
            <a:endParaRPr b="1" sz="1100">
              <a:solidFill>
                <a:schemeClr val="lt2"/>
              </a:solidFill>
              <a:latin typeface="Oxygen"/>
              <a:ea typeface="Oxygen"/>
              <a:cs typeface="Oxygen"/>
              <a:sym typeface="Oxygen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7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Google Shape;238;p42"/>
          <p:cNvSpPr txBox="1"/>
          <p:nvPr>
            <p:ph idx="2" type="title"/>
          </p:nvPr>
        </p:nvSpPr>
        <p:spPr>
          <a:xfrm>
            <a:off x="4815175" y="1969400"/>
            <a:ext cx="2939700" cy="1265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Diolch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Minimalist Aesthetic Slideshow by Slidesgo">
  <a:themeElements>
    <a:clrScheme name="Simple Light">
      <a:dk1>
        <a:srgbClr val="6D5B57"/>
      </a:dk1>
      <a:lt1>
        <a:srgbClr val="F2E1D8"/>
      </a:lt1>
      <a:dk2>
        <a:srgbClr val="595959"/>
      </a:dk2>
      <a:lt2>
        <a:srgbClr val="B08980"/>
      </a:lt2>
      <a:accent1>
        <a:srgbClr val="6D5B57"/>
      </a:accent1>
      <a:accent2>
        <a:srgbClr val="F2E1D8"/>
      </a:accent2>
      <a:accent3>
        <a:srgbClr val="595959"/>
      </a:accent3>
      <a:accent4>
        <a:srgbClr val="B08980"/>
      </a:accent4>
      <a:accent5>
        <a:srgbClr val="F2E1D8"/>
      </a:accent5>
      <a:accent6>
        <a:srgbClr val="595959"/>
      </a:accent6>
      <a:hlink>
        <a:srgbClr val="595959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