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6" r:id="rId1"/>
  </p:sldMasterIdLst>
  <p:sldIdLst>
    <p:sldId id="288" r:id="rId2"/>
    <p:sldId id="256" r:id="rId3"/>
    <p:sldId id="280" r:id="rId4"/>
    <p:sldId id="281" r:id="rId5"/>
    <p:sldId id="282" r:id="rId6"/>
    <p:sldId id="263" r:id="rId7"/>
    <p:sldId id="266" r:id="rId8"/>
    <p:sldId id="264" r:id="rId9"/>
    <p:sldId id="267" r:id="rId10"/>
    <p:sldId id="268" r:id="rId11"/>
    <p:sldId id="270" r:id="rId12"/>
    <p:sldId id="269" r:id="rId13"/>
    <p:sldId id="283" r:id="rId14"/>
    <p:sldId id="286" r:id="rId15"/>
    <p:sldId id="271" r:id="rId16"/>
    <p:sldId id="290" r:id="rId17"/>
    <p:sldId id="292" r:id="rId18"/>
    <p:sldId id="29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147357-D6D8-F59E-E7DF-18388EEB79F8}" v="67" dt="2026-04-16T03:43:00.0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rua, Shubha" userId="S::sb683s@login.missouristate.edu::2899360e-30f2-4bde-9977-7cfa7a38e42c" providerId="AD" clId="Web-{A76D3D25-0649-E506-F6EC-BAE27A31D0B8}"/>
    <pc:docChg chg="delSld">
      <pc:chgData name="Barua, Shubha" userId="S::sb683s@login.missouristate.edu::2899360e-30f2-4bde-9977-7cfa7a38e42c" providerId="AD" clId="Web-{A76D3D25-0649-E506-F6EC-BAE27A31D0B8}" dt="2026-04-05T15:54:53.705" v="0"/>
      <pc:docMkLst>
        <pc:docMk/>
      </pc:docMkLst>
    </pc:docChg>
  </pc:docChgLst>
  <pc:docChgLst>
    <pc:chgData name="Barua, Shubha" userId="S::sb683s@login.missouristate.edu::2899360e-30f2-4bde-9977-7cfa7a38e42c" providerId="AD" clId="Web-{2686C947-B1B7-D3DF-72EA-ED2E418640BD}"/>
    <pc:docChg chg="modSld">
      <pc:chgData name="Barua, Shubha" userId="S::sb683s@login.missouristate.edu::2899360e-30f2-4bde-9977-7cfa7a38e42c" providerId="AD" clId="Web-{2686C947-B1B7-D3DF-72EA-ED2E418640BD}" dt="2026-04-12T15:20:40.949" v="115" actId="14100"/>
      <pc:docMkLst>
        <pc:docMk/>
      </pc:docMkLst>
      <pc:sldChg chg="addSp delSp modSp">
        <pc:chgData name="Barua, Shubha" userId="S::sb683s@login.missouristate.edu::2899360e-30f2-4bde-9977-7cfa7a38e42c" providerId="AD" clId="Web-{2686C947-B1B7-D3DF-72EA-ED2E418640BD}" dt="2026-04-12T15:10:25.396" v="58" actId="1076"/>
        <pc:sldMkLst>
          <pc:docMk/>
          <pc:sldMk cId="4008974292" sldId="266"/>
        </pc:sldMkLst>
        <pc:spChg chg="mod">
          <ac:chgData name="Barua, Shubha" userId="S::sb683s@login.missouristate.edu::2899360e-30f2-4bde-9977-7cfa7a38e42c" providerId="AD" clId="Web-{2686C947-B1B7-D3DF-72EA-ED2E418640BD}" dt="2026-04-12T15:10:17.318" v="57" actId="14100"/>
          <ac:spMkLst>
            <pc:docMk/>
            <pc:sldMk cId="4008974292" sldId="266"/>
            <ac:spMk id="4" creationId="{9AA3AEB8-7245-75E4-820B-DEE053B0642E}"/>
          </ac:spMkLst>
        </pc:spChg>
        <pc:spChg chg="add mod">
          <ac:chgData name="Barua, Shubha" userId="S::sb683s@login.missouristate.edu::2899360e-30f2-4bde-9977-7cfa7a38e42c" providerId="AD" clId="Web-{2686C947-B1B7-D3DF-72EA-ED2E418640BD}" dt="2026-04-12T15:10:25.396" v="58" actId="1076"/>
          <ac:spMkLst>
            <pc:docMk/>
            <pc:sldMk cId="4008974292" sldId="266"/>
            <ac:spMk id="7" creationId="{B975E784-92E4-9E65-DB7A-474FF391EEBD}"/>
          </ac:spMkLst>
        </pc:spChg>
        <pc:graphicFrameChg chg="mod modGraphic">
          <ac:chgData name="Barua, Shubha" userId="S::sb683s@login.missouristate.edu::2899360e-30f2-4bde-9977-7cfa7a38e42c" providerId="AD" clId="Web-{2686C947-B1B7-D3DF-72EA-ED2E418640BD}" dt="2026-04-12T15:09:26.536" v="46"/>
          <ac:graphicFrameMkLst>
            <pc:docMk/>
            <pc:sldMk cId="4008974292" sldId="266"/>
            <ac:graphicFrameMk id="6" creationId="{E2F83298-8593-7BAA-5279-F87E2C8534CE}"/>
          </ac:graphicFrameMkLst>
        </pc:graphicFrameChg>
        <pc:picChg chg="mod">
          <ac:chgData name="Barua, Shubha" userId="S::sb683s@login.missouristate.edu::2899360e-30f2-4bde-9977-7cfa7a38e42c" providerId="AD" clId="Web-{2686C947-B1B7-D3DF-72EA-ED2E418640BD}" dt="2026-04-12T15:08:49.021" v="43" actId="1076"/>
          <ac:picMkLst>
            <pc:docMk/>
            <pc:sldMk cId="4008974292" sldId="266"/>
            <ac:picMk id="5" creationId="{0A5CBE10-9B3B-02F3-2F0C-2760794FBCDA}"/>
          </ac:picMkLst>
        </pc:picChg>
      </pc:sldChg>
      <pc:sldChg chg="delSp modSp">
        <pc:chgData name="Barua, Shubha" userId="S::sb683s@login.missouristate.edu::2899360e-30f2-4bde-9977-7cfa7a38e42c" providerId="AD" clId="Web-{2686C947-B1B7-D3DF-72EA-ED2E418640BD}" dt="2026-04-12T15:20:40.949" v="115" actId="14100"/>
        <pc:sldMkLst>
          <pc:docMk/>
          <pc:sldMk cId="2691538143" sldId="267"/>
        </pc:sldMkLst>
        <pc:graphicFrameChg chg="mod modGraphic">
          <ac:chgData name="Barua, Shubha" userId="S::sb683s@login.missouristate.edu::2899360e-30f2-4bde-9977-7cfa7a38e42c" providerId="AD" clId="Web-{2686C947-B1B7-D3DF-72EA-ED2E418640BD}" dt="2026-04-12T15:20:40.949" v="115" actId="14100"/>
          <ac:graphicFrameMkLst>
            <pc:docMk/>
            <pc:sldMk cId="2691538143" sldId="267"/>
            <ac:graphicFrameMk id="7" creationId="{122D290A-D45A-0CAB-72ED-1E201C3736E8}"/>
          </ac:graphicFrameMkLst>
        </pc:graphicFrameChg>
      </pc:sldChg>
    </pc:docChg>
  </pc:docChgLst>
  <pc:docChgLst>
    <pc:chgData name="Barua, Shubha" userId="S::sb683s@login.missouristate.edu::2899360e-30f2-4bde-9977-7cfa7a38e42c" providerId="AD" clId="Web-{6642E9A7-2EAB-512D-9BBC-C35DC02F0912}"/>
    <pc:docChg chg="modSld">
      <pc:chgData name="Barua, Shubha" userId="S::sb683s@login.missouristate.edu::2899360e-30f2-4bde-9977-7cfa7a38e42c" providerId="AD" clId="Web-{6642E9A7-2EAB-512D-9BBC-C35DC02F0912}" dt="2026-04-08T04:57:33.911" v="9" actId="20577"/>
      <pc:docMkLst>
        <pc:docMk/>
      </pc:docMkLst>
      <pc:sldChg chg="modSp">
        <pc:chgData name="Barua, Shubha" userId="S::sb683s@login.missouristate.edu::2899360e-30f2-4bde-9977-7cfa7a38e42c" providerId="AD" clId="Web-{6642E9A7-2EAB-512D-9BBC-C35DC02F0912}" dt="2026-04-08T04:57:33.911" v="9" actId="20577"/>
        <pc:sldMkLst>
          <pc:docMk/>
          <pc:sldMk cId="109857222" sldId="256"/>
        </pc:sldMkLst>
        <pc:spChg chg="mod">
          <ac:chgData name="Barua, Shubha" userId="S::sb683s@login.missouristate.edu::2899360e-30f2-4bde-9977-7cfa7a38e42c" providerId="AD" clId="Web-{6642E9A7-2EAB-512D-9BBC-C35DC02F0912}" dt="2026-04-08T04:57:33.911" v="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Barua, Shubha" userId="S::sb683s@login.missouristate.edu::2899360e-30f2-4bde-9977-7cfa7a38e42c" providerId="AD" clId="Web-{28817DF2-0D1E-A2D3-A974-60DBE6C7B135}"/>
    <pc:docChg chg="addSld delSld modSld">
      <pc:chgData name="Barua, Shubha" userId="S::sb683s@login.missouristate.edu::2899360e-30f2-4bde-9977-7cfa7a38e42c" providerId="AD" clId="Web-{28817DF2-0D1E-A2D3-A974-60DBE6C7B135}" dt="2026-04-01T05:19:07.382" v="222" actId="20577"/>
      <pc:docMkLst>
        <pc:docMk/>
      </pc:docMkLst>
    </pc:docChg>
  </pc:docChgLst>
  <pc:docChgLst>
    <pc:chgData name="Barua, Shubha" userId="S::sb683s@login.missouristate.edu::2899360e-30f2-4bde-9977-7cfa7a38e42c" providerId="AD" clId="Web-{AA1A0AE6-F8EE-4D45-8A7C-0070F0EBDA71}"/>
    <pc:docChg chg="addSld delSld modSld">
      <pc:chgData name="Barua, Shubha" userId="S::sb683s@login.missouristate.edu::2899360e-30f2-4bde-9977-7cfa7a38e42c" providerId="AD" clId="Web-{AA1A0AE6-F8EE-4D45-8A7C-0070F0EBDA71}" dt="2026-03-30T16:07:18.756" v="23"/>
      <pc:docMkLst>
        <pc:docMk/>
      </pc:docMkLst>
    </pc:docChg>
  </pc:docChgLst>
  <pc:docChgLst>
    <pc:chgData name="Barua, Shubha" userId="S::sb683s@login.missouristate.edu::2899360e-30f2-4bde-9977-7cfa7a38e42c" providerId="AD" clId="Web-{8F400C5A-66C1-8068-C1F0-9FF0C04CD197}"/>
    <pc:docChg chg="addSld delSld modSld">
      <pc:chgData name="Barua, Shubha" userId="S::sb683s@login.missouristate.edu::2899360e-30f2-4bde-9977-7cfa7a38e42c" providerId="AD" clId="Web-{8F400C5A-66C1-8068-C1F0-9FF0C04CD197}" dt="2026-04-08T04:45:44.288" v="186" actId="14100"/>
      <pc:docMkLst>
        <pc:docMk/>
      </pc:docMkLst>
      <pc:sldChg chg="addSp delSp modSp">
        <pc:chgData name="Barua, Shubha" userId="S::sb683s@login.missouristate.edu::2899360e-30f2-4bde-9977-7cfa7a38e42c" providerId="AD" clId="Web-{8F400C5A-66C1-8068-C1F0-9FF0C04CD197}" dt="2026-04-08T04:45:44.288" v="186" actId="14100"/>
        <pc:sldMkLst>
          <pc:docMk/>
          <pc:sldMk cId="1668625611" sldId="269"/>
        </pc:sldMkLst>
        <pc:spChg chg="mod">
          <ac:chgData name="Barua, Shubha" userId="S::sb683s@login.missouristate.edu::2899360e-30f2-4bde-9977-7cfa7a38e42c" providerId="AD" clId="Web-{8F400C5A-66C1-8068-C1F0-9FF0C04CD197}" dt="2026-04-08T04:44:29.147" v="173" actId="14100"/>
          <ac:spMkLst>
            <pc:docMk/>
            <pc:sldMk cId="1668625611" sldId="269"/>
            <ac:spMk id="2" creationId="{5C3A08C2-91E9-37F5-1133-ED365AF74C30}"/>
          </ac:spMkLst>
        </pc:spChg>
        <pc:spChg chg="add">
          <ac:chgData name="Barua, Shubha" userId="S::sb683s@login.missouristate.edu::2899360e-30f2-4bde-9977-7cfa7a38e42c" providerId="AD" clId="Web-{8F400C5A-66C1-8068-C1F0-9FF0C04CD197}" dt="2026-04-08T04:44:14.413" v="171"/>
          <ac:spMkLst>
            <pc:docMk/>
            <pc:sldMk cId="1668625611" sldId="269"/>
            <ac:spMk id="37" creationId="{F68B2C62-7648-4430-90D5-AE0F252AF113}"/>
          </ac:spMkLst>
        </pc:spChg>
        <pc:cxnChg chg="add">
          <ac:chgData name="Barua, Shubha" userId="S::sb683s@login.missouristate.edu::2899360e-30f2-4bde-9977-7cfa7a38e42c" providerId="AD" clId="Web-{8F400C5A-66C1-8068-C1F0-9FF0C04CD197}" dt="2026-04-08T04:44:14.413" v="171"/>
          <ac:cxnSpMkLst>
            <pc:docMk/>
            <pc:sldMk cId="1668625611" sldId="269"/>
            <ac:cxnSpMk id="39" creationId="{AAD0195E-7F27-4D06-9427-0C121D721A14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44:14.413" v="171"/>
          <ac:cxnSpMkLst>
            <pc:docMk/>
            <pc:sldMk cId="1668625611" sldId="269"/>
            <ac:cxnSpMk id="41" creationId="{9D74C2FC-3228-4FC1-B97B-87AD35508D91}"/>
          </ac:cxnSpMkLst>
        </pc:cxnChg>
      </pc:sldChg>
      <pc:sldChg chg="addSp delSp modSp new mod setBg">
        <pc:chgData name="Barua, Shubha" userId="S::sb683s@login.missouristate.edu::2899360e-30f2-4bde-9977-7cfa7a38e42c" providerId="AD" clId="Web-{8F400C5A-66C1-8068-C1F0-9FF0C04CD197}" dt="2026-04-08T04:17:45.530" v="43" actId="20577"/>
        <pc:sldMkLst>
          <pc:docMk/>
          <pc:sldMk cId="388398401" sldId="280"/>
        </pc:sldMkLst>
        <pc:spChg chg="mod">
          <ac:chgData name="Barua, Shubha" userId="S::sb683s@login.missouristate.edu::2899360e-30f2-4bde-9977-7cfa7a38e42c" providerId="AD" clId="Web-{8F400C5A-66C1-8068-C1F0-9FF0C04CD197}" dt="2026-04-08T04:16:56.686" v="39" actId="20577"/>
          <ac:spMkLst>
            <pc:docMk/>
            <pc:sldMk cId="388398401" sldId="280"/>
            <ac:spMk id="2" creationId="{526E4FB2-A24C-E990-D47F-C53D71D05A25}"/>
          </ac:spMkLst>
        </pc:spChg>
        <pc:spChg chg="add">
          <ac:chgData name="Barua, Shubha" userId="S::sb683s@login.missouristate.edu::2899360e-30f2-4bde-9977-7cfa7a38e42c" providerId="AD" clId="Web-{8F400C5A-66C1-8068-C1F0-9FF0C04CD197}" dt="2026-04-08T04:15:06.218" v="16"/>
          <ac:spMkLst>
            <pc:docMk/>
            <pc:sldMk cId="388398401" sldId="280"/>
            <ac:spMk id="14" creationId="{E49D7415-2F11-44C2-B6AA-13A25B6814B9}"/>
          </ac:spMkLst>
        </pc:spChg>
        <pc:graphicFrameChg chg="add modGraphic">
          <ac:chgData name="Barua, Shubha" userId="S::sb683s@login.missouristate.edu::2899360e-30f2-4bde-9977-7cfa7a38e42c" providerId="AD" clId="Web-{8F400C5A-66C1-8068-C1F0-9FF0C04CD197}" dt="2026-04-08T04:17:45.530" v="43" actId="20577"/>
          <ac:graphicFrameMkLst>
            <pc:docMk/>
            <pc:sldMk cId="388398401" sldId="280"/>
            <ac:graphicFrameMk id="20" creationId="{C0B49267-F8CC-9F36-C04B-19AEA330D610}"/>
          </ac:graphicFrameMkLst>
        </pc:graphicFrameChg>
        <pc:picChg chg="add mod ord modCrop">
          <ac:chgData name="Barua, Shubha" userId="S::sb683s@login.missouristate.edu::2899360e-30f2-4bde-9977-7cfa7a38e42c" providerId="AD" clId="Web-{8F400C5A-66C1-8068-C1F0-9FF0C04CD197}" dt="2026-04-08T04:17:31.842" v="41" actId="14100"/>
          <ac:picMkLst>
            <pc:docMk/>
            <pc:sldMk cId="388398401" sldId="280"/>
            <ac:picMk id="5" creationId="{7F808A9D-0A58-AD69-C385-1FDE6C0F72AC}"/>
          </ac:picMkLst>
        </pc:picChg>
        <pc:cxnChg chg="add">
          <ac:chgData name="Barua, Shubha" userId="S::sb683s@login.missouristate.edu::2899360e-30f2-4bde-9977-7cfa7a38e42c" providerId="AD" clId="Web-{8F400C5A-66C1-8068-C1F0-9FF0C04CD197}" dt="2026-04-08T04:15:06.218" v="16"/>
          <ac:cxnSpMkLst>
            <pc:docMk/>
            <pc:sldMk cId="388398401" sldId="280"/>
            <ac:cxnSpMk id="10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15:06.218" v="16"/>
          <ac:cxnSpMkLst>
            <pc:docMk/>
            <pc:sldMk cId="388398401" sldId="280"/>
            <ac:cxnSpMk id="12" creationId="{085AA86F-6A4D-4BCB-A045-D992CDC2959B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15:06.218" v="16"/>
          <ac:cxnSpMkLst>
            <pc:docMk/>
            <pc:sldMk cId="388398401" sldId="280"/>
            <ac:cxnSpMk id="16" creationId="{D2E57F3D-33BE-4306-87E6-245763719516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15:06.218" v="16"/>
          <ac:cxnSpMkLst>
            <pc:docMk/>
            <pc:sldMk cId="388398401" sldId="280"/>
            <ac:cxnSpMk id="18" creationId="{8E0104E4-99BC-494F-8342-F250828E574F}"/>
          </ac:cxnSpMkLst>
        </pc:cxnChg>
      </pc:sldChg>
      <pc:sldChg chg="addSp delSp modSp new mod setBg">
        <pc:chgData name="Barua, Shubha" userId="S::sb683s@login.missouristate.edu::2899360e-30f2-4bde-9977-7cfa7a38e42c" providerId="AD" clId="Web-{8F400C5A-66C1-8068-C1F0-9FF0C04CD197}" dt="2026-04-08T04:28:04.507" v="89" actId="14100"/>
        <pc:sldMkLst>
          <pc:docMk/>
          <pc:sldMk cId="935174098" sldId="281"/>
        </pc:sldMkLst>
        <pc:spChg chg="mod">
          <ac:chgData name="Barua, Shubha" userId="S::sb683s@login.missouristate.edu::2899360e-30f2-4bde-9977-7cfa7a38e42c" providerId="AD" clId="Web-{8F400C5A-66C1-8068-C1F0-9FF0C04CD197}" dt="2026-04-08T04:27:50.726" v="84" actId="14100"/>
          <ac:spMkLst>
            <pc:docMk/>
            <pc:sldMk cId="935174098" sldId="281"/>
            <ac:spMk id="2" creationId="{5C915C08-77A9-F6B4-13F6-026124D5469F}"/>
          </ac:spMkLst>
        </pc:spChg>
        <pc:spChg chg="add">
          <ac:chgData name="Barua, Shubha" userId="S::sb683s@login.missouristate.edu::2899360e-30f2-4bde-9977-7cfa7a38e42c" providerId="AD" clId="Web-{8F400C5A-66C1-8068-C1F0-9FF0C04CD197}" dt="2026-04-08T04:27:11.554" v="78"/>
          <ac:spMkLst>
            <pc:docMk/>
            <pc:sldMk cId="935174098" sldId="281"/>
            <ac:spMk id="56" creationId="{E49D7415-2F11-44C2-B6AA-13A25B6814B9}"/>
          </ac:spMkLst>
        </pc:spChg>
        <pc:graphicFrameChg chg="add mod modGraphic">
          <ac:chgData name="Barua, Shubha" userId="S::sb683s@login.missouristate.edu::2899360e-30f2-4bde-9977-7cfa7a38e42c" providerId="AD" clId="Web-{8F400C5A-66C1-8068-C1F0-9FF0C04CD197}" dt="2026-04-08T04:27:55.960" v="85" actId="14100"/>
          <ac:graphicFrameMkLst>
            <pc:docMk/>
            <pc:sldMk cId="935174098" sldId="281"/>
            <ac:graphicFrameMk id="18" creationId="{FA7E3184-3BBB-4DDC-A9A4-05416325332D}"/>
          </ac:graphicFrameMkLst>
        </pc:graphicFrameChg>
        <pc:picChg chg="add mod ord modCrop">
          <ac:chgData name="Barua, Shubha" userId="S::sb683s@login.missouristate.edu::2899360e-30f2-4bde-9977-7cfa7a38e42c" providerId="AD" clId="Web-{8F400C5A-66C1-8068-C1F0-9FF0C04CD197}" dt="2026-04-08T04:28:04.507" v="89" actId="14100"/>
          <ac:picMkLst>
            <pc:docMk/>
            <pc:sldMk cId="935174098" sldId="281"/>
            <ac:picMk id="5" creationId="{DEDF84BB-492C-DA88-0E1C-386BE505F2C2}"/>
          </ac:picMkLst>
        </pc:picChg>
        <pc:cxnChg chg="add">
          <ac:chgData name="Barua, Shubha" userId="S::sb683s@login.missouristate.edu::2899360e-30f2-4bde-9977-7cfa7a38e42c" providerId="AD" clId="Web-{8F400C5A-66C1-8068-C1F0-9FF0C04CD197}" dt="2026-04-08T04:27:11.554" v="78"/>
          <ac:cxnSpMkLst>
            <pc:docMk/>
            <pc:sldMk cId="935174098" sldId="281"/>
            <ac:cxnSpMk id="52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27:11.554" v="78"/>
          <ac:cxnSpMkLst>
            <pc:docMk/>
            <pc:sldMk cId="935174098" sldId="281"/>
            <ac:cxnSpMk id="54" creationId="{085AA86F-6A4D-4BCB-A045-D992CDC2959B}"/>
          </ac:cxnSpMkLst>
        </pc:cxnChg>
        <pc:cxnChg chg="add">
          <ac:chgData name="Barua, Shubha" userId="S::sb683s@login.missouristate.edu::2899360e-30f2-4bde-9977-7cfa7a38e42c" providerId="AD" clId="Web-{8F400C5A-66C1-8068-C1F0-9FF0C04CD197}" dt="2026-04-08T04:27:11.554" v="78"/>
          <ac:cxnSpMkLst>
            <pc:docMk/>
            <pc:sldMk cId="935174098" sldId="281"/>
            <ac:cxnSpMk id="58" creationId="{4583FD9E-C5A7-96F7-951D-7D292013CD58}"/>
          </ac:cxnSpMkLst>
        </pc:cxnChg>
      </pc:sldChg>
      <pc:sldChg chg="addSp delSp modSp new mod setBg">
        <pc:chgData name="Barua, Shubha" userId="S::sb683s@login.missouristate.edu::2899360e-30f2-4bde-9977-7cfa7a38e42c" providerId="AD" clId="Web-{8F400C5A-66C1-8068-C1F0-9FF0C04CD197}" dt="2026-04-08T04:38:23.571" v="148" actId="14100"/>
        <pc:sldMkLst>
          <pc:docMk/>
          <pc:sldMk cId="3104670993" sldId="282"/>
        </pc:sldMkLst>
        <pc:spChg chg="mod">
          <ac:chgData name="Barua, Shubha" userId="S::sb683s@login.missouristate.edu::2899360e-30f2-4bde-9977-7cfa7a38e42c" providerId="AD" clId="Web-{8F400C5A-66C1-8068-C1F0-9FF0C04CD197}" dt="2026-04-08T04:38:23.571" v="148" actId="14100"/>
          <ac:spMkLst>
            <pc:docMk/>
            <pc:sldMk cId="3104670993" sldId="282"/>
            <ac:spMk id="2" creationId="{1D7FD8CE-5EEA-7AEE-5F46-D4FA63840902}"/>
          </ac:spMkLst>
        </pc:spChg>
        <pc:spChg chg="add del">
          <ac:chgData name="Barua, Shubha" userId="S::sb683s@login.missouristate.edu::2899360e-30f2-4bde-9977-7cfa7a38e42c" providerId="AD" clId="Web-{8F400C5A-66C1-8068-C1F0-9FF0C04CD197}" dt="2026-04-08T04:38:07.352" v="146"/>
          <ac:spMkLst>
            <pc:docMk/>
            <pc:sldMk cId="3104670993" sldId="282"/>
            <ac:spMk id="94" creationId="{F68B2C62-7648-4430-90D5-AE0F252AF113}"/>
          </ac:spMkLst>
        </pc:spChg>
        <pc:graphicFrameChg chg="add mod modGraphic">
          <ac:chgData name="Barua, Shubha" userId="S::sb683s@login.missouristate.edu::2899360e-30f2-4bde-9977-7cfa7a38e42c" providerId="AD" clId="Web-{8F400C5A-66C1-8068-C1F0-9FF0C04CD197}" dt="2026-04-08T04:38:07.352" v="146"/>
          <ac:graphicFrameMkLst>
            <pc:docMk/>
            <pc:sldMk cId="3104670993" sldId="282"/>
            <ac:graphicFrameMk id="31" creationId="{CA4A2628-936E-9004-CCB3-CCAE58648E1A}"/>
          </ac:graphicFrameMkLst>
        </pc:graphicFrameChg>
        <pc:cxnChg chg="add del">
          <ac:chgData name="Barua, Shubha" userId="S::sb683s@login.missouristate.edu::2899360e-30f2-4bde-9977-7cfa7a38e42c" providerId="AD" clId="Web-{8F400C5A-66C1-8068-C1F0-9FF0C04CD197}" dt="2026-04-08T04:38:07.352" v="146"/>
          <ac:cxnSpMkLst>
            <pc:docMk/>
            <pc:sldMk cId="3104670993" sldId="282"/>
            <ac:cxnSpMk id="90" creationId="{F64F9B95-9045-48D2-B9F3-2927E98F54AA}"/>
          </ac:cxnSpMkLst>
        </pc:cxnChg>
        <pc:cxnChg chg="add del">
          <ac:chgData name="Barua, Shubha" userId="S::sb683s@login.missouristate.edu::2899360e-30f2-4bde-9977-7cfa7a38e42c" providerId="AD" clId="Web-{8F400C5A-66C1-8068-C1F0-9FF0C04CD197}" dt="2026-04-08T04:38:07.352" v="146"/>
          <ac:cxnSpMkLst>
            <pc:docMk/>
            <pc:sldMk cId="3104670993" sldId="282"/>
            <ac:cxnSpMk id="96" creationId="{0ADD27CF-4CE1-2871-1ABA-40FCA4D03214}"/>
          </ac:cxnSpMkLst>
        </pc:cxnChg>
      </pc:sldChg>
    </pc:docChg>
  </pc:docChgLst>
  <pc:docChgLst>
    <pc:chgData name="Barua, Shubha" userId="S::sb683s@login.missouristate.edu::2899360e-30f2-4bde-9977-7cfa7a38e42c" providerId="AD" clId="Web-{33C7108E-A06F-0DFE-4429-3FBE95FE88EC}"/>
    <pc:docChg chg="addSld delSld modSld">
      <pc:chgData name="Barua, Shubha" userId="S::sb683s@login.missouristate.edu::2899360e-30f2-4bde-9977-7cfa7a38e42c" providerId="AD" clId="Web-{33C7108E-A06F-0DFE-4429-3FBE95FE88EC}" dt="2026-04-10T04:42:10.165" v="288" actId="20577"/>
      <pc:docMkLst>
        <pc:docMk/>
      </pc:docMkLst>
      <pc:sldChg chg="modTransition">
        <pc:chgData name="Barua, Shubha" userId="S::sb683s@login.missouristate.edu::2899360e-30f2-4bde-9977-7cfa7a38e42c" providerId="AD" clId="Web-{33C7108E-A06F-0DFE-4429-3FBE95FE88EC}" dt="2026-04-10T04:00:41.185" v="109"/>
        <pc:sldMkLst>
          <pc:docMk/>
          <pc:sldMk cId="109857222" sldId="256"/>
        </pc:sldMkLst>
      </pc:sldChg>
      <pc:sldChg chg="addSp modSp">
        <pc:chgData name="Barua, Shubha" userId="S::sb683s@login.missouristate.edu::2899360e-30f2-4bde-9977-7cfa7a38e42c" providerId="AD" clId="Web-{33C7108E-A06F-0DFE-4429-3FBE95FE88EC}" dt="2026-04-10T04:21:33.557" v="167" actId="20577"/>
        <pc:sldMkLst>
          <pc:docMk/>
          <pc:sldMk cId="3191954263" sldId="263"/>
        </pc:sldMkLst>
        <pc:spChg chg="add mod">
          <ac:chgData name="Barua, Shubha" userId="S::sb683s@login.missouristate.edu::2899360e-30f2-4bde-9977-7cfa7a38e42c" providerId="AD" clId="Web-{33C7108E-A06F-0DFE-4429-3FBE95FE88EC}" dt="2026-04-10T04:21:33.557" v="167" actId="20577"/>
          <ac:spMkLst>
            <pc:docMk/>
            <pc:sldMk cId="3191954263" sldId="263"/>
            <ac:spMk id="3" creationId="{7AB43692-3B54-0500-90F0-4322B8E2BB5E}"/>
          </ac:spMkLst>
        </pc:spChg>
        <pc:spChg chg="mod">
          <ac:chgData name="Barua, Shubha" userId="S::sb683s@login.missouristate.edu::2899360e-30f2-4bde-9977-7cfa7a38e42c" providerId="AD" clId="Web-{33C7108E-A06F-0DFE-4429-3FBE95FE88EC}" dt="2026-04-10T04:20:58.261" v="160" actId="1076"/>
          <ac:spMkLst>
            <pc:docMk/>
            <pc:sldMk cId="3191954263" sldId="263"/>
            <ac:spMk id="4" creationId="{F7C057E2-4DDF-CE25-4E62-5B559C5830C9}"/>
          </ac:spMkLst>
        </pc:spChg>
        <pc:picChg chg="mod">
          <ac:chgData name="Barua, Shubha" userId="S::sb683s@login.missouristate.edu::2899360e-30f2-4bde-9977-7cfa7a38e42c" providerId="AD" clId="Web-{33C7108E-A06F-0DFE-4429-3FBE95FE88EC}" dt="2026-04-10T04:21:25.542" v="165" actId="1076"/>
          <ac:picMkLst>
            <pc:docMk/>
            <pc:sldMk cId="3191954263" sldId="263"/>
            <ac:picMk id="5" creationId="{B567874D-6BF9-7F41-3FFB-9C5234BB0323}"/>
          </ac:picMkLst>
        </pc:picChg>
      </pc:sldChg>
      <pc:sldChg chg="addSp modSp">
        <pc:chgData name="Barua, Shubha" userId="S::sb683s@login.missouristate.edu::2899360e-30f2-4bde-9977-7cfa7a38e42c" providerId="AD" clId="Web-{33C7108E-A06F-0DFE-4429-3FBE95FE88EC}" dt="2026-04-10T04:20:30.917" v="157" actId="1076"/>
        <pc:sldMkLst>
          <pc:docMk/>
          <pc:sldMk cId="2299432835" sldId="264"/>
        </pc:sldMkLst>
        <pc:spChg chg="mod">
          <ac:chgData name="Barua, Shubha" userId="S::sb683s@login.missouristate.edu::2899360e-30f2-4bde-9977-7cfa7a38e42c" providerId="AD" clId="Web-{33C7108E-A06F-0DFE-4429-3FBE95FE88EC}" dt="2026-04-10T04:16:13.092" v="142" actId="20577"/>
          <ac:spMkLst>
            <pc:docMk/>
            <pc:sldMk cId="2299432835" sldId="264"/>
            <ac:spMk id="4" creationId="{3CCE884D-F86B-8D06-F9AA-5BFEF767B054}"/>
          </ac:spMkLst>
        </pc:spChg>
      </pc:sldChg>
      <pc:sldChg chg="addSp modSp">
        <pc:chgData name="Barua, Shubha" userId="S::sb683s@login.missouristate.edu::2899360e-30f2-4bde-9977-7cfa7a38e42c" providerId="AD" clId="Web-{33C7108E-A06F-0DFE-4429-3FBE95FE88EC}" dt="2026-04-10T04:20:21.417" v="156" actId="20577"/>
        <pc:sldMkLst>
          <pc:docMk/>
          <pc:sldMk cId="4008974292" sldId="266"/>
        </pc:sldMkLst>
        <pc:graphicFrameChg chg="mod">
          <ac:chgData name="Barua, Shubha" userId="S::sb683s@login.missouristate.edu::2899360e-30f2-4bde-9977-7cfa7a38e42c" providerId="AD" clId="Web-{33C7108E-A06F-0DFE-4429-3FBE95FE88EC}" dt="2026-04-10T03:48:59.434" v="80" actId="1076"/>
          <ac:graphicFrameMkLst>
            <pc:docMk/>
            <pc:sldMk cId="4008974292" sldId="266"/>
            <ac:graphicFrameMk id="6" creationId="{E2F83298-8593-7BAA-5279-F87E2C8534CE}"/>
          </ac:graphicFrameMkLst>
        </pc:graphicFrameChg>
        <pc:picChg chg="mod">
          <ac:chgData name="Barua, Shubha" userId="S::sb683s@login.missouristate.edu::2899360e-30f2-4bde-9977-7cfa7a38e42c" providerId="AD" clId="Web-{33C7108E-A06F-0DFE-4429-3FBE95FE88EC}" dt="2026-04-10T03:49:17.637" v="82" actId="14100"/>
          <ac:picMkLst>
            <pc:docMk/>
            <pc:sldMk cId="4008974292" sldId="266"/>
            <ac:picMk id="5" creationId="{0A5CBE10-9B3B-02F3-2F0C-2760794FBCDA}"/>
          </ac:picMkLst>
        </pc:picChg>
      </pc:sldChg>
      <pc:sldChg chg="modSp">
        <pc:chgData name="Barua, Shubha" userId="S::sb683s@login.missouristate.edu::2899360e-30f2-4bde-9977-7cfa7a38e42c" providerId="AD" clId="Web-{33C7108E-A06F-0DFE-4429-3FBE95FE88EC}" dt="2026-04-10T04:23:31.856" v="178" actId="1076"/>
        <pc:sldMkLst>
          <pc:docMk/>
          <pc:sldMk cId="2691538143" sldId="267"/>
        </pc:sldMkLst>
      </pc:sldChg>
      <pc:sldChg chg="modSp">
        <pc:chgData name="Barua, Shubha" userId="S::sb683s@login.missouristate.edu::2899360e-30f2-4bde-9977-7cfa7a38e42c" providerId="AD" clId="Web-{33C7108E-A06F-0DFE-4429-3FBE95FE88EC}" dt="2026-04-10T04:23:44.700" v="179" actId="1076"/>
        <pc:sldMkLst>
          <pc:docMk/>
          <pc:sldMk cId="2747869466" sldId="268"/>
        </pc:sldMkLst>
      </pc:sldChg>
      <pc:sldChg chg="addSp modSp">
        <pc:chgData name="Barua, Shubha" userId="S::sb683s@login.missouristate.edu::2899360e-30f2-4bde-9977-7cfa7a38e42c" providerId="AD" clId="Web-{33C7108E-A06F-0DFE-4429-3FBE95FE88EC}" dt="2026-04-10T04:32:26.868" v="215" actId="20577"/>
        <pc:sldMkLst>
          <pc:docMk/>
          <pc:sldMk cId="1668625611" sldId="269"/>
        </pc:sldMkLst>
        <pc:spChg chg="add mod">
          <ac:chgData name="Barua, Shubha" userId="S::sb683s@login.missouristate.edu::2899360e-30f2-4bde-9977-7cfa7a38e42c" providerId="AD" clId="Web-{33C7108E-A06F-0DFE-4429-3FBE95FE88EC}" dt="2026-04-10T04:32:26.868" v="215" actId="20577"/>
          <ac:spMkLst>
            <pc:docMk/>
            <pc:sldMk cId="1668625611" sldId="269"/>
            <ac:spMk id="3" creationId="{7A0811E6-6545-4585-3701-B2013B6E7C97}"/>
          </ac:spMkLst>
        </pc:spChg>
      </pc:sldChg>
      <pc:sldChg chg="addSp modSp">
        <pc:chgData name="Barua, Shubha" userId="S::sb683s@login.missouristate.edu::2899360e-30f2-4bde-9977-7cfa7a38e42c" providerId="AD" clId="Web-{33C7108E-A06F-0DFE-4429-3FBE95FE88EC}" dt="2026-04-10T04:22:18.901" v="173" actId="1076"/>
        <pc:sldMkLst>
          <pc:docMk/>
          <pc:sldMk cId="388398401" sldId="280"/>
        </pc:sldMkLst>
        <pc:graphicFrameChg chg="mod">
          <ac:chgData name="Barua, Shubha" userId="S::sb683s@login.missouristate.edu::2899360e-30f2-4bde-9977-7cfa7a38e42c" providerId="AD" clId="Web-{33C7108E-A06F-0DFE-4429-3FBE95FE88EC}" dt="2026-04-10T04:11:04.890" v="130" actId="1076"/>
          <ac:graphicFrameMkLst>
            <pc:docMk/>
            <pc:sldMk cId="388398401" sldId="280"/>
            <ac:graphicFrameMk id="20" creationId="{C0B49267-F8CC-9F36-C04B-19AEA330D610}"/>
          </ac:graphicFrameMkLst>
        </pc:graphicFrameChg>
      </pc:sldChg>
      <pc:sldChg chg="addSp modSp">
        <pc:chgData name="Barua, Shubha" userId="S::sb683s@login.missouristate.edu::2899360e-30f2-4bde-9977-7cfa7a38e42c" providerId="AD" clId="Web-{33C7108E-A06F-0DFE-4429-3FBE95FE88EC}" dt="2026-04-10T04:22:02.791" v="171" actId="1076"/>
        <pc:sldMkLst>
          <pc:docMk/>
          <pc:sldMk cId="935174098" sldId="281"/>
        </pc:sldMkLst>
        <pc:spChg chg="add mod">
          <ac:chgData name="Barua, Shubha" userId="S::sb683s@login.missouristate.edu::2899360e-30f2-4bde-9977-7cfa7a38e42c" providerId="AD" clId="Web-{33C7108E-A06F-0DFE-4429-3FBE95FE88EC}" dt="2026-04-10T04:22:02.791" v="171" actId="1076"/>
          <ac:spMkLst>
            <pc:docMk/>
            <pc:sldMk cId="935174098" sldId="281"/>
            <ac:spMk id="50" creationId="{11BF178C-1941-3AF0-BA94-8B9E004DD097}"/>
          </ac:spMkLst>
        </pc:spChg>
        <pc:graphicFrameChg chg="mod">
          <ac:chgData name="Barua, Shubha" userId="S::sb683s@login.missouristate.edu::2899360e-30f2-4bde-9977-7cfa7a38e42c" providerId="AD" clId="Web-{33C7108E-A06F-0DFE-4429-3FBE95FE88EC}" dt="2026-04-10T03:48:02.997" v="77" actId="1076"/>
          <ac:graphicFrameMkLst>
            <pc:docMk/>
            <pc:sldMk cId="935174098" sldId="281"/>
            <ac:graphicFrameMk id="18" creationId="{FA7E3184-3BBB-4DDC-A9A4-05416325332D}"/>
          </ac:graphicFrameMkLst>
        </pc:graphicFrameChg>
        <pc:picChg chg="mod">
          <ac:chgData name="Barua, Shubha" userId="S::sb683s@login.missouristate.edu::2899360e-30f2-4bde-9977-7cfa7a38e42c" providerId="AD" clId="Web-{33C7108E-A06F-0DFE-4429-3FBE95FE88EC}" dt="2026-04-10T03:48:07.919" v="78" actId="1076"/>
          <ac:picMkLst>
            <pc:docMk/>
            <pc:sldMk cId="935174098" sldId="281"/>
            <ac:picMk id="5" creationId="{DEDF84BB-492C-DA88-0E1C-386BE505F2C2}"/>
          </ac:picMkLst>
        </pc:picChg>
      </pc:sldChg>
      <pc:sldChg chg="addSp modSp">
        <pc:chgData name="Barua, Shubha" userId="S::sb683s@login.missouristate.edu::2899360e-30f2-4bde-9977-7cfa7a38e42c" providerId="AD" clId="Web-{33C7108E-A06F-0DFE-4429-3FBE95FE88EC}" dt="2026-04-10T04:21:41.307" v="169" actId="1076"/>
        <pc:sldMkLst>
          <pc:docMk/>
          <pc:sldMk cId="3104670993" sldId="282"/>
        </pc:sldMkLst>
        <pc:graphicFrameChg chg="mod">
          <ac:chgData name="Barua, Shubha" userId="S::sb683s@login.missouristate.edu::2899360e-30f2-4bde-9977-7cfa7a38e42c" providerId="AD" clId="Web-{33C7108E-A06F-0DFE-4429-3FBE95FE88EC}" dt="2026-04-10T04:21:41.307" v="169" actId="1076"/>
          <ac:graphicFrameMkLst>
            <pc:docMk/>
            <pc:sldMk cId="3104670993" sldId="282"/>
            <ac:graphicFrameMk id="31" creationId="{CA4A2628-936E-9004-CCB3-CCAE58648E1A}"/>
          </ac:graphicFrameMkLst>
        </pc:graphicFrameChg>
      </pc:sldChg>
      <pc:sldChg chg="addSp modSp">
        <pc:chgData name="Barua, Shubha" userId="S::sb683s@login.missouristate.edu::2899360e-30f2-4bde-9977-7cfa7a38e42c" providerId="AD" clId="Web-{33C7108E-A06F-0DFE-4429-3FBE95FE88EC}" dt="2026-04-10T04:27:11.743" v="190" actId="20577"/>
        <pc:sldMkLst>
          <pc:docMk/>
          <pc:sldMk cId="3044260130" sldId="283"/>
        </pc:sldMkLst>
        <pc:spChg chg="mod">
          <ac:chgData name="Barua, Shubha" userId="S::sb683s@login.missouristate.edu::2899360e-30f2-4bde-9977-7cfa7a38e42c" providerId="AD" clId="Web-{33C7108E-A06F-0DFE-4429-3FBE95FE88EC}" dt="2026-04-10T04:26:50.040" v="183" actId="14100"/>
          <ac:spMkLst>
            <pc:docMk/>
            <pc:sldMk cId="3044260130" sldId="283"/>
            <ac:spMk id="2" creationId="{3C110092-9F8F-2E37-5AA5-53EB210255F0}"/>
          </ac:spMkLst>
        </pc:spChg>
      </pc:sldChg>
      <pc:sldChg chg="addSp modSp">
        <pc:chgData name="Barua, Shubha" userId="S::sb683s@login.missouristate.edu::2899360e-30f2-4bde-9977-7cfa7a38e42c" providerId="AD" clId="Web-{33C7108E-A06F-0DFE-4429-3FBE95FE88EC}" dt="2026-04-10T04:27:59.071" v="202" actId="1076"/>
        <pc:sldMkLst>
          <pc:docMk/>
          <pc:sldMk cId="1053849004" sldId="286"/>
        </pc:sldMkLst>
        <pc:spChg chg="mod">
          <ac:chgData name="Barua, Shubha" userId="S::sb683s@login.missouristate.edu::2899360e-30f2-4bde-9977-7cfa7a38e42c" providerId="AD" clId="Web-{33C7108E-A06F-0DFE-4429-3FBE95FE88EC}" dt="2026-04-10T04:27:19.540" v="191" actId="14100"/>
          <ac:spMkLst>
            <pc:docMk/>
            <pc:sldMk cId="1053849004" sldId="286"/>
            <ac:spMk id="2" creationId="{ABDE92AD-F791-432E-F768-C90A4DA90419}"/>
          </ac:spMkLst>
        </pc:spChg>
        <pc:graphicFrameChg chg="mod">
          <ac:chgData name="Barua, Shubha" userId="S::sb683s@login.missouristate.edu::2899360e-30f2-4bde-9977-7cfa7a38e42c" providerId="AD" clId="Web-{33C7108E-A06F-0DFE-4429-3FBE95FE88EC}" dt="2026-04-10T04:27:32.446" v="192" actId="14100"/>
          <ac:graphicFrameMkLst>
            <pc:docMk/>
            <pc:sldMk cId="1053849004" sldId="286"/>
            <ac:graphicFrameMk id="14" creationId="{380319BB-B395-845A-9957-FC3BD911F79B}"/>
          </ac:graphicFrameMkLst>
        </pc:graphicFrameChg>
      </pc:sldChg>
      <pc:sldChg chg="addSp delSp modSp mod modTransition setBg">
        <pc:chgData name="Barua, Shubha" userId="S::sb683s@login.missouristate.edu::2899360e-30f2-4bde-9977-7cfa7a38e42c" providerId="AD" clId="Web-{33C7108E-A06F-0DFE-4429-3FBE95FE88EC}" dt="2026-04-10T04:42:10.165" v="288" actId="20577"/>
        <pc:sldMkLst>
          <pc:docMk/>
          <pc:sldMk cId="3812633271" sldId="288"/>
        </pc:sldMkLst>
        <pc:spChg chg="mod">
          <ac:chgData name="Barua, Shubha" userId="S::sb683s@login.missouristate.edu::2899360e-30f2-4bde-9977-7cfa7a38e42c" providerId="AD" clId="Web-{33C7108E-A06F-0DFE-4429-3FBE95FE88EC}" dt="2026-04-10T04:42:10.165" v="288" actId="20577"/>
          <ac:spMkLst>
            <pc:docMk/>
            <pc:sldMk cId="3812633271" sldId="288"/>
            <ac:spMk id="2" creationId="{CAEA17D1-0FA2-4B9F-DF75-DCDD0ED6010A}"/>
          </ac:spMkLst>
        </pc:spChg>
        <pc:picChg chg="add mod">
          <ac:chgData name="Barua, Shubha" userId="S::sb683s@login.missouristate.edu::2899360e-30f2-4bde-9977-7cfa7a38e42c" providerId="AD" clId="Web-{33C7108E-A06F-0DFE-4429-3FBE95FE88EC}" dt="2026-04-10T04:41:09.146" v="284" actId="1076"/>
          <ac:picMkLst>
            <pc:docMk/>
            <pc:sldMk cId="3812633271" sldId="288"/>
            <ac:picMk id="4" creationId="{C1458B29-4092-787C-C428-1225AAF1A008}"/>
          </ac:picMkLst>
        </pc:picChg>
      </pc:sldChg>
      <pc:sldChg chg="modSp new">
        <pc:chgData name="Barua, Shubha" userId="S::sb683s@login.missouristate.edu::2899360e-30f2-4bde-9977-7cfa7a38e42c" providerId="AD" clId="Web-{33C7108E-A06F-0DFE-4429-3FBE95FE88EC}" dt="2026-04-10T04:39:04.460" v="278" actId="1076"/>
        <pc:sldMkLst>
          <pc:docMk/>
          <pc:sldMk cId="1261934324" sldId="290"/>
        </pc:sldMkLst>
        <pc:spChg chg="mod">
          <ac:chgData name="Barua, Shubha" userId="S::sb683s@login.missouristate.edu::2899360e-30f2-4bde-9977-7cfa7a38e42c" providerId="AD" clId="Web-{33C7108E-A06F-0DFE-4429-3FBE95FE88EC}" dt="2026-04-10T03:46:43.794" v="74" actId="14100"/>
          <ac:spMkLst>
            <pc:docMk/>
            <pc:sldMk cId="1261934324" sldId="290"/>
            <ac:spMk id="2" creationId="{6479E15F-D83E-85AC-BF7C-EFD492CCDA97}"/>
          </ac:spMkLst>
        </pc:spChg>
        <pc:spChg chg="mod">
          <ac:chgData name="Barua, Shubha" userId="S::sb683s@login.missouristate.edu::2899360e-30f2-4bde-9977-7cfa7a38e42c" providerId="AD" clId="Web-{33C7108E-A06F-0DFE-4429-3FBE95FE88EC}" dt="2026-04-10T04:39:04.460" v="278" actId="1076"/>
          <ac:spMkLst>
            <pc:docMk/>
            <pc:sldMk cId="1261934324" sldId="290"/>
            <ac:spMk id="3" creationId="{70EC5C3A-4F23-4903-8A8A-B8A238F33572}"/>
          </ac:spMkLst>
        </pc:spChg>
        <pc:spChg chg="mod">
          <ac:chgData name="Barua, Shubha" userId="S::sb683s@login.missouristate.edu::2899360e-30f2-4bde-9977-7cfa7a38e42c" providerId="AD" clId="Web-{33C7108E-A06F-0DFE-4429-3FBE95FE88EC}" dt="2026-04-10T04:39:00.772" v="277" actId="1076"/>
          <ac:spMkLst>
            <pc:docMk/>
            <pc:sldMk cId="1261934324" sldId="290"/>
            <ac:spMk id="4" creationId="{45BAE71F-AD42-9BEC-8A3E-040257DD5E3D}"/>
          </ac:spMkLst>
        </pc:spChg>
      </pc:sldChg>
      <pc:sldChg chg="addSp modSp new">
        <pc:chgData name="Barua, Shubha" userId="S::sb683s@login.missouristate.edu::2899360e-30f2-4bde-9977-7cfa7a38e42c" providerId="AD" clId="Web-{33C7108E-A06F-0DFE-4429-3FBE95FE88EC}" dt="2026-04-10T04:00:52.731" v="112" actId="14100"/>
        <pc:sldMkLst>
          <pc:docMk/>
          <pc:sldMk cId="3829517181" sldId="291"/>
        </pc:sldMkLst>
        <pc:picChg chg="add mod modCrop">
          <ac:chgData name="Barua, Shubha" userId="S::sb683s@login.missouristate.edu::2899360e-30f2-4bde-9977-7cfa7a38e42c" providerId="AD" clId="Web-{33C7108E-A06F-0DFE-4429-3FBE95FE88EC}" dt="2026-04-10T04:00:52.731" v="112" actId="14100"/>
          <ac:picMkLst>
            <pc:docMk/>
            <pc:sldMk cId="3829517181" sldId="291"/>
            <ac:picMk id="3" creationId="{A8E59B51-4118-FC0A-3997-9B5FF76EF891}"/>
          </ac:picMkLst>
        </pc:picChg>
      </pc:sldChg>
    </pc:docChg>
  </pc:docChgLst>
  <pc:docChgLst>
    <pc:chgData name="Barua, Shubha" userId="S::sb683s@login.missouristate.edu::2899360e-30f2-4bde-9977-7cfa7a38e42c" providerId="AD" clId="Web-{05E3510D-E124-CC3A-C37F-EC3F92C51886}"/>
    <pc:docChg chg="modSld">
      <pc:chgData name="Barua, Shubha" userId="S::sb683s@login.missouristate.edu::2899360e-30f2-4bde-9977-7cfa7a38e42c" providerId="AD" clId="Web-{05E3510D-E124-CC3A-C37F-EC3F92C51886}" dt="2026-04-12T00:04:50.959" v="5" actId="14100"/>
      <pc:docMkLst>
        <pc:docMk/>
      </pc:docMkLst>
      <pc:sldChg chg="modSp">
        <pc:chgData name="Barua, Shubha" userId="S::sb683s@login.missouristate.edu::2899360e-30f2-4bde-9977-7cfa7a38e42c" providerId="AD" clId="Web-{05E3510D-E124-CC3A-C37F-EC3F92C51886}" dt="2026-04-12T00:04:50.959" v="5" actId="14100"/>
        <pc:sldMkLst>
          <pc:docMk/>
          <pc:sldMk cId="2299432835" sldId="264"/>
        </pc:sldMkLst>
        <pc:spChg chg="mod">
          <ac:chgData name="Barua, Shubha" userId="S::sb683s@login.missouristate.edu::2899360e-30f2-4bde-9977-7cfa7a38e42c" providerId="AD" clId="Web-{05E3510D-E124-CC3A-C37F-EC3F92C51886}" dt="2026-04-12T00:04:50.959" v="5" actId="14100"/>
          <ac:spMkLst>
            <pc:docMk/>
            <pc:sldMk cId="2299432835" sldId="264"/>
            <ac:spMk id="2" creationId="{BB619847-2D89-4A2A-1BB7-7566ED4CAF65}"/>
          </ac:spMkLst>
        </pc:spChg>
      </pc:sldChg>
    </pc:docChg>
  </pc:docChgLst>
  <pc:docChgLst>
    <pc:chgData name="Barua, Shubha" userId="S::sb683s@login.missouristate.edu::2899360e-30f2-4bde-9977-7cfa7a38e42c" providerId="AD" clId="Web-{5BF12723-7EDF-6C52-6EBD-AC1336B82B9F}"/>
    <pc:docChg chg="addSld delSld modSld sldOrd">
      <pc:chgData name="Barua, Shubha" userId="S::sb683s@login.missouristate.edu::2899360e-30f2-4bde-9977-7cfa7a38e42c" providerId="AD" clId="Web-{5BF12723-7EDF-6C52-6EBD-AC1336B82B9F}" dt="2026-04-10T03:18:28.477" v="624" actId="14100"/>
      <pc:docMkLst>
        <pc:docMk/>
      </pc:docMkLst>
      <pc:sldChg chg="ord">
        <pc:chgData name="Barua, Shubha" userId="S::sb683s@login.missouristate.edu::2899360e-30f2-4bde-9977-7cfa7a38e42c" providerId="AD" clId="Web-{5BF12723-7EDF-6C52-6EBD-AC1336B82B9F}" dt="2026-04-10T03:12:34.740" v="512"/>
        <pc:sldMkLst>
          <pc:docMk/>
          <pc:sldMk cId="2299432835" sldId="264"/>
        </pc:sldMkLst>
      </pc:sldChg>
      <pc:sldChg chg="modSp ord">
        <pc:chgData name="Barua, Shubha" userId="S::sb683s@login.missouristate.edu::2899360e-30f2-4bde-9977-7cfa7a38e42c" providerId="AD" clId="Web-{5BF12723-7EDF-6C52-6EBD-AC1336B82B9F}" dt="2026-04-10T03:14:29.126" v="515" actId="20577"/>
        <pc:sldMkLst>
          <pc:docMk/>
          <pc:sldMk cId="1668625611" sldId="269"/>
        </pc:sldMkLst>
        <pc:spChg chg="mod">
          <ac:chgData name="Barua, Shubha" userId="S::sb683s@login.missouristate.edu::2899360e-30f2-4bde-9977-7cfa7a38e42c" providerId="AD" clId="Web-{5BF12723-7EDF-6C52-6EBD-AC1336B82B9F}" dt="2026-04-10T03:14:29.126" v="515" actId="20577"/>
          <ac:spMkLst>
            <pc:docMk/>
            <pc:sldMk cId="1668625611" sldId="269"/>
            <ac:spMk id="2" creationId="{5C3A08C2-91E9-37F5-1133-ED365AF74C30}"/>
          </ac:spMkLst>
        </pc:spChg>
      </pc:sldChg>
      <pc:sldChg chg="ord">
        <pc:chgData name="Barua, Shubha" userId="S::sb683s@login.missouristate.edu::2899360e-30f2-4bde-9977-7cfa7a38e42c" providerId="AD" clId="Web-{5BF12723-7EDF-6C52-6EBD-AC1336B82B9F}" dt="2026-04-10T03:14:06.891" v="514"/>
        <pc:sldMkLst>
          <pc:docMk/>
          <pc:sldMk cId="2181332013" sldId="271"/>
        </pc:sldMkLst>
      </pc:sldChg>
      <pc:sldChg chg="addSp delSp modSp new mod setBg">
        <pc:chgData name="Barua, Shubha" userId="S::sb683s@login.missouristate.edu::2899360e-30f2-4bde-9977-7cfa7a38e42c" providerId="AD" clId="Web-{5BF12723-7EDF-6C52-6EBD-AC1336B82B9F}" dt="2026-04-10T02:58:51.541" v="412" actId="14100"/>
        <pc:sldMkLst>
          <pc:docMk/>
          <pc:sldMk cId="3044260130" sldId="283"/>
        </pc:sldMkLst>
        <pc:spChg chg="mod">
          <ac:chgData name="Barua, Shubha" userId="S::sb683s@login.missouristate.edu::2899360e-30f2-4bde-9977-7cfa7a38e42c" providerId="AD" clId="Web-{5BF12723-7EDF-6C52-6EBD-AC1336B82B9F}" dt="2026-04-10T02:58:51.541" v="412" actId="14100"/>
          <ac:spMkLst>
            <pc:docMk/>
            <pc:sldMk cId="3044260130" sldId="283"/>
            <ac:spMk id="2" creationId="{3C110092-9F8F-2E37-5AA5-53EB210255F0}"/>
          </ac:spMkLst>
        </pc:spChg>
        <pc:spChg chg="add">
          <ac:chgData name="Barua, Shubha" userId="S::sb683s@login.missouristate.edu::2899360e-30f2-4bde-9977-7cfa7a38e42c" providerId="AD" clId="Web-{5BF12723-7EDF-6C52-6EBD-AC1336B82B9F}" dt="2026-04-10T02:58:13.931" v="408"/>
          <ac:spMkLst>
            <pc:docMk/>
            <pc:sldMk cId="3044260130" sldId="283"/>
            <ac:spMk id="18" creationId="{F68B2C62-7648-4430-90D5-AE0F252AF113}"/>
          </ac:spMkLst>
        </pc:spChg>
        <pc:graphicFrameChg chg="add modGraphic">
          <ac:chgData name="Barua, Shubha" userId="S::sb683s@login.missouristate.edu::2899360e-30f2-4bde-9977-7cfa7a38e42c" providerId="AD" clId="Web-{5BF12723-7EDF-6C52-6EBD-AC1336B82B9F}" dt="2026-04-10T02:58:36.681" v="410" actId="20577"/>
          <ac:graphicFrameMkLst>
            <pc:docMk/>
            <pc:sldMk cId="3044260130" sldId="283"/>
            <ac:graphicFrameMk id="14" creationId="{53191DCD-E060-F7F1-CB30-0F29ACAC4E03}"/>
          </ac:graphicFrameMkLst>
        </pc:graphicFrameChg>
        <pc:cxnChg chg="add">
          <ac:chgData name="Barua, Shubha" userId="S::sb683s@login.missouristate.edu::2899360e-30f2-4bde-9977-7cfa7a38e42c" providerId="AD" clId="Web-{5BF12723-7EDF-6C52-6EBD-AC1336B82B9F}" dt="2026-04-10T02:58:13.931" v="408"/>
          <ac:cxnSpMkLst>
            <pc:docMk/>
            <pc:sldMk cId="3044260130" sldId="283"/>
            <ac:cxnSpMk id="20" creationId="{0ADD27CF-4CE1-2871-1ABA-40FCA4D03214}"/>
          </ac:cxnSpMkLst>
        </pc:cxnChg>
      </pc:sldChg>
      <pc:sldChg chg="modSp add replId">
        <pc:chgData name="Barua, Shubha" userId="S::sb683s@login.missouristate.edu::2899360e-30f2-4bde-9977-7cfa7a38e42c" providerId="AD" clId="Web-{5BF12723-7EDF-6C52-6EBD-AC1336B82B9F}" dt="2026-04-10T03:07:00.657" v="509" actId="20577"/>
        <pc:sldMkLst>
          <pc:docMk/>
          <pc:sldMk cId="1053849004" sldId="286"/>
        </pc:sldMkLst>
        <pc:graphicFrameChg chg="modGraphic">
          <ac:chgData name="Barua, Shubha" userId="S::sb683s@login.missouristate.edu::2899360e-30f2-4bde-9977-7cfa7a38e42c" providerId="AD" clId="Web-{5BF12723-7EDF-6C52-6EBD-AC1336B82B9F}" dt="2026-04-10T03:07:00.657" v="509" actId="20577"/>
          <ac:graphicFrameMkLst>
            <pc:docMk/>
            <pc:sldMk cId="1053849004" sldId="286"/>
            <ac:graphicFrameMk id="14" creationId="{380319BB-B395-845A-9957-FC3BD911F79B}"/>
          </ac:graphicFrameMkLst>
        </pc:graphicFrameChg>
      </pc:sldChg>
      <pc:sldChg chg="modSp new ord">
        <pc:chgData name="Barua, Shubha" userId="S::sb683s@login.missouristate.edu::2899360e-30f2-4bde-9977-7cfa7a38e42c" providerId="AD" clId="Web-{5BF12723-7EDF-6C52-6EBD-AC1336B82B9F}" dt="2026-04-10T03:18:28.477" v="624" actId="14100"/>
        <pc:sldMkLst>
          <pc:docMk/>
          <pc:sldMk cId="3812633271" sldId="288"/>
        </pc:sldMkLst>
        <pc:spChg chg="mod">
          <ac:chgData name="Barua, Shubha" userId="S::sb683s@login.missouristate.edu::2899360e-30f2-4bde-9977-7cfa7a38e42c" providerId="AD" clId="Web-{5BF12723-7EDF-6C52-6EBD-AC1336B82B9F}" dt="2026-04-10T03:18:28.477" v="624" actId="14100"/>
          <ac:spMkLst>
            <pc:docMk/>
            <pc:sldMk cId="3812633271" sldId="288"/>
            <ac:spMk id="2" creationId="{CAEA17D1-0FA2-4B9F-DF75-DCDD0ED6010A}"/>
          </ac:spMkLst>
        </pc:spChg>
      </pc:sldChg>
    </pc:docChg>
  </pc:docChgLst>
  <pc:docChgLst>
    <pc:chgData name="Barua, Shubha" userId="S::sb683s@login.missouristate.edu::2899360e-30f2-4bde-9977-7cfa7a38e42c" providerId="AD" clId="Web-{B9EAB22C-ACFD-608E-F380-73CFD37146C2}"/>
    <pc:docChg chg="modSld">
      <pc:chgData name="Barua, Shubha" userId="S::sb683s@login.missouristate.edu::2899360e-30f2-4bde-9977-7cfa7a38e42c" providerId="AD" clId="Web-{B9EAB22C-ACFD-608E-F380-73CFD37146C2}" dt="2026-04-16T03:50:50.018" v="26" actId="20577"/>
      <pc:docMkLst>
        <pc:docMk/>
      </pc:docMkLst>
      <pc:sldChg chg="modSp">
        <pc:chgData name="Barua, Shubha" userId="S::sb683s@login.missouristate.edu::2899360e-30f2-4bde-9977-7cfa7a38e42c" providerId="AD" clId="Web-{B9EAB22C-ACFD-608E-F380-73CFD37146C2}" dt="2026-04-16T03:50:50.018" v="26" actId="20577"/>
        <pc:sldMkLst>
          <pc:docMk/>
          <pc:sldMk cId="935174098" sldId="281"/>
        </pc:sldMkLst>
        <pc:graphicFrameChg chg="modGraphic">
          <ac:chgData name="Barua, Shubha" userId="S::sb683s@login.missouristate.edu::2899360e-30f2-4bde-9977-7cfa7a38e42c" providerId="AD" clId="Web-{B9EAB22C-ACFD-608E-F380-73CFD37146C2}" dt="2026-04-16T03:50:50.018" v="26" actId="20577"/>
          <ac:graphicFrameMkLst>
            <pc:docMk/>
            <pc:sldMk cId="935174098" sldId="281"/>
            <ac:graphicFrameMk id="18" creationId="{FA7E3184-3BBB-4DDC-A9A4-05416325332D}"/>
          </ac:graphicFrameMkLst>
        </pc:graphicFrameChg>
      </pc:sldChg>
    </pc:docChg>
  </pc:docChgLst>
  <pc:docChgLst>
    <pc:chgData name="Barua, Shubha" userId="S::sb683s@login.missouristate.edu::2899360e-30f2-4bde-9977-7cfa7a38e42c" providerId="AD" clId="Web-{419873E1-EF9B-0317-2461-2CA297F418C5}"/>
    <pc:docChg chg="addSld delSld modSld">
      <pc:chgData name="Barua, Shubha" userId="S::sb683s@login.missouristate.edu::2899360e-30f2-4bde-9977-7cfa7a38e42c" providerId="AD" clId="Web-{419873E1-EF9B-0317-2461-2CA297F418C5}" dt="2026-04-05T02:53:35.015" v="507"/>
      <pc:docMkLst>
        <pc:docMk/>
      </pc:docMkLst>
      <pc:sldChg chg="addSp delSp modSp new mod setBg">
        <pc:chgData name="Barua, Shubha" userId="S::sb683s@login.missouristate.edu::2899360e-30f2-4bde-9977-7cfa7a38e42c" providerId="AD" clId="Web-{419873E1-EF9B-0317-2461-2CA297F418C5}" dt="2026-04-05T02:04:27.281" v="43" actId="20577"/>
        <pc:sldMkLst>
          <pc:docMk/>
          <pc:sldMk cId="3191954263" sldId="263"/>
        </pc:sldMkLst>
        <pc:spChg chg="mod">
          <ac:chgData name="Barua, Shubha" userId="S::sb683s@login.missouristate.edu::2899360e-30f2-4bde-9977-7cfa7a38e42c" providerId="AD" clId="Web-{419873E1-EF9B-0317-2461-2CA297F418C5}" dt="2026-04-05T02:04:27.281" v="43" actId="20577"/>
          <ac:spMkLst>
            <pc:docMk/>
            <pc:sldMk cId="3191954263" sldId="263"/>
            <ac:spMk id="2" creationId="{1AC727DA-9E3B-492A-41A0-2ED6BBE21103}"/>
          </ac:spMkLst>
        </pc:spChg>
        <pc:spChg chg="mod">
          <ac:chgData name="Barua, Shubha" userId="S::sb683s@login.missouristate.edu::2899360e-30f2-4bde-9977-7cfa7a38e42c" providerId="AD" clId="Web-{419873E1-EF9B-0317-2461-2CA297F418C5}" dt="2026-04-05T02:04:15.453" v="42" actId="20577"/>
          <ac:spMkLst>
            <pc:docMk/>
            <pc:sldMk cId="3191954263" sldId="263"/>
            <ac:spMk id="4" creationId="{F7C057E2-4DDF-CE25-4E62-5B559C5830C9}"/>
          </ac:spMkLst>
        </pc:spChg>
        <pc:picChg chg="add mod ord modCrop">
          <ac:chgData name="Barua, Shubha" userId="S::sb683s@login.missouristate.edu::2899360e-30f2-4bde-9977-7cfa7a38e42c" providerId="AD" clId="Web-{419873E1-EF9B-0317-2461-2CA297F418C5}" dt="2026-04-05T02:02:07.140" v="29" actId="14100"/>
          <ac:picMkLst>
            <pc:docMk/>
            <pc:sldMk cId="3191954263" sldId="263"/>
            <ac:picMk id="5" creationId="{B567874D-6BF9-7F41-3FFB-9C5234BB0323}"/>
          </ac:picMkLst>
        </pc:picChg>
      </pc:sldChg>
      <pc:sldChg chg="addSp delSp modSp new mod setBg">
        <pc:chgData name="Barua, Shubha" userId="S::sb683s@login.missouristate.edu::2899360e-30f2-4bde-9977-7cfa7a38e42c" providerId="AD" clId="Web-{419873E1-EF9B-0317-2461-2CA297F418C5}" dt="2026-04-05T02:20:50.250" v="95" actId="14100"/>
        <pc:sldMkLst>
          <pc:docMk/>
          <pc:sldMk cId="2299432835" sldId="264"/>
        </pc:sldMkLst>
        <pc:spChg chg="mod">
          <ac:chgData name="Barua, Shubha" userId="S::sb683s@login.missouristate.edu::2899360e-30f2-4bde-9977-7cfa7a38e42c" providerId="AD" clId="Web-{419873E1-EF9B-0317-2461-2CA297F418C5}" dt="2026-04-05T02:20:42.515" v="93" actId="14100"/>
          <ac:spMkLst>
            <pc:docMk/>
            <pc:sldMk cId="2299432835" sldId="264"/>
            <ac:spMk id="2" creationId="{BB619847-2D89-4A2A-1BB7-7566ED4CAF65}"/>
          </ac:spMkLst>
        </pc:spChg>
        <pc:spChg chg="mod">
          <ac:chgData name="Barua, Shubha" userId="S::sb683s@login.missouristate.edu::2899360e-30f2-4bde-9977-7cfa7a38e42c" providerId="AD" clId="Web-{419873E1-EF9B-0317-2461-2CA297F418C5}" dt="2026-04-05T02:20:29.421" v="91" actId="20577"/>
          <ac:spMkLst>
            <pc:docMk/>
            <pc:sldMk cId="2299432835" sldId="264"/>
            <ac:spMk id="4" creationId="{3CCE884D-F86B-8D06-F9AA-5BFEF767B054}"/>
          </ac:spMkLst>
        </pc:spChg>
        <pc:spChg chg="add">
          <ac:chgData name="Barua, Shubha" userId="S::sb683s@login.missouristate.edu::2899360e-30f2-4bde-9977-7cfa7a38e42c" providerId="AD" clId="Web-{419873E1-EF9B-0317-2461-2CA297F418C5}" dt="2026-04-05T02:17:44.325" v="64"/>
          <ac:spMkLst>
            <pc:docMk/>
            <pc:sldMk cId="2299432835" sldId="264"/>
            <ac:spMk id="25" creationId="{E49D7415-2F11-44C2-B6AA-13A25B6814B9}"/>
          </ac:spMkLst>
        </pc:spChg>
        <pc:cxnChg chg="add">
          <ac:chgData name="Barua, Shubha" userId="S::sb683s@login.missouristate.edu::2899360e-30f2-4bde-9977-7cfa7a38e42c" providerId="AD" clId="Web-{419873E1-EF9B-0317-2461-2CA297F418C5}" dt="2026-04-05T02:17:44.325" v="64"/>
          <ac:cxnSpMkLst>
            <pc:docMk/>
            <pc:sldMk cId="2299432835" sldId="264"/>
            <ac:cxnSpMk id="21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419873E1-EF9B-0317-2461-2CA297F418C5}" dt="2026-04-05T02:17:44.325" v="64"/>
          <ac:cxnSpMkLst>
            <pc:docMk/>
            <pc:sldMk cId="2299432835" sldId="264"/>
            <ac:cxnSpMk id="23" creationId="{085AA86F-6A4D-4BCB-A045-D992CDC2959B}"/>
          </ac:cxnSpMkLst>
        </pc:cxnChg>
      </pc:sldChg>
      <pc:sldChg chg="addSp delSp modSp new">
        <pc:chgData name="Barua, Shubha" userId="S::sb683s@login.missouristate.edu::2899360e-30f2-4bde-9977-7cfa7a38e42c" providerId="AD" clId="Web-{419873E1-EF9B-0317-2461-2CA297F418C5}" dt="2026-04-05T02:53:35.015" v="507"/>
        <pc:sldMkLst>
          <pc:docMk/>
          <pc:sldMk cId="4008974292" sldId="266"/>
        </pc:sldMkLst>
        <pc:spChg chg="mod">
          <ac:chgData name="Barua, Shubha" userId="S::sb683s@login.missouristate.edu::2899360e-30f2-4bde-9977-7cfa7a38e42c" providerId="AD" clId="Web-{419873E1-EF9B-0317-2461-2CA297F418C5}" dt="2026-04-05T02:46:06.571" v="344" actId="20577"/>
          <ac:spMkLst>
            <pc:docMk/>
            <pc:sldMk cId="4008974292" sldId="266"/>
            <ac:spMk id="2" creationId="{1FAD0CFC-9244-27EC-BCC0-E2212C8C67AE}"/>
          </ac:spMkLst>
        </pc:spChg>
        <pc:spChg chg="mod">
          <ac:chgData name="Barua, Shubha" userId="S::sb683s@login.missouristate.edu::2899360e-30f2-4bde-9977-7cfa7a38e42c" providerId="AD" clId="Web-{419873E1-EF9B-0317-2461-2CA297F418C5}" dt="2026-04-05T02:51:46.997" v="503" actId="14100"/>
          <ac:spMkLst>
            <pc:docMk/>
            <pc:sldMk cId="4008974292" sldId="266"/>
            <ac:spMk id="4" creationId="{9AA3AEB8-7245-75E4-820B-DEE053B0642E}"/>
          </ac:spMkLst>
        </pc:spChg>
        <pc:graphicFrameChg chg="add mod modGraphic">
          <ac:chgData name="Barua, Shubha" userId="S::sb683s@login.missouristate.edu::2899360e-30f2-4bde-9977-7cfa7a38e42c" providerId="AD" clId="Web-{419873E1-EF9B-0317-2461-2CA297F418C5}" dt="2026-04-05T02:53:35.015" v="507"/>
          <ac:graphicFrameMkLst>
            <pc:docMk/>
            <pc:sldMk cId="4008974292" sldId="266"/>
            <ac:graphicFrameMk id="6" creationId="{E2F83298-8593-7BAA-5279-F87E2C8534CE}"/>
          </ac:graphicFrameMkLst>
        </pc:graphicFrameChg>
        <pc:picChg chg="add mod ord modCrop">
          <ac:chgData name="Barua, Shubha" userId="S::sb683s@login.missouristate.edu::2899360e-30f2-4bde-9977-7cfa7a38e42c" providerId="AD" clId="Web-{419873E1-EF9B-0317-2461-2CA297F418C5}" dt="2026-04-05T02:53:28.796" v="505" actId="14100"/>
          <ac:picMkLst>
            <pc:docMk/>
            <pc:sldMk cId="4008974292" sldId="266"/>
            <ac:picMk id="5" creationId="{0A5CBE10-9B3B-02F3-2F0C-2760794FBCDA}"/>
          </ac:picMkLst>
        </pc:picChg>
      </pc:sldChg>
    </pc:docChg>
  </pc:docChgLst>
  <pc:docChgLst>
    <pc:chgData name="Barua, Shubha" userId="S::sb683s@login.missouristate.edu::2899360e-30f2-4bde-9977-7cfa7a38e42c" providerId="AD" clId="Web-{5CC18D7F-4C94-DFEC-E1B3-1C15ADDC08C3}"/>
    <pc:docChg chg="addSld delSld modSld">
      <pc:chgData name="Barua, Shubha" userId="S::sb683s@login.missouristate.edu::2899360e-30f2-4bde-9977-7cfa7a38e42c" providerId="AD" clId="Web-{5CC18D7F-4C94-DFEC-E1B3-1C15ADDC08C3}" dt="2026-03-30T16:33:53.450" v="93" actId="20577"/>
      <pc:docMkLst>
        <pc:docMk/>
      </pc:docMkLst>
    </pc:docChg>
  </pc:docChgLst>
  <pc:docChgLst>
    <pc:chgData name="Barua, Shubha" userId="S::sb683s@login.missouristate.edu::2899360e-30f2-4bde-9977-7cfa7a38e42c" providerId="AD" clId="Web-{26D391FE-CEA6-26F1-125C-56EB57F9BA93}"/>
    <pc:docChg chg="delSld modSld">
      <pc:chgData name="Barua, Shubha" userId="S::sb683s@login.missouristate.edu::2899360e-30f2-4bde-9977-7cfa7a38e42c" providerId="AD" clId="Web-{26D391FE-CEA6-26F1-125C-56EB57F9BA93}" dt="2026-04-05T15:52:17.026" v="5" actId="20577"/>
      <pc:docMkLst>
        <pc:docMk/>
      </pc:docMkLst>
    </pc:docChg>
  </pc:docChgLst>
  <pc:docChgLst>
    <pc:chgData name="Barua, Shubha" userId="S::sb683s@login.missouristate.edu::2899360e-30f2-4bde-9977-7cfa7a38e42c" providerId="AD" clId="Web-{EF147357-D6D8-F59E-E7DF-18388EEB79F8}"/>
    <pc:docChg chg="modSld">
      <pc:chgData name="Barua, Shubha" userId="S::sb683s@login.missouristate.edu::2899360e-30f2-4bde-9977-7cfa7a38e42c" providerId="AD" clId="Web-{EF147357-D6D8-F59E-E7DF-18388EEB79F8}" dt="2026-04-16T03:44:30.591" v="46" actId="20577"/>
      <pc:docMkLst>
        <pc:docMk/>
      </pc:docMkLst>
      <pc:sldChg chg="modSp">
        <pc:chgData name="Barua, Shubha" userId="S::sb683s@login.missouristate.edu::2899360e-30f2-4bde-9977-7cfa7a38e42c" providerId="AD" clId="Web-{EF147357-D6D8-F59E-E7DF-18388EEB79F8}" dt="2026-04-16T03:37:43.996" v="21" actId="20577"/>
        <pc:sldMkLst>
          <pc:docMk/>
          <pc:sldMk cId="109857222" sldId="256"/>
        </pc:sldMkLst>
        <pc:spChg chg="mod">
          <ac:chgData name="Barua, Shubha" userId="S::sb683s@login.missouristate.edu::2899360e-30f2-4bde-9977-7cfa7a38e42c" providerId="AD" clId="Web-{EF147357-D6D8-F59E-E7DF-18388EEB79F8}" dt="2026-04-16T03:36:11.698" v="7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Barua, Shubha" userId="S::sb683s@login.missouristate.edu::2899360e-30f2-4bde-9977-7cfa7a38e42c" providerId="AD" clId="Web-{EF147357-D6D8-F59E-E7DF-18388EEB79F8}" dt="2026-04-16T03:37:43.996" v="21" actId="20577"/>
          <ac:spMkLst>
            <pc:docMk/>
            <pc:sldMk cId="109857222" sldId="256"/>
            <ac:spMk id="4" creationId="{95520132-6D02-7309-BE78-C954F1B31303}"/>
          </ac:spMkLst>
        </pc:spChg>
      </pc:sldChg>
      <pc:sldChg chg="modSp">
        <pc:chgData name="Barua, Shubha" userId="S::sb683s@login.missouristate.edu::2899360e-30f2-4bde-9977-7cfa7a38e42c" providerId="AD" clId="Web-{EF147357-D6D8-F59E-E7DF-18388EEB79F8}" dt="2026-04-16T03:44:30.591" v="46" actId="20577"/>
        <pc:sldMkLst>
          <pc:docMk/>
          <pc:sldMk cId="2691538143" sldId="267"/>
        </pc:sldMkLst>
        <pc:graphicFrameChg chg="modGraphic">
          <ac:chgData name="Barua, Shubha" userId="S::sb683s@login.missouristate.edu::2899360e-30f2-4bde-9977-7cfa7a38e42c" providerId="AD" clId="Web-{EF147357-D6D8-F59E-E7DF-18388EEB79F8}" dt="2026-04-16T03:44:30.591" v="46" actId="20577"/>
          <ac:graphicFrameMkLst>
            <pc:docMk/>
            <pc:sldMk cId="2691538143" sldId="267"/>
            <ac:graphicFrameMk id="7" creationId="{122D290A-D45A-0CAB-72ED-1E201C3736E8}"/>
          </ac:graphicFrameMkLst>
        </pc:graphicFrameChg>
      </pc:sldChg>
      <pc:sldChg chg="addSp delSp modSp">
        <pc:chgData name="Barua, Shubha" userId="S::sb683s@login.missouristate.edu::2899360e-30f2-4bde-9977-7cfa7a38e42c" providerId="AD" clId="Web-{EF147357-D6D8-F59E-E7DF-18388EEB79F8}" dt="2026-04-16T03:40:21.278" v="32" actId="20577"/>
        <pc:sldMkLst>
          <pc:docMk/>
          <pc:sldMk cId="388398401" sldId="280"/>
        </pc:sldMkLst>
        <pc:spChg chg="mod">
          <ac:chgData name="Barua, Shubha" userId="S::sb683s@login.missouristate.edu::2899360e-30f2-4bde-9977-7cfa7a38e42c" providerId="AD" clId="Web-{EF147357-D6D8-F59E-E7DF-18388EEB79F8}" dt="2026-04-16T03:40:21.278" v="32" actId="20577"/>
          <ac:spMkLst>
            <pc:docMk/>
            <pc:sldMk cId="388398401" sldId="280"/>
            <ac:spMk id="317" creationId="{E21065A4-79EC-CE22-E8FE-462CC88E3837}"/>
          </ac:spMkLst>
        </pc:spChg>
        <pc:picChg chg="mod modCrop">
          <ac:chgData name="Barua, Shubha" userId="S::sb683s@login.missouristate.edu::2899360e-30f2-4bde-9977-7cfa7a38e42c" providerId="AD" clId="Web-{EF147357-D6D8-F59E-E7DF-18388EEB79F8}" dt="2026-04-16T03:39:54.090" v="27"/>
          <ac:picMkLst>
            <pc:docMk/>
            <pc:sldMk cId="388398401" sldId="280"/>
            <ac:picMk id="5" creationId="{7F808A9D-0A58-AD69-C385-1FDE6C0F72AC}"/>
          </ac:picMkLst>
        </pc:picChg>
        <pc:picChg chg="add del mod">
          <ac:chgData name="Barua, Shubha" userId="S::sb683s@login.missouristate.edu::2899360e-30f2-4bde-9977-7cfa7a38e42c" providerId="AD" clId="Web-{EF147357-D6D8-F59E-E7DF-18388EEB79F8}" dt="2026-04-16T03:39:05.715" v="23"/>
          <ac:picMkLst>
            <pc:docMk/>
            <pc:sldMk cId="388398401" sldId="280"/>
            <ac:picMk id="11" creationId="{23ACFCC3-11AA-5485-00B0-4AF1BE12F676}"/>
          </ac:picMkLst>
        </pc:picChg>
      </pc:sldChg>
      <pc:sldChg chg="modSp">
        <pc:chgData name="Barua, Shubha" userId="S::sb683s@login.missouristate.edu::2899360e-30f2-4bde-9977-7cfa7a38e42c" providerId="AD" clId="Web-{EF147357-D6D8-F59E-E7DF-18388EEB79F8}" dt="2026-04-16T03:42:59.075" v="44" actId="20577"/>
        <pc:sldMkLst>
          <pc:docMk/>
          <pc:sldMk cId="935174098" sldId="281"/>
        </pc:sldMkLst>
        <pc:spChg chg="mod">
          <ac:chgData name="Barua, Shubha" userId="S::sb683s@login.missouristate.edu::2899360e-30f2-4bde-9977-7cfa7a38e42c" providerId="AD" clId="Web-{EF147357-D6D8-F59E-E7DF-18388EEB79F8}" dt="2026-04-16T03:42:59.075" v="44" actId="20577"/>
          <ac:spMkLst>
            <pc:docMk/>
            <pc:sldMk cId="935174098" sldId="281"/>
            <ac:spMk id="50" creationId="{11BF178C-1941-3AF0-BA94-8B9E004DD097}"/>
          </ac:spMkLst>
        </pc:spChg>
        <pc:picChg chg="mod modCrop">
          <ac:chgData name="Barua, Shubha" userId="S::sb683s@login.missouristate.edu::2899360e-30f2-4bde-9977-7cfa7a38e42c" providerId="AD" clId="Web-{EF147357-D6D8-F59E-E7DF-18388EEB79F8}" dt="2026-04-16T03:42:40.137" v="40" actId="1076"/>
          <ac:picMkLst>
            <pc:docMk/>
            <pc:sldMk cId="935174098" sldId="281"/>
            <ac:picMk id="5" creationId="{DEDF84BB-492C-DA88-0E1C-386BE505F2C2}"/>
          </ac:picMkLst>
        </pc:picChg>
      </pc:sldChg>
    </pc:docChg>
  </pc:docChgLst>
  <pc:docChgLst>
    <pc:chgData name="Barua, Shubha" userId="S::sb683s@login.missouristate.edu::2899360e-30f2-4bde-9977-7cfa7a38e42c" providerId="AD" clId="Web-{0739AA62-658A-0F5B-1F9B-0F72501DDE6D}"/>
    <pc:docChg chg="addSld modSld">
      <pc:chgData name="Barua, Shubha" userId="S::sb683s@login.missouristate.edu::2899360e-30f2-4bde-9977-7cfa7a38e42c" providerId="AD" clId="Web-{0739AA62-658A-0F5B-1F9B-0F72501DDE6D}" dt="2026-04-05T03:25:39.319" v="129" actId="1076"/>
      <pc:docMkLst>
        <pc:docMk/>
      </pc:docMkLst>
      <pc:sldChg chg="modSp">
        <pc:chgData name="Barua, Shubha" userId="S::sb683s@login.missouristate.edu::2899360e-30f2-4bde-9977-7cfa7a38e42c" providerId="AD" clId="Web-{0739AA62-658A-0F5B-1F9B-0F72501DDE6D}" dt="2026-04-05T02:56:27.295" v="1"/>
        <pc:sldMkLst>
          <pc:docMk/>
          <pc:sldMk cId="4008974292" sldId="266"/>
        </pc:sldMkLst>
        <pc:graphicFrameChg chg="mod modGraphic">
          <ac:chgData name="Barua, Shubha" userId="S::sb683s@login.missouristate.edu::2899360e-30f2-4bde-9977-7cfa7a38e42c" providerId="AD" clId="Web-{0739AA62-658A-0F5B-1F9B-0F72501DDE6D}" dt="2026-04-05T02:56:27.295" v="1"/>
          <ac:graphicFrameMkLst>
            <pc:docMk/>
            <pc:sldMk cId="4008974292" sldId="266"/>
            <ac:graphicFrameMk id="6" creationId="{E2F83298-8593-7BAA-5279-F87E2C8534CE}"/>
          </ac:graphicFrameMkLst>
        </pc:graphicFrameChg>
      </pc:sldChg>
      <pc:sldChg chg="addSp delSp modSp new mod setBg">
        <pc:chgData name="Barua, Shubha" userId="S::sb683s@login.missouristate.edu::2899360e-30f2-4bde-9977-7cfa7a38e42c" providerId="AD" clId="Web-{0739AA62-658A-0F5B-1F9B-0F72501DDE6D}" dt="2026-04-05T03:15:51.163" v="70" actId="1076"/>
        <pc:sldMkLst>
          <pc:docMk/>
          <pc:sldMk cId="2691538143" sldId="267"/>
        </pc:sldMkLst>
        <pc:spChg chg="add del mod">
          <ac:chgData name="Barua, Shubha" userId="S::sb683s@login.missouristate.edu::2899360e-30f2-4bde-9977-7cfa7a38e42c" providerId="AD" clId="Web-{0739AA62-658A-0F5B-1F9B-0F72501DDE6D}" dt="2026-04-05T03:13:43.413" v="55" actId="14100"/>
          <ac:spMkLst>
            <pc:docMk/>
            <pc:sldMk cId="2691538143" sldId="267"/>
            <ac:spMk id="2" creationId="{36BA6D48-95A2-DA42-5182-FF798368C20B}"/>
          </ac:spMkLst>
        </pc:spChg>
        <pc:spChg chg="add">
          <ac:chgData name="Barua, Shubha" userId="S::sb683s@login.missouristate.edu::2899360e-30f2-4bde-9977-7cfa7a38e42c" providerId="AD" clId="Web-{0739AA62-658A-0F5B-1F9B-0F72501DDE6D}" dt="2026-04-05T03:10:10.768" v="35"/>
          <ac:spMkLst>
            <pc:docMk/>
            <pc:sldMk cId="2691538143" sldId="267"/>
            <ac:spMk id="14" creationId="{F68B2C62-7648-4430-90D5-AE0F252AF113}"/>
          </ac:spMkLst>
        </pc:spChg>
        <pc:graphicFrameChg chg="add mod modGraphic">
          <ac:chgData name="Barua, Shubha" userId="S::sb683s@login.missouristate.edu::2899360e-30f2-4bde-9977-7cfa7a38e42c" providerId="AD" clId="Web-{0739AA62-658A-0F5B-1F9B-0F72501DDE6D}" dt="2026-04-05T03:13:52.304" v="57" actId="14100"/>
          <ac:graphicFrameMkLst>
            <pc:docMk/>
            <pc:sldMk cId="2691538143" sldId="267"/>
            <ac:graphicFrameMk id="7" creationId="{122D290A-D45A-0CAB-72ED-1E201C3736E8}"/>
          </ac:graphicFrameMkLst>
        </pc:graphicFrameChg>
        <pc:cxnChg chg="add">
          <ac:chgData name="Barua, Shubha" userId="S::sb683s@login.missouristate.edu::2899360e-30f2-4bde-9977-7cfa7a38e42c" providerId="AD" clId="Web-{0739AA62-658A-0F5B-1F9B-0F72501DDE6D}" dt="2026-04-05T03:10:10.768" v="35"/>
          <ac:cxnSpMkLst>
            <pc:docMk/>
            <pc:sldMk cId="2691538143" sldId="267"/>
            <ac:cxnSpMk id="10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0739AA62-658A-0F5B-1F9B-0F72501DDE6D}" dt="2026-04-05T03:10:10.768" v="35"/>
          <ac:cxnSpMkLst>
            <pc:docMk/>
            <pc:sldMk cId="2691538143" sldId="267"/>
            <ac:cxnSpMk id="12" creationId="{085AA86F-6A4D-4BCB-A045-D992CDC2959B}"/>
          </ac:cxnSpMkLst>
        </pc:cxnChg>
        <pc:cxnChg chg="add">
          <ac:chgData name="Barua, Shubha" userId="S::sb683s@login.missouristate.edu::2899360e-30f2-4bde-9977-7cfa7a38e42c" providerId="AD" clId="Web-{0739AA62-658A-0F5B-1F9B-0F72501DDE6D}" dt="2026-04-05T03:10:10.768" v="35"/>
          <ac:cxnSpMkLst>
            <pc:docMk/>
            <pc:sldMk cId="2691538143" sldId="267"/>
            <ac:cxnSpMk id="16" creationId="{9BB96FAB-CCBF-4D1E-9D0D-B038ACC29BD0}"/>
          </ac:cxnSpMkLst>
        </pc:cxnChg>
      </pc:sldChg>
      <pc:sldChg chg="addSp delSp modSp new mod setBg">
        <pc:chgData name="Barua, Shubha" userId="S::sb683s@login.missouristate.edu::2899360e-30f2-4bde-9977-7cfa7a38e42c" providerId="AD" clId="Web-{0739AA62-658A-0F5B-1F9B-0F72501DDE6D}" dt="2026-04-05T03:25:39.319" v="129" actId="1076"/>
        <pc:sldMkLst>
          <pc:docMk/>
          <pc:sldMk cId="2747869466" sldId="268"/>
        </pc:sldMkLst>
        <pc:spChg chg="mod">
          <ac:chgData name="Barua, Shubha" userId="S::sb683s@login.missouristate.edu::2899360e-30f2-4bde-9977-7cfa7a38e42c" providerId="AD" clId="Web-{0739AA62-658A-0F5B-1F9B-0F72501DDE6D}" dt="2026-04-05T03:22:36.287" v="101" actId="20577"/>
          <ac:spMkLst>
            <pc:docMk/>
            <pc:sldMk cId="2747869466" sldId="268"/>
            <ac:spMk id="2" creationId="{16D20BF8-7891-8B69-57B8-8795A73B003F}"/>
          </ac:spMkLst>
        </pc:spChg>
        <pc:spChg chg="mod">
          <ac:chgData name="Barua, Shubha" userId="S::sb683s@login.missouristate.edu::2899360e-30f2-4bde-9977-7cfa7a38e42c" providerId="AD" clId="Web-{0739AA62-658A-0F5B-1F9B-0F72501DDE6D}" dt="2026-04-05T03:23:52.663" v="116" actId="20577"/>
          <ac:spMkLst>
            <pc:docMk/>
            <pc:sldMk cId="2747869466" sldId="268"/>
            <ac:spMk id="4" creationId="{39D5E2B5-24AD-4D27-11FA-D3274F46DBCD}"/>
          </ac:spMkLst>
        </pc:spChg>
        <pc:spChg chg="add">
          <ac:chgData name="Barua, Shubha" userId="S::sb683s@login.missouristate.edu::2899360e-30f2-4bde-9977-7cfa7a38e42c" providerId="AD" clId="Web-{0739AA62-658A-0F5B-1F9B-0F72501DDE6D}" dt="2026-04-05T03:20:53.672" v="81"/>
          <ac:spMkLst>
            <pc:docMk/>
            <pc:sldMk cId="2747869466" sldId="268"/>
            <ac:spMk id="14" creationId="{E49D7415-2F11-44C2-B6AA-13A25B6814B9}"/>
          </ac:spMkLst>
        </pc:spChg>
        <pc:picChg chg="add mod ord modCrop">
          <ac:chgData name="Barua, Shubha" userId="S::sb683s@login.missouristate.edu::2899360e-30f2-4bde-9977-7cfa7a38e42c" providerId="AD" clId="Web-{0739AA62-658A-0F5B-1F9B-0F72501DDE6D}" dt="2026-04-05T03:23:18.334" v="109" actId="1076"/>
          <ac:picMkLst>
            <pc:docMk/>
            <pc:sldMk cId="2747869466" sldId="268"/>
            <ac:picMk id="5" creationId="{821602E7-5AD7-CF1E-D144-A3C4C71C3023}"/>
          </ac:picMkLst>
        </pc:picChg>
        <pc:cxnChg chg="add">
          <ac:chgData name="Barua, Shubha" userId="S::sb683s@login.missouristate.edu::2899360e-30f2-4bde-9977-7cfa7a38e42c" providerId="AD" clId="Web-{0739AA62-658A-0F5B-1F9B-0F72501DDE6D}" dt="2026-04-05T03:20:53.672" v="81"/>
          <ac:cxnSpMkLst>
            <pc:docMk/>
            <pc:sldMk cId="2747869466" sldId="268"/>
            <ac:cxnSpMk id="10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0739AA62-658A-0F5B-1F9B-0F72501DDE6D}" dt="2026-04-05T03:20:53.672" v="81"/>
          <ac:cxnSpMkLst>
            <pc:docMk/>
            <pc:sldMk cId="2747869466" sldId="268"/>
            <ac:cxnSpMk id="12" creationId="{085AA86F-6A4D-4BCB-A045-D992CDC2959B}"/>
          </ac:cxnSpMkLst>
        </pc:cxnChg>
        <pc:cxnChg chg="add">
          <ac:chgData name="Barua, Shubha" userId="S::sb683s@login.missouristate.edu::2899360e-30f2-4bde-9977-7cfa7a38e42c" providerId="AD" clId="Web-{0739AA62-658A-0F5B-1F9B-0F72501DDE6D}" dt="2026-04-05T03:20:53.672" v="81"/>
          <ac:cxnSpMkLst>
            <pc:docMk/>
            <pc:sldMk cId="2747869466" sldId="268"/>
            <ac:cxnSpMk id="16" creationId="{BCE733BF-B95F-4869-AB8F-D90C6F595769}"/>
          </ac:cxnSpMkLst>
        </pc:cxnChg>
        <pc:cxnChg chg="add">
          <ac:chgData name="Barua, Shubha" userId="S::sb683s@login.missouristate.edu::2899360e-30f2-4bde-9977-7cfa7a38e42c" providerId="AD" clId="Web-{0739AA62-658A-0F5B-1F9B-0F72501DDE6D}" dt="2026-04-05T03:20:53.672" v="81"/>
          <ac:cxnSpMkLst>
            <pc:docMk/>
            <pc:sldMk cId="2747869466" sldId="268"/>
            <ac:cxnSpMk id="18" creationId="{8D1166D6-1A36-41B0-8A82-37761E6F3DF9}"/>
          </ac:cxnSpMkLst>
        </pc:cxnChg>
      </pc:sldChg>
    </pc:docChg>
  </pc:docChgLst>
  <pc:docChgLst>
    <pc:chgData name="Barua, Shubha" userId="S::sb683s@login.missouristate.edu::2899360e-30f2-4bde-9977-7cfa7a38e42c" providerId="AD" clId="Web-{0A51E1D9-4C4B-C6F5-4C06-589A5B0FDA2A}"/>
    <pc:docChg chg="addSld modSld sldOrd">
      <pc:chgData name="Barua, Shubha" userId="S::sb683s@login.missouristate.edu::2899360e-30f2-4bde-9977-7cfa7a38e42c" providerId="AD" clId="Web-{0A51E1D9-4C4B-C6F5-4C06-589A5B0FDA2A}" dt="2026-04-13T04:16:18.910" v="499"/>
      <pc:docMkLst>
        <pc:docMk/>
      </pc:docMkLst>
      <pc:sldChg chg="ord">
        <pc:chgData name="Barua, Shubha" userId="S::sb683s@login.missouristate.edu::2899360e-30f2-4bde-9977-7cfa7a38e42c" providerId="AD" clId="Web-{0A51E1D9-4C4B-C6F5-4C06-589A5B0FDA2A}" dt="2026-04-13T03:37:12.102" v="260"/>
        <pc:sldMkLst>
          <pc:docMk/>
          <pc:sldMk cId="2299432835" sldId="264"/>
        </pc:sldMkLst>
      </pc:sldChg>
      <pc:sldChg chg="modSp">
        <pc:chgData name="Barua, Shubha" userId="S::sb683s@login.missouristate.edu::2899360e-30f2-4bde-9977-7cfa7a38e42c" providerId="AD" clId="Web-{0A51E1D9-4C4B-C6F5-4C06-589A5B0FDA2A}" dt="2026-04-13T03:41:37.897" v="261" actId="14100"/>
        <pc:sldMkLst>
          <pc:docMk/>
          <pc:sldMk cId="2691538143" sldId="267"/>
        </pc:sldMkLst>
        <pc:graphicFrameChg chg="mod">
          <ac:chgData name="Barua, Shubha" userId="S::sb683s@login.missouristate.edu::2899360e-30f2-4bde-9977-7cfa7a38e42c" providerId="AD" clId="Web-{0A51E1D9-4C4B-C6F5-4C06-589A5B0FDA2A}" dt="2026-04-13T03:41:37.897" v="261" actId="14100"/>
          <ac:graphicFrameMkLst>
            <pc:docMk/>
            <pc:sldMk cId="2691538143" sldId="267"/>
            <ac:graphicFrameMk id="7" creationId="{122D290A-D45A-0CAB-72ED-1E201C3736E8}"/>
          </ac:graphicFrameMkLst>
        </pc:graphicFrameChg>
      </pc:sldChg>
      <pc:sldChg chg="addSp delSp modSp">
        <pc:chgData name="Barua, Shubha" userId="S::sb683s@login.missouristate.edu::2899360e-30f2-4bde-9977-7cfa7a38e42c" providerId="AD" clId="Web-{0A51E1D9-4C4B-C6F5-4C06-589A5B0FDA2A}" dt="2026-04-13T02:56:20.082" v="94" actId="20577"/>
        <pc:sldMkLst>
          <pc:docMk/>
          <pc:sldMk cId="2747869466" sldId="268"/>
        </pc:sldMkLst>
        <pc:spChg chg="mod">
          <ac:chgData name="Barua, Shubha" userId="S::sb683s@login.missouristate.edu::2899360e-30f2-4bde-9977-7cfa7a38e42c" providerId="AD" clId="Web-{0A51E1D9-4C4B-C6F5-4C06-589A5B0FDA2A}" dt="2026-04-13T02:56:06.145" v="90" actId="1076"/>
          <ac:spMkLst>
            <pc:docMk/>
            <pc:sldMk cId="2747869466" sldId="268"/>
            <ac:spMk id="2" creationId="{16D20BF8-7891-8B69-57B8-8795A73B003F}"/>
          </ac:spMkLst>
        </pc:spChg>
        <pc:spChg chg="add mod">
          <ac:chgData name="Barua, Shubha" userId="S::sb683s@login.missouristate.edu::2899360e-30f2-4bde-9977-7cfa7a38e42c" providerId="AD" clId="Web-{0A51E1D9-4C4B-C6F5-4C06-589A5B0FDA2A}" dt="2026-04-13T02:53:12.579" v="37" actId="20577"/>
          <ac:spMkLst>
            <pc:docMk/>
            <pc:sldMk cId="2747869466" sldId="268"/>
            <ac:spMk id="3" creationId="{7396054E-491C-F0DE-17C5-7BFA307478D7}"/>
          </ac:spMkLst>
        </pc:spChg>
        <pc:spChg chg="mod">
          <ac:chgData name="Barua, Shubha" userId="S::sb683s@login.missouristate.edu::2899360e-30f2-4bde-9977-7cfa7a38e42c" providerId="AD" clId="Web-{0A51E1D9-4C4B-C6F5-4C06-589A5B0FDA2A}" dt="2026-04-13T02:56:20.082" v="94" actId="20577"/>
          <ac:spMkLst>
            <pc:docMk/>
            <pc:sldMk cId="2747869466" sldId="268"/>
            <ac:spMk id="4" creationId="{39D5E2B5-24AD-4D27-11FA-D3274F46DBCD}"/>
          </ac:spMkLst>
        </pc:spChg>
        <pc:picChg chg="mod">
          <ac:chgData name="Barua, Shubha" userId="S::sb683s@login.missouristate.edu::2899360e-30f2-4bde-9977-7cfa7a38e42c" providerId="AD" clId="Web-{0A51E1D9-4C4B-C6F5-4C06-589A5B0FDA2A}" dt="2026-04-13T02:50:49.212" v="12" actId="14100"/>
          <ac:picMkLst>
            <pc:docMk/>
            <pc:sldMk cId="2747869466" sldId="268"/>
            <ac:picMk id="5" creationId="{821602E7-5AD7-CF1E-D144-A3C4C71C3023}"/>
          </ac:picMkLst>
        </pc:picChg>
      </pc:sldChg>
      <pc:sldChg chg="addSp delSp modSp">
        <pc:chgData name="Barua, Shubha" userId="S::sb683s@login.missouristate.edu::2899360e-30f2-4bde-9977-7cfa7a38e42c" providerId="AD" clId="Web-{0A51E1D9-4C4B-C6F5-4C06-589A5B0FDA2A}" dt="2026-04-13T03:04:41.308" v="136" actId="14100"/>
        <pc:sldMkLst>
          <pc:docMk/>
          <pc:sldMk cId="1668625611" sldId="269"/>
        </pc:sldMkLst>
        <pc:graphicFrameChg chg="add mod modGraphic">
          <ac:chgData name="Barua, Shubha" userId="S::sb683s@login.missouristate.edu::2899360e-30f2-4bde-9977-7cfa7a38e42c" providerId="AD" clId="Web-{0A51E1D9-4C4B-C6F5-4C06-589A5B0FDA2A}" dt="2026-04-13T03:04:41.308" v="136" actId="14100"/>
          <ac:graphicFrameMkLst>
            <pc:docMk/>
            <pc:sldMk cId="1668625611" sldId="269"/>
            <ac:graphicFrameMk id="43" creationId="{41661089-66CD-2C45-FDCB-59B3313AF912}"/>
          </ac:graphicFrameMkLst>
        </pc:graphicFrameChg>
      </pc:sldChg>
      <pc:sldChg chg="delSp modSp">
        <pc:chgData name="Barua, Shubha" userId="S::sb683s@login.missouristate.edu::2899360e-30f2-4bde-9977-7cfa7a38e42c" providerId="AD" clId="Web-{0A51E1D9-4C4B-C6F5-4C06-589A5B0FDA2A}" dt="2026-04-13T02:58:23.318" v="124" actId="14100"/>
        <pc:sldMkLst>
          <pc:docMk/>
          <pc:sldMk cId="112782687" sldId="270"/>
        </pc:sldMkLst>
        <pc:graphicFrameChg chg="mod modGraphic">
          <ac:chgData name="Barua, Shubha" userId="S::sb683s@login.missouristate.edu::2899360e-30f2-4bde-9977-7cfa7a38e42c" providerId="AD" clId="Web-{0A51E1D9-4C4B-C6F5-4C06-589A5B0FDA2A}" dt="2026-04-13T02:58:23.318" v="124" actId="14100"/>
          <ac:graphicFrameMkLst>
            <pc:docMk/>
            <pc:sldMk cId="112782687" sldId="270"/>
            <ac:graphicFrameMk id="5" creationId="{F6946381-F39C-0F76-3E22-82C1CACAE523}"/>
          </ac:graphicFrameMkLst>
        </pc:graphicFrameChg>
      </pc:sldChg>
      <pc:sldChg chg="modSp">
        <pc:chgData name="Barua, Shubha" userId="S::sb683s@login.missouristate.edu::2899360e-30f2-4bde-9977-7cfa7a38e42c" providerId="AD" clId="Web-{0A51E1D9-4C4B-C6F5-4C06-589A5B0FDA2A}" dt="2026-04-13T03:29:13.408" v="259" actId="1076"/>
        <pc:sldMkLst>
          <pc:docMk/>
          <pc:sldMk cId="2181332013" sldId="271"/>
        </pc:sldMkLst>
        <pc:graphicFrameChg chg="mod">
          <ac:chgData name="Barua, Shubha" userId="S::sb683s@login.missouristate.edu::2899360e-30f2-4bde-9977-7cfa7a38e42c" providerId="AD" clId="Web-{0A51E1D9-4C4B-C6F5-4C06-589A5B0FDA2A}" dt="2026-04-13T03:29:13.408" v="259" actId="1076"/>
          <ac:graphicFrameMkLst>
            <pc:docMk/>
            <pc:sldMk cId="2181332013" sldId="271"/>
            <ac:graphicFrameMk id="13" creationId="{12E6BDEC-1673-8635-F433-27AD823CE8A6}"/>
          </ac:graphicFrameMkLst>
        </pc:graphicFrameChg>
      </pc:sldChg>
      <pc:sldChg chg="delSp">
        <pc:chgData name="Barua, Shubha" userId="S::sb683s@login.missouristate.edu::2899360e-30f2-4bde-9977-7cfa7a38e42c" providerId="AD" clId="Web-{0A51E1D9-4C4B-C6F5-4C06-589A5B0FDA2A}" dt="2026-04-13T04:16:18.910" v="499"/>
        <pc:sldMkLst>
          <pc:docMk/>
          <pc:sldMk cId="388398401" sldId="280"/>
        </pc:sldMkLst>
      </pc:sldChg>
      <pc:sldChg chg="delSp modSp">
        <pc:chgData name="Barua, Shubha" userId="S::sb683s@login.missouristate.edu::2899360e-30f2-4bde-9977-7cfa7a38e42c" providerId="AD" clId="Web-{0A51E1D9-4C4B-C6F5-4C06-589A5B0FDA2A}" dt="2026-04-13T03:23:05.586" v="230" actId="14100"/>
        <pc:sldMkLst>
          <pc:docMk/>
          <pc:sldMk cId="3044260130" sldId="283"/>
        </pc:sldMkLst>
        <pc:graphicFrameChg chg="mod modGraphic">
          <ac:chgData name="Barua, Shubha" userId="S::sb683s@login.missouristate.edu::2899360e-30f2-4bde-9977-7cfa7a38e42c" providerId="AD" clId="Web-{0A51E1D9-4C4B-C6F5-4C06-589A5B0FDA2A}" dt="2026-04-13T03:23:05.586" v="230" actId="14100"/>
          <ac:graphicFrameMkLst>
            <pc:docMk/>
            <pc:sldMk cId="3044260130" sldId="283"/>
            <ac:graphicFrameMk id="14" creationId="{53191DCD-E060-F7F1-CB30-0F29ACAC4E03}"/>
          </ac:graphicFrameMkLst>
        </pc:graphicFrameChg>
      </pc:sldChg>
      <pc:sldChg chg="delSp modSp">
        <pc:chgData name="Barua, Shubha" userId="S::sb683s@login.missouristate.edu::2899360e-30f2-4bde-9977-7cfa7a38e42c" providerId="AD" clId="Web-{0A51E1D9-4C4B-C6F5-4C06-589A5B0FDA2A}" dt="2026-04-13T03:26:03.435" v="257" actId="14100"/>
        <pc:sldMkLst>
          <pc:docMk/>
          <pc:sldMk cId="1053849004" sldId="286"/>
        </pc:sldMkLst>
        <pc:graphicFrameChg chg="mod modGraphic">
          <ac:chgData name="Barua, Shubha" userId="S::sb683s@login.missouristate.edu::2899360e-30f2-4bde-9977-7cfa7a38e42c" providerId="AD" clId="Web-{0A51E1D9-4C4B-C6F5-4C06-589A5B0FDA2A}" dt="2026-04-13T03:26:03.435" v="257" actId="14100"/>
          <ac:graphicFrameMkLst>
            <pc:docMk/>
            <pc:sldMk cId="1053849004" sldId="286"/>
            <ac:graphicFrameMk id="14" creationId="{380319BB-B395-845A-9957-FC3BD911F79B}"/>
          </ac:graphicFrameMkLst>
        </pc:graphicFrameChg>
      </pc:sldChg>
      <pc:sldChg chg="modSp">
        <pc:chgData name="Barua, Shubha" userId="S::sb683s@login.missouristate.edu::2899360e-30f2-4bde-9977-7cfa7a38e42c" providerId="AD" clId="Web-{0A51E1D9-4C4B-C6F5-4C06-589A5B0FDA2A}" dt="2026-04-13T04:06:54.507" v="414" actId="14100"/>
        <pc:sldMkLst>
          <pc:docMk/>
          <pc:sldMk cId="1261934324" sldId="290"/>
        </pc:sldMkLst>
        <pc:spChg chg="mod">
          <ac:chgData name="Barua, Shubha" userId="S::sb683s@login.missouristate.edu::2899360e-30f2-4bde-9977-7cfa7a38e42c" providerId="AD" clId="Web-{0A51E1D9-4C4B-C6F5-4C06-589A5B0FDA2A}" dt="2026-04-13T04:06:51.272" v="413" actId="14100"/>
          <ac:spMkLst>
            <pc:docMk/>
            <pc:sldMk cId="1261934324" sldId="290"/>
            <ac:spMk id="2" creationId="{6479E15F-D83E-85AC-BF7C-EFD492CCDA97}"/>
          </ac:spMkLst>
        </pc:spChg>
        <pc:spChg chg="mod">
          <ac:chgData name="Barua, Shubha" userId="S::sb683s@login.missouristate.edu::2899360e-30f2-4bde-9977-7cfa7a38e42c" providerId="AD" clId="Web-{0A51E1D9-4C4B-C6F5-4C06-589A5B0FDA2A}" dt="2026-04-13T04:06:54.507" v="414" actId="14100"/>
          <ac:spMkLst>
            <pc:docMk/>
            <pc:sldMk cId="1261934324" sldId="290"/>
            <ac:spMk id="3" creationId="{70EC5C3A-4F23-4903-8A8A-B8A238F33572}"/>
          </ac:spMkLst>
        </pc:spChg>
        <pc:spChg chg="mod">
          <ac:chgData name="Barua, Shubha" userId="S::sb683s@login.missouristate.edu::2899360e-30f2-4bde-9977-7cfa7a38e42c" providerId="AD" clId="Web-{0A51E1D9-4C4B-C6F5-4C06-589A5B0FDA2A}" dt="2026-04-13T04:05:30.662" v="385" actId="20577"/>
          <ac:spMkLst>
            <pc:docMk/>
            <pc:sldMk cId="1261934324" sldId="290"/>
            <ac:spMk id="4" creationId="{45BAE71F-AD42-9BEC-8A3E-040257DD5E3D}"/>
          </ac:spMkLst>
        </pc:spChg>
      </pc:sldChg>
      <pc:sldChg chg="delSp modSp new">
        <pc:chgData name="Barua, Shubha" userId="S::sb683s@login.missouristate.edu::2899360e-30f2-4bde-9977-7cfa7a38e42c" providerId="AD" clId="Web-{0A51E1D9-4C4B-C6F5-4C06-589A5B0FDA2A}" dt="2026-04-13T04:10:30.236" v="498" actId="20577"/>
        <pc:sldMkLst>
          <pc:docMk/>
          <pc:sldMk cId="4234813210" sldId="292"/>
        </pc:sldMkLst>
        <pc:spChg chg="mod">
          <ac:chgData name="Barua, Shubha" userId="S::sb683s@login.missouristate.edu::2899360e-30f2-4bde-9977-7cfa7a38e42c" providerId="AD" clId="Web-{0A51E1D9-4C4B-C6F5-4C06-589A5B0FDA2A}" dt="2026-04-13T04:10:05.280" v="491" actId="14100"/>
          <ac:spMkLst>
            <pc:docMk/>
            <pc:sldMk cId="4234813210" sldId="292"/>
            <ac:spMk id="2" creationId="{73877CBB-55C2-2102-76AE-312284AE5188}"/>
          </ac:spMkLst>
        </pc:spChg>
        <pc:spChg chg="mod">
          <ac:chgData name="Barua, Shubha" userId="S::sb683s@login.missouristate.edu::2899360e-30f2-4bde-9977-7cfa7a38e42c" providerId="AD" clId="Web-{0A51E1D9-4C4B-C6F5-4C06-589A5B0FDA2A}" dt="2026-04-13T04:10:30.236" v="498" actId="20577"/>
          <ac:spMkLst>
            <pc:docMk/>
            <pc:sldMk cId="4234813210" sldId="292"/>
            <ac:spMk id="3" creationId="{878E6A20-E293-7569-8083-C78E379C0456}"/>
          </ac:spMkLst>
        </pc:spChg>
      </pc:sldChg>
    </pc:docChg>
  </pc:docChgLst>
  <pc:docChgLst>
    <pc:chgData name="Barua, Shubha" userId="S::sb683s@login.missouristate.edu::2899360e-30f2-4bde-9977-7cfa7a38e42c" providerId="AD" clId="Web-{22797A86-79C3-14E9-1D53-F4611F258F8B}"/>
    <pc:docChg chg="addSld modSld sldOrd">
      <pc:chgData name="Barua, Shubha" userId="S::sb683s@login.missouristate.edu::2899360e-30f2-4bde-9977-7cfa7a38e42c" providerId="AD" clId="Web-{22797A86-79C3-14E9-1D53-F4611F258F8B}" dt="2026-04-05T21:09:59.106" v="28"/>
      <pc:docMkLst>
        <pc:docMk/>
      </pc:docMkLst>
      <pc:sldChg chg="ord">
        <pc:chgData name="Barua, Shubha" userId="S::sb683s@login.missouristate.edu::2899360e-30f2-4bde-9977-7cfa7a38e42c" providerId="AD" clId="Web-{22797A86-79C3-14E9-1D53-F4611F258F8B}" dt="2026-04-05T20:57:40.238" v="0"/>
        <pc:sldMkLst>
          <pc:docMk/>
          <pc:sldMk cId="2299432835" sldId="264"/>
        </pc:sldMkLst>
      </pc:sldChg>
    </pc:docChg>
  </pc:docChgLst>
  <pc:docChgLst>
    <pc:chgData name="Barua, Shubha" userId="S::sb683s@login.missouristate.edu::2899360e-30f2-4bde-9977-7cfa7a38e42c" providerId="AD" clId="Web-{CB1D44A6-EB1F-5BDA-1C94-4476565AFE1A}"/>
    <pc:docChg chg="modSld sldOrd">
      <pc:chgData name="Barua, Shubha" userId="S::sb683s@login.missouristate.edu::2899360e-30f2-4bde-9977-7cfa7a38e42c" providerId="AD" clId="Web-{CB1D44A6-EB1F-5BDA-1C94-4476565AFE1A}" dt="2026-04-12T05:40:38.449" v="332" actId="20577"/>
      <pc:docMkLst>
        <pc:docMk/>
      </pc:docMkLst>
      <pc:sldChg chg="addSp modSp">
        <pc:chgData name="Barua, Shubha" userId="S::sb683s@login.missouristate.edu::2899360e-30f2-4bde-9977-7cfa7a38e42c" providerId="AD" clId="Web-{CB1D44A6-EB1F-5BDA-1C94-4476565AFE1A}" dt="2026-04-12T05:35:09.218" v="306" actId="14100"/>
        <pc:sldMkLst>
          <pc:docMk/>
          <pc:sldMk cId="109857222" sldId="256"/>
        </pc:sldMkLst>
        <pc:spChg chg="mod">
          <ac:chgData name="Barua, Shubha" userId="S::sb683s@login.missouristate.edu::2899360e-30f2-4bde-9977-7cfa7a38e42c" providerId="AD" clId="Web-{CB1D44A6-EB1F-5BDA-1C94-4476565AFE1A}" dt="2026-04-12T05:35:09.218" v="306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Barua, Shubha" userId="S::sb683s@login.missouristate.edu::2899360e-30f2-4bde-9977-7cfa7a38e42c" providerId="AD" clId="Web-{CB1D44A6-EB1F-5BDA-1C94-4476565AFE1A}" dt="2026-04-12T04:55:03.014" v="25" actId="20577"/>
          <ac:spMkLst>
            <pc:docMk/>
            <pc:sldMk cId="109857222" sldId="256"/>
            <ac:spMk id="4" creationId="{95520132-6D02-7309-BE78-C954F1B31303}"/>
          </ac:spMkLst>
        </pc:spChg>
      </pc:sldChg>
      <pc:sldChg chg="modSp">
        <pc:chgData name="Barua, Shubha" userId="S::sb683s@login.missouristate.edu::2899360e-30f2-4bde-9977-7cfa7a38e42c" providerId="AD" clId="Web-{CB1D44A6-EB1F-5BDA-1C94-4476565AFE1A}" dt="2026-04-12T05:06:31.989" v="147" actId="1076"/>
        <pc:sldMkLst>
          <pc:docMk/>
          <pc:sldMk cId="3191954263" sldId="263"/>
        </pc:sldMkLst>
        <pc:spChg chg="mod">
          <ac:chgData name="Barua, Shubha" userId="S::sb683s@login.missouristate.edu::2899360e-30f2-4bde-9977-7cfa7a38e42c" providerId="AD" clId="Web-{CB1D44A6-EB1F-5BDA-1C94-4476565AFE1A}" dt="2026-04-12T05:06:31.989" v="147" actId="1076"/>
          <ac:spMkLst>
            <pc:docMk/>
            <pc:sldMk cId="3191954263" sldId="263"/>
            <ac:spMk id="3" creationId="{7AB43692-3B54-0500-90F0-4322B8E2BB5E}"/>
          </ac:spMkLst>
        </pc:spChg>
        <pc:spChg chg="mod">
          <ac:chgData name="Barua, Shubha" userId="S::sb683s@login.missouristate.edu::2899360e-30f2-4bde-9977-7cfa7a38e42c" providerId="AD" clId="Web-{CB1D44A6-EB1F-5BDA-1C94-4476565AFE1A}" dt="2026-04-12T05:06:28.114" v="146" actId="20577"/>
          <ac:spMkLst>
            <pc:docMk/>
            <pc:sldMk cId="3191954263" sldId="263"/>
            <ac:spMk id="4" creationId="{F7C057E2-4DDF-CE25-4E62-5B559C5830C9}"/>
          </ac:spMkLst>
        </pc:spChg>
      </pc:sldChg>
      <pc:sldChg chg="addSp delSp modSp">
        <pc:chgData name="Barua, Shubha" userId="S::sb683s@login.missouristate.edu::2899360e-30f2-4bde-9977-7cfa7a38e42c" providerId="AD" clId="Web-{CB1D44A6-EB1F-5BDA-1C94-4476565AFE1A}" dt="2026-04-12T05:33:08.468" v="288"/>
        <pc:sldMkLst>
          <pc:docMk/>
          <pc:sldMk cId="2299432835" sldId="264"/>
        </pc:sldMkLst>
        <pc:spChg chg="mod">
          <ac:chgData name="Barua, Shubha" userId="S::sb683s@login.missouristate.edu::2899360e-30f2-4bde-9977-7cfa7a38e42c" providerId="AD" clId="Web-{CB1D44A6-EB1F-5BDA-1C94-4476565AFE1A}" dt="2026-04-12T05:20:20.454" v="242" actId="1076"/>
          <ac:spMkLst>
            <pc:docMk/>
            <pc:sldMk cId="2299432835" sldId="264"/>
            <ac:spMk id="2" creationId="{BB619847-2D89-4A2A-1BB7-7566ED4CAF65}"/>
          </ac:spMkLst>
        </pc:spChg>
        <pc:spChg chg="add del mod">
          <ac:chgData name="Barua, Shubha" userId="S::sb683s@login.missouristate.edu::2899360e-30f2-4bde-9977-7cfa7a38e42c" providerId="AD" clId="Web-{CB1D44A6-EB1F-5BDA-1C94-4476565AFE1A}" dt="2026-04-12T05:33:05.624" v="287" actId="14100"/>
          <ac:spMkLst>
            <pc:docMk/>
            <pc:sldMk cId="2299432835" sldId="264"/>
            <ac:spMk id="4" creationId="{3CCE884D-F86B-8D06-F9AA-5BFEF767B054}"/>
          </ac:spMkLst>
        </pc:spChg>
        <pc:spChg chg="add del mod">
          <ac:chgData name="Barua, Shubha" userId="S::sb683s@login.missouristate.edu::2899360e-30f2-4bde-9977-7cfa7a38e42c" providerId="AD" clId="Web-{CB1D44A6-EB1F-5BDA-1C94-4476565AFE1A}" dt="2026-04-12T05:33:08.468" v="288"/>
          <ac:spMkLst>
            <pc:docMk/>
            <pc:sldMk cId="2299432835" sldId="264"/>
            <ac:spMk id="38" creationId="{7FDE66B4-7FC9-B9C9-DC10-0BF40392FBAA}"/>
          </ac:spMkLst>
        </pc:spChg>
        <pc:picChg chg="add mod ord modCrop">
          <ac:chgData name="Barua, Shubha" userId="S::sb683s@login.missouristate.edu::2899360e-30f2-4bde-9977-7cfa7a38e42c" providerId="AD" clId="Web-{CB1D44A6-EB1F-5BDA-1C94-4476565AFE1A}" dt="2026-04-12T05:11:09.379" v="169" actId="14100"/>
          <ac:picMkLst>
            <pc:docMk/>
            <pc:sldMk cId="2299432835" sldId="264"/>
            <ac:picMk id="9" creationId="{B84AA892-A564-3D71-1C21-ADA4E66D74C8}"/>
          </ac:picMkLst>
        </pc:picChg>
      </pc:sldChg>
      <pc:sldChg chg="ord">
        <pc:chgData name="Barua, Shubha" userId="S::sb683s@login.missouristate.edu::2899360e-30f2-4bde-9977-7cfa7a38e42c" providerId="AD" clId="Web-{CB1D44A6-EB1F-5BDA-1C94-4476565AFE1A}" dt="2026-04-12T05:33:27.109" v="292"/>
        <pc:sldMkLst>
          <pc:docMk/>
          <pc:sldMk cId="1668625611" sldId="269"/>
        </pc:sldMkLst>
      </pc:sldChg>
      <pc:sldChg chg="addSp delSp modSp">
        <pc:chgData name="Barua, Shubha" userId="S::sb683s@login.missouristate.edu::2899360e-30f2-4bde-9977-7cfa7a38e42c" providerId="AD" clId="Web-{CB1D44A6-EB1F-5BDA-1C94-4476565AFE1A}" dt="2026-04-12T05:02:56.757" v="88" actId="20577"/>
        <pc:sldMkLst>
          <pc:docMk/>
          <pc:sldMk cId="388398401" sldId="280"/>
        </pc:sldMkLst>
        <pc:spChg chg="add mod">
          <ac:chgData name="Barua, Shubha" userId="S::sb683s@login.missouristate.edu::2899360e-30f2-4bde-9977-7cfa7a38e42c" providerId="AD" clId="Web-{CB1D44A6-EB1F-5BDA-1C94-4476565AFE1A}" dt="2026-04-12T05:02:56.757" v="88" actId="20577"/>
          <ac:spMkLst>
            <pc:docMk/>
            <pc:sldMk cId="388398401" sldId="280"/>
            <ac:spMk id="317" creationId="{E21065A4-79EC-CE22-E8FE-462CC88E3837}"/>
          </ac:spMkLst>
        </pc:spChg>
        <pc:graphicFrameChg chg="modGraphic">
          <ac:chgData name="Barua, Shubha" userId="S::sb683s@login.missouristate.edu::2899360e-30f2-4bde-9977-7cfa7a38e42c" providerId="AD" clId="Web-{CB1D44A6-EB1F-5BDA-1C94-4476565AFE1A}" dt="2026-04-12T05:00:35.616" v="75" actId="20577"/>
          <ac:graphicFrameMkLst>
            <pc:docMk/>
            <pc:sldMk cId="388398401" sldId="280"/>
            <ac:graphicFrameMk id="20" creationId="{C0B49267-F8CC-9F36-C04B-19AEA330D610}"/>
          </ac:graphicFrameMkLst>
        </pc:graphicFrameChg>
      </pc:sldChg>
      <pc:sldChg chg="modSp">
        <pc:chgData name="Barua, Shubha" userId="S::sb683s@login.missouristate.edu::2899360e-30f2-4bde-9977-7cfa7a38e42c" providerId="AD" clId="Web-{CB1D44A6-EB1F-5BDA-1C94-4476565AFE1A}" dt="2026-04-12T05:03:55.350" v="100" actId="1076"/>
        <pc:sldMkLst>
          <pc:docMk/>
          <pc:sldMk cId="935174098" sldId="281"/>
        </pc:sldMkLst>
        <pc:spChg chg="mod">
          <ac:chgData name="Barua, Shubha" userId="S::sb683s@login.missouristate.edu::2899360e-30f2-4bde-9977-7cfa7a38e42c" providerId="AD" clId="Web-{CB1D44A6-EB1F-5BDA-1C94-4476565AFE1A}" dt="2026-04-12T05:03:55.350" v="100" actId="1076"/>
          <ac:spMkLst>
            <pc:docMk/>
            <pc:sldMk cId="935174098" sldId="281"/>
            <ac:spMk id="50" creationId="{11BF178C-1941-3AF0-BA94-8B9E004DD097}"/>
          </ac:spMkLst>
        </pc:spChg>
        <pc:graphicFrameChg chg="modGraphic">
          <ac:chgData name="Barua, Shubha" userId="S::sb683s@login.missouristate.edu::2899360e-30f2-4bde-9977-7cfa7a38e42c" providerId="AD" clId="Web-{CB1D44A6-EB1F-5BDA-1C94-4476565AFE1A}" dt="2026-04-12T05:03:40.803" v="99" actId="20577"/>
          <ac:graphicFrameMkLst>
            <pc:docMk/>
            <pc:sldMk cId="935174098" sldId="281"/>
            <ac:graphicFrameMk id="18" creationId="{FA7E3184-3BBB-4DDC-A9A4-05416325332D}"/>
          </ac:graphicFrameMkLst>
        </pc:graphicFrameChg>
      </pc:sldChg>
      <pc:sldChg chg="delSp modSp">
        <pc:chgData name="Barua, Shubha" userId="S::sb683s@login.missouristate.edu::2899360e-30f2-4bde-9977-7cfa7a38e42c" providerId="AD" clId="Web-{CB1D44A6-EB1F-5BDA-1C94-4476565AFE1A}" dt="2026-04-12T05:05:34.099" v="127"/>
        <pc:sldMkLst>
          <pc:docMk/>
          <pc:sldMk cId="3104670993" sldId="282"/>
        </pc:sldMkLst>
        <pc:graphicFrameChg chg="modGraphic">
          <ac:chgData name="Barua, Shubha" userId="S::sb683s@login.missouristate.edu::2899360e-30f2-4bde-9977-7cfa7a38e42c" providerId="AD" clId="Web-{CB1D44A6-EB1F-5BDA-1C94-4476565AFE1A}" dt="2026-04-12T05:05:27.630" v="125" actId="20577"/>
          <ac:graphicFrameMkLst>
            <pc:docMk/>
            <pc:sldMk cId="3104670993" sldId="282"/>
            <ac:graphicFrameMk id="31" creationId="{CA4A2628-936E-9004-CCB3-CCAE58648E1A}"/>
          </ac:graphicFrameMkLst>
        </pc:graphicFrameChg>
      </pc:sldChg>
      <pc:sldChg chg="modSp">
        <pc:chgData name="Barua, Shubha" userId="S::sb683s@login.missouristate.edu::2899360e-30f2-4bde-9977-7cfa7a38e42c" providerId="AD" clId="Web-{CB1D44A6-EB1F-5BDA-1C94-4476565AFE1A}" dt="2026-04-12T05:40:38.449" v="332" actId="20577"/>
        <pc:sldMkLst>
          <pc:docMk/>
          <pc:sldMk cId="3812633271" sldId="288"/>
        </pc:sldMkLst>
        <pc:spChg chg="mod">
          <ac:chgData name="Barua, Shubha" userId="S::sb683s@login.missouristate.edu::2899360e-30f2-4bde-9977-7cfa7a38e42c" providerId="AD" clId="Web-{CB1D44A6-EB1F-5BDA-1C94-4476565AFE1A}" dt="2026-04-12T05:40:38.449" v="332" actId="20577"/>
          <ac:spMkLst>
            <pc:docMk/>
            <pc:sldMk cId="3812633271" sldId="288"/>
            <ac:spMk id="2" creationId="{CAEA17D1-0FA2-4B9F-DF75-DCDD0ED6010A}"/>
          </ac:spMkLst>
        </pc:spChg>
      </pc:sldChg>
    </pc:docChg>
  </pc:docChgLst>
  <pc:docChgLst>
    <pc:chgData name="Barua, Shubha" userId="S::sb683s@login.missouristate.edu::2899360e-30f2-4bde-9977-7cfa7a38e42c" providerId="AD" clId="Web-{AC75BA3B-FDAA-E4B0-9ED0-644EC77B1E3B}"/>
    <pc:docChg chg="modSld">
      <pc:chgData name="Barua, Shubha" userId="S::sb683s@login.missouristate.edu::2899360e-30f2-4bde-9977-7cfa7a38e42c" providerId="AD" clId="Web-{AC75BA3B-FDAA-E4B0-9ED0-644EC77B1E3B}" dt="2026-04-12T05:52:04.670" v="1" actId="20577"/>
      <pc:docMkLst>
        <pc:docMk/>
      </pc:docMkLst>
      <pc:sldChg chg="modSp">
        <pc:chgData name="Barua, Shubha" userId="S::sb683s@login.missouristate.edu::2899360e-30f2-4bde-9977-7cfa7a38e42c" providerId="AD" clId="Web-{AC75BA3B-FDAA-E4B0-9ED0-644EC77B1E3B}" dt="2026-04-12T05:52:04.670" v="1" actId="20577"/>
        <pc:sldMkLst>
          <pc:docMk/>
          <pc:sldMk cId="3812633271" sldId="288"/>
        </pc:sldMkLst>
        <pc:spChg chg="mod">
          <ac:chgData name="Barua, Shubha" userId="S::sb683s@login.missouristate.edu::2899360e-30f2-4bde-9977-7cfa7a38e42c" providerId="AD" clId="Web-{AC75BA3B-FDAA-E4B0-9ED0-644EC77B1E3B}" dt="2026-04-12T05:52:04.670" v="1" actId="20577"/>
          <ac:spMkLst>
            <pc:docMk/>
            <pc:sldMk cId="3812633271" sldId="288"/>
            <ac:spMk id="2" creationId="{CAEA17D1-0FA2-4B9F-DF75-DCDD0ED6010A}"/>
          </ac:spMkLst>
        </pc:spChg>
      </pc:sldChg>
    </pc:docChg>
  </pc:docChgLst>
  <pc:docChgLst>
    <pc:chgData name="Barua, Shubha" userId="S::sb683s@login.missouristate.edu::2899360e-30f2-4bde-9977-7cfa7a38e42c" providerId="AD" clId="Web-{BC396A89-0C77-50A3-97DC-45F0E07CE840}"/>
    <pc:docChg chg="addSld delSld modSld">
      <pc:chgData name="Barua, Shubha" userId="S::sb683s@login.missouristate.edu::2899360e-30f2-4bde-9977-7cfa7a38e42c" providerId="AD" clId="Web-{BC396A89-0C77-50A3-97DC-45F0E07CE840}" dt="2026-04-05T22:00:36.526" v="231"/>
      <pc:docMkLst>
        <pc:docMk/>
      </pc:docMkLst>
    </pc:docChg>
  </pc:docChgLst>
  <pc:docChgLst>
    <pc:chgData name="Barua, Shubha" userId="S::sb683s@login.missouristate.edu::2899360e-30f2-4bde-9977-7cfa7a38e42c" providerId="AD" clId="Web-{3913614B-5F4C-B39D-40AE-DB9BD55DFE3A}"/>
    <pc:docChg chg="modSld addMainMaster delMainMaster">
      <pc:chgData name="Barua, Shubha" userId="S::sb683s@login.missouristate.edu::2899360e-30f2-4bde-9977-7cfa7a38e42c" providerId="AD" clId="Web-{3913614B-5F4C-B39D-40AE-DB9BD55DFE3A}" dt="2026-03-30T05:27:09.844" v="175" actId="20577"/>
      <pc:docMkLst>
        <pc:docMk/>
      </pc:docMkLst>
      <pc:sldChg chg="addSp delSp modSp mod modTransition setBg modClrScheme setClrOvrMap chgLayout">
        <pc:chgData name="Barua, Shubha" userId="S::sb683s@login.missouristate.edu::2899360e-30f2-4bde-9977-7cfa7a38e42c" providerId="AD" clId="Web-{3913614B-5F4C-B39D-40AE-DB9BD55DFE3A}" dt="2026-03-30T05:27:09.844" v="175" actId="20577"/>
        <pc:sldMkLst>
          <pc:docMk/>
          <pc:sldMk cId="109857222" sldId="256"/>
        </pc:sldMkLst>
        <pc:spChg chg="mod">
          <ac:chgData name="Barua, Shubha" userId="S::sb683s@login.missouristate.edu::2899360e-30f2-4bde-9977-7cfa7a38e42c" providerId="AD" clId="Web-{3913614B-5F4C-B39D-40AE-DB9BD55DFE3A}" dt="2026-03-30T05:22:08.626" v="164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arua, Shubha" userId="S::sb683s@login.missouristate.edu::2899360e-30f2-4bde-9977-7cfa7a38e42c" providerId="AD" clId="Web-{3913614B-5F4C-B39D-40AE-DB9BD55DFE3A}" dt="2026-03-30T05:27:09.844" v="17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arua, Shubha" userId="S::sb683s@login.missouristate.edu::2899360e-30f2-4bde-9977-7cfa7a38e42c" providerId="AD" clId="Web-{3913614B-5F4C-B39D-40AE-DB9BD55DFE3A}" dt="2026-03-30T05:20:33.978" v="148"/>
          <ac:spMkLst>
            <pc:docMk/>
            <pc:sldMk cId="109857222" sldId="256"/>
            <ac:spMk id="74" creationId="{E49D7415-2F11-44C2-B6AA-13A25B6814B9}"/>
          </ac:spMkLst>
        </pc:spChg>
        <pc:picChg chg="add mod ord">
          <ac:chgData name="Barua, Shubha" userId="S::sb683s@login.missouristate.edu::2899360e-30f2-4bde-9977-7cfa7a38e42c" providerId="AD" clId="Web-{3913614B-5F4C-B39D-40AE-DB9BD55DFE3A}" dt="2026-03-30T05:21:33.952" v="159" actId="14100"/>
          <ac:picMkLst>
            <pc:docMk/>
            <pc:sldMk cId="109857222" sldId="256"/>
            <ac:picMk id="5" creationId="{73FD2D38-DA28-109D-9968-DF0901B8CD94}"/>
          </ac:picMkLst>
        </pc:picChg>
        <pc:cxnChg chg="add">
          <ac:chgData name="Barua, Shubha" userId="S::sb683s@login.missouristate.edu::2899360e-30f2-4bde-9977-7cfa7a38e42c" providerId="AD" clId="Web-{3913614B-5F4C-B39D-40AE-DB9BD55DFE3A}" dt="2026-03-30T05:20:33.978" v="148"/>
          <ac:cxnSpMkLst>
            <pc:docMk/>
            <pc:sldMk cId="109857222" sldId="256"/>
            <ac:cxnSpMk id="70" creationId="{F64F9B95-9045-48D2-B9F3-2927E98F54AA}"/>
          </ac:cxnSpMkLst>
        </pc:cxnChg>
        <pc:cxnChg chg="add">
          <ac:chgData name="Barua, Shubha" userId="S::sb683s@login.missouristate.edu::2899360e-30f2-4bde-9977-7cfa7a38e42c" providerId="AD" clId="Web-{3913614B-5F4C-B39D-40AE-DB9BD55DFE3A}" dt="2026-03-30T05:20:33.978" v="148"/>
          <ac:cxnSpMkLst>
            <pc:docMk/>
            <pc:sldMk cId="109857222" sldId="256"/>
            <ac:cxnSpMk id="72" creationId="{085AA86F-6A4D-4BCB-A045-D992CDC2959B}"/>
          </ac:cxnSpMkLst>
        </pc:cxnChg>
      </pc:sldChg>
      <pc:sldMasterChg chg="add addSldLayout">
        <pc:chgData name="Barua, Shubha" userId="S::sb683s@login.missouristate.edu::2899360e-30f2-4bde-9977-7cfa7a38e42c" providerId="AD" clId="Web-{3913614B-5F4C-B39D-40AE-DB9BD55DFE3A}" dt="2026-03-30T05:20:33.978" v="148"/>
        <pc:sldMasterMkLst>
          <pc:docMk/>
          <pc:sldMasterMk cId="2452940819" sldId="2147483846"/>
        </pc:sldMasterMkLst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2356450326" sldId="2147483835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2671577629" sldId="2147483836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3081910040" sldId="2147483837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2834659376" sldId="2147483838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3214502161" sldId="2147483839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543128596" sldId="2147483840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4235965428" sldId="2147483841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3764505574" sldId="2147483842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1940729370" sldId="2147483843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348523633" sldId="2147483844"/>
          </pc:sldLayoutMkLst>
        </pc:sldLayoutChg>
        <pc:sldLayoutChg chg="add">
          <pc:chgData name="Barua, Shubha" userId="S::sb683s@login.missouristate.edu::2899360e-30f2-4bde-9977-7cfa7a38e42c" providerId="AD" clId="Web-{3913614B-5F4C-B39D-40AE-DB9BD55DFE3A}" dt="2026-03-30T05:20:33.978" v="148"/>
          <pc:sldLayoutMkLst>
            <pc:docMk/>
            <pc:sldMasterMk cId="2452940819" sldId="2147483846"/>
            <pc:sldLayoutMk cId="738765607" sldId="2147483845"/>
          </pc:sldLayoutMkLst>
        </pc:sldLayoutChg>
      </pc:sldMasterChg>
    </pc:docChg>
  </pc:docChgLst>
  <pc:docChgLst>
    <pc:chgData name="Barua, Shubha" userId="S::sb683s@login.missouristate.edu::2899360e-30f2-4bde-9977-7cfa7a38e42c" providerId="AD" clId="Web-{799A2D4C-E038-A3BB-6C1E-06DC3113C3F7}"/>
    <pc:docChg chg="addSld delSld modSld sldOrd">
      <pc:chgData name="Barua, Shubha" userId="S::sb683s@login.missouristate.edu::2899360e-30f2-4bde-9977-7cfa7a38e42c" providerId="AD" clId="Web-{799A2D4C-E038-A3BB-6C1E-06DC3113C3F7}" dt="2026-04-05T15:49:05.381" v="115"/>
      <pc:docMkLst>
        <pc:docMk/>
      </pc:docMkLst>
    </pc:docChg>
  </pc:docChgLst>
  <pc:docChgLst>
    <pc:chgData name="Barua, Shubha" userId="S::sb683s@login.missouristate.edu::2899360e-30f2-4bde-9977-7cfa7a38e42c" providerId="AD" clId="Web-{70941569-F5E3-5079-1605-67F239754A43}"/>
    <pc:docChg chg="addSld modSld">
      <pc:chgData name="Barua, Shubha" userId="S::sb683s@login.missouristate.edu::2899360e-30f2-4bde-9977-7cfa7a38e42c" providerId="AD" clId="Web-{70941569-F5E3-5079-1605-67F239754A43}" dt="2026-04-05T20:46:21.288" v="150" actId="14100"/>
      <pc:docMkLst>
        <pc:docMk/>
      </pc:docMkLst>
      <pc:sldChg chg="addSp delSp modSp new mod setBg">
        <pc:chgData name="Barua, Shubha" userId="S::sb683s@login.missouristate.edu::2899360e-30f2-4bde-9977-7cfa7a38e42c" providerId="AD" clId="Web-{70941569-F5E3-5079-1605-67F239754A43}" dt="2026-04-05T20:25:19.765" v="63" actId="1076"/>
        <pc:sldMkLst>
          <pc:docMk/>
          <pc:sldMk cId="1668625611" sldId="269"/>
        </pc:sldMkLst>
        <pc:spChg chg="mod">
          <ac:chgData name="Barua, Shubha" userId="S::sb683s@login.missouristate.edu::2899360e-30f2-4bde-9977-7cfa7a38e42c" providerId="AD" clId="Web-{70941569-F5E3-5079-1605-67F239754A43}" dt="2026-04-05T20:24:10.687" v="53" actId="20577"/>
          <ac:spMkLst>
            <pc:docMk/>
            <pc:sldMk cId="1668625611" sldId="269"/>
            <ac:spMk id="2" creationId="{5C3A08C2-91E9-37F5-1133-ED365AF74C30}"/>
          </ac:spMkLst>
        </pc:spChg>
      </pc:sldChg>
      <pc:sldChg chg="addSp delSp modSp new mod setBg">
        <pc:chgData name="Barua, Shubha" userId="S::sb683s@login.missouristate.edu::2899360e-30f2-4bde-9977-7cfa7a38e42c" providerId="AD" clId="Web-{70941569-F5E3-5079-1605-67F239754A43}" dt="2026-04-05T20:39:14.540" v="135" actId="1076"/>
        <pc:sldMkLst>
          <pc:docMk/>
          <pc:sldMk cId="112782687" sldId="270"/>
        </pc:sldMkLst>
        <pc:spChg chg="mod">
          <ac:chgData name="Barua, Shubha" userId="S::sb683s@login.missouristate.edu::2899360e-30f2-4bde-9977-7cfa7a38e42c" providerId="AD" clId="Web-{70941569-F5E3-5079-1605-67F239754A43}" dt="2026-04-05T20:35:45.027" v="108" actId="20577"/>
          <ac:spMkLst>
            <pc:docMk/>
            <pc:sldMk cId="112782687" sldId="270"/>
            <ac:spMk id="2" creationId="{57869EBD-A8D8-360C-51CC-9D763BA83272}"/>
          </ac:spMkLst>
        </pc:spChg>
        <pc:spChg chg="add">
          <ac:chgData name="Barua, Shubha" userId="S::sb683s@login.missouristate.edu::2899360e-30f2-4bde-9977-7cfa7a38e42c" providerId="AD" clId="Web-{70941569-F5E3-5079-1605-67F239754A43}" dt="2026-04-05T20:31:39.950" v="83"/>
          <ac:spMkLst>
            <pc:docMk/>
            <pc:sldMk cId="112782687" sldId="270"/>
            <ac:spMk id="25" creationId="{F68B2C62-7648-4430-90D5-AE0F252AF113}"/>
          </ac:spMkLst>
        </pc:spChg>
        <pc:graphicFrameChg chg="add mod modGraphic">
          <ac:chgData name="Barua, Shubha" userId="S::sb683s@login.missouristate.edu::2899360e-30f2-4bde-9977-7cfa7a38e42c" providerId="AD" clId="Web-{70941569-F5E3-5079-1605-67F239754A43}" dt="2026-04-05T20:38:13.213" v="119" actId="20577"/>
          <ac:graphicFrameMkLst>
            <pc:docMk/>
            <pc:sldMk cId="112782687" sldId="270"/>
            <ac:graphicFrameMk id="5" creationId="{F6946381-F39C-0F76-3E22-82C1CACAE523}"/>
          </ac:graphicFrameMkLst>
        </pc:graphicFrameChg>
        <pc:cxnChg chg="add">
          <ac:chgData name="Barua, Shubha" userId="S::sb683s@login.missouristate.edu::2899360e-30f2-4bde-9977-7cfa7a38e42c" providerId="AD" clId="Web-{70941569-F5E3-5079-1605-67F239754A43}" dt="2026-04-05T20:31:39.950" v="83"/>
          <ac:cxnSpMkLst>
            <pc:docMk/>
            <pc:sldMk cId="112782687" sldId="270"/>
            <ac:cxnSpMk id="27" creationId="{9BB96FAB-CCBF-4D1E-9D0D-B038ACC29BD0}"/>
          </ac:cxnSpMkLst>
        </pc:cxnChg>
      </pc:sldChg>
      <pc:sldChg chg="addSp delSp modSp new mod setBg">
        <pc:chgData name="Barua, Shubha" userId="S::sb683s@login.missouristate.edu::2899360e-30f2-4bde-9977-7cfa7a38e42c" providerId="AD" clId="Web-{70941569-F5E3-5079-1605-67F239754A43}" dt="2026-04-05T20:46:21.288" v="150" actId="14100"/>
        <pc:sldMkLst>
          <pc:docMk/>
          <pc:sldMk cId="2181332013" sldId="271"/>
        </pc:sldMkLst>
        <pc:spChg chg="mod">
          <ac:chgData name="Barua, Shubha" userId="S::sb683s@login.missouristate.edu::2899360e-30f2-4bde-9977-7cfa7a38e42c" providerId="AD" clId="Web-{70941569-F5E3-5079-1605-67F239754A43}" dt="2026-04-05T20:44:32.851" v="143"/>
          <ac:spMkLst>
            <pc:docMk/>
            <pc:sldMk cId="2181332013" sldId="271"/>
            <ac:spMk id="2" creationId="{E2236307-9087-D966-B9AC-E76BAF5195F5}"/>
          </ac:spMkLst>
        </pc:spChg>
        <pc:spChg chg="add">
          <ac:chgData name="Barua, Shubha" userId="S::sb683s@login.missouristate.edu::2899360e-30f2-4bde-9977-7cfa7a38e42c" providerId="AD" clId="Web-{70941569-F5E3-5079-1605-67F239754A43}" dt="2026-04-05T20:44:32.851" v="143"/>
          <ac:spMkLst>
            <pc:docMk/>
            <pc:sldMk cId="2181332013" sldId="271"/>
            <ac:spMk id="17" creationId="{F68B2C62-7648-4430-90D5-AE0F252AF113}"/>
          </ac:spMkLst>
        </pc:spChg>
        <pc:graphicFrameChg chg="add mod modGraphic">
          <ac:chgData name="Barua, Shubha" userId="S::sb683s@login.missouristate.edu::2899360e-30f2-4bde-9977-7cfa7a38e42c" providerId="AD" clId="Web-{70941569-F5E3-5079-1605-67F239754A43}" dt="2026-04-05T20:46:21.288" v="150" actId="14100"/>
          <ac:graphicFrameMkLst>
            <pc:docMk/>
            <pc:sldMk cId="2181332013" sldId="271"/>
            <ac:graphicFrameMk id="13" creationId="{12E6BDEC-1673-8635-F433-27AD823CE8A6}"/>
          </ac:graphicFrameMkLst>
        </pc:graphicFrameChg>
        <pc:cxnChg chg="add">
          <ac:chgData name="Barua, Shubha" userId="S::sb683s@login.missouristate.edu::2899360e-30f2-4bde-9977-7cfa7a38e42c" providerId="AD" clId="Web-{70941569-F5E3-5079-1605-67F239754A43}" dt="2026-04-05T20:44:32.851" v="143"/>
          <ac:cxnSpMkLst>
            <pc:docMk/>
            <pc:sldMk cId="2181332013" sldId="271"/>
            <ac:cxnSpMk id="19" creationId="{9BB96FAB-CCBF-4D1E-9D0D-B038ACC29BD0}"/>
          </ac:cxnSpMkLst>
        </pc:cxnChg>
      </pc:sldChg>
    </pc:docChg>
  </pc:docChgLst>
  <pc:docChgLst>
    <pc:chgData name="Barua, Shubha" userId="S::sb683s@login.missouristate.edu::2899360e-30f2-4bde-9977-7cfa7a38e42c" providerId="AD" clId="Web-{E3544CFF-6B60-7DBA-43AF-06C8CDB6E6A6}"/>
    <pc:docChg chg="addSld modSld">
      <pc:chgData name="Barua, Shubha" userId="S::sb683s@login.missouristate.edu::2899360e-30f2-4bde-9977-7cfa7a38e42c" providerId="AD" clId="Web-{E3544CFF-6B60-7DBA-43AF-06C8CDB6E6A6}" dt="2026-04-03T17:58:40.016" v="127" actId="14100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EF5021-E6F1-4428-8F59-261D07CD44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B1F74F-E671-4BE8-AA6E-75989DA73E35}">
      <dgm:prSet/>
      <dgm:spPr/>
      <dgm:t>
        <a:bodyPr/>
        <a:lstStyle/>
        <a:p>
          <a:pPr rtl="0"/>
          <a:r>
            <a:rPr lang="en-US" b="1" dirty="0">
              <a:latin typeface="Arial"/>
              <a:cs typeface="Arial"/>
            </a:rPr>
            <a:t>Key Symptoms</a:t>
          </a:r>
          <a:r>
            <a:rPr lang="en-US" dirty="0">
              <a:latin typeface="Arial"/>
              <a:cs typeface="Arial"/>
            </a:rPr>
            <a:t>: Includes breathlessness, fatigue, Tachycardia, </a:t>
          </a:r>
          <a:r>
            <a:rPr lang="en-US" dirty="0">
              <a:latin typeface="Univers Condensed"/>
              <a:cs typeface="Arial"/>
            </a:rPr>
            <a:t>Cognitive Impairment </a:t>
          </a:r>
          <a:r>
            <a:rPr lang="en-US" dirty="0">
              <a:latin typeface="Arial"/>
              <a:cs typeface="Arial"/>
            </a:rPr>
            <a:t>and fluid build-up (ESC, 2023).</a:t>
          </a:r>
        </a:p>
      </dgm:t>
    </dgm:pt>
    <dgm:pt modelId="{D3277136-DC37-4537-856B-E68ACF586734}" type="parTrans" cxnId="{FACCD6E5-9EA7-4984-A9B4-C4C6A027AE59}">
      <dgm:prSet/>
      <dgm:spPr/>
      <dgm:t>
        <a:bodyPr/>
        <a:lstStyle/>
        <a:p>
          <a:endParaRPr lang="en-US"/>
        </a:p>
      </dgm:t>
    </dgm:pt>
    <dgm:pt modelId="{00E7DE3F-5059-4D7A-8656-05C656388063}" type="sibTrans" cxnId="{FACCD6E5-9EA7-4984-A9B4-C4C6A027AE59}">
      <dgm:prSet/>
      <dgm:spPr/>
      <dgm:t>
        <a:bodyPr/>
        <a:lstStyle/>
        <a:p>
          <a:endParaRPr lang="en-US"/>
        </a:p>
      </dgm:t>
    </dgm:pt>
    <dgm:pt modelId="{EAB9BD8F-8E58-4198-A80B-327E223D300C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Primary Causes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503866DD-8FBE-445B-8587-242A1CD37400}" type="parTrans" cxnId="{93ECCD9F-5239-48F8-B4F4-EFF201C20546}">
      <dgm:prSet/>
      <dgm:spPr/>
      <dgm:t>
        <a:bodyPr/>
        <a:lstStyle/>
        <a:p>
          <a:endParaRPr lang="en-US"/>
        </a:p>
      </dgm:t>
    </dgm:pt>
    <dgm:pt modelId="{EB40B56A-09F6-40AC-916D-79DF2DF31D4C}" type="sibTrans" cxnId="{93ECCD9F-5239-48F8-B4F4-EFF201C20546}">
      <dgm:prSet/>
      <dgm:spPr/>
      <dgm:t>
        <a:bodyPr/>
        <a:lstStyle/>
        <a:p>
          <a:endParaRPr lang="en-US"/>
        </a:p>
      </dgm:t>
    </dgm:pt>
    <dgm:pt modelId="{B9601956-20FB-4F4D-AF5E-A7D7F6F21D25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Coronary artery disease and previous myocardial infarction (permanent muscle damage).</a:t>
          </a:r>
        </a:p>
      </dgm:t>
    </dgm:pt>
    <dgm:pt modelId="{1AC3CA59-56F7-4154-9D36-D5370024A149}" type="parTrans" cxnId="{C7CA5B79-35CC-4F6D-8C90-6600CC45005B}">
      <dgm:prSet/>
      <dgm:spPr/>
      <dgm:t>
        <a:bodyPr/>
        <a:lstStyle/>
        <a:p>
          <a:endParaRPr lang="en-US"/>
        </a:p>
      </dgm:t>
    </dgm:pt>
    <dgm:pt modelId="{3BC904EF-9E8B-4D77-80F1-5148C9D7C1D2}" type="sibTrans" cxnId="{C7CA5B79-35CC-4F6D-8C90-6600CC45005B}">
      <dgm:prSet/>
      <dgm:spPr/>
      <dgm:t>
        <a:bodyPr/>
        <a:lstStyle/>
        <a:p>
          <a:endParaRPr lang="en-US"/>
        </a:p>
      </dgm:t>
    </dgm:pt>
    <dgm:pt modelId="{AAC9AA03-B6C2-4ADF-9302-198144C069CA}">
      <dgm:prSet/>
      <dgm:spPr/>
      <dgm:t>
        <a:bodyPr/>
        <a:lstStyle/>
        <a:p>
          <a:r>
            <a:rPr lang="en-US">
              <a:latin typeface="Arial"/>
              <a:cs typeface="Arial"/>
            </a:rPr>
            <a:t>Hypertension (increased cardiac workload).</a:t>
          </a:r>
        </a:p>
      </dgm:t>
    </dgm:pt>
    <dgm:pt modelId="{D26813BF-8FB9-481E-8D5E-E14A87D41ED1}" type="parTrans" cxnId="{32163E16-7C0A-4E9A-8AD3-B544F5126DB1}">
      <dgm:prSet/>
      <dgm:spPr/>
      <dgm:t>
        <a:bodyPr/>
        <a:lstStyle/>
        <a:p>
          <a:endParaRPr lang="en-US"/>
        </a:p>
      </dgm:t>
    </dgm:pt>
    <dgm:pt modelId="{19C76A3F-28CE-4845-8AF7-19D0DB2C9829}" type="sibTrans" cxnId="{32163E16-7C0A-4E9A-8AD3-B544F5126DB1}">
      <dgm:prSet/>
      <dgm:spPr/>
      <dgm:t>
        <a:bodyPr/>
        <a:lstStyle/>
        <a:p>
          <a:endParaRPr lang="en-US"/>
        </a:p>
      </dgm:t>
    </dgm:pt>
    <dgm:pt modelId="{7EBEC55C-EC79-4D4E-A057-0A8FFDE9C918}">
      <dgm:prSet/>
      <dgm:spPr/>
      <dgm:t>
        <a:bodyPr/>
        <a:lstStyle/>
        <a:p>
          <a:r>
            <a:rPr lang="en-US">
              <a:latin typeface="Arial"/>
              <a:cs typeface="Arial"/>
            </a:rPr>
            <a:t>Cardiomyopathy (weakening or stiffening of the muscle).</a:t>
          </a:r>
        </a:p>
      </dgm:t>
    </dgm:pt>
    <dgm:pt modelId="{E1E5864F-F52D-4C61-8EED-F5F1CF4D6A72}" type="parTrans" cxnId="{53723DF3-2264-4577-9412-7E95432DB819}">
      <dgm:prSet/>
      <dgm:spPr/>
      <dgm:t>
        <a:bodyPr/>
        <a:lstStyle/>
        <a:p>
          <a:endParaRPr lang="en-US"/>
        </a:p>
      </dgm:t>
    </dgm:pt>
    <dgm:pt modelId="{B478F910-AA02-4E6D-BD03-E05E0BE86857}" type="sibTrans" cxnId="{53723DF3-2264-4577-9412-7E95432DB819}">
      <dgm:prSet/>
      <dgm:spPr/>
      <dgm:t>
        <a:bodyPr/>
        <a:lstStyle/>
        <a:p>
          <a:endParaRPr lang="en-US"/>
        </a:p>
      </dgm:t>
    </dgm:pt>
    <dgm:pt modelId="{57D753F2-B279-4919-8E4A-7D858E187E34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Other Causes</a:t>
          </a:r>
          <a:r>
            <a:rPr lang="en-US">
              <a:latin typeface="Arial"/>
              <a:cs typeface="Arial"/>
            </a:rPr>
            <a:t>: Heart valve disease, arrhythmias, and congenital defects (ESC, 2023).</a:t>
          </a:r>
        </a:p>
      </dgm:t>
    </dgm:pt>
    <dgm:pt modelId="{76766CDC-66CB-4BD2-AAA3-C71F1CDD650B}" type="parTrans" cxnId="{608A8661-7F30-40DF-BFE0-01654166BB1A}">
      <dgm:prSet/>
      <dgm:spPr/>
      <dgm:t>
        <a:bodyPr/>
        <a:lstStyle/>
        <a:p>
          <a:endParaRPr lang="en-US"/>
        </a:p>
      </dgm:t>
    </dgm:pt>
    <dgm:pt modelId="{5B03720D-28EA-42F9-B37F-0194B607C5C8}" type="sibTrans" cxnId="{608A8661-7F30-40DF-BFE0-01654166BB1A}">
      <dgm:prSet/>
      <dgm:spPr/>
      <dgm:t>
        <a:bodyPr/>
        <a:lstStyle/>
        <a:p>
          <a:endParaRPr lang="en-US"/>
        </a:p>
      </dgm:t>
    </dgm:pt>
    <dgm:pt modelId="{EC0C8FDF-2247-496B-BB82-AF33C96DBA65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Contributing Risk Factors</a:t>
          </a:r>
          <a:r>
            <a:rPr lang="en-US">
              <a:latin typeface="Arial"/>
              <a:cs typeface="Arial"/>
            </a:rPr>
            <a:t>: Smoking, obesity, and excessive alcohol consumption (ESC, 2023).</a:t>
          </a:r>
        </a:p>
      </dgm:t>
    </dgm:pt>
    <dgm:pt modelId="{61B3FC73-9104-4D1A-A3E2-527B9826A653}" type="parTrans" cxnId="{DF4E5DB5-5B43-45DB-8870-D0B688148223}">
      <dgm:prSet/>
      <dgm:spPr/>
      <dgm:t>
        <a:bodyPr/>
        <a:lstStyle/>
        <a:p>
          <a:endParaRPr lang="en-US"/>
        </a:p>
      </dgm:t>
    </dgm:pt>
    <dgm:pt modelId="{5FB5AFB1-1847-4F25-9702-E159B2768094}" type="sibTrans" cxnId="{DF4E5DB5-5B43-45DB-8870-D0B688148223}">
      <dgm:prSet/>
      <dgm:spPr/>
      <dgm:t>
        <a:bodyPr/>
        <a:lstStyle/>
        <a:p>
          <a:endParaRPr lang="en-US"/>
        </a:p>
      </dgm:t>
    </dgm:pt>
    <dgm:pt modelId="{4A208431-29BB-414B-8AB3-4AAB05A3F428}" type="pres">
      <dgm:prSet presAssocID="{51EF5021-E6F1-4428-8F59-261D07CD447A}" presName="linear" presStyleCnt="0">
        <dgm:presLayoutVars>
          <dgm:animLvl val="lvl"/>
          <dgm:resizeHandles val="exact"/>
        </dgm:presLayoutVars>
      </dgm:prSet>
      <dgm:spPr/>
    </dgm:pt>
    <dgm:pt modelId="{EE25FA64-3A2B-4A25-90F9-8FF2E3687B6F}" type="pres">
      <dgm:prSet presAssocID="{BCB1F74F-E671-4BE8-AA6E-75989DA73E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73A0EDE-0F49-414B-A864-8532A766C19F}" type="pres">
      <dgm:prSet presAssocID="{00E7DE3F-5059-4D7A-8656-05C656388063}" presName="spacer" presStyleCnt="0"/>
      <dgm:spPr/>
    </dgm:pt>
    <dgm:pt modelId="{4B281901-BFE9-406D-B5E5-8F220B89E295}" type="pres">
      <dgm:prSet presAssocID="{EAB9BD8F-8E58-4198-A80B-327E223D300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91478FE-5368-44E5-A574-F14F713DC285}" type="pres">
      <dgm:prSet presAssocID="{EAB9BD8F-8E58-4198-A80B-327E223D300C}" presName="childText" presStyleLbl="revTx" presStyleIdx="0" presStyleCnt="1">
        <dgm:presLayoutVars>
          <dgm:bulletEnabled val="1"/>
        </dgm:presLayoutVars>
      </dgm:prSet>
      <dgm:spPr/>
    </dgm:pt>
    <dgm:pt modelId="{1062D31F-376C-4E68-BF52-54FCB0C2C1C9}" type="pres">
      <dgm:prSet presAssocID="{57D753F2-B279-4919-8E4A-7D858E187E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D2DC4C-C23B-42F9-992A-1BBE2EA7211E}" type="pres">
      <dgm:prSet presAssocID="{5B03720D-28EA-42F9-B37F-0194B607C5C8}" presName="spacer" presStyleCnt="0"/>
      <dgm:spPr/>
    </dgm:pt>
    <dgm:pt modelId="{1383DD9B-5F99-4AAE-BF10-22876692EBDD}" type="pres">
      <dgm:prSet presAssocID="{EC0C8FDF-2247-496B-BB82-AF33C96DBA6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2163E16-7C0A-4E9A-8AD3-B544F5126DB1}" srcId="{EAB9BD8F-8E58-4198-A80B-327E223D300C}" destId="{AAC9AA03-B6C2-4ADF-9302-198144C069CA}" srcOrd="1" destOrd="0" parTransId="{D26813BF-8FB9-481E-8D5E-E14A87D41ED1}" sibTransId="{19C76A3F-28CE-4845-8AF7-19D0DB2C9829}"/>
    <dgm:cxn modelId="{608A8661-7F30-40DF-BFE0-01654166BB1A}" srcId="{51EF5021-E6F1-4428-8F59-261D07CD447A}" destId="{57D753F2-B279-4919-8E4A-7D858E187E34}" srcOrd="2" destOrd="0" parTransId="{76766CDC-66CB-4BD2-AAA3-C71F1CDD650B}" sibTransId="{5B03720D-28EA-42F9-B37F-0194B607C5C8}"/>
    <dgm:cxn modelId="{5F4EC655-C4CC-4010-9157-C1E5A31C4809}" type="presOf" srcId="{7EBEC55C-EC79-4D4E-A057-0A8FFDE9C918}" destId="{491478FE-5368-44E5-A574-F14F713DC285}" srcOrd="0" destOrd="2" presId="urn:microsoft.com/office/officeart/2005/8/layout/vList2"/>
    <dgm:cxn modelId="{C7CA5B79-35CC-4F6D-8C90-6600CC45005B}" srcId="{EAB9BD8F-8E58-4198-A80B-327E223D300C}" destId="{B9601956-20FB-4F4D-AF5E-A7D7F6F21D25}" srcOrd="0" destOrd="0" parTransId="{1AC3CA59-56F7-4154-9D36-D5370024A149}" sibTransId="{3BC904EF-9E8B-4D77-80F1-5148C9D7C1D2}"/>
    <dgm:cxn modelId="{F01F9C7A-DCC7-4430-99A5-473258183841}" type="presOf" srcId="{51EF5021-E6F1-4428-8F59-261D07CD447A}" destId="{4A208431-29BB-414B-8AB3-4AAB05A3F428}" srcOrd="0" destOrd="0" presId="urn:microsoft.com/office/officeart/2005/8/layout/vList2"/>
    <dgm:cxn modelId="{77DE4A88-630A-4F2F-ADB1-BEA7DDB5A9E5}" type="presOf" srcId="{EC0C8FDF-2247-496B-BB82-AF33C96DBA65}" destId="{1383DD9B-5F99-4AAE-BF10-22876692EBDD}" srcOrd="0" destOrd="0" presId="urn:microsoft.com/office/officeart/2005/8/layout/vList2"/>
    <dgm:cxn modelId="{B1257194-526E-4AD8-9CAD-877EC3D8ABD7}" type="presOf" srcId="{BCB1F74F-E671-4BE8-AA6E-75989DA73E35}" destId="{EE25FA64-3A2B-4A25-90F9-8FF2E3687B6F}" srcOrd="0" destOrd="0" presId="urn:microsoft.com/office/officeart/2005/8/layout/vList2"/>
    <dgm:cxn modelId="{93ECCD9F-5239-48F8-B4F4-EFF201C20546}" srcId="{51EF5021-E6F1-4428-8F59-261D07CD447A}" destId="{EAB9BD8F-8E58-4198-A80B-327E223D300C}" srcOrd="1" destOrd="0" parTransId="{503866DD-8FBE-445B-8587-242A1CD37400}" sibTransId="{EB40B56A-09F6-40AC-916D-79DF2DF31D4C}"/>
    <dgm:cxn modelId="{9B0CEA9F-F202-4C50-8BCF-A874B3D2D758}" type="presOf" srcId="{57D753F2-B279-4919-8E4A-7D858E187E34}" destId="{1062D31F-376C-4E68-BF52-54FCB0C2C1C9}" srcOrd="0" destOrd="0" presId="urn:microsoft.com/office/officeart/2005/8/layout/vList2"/>
    <dgm:cxn modelId="{BA5EC8B1-4198-4F9F-AE37-3BB72FEBA885}" type="presOf" srcId="{EAB9BD8F-8E58-4198-A80B-327E223D300C}" destId="{4B281901-BFE9-406D-B5E5-8F220B89E295}" srcOrd="0" destOrd="0" presId="urn:microsoft.com/office/officeart/2005/8/layout/vList2"/>
    <dgm:cxn modelId="{DF4E5DB5-5B43-45DB-8870-D0B688148223}" srcId="{51EF5021-E6F1-4428-8F59-261D07CD447A}" destId="{EC0C8FDF-2247-496B-BB82-AF33C96DBA65}" srcOrd="3" destOrd="0" parTransId="{61B3FC73-9104-4D1A-A3E2-527B9826A653}" sibTransId="{5FB5AFB1-1847-4F25-9702-E159B2768094}"/>
    <dgm:cxn modelId="{F180EDC7-2B1D-4526-90A0-443D86DB83EE}" type="presOf" srcId="{AAC9AA03-B6C2-4ADF-9302-198144C069CA}" destId="{491478FE-5368-44E5-A574-F14F713DC285}" srcOrd="0" destOrd="1" presId="urn:microsoft.com/office/officeart/2005/8/layout/vList2"/>
    <dgm:cxn modelId="{FACCD6E5-9EA7-4984-A9B4-C4C6A027AE59}" srcId="{51EF5021-E6F1-4428-8F59-261D07CD447A}" destId="{BCB1F74F-E671-4BE8-AA6E-75989DA73E35}" srcOrd="0" destOrd="0" parTransId="{D3277136-DC37-4537-856B-E68ACF586734}" sibTransId="{00E7DE3F-5059-4D7A-8656-05C656388063}"/>
    <dgm:cxn modelId="{53723DF3-2264-4577-9412-7E95432DB819}" srcId="{EAB9BD8F-8E58-4198-A80B-327E223D300C}" destId="{7EBEC55C-EC79-4D4E-A057-0A8FFDE9C918}" srcOrd="2" destOrd="0" parTransId="{E1E5864F-F52D-4C61-8EED-F5F1CF4D6A72}" sibTransId="{B478F910-AA02-4E6D-BD03-E05E0BE86857}"/>
    <dgm:cxn modelId="{F54505FF-AF8A-4207-A8C5-664D73AE2BE8}" type="presOf" srcId="{B9601956-20FB-4F4D-AF5E-A7D7F6F21D25}" destId="{491478FE-5368-44E5-A574-F14F713DC285}" srcOrd="0" destOrd="0" presId="urn:microsoft.com/office/officeart/2005/8/layout/vList2"/>
    <dgm:cxn modelId="{E766E72A-AB89-4AF1-84FD-94EA9CD50C05}" type="presParOf" srcId="{4A208431-29BB-414B-8AB3-4AAB05A3F428}" destId="{EE25FA64-3A2B-4A25-90F9-8FF2E3687B6F}" srcOrd="0" destOrd="0" presId="urn:microsoft.com/office/officeart/2005/8/layout/vList2"/>
    <dgm:cxn modelId="{8E015B1D-3329-4799-B7B9-ECA84F639F17}" type="presParOf" srcId="{4A208431-29BB-414B-8AB3-4AAB05A3F428}" destId="{E73A0EDE-0F49-414B-A864-8532A766C19F}" srcOrd="1" destOrd="0" presId="urn:microsoft.com/office/officeart/2005/8/layout/vList2"/>
    <dgm:cxn modelId="{51027611-D7A2-4D8D-8D40-20CE6A28E1A7}" type="presParOf" srcId="{4A208431-29BB-414B-8AB3-4AAB05A3F428}" destId="{4B281901-BFE9-406D-B5E5-8F220B89E295}" srcOrd="2" destOrd="0" presId="urn:microsoft.com/office/officeart/2005/8/layout/vList2"/>
    <dgm:cxn modelId="{01BD4B11-FBC2-4D2B-83E8-7AAB7CDCEA7E}" type="presParOf" srcId="{4A208431-29BB-414B-8AB3-4AAB05A3F428}" destId="{491478FE-5368-44E5-A574-F14F713DC285}" srcOrd="3" destOrd="0" presId="urn:microsoft.com/office/officeart/2005/8/layout/vList2"/>
    <dgm:cxn modelId="{EDE6C116-AEDB-4628-9671-950A2EA17D97}" type="presParOf" srcId="{4A208431-29BB-414B-8AB3-4AAB05A3F428}" destId="{1062D31F-376C-4E68-BF52-54FCB0C2C1C9}" srcOrd="4" destOrd="0" presId="urn:microsoft.com/office/officeart/2005/8/layout/vList2"/>
    <dgm:cxn modelId="{D40EC057-7CE7-4EE6-BAE5-3A7FE308361C}" type="presParOf" srcId="{4A208431-29BB-414B-8AB3-4AAB05A3F428}" destId="{ECD2DC4C-C23B-42F9-992A-1BBE2EA7211E}" srcOrd="5" destOrd="0" presId="urn:microsoft.com/office/officeart/2005/8/layout/vList2"/>
    <dgm:cxn modelId="{708C3229-A2B4-4C28-8B82-93BB85BD6594}" type="presParOf" srcId="{4A208431-29BB-414B-8AB3-4AAB05A3F428}" destId="{1383DD9B-5F99-4AAE-BF10-22876692EBD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C0F5EC-0C00-450B-9FE0-A53F38BB7711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12D147-CFE8-4411-8555-A2C9471BAEB7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UK Statistics (2026)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857EB248-8450-49E4-8023-BD108F3030A6}" type="parTrans" cxnId="{F9D180B6-CA9D-4103-9826-ABD12DD6374A}">
      <dgm:prSet/>
      <dgm:spPr/>
      <dgm:t>
        <a:bodyPr/>
        <a:lstStyle/>
        <a:p>
          <a:endParaRPr lang="en-US"/>
        </a:p>
      </dgm:t>
    </dgm:pt>
    <dgm:pt modelId="{BF79E105-05C6-4079-BEE5-77A1796FEE3A}" type="sibTrans" cxnId="{F9D180B6-CA9D-4103-9826-ABD12DD6374A}">
      <dgm:prSet/>
      <dgm:spPr/>
      <dgm:t>
        <a:bodyPr/>
        <a:lstStyle/>
        <a:p>
          <a:endParaRPr lang="en-US"/>
        </a:p>
      </dgm:t>
    </dgm:pt>
    <dgm:pt modelId="{B6945EA7-C154-4761-8C70-7BA1769B3D7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Over 1 million people currently living with heart failure.</a:t>
          </a:r>
        </a:p>
      </dgm:t>
    </dgm:pt>
    <dgm:pt modelId="{AA690977-CB66-4429-8C2D-450E4F79BBDB}" type="parTrans" cxnId="{1B875E36-AEA8-4713-A469-A9DFEB9EB8B9}">
      <dgm:prSet/>
      <dgm:spPr/>
      <dgm:t>
        <a:bodyPr/>
        <a:lstStyle/>
        <a:p>
          <a:endParaRPr lang="en-US"/>
        </a:p>
      </dgm:t>
    </dgm:pt>
    <dgm:pt modelId="{395B3AF0-5983-48AB-924F-30FBD8E09CEA}" type="sibTrans" cxnId="{1B875E36-AEA8-4713-A469-A9DFEB9EB8B9}">
      <dgm:prSet/>
      <dgm:spPr/>
      <dgm:t>
        <a:bodyPr/>
        <a:lstStyle/>
        <a:p>
          <a:endParaRPr lang="en-US"/>
        </a:p>
      </dgm:t>
    </dgm:pt>
    <dgm:pt modelId="{0B7DF8EB-7D04-4C4E-81B0-953FFED5D40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Approximately 200,000 new diagnoses made every year.</a:t>
          </a:r>
        </a:p>
      </dgm:t>
    </dgm:pt>
    <dgm:pt modelId="{1EFFC697-5CC8-4362-A48C-2DD3E63A2F71}" type="parTrans" cxnId="{D6E46759-4015-4E15-9B7D-18616C99EA9E}">
      <dgm:prSet/>
      <dgm:spPr/>
      <dgm:t>
        <a:bodyPr/>
        <a:lstStyle/>
        <a:p>
          <a:endParaRPr lang="en-US"/>
        </a:p>
      </dgm:t>
    </dgm:pt>
    <dgm:pt modelId="{40EF3ABD-6F98-443C-A790-C1613714AFE2}" type="sibTrans" cxnId="{D6E46759-4015-4E15-9B7D-18616C99EA9E}">
      <dgm:prSet/>
      <dgm:spPr/>
      <dgm:t>
        <a:bodyPr/>
        <a:lstStyle/>
        <a:p>
          <a:endParaRPr lang="en-US"/>
        </a:p>
      </dgm:t>
    </dgm:pt>
    <dgm:pt modelId="{6E01732D-F99A-46CB-A030-4954AB7D6C76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Patients are 2–3 times more likely to suffer a stroke (British Heart Foundation, 2026).</a:t>
          </a:r>
        </a:p>
      </dgm:t>
    </dgm:pt>
    <dgm:pt modelId="{52CBD5EF-90F2-4D72-B762-E3EF0BB09716}" type="parTrans" cxnId="{919C1A31-33CD-4FE1-AADB-8D61FB944056}">
      <dgm:prSet/>
      <dgm:spPr/>
      <dgm:t>
        <a:bodyPr/>
        <a:lstStyle/>
        <a:p>
          <a:endParaRPr lang="en-US"/>
        </a:p>
      </dgm:t>
    </dgm:pt>
    <dgm:pt modelId="{4B07404B-902F-4D7D-B3A0-05342CA714B1}" type="sibTrans" cxnId="{919C1A31-33CD-4FE1-AADB-8D61FB944056}">
      <dgm:prSet/>
      <dgm:spPr/>
      <dgm:t>
        <a:bodyPr/>
        <a:lstStyle/>
        <a:p>
          <a:endParaRPr lang="en-US"/>
        </a:p>
      </dgm:t>
    </dgm:pt>
    <dgm:pt modelId="{87EBD635-8CF5-41EA-B6CC-767C6FFDCFA5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Global Variations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38FDF535-C14E-43BF-8060-56253D889AF5}" type="parTrans" cxnId="{E0A6D1BF-DA1B-416A-9A42-2CE4F3A2861C}">
      <dgm:prSet/>
      <dgm:spPr/>
      <dgm:t>
        <a:bodyPr/>
        <a:lstStyle/>
        <a:p>
          <a:endParaRPr lang="en-US"/>
        </a:p>
      </dgm:t>
    </dgm:pt>
    <dgm:pt modelId="{08265E83-9FD7-4F04-AB93-D32D82E77BEA}" type="sibTrans" cxnId="{E0A6D1BF-DA1B-416A-9A42-2CE4F3A2861C}">
      <dgm:prSet/>
      <dgm:spPr/>
      <dgm:t>
        <a:bodyPr/>
        <a:lstStyle/>
        <a:p>
          <a:endParaRPr lang="en-US"/>
        </a:p>
      </dgm:t>
    </dgm:pt>
    <dgm:pt modelId="{57165B87-9183-4AB7-9B91-7972E7981D75}">
      <dgm:prSet/>
      <dgm:spPr/>
      <dgm:t>
        <a:bodyPr/>
        <a:lstStyle/>
        <a:p>
          <a:r>
            <a:rPr lang="en-US">
              <a:latin typeface="Arial"/>
              <a:cs typeface="Arial"/>
            </a:rPr>
            <a:t>Highest prevalence: East Asia, Southeast Asia, and Oceania (1.01%).</a:t>
          </a:r>
        </a:p>
      </dgm:t>
    </dgm:pt>
    <dgm:pt modelId="{140D18C5-8FFD-4D3F-A399-EAC90689BCB3}" type="parTrans" cxnId="{AC46D38B-1E50-4396-9B1D-F9722F4B0A73}">
      <dgm:prSet/>
      <dgm:spPr/>
      <dgm:t>
        <a:bodyPr/>
        <a:lstStyle/>
        <a:p>
          <a:endParaRPr lang="en-US"/>
        </a:p>
      </dgm:t>
    </dgm:pt>
    <dgm:pt modelId="{CB9F1F43-A0CE-4CD6-95CB-0DDE62987935}" type="sibTrans" cxnId="{AC46D38B-1E50-4396-9B1D-F9722F4B0A73}">
      <dgm:prSet/>
      <dgm:spPr/>
      <dgm:t>
        <a:bodyPr/>
        <a:lstStyle/>
        <a:p>
          <a:endParaRPr lang="en-US"/>
        </a:p>
      </dgm:t>
    </dgm:pt>
    <dgm:pt modelId="{164BF5F9-024D-4C47-AEBC-392B570C473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Middle prevalence: Middle East/North Africa (0.82%) and High-income countries (0.79%).</a:t>
          </a:r>
        </a:p>
      </dgm:t>
    </dgm:pt>
    <dgm:pt modelId="{7F16EF3D-CE5C-484B-9AD9-05871A48F0C0}" type="parTrans" cxnId="{5985DB87-79DB-4F32-8A4F-8EA744A20489}">
      <dgm:prSet/>
      <dgm:spPr/>
      <dgm:t>
        <a:bodyPr/>
        <a:lstStyle/>
        <a:p>
          <a:endParaRPr lang="en-US"/>
        </a:p>
      </dgm:t>
    </dgm:pt>
    <dgm:pt modelId="{04F1276D-1C5F-446E-A3E3-BA813C299EA4}" type="sibTrans" cxnId="{5985DB87-79DB-4F32-8A4F-8EA744A20489}">
      <dgm:prSet/>
      <dgm:spPr/>
      <dgm:t>
        <a:bodyPr/>
        <a:lstStyle/>
        <a:p>
          <a:endParaRPr lang="en-US"/>
        </a:p>
      </dgm:t>
    </dgm:pt>
    <dgm:pt modelId="{1796F3A5-B629-4FC2-9BEB-12A5730228A5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Lowest prevalence: South Asia (0.40%) and Latin America/Caribbean (0.51%) </a:t>
          </a:r>
          <a:r>
            <a:rPr lang="en-US" sz="1100">
              <a:latin typeface="Calibri"/>
              <a:ea typeface="Calibri"/>
              <a:cs typeface="Calibri"/>
            </a:rPr>
            <a:t>(British Heart Foundation, 2026)</a:t>
          </a:r>
          <a:r>
            <a:rPr lang="en-US">
              <a:latin typeface="Arial"/>
              <a:cs typeface="Arial"/>
            </a:rPr>
            <a:t>.</a:t>
          </a:r>
        </a:p>
      </dgm:t>
    </dgm:pt>
    <dgm:pt modelId="{90B0381C-2710-42F5-B2EB-A2CDEDFE3433}" type="parTrans" cxnId="{7A2CE497-51AE-424C-97A7-AAEF8AC0921E}">
      <dgm:prSet/>
      <dgm:spPr/>
      <dgm:t>
        <a:bodyPr/>
        <a:lstStyle/>
        <a:p>
          <a:endParaRPr lang="en-US"/>
        </a:p>
      </dgm:t>
    </dgm:pt>
    <dgm:pt modelId="{FD865488-58E0-4D78-8B54-087D6B631D57}" type="sibTrans" cxnId="{7A2CE497-51AE-424C-97A7-AAEF8AC0921E}">
      <dgm:prSet/>
      <dgm:spPr/>
      <dgm:t>
        <a:bodyPr/>
        <a:lstStyle/>
        <a:p>
          <a:endParaRPr lang="en-US"/>
        </a:p>
      </dgm:t>
    </dgm:pt>
    <dgm:pt modelId="{582A5D99-8D50-433D-AE0E-AE817C074F6B}" type="pres">
      <dgm:prSet presAssocID="{18C0F5EC-0C00-450B-9FE0-A53F38BB7711}" presName="linear" presStyleCnt="0">
        <dgm:presLayoutVars>
          <dgm:dir/>
          <dgm:animLvl val="lvl"/>
          <dgm:resizeHandles val="exact"/>
        </dgm:presLayoutVars>
      </dgm:prSet>
      <dgm:spPr/>
    </dgm:pt>
    <dgm:pt modelId="{05E1060D-36A6-42C7-961A-D97808E6D806}" type="pres">
      <dgm:prSet presAssocID="{9812D147-CFE8-4411-8555-A2C9471BAEB7}" presName="parentLin" presStyleCnt="0"/>
      <dgm:spPr/>
    </dgm:pt>
    <dgm:pt modelId="{959EABD7-7A76-475A-B8A2-2600D180CA61}" type="pres">
      <dgm:prSet presAssocID="{9812D147-CFE8-4411-8555-A2C9471BAEB7}" presName="parentLeftMargin" presStyleLbl="node1" presStyleIdx="0" presStyleCnt="2"/>
      <dgm:spPr/>
    </dgm:pt>
    <dgm:pt modelId="{786539FB-80B3-4153-A16A-9310E12B3565}" type="pres">
      <dgm:prSet presAssocID="{9812D147-CFE8-4411-8555-A2C9471BAE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4313BCB-3113-4032-B3CD-D157BAC115F3}" type="pres">
      <dgm:prSet presAssocID="{9812D147-CFE8-4411-8555-A2C9471BAEB7}" presName="negativeSpace" presStyleCnt="0"/>
      <dgm:spPr/>
    </dgm:pt>
    <dgm:pt modelId="{F869815B-6423-45E8-9EA0-F14B6707E609}" type="pres">
      <dgm:prSet presAssocID="{9812D147-CFE8-4411-8555-A2C9471BAEB7}" presName="childText" presStyleLbl="conFgAcc1" presStyleIdx="0" presStyleCnt="2">
        <dgm:presLayoutVars>
          <dgm:bulletEnabled val="1"/>
        </dgm:presLayoutVars>
      </dgm:prSet>
      <dgm:spPr/>
    </dgm:pt>
    <dgm:pt modelId="{DF34CB3C-62E1-434B-9589-D21FC229B2C1}" type="pres">
      <dgm:prSet presAssocID="{BF79E105-05C6-4079-BEE5-77A1796FEE3A}" presName="spaceBetweenRectangles" presStyleCnt="0"/>
      <dgm:spPr/>
    </dgm:pt>
    <dgm:pt modelId="{9C118423-C333-4CF5-A8EF-A998AECF8670}" type="pres">
      <dgm:prSet presAssocID="{87EBD635-8CF5-41EA-B6CC-767C6FFDCFA5}" presName="parentLin" presStyleCnt="0"/>
      <dgm:spPr/>
    </dgm:pt>
    <dgm:pt modelId="{F59E0436-8842-4E6C-A04C-5D6BBC375943}" type="pres">
      <dgm:prSet presAssocID="{87EBD635-8CF5-41EA-B6CC-767C6FFDCFA5}" presName="parentLeftMargin" presStyleLbl="node1" presStyleIdx="0" presStyleCnt="2"/>
      <dgm:spPr/>
    </dgm:pt>
    <dgm:pt modelId="{2B71009B-A64D-4273-ACCD-A8F6847EBA7E}" type="pres">
      <dgm:prSet presAssocID="{87EBD635-8CF5-41EA-B6CC-767C6FFDCFA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1997B3B-9301-454F-965C-E0872E3B272B}" type="pres">
      <dgm:prSet presAssocID="{87EBD635-8CF5-41EA-B6CC-767C6FFDCFA5}" presName="negativeSpace" presStyleCnt="0"/>
      <dgm:spPr/>
    </dgm:pt>
    <dgm:pt modelId="{B71A12BB-6376-41DA-8323-070934EA1B31}" type="pres">
      <dgm:prSet presAssocID="{87EBD635-8CF5-41EA-B6CC-767C6FFDCFA5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7B78000-C88E-4923-8CCF-26F1B9DAB231}" type="presOf" srcId="{87EBD635-8CF5-41EA-B6CC-767C6FFDCFA5}" destId="{F59E0436-8842-4E6C-A04C-5D6BBC375943}" srcOrd="0" destOrd="0" presId="urn:microsoft.com/office/officeart/2005/8/layout/list1"/>
    <dgm:cxn modelId="{314EE01D-6A96-4F8E-9431-4C815CD5F990}" type="presOf" srcId="{0B7DF8EB-7D04-4C4E-81B0-953FFED5D40F}" destId="{F869815B-6423-45E8-9EA0-F14B6707E609}" srcOrd="0" destOrd="1" presId="urn:microsoft.com/office/officeart/2005/8/layout/list1"/>
    <dgm:cxn modelId="{919C1A31-33CD-4FE1-AADB-8D61FB944056}" srcId="{9812D147-CFE8-4411-8555-A2C9471BAEB7}" destId="{6E01732D-F99A-46CB-A030-4954AB7D6C76}" srcOrd="2" destOrd="0" parTransId="{52CBD5EF-90F2-4D72-B762-E3EF0BB09716}" sibTransId="{4B07404B-902F-4D7D-B3A0-05342CA714B1}"/>
    <dgm:cxn modelId="{1B875E36-AEA8-4713-A469-A9DFEB9EB8B9}" srcId="{9812D147-CFE8-4411-8555-A2C9471BAEB7}" destId="{B6945EA7-C154-4761-8C70-7BA1769B3D7F}" srcOrd="0" destOrd="0" parTransId="{AA690977-CB66-4429-8C2D-450E4F79BBDB}" sibTransId="{395B3AF0-5983-48AB-924F-30FBD8E09CEA}"/>
    <dgm:cxn modelId="{19E1D965-E480-49E4-8507-035039327EE1}" type="presOf" srcId="{9812D147-CFE8-4411-8555-A2C9471BAEB7}" destId="{786539FB-80B3-4153-A16A-9310E12B3565}" srcOrd="1" destOrd="0" presId="urn:microsoft.com/office/officeart/2005/8/layout/list1"/>
    <dgm:cxn modelId="{658D4152-0960-47A8-A6F6-3B452E3D3017}" type="presOf" srcId="{87EBD635-8CF5-41EA-B6CC-767C6FFDCFA5}" destId="{2B71009B-A64D-4273-ACCD-A8F6847EBA7E}" srcOrd="1" destOrd="0" presId="urn:microsoft.com/office/officeart/2005/8/layout/list1"/>
    <dgm:cxn modelId="{D6E46759-4015-4E15-9B7D-18616C99EA9E}" srcId="{9812D147-CFE8-4411-8555-A2C9471BAEB7}" destId="{0B7DF8EB-7D04-4C4E-81B0-953FFED5D40F}" srcOrd="1" destOrd="0" parTransId="{1EFFC697-5CC8-4362-A48C-2DD3E63A2F71}" sibTransId="{40EF3ABD-6F98-443C-A790-C1613714AFE2}"/>
    <dgm:cxn modelId="{EEA87B84-8715-4580-BD34-723D7E0ABAC2}" type="presOf" srcId="{1796F3A5-B629-4FC2-9BEB-12A5730228A5}" destId="{B71A12BB-6376-41DA-8323-070934EA1B31}" srcOrd="0" destOrd="2" presId="urn:microsoft.com/office/officeart/2005/8/layout/list1"/>
    <dgm:cxn modelId="{5985DB87-79DB-4F32-8A4F-8EA744A20489}" srcId="{87EBD635-8CF5-41EA-B6CC-767C6FFDCFA5}" destId="{164BF5F9-024D-4C47-AEBC-392B570C473B}" srcOrd="1" destOrd="0" parTransId="{7F16EF3D-CE5C-484B-9AD9-05871A48F0C0}" sibTransId="{04F1276D-1C5F-446E-A3E3-BA813C299EA4}"/>
    <dgm:cxn modelId="{AC46D38B-1E50-4396-9B1D-F9722F4B0A73}" srcId="{87EBD635-8CF5-41EA-B6CC-767C6FFDCFA5}" destId="{57165B87-9183-4AB7-9B91-7972E7981D75}" srcOrd="0" destOrd="0" parTransId="{140D18C5-8FFD-4D3F-A399-EAC90689BCB3}" sibTransId="{CB9F1F43-A0CE-4CD6-95CB-0DDE62987935}"/>
    <dgm:cxn modelId="{F6A2DB96-5346-4FDC-84DD-F41DB657E042}" type="presOf" srcId="{18C0F5EC-0C00-450B-9FE0-A53F38BB7711}" destId="{582A5D99-8D50-433D-AE0E-AE817C074F6B}" srcOrd="0" destOrd="0" presId="urn:microsoft.com/office/officeart/2005/8/layout/list1"/>
    <dgm:cxn modelId="{7A2CE497-51AE-424C-97A7-AAEF8AC0921E}" srcId="{87EBD635-8CF5-41EA-B6CC-767C6FFDCFA5}" destId="{1796F3A5-B629-4FC2-9BEB-12A5730228A5}" srcOrd="2" destOrd="0" parTransId="{90B0381C-2710-42F5-B2EB-A2CDEDFE3433}" sibTransId="{FD865488-58E0-4D78-8B54-087D6B631D57}"/>
    <dgm:cxn modelId="{11870FA7-F535-4874-8C3D-51D40E39D056}" type="presOf" srcId="{6E01732D-F99A-46CB-A030-4954AB7D6C76}" destId="{F869815B-6423-45E8-9EA0-F14B6707E609}" srcOrd="0" destOrd="2" presId="urn:microsoft.com/office/officeart/2005/8/layout/list1"/>
    <dgm:cxn modelId="{F9D180B6-CA9D-4103-9826-ABD12DD6374A}" srcId="{18C0F5EC-0C00-450B-9FE0-A53F38BB7711}" destId="{9812D147-CFE8-4411-8555-A2C9471BAEB7}" srcOrd="0" destOrd="0" parTransId="{857EB248-8450-49E4-8023-BD108F3030A6}" sibTransId="{BF79E105-05C6-4079-BEE5-77A1796FEE3A}"/>
    <dgm:cxn modelId="{E0A6D1BF-DA1B-416A-9A42-2CE4F3A2861C}" srcId="{18C0F5EC-0C00-450B-9FE0-A53F38BB7711}" destId="{87EBD635-8CF5-41EA-B6CC-767C6FFDCFA5}" srcOrd="1" destOrd="0" parTransId="{38FDF535-C14E-43BF-8060-56253D889AF5}" sibTransId="{08265E83-9FD7-4F04-AB93-D32D82E77BEA}"/>
    <dgm:cxn modelId="{E3C7AED4-C76A-46FA-ACFA-AE1FA6EA7C8E}" type="presOf" srcId="{B6945EA7-C154-4761-8C70-7BA1769B3D7F}" destId="{F869815B-6423-45E8-9EA0-F14B6707E609}" srcOrd="0" destOrd="0" presId="urn:microsoft.com/office/officeart/2005/8/layout/list1"/>
    <dgm:cxn modelId="{D2182AD6-8A36-4575-A156-418D4F622DE5}" type="presOf" srcId="{9812D147-CFE8-4411-8555-A2C9471BAEB7}" destId="{959EABD7-7A76-475A-B8A2-2600D180CA61}" srcOrd="0" destOrd="0" presId="urn:microsoft.com/office/officeart/2005/8/layout/list1"/>
    <dgm:cxn modelId="{62C011D7-A597-47EB-96FE-75C0E1F21FC3}" type="presOf" srcId="{164BF5F9-024D-4C47-AEBC-392B570C473B}" destId="{B71A12BB-6376-41DA-8323-070934EA1B31}" srcOrd="0" destOrd="1" presId="urn:microsoft.com/office/officeart/2005/8/layout/list1"/>
    <dgm:cxn modelId="{620A1AE3-E086-40CD-840E-988497D40B9B}" type="presOf" srcId="{57165B87-9183-4AB7-9B91-7972E7981D75}" destId="{B71A12BB-6376-41DA-8323-070934EA1B31}" srcOrd="0" destOrd="0" presId="urn:microsoft.com/office/officeart/2005/8/layout/list1"/>
    <dgm:cxn modelId="{B515F593-7CF5-42B9-88A0-A64E7B1C5DDD}" type="presParOf" srcId="{582A5D99-8D50-433D-AE0E-AE817C074F6B}" destId="{05E1060D-36A6-42C7-961A-D97808E6D806}" srcOrd="0" destOrd="0" presId="urn:microsoft.com/office/officeart/2005/8/layout/list1"/>
    <dgm:cxn modelId="{6EE639FC-B9B2-452C-B966-B7D65F0C0CF3}" type="presParOf" srcId="{05E1060D-36A6-42C7-961A-D97808E6D806}" destId="{959EABD7-7A76-475A-B8A2-2600D180CA61}" srcOrd="0" destOrd="0" presId="urn:microsoft.com/office/officeart/2005/8/layout/list1"/>
    <dgm:cxn modelId="{3E4B59D6-ACBD-4EA4-8BC1-A88FB0620BDE}" type="presParOf" srcId="{05E1060D-36A6-42C7-961A-D97808E6D806}" destId="{786539FB-80B3-4153-A16A-9310E12B3565}" srcOrd="1" destOrd="0" presId="urn:microsoft.com/office/officeart/2005/8/layout/list1"/>
    <dgm:cxn modelId="{D48DB59D-B184-4BA5-A790-61194A100D63}" type="presParOf" srcId="{582A5D99-8D50-433D-AE0E-AE817C074F6B}" destId="{54313BCB-3113-4032-B3CD-D157BAC115F3}" srcOrd="1" destOrd="0" presId="urn:microsoft.com/office/officeart/2005/8/layout/list1"/>
    <dgm:cxn modelId="{BF5947F6-A517-4B66-9F00-BF04BDB2179E}" type="presParOf" srcId="{582A5D99-8D50-433D-AE0E-AE817C074F6B}" destId="{F869815B-6423-45E8-9EA0-F14B6707E609}" srcOrd="2" destOrd="0" presId="urn:microsoft.com/office/officeart/2005/8/layout/list1"/>
    <dgm:cxn modelId="{2A80F245-8CCB-43E6-BB09-8C1593115458}" type="presParOf" srcId="{582A5D99-8D50-433D-AE0E-AE817C074F6B}" destId="{DF34CB3C-62E1-434B-9589-D21FC229B2C1}" srcOrd="3" destOrd="0" presId="urn:microsoft.com/office/officeart/2005/8/layout/list1"/>
    <dgm:cxn modelId="{FF863DF1-A457-4B7A-B21F-9C28A29B38E5}" type="presParOf" srcId="{582A5D99-8D50-433D-AE0E-AE817C074F6B}" destId="{9C118423-C333-4CF5-A8EF-A998AECF8670}" srcOrd="4" destOrd="0" presId="urn:microsoft.com/office/officeart/2005/8/layout/list1"/>
    <dgm:cxn modelId="{0EABC137-4868-4B8A-9408-AC8347E906B5}" type="presParOf" srcId="{9C118423-C333-4CF5-A8EF-A998AECF8670}" destId="{F59E0436-8842-4E6C-A04C-5D6BBC375943}" srcOrd="0" destOrd="0" presId="urn:microsoft.com/office/officeart/2005/8/layout/list1"/>
    <dgm:cxn modelId="{FC84A86C-7285-4C52-9D78-95620346142A}" type="presParOf" srcId="{9C118423-C333-4CF5-A8EF-A998AECF8670}" destId="{2B71009B-A64D-4273-ACCD-A8F6847EBA7E}" srcOrd="1" destOrd="0" presId="urn:microsoft.com/office/officeart/2005/8/layout/list1"/>
    <dgm:cxn modelId="{044B000E-D344-4ECA-8FDF-FC9B6854D6B9}" type="presParOf" srcId="{582A5D99-8D50-433D-AE0E-AE817C074F6B}" destId="{91997B3B-9301-454F-965C-E0872E3B272B}" srcOrd="5" destOrd="0" presId="urn:microsoft.com/office/officeart/2005/8/layout/list1"/>
    <dgm:cxn modelId="{9555EC8A-7679-498C-8CAD-BB9511A5D319}" type="presParOf" srcId="{582A5D99-8D50-433D-AE0E-AE817C074F6B}" destId="{B71A12BB-6376-41DA-8323-070934EA1B3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9ED9A8-1E9F-401F-B82B-3B5486CB13B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B2755B4-1F99-483D-8180-3937506B4B49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Economic Impact (NHS)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11CBC32F-C5DB-495B-A4D0-7447A6942922}" type="parTrans" cxnId="{BDC1A5C8-BBBB-47F3-B5B8-E060CC81C3F3}">
      <dgm:prSet/>
      <dgm:spPr/>
      <dgm:t>
        <a:bodyPr/>
        <a:lstStyle/>
        <a:p>
          <a:endParaRPr lang="en-US"/>
        </a:p>
      </dgm:t>
    </dgm:pt>
    <dgm:pt modelId="{8A1EFA75-2E51-4E2C-8EAD-390CC8A0DA36}" type="sibTrans" cxnId="{BDC1A5C8-BBBB-47F3-B5B8-E060CC81C3F3}">
      <dgm:prSet/>
      <dgm:spPr/>
      <dgm:t>
        <a:bodyPr/>
        <a:lstStyle/>
        <a:p>
          <a:endParaRPr lang="en-US"/>
        </a:p>
      </dgm:t>
    </dgm:pt>
    <dgm:pt modelId="{D8E8553D-71E9-410D-8193-36F0E4EA31FA}">
      <dgm:prSet/>
      <dgm:spPr/>
      <dgm:t>
        <a:bodyPr/>
        <a:lstStyle/>
        <a:p>
          <a:r>
            <a:rPr lang="en-US">
              <a:latin typeface="Arial"/>
              <a:cs typeface="Arial"/>
            </a:rPr>
            <a:t>Annual cost of £2 billion, with 60% spent on inpatient hospital care.</a:t>
          </a:r>
        </a:p>
      </dgm:t>
    </dgm:pt>
    <dgm:pt modelId="{C3707423-406B-46C1-90D9-E46BFD941F16}" type="parTrans" cxnId="{5DB78A05-2336-4859-9FED-D9B096EDF06A}">
      <dgm:prSet/>
      <dgm:spPr/>
      <dgm:t>
        <a:bodyPr/>
        <a:lstStyle/>
        <a:p>
          <a:endParaRPr lang="en-US"/>
        </a:p>
      </dgm:t>
    </dgm:pt>
    <dgm:pt modelId="{E2C6904E-EF4B-47C5-B8F5-89CFE59498EC}" type="sibTrans" cxnId="{5DB78A05-2336-4859-9FED-D9B096EDF06A}">
      <dgm:prSet/>
      <dgm:spPr/>
      <dgm:t>
        <a:bodyPr/>
        <a:lstStyle/>
        <a:p>
          <a:endParaRPr lang="en-US"/>
        </a:p>
      </dgm:t>
    </dgm:pt>
    <dgm:pt modelId="{F76572FB-67AD-49B9-A2E4-663B928223CB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High 30-day readmission rate of 25% (NHS England, 2024).</a:t>
          </a:r>
        </a:p>
      </dgm:t>
    </dgm:pt>
    <dgm:pt modelId="{F57DB665-A065-4813-A5C8-00ED8EB345FD}" type="parTrans" cxnId="{42859F1B-2A23-4505-B00A-75DA74FF08FB}">
      <dgm:prSet/>
      <dgm:spPr/>
      <dgm:t>
        <a:bodyPr/>
        <a:lstStyle/>
        <a:p>
          <a:endParaRPr lang="en-US"/>
        </a:p>
      </dgm:t>
    </dgm:pt>
    <dgm:pt modelId="{232D77D1-7749-4176-AC54-725046D5834B}" type="sibTrans" cxnId="{42859F1B-2A23-4505-B00A-75DA74FF08FB}">
      <dgm:prSet/>
      <dgm:spPr/>
      <dgm:t>
        <a:bodyPr/>
        <a:lstStyle/>
        <a:p>
          <a:endParaRPr lang="en-US"/>
        </a:p>
      </dgm:t>
    </dgm:pt>
    <dgm:pt modelId="{4913B09A-DA7F-46BD-95D0-952EC055803C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Social and Workforce Impact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3B97CD85-CB76-4BD0-83C7-7631FBA9D3C0}" type="parTrans" cxnId="{FB329B5A-EB22-434C-98A3-FFB2A0BA5CE7}">
      <dgm:prSet/>
      <dgm:spPr/>
      <dgm:t>
        <a:bodyPr/>
        <a:lstStyle/>
        <a:p>
          <a:endParaRPr lang="en-US"/>
        </a:p>
      </dgm:t>
    </dgm:pt>
    <dgm:pt modelId="{1DF96B54-57E2-4071-8490-004AEAC794EB}" type="sibTrans" cxnId="{FB329B5A-EB22-434C-98A3-FFB2A0BA5CE7}">
      <dgm:prSet/>
      <dgm:spPr/>
      <dgm:t>
        <a:bodyPr/>
        <a:lstStyle/>
        <a:p>
          <a:endParaRPr lang="en-US"/>
        </a:p>
      </dgm:t>
    </dgm:pt>
    <dgm:pt modelId="{C2FB2113-F0DF-481D-938D-8853A43963A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The #1 reason for leaving the workforce due to ill health.</a:t>
          </a:r>
        </a:p>
      </dgm:t>
    </dgm:pt>
    <dgm:pt modelId="{8CB842D9-9F75-4351-97DB-9A20458A39F6}" type="parTrans" cxnId="{A89C786A-FF69-4FD5-B6F8-22C9CF228003}">
      <dgm:prSet/>
      <dgm:spPr/>
      <dgm:t>
        <a:bodyPr/>
        <a:lstStyle/>
        <a:p>
          <a:endParaRPr lang="en-US"/>
        </a:p>
      </dgm:t>
    </dgm:pt>
    <dgm:pt modelId="{BDE27269-C6CB-45F5-AB84-7ECA72FCC8E1}" type="sibTrans" cxnId="{A89C786A-FF69-4FD5-B6F8-22C9CF228003}">
      <dgm:prSet/>
      <dgm:spPr/>
      <dgm:t>
        <a:bodyPr/>
        <a:lstStyle/>
        <a:p>
          <a:endParaRPr lang="en-US"/>
        </a:p>
      </dgm:t>
    </dgm:pt>
    <dgm:pt modelId="{FFA1F950-85B5-4DD3-8A9A-05DCAA05FB30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Indirect costs to the UK economy total £12.4 billion</a:t>
          </a:r>
          <a:r>
            <a:rPr lang="en-US" sz="1800" dirty="0">
              <a:latin typeface="Arial"/>
              <a:ea typeface="Calibri"/>
              <a:cs typeface="Arial"/>
            </a:rPr>
            <a:t> </a:t>
          </a:r>
          <a:r>
            <a:rPr lang="en-US" sz="1100">
              <a:latin typeface="Calibri"/>
              <a:ea typeface="Calibri"/>
              <a:cs typeface="Calibri"/>
            </a:rPr>
            <a:t>(NHS England, 2024</a:t>
          </a:r>
          <a:r>
            <a:rPr lang="en-US">
              <a:latin typeface="Arial"/>
              <a:cs typeface="Arial"/>
            </a:rPr>
            <a:t>).</a:t>
          </a:r>
        </a:p>
      </dgm:t>
    </dgm:pt>
    <dgm:pt modelId="{16AFF814-367E-4A3A-8F03-2A097C5596CD}" type="parTrans" cxnId="{891AAD5A-D920-4953-81CB-2B56D434554A}">
      <dgm:prSet/>
      <dgm:spPr/>
      <dgm:t>
        <a:bodyPr/>
        <a:lstStyle/>
        <a:p>
          <a:endParaRPr lang="en-US"/>
        </a:p>
      </dgm:t>
    </dgm:pt>
    <dgm:pt modelId="{9C7E623E-3683-45E7-81FB-E73B23E6881D}" type="sibTrans" cxnId="{891AAD5A-D920-4953-81CB-2B56D434554A}">
      <dgm:prSet/>
      <dgm:spPr/>
      <dgm:t>
        <a:bodyPr/>
        <a:lstStyle/>
        <a:p>
          <a:endParaRPr lang="en-US"/>
        </a:p>
      </dgm:t>
    </dgm:pt>
    <dgm:pt modelId="{C90483E3-48B7-467A-8D1D-74A38DF85F68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Human Cost</a:t>
          </a:r>
          <a:r>
            <a:rPr lang="en-US">
              <a:latin typeface="Arial"/>
              <a:cs typeface="Arial"/>
            </a:rPr>
            <a:t>:</a:t>
          </a:r>
        </a:p>
      </dgm:t>
    </dgm:pt>
    <dgm:pt modelId="{4356D255-33AF-4845-AE4B-945F7236BCEE}" type="parTrans" cxnId="{CDDA60DF-F93B-4111-A6B3-6749D53FA52D}">
      <dgm:prSet/>
      <dgm:spPr/>
      <dgm:t>
        <a:bodyPr/>
        <a:lstStyle/>
        <a:p>
          <a:endParaRPr lang="en-US"/>
        </a:p>
      </dgm:t>
    </dgm:pt>
    <dgm:pt modelId="{57BE01DE-9DAD-46BA-A834-637A28725264}" type="sibTrans" cxnId="{CDDA60DF-F93B-4111-A6B3-6749D53FA52D}">
      <dgm:prSet/>
      <dgm:spPr/>
      <dgm:t>
        <a:bodyPr/>
        <a:lstStyle/>
        <a:p>
          <a:endParaRPr lang="en-US"/>
        </a:p>
      </dgm:t>
    </dgm:pt>
    <dgm:pt modelId="{31F9A9E1-AEEA-45B5-BC14-246397066FA7}">
      <dgm:prSet/>
      <dgm:spPr/>
      <dgm:t>
        <a:bodyPr/>
        <a:lstStyle/>
        <a:p>
          <a:r>
            <a:rPr lang="en-US">
              <a:latin typeface="Arial"/>
              <a:cs typeface="Arial"/>
            </a:rPr>
            <a:t>Families provide £6.3 billion in unpaid care.</a:t>
          </a:r>
        </a:p>
      </dgm:t>
    </dgm:pt>
    <dgm:pt modelId="{6F98A6CE-78D7-41D2-9448-36B11E2CB8D8}" type="parTrans" cxnId="{9A744492-7C5B-4709-801C-FF912B150644}">
      <dgm:prSet/>
      <dgm:spPr/>
      <dgm:t>
        <a:bodyPr/>
        <a:lstStyle/>
        <a:p>
          <a:endParaRPr lang="en-US"/>
        </a:p>
      </dgm:t>
    </dgm:pt>
    <dgm:pt modelId="{DAEB8EE5-51D9-4968-9845-36017F60B80A}" type="sibTrans" cxnId="{9A744492-7C5B-4709-801C-FF912B150644}">
      <dgm:prSet/>
      <dgm:spPr/>
      <dgm:t>
        <a:bodyPr/>
        <a:lstStyle/>
        <a:p>
          <a:endParaRPr lang="en-US"/>
        </a:p>
      </dgm:t>
    </dgm:pt>
    <dgm:pt modelId="{04D13265-E701-49C9-8131-A0A8FE2F811D}">
      <dgm:prSet/>
      <dgm:spPr/>
      <dgm:t>
        <a:bodyPr/>
        <a:lstStyle/>
        <a:p>
          <a:pPr rtl="0"/>
          <a:r>
            <a:rPr lang="en-US">
              <a:latin typeface="Arial"/>
              <a:cs typeface="Arial"/>
            </a:rPr>
            <a:t>High rates of social isolation, anxiety, depression, and loss of independence</a:t>
          </a:r>
          <a:r>
            <a:rPr lang="en-US" sz="1800" dirty="0">
              <a:latin typeface="Arial"/>
              <a:ea typeface="Calibri"/>
              <a:cs typeface="Arial"/>
            </a:rPr>
            <a:t> </a:t>
          </a:r>
          <a:r>
            <a:rPr lang="en-US" sz="1100" dirty="0">
              <a:latin typeface="Calibri"/>
              <a:ea typeface="Calibri"/>
              <a:cs typeface="Calibri"/>
            </a:rPr>
            <a:t>(NHS England, 2024</a:t>
          </a:r>
          <a:r>
            <a:rPr lang="en-US" sz="1800" dirty="0">
              <a:latin typeface="Arial"/>
              <a:ea typeface="Calibri"/>
              <a:cs typeface="Arial"/>
            </a:rPr>
            <a:t>).</a:t>
          </a:r>
          <a:endParaRPr lang="en-US" dirty="0">
            <a:latin typeface="Arial"/>
            <a:cs typeface="Arial"/>
          </a:endParaRPr>
        </a:p>
      </dgm:t>
    </dgm:pt>
    <dgm:pt modelId="{49EB1819-59A2-42BD-A5CC-588D2A966DFE}" type="parTrans" cxnId="{75F510D6-6DDF-4EFB-90AF-A602A05F1626}">
      <dgm:prSet/>
      <dgm:spPr/>
      <dgm:t>
        <a:bodyPr/>
        <a:lstStyle/>
        <a:p>
          <a:endParaRPr lang="en-US"/>
        </a:p>
      </dgm:t>
    </dgm:pt>
    <dgm:pt modelId="{D5AB9548-2ED9-4AA8-A5EC-455D767037BF}" type="sibTrans" cxnId="{75F510D6-6DDF-4EFB-90AF-A602A05F1626}">
      <dgm:prSet/>
      <dgm:spPr/>
      <dgm:t>
        <a:bodyPr/>
        <a:lstStyle/>
        <a:p>
          <a:endParaRPr lang="en-US"/>
        </a:p>
      </dgm:t>
    </dgm:pt>
    <dgm:pt modelId="{49B3F6D6-0B01-43E5-952F-CA99F6AB5CCE}" type="pres">
      <dgm:prSet presAssocID="{F09ED9A8-1E9F-401F-B82B-3B5486CB13BE}" presName="linear" presStyleCnt="0">
        <dgm:presLayoutVars>
          <dgm:dir/>
          <dgm:animLvl val="lvl"/>
          <dgm:resizeHandles val="exact"/>
        </dgm:presLayoutVars>
      </dgm:prSet>
      <dgm:spPr/>
    </dgm:pt>
    <dgm:pt modelId="{49ECC482-1797-4F54-AE70-1DD83D96AD4A}" type="pres">
      <dgm:prSet presAssocID="{5B2755B4-1F99-483D-8180-3937506B4B49}" presName="parentLin" presStyleCnt="0"/>
      <dgm:spPr/>
    </dgm:pt>
    <dgm:pt modelId="{58DFDDA7-9A76-4A92-97D9-7923064B42C6}" type="pres">
      <dgm:prSet presAssocID="{5B2755B4-1F99-483D-8180-3937506B4B49}" presName="parentLeftMargin" presStyleLbl="node1" presStyleIdx="0" presStyleCnt="3"/>
      <dgm:spPr/>
    </dgm:pt>
    <dgm:pt modelId="{3FE8C6FE-6882-4F96-830E-EE3EF01EE47D}" type="pres">
      <dgm:prSet presAssocID="{5B2755B4-1F99-483D-8180-3937506B4B4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739265-6CC8-488C-B0CD-26CEDD088CFC}" type="pres">
      <dgm:prSet presAssocID="{5B2755B4-1F99-483D-8180-3937506B4B49}" presName="negativeSpace" presStyleCnt="0"/>
      <dgm:spPr/>
    </dgm:pt>
    <dgm:pt modelId="{FACB0133-3016-4E20-A007-8B354D2FA7B3}" type="pres">
      <dgm:prSet presAssocID="{5B2755B4-1F99-483D-8180-3937506B4B49}" presName="childText" presStyleLbl="conFgAcc1" presStyleIdx="0" presStyleCnt="3">
        <dgm:presLayoutVars>
          <dgm:bulletEnabled val="1"/>
        </dgm:presLayoutVars>
      </dgm:prSet>
      <dgm:spPr/>
    </dgm:pt>
    <dgm:pt modelId="{2DAA3FB4-2880-47EC-A9C0-D14267048935}" type="pres">
      <dgm:prSet presAssocID="{8A1EFA75-2E51-4E2C-8EAD-390CC8A0DA36}" presName="spaceBetweenRectangles" presStyleCnt="0"/>
      <dgm:spPr/>
    </dgm:pt>
    <dgm:pt modelId="{D1C24186-6FDA-40A6-8F05-048666AAF739}" type="pres">
      <dgm:prSet presAssocID="{4913B09A-DA7F-46BD-95D0-952EC055803C}" presName="parentLin" presStyleCnt="0"/>
      <dgm:spPr/>
    </dgm:pt>
    <dgm:pt modelId="{DD61687E-0ED8-486E-B3EF-2456591350CD}" type="pres">
      <dgm:prSet presAssocID="{4913B09A-DA7F-46BD-95D0-952EC055803C}" presName="parentLeftMargin" presStyleLbl="node1" presStyleIdx="0" presStyleCnt="3"/>
      <dgm:spPr/>
    </dgm:pt>
    <dgm:pt modelId="{0E0EAB62-3241-4195-A68D-522684865FEF}" type="pres">
      <dgm:prSet presAssocID="{4913B09A-DA7F-46BD-95D0-952EC055803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E2BB774-34F3-47D9-9D6D-7B0F1C9EB93C}" type="pres">
      <dgm:prSet presAssocID="{4913B09A-DA7F-46BD-95D0-952EC055803C}" presName="negativeSpace" presStyleCnt="0"/>
      <dgm:spPr/>
    </dgm:pt>
    <dgm:pt modelId="{752D929D-1FE2-40A1-9F85-7532CC744D8A}" type="pres">
      <dgm:prSet presAssocID="{4913B09A-DA7F-46BD-95D0-952EC055803C}" presName="childText" presStyleLbl="conFgAcc1" presStyleIdx="1" presStyleCnt="3">
        <dgm:presLayoutVars>
          <dgm:bulletEnabled val="1"/>
        </dgm:presLayoutVars>
      </dgm:prSet>
      <dgm:spPr/>
    </dgm:pt>
    <dgm:pt modelId="{B1A386BE-5158-4F6C-BD12-E7F8D185383B}" type="pres">
      <dgm:prSet presAssocID="{1DF96B54-57E2-4071-8490-004AEAC794EB}" presName="spaceBetweenRectangles" presStyleCnt="0"/>
      <dgm:spPr/>
    </dgm:pt>
    <dgm:pt modelId="{7A1E049A-B12A-472A-905C-4C7291980793}" type="pres">
      <dgm:prSet presAssocID="{C90483E3-48B7-467A-8D1D-74A38DF85F68}" presName="parentLin" presStyleCnt="0"/>
      <dgm:spPr/>
    </dgm:pt>
    <dgm:pt modelId="{85D5FAAA-90B6-4BF7-81BE-2E7885A59398}" type="pres">
      <dgm:prSet presAssocID="{C90483E3-48B7-467A-8D1D-74A38DF85F68}" presName="parentLeftMargin" presStyleLbl="node1" presStyleIdx="1" presStyleCnt="3"/>
      <dgm:spPr/>
    </dgm:pt>
    <dgm:pt modelId="{6F929CAF-FA91-400C-9398-F94FA1AC04E2}" type="pres">
      <dgm:prSet presAssocID="{C90483E3-48B7-467A-8D1D-74A38DF85F6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BA3FB88-91DF-4006-85B8-5E5A43B0604A}" type="pres">
      <dgm:prSet presAssocID="{C90483E3-48B7-467A-8D1D-74A38DF85F68}" presName="negativeSpace" presStyleCnt="0"/>
      <dgm:spPr/>
    </dgm:pt>
    <dgm:pt modelId="{791869A4-1295-4FA6-AD8C-D5243554C1CE}" type="pres">
      <dgm:prSet presAssocID="{C90483E3-48B7-467A-8D1D-74A38DF85F6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4D45E02-0483-4BEA-80DD-9F69C6E8C769}" type="presOf" srcId="{5B2755B4-1F99-483D-8180-3937506B4B49}" destId="{3FE8C6FE-6882-4F96-830E-EE3EF01EE47D}" srcOrd="1" destOrd="0" presId="urn:microsoft.com/office/officeart/2005/8/layout/list1"/>
    <dgm:cxn modelId="{5DB78A05-2336-4859-9FED-D9B096EDF06A}" srcId="{5B2755B4-1F99-483D-8180-3937506B4B49}" destId="{D8E8553D-71E9-410D-8193-36F0E4EA31FA}" srcOrd="0" destOrd="0" parTransId="{C3707423-406B-46C1-90D9-E46BFD941F16}" sibTransId="{E2C6904E-EF4B-47C5-B8F5-89CFE59498EC}"/>
    <dgm:cxn modelId="{42859F1B-2A23-4505-B00A-75DA74FF08FB}" srcId="{5B2755B4-1F99-483D-8180-3937506B4B49}" destId="{F76572FB-67AD-49B9-A2E4-663B928223CB}" srcOrd="1" destOrd="0" parTransId="{F57DB665-A065-4813-A5C8-00ED8EB345FD}" sibTransId="{232D77D1-7749-4176-AC54-725046D5834B}"/>
    <dgm:cxn modelId="{4599CF2D-DFF9-4B36-B3FD-6B14F61F429A}" type="presOf" srcId="{04D13265-E701-49C9-8131-A0A8FE2F811D}" destId="{791869A4-1295-4FA6-AD8C-D5243554C1CE}" srcOrd="0" destOrd="1" presId="urn:microsoft.com/office/officeart/2005/8/layout/list1"/>
    <dgm:cxn modelId="{E7CABA31-9C45-4F3D-8B92-E2DB70CE2FA1}" type="presOf" srcId="{C90483E3-48B7-467A-8D1D-74A38DF85F68}" destId="{85D5FAAA-90B6-4BF7-81BE-2E7885A59398}" srcOrd="0" destOrd="0" presId="urn:microsoft.com/office/officeart/2005/8/layout/list1"/>
    <dgm:cxn modelId="{A5E80336-C7AA-4EC7-AB0A-52729B6733CA}" type="presOf" srcId="{FFA1F950-85B5-4DD3-8A9A-05DCAA05FB30}" destId="{752D929D-1FE2-40A1-9F85-7532CC744D8A}" srcOrd="0" destOrd="1" presId="urn:microsoft.com/office/officeart/2005/8/layout/list1"/>
    <dgm:cxn modelId="{A89C786A-FF69-4FD5-B6F8-22C9CF228003}" srcId="{4913B09A-DA7F-46BD-95D0-952EC055803C}" destId="{C2FB2113-F0DF-481D-938D-8853A43963AF}" srcOrd="0" destOrd="0" parTransId="{8CB842D9-9F75-4351-97DB-9A20458A39F6}" sibTransId="{BDE27269-C6CB-45F5-AB84-7ECA72FCC8E1}"/>
    <dgm:cxn modelId="{B32A3E74-1E43-4241-B82E-2D2774D938C6}" type="presOf" srcId="{D8E8553D-71E9-410D-8193-36F0E4EA31FA}" destId="{FACB0133-3016-4E20-A007-8B354D2FA7B3}" srcOrd="0" destOrd="0" presId="urn:microsoft.com/office/officeart/2005/8/layout/list1"/>
    <dgm:cxn modelId="{E2986B77-D59F-4D70-93C0-DE58A225EF01}" type="presOf" srcId="{4913B09A-DA7F-46BD-95D0-952EC055803C}" destId="{DD61687E-0ED8-486E-B3EF-2456591350CD}" srcOrd="0" destOrd="0" presId="urn:microsoft.com/office/officeart/2005/8/layout/list1"/>
    <dgm:cxn modelId="{FB329B5A-EB22-434C-98A3-FFB2A0BA5CE7}" srcId="{F09ED9A8-1E9F-401F-B82B-3B5486CB13BE}" destId="{4913B09A-DA7F-46BD-95D0-952EC055803C}" srcOrd="1" destOrd="0" parTransId="{3B97CD85-CB76-4BD0-83C7-7631FBA9D3C0}" sibTransId="{1DF96B54-57E2-4071-8490-004AEAC794EB}"/>
    <dgm:cxn modelId="{891AAD5A-D920-4953-81CB-2B56D434554A}" srcId="{4913B09A-DA7F-46BD-95D0-952EC055803C}" destId="{FFA1F950-85B5-4DD3-8A9A-05DCAA05FB30}" srcOrd="1" destOrd="0" parTransId="{16AFF814-367E-4A3A-8F03-2A097C5596CD}" sibTransId="{9C7E623E-3683-45E7-81FB-E73B23E6881D}"/>
    <dgm:cxn modelId="{0969F68C-58D5-437A-BCE0-32F2E69A7CD3}" type="presOf" srcId="{F09ED9A8-1E9F-401F-B82B-3B5486CB13BE}" destId="{49B3F6D6-0B01-43E5-952F-CA99F6AB5CCE}" srcOrd="0" destOrd="0" presId="urn:microsoft.com/office/officeart/2005/8/layout/list1"/>
    <dgm:cxn modelId="{9A744492-7C5B-4709-801C-FF912B150644}" srcId="{C90483E3-48B7-467A-8D1D-74A38DF85F68}" destId="{31F9A9E1-AEEA-45B5-BC14-246397066FA7}" srcOrd="0" destOrd="0" parTransId="{6F98A6CE-78D7-41D2-9448-36B11E2CB8D8}" sibTransId="{DAEB8EE5-51D9-4968-9845-36017F60B80A}"/>
    <dgm:cxn modelId="{F7ACB5A0-1F3C-45C3-8578-790CFFAFCD58}" type="presOf" srcId="{5B2755B4-1F99-483D-8180-3937506B4B49}" destId="{58DFDDA7-9A76-4A92-97D9-7923064B42C6}" srcOrd="0" destOrd="0" presId="urn:microsoft.com/office/officeart/2005/8/layout/list1"/>
    <dgm:cxn modelId="{BDC1A5C8-BBBB-47F3-B5B8-E060CC81C3F3}" srcId="{F09ED9A8-1E9F-401F-B82B-3B5486CB13BE}" destId="{5B2755B4-1F99-483D-8180-3937506B4B49}" srcOrd="0" destOrd="0" parTransId="{11CBC32F-C5DB-495B-A4D0-7447A6942922}" sibTransId="{8A1EFA75-2E51-4E2C-8EAD-390CC8A0DA36}"/>
    <dgm:cxn modelId="{07A87FCF-0A7C-4B97-9653-F0762F0B42D6}" type="presOf" srcId="{31F9A9E1-AEEA-45B5-BC14-246397066FA7}" destId="{791869A4-1295-4FA6-AD8C-D5243554C1CE}" srcOrd="0" destOrd="0" presId="urn:microsoft.com/office/officeart/2005/8/layout/list1"/>
    <dgm:cxn modelId="{1CE049D3-FD21-426E-9EC2-3DB0ABBF003E}" type="presOf" srcId="{4913B09A-DA7F-46BD-95D0-952EC055803C}" destId="{0E0EAB62-3241-4195-A68D-522684865FEF}" srcOrd="1" destOrd="0" presId="urn:microsoft.com/office/officeart/2005/8/layout/list1"/>
    <dgm:cxn modelId="{75F510D6-6DDF-4EFB-90AF-A602A05F1626}" srcId="{C90483E3-48B7-467A-8D1D-74A38DF85F68}" destId="{04D13265-E701-49C9-8131-A0A8FE2F811D}" srcOrd="1" destOrd="0" parTransId="{49EB1819-59A2-42BD-A5CC-588D2A966DFE}" sibTransId="{D5AB9548-2ED9-4AA8-A5EC-455D767037BF}"/>
    <dgm:cxn modelId="{DB4A45DE-2BBE-4099-BBFB-E73487F0D0E0}" type="presOf" srcId="{C90483E3-48B7-467A-8D1D-74A38DF85F68}" destId="{6F929CAF-FA91-400C-9398-F94FA1AC04E2}" srcOrd="1" destOrd="0" presId="urn:microsoft.com/office/officeart/2005/8/layout/list1"/>
    <dgm:cxn modelId="{CDDA60DF-F93B-4111-A6B3-6749D53FA52D}" srcId="{F09ED9A8-1E9F-401F-B82B-3B5486CB13BE}" destId="{C90483E3-48B7-467A-8D1D-74A38DF85F68}" srcOrd="2" destOrd="0" parTransId="{4356D255-33AF-4845-AE4B-945F7236BCEE}" sibTransId="{57BE01DE-9DAD-46BA-A834-637A28725264}"/>
    <dgm:cxn modelId="{4DBD8AE0-DFE2-4DF8-BE16-E9785C39D315}" type="presOf" srcId="{C2FB2113-F0DF-481D-938D-8853A43963AF}" destId="{752D929D-1FE2-40A1-9F85-7532CC744D8A}" srcOrd="0" destOrd="0" presId="urn:microsoft.com/office/officeart/2005/8/layout/list1"/>
    <dgm:cxn modelId="{E4D855F7-85C5-4391-80BE-5CA8AEBC0882}" type="presOf" srcId="{F76572FB-67AD-49B9-A2E4-663B928223CB}" destId="{FACB0133-3016-4E20-A007-8B354D2FA7B3}" srcOrd="0" destOrd="1" presId="urn:microsoft.com/office/officeart/2005/8/layout/list1"/>
    <dgm:cxn modelId="{3DC52A0D-B696-47D0-BBF9-F90A2E4EA8FD}" type="presParOf" srcId="{49B3F6D6-0B01-43E5-952F-CA99F6AB5CCE}" destId="{49ECC482-1797-4F54-AE70-1DD83D96AD4A}" srcOrd="0" destOrd="0" presId="urn:microsoft.com/office/officeart/2005/8/layout/list1"/>
    <dgm:cxn modelId="{555AD224-8D21-4BD6-9927-D44A3787ED61}" type="presParOf" srcId="{49ECC482-1797-4F54-AE70-1DD83D96AD4A}" destId="{58DFDDA7-9A76-4A92-97D9-7923064B42C6}" srcOrd="0" destOrd="0" presId="urn:microsoft.com/office/officeart/2005/8/layout/list1"/>
    <dgm:cxn modelId="{D4CE6590-5AF5-46D8-A6A4-D7EDA45D1CE8}" type="presParOf" srcId="{49ECC482-1797-4F54-AE70-1DD83D96AD4A}" destId="{3FE8C6FE-6882-4F96-830E-EE3EF01EE47D}" srcOrd="1" destOrd="0" presId="urn:microsoft.com/office/officeart/2005/8/layout/list1"/>
    <dgm:cxn modelId="{57CF521A-C464-4842-94CA-23E326AB28BD}" type="presParOf" srcId="{49B3F6D6-0B01-43E5-952F-CA99F6AB5CCE}" destId="{91739265-6CC8-488C-B0CD-26CEDD088CFC}" srcOrd="1" destOrd="0" presId="urn:microsoft.com/office/officeart/2005/8/layout/list1"/>
    <dgm:cxn modelId="{2FCF10E4-1F78-46D3-95D3-6CF52A930A00}" type="presParOf" srcId="{49B3F6D6-0B01-43E5-952F-CA99F6AB5CCE}" destId="{FACB0133-3016-4E20-A007-8B354D2FA7B3}" srcOrd="2" destOrd="0" presId="urn:microsoft.com/office/officeart/2005/8/layout/list1"/>
    <dgm:cxn modelId="{88365526-3137-42D4-B2A7-A75D35815032}" type="presParOf" srcId="{49B3F6D6-0B01-43E5-952F-CA99F6AB5CCE}" destId="{2DAA3FB4-2880-47EC-A9C0-D14267048935}" srcOrd="3" destOrd="0" presId="urn:microsoft.com/office/officeart/2005/8/layout/list1"/>
    <dgm:cxn modelId="{4ED7F4AF-177E-4C15-A119-4628D3A332F3}" type="presParOf" srcId="{49B3F6D6-0B01-43E5-952F-CA99F6AB5CCE}" destId="{D1C24186-6FDA-40A6-8F05-048666AAF739}" srcOrd="4" destOrd="0" presId="urn:microsoft.com/office/officeart/2005/8/layout/list1"/>
    <dgm:cxn modelId="{F789127E-1254-42EC-BF70-8E1D509F530D}" type="presParOf" srcId="{D1C24186-6FDA-40A6-8F05-048666AAF739}" destId="{DD61687E-0ED8-486E-B3EF-2456591350CD}" srcOrd="0" destOrd="0" presId="urn:microsoft.com/office/officeart/2005/8/layout/list1"/>
    <dgm:cxn modelId="{F3B15836-1C5C-4A61-86AE-D89A9E8AA7D1}" type="presParOf" srcId="{D1C24186-6FDA-40A6-8F05-048666AAF739}" destId="{0E0EAB62-3241-4195-A68D-522684865FEF}" srcOrd="1" destOrd="0" presId="urn:microsoft.com/office/officeart/2005/8/layout/list1"/>
    <dgm:cxn modelId="{0726DC8B-B562-4C9F-8623-883CD3886C57}" type="presParOf" srcId="{49B3F6D6-0B01-43E5-952F-CA99F6AB5CCE}" destId="{6E2BB774-34F3-47D9-9D6D-7B0F1C9EB93C}" srcOrd="5" destOrd="0" presId="urn:microsoft.com/office/officeart/2005/8/layout/list1"/>
    <dgm:cxn modelId="{89A2502E-5041-40E0-8C23-57AC37F60240}" type="presParOf" srcId="{49B3F6D6-0B01-43E5-952F-CA99F6AB5CCE}" destId="{752D929D-1FE2-40A1-9F85-7532CC744D8A}" srcOrd="6" destOrd="0" presId="urn:microsoft.com/office/officeart/2005/8/layout/list1"/>
    <dgm:cxn modelId="{8BFD5AC7-BC96-4121-BED1-B6F7CAB5D1C6}" type="presParOf" srcId="{49B3F6D6-0B01-43E5-952F-CA99F6AB5CCE}" destId="{B1A386BE-5158-4F6C-BD12-E7F8D185383B}" srcOrd="7" destOrd="0" presId="urn:microsoft.com/office/officeart/2005/8/layout/list1"/>
    <dgm:cxn modelId="{908AE66F-4DC6-4EC8-8889-4A0CCA267CA9}" type="presParOf" srcId="{49B3F6D6-0B01-43E5-952F-CA99F6AB5CCE}" destId="{7A1E049A-B12A-472A-905C-4C7291980793}" srcOrd="8" destOrd="0" presId="urn:microsoft.com/office/officeart/2005/8/layout/list1"/>
    <dgm:cxn modelId="{FC0D6F0D-1DC3-4EE3-ABA5-763E2C4CCCA0}" type="presParOf" srcId="{7A1E049A-B12A-472A-905C-4C7291980793}" destId="{85D5FAAA-90B6-4BF7-81BE-2E7885A59398}" srcOrd="0" destOrd="0" presId="urn:microsoft.com/office/officeart/2005/8/layout/list1"/>
    <dgm:cxn modelId="{6783C6BE-0BDF-403E-8C16-68922AF2DF98}" type="presParOf" srcId="{7A1E049A-B12A-472A-905C-4C7291980793}" destId="{6F929CAF-FA91-400C-9398-F94FA1AC04E2}" srcOrd="1" destOrd="0" presId="urn:microsoft.com/office/officeart/2005/8/layout/list1"/>
    <dgm:cxn modelId="{37778E7E-D184-497B-8E83-5F9F9F34BFF5}" type="presParOf" srcId="{49B3F6D6-0B01-43E5-952F-CA99F6AB5CCE}" destId="{4BA3FB88-91DF-4006-85B8-5E5A43B0604A}" srcOrd="9" destOrd="0" presId="urn:microsoft.com/office/officeart/2005/8/layout/list1"/>
    <dgm:cxn modelId="{2177D793-6E43-408F-A29F-0C0B33BB4C86}" type="presParOf" srcId="{49B3F6D6-0B01-43E5-952F-CA99F6AB5CCE}" destId="{791869A4-1295-4FA6-AD8C-D5243554C1C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057D21-C9CB-435E-900A-EA2012F050C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3E28283-5A5D-4225-AD34-4EFE6F083F9F}">
      <dgm:prSet custT="0"/>
      <dgm:spPr/>
      <dgm:t>
        <a:bodyPr/>
        <a:lstStyle/>
        <a:p>
          <a:pPr rtl="0"/>
          <a:r>
            <a:rPr lang="en-US" b="1" dirty="0">
              <a:latin typeface="Arial"/>
              <a:cs typeface="Arial"/>
            </a:rPr>
            <a:t>Hypertension &amp; Obesity</a:t>
          </a:r>
          <a:r>
            <a:rPr lang="en-US" dirty="0">
              <a:latin typeface="Arial"/>
              <a:cs typeface="Arial"/>
            </a:rPr>
            <a:t>: </a:t>
          </a:r>
          <a:r>
            <a:rPr lang="en-US">
              <a:latin typeface="Arial"/>
              <a:cs typeface="Arial"/>
            </a:rPr>
            <a:t>Primary drivers of increased cardiac workload and strain. These conditions often act as the </a:t>
          </a:r>
          <a:r>
            <a:rPr lang="en-US" dirty="0">
              <a:latin typeface="Arial"/>
              <a:cs typeface="Arial"/>
            </a:rPr>
            <a:t>initial catalysts for structural remodeling and thickening of the heart walls </a:t>
          </a:r>
          <a:r>
            <a:rPr lang="en-US" sz="1800" dirty="0">
              <a:latin typeface="Arial"/>
              <a:cs typeface="Arial"/>
            </a:rPr>
            <a:t>(</a:t>
          </a:r>
          <a:r>
            <a:rPr lang="en-US" sz="1500" dirty="0">
              <a:latin typeface="Arial"/>
              <a:cs typeface="Arial"/>
            </a:rPr>
            <a:t>NHS England, 2026</a:t>
          </a:r>
          <a:r>
            <a:rPr lang="en-US" sz="1800" dirty="0">
              <a:latin typeface="Arial"/>
              <a:cs typeface="Arial"/>
            </a:rPr>
            <a:t>).</a:t>
          </a:r>
          <a:endParaRPr lang="en-US" sz="1500" dirty="0">
            <a:latin typeface="Arial"/>
            <a:cs typeface="Arial"/>
          </a:endParaRPr>
        </a:p>
      </dgm:t>
    </dgm:pt>
    <dgm:pt modelId="{7F3474A4-4C32-49C0-8826-8505BD96ADD5}" type="parTrans" cxnId="{A5B931C0-D1E8-4FF8-B598-B99ECBFE8E9A}">
      <dgm:prSet/>
      <dgm:spPr/>
      <dgm:t>
        <a:bodyPr/>
        <a:lstStyle/>
        <a:p>
          <a:endParaRPr lang="en-US"/>
        </a:p>
      </dgm:t>
    </dgm:pt>
    <dgm:pt modelId="{AEEEDA9A-08E0-49C8-B210-3FA79C8A2A50}" type="sibTrans" cxnId="{A5B931C0-D1E8-4FF8-B598-B99ECBFE8E9A}">
      <dgm:prSet/>
      <dgm:spPr/>
      <dgm:t>
        <a:bodyPr/>
        <a:lstStyle/>
        <a:p>
          <a:endParaRPr lang="en-US"/>
        </a:p>
      </dgm:t>
    </dgm:pt>
    <dgm:pt modelId="{586DCD49-4D69-4C52-AF7D-BBB03CE0D320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Type 2 Diabetes</a:t>
          </a:r>
          <a:r>
            <a:rPr lang="en-US">
              <a:latin typeface="Arial"/>
              <a:cs typeface="Arial"/>
            </a:rPr>
            <a:t>: Affects 30–40% of patients, with </a:t>
          </a:r>
          <a:r>
            <a:rPr lang="en-US" b="0">
              <a:latin typeface="Arial"/>
              <a:cs typeface="Arial"/>
            </a:rPr>
            <a:t>SGLT2 inhibitors</a:t>
          </a:r>
          <a:r>
            <a:rPr lang="en-US">
              <a:latin typeface="Arial"/>
              <a:cs typeface="Arial"/>
            </a:rPr>
            <a:t> now serving as a foundational treatment for both conditions. The presence of diabetes accelerates the progression of structural heart disease and significantly increases the risk of hospitalization</a:t>
          </a:r>
          <a:r>
            <a:rPr lang="en-US" sz="1800" dirty="0">
              <a:latin typeface="Arial"/>
              <a:ea typeface="Calibri"/>
              <a:cs typeface="Arial"/>
            </a:rPr>
            <a:t> </a:t>
          </a:r>
          <a:r>
            <a:rPr lang="en-US" sz="1100" dirty="0">
              <a:latin typeface="Calibri"/>
              <a:ea typeface="Calibri"/>
              <a:cs typeface="Calibri"/>
            </a:rPr>
            <a:t>(NHS England, 2026</a:t>
          </a:r>
          <a:r>
            <a:rPr lang="en-US" dirty="0">
              <a:latin typeface="Arial"/>
              <a:cs typeface="Arial"/>
            </a:rPr>
            <a:t>).</a:t>
          </a:r>
        </a:p>
      </dgm:t>
    </dgm:pt>
    <dgm:pt modelId="{E03CAA8F-8E0B-410D-9788-60824BEBB2DD}" type="parTrans" cxnId="{C5EDD72F-EBCE-448C-B19D-136568176F93}">
      <dgm:prSet/>
      <dgm:spPr/>
      <dgm:t>
        <a:bodyPr/>
        <a:lstStyle/>
        <a:p>
          <a:endParaRPr lang="en-US"/>
        </a:p>
      </dgm:t>
    </dgm:pt>
    <dgm:pt modelId="{001247AF-A2F8-47AD-B177-60C678598D0A}" type="sibTrans" cxnId="{C5EDD72F-EBCE-448C-B19D-136568176F93}">
      <dgm:prSet/>
      <dgm:spPr/>
      <dgm:t>
        <a:bodyPr/>
        <a:lstStyle/>
        <a:p>
          <a:endParaRPr lang="en-US"/>
        </a:p>
      </dgm:t>
    </dgm:pt>
    <dgm:pt modelId="{D4B69E03-2DBA-4956-A81F-F49CD7904A65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Chronic Kidney Disease (CKD)</a:t>
          </a:r>
          <a:r>
            <a:rPr lang="en-US">
              <a:latin typeface="Arial"/>
              <a:cs typeface="Arial"/>
            </a:rPr>
            <a:t>: Present in 50% of patients and requires careful monitoring of renal function and blood pressure. This relationship, known as cardiorenal syndrome, creates a cycle where declining heart function impairs renal perfusion while renal fluid retention further overloads the heart </a:t>
          </a:r>
          <a:r>
            <a:rPr lang="en-US" sz="1100">
              <a:latin typeface="Calibri"/>
              <a:ea typeface="Calibri"/>
              <a:cs typeface="Calibri"/>
            </a:rPr>
            <a:t>(NHS England, 2026</a:t>
          </a:r>
          <a:r>
            <a:rPr lang="en-US">
              <a:latin typeface="Arial"/>
              <a:cs typeface="Arial"/>
            </a:rPr>
            <a:t>).</a:t>
          </a:r>
        </a:p>
      </dgm:t>
    </dgm:pt>
    <dgm:pt modelId="{E074FE33-1044-462C-82D0-4B5ADCE2FB6B}" type="parTrans" cxnId="{1DC3EBC1-A661-4413-BF51-3457B41E1CB7}">
      <dgm:prSet/>
      <dgm:spPr/>
      <dgm:t>
        <a:bodyPr/>
        <a:lstStyle/>
        <a:p>
          <a:endParaRPr lang="en-US"/>
        </a:p>
      </dgm:t>
    </dgm:pt>
    <dgm:pt modelId="{EFB06046-B7CC-40EF-B6FD-43892706DADE}" type="sibTrans" cxnId="{1DC3EBC1-A661-4413-BF51-3457B41E1CB7}">
      <dgm:prSet/>
      <dgm:spPr/>
      <dgm:t>
        <a:bodyPr/>
        <a:lstStyle/>
        <a:p>
          <a:endParaRPr lang="en-US"/>
        </a:p>
      </dgm:t>
    </dgm:pt>
    <dgm:pt modelId="{8FA335ED-DB0B-4EAA-8EE3-DBE1F7D5D6E3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Anemia/Iron Deficiency</a:t>
          </a:r>
          <a:r>
            <a:rPr lang="en-US">
              <a:latin typeface="Arial"/>
              <a:cs typeface="Arial"/>
            </a:rPr>
            <a:t>: A major causes of fatigue, making the correction of iron levels a clinical priority for quality of life. Even without low haemoglobin, iron deficiency impairs the oxidative metabolism of cardiac and skeletal muscles, severely limiting physical activity </a:t>
          </a:r>
          <a:r>
            <a:rPr lang="en-US" sz="1100">
              <a:latin typeface="Calibri"/>
              <a:ea typeface="Calibri"/>
              <a:cs typeface="Calibri"/>
            </a:rPr>
            <a:t>(NHS England, 2026)</a:t>
          </a:r>
          <a:r>
            <a:rPr lang="en-US" dirty="0">
              <a:latin typeface="Arial"/>
              <a:cs typeface="Arial"/>
            </a:rPr>
            <a:t>.</a:t>
          </a:r>
        </a:p>
      </dgm:t>
    </dgm:pt>
    <dgm:pt modelId="{54B005E9-1ABE-4ECC-AD37-8CE57D263D6E}" type="parTrans" cxnId="{850E4923-DA88-4392-AC94-6F1F72E99340}">
      <dgm:prSet/>
      <dgm:spPr/>
      <dgm:t>
        <a:bodyPr/>
        <a:lstStyle/>
        <a:p>
          <a:endParaRPr lang="en-US"/>
        </a:p>
      </dgm:t>
    </dgm:pt>
    <dgm:pt modelId="{7428355C-1055-446E-84C6-D100DF1DCD7D}" type="sibTrans" cxnId="{850E4923-DA88-4392-AC94-6F1F72E99340}">
      <dgm:prSet/>
      <dgm:spPr/>
      <dgm:t>
        <a:bodyPr/>
        <a:lstStyle/>
        <a:p>
          <a:endParaRPr lang="en-US"/>
        </a:p>
      </dgm:t>
    </dgm:pt>
    <dgm:pt modelId="{65A83B8F-A26E-49A1-9A5E-01DB0651B0F5}">
      <dgm:prSet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Atrial Fibrillation (AF)</a:t>
          </a:r>
          <a:r>
            <a:rPr lang="en-US">
              <a:latin typeface="Arial"/>
              <a:cs typeface="Arial"/>
            </a:rPr>
            <a:t> &amp; </a:t>
          </a:r>
          <a:r>
            <a:rPr lang="en-US" b="1">
              <a:latin typeface="Arial"/>
              <a:cs typeface="Arial"/>
            </a:rPr>
            <a:t>Coronary Artery Disease</a:t>
          </a:r>
          <a:r>
            <a:rPr lang="en-US">
              <a:latin typeface="Arial"/>
              <a:cs typeface="Arial"/>
            </a:rPr>
            <a:t>: Common comorbidities that increase stroke risk and further weaken the heart muscle. AF leads to a loss of coordinated contraction which reduces output, while CAD limits the oxygen supply required for the heart to function under stress </a:t>
          </a:r>
          <a:r>
            <a:rPr lang="en-US" sz="1100">
              <a:latin typeface="Calibri"/>
              <a:ea typeface="Calibri"/>
              <a:cs typeface="Calibri"/>
            </a:rPr>
            <a:t>(NHS England, 2026</a:t>
          </a:r>
          <a:r>
            <a:rPr lang="en-US">
              <a:latin typeface="Arial"/>
              <a:cs typeface="Arial"/>
            </a:rPr>
            <a:t>).</a:t>
          </a:r>
        </a:p>
      </dgm:t>
    </dgm:pt>
    <dgm:pt modelId="{0EF8368E-83D3-47A7-81E3-737A11434AB5}" type="parTrans" cxnId="{C22E0852-9B27-41B0-BBD6-51AA851CC275}">
      <dgm:prSet/>
      <dgm:spPr/>
      <dgm:t>
        <a:bodyPr/>
        <a:lstStyle/>
        <a:p>
          <a:endParaRPr lang="en-US"/>
        </a:p>
      </dgm:t>
    </dgm:pt>
    <dgm:pt modelId="{B7D0742B-523A-4C94-8EA5-48F7ECF148F5}" type="sibTrans" cxnId="{C22E0852-9B27-41B0-BBD6-51AA851CC275}">
      <dgm:prSet/>
      <dgm:spPr/>
      <dgm:t>
        <a:bodyPr/>
        <a:lstStyle/>
        <a:p>
          <a:endParaRPr lang="en-US"/>
        </a:p>
      </dgm:t>
    </dgm:pt>
    <dgm:pt modelId="{87D79581-5F86-4A39-BC30-AC85D2D7B07A}" type="pres">
      <dgm:prSet presAssocID="{B1057D21-C9CB-435E-900A-EA2012F050C8}" presName="outerComposite" presStyleCnt="0">
        <dgm:presLayoutVars>
          <dgm:chMax val="5"/>
          <dgm:dir/>
          <dgm:resizeHandles val="exact"/>
        </dgm:presLayoutVars>
      </dgm:prSet>
      <dgm:spPr/>
    </dgm:pt>
    <dgm:pt modelId="{800109BB-11FD-4F3C-8CDF-798AEB04B111}" type="pres">
      <dgm:prSet presAssocID="{B1057D21-C9CB-435E-900A-EA2012F050C8}" presName="dummyMaxCanvas" presStyleCnt="0">
        <dgm:presLayoutVars/>
      </dgm:prSet>
      <dgm:spPr/>
    </dgm:pt>
    <dgm:pt modelId="{B60E214F-4B1B-4964-92F1-0EE48A343D7C}" type="pres">
      <dgm:prSet presAssocID="{B1057D21-C9CB-435E-900A-EA2012F050C8}" presName="FiveNodes_1" presStyleLbl="node1" presStyleIdx="0" presStyleCnt="5">
        <dgm:presLayoutVars>
          <dgm:bulletEnabled val="1"/>
        </dgm:presLayoutVars>
      </dgm:prSet>
      <dgm:spPr/>
    </dgm:pt>
    <dgm:pt modelId="{E071F8A0-366B-4D91-911F-91841D26E1E6}" type="pres">
      <dgm:prSet presAssocID="{B1057D21-C9CB-435E-900A-EA2012F050C8}" presName="FiveNodes_2" presStyleLbl="node1" presStyleIdx="1" presStyleCnt="5">
        <dgm:presLayoutVars>
          <dgm:bulletEnabled val="1"/>
        </dgm:presLayoutVars>
      </dgm:prSet>
      <dgm:spPr/>
    </dgm:pt>
    <dgm:pt modelId="{C4C2B9D8-0480-4F18-AA4E-FB0F76565DEF}" type="pres">
      <dgm:prSet presAssocID="{B1057D21-C9CB-435E-900A-EA2012F050C8}" presName="FiveNodes_3" presStyleLbl="node1" presStyleIdx="2" presStyleCnt="5">
        <dgm:presLayoutVars>
          <dgm:bulletEnabled val="1"/>
        </dgm:presLayoutVars>
      </dgm:prSet>
      <dgm:spPr/>
    </dgm:pt>
    <dgm:pt modelId="{D1371BB0-8FE3-479A-AA59-7501B0C5D769}" type="pres">
      <dgm:prSet presAssocID="{B1057D21-C9CB-435E-900A-EA2012F050C8}" presName="FiveNodes_4" presStyleLbl="node1" presStyleIdx="3" presStyleCnt="5">
        <dgm:presLayoutVars>
          <dgm:bulletEnabled val="1"/>
        </dgm:presLayoutVars>
      </dgm:prSet>
      <dgm:spPr/>
    </dgm:pt>
    <dgm:pt modelId="{F463C953-77BD-43B3-952D-30D6E74912F6}" type="pres">
      <dgm:prSet presAssocID="{B1057D21-C9CB-435E-900A-EA2012F050C8}" presName="FiveNodes_5" presStyleLbl="node1" presStyleIdx="4" presStyleCnt="5">
        <dgm:presLayoutVars>
          <dgm:bulletEnabled val="1"/>
        </dgm:presLayoutVars>
      </dgm:prSet>
      <dgm:spPr/>
    </dgm:pt>
    <dgm:pt modelId="{9AAE5C30-B045-4DE0-BFFF-A400D887125C}" type="pres">
      <dgm:prSet presAssocID="{B1057D21-C9CB-435E-900A-EA2012F050C8}" presName="FiveConn_1-2" presStyleLbl="fgAccFollowNode1" presStyleIdx="0" presStyleCnt="4">
        <dgm:presLayoutVars>
          <dgm:bulletEnabled val="1"/>
        </dgm:presLayoutVars>
      </dgm:prSet>
      <dgm:spPr/>
    </dgm:pt>
    <dgm:pt modelId="{C6C70059-1213-4A16-A82A-1642FF986C84}" type="pres">
      <dgm:prSet presAssocID="{B1057D21-C9CB-435E-900A-EA2012F050C8}" presName="FiveConn_2-3" presStyleLbl="fgAccFollowNode1" presStyleIdx="1" presStyleCnt="4">
        <dgm:presLayoutVars>
          <dgm:bulletEnabled val="1"/>
        </dgm:presLayoutVars>
      </dgm:prSet>
      <dgm:spPr/>
    </dgm:pt>
    <dgm:pt modelId="{3D6DB36A-42BF-4547-BAF7-0C057ACD33FF}" type="pres">
      <dgm:prSet presAssocID="{B1057D21-C9CB-435E-900A-EA2012F050C8}" presName="FiveConn_3-4" presStyleLbl="fgAccFollowNode1" presStyleIdx="2" presStyleCnt="4">
        <dgm:presLayoutVars>
          <dgm:bulletEnabled val="1"/>
        </dgm:presLayoutVars>
      </dgm:prSet>
      <dgm:spPr/>
    </dgm:pt>
    <dgm:pt modelId="{61F10973-39C6-49CC-9E7A-179F7041E844}" type="pres">
      <dgm:prSet presAssocID="{B1057D21-C9CB-435E-900A-EA2012F050C8}" presName="FiveConn_4-5" presStyleLbl="fgAccFollowNode1" presStyleIdx="3" presStyleCnt="4">
        <dgm:presLayoutVars>
          <dgm:bulletEnabled val="1"/>
        </dgm:presLayoutVars>
      </dgm:prSet>
      <dgm:spPr/>
    </dgm:pt>
    <dgm:pt modelId="{FE3FC1C3-63BE-464F-AC9D-1F13FC697C0E}" type="pres">
      <dgm:prSet presAssocID="{B1057D21-C9CB-435E-900A-EA2012F050C8}" presName="FiveNodes_1_text" presStyleLbl="node1" presStyleIdx="4" presStyleCnt="5">
        <dgm:presLayoutVars>
          <dgm:bulletEnabled val="1"/>
        </dgm:presLayoutVars>
      </dgm:prSet>
      <dgm:spPr/>
    </dgm:pt>
    <dgm:pt modelId="{47BE1BEC-9FF3-4B58-A00A-01833FA4E2FA}" type="pres">
      <dgm:prSet presAssocID="{B1057D21-C9CB-435E-900A-EA2012F050C8}" presName="FiveNodes_2_text" presStyleLbl="node1" presStyleIdx="4" presStyleCnt="5">
        <dgm:presLayoutVars>
          <dgm:bulletEnabled val="1"/>
        </dgm:presLayoutVars>
      </dgm:prSet>
      <dgm:spPr/>
    </dgm:pt>
    <dgm:pt modelId="{5A728E23-570D-49BC-A424-5D68E30FA581}" type="pres">
      <dgm:prSet presAssocID="{B1057D21-C9CB-435E-900A-EA2012F050C8}" presName="FiveNodes_3_text" presStyleLbl="node1" presStyleIdx="4" presStyleCnt="5">
        <dgm:presLayoutVars>
          <dgm:bulletEnabled val="1"/>
        </dgm:presLayoutVars>
      </dgm:prSet>
      <dgm:spPr/>
    </dgm:pt>
    <dgm:pt modelId="{2062801C-21B8-4A52-A2EA-5CB597CE1849}" type="pres">
      <dgm:prSet presAssocID="{B1057D21-C9CB-435E-900A-EA2012F050C8}" presName="FiveNodes_4_text" presStyleLbl="node1" presStyleIdx="4" presStyleCnt="5">
        <dgm:presLayoutVars>
          <dgm:bulletEnabled val="1"/>
        </dgm:presLayoutVars>
      </dgm:prSet>
      <dgm:spPr/>
    </dgm:pt>
    <dgm:pt modelId="{7223829A-2557-4F22-B713-81E0A47D13F5}" type="pres">
      <dgm:prSet presAssocID="{B1057D21-C9CB-435E-900A-EA2012F050C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1865915-BFB4-4B68-8FA9-D0CE491063E1}" type="presOf" srcId="{D4B69E03-2DBA-4956-A81F-F49CD7904A65}" destId="{5A728E23-570D-49BC-A424-5D68E30FA581}" srcOrd="1" destOrd="0" presId="urn:microsoft.com/office/officeart/2005/8/layout/vProcess5"/>
    <dgm:cxn modelId="{B6550316-41B7-4473-AB44-C872A61794CE}" type="presOf" srcId="{63E28283-5A5D-4225-AD34-4EFE6F083F9F}" destId="{FE3FC1C3-63BE-464F-AC9D-1F13FC697C0E}" srcOrd="1" destOrd="0" presId="urn:microsoft.com/office/officeart/2005/8/layout/vProcess5"/>
    <dgm:cxn modelId="{B15BE818-D14F-4065-B779-D7BF3DAA46D8}" type="presOf" srcId="{7428355C-1055-446E-84C6-D100DF1DCD7D}" destId="{61F10973-39C6-49CC-9E7A-179F7041E844}" srcOrd="0" destOrd="0" presId="urn:microsoft.com/office/officeart/2005/8/layout/vProcess5"/>
    <dgm:cxn modelId="{6C067A20-6BB7-48C2-BE3A-613E2576ED4F}" type="presOf" srcId="{D4B69E03-2DBA-4956-A81F-F49CD7904A65}" destId="{C4C2B9D8-0480-4F18-AA4E-FB0F76565DEF}" srcOrd="0" destOrd="0" presId="urn:microsoft.com/office/officeart/2005/8/layout/vProcess5"/>
    <dgm:cxn modelId="{850E4923-DA88-4392-AC94-6F1F72E99340}" srcId="{B1057D21-C9CB-435E-900A-EA2012F050C8}" destId="{8FA335ED-DB0B-4EAA-8EE3-DBE1F7D5D6E3}" srcOrd="3" destOrd="0" parTransId="{54B005E9-1ABE-4ECC-AD37-8CE57D263D6E}" sibTransId="{7428355C-1055-446E-84C6-D100DF1DCD7D}"/>
    <dgm:cxn modelId="{385B9628-581C-4ED6-B7F7-FF5F55276706}" type="presOf" srcId="{586DCD49-4D69-4C52-AF7D-BBB03CE0D320}" destId="{E071F8A0-366B-4D91-911F-91841D26E1E6}" srcOrd="0" destOrd="0" presId="urn:microsoft.com/office/officeart/2005/8/layout/vProcess5"/>
    <dgm:cxn modelId="{C5EDD72F-EBCE-448C-B19D-136568176F93}" srcId="{B1057D21-C9CB-435E-900A-EA2012F050C8}" destId="{586DCD49-4D69-4C52-AF7D-BBB03CE0D320}" srcOrd="1" destOrd="0" parTransId="{E03CAA8F-8E0B-410D-9788-60824BEBB2DD}" sibTransId="{001247AF-A2F8-47AD-B177-60C678598D0A}"/>
    <dgm:cxn modelId="{83F22732-9BB0-45B4-9085-99B717A7BEEA}" type="presOf" srcId="{63E28283-5A5D-4225-AD34-4EFE6F083F9F}" destId="{B60E214F-4B1B-4964-92F1-0EE48A343D7C}" srcOrd="0" destOrd="0" presId="urn:microsoft.com/office/officeart/2005/8/layout/vProcess5"/>
    <dgm:cxn modelId="{4F1B8C4B-81E9-4D3C-BFDD-3293826D80A1}" type="presOf" srcId="{65A83B8F-A26E-49A1-9A5E-01DB0651B0F5}" destId="{7223829A-2557-4F22-B713-81E0A47D13F5}" srcOrd="1" destOrd="0" presId="urn:microsoft.com/office/officeart/2005/8/layout/vProcess5"/>
    <dgm:cxn modelId="{B5EFA851-7E2F-4D66-B6AB-574A96CE9025}" type="presOf" srcId="{8FA335ED-DB0B-4EAA-8EE3-DBE1F7D5D6E3}" destId="{2062801C-21B8-4A52-A2EA-5CB597CE1849}" srcOrd="1" destOrd="0" presId="urn:microsoft.com/office/officeart/2005/8/layout/vProcess5"/>
    <dgm:cxn modelId="{C22E0852-9B27-41B0-BBD6-51AA851CC275}" srcId="{B1057D21-C9CB-435E-900A-EA2012F050C8}" destId="{65A83B8F-A26E-49A1-9A5E-01DB0651B0F5}" srcOrd="4" destOrd="0" parTransId="{0EF8368E-83D3-47A7-81E3-737A11434AB5}" sibTransId="{B7D0742B-523A-4C94-8EA5-48F7ECF148F5}"/>
    <dgm:cxn modelId="{50E41754-68E4-4BD9-BBC3-3C882E3B3979}" type="presOf" srcId="{586DCD49-4D69-4C52-AF7D-BBB03CE0D320}" destId="{47BE1BEC-9FF3-4B58-A00A-01833FA4E2FA}" srcOrd="1" destOrd="0" presId="urn:microsoft.com/office/officeart/2005/8/layout/vProcess5"/>
    <dgm:cxn modelId="{7A566775-4FAA-4403-B29C-F1B4E8DEB34C}" type="presOf" srcId="{B1057D21-C9CB-435E-900A-EA2012F050C8}" destId="{87D79581-5F86-4A39-BC30-AC85D2D7B07A}" srcOrd="0" destOrd="0" presId="urn:microsoft.com/office/officeart/2005/8/layout/vProcess5"/>
    <dgm:cxn modelId="{4512E081-5424-49BF-8DD4-563A5C215B0F}" type="presOf" srcId="{001247AF-A2F8-47AD-B177-60C678598D0A}" destId="{C6C70059-1213-4A16-A82A-1642FF986C84}" srcOrd="0" destOrd="0" presId="urn:microsoft.com/office/officeart/2005/8/layout/vProcess5"/>
    <dgm:cxn modelId="{60E79187-6EC0-488C-8043-429BBA32913F}" type="presOf" srcId="{AEEEDA9A-08E0-49C8-B210-3FA79C8A2A50}" destId="{9AAE5C30-B045-4DE0-BFFF-A400D887125C}" srcOrd="0" destOrd="0" presId="urn:microsoft.com/office/officeart/2005/8/layout/vProcess5"/>
    <dgm:cxn modelId="{12F36296-34E8-4769-8982-28FF2D9AB942}" type="presOf" srcId="{8FA335ED-DB0B-4EAA-8EE3-DBE1F7D5D6E3}" destId="{D1371BB0-8FE3-479A-AA59-7501B0C5D769}" srcOrd="0" destOrd="0" presId="urn:microsoft.com/office/officeart/2005/8/layout/vProcess5"/>
    <dgm:cxn modelId="{22696F9E-95A8-41A8-9D30-B86A8C3CE6A2}" type="presOf" srcId="{EFB06046-B7CC-40EF-B6FD-43892706DADE}" destId="{3D6DB36A-42BF-4547-BAF7-0C057ACD33FF}" srcOrd="0" destOrd="0" presId="urn:microsoft.com/office/officeart/2005/8/layout/vProcess5"/>
    <dgm:cxn modelId="{A5B931C0-D1E8-4FF8-B598-B99ECBFE8E9A}" srcId="{B1057D21-C9CB-435E-900A-EA2012F050C8}" destId="{63E28283-5A5D-4225-AD34-4EFE6F083F9F}" srcOrd="0" destOrd="0" parTransId="{7F3474A4-4C32-49C0-8826-8505BD96ADD5}" sibTransId="{AEEEDA9A-08E0-49C8-B210-3FA79C8A2A50}"/>
    <dgm:cxn modelId="{1DC3EBC1-A661-4413-BF51-3457B41E1CB7}" srcId="{B1057D21-C9CB-435E-900A-EA2012F050C8}" destId="{D4B69E03-2DBA-4956-A81F-F49CD7904A65}" srcOrd="2" destOrd="0" parTransId="{E074FE33-1044-462C-82D0-4B5ADCE2FB6B}" sibTransId="{EFB06046-B7CC-40EF-B6FD-43892706DADE}"/>
    <dgm:cxn modelId="{FA9AE0DD-BBC8-4686-B7BD-ABCBC096D199}" type="presOf" srcId="{65A83B8F-A26E-49A1-9A5E-01DB0651B0F5}" destId="{F463C953-77BD-43B3-952D-30D6E74912F6}" srcOrd="0" destOrd="0" presId="urn:microsoft.com/office/officeart/2005/8/layout/vProcess5"/>
    <dgm:cxn modelId="{E2537745-665A-43BB-8A1E-D43CE7A2F3C0}" type="presParOf" srcId="{87D79581-5F86-4A39-BC30-AC85D2D7B07A}" destId="{800109BB-11FD-4F3C-8CDF-798AEB04B111}" srcOrd="0" destOrd="0" presId="urn:microsoft.com/office/officeart/2005/8/layout/vProcess5"/>
    <dgm:cxn modelId="{2590F550-679E-4CAA-9134-B072675F425A}" type="presParOf" srcId="{87D79581-5F86-4A39-BC30-AC85D2D7B07A}" destId="{B60E214F-4B1B-4964-92F1-0EE48A343D7C}" srcOrd="1" destOrd="0" presId="urn:microsoft.com/office/officeart/2005/8/layout/vProcess5"/>
    <dgm:cxn modelId="{4D39637D-D4EF-476B-BA7B-677F8BA0DC00}" type="presParOf" srcId="{87D79581-5F86-4A39-BC30-AC85D2D7B07A}" destId="{E071F8A0-366B-4D91-911F-91841D26E1E6}" srcOrd="2" destOrd="0" presId="urn:microsoft.com/office/officeart/2005/8/layout/vProcess5"/>
    <dgm:cxn modelId="{EE07A3A7-758C-4252-A7B0-0B3A8C450C72}" type="presParOf" srcId="{87D79581-5F86-4A39-BC30-AC85D2D7B07A}" destId="{C4C2B9D8-0480-4F18-AA4E-FB0F76565DEF}" srcOrd="3" destOrd="0" presId="urn:microsoft.com/office/officeart/2005/8/layout/vProcess5"/>
    <dgm:cxn modelId="{8F9DF830-C9EB-46DA-B976-48A7883034C4}" type="presParOf" srcId="{87D79581-5F86-4A39-BC30-AC85D2D7B07A}" destId="{D1371BB0-8FE3-479A-AA59-7501B0C5D769}" srcOrd="4" destOrd="0" presId="urn:microsoft.com/office/officeart/2005/8/layout/vProcess5"/>
    <dgm:cxn modelId="{15E17F62-EDD0-4EF4-A62B-10EB6B94A172}" type="presParOf" srcId="{87D79581-5F86-4A39-BC30-AC85D2D7B07A}" destId="{F463C953-77BD-43B3-952D-30D6E74912F6}" srcOrd="5" destOrd="0" presId="urn:microsoft.com/office/officeart/2005/8/layout/vProcess5"/>
    <dgm:cxn modelId="{D05788E1-05A4-4C12-ADD8-0E4D0A8311DD}" type="presParOf" srcId="{87D79581-5F86-4A39-BC30-AC85D2D7B07A}" destId="{9AAE5C30-B045-4DE0-BFFF-A400D887125C}" srcOrd="6" destOrd="0" presId="urn:microsoft.com/office/officeart/2005/8/layout/vProcess5"/>
    <dgm:cxn modelId="{E4F55609-031C-426B-A199-9EBD5383716C}" type="presParOf" srcId="{87D79581-5F86-4A39-BC30-AC85D2D7B07A}" destId="{C6C70059-1213-4A16-A82A-1642FF986C84}" srcOrd="7" destOrd="0" presId="urn:microsoft.com/office/officeart/2005/8/layout/vProcess5"/>
    <dgm:cxn modelId="{18B9FAC2-DF5E-495D-B8AD-9571FEADDC76}" type="presParOf" srcId="{87D79581-5F86-4A39-BC30-AC85D2D7B07A}" destId="{3D6DB36A-42BF-4547-BAF7-0C057ACD33FF}" srcOrd="8" destOrd="0" presId="urn:microsoft.com/office/officeart/2005/8/layout/vProcess5"/>
    <dgm:cxn modelId="{D85C78FE-956E-41D3-8461-AD9EC1917980}" type="presParOf" srcId="{87D79581-5F86-4A39-BC30-AC85D2D7B07A}" destId="{61F10973-39C6-49CC-9E7A-179F7041E844}" srcOrd="9" destOrd="0" presId="urn:microsoft.com/office/officeart/2005/8/layout/vProcess5"/>
    <dgm:cxn modelId="{830B2D75-009C-48D9-8F65-D5CB6AFEDBD5}" type="presParOf" srcId="{87D79581-5F86-4A39-BC30-AC85D2D7B07A}" destId="{FE3FC1C3-63BE-464F-AC9D-1F13FC697C0E}" srcOrd="10" destOrd="0" presId="urn:microsoft.com/office/officeart/2005/8/layout/vProcess5"/>
    <dgm:cxn modelId="{D96F4837-75CB-486C-83EE-F17BB6BAD479}" type="presParOf" srcId="{87D79581-5F86-4A39-BC30-AC85D2D7B07A}" destId="{47BE1BEC-9FF3-4B58-A00A-01833FA4E2FA}" srcOrd="11" destOrd="0" presId="urn:microsoft.com/office/officeart/2005/8/layout/vProcess5"/>
    <dgm:cxn modelId="{EF46520E-727F-4E0A-B7AC-3F3DD5763989}" type="presParOf" srcId="{87D79581-5F86-4A39-BC30-AC85D2D7B07A}" destId="{5A728E23-570D-49BC-A424-5D68E30FA581}" srcOrd="12" destOrd="0" presId="urn:microsoft.com/office/officeart/2005/8/layout/vProcess5"/>
    <dgm:cxn modelId="{1FC7E1E8-4475-4DBE-91E9-A7D2C1B050F8}" type="presParOf" srcId="{87D79581-5F86-4A39-BC30-AC85D2D7B07A}" destId="{2062801C-21B8-4A52-A2EA-5CB597CE1849}" srcOrd="13" destOrd="0" presId="urn:microsoft.com/office/officeart/2005/8/layout/vProcess5"/>
    <dgm:cxn modelId="{25268BC9-60DB-46D7-80F1-6AC3EBC644A2}" type="presParOf" srcId="{87D79581-5F86-4A39-BC30-AC85D2D7B07A}" destId="{7223829A-2557-4F22-B713-81E0A47D13F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F95928-3C50-456F-BB01-E737FC24DE1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94CFC0F-360D-4502-9E1E-5094E946A74F}">
      <dgm:prSet custT="1"/>
      <dgm:spPr/>
      <dgm:t>
        <a:bodyPr/>
        <a:lstStyle/>
        <a:p>
          <a:pPr>
            <a:defRPr cap="all"/>
          </a:pPr>
          <a:r>
            <a:rPr lang="en-US" sz="1800" b="1" dirty="0">
              <a:latin typeface="Arial"/>
              <a:cs typeface="Arial"/>
            </a:rPr>
            <a:t>Modern </a:t>
          </a:r>
          <a:r>
            <a:rPr lang="en-US" sz="1800" b="1" dirty="0" err="1">
              <a:latin typeface="Arial"/>
              <a:cs typeface="Arial"/>
            </a:rPr>
            <a:t>Organisational</a:t>
          </a:r>
          <a:r>
            <a:rPr lang="en-US" sz="1800" b="1" dirty="0">
              <a:latin typeface="Arial"/>
              <a:cs typeface="Arial"/>
            </a:rPr>
            <a:t> Processes</a:t>
          </a:r>
          <a:endParaRPr lang="en-US" sz="1800" dirty="0">
            <a:latin typeface="Arial"/>
            <a:cs typeface="Arial"/>
          </a:endParaRPr>
        </a:p>
      </dgm:t>
    </dgm:pt>
    <dgm:pt modelId="{68B94880-C188-4964-9749-CAE7F22454B6}" type="parTrans" cxnId="{21223267-43D6-40DB-BF0C-417AE7D9022A}">
      <dgm:prSet/>
      <dgm:spPr/>
      <dgm:t>
        <a:bodyPr/>
        <a:lstStyle/>
        <a:p>
          <a:endParaRPr lang="en-US"/>
        </a:p>
      </dgm:t>
    </dgm:pt>
    <dgm:pt modelId="{9F4F440B-3A79-432A-9413-C2ED5295C15A}" type="sibTrans" cxnId="{21223267-43D6-40DB-BF0C-417AE7D9022A}">
      <dgm:prSet/>
      <dgm:spPr/>
      <dgm:t>
        <a:bodyPr/>
        <a:lstStyle/>
        <a:p>
          <a:endParaRPr lang="en-US"/>
        </a:p>
      </dgm:t>
    </dgm:pt>
    <dgm:pt modelId="{9BC3F592-AFF4-4641-AEB8-5D4F22A466CF}">
      <dgm:prSet/>
      <dgm:spPr/>
      <dgm:t>
        <a:bodyPr/>
        <a:lstStyle/>
        <a:p>
          <a:pPr rtl="0">
            <a:defRPr cap="all"/>
          </a:pPr>
          <a:r>
            <a:rPr lang="en-US" sz="1800" b="1" dirty="0">
              <a:latin typeface="Arial"/>
              <a:cs typeface="Arial"/>
            </a:rPr>
            <a:t>Virtual Wards (Hospital at Home):</a:t>
          </a:r>
          <a:r>
            <a:rPr lang="en-US" sz="1800" dirty="0">
              <a:latin typeface="Arial"/>
              <a:cs typeface="Arial"/>
            </a:rPr>
            <a:t> Utilizing remote monitoring technology (biometric sensors and apps) to manage stable patients in their own environment, reducing the need for physical hospital beds (NHS England, 2026).</a:t>
          </a:r>
        </a:p>
      </dgm:t>
    </dgm:pt>
    <dgm:pt modelId="{7268C002-34DB-43CA-86DA-9798FA30009A}" type="parTrans" cxnId="{989D0F79-F0BF-46C3-82C0-D2A905C9763B}">
      <dgm:prSet/>
      <dgm:spPr/>
      <dgm:t>
        <a:bodyPr/>
        <a:lstStyle/>
        <a:p>
          <a:endParaRPr lang="en-US"/>
        </a:p>
      </dgm:t>
    </dgm:pt>
    <dgm:pt modelId="{3FC6B72B-5B05-48B2-B271-01AEF69CC32B}" type="sibTrans" cxnId="{989D0F79-F0BF-46C3-82C0-D2A905C9763B}">
      <dgm:prSet/>
      <dgm:spPr/>
      <dgm:t>
        <a:bodyPr/>
        <a:lstStyle/>
        <a:p>
          <a:endParaRPr lang="en-US"/>
        </a:p>
      </dgm:t>
    </dgm:pt>
    <dgm:pt modelId="{23D22BB6-7DDF-4258-9845-EE0456784A9F}">
      <dgm:prSet/>
      <dgm:spPr/>
      <dgm:t>
        <a:bodyPr/>
        <a:lstStyle/>
        <a:p>
          <a:pPr rtl="0">
            <a:defRPr cap="all"/>
          </a:pPr>
          <a:r>
            <a:rPr lang="en-US" sz="1800" b="1">
              <a:latin typeface="Arial"/>
              <a:cs typeface="Arial"/>
            </a:rPr>
            <a:t>Integrated MDT Clinics:</a:t>
          </a:r>
          <a:r>
            <a:rPr lang="en-US" sz="1800">
              <a:latin typeface="Arial"/>
              <a:cs typeface="Arial"/>
            </a:rPr>
            <a:t> Bringing GPs, Heart Failure Nurses, Pharmacists, and Cardiologists into a single coordinated pathway to reduce fragmented care and "appointment fatigue" </a:t>
          </a:r>
          <a:r>
            <a:rPr lang="en-US" sz="1100">
              <a:latin typeface="Calibri"/>
              <a:ea typeface="Calibri"/>
              <a:cs typeface="Calibri"/>
            </a:rPr>
            <a:t>(NHS England, 2026).</a:t>
          </a:r>
        </a:p>
      </dgm:t>
    </dgm:pt>
    <dgm:pt modelId="{3A27F200-F27F-47DB-BAAE-1347E4BC1ABF}" type="parTrans" cxnId="{946C628F-CB49-4FD0-B42D-26D1F6099219}">
      <dgm:prSet/>
      <dgm:spPr/>
      <dgm:t>
        <a:bodyPr/>
        <a:lstStyle/>
        <a:p>
          <a:endParaRPr lang="en-US"/>
        </a:p>
      </dgm:t>
    </dgm:pt>
    <dgm:pt modelId="{F8CE3E4F-69C4-4235-8D9A-DBE46AF4D06E}" type="sibTrans" cxnId="{946C628F-CB49-4FD0-B42D-26D1F6099219}">
      <dgm:prSet/>
      <dgm:spPr/>
      <dgm:t>
        <a:bodyPr/>
        <a:lstStyle/>
        <a:p>
          <a:endParaRPr lang="en-US"/>
        </a:p>
      </dgm:t>
    </dgm:pt>
    <dgm:pt modelId="{AC405126-4910-478F-BBF2-7EC1A3513C68}">
      <dgm:prSet/>
      <dgm:spPr/>
      <dgm:t>
        <a:bodyPr/>
        <a:lstStyle/>
        <a:p>
          <a:pPr rtl="0">
            <a:defRPr cap="all"/>
          </a:pPr>
          <a:r>
            <a:rPr lang="en-US" sz="1800" b="1" dirty="0" err="1">
              <a:latin typeface="Arial"/>
              <a:cs typeface="Arial"/>
            </a:rPr>
            <a:t>Personalised</a:t>
          </a:r>
          <a:r>
            <a:rPr lang="en-US" sz="1800" b="1" dirty="0">
              <a:latin typeface="Arial"/>
              <a:cs typeface="Arial"/>
            </a:rPr>
            <a:t> Care Plans:</a:t>
          </a:r>
          <a:r>
            <a:rPr lang="en-US" sz="1800" dirty="0">
              <a:latin typeface="Arial"/>
              <a:cs typeface="Arial"/>
            </a:rPr>
            <a:t> Dynamic digital documents that follow the patient, ensuring every provider in the UK healthcare system knows the patient's specific goals and "Four Pillar" titration status </a:t>
          </a:r>
          <a:r>
            <a:rPr lang="en-US" sz="1100" dirty="0">
              <a:latin typeface="Calibri"/>
              <a:ea typeface="Calibri"/>
              <a:cs typeface="Calibri"/>
            </a:rPr>
            <a:t>(NHS England, 2026</a:t>
          </a:r>
          <a:r>
            <a:rPr lang="en-US" sz="1800" dirty="0">
              <a:latin typeface="Arial"/>
              <a:cs typeface="Arial"/>
            </a:rPr>
            <a:t>).</a:t>
          </a:r>
        </a:p>
      </dgm:t>
    </dgm:pt>
    <dgm:pt modelId="{7A817F35-D310-4238-9E86-450A61927156}" type="parTrans" cxnId="{0623ECCC-C06A-4107-A202-AC559E600995}">
      <dgm:prSet/>
      <dgm:spPr/>
      <dgm:t>
        <a:bodyPr/>
        <a:lstStyle/>
        <a:p>
          <a:endParaRPr lang="en-US"/>
        </a:p>
      </dgm:t>
    </dgm:pt>
    <dgm:pt modelId="{38910C30-3B9F-42AE-B677-47EBCBBD1E90}" type="sibTrans" cxnId="{0623ECCC-C06A-4107-A202-AC559E600995}">
      <dgm:prSet/>
      <dgm:spPr/>
      <dgm:t>
        <a:bodyPr/>
        <a:lstStyle/>
        <a:p>
          <a:endParaRPr lang="en-US"/>
        </a:p>
      </dgm:t>
    </dgm:pt>
    <dgm:pt modelId="{047966A1-9ACC-40B8-8F19-C836F07C1455}">
      <dgm:prSet custT="1"/>
      <dgm:spPr/>
      <dgm:t>
        <a:bodyPr/>
        <a:lstStyle/>
        <a:p>
          <a:pPr>
            <a:defRPr cap="all"/>
          </a:pPr>
          <a:r>
            <a:rPr lang="en-US" sz="1800" b="1">
              <a:latin typeface="Arial"/>
              <a:cs typeface="Arial"/>
            </a:rPr>
            <a:t>Commissioning &amp; Sustaining Care</a:t>
          </a:r>
          <a:endParaRPr lang="en-US" sz="1800">
            <a:latin typeface="Arial"/>
            <a:cs typeface="Arial"/>
          </a:endParaRPr>
        </a:p>
      </dgm:t>
    </dgm:pt>
    <dgm:pt modelId="{F4E5D00F-6502-4FC0-B249-127110FB04F5}" type="parTrans" cxnId="{6C586B07-FAC8-4BFB-9198-023AD37D163F}">
      <dgm:prSet/>
      <dgm:spPr/>
      <dgm:t>
        <a:bodyPr/>
        <a:lstStyle/>
        <a:p>
          <a:endParaRPr lang="en-US"/>
        </a:p>
      </dgm:t>
    </dgm:pt>
    <dgm:pt modelId="{37767BF8-B9CA-4732-9D6F-72AD7D4FB356}" type="sibTrans" cxnId="{6C586B07-FAC8-4BFB-9198-023AD37D163F}">
      <dgm:prSet/>
      <dgm:spPr/>
      <dgm:t>
        <a:bodyPr/>
        <a:lstStyle/>
        <a:p>
          <a:endParaRPr lang="en-US"/>
        </a:p>
      </dgm:t>
    </dgm:pt>
    <dgm:pt modelId="{F713D290-CE07-4351-8758-C01440D72EC7}">
      <dgm:prSet/>
      <dgm:spPr/>
      <dgm:t>
        <a:bodyPr/>
        <a:lstStyle/>
        <a:p>
          <a:pPr rtl="0">
            <a:defRPr cap="all"/>
          </a:pPr>
          <a:r>
            <a:rPr lang="en-US" sz="1800" b="1">
              <a:latin typeface="Arial"/>
              <a:cs typeface="Arial"/>
            </a:rPr>
            <a:t>Resource Allocation:</a:t>
          </a:r>
          <a:r>
            <a:rPr lang="en-US" sz="1800">
              <a:latin typeface="Arial"/>
              <a:cs typeface="Arial"/>
            </a:rPr>
            <a:t> Shifting NHS funding toward community-based specialist teams to intercept crises before they require emergency admission </a:t>
          </a:r>
          <a:r>
            <a:rPr lang="en-US" sz="1100">
              <a:latin typeface="Calibri"/>
              <a:ea typeface="Calibri"/>
              <a:cs typeface="Calibri"/>
            </a:rPr>
            <a:t>(NHS England, 2026</a:t>
          </a:r>
          <a:r>
            <a:rPr lang="en-US" sz="1800">
              <a:latin typeface="Arial"/>
              <a:cs typeface="Arial"/>
            </a:rPr>
            <a:t>).</a:t>
          </a:r>
        </a:p>
      </dgm:t>
    </dgm:pt>
    <dgm:pt modelId="{90FB1407-B8C2-410D-AA0B-2813E9B339DB}" type="parTrans" cxnId="{78090309-9820-4669-BB10-2135E4233FEC}">
      <dgm:prSet/>
      <dgm:spPr/>
      <dgm:t>
        <a:bodyPr/>
        <a:lstStyle/>
        <a:p>
          <a:endParaRPr lang="en-US"/>
        </a:p>
      </dgm:t>
    </dgm:pt>
    <dgm:pt modelId="{241C8DFC-7A65-48EB-A1F1-84FF32274394}" type="sibTrans" cxnId="{78090309-9820-4669-BB10-2135E4233FEC}">
      <dgm:prSet/>
      <dgm:spPr/>
      <dgm:t>
        <a:bodyPr/>
        <a:lstStyle/>
        <a:p>
          <a:endParaRPr lang="en-US"/>
        </a:p>
      </dgm:t>
    </dgm:pt>
    <dgm:pt modelId="{B1DF9579-10F3-416C-989C-7E10F6C408FE}">
      <dgm:prSet/>
      <dgm:spPr/>
      <dgm:t>
        <a:bodyPr/>
        <a:lstStyle/>
        <a:p>
          <a:pPr rtl="0">
            <a:defRPr cap="all"/>
          </a:pPr>
          <a:r>
            <a:rPr lang="en-US" sz="1800" b="1">
              <a:latin typeface="Arial"/>
              <a:cs typeface="Arial"/>
            </a:rPr>
            <a:t>Economic Impact:</a:t>
          </a:r>
          <a:r>
            <a:rPr lang="en-US" sz="1800">
              <a:latin typeface="Arial"/>
              <a:cs typeface="Arial"/>
            </a:rPr>
            <a:t> Targeting the </a:t>
          </a:r>
          <a:r>
            <a:rPr lang="en-US" sz="1800" b="1">
              <a:latin typeface="Arial"/>
              <a:cs typeface="Arial"/>
            </a:rPr>
            <a:t>60% of heart failure costs</a:t>
          </a:r>
          <a:r>
            <a:rPr lang="en-US" sz="1800">
              <a:latin typeface="Arial"/>
              <a:cs typeface="Arial"/>
            </a:rPr>
            <a:t> currently driven by inpatient care through better preventative structural support </a:t>
          </a:r>
          <a:r>
            <a:rPr lang="en-US" sz="1100">
              <a:latin typeface="Calibri"/>
              <a:ea typeface="Calibri"/>
              <a:cs typeface="Calibri"/>
            </a:rPr>
            <a:t>(NHS England, 2026</a:t>
          </a:r>
          <a:r>
            <a:rPr lang="en-US" sz="1800">
              <a:latin typeface="Arial"/>
              <a:cs typeface="Arial"/>
            </a:rPr>
            <a:t>).</a:t>
          </a:r>
        </a:p>
      </dgm:t>
    </dgm:pt>
    <dgm:pt modelId="{A9D2BFB0-75C5-4AFE-9278-737A8DE91295}" type="parTrans" cxnId="{1249E76C-C3DC-46BE-981C-FA8F2DBA5E1F}">
      <dgm:prSet/>
      <dgm:spPr/>
      <dgm:t>
        <a:bodyPr/>
        <a:lstStyle/>
        <a:p>
          <a:endParaRPr lang="en-US"/>
        </a:p>
      </dgm:t>
    </dgm:pt>
    <dgm:pt modelId="{F526CD5D-32A5-473A-90DB-3D3461B1B820}" type="sibTrans" cxnId="{1249E76C-C3DC-46BE-981C-FA8F2DBA5E1F}">
      <dgm:prSet/>
      <dgm:spPr/>
      <dgm:t>
        <a:bodyPr/>
        <a:lstStyle/>
        <a:p>
          <a:endParaRPr lang="en-US"/>
        </a:p>
      </dgm:t>
    </dgm:pt>
    <dgm:pt modelId="{14A93ABB-22CC-4D2F-8AD3-CBAA1FA19D89}">
      <dgm:prSet/>
      <dgm:spPr/>
      <dgm:t>
        <a:bodyPr/>
        <a:lstStyle/>
        <a:p>
          <a:pPr rtl="0">
            <a:defRPr cap="all"/>
          </a:pPr>
          <a:r>
            <a:rPr lang="en-US" sz="1800" b="1">
              <a:latin typeface="Arial"/>
              <a:cs typeface="Arial"/>
            </a:rPr>
            <a:t>Measuring Success:</a:t>
          </a:r>
          <a:r>
            <a:rPr lang="en-US" sz="1800">
              <a:latin typeface="Arial"/>
              <a:cs typeface="Arial"/>
            </a:rPr>
            <a:t> Moving beyond survival rates to measure </a:t>
          </a:r>
          <a:r>
            <a:rPr lang="en-US" sz="1800" b="1">
              <a:latin typeface="Arial"/>
              <a:cs typeface="Arial"/>
            </a:rPr>
            <a:t>Patient-Reported Outcome Measures (PROMs)</a:t>
          </a:r>
          <a:r>
            <a:rPr lang="en-US" sz="1800">
              <a:latin typeface="Arial"/>
              <a:cs typeface="Arial"/>
            </a:rPr>
            <a:t>, focusing on functional independence and quality of life </a:t>
          </a:r>
          <a:r>
            <a:rPr lang="en-US" sz="1100">
              <a:latin typeface="Calibri"/>
              <a:ea typeface="Calibri"/>
              <a:cs typeface="Calibri"/>
            </a:rPr>
            <a:t>(NHS England, 2026</a:t>
          </a:r>
          <a:r>
            <a:rPr lang="en-US" sz="1800">
              <a:latin typeface="Arial"/>
              <a:cs typeface="Arial"/>
            </a:rPr>
            <a:t>).</a:t>
          </a:r>
        </a:p>
      </dgm:t>
    </dgm:pt>
    <dgm:pt modelId="{7228DF5F-C81A-4E21-915D-04F4FE2026D7}" type="parTrans" cxnId="{9B845EB2-47CF-47D3-B4B6-32141CFB623C}">
      <dgm:prSet/>
      <dgm:spPr/>
      <dgm:t>
        <a:bodyPr/>
        <a:lstStyle/>
        <a:p>
          <a:endParaRPr lang="en-US"/>
        </a:p>
      </dgm:t>
    </dgm:pt>
    <dgm:pt modelId="{882B3C5D-322E-47A5-8570-2EF0C323EF48}" type="sibTrans" cxnId="{9B845EB2-47CF-47D3-B4B6-32141CFB623C}">
      <dgm:prSet/>
      <dgm:spPr/>
      <dgm:t>
        <a:bodyPr/>
        <a:lstStyle/>
        <a:p>
          <a:endParaRPr lang="en-US"/>
        </a:p>
      </dgm:t>
    </dgm:pt>
    <dgm:pt modelId="{9BF62B36-2158-4D5F-AF73-C95386A86BB0}" type="pres">
      <dgm:prSet presAssocID="{3DF95928-3C50-456F-BB01-E737FC24DE1A}" presName="diagram" presStyleCnt="0">
        <dgm:presLayoutVars>
          <dgm:dir/>
          <dgm:resizeHandles val="exact"/>
        </dgm:presLayoutVars>
      </dgm:prSet>
      <dgm:spPr/>
    </dgm:pt>
    <dgm:pt modelId="{49B00F0C-7E1D-49DD-B629-29DA31057213}" type="pres">
      <dgm:prSet presAssocID="{694CFC0F-360D-4502-9E1E-5094E946A74F}" presName="node" presStyleLbl="node1" presStyleIdx="0" presStyleCnt="8">
        <dgm:presLayoutVars>
          <dgm:bulletEnabled val="1"/>
        </dgm:presLayoutVars>
      </dgm:prSet>
      <dgm:spPr/>
    </dgm:pt>
    <dgm:pt modelId="{4FB6EB84-0ECA-43CD-A9FB-BC446B590CA7}" type="pres">
      <dgm:prSet presAssocID="{9F4F440B-3A79-432A-9413-C2ED5295C15A}" presName="sibTrans" presStyleCnt="0"/>
      <dgm:spPr/>
    </dgm:pt>
    <dgm:pt modelId="{FA7C2334-65AA-41A2-850F-2B2F1AA11A8F}" type="pres">
      <dgm:prSet presAssocID="{9BC3F592-AFF4-4641-AEB8-5D4F22A466CF}" presName="node" presStyleLbl="node1" presStyleIdx="1" presStyleCnt="8">
        <dgm:presLayoutVars>
          <dgm:bulletEnabled val="1"/>
        </dgm:presLayoutVars>
      </dgm:prSet>
      <dgm:spPr/>
    </dgm:pt>
    <dgm:pt modelId="{F5E8A0F6-62F6-4077-BF38-F8022AA41A35}" type="pres">
      <dgm:prSet presAssocID="{3FC6B72B-5B05-48B2-B271-01AEF69CC32B}" presName="sibTrans" presStyleCnt="0"/>
      <dgm:spPr/>
    </dgm:pt>
    <dgm:pt modelId="{AADD4322-9F7D-4D7A-A3AB-DBD457314E22}" type="pres">
      <dgm:prSet presAssocID="{23D22BB6-7DDF-4258-9845-EE0456784A9F}" presName="node" presStyleLbl="node1" presStyleIdx="2" presStyleCnt="8">
        <dgm:presLayoutVars>
          <dgm:bulletEnabled val="1"/>
        </dgm:presLayoutVars>
      </dgm:prSet>
      <dgm:spPr/>
    </dgm:pt>
    <dgm:pt modelId="{AE1D53C0-1EE2-47D7-B7AC-E0586324A7FC}" type="pres">
      <dgm:prSet presAssocID="{F8CE3E4F-69C4-4235-8D9A-DBE46AF4D06E}" presName="sibTrans" presStyleCnt="0"/>
      <dgm:spPr/>
    </dgm:pt>
    <dgm:pt modelId="{EB12059D-7BFE-4F60-9EBA-D04D5101586C}" type="pres">
      <dgm:prSet presAssocID="{AC405126-4910-478F-BBF2-7EC1A3513C68}" presName="node" presStyleLbl="node1" presStyleIdx="3" presStyleCnt="8">
        <dgm:presLayoutVars>
          <dgm:bulletEnabled val="1"/>
        </dgm:presLayoutVars>
      </dgm:prSet>
      <dgm:spPr/>
    </dgm:pt>
    <dgm:pt modelId="{88AFA2BF-8434-4736-8672-D3EE3E3BA0B4}" type="pres">
      <dgm:prSet presAssocID="{38910C30-3B9F-42AE-B677-47EBCBBD1E90}" presName="sibTrans" presStyleCnt="0"/>
      <dgm:spPr/>
    </dgm:pt>
    <dgm:pt modelId="{DCC74F94-B59C-46A3-B7EA-F7ED799329EE}" type="pres">
      <dgm:prSet presAssocID="{047966A1-9ACC-40B8-8F19-C836F07C1455}" presName="node" presStyleLbl="node1" presStyleIdx="4" presStyleCnt="8">
        <dgm:presLayoutVars>
          <dgm:bulletEnabled val="1"/>
        </dgm:presLayoutVars>
      </dgm:prSet>
      <dgm:spPr/>
    </dgm:pt>
    <dgm:pt modelId="{171C2045-A413-4425-9E72-B359ED2CC004}" type="pres">
      <dgm:prSet presAssocID="{37767BF8-B9CA-4732-9D6F-72AD7D4FB356}" presName="sibTrans" presStyleCnt="0"/>
      <dgm:spPr/>
    </dgm:pt>
    <dgm:pt modelId="{8FC734A5-F697-417F-A699-87B45AF6C5FA}" type="pres">
      <dgm:prSet presAssocID="{F713D290-CE07-4351-8758-C01440D72EC7}" presName="node" presStyleLbl="node1" presStyleIdx="5" presStyleCnt="8">
        <dgm:presLayoutVars>
          <dgm:bulletEnabled val="1"/>
        </dgm:presLayoutVars>
      </dgm:prSet>
      <dgm:spPr/>
    </dgm:pt>
    <dgm:pt modelId="{57177FC7-D49B-4570-BF91-CA9562F3E39D}" type="pres">
      <dgm:prSet presAssocID="{241C8DFC-7A65-48EB-A1F1-84FF32274394}" presName="sibTrans" presStyleCnt="0"/>
      <dgm:spPr/>
    </dgm:pt>
    <dgm:pt modelId="{AA608A8E-E263-4907-A83C-09D7202C9B78}" type="pres">
      <dgm:prSet presAssocID="{B1DF9579-10F3-416C-989C-7E10F6C408FE}" presName="node" presStyleLbl="node1" presStyleIdx="6" presStyleCnt="8">
        <dgm:presLayoutVars>
          <dgm:bulletEnabled val="1"/>
        </dgm:presLayoutVars>
      </dgm:prSet>
      <dgm:spPr/>
    </dgm:pt>
    <dgm:pt modelId="{5DF663F8-D423-4824-924E-4E154CD6DAE6}" type="pres">
      <dgm:prSet presAssocID="{F526CD5D-32A5-473A-90DB-3D3461B1B820}" presName="sibTrans" presStyleCnt="0"/>
      <dgm:spPr/>
    </dgm:pt>
    <dgm:pt modelId="{B4FCA873-89F3-4560-ACCF-552CCE2BD6D3}" type="pres">
      <dgm:prSet presAssocID="{14A93ABB-22CC-4D2F-8AD3-CBAA1FA19D89}" presName="node" presStyleLbl="node1" presStyleIdx="7" presStyleCnt="8">
        <dgm:presLayoutVars>
          <dgm:bulletEnabled val="1"/>
        </dgm:presLayoutVars>
      </dgm:prSet>
      <dgm:spPr/>
    </dgm:pt>
  </dgm:ptLst>
  <dgm:cxnLst>
    <dgm:cxn modelId="{6C586B07-FAC8-4BFB-9198-023AD37D163F}" srcId="{3DF95928-3C50-456F-BB01-E737FC24DE1A}" destId="{047966A1-9ACC-40B8-8F19-C836F07C1455}" srcOrd="4" destOrd="0" parTransId="{F4E5D00F-6502-4FC0-B249-127110FB04F5}" sibTransId="{37767BF8-B9CA-4732-9D6F-72AD7D4FB356}"/>
    <dgm:cxn modelId="{78090309-9820-4669-BB10-2135E4233FEC}" srcId="{3DF95928-3C50-456F-BB01-E737FC24DE1A}" destId="{F713D290-CE07-4351-8758-C01440D72EC7}" srcOrd="5" destOrd="0" parTransId="{90FB1407-B8C2-410D-AA0B-2813E9B339DB}" sibTransId="{241C8DFC-7A65-48EB-A1F1-84FF32274394}"/>
    <dgm:cxn modelId="{5A5B0509-3DF1-4942-BC45-11B06AFAB140}" type="presOf" srcId="{047966A1-9ACC-40B8-8F19-C836F07C1455}" destId="{DCC74F94-B59C-46A3-B7EA-F7ED799329EE}" srcOrd="0" destOrd="0" presId="urn:microsoft.com/office/officeart/2005/8/layout/default"/>
    <dgm:cxn modelId="{FB3F3F34-4523-4114-9DDF-DB110AA37781}" type="presOf" srcId="{AC405126-4910-478F-BBF2-7EC1A3513C68}" destId="{EB12059D-7BFE-4F60-9EBA-D04D5101586C}" srcOrd="0" destOrd="0" presId="urn:microsoft.com/office/officeart/2005/8/layout/default"/>
    <dgm:cxn modelId="{62621F3A-1050-41FF-9F40-72300AE2835F}" type="presOf" srcId="{B1DF9579-10F3-416C-989C-7E10F6C408FE}" destId="{AA608A8E-E263-4907-A83C-09D7202C9B78}" srcOrd="0" destOrd="0" presId="urn:microsoft.com/office/officeart/2005/8/layout/default"/>
    <dgm:cxn modelId="{3BB5E13C-4675-4896-B2B7-1F78E258460B}" type="presOf" srcId="{3DF95928-3C50-456F-BB01-E737FC24DE1A}" destId="{9BF62B36-2158-4D5F-AF73-C95386A86BB0}" srcOrd="0" destOrd="0" presId="urn:microsoft.com/office/officeart/2005/8/layout/default"/>
    <dgm:cxn modelId="{21223267-43D6-40DB-BF0C-417AE7D9022A}" srcId="{3DF95928-3C50-456F-BB01-E737FC24DE1A}" destId="{694CFC0F-360D-4502-9E1E-5094E946A74F}" srcOrd="0" destOrd="0" parTransId="{68B94880-C188-4964-9749-CAE7F22454B6}" sibTransId="{9F4F440B-3A79-432A-9413-C2ED5295C15A}"/>
    <dgm:cxn modelId="{1249E76C-C3DC-46BE-981C-FA8F2DBA5E1F}" srcId="{3DF95928-3C50-456F-BB01-E737FC24DE1A}" destId="{B1DF9579-10F3-416C-989C-7E10F6C408FE}" srcOrd="6" destOrd="0" parTransId="{A9D2BFB0-75C5-4AFE-9278-737A8DE91295}" sibTransId="{F526CD5D-32A5-473A-90DB-3D3461B1B820}"/>
    <dgm:cxn modelId="{989D0F79-F0BF-46C3-82C0-D2A905C9763B}" srcId="{3DF95928-3C50-456F-BB01-E737FC24DE1A}" destId="{9BC3F592-AFF4-4641-AEB8-5D4F22A466CF}" srcOrd="1" destOrd="0" parTransId="{7268C002-34DB-43CA-86DA-9798FA30009A}" sibTransId="{3FC6B72B-5B05-48B2-B271-01AEF69CC32B}"/>
    <dgm:cxn modelId="{E6760087-ECAD-463A-92A0-E5E0AE8EE91D}" type="presOf" srcId="{F713D290-CE07-4351-8758-C01440D72EC7}" destId="{8FC734A5-F697-417F-A699-87B45AF6C5FA}" srcOrd="0" destOrd="0" presId="urn:microsoft.com/office/officeart/2005/8/layout/default"/>
    <dgm:cxn modelId="{946C628F-CB49-4FD0-B42D-26D1F6099219}" srcId="{3DF95928-3C50-456F-BB01-E737FC24DE1A}" destId="{23D22BB6-7DDF-4258-9845-EE0456784A9F}" srcOrd="2" destOrd="0" parTransId="{3A27F200-F27F-47DB-BAAE-1347E4BC1ABF}" sibTransId="{F8CE3E4F-69C4-4235-8D9A-DBE46AF4D06E}"/>
    <dgm:cxn modelId="{4E4AFCB0-33EC-4AA5-896A-A66078B809E9}" type="presOf" srcId="{9BC3F592-AFF4-4641-AEB8-5D4F22A466CF}" destId="{FA7C2334-65AA-41A2-850F-2B2F1AA11A8F}" srcOrd="0" destOrd="0" presId="urn:microsoft.com/office/officeart/2005/8/layout/default"/>
    <dgm:cxn modelId="{9B845EB2-47CF-47D3-B4B6-32141CFB623C}" srcId="{3DF95928-3C50-456F-BB01-E737FC24DE1A}" destId="{14A93ABB-22CC-4D2F-8AD3-CBAA1FA19D89}" srcOrd="7" destOrd="0" parTransId="{7228DF5F-C81A-4E21-915D-04F4FE2026D7}" sibTransId="{882B3C5D-322E-47A5-8570-2EF0C323EF48}"/>
    <dgm:cxn modelId="{023045B9-FD61-4A65-AFEE-8286D8558DCB}" type="presOf" srcId="{694CFC0F-360D-4502-9E1E-5094E946A74F}" destId="{49B00F0C-7E1D-49DD-B629-29DA31057213}" srcOrd="0" destOrd="0" presId="urn:microsoft.com/office/officeart/2005/8/layout/default"/>
    <dgm:cxn modelId="{F331BECA-2E27-4117-BFFA-D74FE142ED1E}" type="presOf" srcId="{23D22BB6-7DDF-4258-9845-EE0456784A9F}" destId="{AADD4322-9F7D-4D7A-A3AB-DBD457314E22}" srcOrd="0" destOrd="0" presId="urn:microsoft.com/office/officeart/2005/8/layout/default"/>
    <dgm:cxn modelId="{0623ECCC-C06A-4107-A202-AC559E600995}" srcId="{3DF95928-3C50-456F-BB01-E737FC24DE1A}" destId="{AC405126-4910-478F-BBF2-7EC1A3513C68}" srcOrd="3" destOrd="0" parTransId="{7A817F35-D310-4238-9E86-450A61927156}" sibTransId="{38910C30-3B9F-42AE-B677-47EBCBBD1E90}"/>
    <dgm:cxn modelId="{87A67ADE-A656-46D6-B4F3-7C310D6DC6D4}" type="presOf" srcId="{14A93ABB-22CC-4D2F-8AD3-CBAA1FA19D89}" destId="{B4FCA873-89F3-4560-ACCF-552CCE2BD6D3}" srcOrd="0" destOrd="0" presId="urn:microsoft.com/office/officeart/2005/8/layout/default"/>
    <dgm:cxn modelId="{5E5C5E9D-A13B-4D91-8F21-C55E8D8C2249}" type="presParOf" srcId="{9BF62B36-2158-4D5F-AF73-C95386A86BB0}" destId="{49B00F0C-7E1D-49DD-B629-29DA31057213}" srcOrd="0" destOrd="0" presId="urn:microsoft.com/office/officeart/2005/8/layout/default"/>
    <dgm:cxn modelId="{A6B61524-835E-47C2-B9EC-0201CDEDE0A6}" type="presParOf" srcId="{9BF62B36-2158-4D5F-AF73-C95386A86BB0}" destId="{4FB6EB84-0ECA-43CD-A9FB-BC446B590CA7}" srcOrd="1" destOrd="0" presId="urn:microsoft.com/office/officeart/2005/8/layout/default"/>
    <dgm:cxn modelId="{9CB9DB36-63C5-4C96-8623-D5B565C6F626}" type="presParOf" srcId="{9BF62B36-2158-4D5F-AF73-C95386A86BB0}" destId="{FA7C2334-65AA-41A2-850F-2B2F1AA11A8F}" srcOrd="2" destOrd="0" presId="urn:microsoft.com/office/officeart/2005/8/layout/default"/>
    <dgm:cxn modelId="{2A0366F8-A1E9-4CD9-AC10-9656DF5C41A9}" type="presParOf" srcId="{9BF62B36-2158-4D5F-AF73-C95386A86BB0}" destId="{F5E8A0F6-62F6-4077-BF38-F8022AA41A35}" srcOrd="3" destOrd="0" presId="urn:microsoft.com/office/officeart/2005/8/layout/default"/>
    <dgm:cxn modelId="{FBF56544-B195-43F2-A4A5-F4BFBFA0D837}" type="presParOf" srcId="{9BF62B36-2158-4D5F-AF73-C95386A86BB0}" destId="{AADD4322-9F7D-4D7A-A3AB-DBD457314E22}" srcOrd="4" destOrd="0" presId="urn:microsoft.com/office/officeart/2005/8/layout/default"/>
    <dgm:cxn modelId="{D6F719DF-1B87-46E8-9F88-C48FBA24CD3D}" type="presParOf" srcId="{9BF62B36-2158-4D5F-AF73-C95386A86BB0}" destId="{AE1D53C0-1EE2-47D7-B7AC-E0586324A7FC}" srcOrd="5" destOrd="0" presId="urn:microsoft.com/office/officeart/2005/8/layout/default"/>
    <dgm:cxn modelId="{623C4E0B-7916-4A5E-856C-99DE8367B422}" type="presParOf" srcId="{9BF62B36-2158-4D5F-AF73-C95386A86BB0}" destId="{EB12059D-7BFE-4F60-9EBA-D04D5101586C}" srcOrd="6" destOrd="0" presId="urn:microsoft.com/office/officeart/2005/8/layout/default"/>
    <dgm:cxn modelId="{042D8CF2-B700-4722-8D8C-0EC288BFABD7}" type="presParOf" srcId="{9BF62B36-2158-4D5F-AF73-C95386A86BB0}" destId="{88AFA2BF-8434-4736-8672-D3EE3E3BA0B4}" srcOrd="7" destOrd="0" presId="urn:microsoft.com/office/officeart/2005/8/layout/default"/>
    <dgm:cxn modelId="{737CF933-899F-4778-BFA8-5D36A59802B0}" type="presParOf" srcId="{9BF62B36-2158-4D5F-AF73-C95386A86BB0}" destId="{DCC74F94-B59C-46A3-B7EA-F7ED799329EE}" srcOrd="8" destOrd="0" presId="urn:microsoft.com/office/officeart/2005/8/layout/default"/>
    <dgm:cxn modelId="{6B35B134-D72E-4B3C-92B8-9CF3B2F3266F}" type="presParOf" srcId="{9BF62B36-2158-4D5F-AF73-C95386A86BB0}" destId="{171C2045-A413-4425-9E72-B359ED2CC004}" srcOrd="9" destOrd="0" presId="urn:microsoft.com/office/officeart/2005/8/layout/default"/>
    <dgm:cxn modelId="{43565703-EC9F-408A-B3DE-B1EEDCD45C04}" type="presParOf" srcId="{9BF62B36-2158-4D5F-AF73-C95386A86BB0}" destId="{8FC734A5-F697-417F-A699-87B45AF6C5FA}" srcOrd="10" destOrd="0" presId="urn:microsoft.com/office/officeart/2005/8/layout/default"/>
    <dgm:cxn modelId="{B665BE35-63D2-42F7-AC94-9AD58E4AC221}" type="presParOf" srcId="{9BF62B36-2158-4D5F-AF73-C95386A86BB0}" destId="{57177FC7-D49B-4570-BF91-CA9562F3E39D}" srcOrd="11" destOrd="0" presId="urn:microsoft.com/office/officeart/2005/8/layout/default"/>
    <dgm:cxn modelId="{7B6517CF-04A5-4C63-85E0-E3771C293021}" type="presParOf" srcId="{9BF62B36-2158-4D5F-AF73-C95386A86BB0}" destId="{AA608A8E-E263-4907-A83C-09D7202C9B78}" srcOrd="12" destOrd="0" presId="urn:microsoft.com/office/officeart/2005/8/layout/default"/>
    <dgm:cxn modelId="{7DE7E75B-8B62-48F7-9BAA-4ECC5881FED6}" type="presParOf" srcId="{9BF62B36-2158-4D5F-AF73-C95386A86BB0}" destId="{5DF663F8-D423-4824-924E-4E154CD6DAE6}" srcOrd="13" destOrd="0" presId="urn:microsoft.com/office/officeart/2005/8/layout/default"/>
    <dgm:cxn modelId="{5D10E11B-083F-4A68-AA50-2FE1BCDC8D9A}" type="presParOf" srcId="{9BF62B36-2158-4D5F-AF73-C95386A86BB0}" destId="{B4FCA873-89F3-4560-ACCF-552CCE2BD6D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203757-D8D2-4FE8-93A6-17C854BEA18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F201CFE-2415-4489-B416-48831A9FD256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Skills</a:t>
          </a:r>
          <a:endParaRPr lang="en-US">
            <a:latin typeface="Arial"/>
            <a:cs typeface="Arial"/>
          </a:endParaRPr>
        </a:p>
      </dgm:t>
    </dgm:pt>
    <dgm:pt modelId="{97A7BD82-BADC-4141-9E08-A4F32967691C}" type="parTrans" cxnId="{464FADEE-3BCE-4892-8DAF-5B495CD2BD25}">
      <dgm:prSet/>
      <dgm:spPr/>
      <dgm:t>
        <a:bodyPr/>
        <a:lstStyle/>
        <a:p>
          <a:endParaRPr lang="en-US"/>
        </a:p>
      </dgm:t>
    </dgm:pt>
    <dgm:pt modelId="{0F335607-F4A2-4B6E-A4E2-38AFE891996C}" type="sibTrans" cxnId="{464FADEE-3BCE-4892-8DAF-5B495CD2BD25}">
      <dgm:prSet/>
      <dgm:spPr/>
      <dgm:t>
        <a:bodyPr/>
        <a:lstStyle/>
        <a:p>
          <a:endParaRPr lang="en-US"/>
        </a:p>
      </dgm:t>
    </dgm:pt>
    <dgm:pt modelId="{B03A4AFF-F6F3-49DF-BFC1-7791ED3D35D2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Effective communication with patients and caregivers </a:t>
          </a:r>
        </a:p>
      </dgm:t>
    </dgm:pt>
    <dgm:pt modelId="{35790A66-292F-4FCA-8557-DBA3C6A84DB6}" type="parTrans" cxnId="{62E6752A-AC25-4260-856A-E2D31FE4C9FF}">
      <dgm:prSet/>
      <dgm:spPr/>
      <dgm:t>
        <a:bodyPr/>
        <a:lstStyle/>
        <a:p>
          <a:endParaRPr lang="en-US"/>
        </a:p>
      </dgm:t>
    </dgm:pt>
    <dgm:pt modelId="{35E37075-F354-4AAC-A689-1A30958C9E92}" type="sibTrans" cxnId="{62E6752A-AC25-4260-856A-E2D31FE4C9FF}">
      <dgm:prSet/>
      <dgm:spPr/>
      <dgm:t>
        <a:bodyPr/>
        <a:lstStyle/>
        <a:p>
          <a:endParaRPr lang="en-US"/>
        </a:p>
      </dgm:t>
    </dgm:pt>
    <dgm:pt modelId="{0A44B8E7-38ED-4049-94A5-A9F2AC8DB3A8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Shared decision-making based on patient preferences </a:t>
          </a:r>
        </a:p>
      </dgm:t>
    </dgm:pt>
    <dgm:pt modelId="{5A13BE09-3D23-4CA4-8D92-6ABEF035CCAA}" type="parTrans" cxnId="{0B11591D-C06F-46DB-A8BB-9770021C3541}">
      <dgm:prSet/>
      <dgm:spPr/>
      <dgm:t>
        <a:bodyPr/>
        <a:lstStyle/>
        <a:p>
          <a:endParaRPr lang="en-US"/>
        </a:p>
      </dgm:t>
    </dgm:pt>
    <dgm:pt modelId="{616FEA8B-1A22-4269-9A00-62460BC2A205}" type="sibTrans" cxnId="{0B11591D-C06F-46DB-A8BB-9770021C3541}">
      <dgm:prSet/>
      <dgm:spPr/>
      <dgm:t>
        <a:bodyPr/>
        <a:lstStyle/>
        <a:p>
          <a:endParaRPr lang="en-US"/>
        </a:p>
      </dgm:t>
    </dgm:pt>
    <dgm:pt modelId="{B0AB780B-7476-4AAE-99DD-762A534987F2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Educating patients about self-management (medication, diet, symptoms) </a:t>
          </a:r>
        </a:p>
      </dgm:t>
    </dgm:pt>
    <dgm:pt modelId="{3C9CC082-75B2-4ACE-8D89-D1D660A264B1}" type="parTrans" cxnId="{962D6710-3981-4486-9DFE-9FC6D8492AB2}">
      <dgm:prSet/>
      <dgm:spPr/>
      <dgm:t>
        <a:bodyPr/>
        <a:lstStyle/>
        <a:p>
          <a:endParaRPr lang="en-US"/>
        </a:p>
      </dgm:t>
    </dgm:pt>
    <dgm:pt modelId="{5F6F355F-F7D2-4E8B-9C4B-CF3E71FC35BA}" type="sibTrans" cxnId="{962D6710-3981-4486-9DFE-9FC6D8492AB2}">
      <dgm:prSet/>
      <dgm:spPr/>
      <dgm:t>
        <a:bodyPr/>
        <a:lstStyle/>
        <a:p>
          <a:endParaRPr lang="en-US"/>
        </a:p>
      </dgm:t>
    </dgm:pt>
    <dgm:pt modelId="{81E222B4-6FBE-4A96-8327-810D26E44451}">
      <dgm:prSet/>
      <dgm:spPr/>
      <dgm:t>
        <a:bodyPr/>
        <a:lstStyle/>
        <a:p>
          <a:r>
            <a:rPr lang="en-US">
              <a:latin typeface="Arial"/>
              <a:cs typeface="Arial"/>
            </a:rPr>
            <a:t>Collaborative teamwork among healthcare professionals </a:t>
          </a:r>
        </a:p>
      </dgm:t>
    </dgm:pt>
    <dgm:pt modelId="{37E11D2D-9335-471A-8DEB-2ECE78FECE0E}" type="parTrans" cxnId="{26D5025B-44C2-4BFC-BBAF-87F8298A4E95}">
      <dgm:prSet/>
      <dgm:spPr/>
      <dgm:t>
        <a:bodyPr/>
        <a:lstStyle/>
        <a:p>
          <a:endParaRPr lang="en-US"/>
        </a:p>
      </dgm:t>
    </dgm:pt>
    <dgm:pt modelId="{1974B3F4-FE5F-473F-A35F-18A4CD860DFF}" type="sibTrans" cxnId="{26D5025B-44C2-4BFC-BBAF-87F8298A4E95}">
      <dgm:prSet/>
      <dgm:spPr/>
      <dgm:t>
        <a:bodyPr/>
        <a:lstStyle/>
        <a:p>
          <a:endParaRPr lang="en-US"/>
        </a:p>
      </dgm:t>
    </dgm:pt>
    <dgm:pt modelId="{B4B0BD88-D7C9-4267-A550-4974C72D3359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Values</a:t>
          </a:r>
          <a:endParaRPr lang="en-US">
            <a:latin typeface="Arial"/>
            <a:cs typeface="Arial"/>
          </a:endParaRPr>
        </a:p>
      </dgm:t>
    </dgm:pt>
    <dgm:pt modelId="{CBC02DA8-9A2B-4372-9CA9-0343C7771587}" type="parTrans" cxnId="{DFA22F7C-F9D1-4E48-8DA1-1E1080ED8825}">
      <dgm:prSet/>
      <dgm:spPr/>
      <dgm:t>
        <a:bodyPr/>
        <a:lstStyle/>
        <a:p>
          <a:endParaRPr lang="en-US"/>
        </a:p>
      </dgm:t>
    </dgm:pt>
    <dgm:pt modelId="{4D5F39D9-E292-406F-BBCB-8F8CA3330CB8}" type="sibTrans" cxnId="{DFA22F7C-F9D1-4E48-8DA1-1E1080ED8825}">
      <dgm:prSet/>
      <dgm:spPr/>
      <dgm:t>
        <a:bodyPr/>
        <a:lstStyle/>
        <a:p>
          <a:endParaRPr lang="en-US"/>
        </a:p>
      </dgm:t>
    </dgm:pt>
    <dgm:pt modelId="{21AE73A2-18EB-46FA-8E6D-9FC9A9A2A151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Respect for patient autonomy and lived experience </a:t>
          </a:r>
        </a:p>
      </dgm:t>
    </dgm:pt>
    <dgm:pt modelId="{2C10F0A7-4E77-473A-9072-90DB5B42721C}" type="parTrans" cxnId="{793E55E3-9965-4B8F-89E8-2AD160A107D6}">
      <dgm:prSet/>
      <dgm:spPr/>
      <dgm:t>
        <a:bodyPr/>
        <a:lstStyle/>
        <a:p>
          <a:endParaRPr lang="en-US"/>
        </a:p>
      </dgm:t>
    </dgm:pt>
    <dgm:pt modelId="{1C117F38-74B4-4C50-B9D7-E7DD85E20A78}" type="sibTrans" cxnId="{793E55E3-9965-4B8F-89E8-2AD160A107D6}">
      <dgm:prSet/>
      <dgm:spPr/>
      <dgm:t>
        <a:bodyPr/>
        <a:lstStyle/>
        <a:p>
          <a:endParaRPr lang="en-US"/>
        </a:p>
      </dgm:t>
    </dgm:pt>
    <dgm:pt modelId="{28ADB5E3-FF87-4BC4-9C2C-8881DC347EA6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Empathy and compassion in care delivery </a:t>
          </a:r>
        </a:p>
      </dgm:t>
    </dgm:pt>
    <dgm:pt modelId="{F950A28A-3A15-4A71-BF2B-A0EF03D54EF6}" type="parTrans" cxnId="{B8517FD8-548A-48D2-9D15-BC4E71376511}">
      <dgm:prSet/>
      <dgm:spPr/>
      <dgm:t>
        <a:bodyPr/>
        <a:lstStyle/>
        <a:p>
          <a:endParaRPr lang="en-US"/>
        </a:p>
      </dgm:t>
    </dgm:pt>
    <dgm:pt modelId="{68F283B4-7334-4ADD-95ED-8866DDE692EC}" type="sibTrans" cxnId="{B8517FD8-548A-48D2-9D15-BC4E71376511}">
      <dgm:prSet/>
      <dgm:spPr/>
      <dgm:t>
        <a:bodyPr/>
        <a:lstStyle/>
        <a:p>
          <a:endParaRPr lang="en-US"/>
        </a:p>
      </dgm:t>
    </dgm:pt>
    <dgm:pt modelId="{CF8D3B87-3A12-41F4-B783-086926EA313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Equality and inclusion in treatment planning </a:t>
          </a:r>
        </a:p>
      </dgm:t>
    </dgm:pt>
    <dgm:pt modelId="{A75275A5-FAAE-44D3-A5DC-D1B1BE32192D}" type="parTrans" cxnId="{9314E6C6-02C1-45E2-8F64-7BB7ED08958F}">
      <dgm:prSet/>
      <dgm:spPr/>
      <dgm:t>
        <a:bodyPr/>
        <a:lstStyle/>
        <a:p>
          <a:endParaRPr lang="en-US"/>
        </a:p>
      </dgm:t>
    </dgm:pt>
    <dgm:pt modelId="{8966CB51-4707-4051-961D-FD018C950653}" type="sibTrans" cxnId="{9314E6C6-02C1-45E2-8F64-7BB7ED08958F}">
      <dgm:prSet/>
      <dgm:spPr/>
      <dgm:t>
        <a:bodyPr/>
        <a:lstStyle/>
        <a:p>
          <a:endParaRPr lang="en-US"/>
        </a:p>
      </dgm:t>
    </dgm:pt>
    <dgm:pt modelId="{B0BF7890-229C-44E9-BCB7-08BD686261D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Trust and transparency between patient and provider </a:t>
          </a:r>
        </a:p>
      </dgm:t>
    </dgm:pt>
    <dgm:pt modelId="{C55F847B-AE10-4D5A-A93B-75A480326E44}" type="parTrans" cxnId="{C7551AC8-57D0-454E-8019-5528B309A0B1}">
      <dgm:prSet/>
      <dgm:spPr/>
      <dgm:t>
        <a:bodyPr/>
        <a:lstStyle/>
        <a:p>
          <a:endParaRPr lang="en-US"/>
        </a:p>
      </dgm:t>
    </dgm:pt>
    <dgm:pt modelId="{D0E01EE0-B287-40FB-A1DE-BE2B245AE7F8}" type="sibTrans" cxnId="{C7551AC8-57D0-454E-8019-5528B309A0B1}">
      <dgm:prSet/>
      <dgm:spPr/>
      <dgm:t>
        <a:bodyPr/>
        <a:lstStyle/>
        <a:p>
          <a:endParaRPr lang="en-US"/>
        </a:p>
      </dgm:t>
    </dgm:pt>
    <dgm:pt modelId="{BA0B7D04-602E-4206-80FF-DB005BD06689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Behaviors</a:t>
          </a:r>
          <a:endParaRPr lang="en-US">
            <a:latin typeface="Arial"/>
            <a:cs typeface="Arial"/>
          </a:endParaRPr>
        </a:p>
      </dgm:t>
    </dgm:pt>
    <dgm:pt modelId="{E3D8B6CA-8706-4D13-896A-0BA43A7BEF71}" type="parTrans" cxnId="{E6341D1C-67EC-4B42-9A4C-19733A367FDD}">
      <dgm:prSet/>
      <dgm:spPr/>
      <dgm:t>
        <a:bodyPr/>
        <a:lstStyle/>
        <a:p>
          <a:endParaRPr lang="en-US"/>
        </a:p>
      </dgm:t>
    </dgm:pt>
    <dgm:pt modelId="{92079704-499D-44DF-A030-6247222BFB34}" type="sibTrans" cxnId="{E6341D1C-67EC-4B42-9A4C-19733A367FDD}">
      <dgm:prSet/>
      <dgm:spPr/>
      <dgm:t>
        <a:bodyPr/>
        <a:lstStyle/>
        <a:p>
          <a:endParaRPr lang="en-US"/>
        </a:p>
      </dgm:t>
    </dgm:pt>
    <dgm:pt modelId="{36DED5AF-3FB1-43E9-8337-D11460747999}">
      <dgm:prSet/>
      <dgm:spPr/>
      <dgm:t>
        <a:bodyPr/>
        <a:lstStyle/>
        <a:p>
          <a:r>
            <a:rPr lang="en-US">
              <a:latin typeface="Arial"/>
              <a:cs typeface="Arial"/>
            </a:rPr>
            <a:t>Actively listening to patient concerns and goals </a:t>
          </a:r>
        </a:p>
      </dgm:t>
    </dgm:pt>
    <dgm:pt modelId="{3F1E734C-3551-4B82-85AE-698B42CFD806}" type="parTrans" cxnId="{3EB070B3-EF47-408A-9DE3-C5BF234A07B0}">
      <dgm:prSet/>
      <dgm:spPr/>
      <dgm:t>
        <a:bodyPr/>
        <a:lstStyle/>
        <a:p>
          <a:endParaRPr lang="en-US"/>
        </a:p>
      </dgm:t>
    </dgm:pt>
    <dgm:pt modelId="{160E57B8-6069-4689-A646-0D5D504B96D6}" type="sibTrans" cxnId="{3EB070B3-EF47-408A-9DE3-C5BF234A07B0}">
      <dgm:prSet/>
      <dgm:spPr/>
      <dgm:t>
        <a:bodyPr/>
        <a:lstStyle/>
        <a:p>
          <a:endParaRPr lang="en-US"/>
        </a:p>
      </dgm:t>
    </dgm:pt>
    <dgm:pt modelId="{4C5F9D4A-9D0A-4567-AF05-ED63DA13C16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Encouraging patient involvement in care decisions </a:t>
          </a:r>
        </a:p>
      </dgm:t>
    </dgm:pt>
    <dgm:pt modelId="{3A3ED8E5-483C-48E0-AAAC-C387C8E52271}" type="parTrans" cxnId="{463C448C-EA49-4552-A6CA-095643D82A8C}">
      <dgm:prSet/>
      <dgm:spPr/>
      <dgm:t>
        <a:bodyPr/>
        <a:lstStyle/>
        <a:p>
          <a:endParaRPr lang="en-US"/>
        </a:p>
      </dgm:t>
    </dgm:pt>
    <dgm:pt modelId="{777B0449-E13C-4118-AD9F-401F0F3785E9}" type="sibTrans" cxnId="{463C448C-EA49-4552-A6CA-095643D82A8C}">
      <dgm:prSet/>
      <dgm:spPr/>
      <dgm:t>
        <a:bodyPr/>
        <a:lstStyle/>
        <a:p>
          <a:endParaRPr lang="en-US"/>
        </a:p>
      </dgm:t>
    </dgm:pt>
    <dgm:pt modelId="{30F3BD83-D60B-4CB0-8F84-43C31E0B5ABE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Supporting self-management (e.g., monitoring weight, symptoms) </a:t>
          </a:r>
        </a:p>
      </dgm:t>
    </dgm:pt>
    <dgm:pt modelId="{ED1D8485-FBB9-424F-9D89-678C76EED786}" type="parTrans" cxnId="{5B8314AA-CD7B-44BC-A42A-52A7FBED82A2}">
      <dgm:prSet/>
      <dgm:spPr/>
      <dgm:t>
        <a:bodyPr/>
        <a:lstStyle/>
        <a:p>
          <a:endParaRPr lang="en-US"/>
        </a:p>
      </dgm:t>
    </dgm:pt>
    <dgm:pt modelId="{B209E930-CE50-45EC-ABF0-1F1D12DC32D3}" type="sibTrans" cxnId="{5B8314AA-CD7B-44BC-A42A-52A7FBED82A2}">
      <dgm:prSet/>
      <dgm:spPr/>
      <dgm:t>
        <a:bodyPr/>
        <a:lstStyle/>
        <a:p>
          <a:endParaRPr lang="en-US"/>
        </a:p>
      </dgm:t>
    </dgm:pt>
    <dgm:pt modelId="{C37626C8-9B0C-4A2D-8E91-03B0E2995BD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Continuous feedback and adaptation of care plans</a:t>
          </a:r>
        </a:p>
      </dgm:t>
    </dgm:pt>
    <dgm:pt modelId="{0615AECA-7623-4AEE-B4A0-5BFB4E519B7E}" type="parTrans" cxnId="{F0B621B4-BA97-4E32-9BDB-894D22946D1C}">
      <dgm:prSet/>
      <dgm:spPr/>
      <dgm:t>
        <a:bodyPr/>
        <a:lstStyle/>
        <a:p>
          <a:endParaRPr lang="en-US"/>
        </a:p>
      </dgm:t>
    </dgm:pt>
    <dgm:pt modelId="{3E9AC252-D269-4312-8A9D-344A56A353FF}" type="sibTrans" cxnId="{F0B621B4-BA97-4E32-9BDB-894D22946D1C}">
      <dgm:prSet/>
      <dgm:spPr/>
      <dgm:t>
        <a:bodyPr/>
        <a:lstStyle/>
        <a:p>
          <a:endParaRPr lang="en-US"/>
        </a:p>
      </dgm:t>
    </dgm:pt>
    <dgm:pt modelId="{365684AA-7FCB-4086-9BE4-9B6027E9036B}" type="pres">
      <dgm:prSet presAssocID="{49203757-D8D2-4FE8-93A6-17C854BEA18C}" presName="diagram" presStyleCnt="0">
        <dgm:presLayoutVars>
          <dgm:dir/>
          <dgm:resizeHandles val="exact"/>
        </dgm:presLayoutVars>
      </dgm:prSet>
      <dgm:spPr/>
    </dgm:pt>
    <dgm:pt modelId="{693572A3-F0BD-41FB-B80C-0412F8672BEB}" type="pres">
      <dgm:prSet presAssocID="{2F201CFE-2415-4489-B416-48831A9FD256}" presName="node" presStyleLbl="node1" presStyleIdx="0" presStyleCnt="15">
        <dgm:presLayoutVars>
          <dgm:bulletEnabled val="1"/>
        </dgm:presLayoutVars>
      </dgm:prSet>
      <dgm:spPr/>
    </dgm:pt>
    <dgm:pt modelId="{63130D72-5A20-4F70-9065-303936FD8931}" type="pres">
      <dgm:prSet presAssocID="{0F335607-F4A2-4B6E-A4E2-38AFE891996C}" presName="sibTrans" presStyleCnt="0"/>
      <dgm:spPr/>
    </dgm:pt>
    <dgm:pt modelId="{90F2D5E2-4149-4CA8-93A2-8570C187A03B}" type="pres">
      <dgm:prSet presAssocID="{B03A4AFF-F6F3-49DF-BFC1-7791ED3D35D2}" presName="node" presStyleLbl="node1" presStyleIdx="1" presStyleCnt="15">
        <dgm:presLayoutVars>
          <dgm:bulletEnabled val="1"/>
        </dgm:presLayoutVars>
      </dgm:prSet>
      <dgm:spPr/>
    </dgm:pt>
    <dgm:pt modelId="{635249A0-E238-4AEC-9C2D-799817AD2A88}" type="pres">
      <dgm:prSet presAssocID="{35E37075-F354-4AAC-A689-1A30958C9E92}" presName="sibTrans" presStyleCnt="0"/>
      <dgm:spPr/>
    </dgm:pt>
    <dgm:pt modelId="{17D8297E-A0FA-4CC7-B02F-D78B20E78ED1}" type="pres">
      <dgm:prSet presAssocID="{0A44B8E7-38ED-4049-94A5-A9F2AC8DB3A8}" presName="node" presStyleLbl="node1" presStyleIdx="2" presStyleCnt="15">
        <dgm:presLayoutVars>
          <dgm:bulletEnabled val="1"/>
        </dgm:presLayoutVars>
      </dgm:prSet>
      <dgm:spPr/>
    </dgm:pt>
    <dgm:pt modelId="{613F2C58-86E3-4815-95A2-1775C9BB0964}" type="pres">
      <dgm:prSet presAssocID="{616FEA8B-1A22-4269-9A00-62460BC2A205}" presName="sibTrans" presStyleCnt="0"/>
      <dgm:spPr/>
    </dgm:pt>
    <dgm:pt modelId="{0A5DDA0F-4528-4546-9F26-043D8F580988}" type="pres">
      <dgm:prSet presAssocID="{B0AB780B-7476-4AAE-99DD-762A534987F2}" presName="node" presStyleLbl="node1" presStyleIdx="3" presStyleCnt="15">
        <dgm:presLayoutVars>
          <dgm:bulletEnabled val="1"/>
        </dgm:presLayoutVars>
      </dgm:prSet>
      <dgm:spPr/>
    </dgm:pt>
    <dgm:pt modelId="{DB5A8C4F-4FF7-4D92-BB40-4C5F6C453DDE}" type="pres">
      <dgm:prSet presAssocID="{5F6F355F-F7D2-4E8B-9C4B-CF3E71FC35BA}" presName="sibTrans" presStyleCnt="0"/>
      <dgm:spPr/>
    </dgm:pt>
    <dgm:pt modelId="{264814A5-0865-47E2-BFFE-EC63A33FACE5}" type="pres">
      <dgm:prSet presAssocID="{81E222B4-6FBE-4A96-8327-810D26E44451}" presName="node" presStyleLbl="node1" presStyleIdx="4" presStyleCnt="15">
        <dgm:presLayoutVars>
          <dgm:bulletEnabled val="1"/>
        </dgm:presLayoutVars>
      </dgm:prSet>
      <dgm:spPr/>
    </dgm:pt>
    <dgm:pt modelId="{200573DF-ED19-44E0-ABC9-9E036B675896}" type="pres">
      <dgm:prSet presAssocID="{1974B3F4-FE5F-473F-A35F-18A4CD860DFF}" presName="sibTrans" presStyleCnt="0"/>
      <dgm:spPr/>
    </dgm:pt>
    <dgm:pt modelId="{7BDA0449-29F7-46F7-B432-232E5F281CBB}" type="pres">
      <dgm:prSet presAssocID="{B4B0BD88-D7C9-4267-A550-4974C72D3359}" presName="node" presStyleLbl="node1" presStyleIdx="5" presStyleCnt="15">
        <dgm:presLayoutVars>
          <dgm:bulletEnabled val="1"/>
        </dgm:presLayoutVars>
      </dgm:prSet>
      <dgm:spPr/>
    </dgm:pt>
    <dgm:pt modelId="{CEE50349-5A7C-4FE2-B147-5F019FA9C82F}" type="pres">
      <dgm:prSet presAssocID="{4D5F39D9-E292-406F-BBCB-8F8CA3330CB8}" presName="sibTrans" presStyleCnt="0"/>
      <dgm:spPr/>
    </dgm:pt>
    <dgm:pt modelId="{28BB431F-2224-4129-90E7-69EEEC338BF6}" type="pres">
      <dgm:prSet presAssocID="{21AE73A2-18EB-46FA-8E6D-9FC9A9A2A151}" presName="node" presStyleLbl="node1" presStyleIdx="6" presStyleCnt="15">
        <dgm:presLayoutVars>
          <dgm:bulletEnabled val="1"/>
        </dgm:presLayoutVars>
      </dgm:prSet>
      <dgm:spPr/>
    </dgm:pt>
    <dgm:pt modelId="{F691518F-7943-44E5-B30F-109848F63454}" type="pres">
      <dgm:prSet presAssocID="{1C117F38-74B4-4C50-B9D7-E7DD85E20A78}" presName="sibTrans" presStyleCnt="0"/>
      <dgm:spPr/>
    </dgm:pt>
    <dgm:pt modelId="{BC505248-5776-4888-B287-E56A8E6CFF2B}" type="pres">
      <dgm:prSet presAssocID="{28ADB5E3-FF87-4BC4-9C2C-8881DC347EA6}" presName="node" presStyleLbl="node1" presStyleIdx="7" presStyleCnt="15">
        <dgm:presLayoutVars>
          <dgm:bulletEnabled val="1"/>
        </dgm:presLayoutVars>
      </dgm:prSet>
      <dgm:spPr/>
    </dgm:pt>
    <dgm:pt modelId="{283E8810-D361-4809-9C69-54FC42A82E5B}" type="pres">
      <dgm:prSet presAssocID="{68F283B4-7334-4ADD-95ED-8866DDE692EC}" presName="sibTrans" presStyleCnt="0"/>
      <dgm:spPr/>
    </dgm:pt>
    <dgm:pt modelId="{BCDB3843-7848-4B56-A17C-A62F2914A58E}" type="pres">
      <dgm:prSet presAssocID="{CF8D3B87-3A12-41F4-B783-086926EA313D}" presName="node" presStyleLbl="node1" presStyleIdx="8" presStyleCnt="15">
        <dgm:presLayoutVars>
          <dgm:bulletEnabled val="1"/>
        </dgm:presLayoutVars>
      </dgm:prSet>
      <dgm:spPr/>
    </dgm:pt>
    <dgm:pt modelId="{87CD5F09-A998-4539-8C65-BC78BAE08192}" type="pres">
      <dgm:prSet presAssocID="{8966CB51-4707-4051-961D-FD018C950653}" presName="sibTrans" presStyleCnt="0"/>
      <dgm:spPr/>
    </dgm:pt>
    <dgm:pt modelId="{A5B4F510-2311-4E64-9AA1-536CC7E367F6}" type="pres">
      <dgm:prSet presAssocID="{B0BF7890-229C-44E9-BCB7-08BD686261DD}" presName="node" presStyleLbl="node1" presStyleIdx="9" presStyleCnt="15">
        <dgm:presLayoutVars>
          <dgm:bulletEnabled val="1"/>
        </dgm:presLayoutVars>
      </dgm:prSet>
      <dgm:spPr/>
    </dgm:pt>
    <dgm:pt modelId="{4389564A-4366-42C1-85F3-27281B99862F}" type="pres">
      <dgm:prSet presAssocID="{D0E01EE0-B287-40FB-A1DE-BE2B245AE7F8}" presName="sibTrans" presStyleCnt="0"/>
      <dgm:spPr/>
    </dgm:pt>
    <dgm:pt modelId="{B768CB78-32A7-42C1-A402-652F24CB393C}" type="pres">
      <dgm:prSet presAssocID="{BA0B7D04-602E-4206-80FF-DB005BD06689}" presName="node" presStyleLbl="node1" presStyleIdx="10" presStyleCnt="15">
        <dgm:presLayoutVars>
          <dgm:bulletEnabled val="1"/>
        </dgm:presLayoutVars>
      </dgm:prSet>
      <dgm:spPr/>
    </dgm:pt>
    <dgm:pt modelId="{68C32876-DDC8-41C7-924F-980A83C8FB91}" type="pres">
      <dgm:prSet presAssocID="{92079704-499D-44DF-A030-6247222BFB34}" presName="sibTrans" presStyleCnt="0"/>
      <dgm:spPr/>
    </dgm:pt>
    <dgm:pt modelId="{87D6D0A6-05DC-4714-8B73-C069BFD49105}" type="pres">
      <dgm:prSet presAssocID="{36DED5AF-3FB1-43E9-8337-D11460747999}" presName="node" presStyleLbl="node1" presStyleIdx="11" presStyleCnt="15">
        <dgm:presLayoutVars>
          <dgm:bulletEnabled val="1"/>
        </dgm:presLayoutVars>
      </dgm:prSet>
      <dgm:spPr/>
    </dgm:pt>
    <dgm:pt modelId="{C3BCABB5-6B45-4C54-8A86-2FF71987256D}" type="pres">
      <dgm:prSet presAssocID="{160E57B8-6069-4689-A646-0D5D504B96D6}" presName="sibTrans" presStyleCnt="0"/>
      <dgm:spPr/>
    </dgm:pt>
    <dgm:pt modelId="{F77705A3-F70A-4D78-8F86-921B2AE57ECE}" type="pres">
      <dgm:prSet presAssocID="{4C5F9D4A-9D0A-4567-AF05-ED63DA13C163}" presName="node" presStyleLbl="node1" presStyleIdx="12" presStyleCnt="15">
        <dgm:presLayoutVars>
          <dgm:bulletEnabled val="1"/>
        </dgm:presLayoutVars>
      </dgm:prSet>
      <dgm:spPr/>
    </dgm:pt>
    <dgm:pt modelId="{C4809234-6A98-4804-9EB1-CC923664C616}" type="pres">
      <dgm:prSet presAssocID="{777B0449-E13C-4118-AD9F-401F0F3785E9}" presName="sibTrans" presStyleCnt="0"/>
      <dgm:spPr/>
    </dgm:pt>
    <dgm:pt modelId="{8282AEDA-579B-449B-8845-DF10513E8C42}" type="pres">
      <dgm:prSet presAssocID="{30F3BD83-D60B-4CB0-8F84-43C31E0B5ABE}" presName="node" presStyleLbl="node1" presStyleIdx="13" presStyleCnt="15">
        <dgm:presLayoutVars>
          <dgm:bulletEnabled val="1"/>
        </dgm:presLayoutVars>
      </dgm:prSet>
      <dgm:spPr/>
    </dgm:pt>
    <dgm:pt modelId="{EAA5FE7F-7245-4126-A608-783353F2DF52}" type="pres">
      <dgm:prSet presAssocID="{B209E930-CE50-45EC-ABF0-1F1D12DC32D3}" presName="sibTrans" presStyleCnt="0"/>
      <dgm:spPr/>
    </dgm:pt>
    <dgm:pt modelId="{5E65F023-30B3-4AE8-8C13-C72845E5BDDA}" type="pres">
      <dgm:prSet presAssocID="{C37626C8-9B0C-4A2D-8E91-03B0E2995BDD}" presName="node" presStyleLbl="node1" presStyleIdx="14" presStyleCnt="15">
        <dgm:presLayoutVars>
          <dgm:bulletEnabled val="1"/>
        </dgm:presLayoutVars>
      </dgm:prSet>
      <dgm:spPr/>
    </dgm:pt>
  </dgm:ptLst>
  <dgm:cxnLst>
    <dgm:cxn modelId="{7D48E202-21FD-4191-80B1-335F6A864FF7}" type="presOf" srcId="{49203757-D8D2-4FE8-93A6-17C854BEA18C}" destId="{365684AA-7FCB-4086-9BE4-9B6027E9036B}" srcOrd="0" destOrd="0" presId="urn:microsoft.com/office/officeart/2005/8/layout/default"/>
    <dgm:cxn modelId="{962D6710-3981-4486-9DFE-9FC6D8492AB2}" srcId="{49203757-D8D2-4FE8-93A6-17C854BEA18C}" destId="{B0AB780B-7476-4AAE-99DD-762A534987F2}" srcOrd="3" destOrd="0" parTransId="{3C9CC082-75B2-4ACE-8D89-D1D660A264B1}" sibTransId="{5F6F355F-F7D2-4E8B-9C4B-CF3E71FC35BA}"/>
    <dgm:cxn modelId="{E6341D1C-67EC-4B42-9A4C-19733A367FDD}" srcId="{49203757-D8D2-4FE8-93A6-17C854BEA18C}" destId="{BA0B7D04-602E-4206-80FF-DB005BD06689}" srcOrd="10" destOrd="0" parTransId="{E3D8B6CA-8706-4D13-896A-0BA43A7BEF71}" sibTransId="{92079704-499D-44DF-A030-6247222BFB34}"/>
    <dgm:cxn modelId="{0B11591D-C06F-46DB-A8BB-9770021C3541}" srcId="{49203757-D8D2-4FE8-93A6-17C854BEA18C}" destId="{0A44B8E7-38ED-4049-94A5-A9F2AC8DB3A8}" srcOrd="2" destOrd="0" parTransId="{5A13BE09-3D23-4CA4-8D92-6ABEF035CCAA}" sibTransId="{616FEA8B-1A22-4269-9A00-62460BC2A205}"/>
    <dgm:cxn modelId="{62E6752A-AC25-4260-856A-E2D31FE4C9FF}" srcId="{49203757-D8D2-4FE8-93A6-17C854BEA18C}" destId="{B03A4AFF-F6F3-49DF-BFC1-7791ED3D35D2}" srcOrd="1" destOrd="0" parTransId="{35790A66-292F-4FCA-8557-DBA3C6A84DB6}" sibTransId="{35E37075-F354-4AAC-A689-1A30958C9E92}"/>
    <dgm:cxn modelId="{26D5025B-44C2-4BFC-BBAF-87F8298A4E95}" srcId="{49203757-D8D2-4FE8-93A6-17C854BEA18C}" destId="{81E222B4-6FBE-4A96-8327-810D26E44451}" srcOrd="4" destOrd="0" parTransId="{37E11D2D-9335-471A-8DEB-2ECE78FECE0E}" sibTransId="{1974B3F4-FE5F-473F-A35F-18A4CD860DFF}"/>
    <dgm:cxn modelId="{70778E5E-8494-47E5-94FA-48C7601BA196}" type="presOf" srcId="{81E222B4-6FBE-4A96-8327-810D26E44451}" destId="{264814A5-0865-47E2-BFFE-EC63A33FACE5}" srcOrd="0" destOrd="0" presId="urn:microsoft.com/office/officeart/2005/8/layout/default"/>
    <dgm:cxn modelId="{27813642-C8AF-4E32-9200-FC0F99CF709C}" type="presOf" srcId="{B0AB780B-7476-4AAE-99DD-762A534987F2}" destId="{0A5DDA0F-4528-4546-9F26-043D8F580988}" srcOrd="0" destOrd="0" presId="urn:microsoft.com/office/officeart/2005/8/layout/default"/>
    <dgm:cxn modelId="{AF2B014A-8AFA-40BB-96ED-65E293C7DEE8}" type="presOf" srcId="{C37626C8-9B0C-4A2D-8E91-03B0E2995BDD}" destId="{5E65F023-30B3-4AE8-8C13-C72845E5BDDA}" srcOrd="0" destOrd="0" presId="urn:microsoft.com/office/officeart/2005/8/layout/default"/>
    <dgm:cxn modelId="{3C5C8379-308B-4645-80DF-B2C9B0077724}" type="presOf" srcId="{B03A4AFF-F6F3-49DF-BFC1-7791ED3D35D2}" destId="{90F2D5E2-4149-4CA8-93A2-8570C187A03B}" srcOrd="0" destOrd="0" presId="urn:microsoft.com/office/officeart/2005/8/layout/default"/>
    <dgm:cxn modelId="{DFA22F7C-F9D1-4E48-8DA1-1E1080ED8825}" srcId="{49203757-D8D2-4FE8-93A6-17C854BEA18C}" destId="{B4B0BD88-D7C9-4267-A550-4974C72D3359}" srcOrd="5" destOrd="0" parTransId="{CBC02DA8-9A2B-4372-9CA9-0343C7771587}" sibTransId="{4D5F39D9-E292-406F-BBCB-8F8CA3330CB8}"/>
    <dgm:cxn modelId="{463C448C-EA49-4552-A6CA-095643D82A8C}" srcId="{49203757-D8D2-4FE8-93A6-17C854BEA18C}" destId="{4C5F9D4A-9D0A-4567-AF05-ED63DA13C163}" srcOrd="12" destOrd="0" parTransId="{3A3ED8E5-483C-48E0-AAAC-C387C8E52271}" sibTransId="{777B0449-E13C-4118-AD9F-401F0F3785E9}"/>
    <dgm:cxn modelId="{24A831A3-48A6-4D0D-961A-033AE0F85F6F}" type="presOf" srcId="{28ADB5E3-FF87-4BC4-9C2C-8881DC347EA6}" destId="{BC505248-5776-4888-B287-E56A8E6CFF2B}" srcOrd="0" destOrd="0" presId="urn:microsoft.com/office/officeart/2005/8/layout/default"/>
    <dgm:cxn modelId="{FD8414A8-8CC7-4B1A-A869-6BA2A9B507E8}" type="presOf" srcId="{21AE73A2-18EB-46FA-8E6D-9FC9A9A2A151}" destId="{28BB431F-2224-4129-90E7-69EEEC338BF6}" srcOrd="0" destOrd="0" presId="urn:microsoft.com/office/officeart/2005/8/layout/default"/>
    <dgm:cxn modelId="{5B8314AA-CD7B-44BC-A42A-52A7FBED82A2}" srcId="{49203757-D8D2-4FE8-93A6-17C854BEA18C}" destId="{30F3BD83-D60B-4CB0-8F84-43C31E0B5ABE}" srcOrd="13" destOrd="0" parTransId="{ED1D8485-FBB9-424F-9D89-678C76EED786}" sibTransId="{B209E930-CE50-45EC-ABF0-1F1D12DC32D3}"/>
    <dgm:cxn modelId="{3EB070B3-EF47-408A-9DE3-C5BF234A07B0}" srcId="{49203757-D8D2-4FE8-93A6-17C854BEA18C}" destId="{36DED5AF-3FB1-43E9-8337-D11460747999}" srcOrd="11" destOrd="0" parTransId="{3F1E734C-3551-4B82-85AE-698B42CFD806}" sibTransId="{160E57B8-6069-4689-A646-0D5D504B96D6}"/>
    <dgm:cxn modelId="{F0B621B4-BA97-4E32-9BDB-894D22946D1C}" srcId="{49203757-D8D2-4FE8-93A6-17C854BEA18C}" destId="{C37626C8-9B0C-4A2D-8E91-03B0E2995BDD}" srcOrd="14" destOrd="0" parTransId="{0615AECA-7623-4AEE-B4A0-5BFB4E519B7E}" sibTransId="{3E9AC252-D269-4312-8A9D-344A56A353FF}"/>
    <dgm:cxn modelId="{9314E6C6-02C1-45E2-8F64-7BB7ED08958F}" srcId="{49203757-D8D2-4FE8-93A6-17C854BEA18C}" destId="{CF8D3B87-3A12-41F4-B783-086926EA313D}" srcOrd="8" destOrd="0" parTransId="{A75275A5-FAAE-44D3-A5DC-D1B1BE32192D}" sibTransId="{8966CB51-4707-4051-961D-FD018C950653}"/>
    <dgm:cxn modelId="{C7551AC8-57D0-454E-8019-5528B309A0B1}" srcId="{49203757-D8D2-4FE8-93A6-17C854BEA18C}" destId="{B0BF7890-229C-44E9-BCB7-08BD686261DD}" srcOrd="9" destOrd="0" parTransId="{C55F847B-AE10-4D5A-A93B-75A480326E44}" sibTransId="{D0E01EE0-B287-40FB-A1DE-BE2B245AE7F8}"/>
    <dgm:cxn modelId="{CCC083CB-302C-4196-A202-BCAE274D1CFA}" type="presOf" srcId="{2F201CFE-2415-4489-B416-48831A9FD256}" destId="{693572A3-F0BD-41FB-B80C-0412F8672BEB}" srcOrd="0" destOrd="0" presId="urn:microsoft.com/office/officeart/2005/8/layout/default"/>
    <dgm:cxn modelId="{BE60BCD0-5C96-44B3-88E7-516AC49EE9AA}" type="presOf" srcId="{B0BF7890-229C-44E9-BCB7-08BD686261DD}" destId="{A5B4F510-2311-4E64-9AA1-536CC7E367F6}" srcOrd="0" destOrd="0" presId="urn:microsoft.com/office/officeart/2005/8/layout/default"/>
    <dgm:cxn modelId="{B8517FD8-548A-48D2-9D15-BC4E71376511}" srcId="{49203757-D8D2-4FE8-93A6-17C854BEA18C}" destId="{28ADB5E3-FF87-4BC4-9C2C-8881DC347EA6}" srcOrd="7" destOrd="0" parTransId="{F950A28A-3A15-4A71-BF2B-A0EF03D54EF6}" sibTransId="{68F283B4-7334-4ADD-95ED-8866DDE692EC}"/>
    <dgm:cxn modelId="{7B172FDC-FF76-4A07-AF06-315FB57DBCAA}" type="presOf" srcId="{CF8D3B87-3A12-41F4-B783-086926EA313D}" destId="{BCDB3843-7848-4B56-A17C-A62F2914A58E}" srcOrd="0" destOrd="0" presId="urn:microsoft.com/office/officeart/2005/8/layout/default"/>
    <dgm:cxn modelId="{2EE6F8DC-B286-4554-9F3D-E6B27BCF7923}" type="presOf" srcId="{B4B0BD88-D7C9-4267-A550-4974C72D3359}" destId="{7BDA0449-29F7-46F7-B432-232E5F281CBB}" srcOrd="0" destOrd="0" presId="urn:microsoft.com/office/officeart/2005/8/layout/default"/>
    <dgm:cxn modelId="{1D5535DE-BE2F-4245-BDF8-2733E76D5429}" type="presOf" srcId="{4C5F9D4A-9D0A-4567-AF05-ED63DA13C163}" destId="{F77705A3-F70A-4D78-8F86-921B2AE57ECE}" srcOrd="0" destOrd="0" presId="urn:microsoft.com/office/officeart/2005/8/layout/default"/>
    <dgm:cxn modelId="{5DD467E0-363F-46D9-BCA5-D21C77587687}" type="presOf" srcId="{0A44B8E7-38ED-4049-94A5-A9F2AC8DB3A8}" destId="{17D8297E-A0FA-4CC7-B02F-D78B20E78ED1}" srcOrd="0" destOrd="0" presId="urn:microsoft.com/office/officeart/2005/8/layout/default"/>
    <dgm:cxn modelId="{793E55E3-9965-4B8F-89E8-2AD160A107D6}" srcId="{49203757-D8D2-4FE8-93A6-17C854BEA18C}" destId="{21AE73A2-18EB-46FA-8E6D-9FC9A9A2A151}" srcOrd="6" destOrd="0" parTransId="{2C10F0A7-4E77-473A-9072-90DB5B42721C}" sibTransId="{1C117F38-74B4-4C50-B9D7-E7DD85E20A78}"/>
    <dgm:cxn modelId="{3394F7E7-CB3D-4823-82EE-25789A1F08A0}" type="presOf" srcId="{BA0B7D04-602E-4206-80FF-DB005BD06689}" destId="{B768CB78-32A7-42C1-A402-652F24CB393C}" srcOrd="0" destOrd="0" presId="urn:microsoft.com/office/officeart/2005/8/layout/default"/>
    <dgm:cxn modelId="{98ADB5EB-F994-4838-9CC3-E64F08D091F9}" type="presOf" srcId="{30F3BD83-D60B-4CB0-8F84-43C31E0B5ABE}" destId="{8282AEDA-579B-449B-8845-DF10513E8C42}" srcOrd="0" destOrd="0" presId="urn:microsoft.com/office/officeart/2005/8/layout/default"/>
    <dgm:cxn modelId="{464FADEE-3BCE-4892-8DAF-5B495CD2BD25}" srcId="{49203757-D8D2-4FE8-93A6-17C854BEA18C}" destId="{2F201CFE-2415-4489-B416-48831A9FD256}" srcOrd="0" destOrd="0" parTransId="{97A7BD82-BADC-4141-9E08-A4F32967691C}" sibTransId="{0F335607-F4A2-4B6E-A4E2-38AFE891996C}"/>
    <dgm:cxn modelId="{7DAC1FFF-434E-4684-BB8D-21EF00FB3A5F}" type="presOf" srcId="{36DED5AF-3FB1-43E9-8337-D11460747999}" destId="{87D6D0A6-05DC-4714-8B73-C069BFD49105}" srcOrd="0" destOrd="0" presId="urn:microsoft.com/office/officeart/2005/8/layout/default"/>
    <dgm:cxn modelId="{5B394184-22D0-468B-9BEC-A7CEB7BB35C4}" type="presParOf" srcId="{365684AA-7FCB-4086-9BE4-9B6027E9036B}" destId="{693572A3-F0BD-41FB-B80C-0412F8672BEB}" srcOrd="0" destOrd="0" presId="urn:microsoft.com/office/officeart/2005/8/layout/default"/>
    <dgm:cxn modelId="{4CBB142B-5CDD-4EF4-952B-5F58E9024119}" type="presParOf" srcId="{365684AA-7FCB-4086-9BE4-9B6027E9036B}" destId="{63130D72-5A20-4F70-9065-303936FD8931}" srcOrd="1" destOrd="0" presId="urn:microsoft.com/office/officeart/2005/8/layout/default"/>
    <dgm:cxn modelId="{6E2A4109-2960-4D99-A18F-729062263664}" type="presParOf" srcId="{365684AA-7FCB-4086-9BE4-9B6027E9036B}" destId="{90F2D5E2-4149-4CA8-93A2-8570C187A03B}" srcOrd="2" destOrd="0" presId="urn:microsoft.com/office/officeart/2005/8/layout/default"/>
    <dgm:cxn modelId="{D6307B52-CCFF-4F1C-A79B-F4E118A48301}" type="presParOf" srcId="{365684AA-7FCB-4086-9BE4-9B6027E9036B}" destId="{635249A0-E238-4AEC-9C2D-799817AD2A88}" srcOrd="3" destOrd="0" presId="urn:microsoft.com/office/officeart/2005/8/layout/default"/>
    <dgm:cxn modelId="{EF5DBB86-A829-47E8-A687-087648D83607}" type="presParOf" srcId="{365684AA-7FCB-4086-9BE4-9B6027E9036B}" destId="{17D8297E-A0FA-4CC7-B02F-D78B20E78ED1}" srcOrd="4" destOrd="0" presId="urn:microsoft.com/office/officeart/2005/8/layout/default"/>
    <dgm:cxn modelId="{E3C5B299-322E-44C0-80FC-24162B1DB5D3}" type="presParOf" srcId="{365684AA-7FCB-4086-9BE4-9B6027E9036B}" destId="{613F2C58-86E3-4815-95A2-1775C9BB0964}" srcOrd="5" destOrd="0" presId="urn:microsoft.com/office/officeart/2005/8/layout/default"/>
    <dgm:cxn modelId="{AA80F24A-288A-4B9F-AB50-C0FEFC27720D}" type="presParOf" srcId="{365684AA-7FCB-4086-9BE4-9B6027E9036B}" destId="{0A5DDA0F-4528-4546-9F26-043D8F580988}" srcOrd="6" destOrd="0" presId="urn:microsoft.com/office/officeart/2005/8/layout/default"/>
    <dgm:cxn modelId="{3277B8EA-FDDC-4141-9D0F-9DFA9598597B}" type="presParOf" srcId="{365684AA-7FCB-4086-9BE4-9B6027E9036B}" destId="{DB5A8C4F-4FF7-4D92-BB40-4C5F6C453DDE}" srcOrd="7" destOrd="0" presId="urn:microsoft.com/office/officeart/2005/8/layout/default"/>
    <dgm:cxn modelId="{873C33D5-1F14-49C6-92B4-B7B878992984}" type="presParOf" srcId="{365684AA-7FCB-4086-9BE4-9B6027E9036B}" destId="{264814A5-0865-47E2-BFFE-EC63A33FACE5}" srcOrd="8" destOrd="0" presId="urn:microsoft.com/office/officeart/2005/8/layout/default"/>
    <dgm:cxn modelId="{4434A811-CD6B-4106-9A14-EC4C577829B6}" type="presParOf" srcId="{365684AA-7FCB-4086-9BE4-9B6027E9036B}" destId="{200573DF-ED19-44E0-ABC9-9E036B675896}" srcOrd="9" destOrd="0" presId="urn:microsoft.com/office/officeart/2005/8/layout/default"/>
    <dgm:cxn modelId="{E1A1D0C2-5642-4323-BEA0-926EF0730C05}" type="presParOf" srcId="{365684AA-7FCB-4086-9BE4-9B6027E9036B}" destId="{7BDA0449-29F7-46F7-B432-232E5F281CBB}" srcOrd="10" destOrd="0" presId="urn:microsoft.com/office/officeart/2005/8/layout/default"/>
    <dgm:cxn modelId="{D6CC0E8A-0B11-4C9E-B569-08ACA9BC4417}" type="presParOf" srcId="{365684AA-7FCB-4086-9BE4-9B6027E9036B}" destId="{CEE50349-5A7C-4FE2-B147-5F019FA9C82F}" srcOrd="11" destOrd="0" presId="urn:microsoft.com/office/officeart/2005/8/layout/default"/>
    <dgm:cxn modelId="{90A2D37D-F45E-4905-99C8-CA522F577212}" type="presParOf" srcId="{365684AA-7FCB-4086-9BE4-9B6027E9036B}" destId="{28BB431F-2224-4129-90E7-69EEEC338BF6}" srcOrd="12" destOrd="0" presId="urn:microsoft.com/office/officeart/2005/8/layout/default"/>
    <dgm:cxn modelId="{44790AE2-872C-4DE9-BFA7-9B929C9270EE}" type="presParOf" srcId="{365684AA-7FCB-4086-9BE4-9B6027E9036B}" destId="{F691518F-7943-44E5-B30F-109848F63454}" srcOrd="13" destOrd="0" presId="urn:microsoft.com/office/officeart/2005/8/layout/default"/>
    <dgm:cxn modelId="{3CA0BA21-0CAC-47A2-84A3-93B21CB1811A}" type="presParOf" srcId="{365684AA-7FCB-4086-9BE4-9B6027E9036B}" destId="{BC505248-5776-4888-B287-E56A8E6CFF2B}" srcOrd="14" destOrd="0" presId="urn:microsoft.com/office/officeart/2005/8/layout/default"/>
    <dgm:cxn modelId="{FFD1F323-A406-41C1-B9F2-404F30E9B97C}" type="presParOf" srcId="{365684AA-7FCB-4086-9BE4-9B6027E9036B}" destId="{283E8810-D361-4809-9C69-54FC42A82E5B}" srcOrd="15" destOrd="0" presId="urn:microsoft.com/office/officeart/2005/8/layout/default"/>
    <dgm:cxn modelId="{7764EB34-4612-408D-97C5-661A0F0E9541}" type="presParOf" srcId="{365684AA-7FCB-4086-9BE4-9B6027E9036B}" destId="{BCDB3843-7848-4B56-A17C-A62F2914A58E}" srcOrd="16" destOrd="0" presId="urn:microsoft.com/office/officeart/2005/8/layout/default"/>
    <dgm:cxn modelId="{64F5A82E-2A2C-4D40-80AC-BAC46CE72F19}" type="presParOf" srcId="{365684AA-7FCB-4086-9BE4-9B6027E9036B}" destId="{87CD5F09-A998-4539-8C65-BC78BAE08192}" srcOrd="17" destOrd="0" presId="urn:microsoft.com/office/officeart/2005/8/layout/default"/>
    <dgm:cxn modelId="{5D53F069-E3D9-491D-BBC3-C3173625F8AB}" type="presParOf" srcId="{365684AA-7FCB-4086-9BE4-9B6027E9036B}" destId="{A5B4F510-2311-4E64-9AA1-536CC7E367F6}" srcOrd="18" destOrd="0" presId="urn:microsoft.com/office/officeart/2005/8/layout/default"/>
    <dgm:cxn modelId="{63D0DA83-6109-4339-A84A-D19C953B83C1}" type="presParOf" srcId="{365684AA-7FCB-4086-9BE4-9B6027E9036B}" destId="{4389564A-4366-42C1-85F3-27281B99862F}" srcOrd="19" destOrd="0" presId="urn:microsoft.com/office/officeart/2005/8/layout/default"/>
    <dgm:cxn modelId="{F1046A37-9E8D-4EBD-9007-0A9F607178B7}" type="presParOf" srcId="{365684AA-7FCB-4086-9BE4-9B6027E9036B}" destId="{B768CB78-32A7-42C1-A402-652F24CB393C}" srcOrd="20" destOrd="0" presId="urn:microsoft.com/office/officeart/2005/8/layout/default"/>
    <dgm:cxn modelId="{FE84C334-4097-4D02-A351-3578CB32956E}" type="presParOf" srcId="{365684AA-7FCB-4086-9BE4-9B6027E9036B}" destId="{68C32876-DDC8-41C7-924F-980A83C8FB91}" srcOrd="21" destOrd="0" presId="urn:microsoft.com/office/officeart/2005/8/layout/default"/>
    <dgm:cxn modelId="{338C4DFD-6CAB-4434-B6FE-1B17593073CA}" type="presParOf" srcId="{365684AA-7FCB-4086-9BE4-9B6027E9036B}" destId="{87D6D0A6-05DC-4714-8B73-C069BFD49105}" srcOrd="22" destOrd="0" presId="urn:microsoft.com/office/officeart/2005/8/layout/default"/>
    <dgm:cxn modelId="{2C8CFB05-8E88-4EC9-9330-867F0F3A7793}" type="presParOf" srcId="{365684AA-7FCB-4086-9BE4-9B6027E9036B}" destId="{C3BCABB5-6B45-4C54-8A86-2FF71987256D}" srcOrd="23" destOrd="0" presId="urn:microsoft.com/office/officeart/2005/8/layout/default"/>
    <dgm:cxn modelId="{FA5C2D1E-F54E-4B0B-B11E-6DACEA0E0E2C}" type="presParOf" srcId="{365684AA-7FCB-4086-9BE4-9B6027E9036B}" destId="{F77705A3-F70A-4D78-8F86-921B2AE57ECE}" srcOrd="24" destOrd="0" presId="urn:microsoft.com/office/officeart/2005/8/layout/default"/>
    <dgm:cxn modelId="{8C65A8CC-AC1F-48E4-A696-F346326B47D3}" type="presParOf" srcId="{365684AA-7FCB-4086-9BE4-9B6027E9036B}" destId="{C4809234-6A98-4804-9EB1-CC923664C616}" srcOrd="25" destOrd="0" presId="urn:microsoft.com/office/officeart/2005/8/layout/default"/>
    <dgm:cxn modelId="{F62B8A29-BC7F-48AD-8837-E26AFF3709FE}" type="presParOf" srcId="{365684AA-7FCB-4086-9BE4-9B6027E9036B}" destId="{8282AEDA-579B-449B-8845-DF10513E8C42}" srcOrd="26" destOrd="0" presId="urn:microsoft.com/office/officeart/2005/8/layout/default"/>
    <dgm:cxn modelId="{E5B102CE-201C-49E8-B8C5-E60492FB6E8B}" type="presParOf" srcId="{365684AA-7FCB-4086-9BE4-9B6027E9036B}" destId="{EAA5FE7F-7245-4126-A608-783353F2DF52}" srcOrd="27" destOrd="0" presId="urn:microsoft.com/office/officeart/2005/8/layout/default"/>
    <dgm:cxn modelId="{6AA153CB-C2DD-4D94-B691-4365756A9FE3}" type="presParOf" srcId="{365684AA-7FCB-4086-9BE4-9B6027E9036B}" destId="{5E65F023-30B3-4AE8-8C13-C72845E5BDDA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C08E51A-133E-4C20-B487-46BC65E07E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4C43FB-AC7A-46F6-AE7F-2DFDF8304C5D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Shared Decision Making</a:t>
          </a:r>
          <a:endParaRPr lang="en-US">
            <a:latin typeface="Arial"/>
            <a:cs typeface="Arial"/>
          </a:endParaRPr>
        </a:p>
      </dgm:t>
    </dgm:pt>
    <dgm:pt modelId="{891BE548-0327-48D0-A87F-0CDDAAA22500}" type="parTrans" cxnId="{239EF314-D90D-4DEA-A3D1-98DB8C399043}">
      <dgm:prSet/>
      <dgm:spPr/>
      <dgm:t>
        <a:bodyPr/>
        <a:lstStyle/>
        <a:p>
          <a:endParaRPr lang="en-US"/>
        </a:p>
      </dgm:t>
    </dgm:pt>
    <dgm:pt modelId="{CBF0355D-5CFC-4342-B923-F021C74D38D1}" type="sibTrans" cxnId="{239EF314-D90D-4DEA-A3D1-98DB8C399043}">
      <dgm:prSet/>
      <dgm:spPr/>
      <dgm:t>
        <a:bodyPr/>
        <a:lstStyle/>
        <a:p>
          <a:endParaRPr lang="en-US"/>
        </a:p>
      </dgm:t>
    </dgm:pt>
    <dgm:pt modelId="{AE97DF25-DE64-4F47-A88E-B0D0720A053D}">
      <dgm:prSet/>
      <dgm:spPr/>
      <dgm:t>
        <a:bodyPr/>
        <a:lstStyle/>
        <a:p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Support informed consent in complex heart failure management</a:t>
          </a:r>
        </a:p>
      </dgm:t>
    </dgm:pt>
    <dgm:pt modelId="{3CA787EF-E22E-473B-B03A-3DDC056FCCF1}" type="parTrans" cxnId="{66509B77-47EB-4F56-AA51-F18243458C1A}">
      <dgm:prSet/>
      <dgm:spPr/>
      <dgm:t>
        <a:bodyPr/>
        <a:lstStyle/>
        <a:p>
          <a:endParaRPr lang="en-US"/>
        </a:p>
      </dgm:t>
    </dgm:pt>
    <dgm:pt modelId="{E8A084C5-78CC-43E9-8834-C346A13C0C47}" type="sibTrans" cxnId="{66509B77-47EB-4F56-AA51-F18243458C1A}">
      <dgm:prSet/>
      <dgm:spPr/>
      <dgm:t>
        <a:bodyPr/>
        <a:lstStyle/>
        <a:p>
          <a:endParaRPr lang="en-US"/>
        </a:p>
      </dgm:t>
    </dgm:pt>
    <dgm:pt modelId="{6471D5EF-9635-44F7-BF13-74926614EED6}">
      <dgm:prSet/>
      <dgm:spPr/>
      <dgm:t>
        <a:bodyPr/>
        <a:lstStyle/>
        <a:p>
          <a:r>
            <a:rPr lang="en-US" b="1" dirty="0" err="1">
              <a:latin typeface="Arial"/>
              <a:cs typeface="Arial"/>
            </a:rPr>
            <a:t>Personalised</a:t>
          </a:r>
          <a:r>
            <a:rPr lang="en-US" b="1" dirty="0">
              <a:latin typeface="Arial"/>
              <a:cs typeface="Arial"/>
            </a:rPr>
            <a:t> Care and Support Planning</a:t>
          </a:r>
          <a:endParaRPr lang="en-US" dirty="0">
            <a:latin typeface="Arial"/>
            <a:cs typeface="Arial"/>
          </a:endParaRPr>
        </a:p>
      </dgm:t>
    </dgm:pt>
    <dgm:pt modelId="{54DF21E5-E3A8-4C93-8CAD-498B9A664C11}" type="parTrans" cxnId="{25827A89-224C-496D-A22B-B66B596E7C0D}">
      <dgm:prSet/>
      <dgm:spPr/>
      <dgm:t>
        <a:bodyPr/>
        <a:lstStyle/>
        <a:p>
          <a:endParaRPr lang="en-US"/>
        </a:p>
      </dgm:t>
    </dgm:pt>
    <dgm:pt modelId="{61019A15-E9CA-4DA2-978A-0BC65BE7FAF5}" type="sibTrans" cxnId="{25827A89-224C-496D-A22B-B66B596E7C0D}">
      <dgm:prSet/>
      <dgm:spPr/>
      <dgm:t>
        <a:bodyPr/>
        <a:lstStyle/>
        <a:p>
          <a:endParaRPr lang="en-US"/>
        </a:p>
      </dgm:t>
    </dgm:pt>
    <dgm:pt modelId="{1B7C2EF9-C8F0-45E2-8D80-4D35E13DBA38}">
      <dgm:prSet/>
      <dgm:spPr/>
      <dgm:t>
        <a:bodyPr/>
        <a:lstStyle/>
        <a:p>
          <a:pPr rtl="0"/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Develop holistic care plans based on clinical assessment and patient goals</a:t>
          </a:r>
        </a:p>
      </dgm:t>
    </dgm:pt>
    <dgm:pt modelId="{50520E4F-DABC-417C-A0D1-39920FBB4F69}" type="parTrans" cxnId="{245BBB2E-465E-4D01-B3FF-F31AB96A0C90}">
      <dgm:prSet/>
      <dgm:spPr/>
      <dgm:t>
        <a:bodyPr/>
        <a:lstStyle/>
        <a:p>
          <a:endParaRPr lang="en-US"/>
        </a:p>
      </dgm:t>
    </dgm:pt>
    <dgm:pt modelId="{023E4539-DF3F-4649-906B-A5A053D231BB}" type="sibTrans" cxnId="{245BBB2E-465E-4D01-B3FF-F31AB96A0C90}">
      <dgm:prSet/>
      <dgm:spPr/>
      <dgm:t>
        <a:bodyPr/>
        <a:lstStyle/>
        <a:p>
          <a:endParaRPr lang="en-US"/>
        </a:p>
      </dgm:t>
    </dgm:pt>
    <dgm:pt modelId="{E5626202-5FCA-4695-9FE3-660C9F5AFE3F}">
      <dgm:prSet/>
      <dgm:spPr/>
      <dgm:t>
        <a:bodyPr/>
        <a:lstStyle/>
        <a:p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Incorporate symptom monitoring, medicines </a:t>
          </a:r>
          <a:r>
            <a:rPr lang="en-US" sz="1100" dirty="0" err="1">
              <a:solidFill>
                <a:srgbClr val="444444"/>
              </a:solidFill>
              <a:latin typeface="Arial"/>
              <a:ea typeface="Calibri"/>
              <a:cs typeface="Arial"/>
            </a:rPr>
            <a:t>optimisation</a:t>
          </a:r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, and escalation plans</a:t>
          </a:r>
        </a:p>
      </dgm:t>
    </dgm:pt>
    <dgm:pt modelId="{C78A4637-6F52-476C-83C8-E0EB9A14B51A}" type="parTrans" cxnId="{731DF0D8-A421-43F7-A3CF-8DF0EB948566}">
      <dgm:prSet/>
      <dgm:spPr/>
      <dgm:t>
        <a:bodyPr/>
        <a:lstStyle/>
        <a:p>
          <a:endParaRPr lang="en-US"/>
        </a:p>
      </dgm:t>
    </dgm:pt>
    <dgm:pt modelId="{19504AFC-3500-4679-881C-88B368C0BD27}" type="sibTrans" cxnId="{731DF0D8-A421-43F7-A3CF-8DF0EB948566}">
      <dgm:prSet/>
      <dgm:spPr/>
      <dgm:t>
        <a:bodyPr/>
        <a:lstStyle/>
        <a:p>
          <a:endParaRPr lang="en-US"/>
        </a:p>
      </dgm:t>
    </dgm:pt>
    <dgm:pt modelId="{DA12626B-0B36-4DAE-9DA4-C3522DB9A3E0}">
      <dgm:prSet/>
      <dgm:spPr/>
      <dgm:t>
        <a:bodyPr/>
        <a:lstStyle/>
        <a:p>
          <a:r>
            <a:rPr lang="en-US" b="1">
              <a:latin typeface="Arial"/>
              <a:cs typeface="Arial"/>
            </a:rPr>
            <a:t>Enabling Choice</a:t>
          </a:r>
          <a:endParaRPr lang="en-US">
            <a:latin typeface="Arial"/>
            <a:cs typeface="Arial"/>
          </a:endParaRPr>
        </a:p>
      </dgm:t>
    </dgm:pt>
    <dgm:pt modelId="{DA82274B-B43B-4E09-BE8A-3EB8F41156EE}" type="parTrans" cxnId="{6F9EDF90-DC28-4612-BEEC-73E5E3B85B72}">
      <dgm:prSet/>
      <dgm:spPr/>
      <dgm:t>
        <a:bodyPr/>
        <a:lstStyle/>
        <a:p>
          <a:endParaRPr lang="en-US"/>
        </a:p>
      </dgm:t>
    </dgm:pt>
    <dgm:pt modelId="{C70FFAD4-12AA-4E57-AC38-5C381DCA2DDB}" type="sibTrans" cxnId="{6F9EDF90-DC28-4612-BEEC-73E5E3B85B72}">
      <dgm:prSet/>
      <dgm:spPr/>
      <dgm:t>
        <a:bodyPr/>
        <a:lstStyle/>
        <a:p>
          <a:endParaRPr lang="en-US"/>
        </a:p>
      </dgm:t>
    </dgm:pt>
    <dgm:pt modelId="{CE04FFF7-08FF-49FE-9CE6-3CE460399B57}">
      <dgm:prSet/>
      <dgm:spPr/>
      <dgm:t>
        <a:bodyPr/>
        <a:lstStyle/>
        <a:p>
          <a:pPr rtl="0"/>
          <a:r>
            <a:rPr lang="en-US" sz="1100">
              <a:solidFill>
                <a:srgbClr val="444444"/>
              </a:solidFill>
              <a:latin typeface="Arial"/>
              <a:ea typeface="Calibri"/>
              <a:cs typeface="Arial"/>
            </a:rPr>
            <a:t>Advocate for patient choice across services (community, outpatient, home care)</a:t>
          </a:r>
        </a:p>
      </dgm:t>
    </dgm:pt>
    <dgm:pt modelId="{E4BCC136-D060-4294-8B75-47B26961B2F1}" type="parTrans" cxnId="{F715A268-E49E-4A5A-A8FF-CF90312EB649}">
      <dgm:prSet/>
      <dgm:spPr/>
      <dgm:t>
        <a:bodyPr/>
        <a:lstStyle/>
        <a:p>
          <a:endParaRPr lang="en-US"/>
        </a:p>
      </dgm:t>
    </dgm:pt>
    <dgm:pt modelId="{A75A59F2-9E68-46DC-82CE-87FFDF3B29B8}" type="sibTrans" cxnId="{F715A268-E49E-4A5A-A8FF-CF90312EB649}">
      <dgm:prSet/>
      <dgm:spPr/>
      <dgm:t>
        <a:bodyPr/>
        <a:lstStyle/>
        <a:p>
          <a:endParaRPr lang="en-US"/>
        </a:p>
      </dgm:t>
    </dgm:pt>
    <dgm:pt modelId="{3BC13458-A109-458F-A17E-4C6FC01CBCAA}">
      <dgm:prSet/>
      <dgm:spPr/>
      <dgm:t>
        <a:bodyPr/>
        <a:lstStyle/>
        <a:p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Facilitate access to appropriate heart failure pathways and interventions</a:t>
          </a:r>
          <a:endParaRPr lang="en-US" dirty="0">
            <a:latin typeface="Arial"/>
            <a:cs typeface="Arial"/>
          </a:endParaRPr>
        </a:p>
      </dgm:t>
    </dgm:pt>
    <dgm:pt modelId="{19FC01BD-742E-4AA6-B1E4-7C29FC260793}" type="parTrans" cxnId="{9200F8C8-94B3-43DB-A9C8-B8FF3CE769CE}">
      <dgm:prSet/>
      <dgm:spPr/>
      <dgm:t>
        <a:bodyPr/>
        <a:lstStyle/>
        <a:p>
          <a:endParaRPr lang="en-US"/>
        </a:p>
      </dgm:t>
    </dgm:pt>
    <dgm:pt modelId="{0A31AD88-2DC0-433B-8121-AF7357628B83}" type="sibTrans" cxnId="{9200F8C8-94B3-43DB-A9C8-B8FF3CE769CE}">
      <dgm:prSet/>
      <dgm:spPr/>
      <dgm:t>
        <a:bodyPr/>
        <a:lstStyle/>
        <a:p>
          <a:endParaRPr lang="en-US"/>
        </a:p>
      </dgm:t>
    </dgm:pt>
    <dgm:pt modelId="{819BB34E-1554-4B94-9C52-25E646453B8D}">
      <dgm:prSet phldr="0"/>
      <dgm:spPr/>
      <dgm:t>
        <a:bodyPr/>
        <a:lstStyle/>
        <a:p>
          <a:pPr algn="l"/>
          <a:r>
            <a:rPr lang="en-US" sz="1100" dirty="0">
              <a:solidFill>
                <a:srgbClr val="444444"/>
              </a:solidFill>
              <a:latin typeface="Arial"/>
              <a:ea typeface="Calibri"/>
              <a:cs typeface="Arial"/>
            </a:rPr>
            <a:t>Use NICE-guided discussions to align treatment with patient priorities</a:t>
          </a:r>
        </a:p>
      </dgm:t>
    </dgm:pt>
    <dgm:pt modelId="{3BCE58FD-F7BA-4F1A-B34B-FE9FBF0A4BDB}" type="parTrans" cxnId="{364EA538-4F1A-45E0-B9C4-970236B17E57}">
      <dgm:prSet/>
      <dgm:spPr/>
    </dgm:pt>
    <dgm:pt modelId="{2A0A53B2-5FC3-4CA0-AB8A-0DF2E5E961D1}" type="sibTrans" cxnId="{364EA538-4F1A-45E0-B9C4-970236B17E57}">
      <dgm:prSet/>
      <dgm:spPr/>
    </dgm:pt>
    <dgm:pt modelId="{7255CCE2-382B-4DCF-B1E1-DBEDDA393174}">
      <dgm:prSet phldr="0"/>
      <dgm:spPr/>
      <dgm:t>
        <a:bodyPr/>
        <a:lstStyle/>
        <a:p>
          <a:pPr rtl="0"/>
          <a:r>
            <a:rPr lang="en-US" sz="1100" b="0" dirty="0">
              <a:latin typeface="Arial"/>
              <a:cs typeface="Arial"/>
            </a:rPr>
            <a:t>Encourage ongoing review of decisions as the patient’s condition and preferences change over time</a:t>
          </a:r>
          <a:r>
            <a:rPr lang="en-US" sz="1100" b="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100" b="0" dirty="0">
              <a:latin typeface="Arial"/>
              <a:cs typeface="Arial"/>
            </a:rPr>
            <a:t>NICE NG106, 2018</a:t>
          </a:r>
          <a:r>
            <a:rPr lang="en-US" sz="1100" b="0" dirty="0">
              <a:solidFill>
                <a:srgbClr val="000000"/>
              </a:solidFill>
              <a:latin typeface="Arial"/>
              <a:ea typeface="Calibri"/>
              <a:cs typeface="Arial"/>
            </a:rPr>
            <a:t>)</a:t>
          </a:r>
          <a:endParaRPr lang="en-US" sz="1100" b="0" dirty="0">
            <a:solidFill>
              <a:srgbClr val="444444"/>
            </a:solidFill>
            <a:latin typeface="Arial"/>
            <a:ea typeface="Calibri"/>
            <a:cs typeface="Arial"/>
          </a:endParaRPr>
        </a:p>
      </dgm:t>
    </dgm:pt>
    <dgm:pt modelId="{EE180209-64F9-4E42-AF18-1F0DA85C9681}" type="parTrans" cxnId="{CF2E12FC-F1C5-469F-BB01-3E6C0BCFD437}">
      <dgm:prSet/>
      <dgm:spPr/>
    </dgm:pt>
    <dgm:pt modelId="{F337B4C8-6323-4BE2-B8CC-6055FD0BB0D6}" type="sibTrans" cxnId="{CF2E12FC-F1C5-469F-BB01-3E6C0BCFD437}">
      <dgm:prSet/>
      <dgm:spPr/>
    </dgm:pt>
    <dgm:pt modelId="{C2B81422-7171-4961-A3F7-61F1AF89AB42}">
      <dgm:prSet phldr="0"/>
      <dgm:spPr/>
      <dgm:t>
        <a:bodyPr/>
        <a:lstStyle/>
        <a:p>
          <a:pPr rtl="0"/>
          <a:r>
            <a:rPr lang="en-US" sz="1100" b="0" dirty="0">
              <a:latin typeface="Arial"/>
              <a:cs typeface="Arial"/>
            </a:rPr>
            <a:t>Ensure regular multidisciplinary review to keep the plan responsive to disease progression</a:t>
          </a:r>
          <a:r>
            <a:rPr lang="en-US" sz="1100" b="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100" b="0" dirty="0">
              <a:latin typeface="Arial"/>
              <a:cs typeface="Arial"/>
            </a:rPr>
            <a:t>NHS England Personalised Care Model, 2019)</a:t>
          </a:r>
        </a:p>
      </dgm:t>
    </dgm:pt>
    <dgm:pt modelId="{19E9DE17-612C-45C4-A5AA-BBD280F5AD42}" type="parTrans" cxnId="{26ED9E63-77E1-43DB-92D8-D90C01303C95}">
      <dgm:prSet/>
      <dgm:spPr/>
    </dgm:pt>
    <dgm:pt modelId="{AED05BD1-BA9B-4AF5-9CEB-7D4278EF7527}" type="sibTrans" cxnId="{26ED9E63-77E1-43DB-92D8-D90C01303C95}">
      <dgm:prSet/>
      <dgm:spPr/>
    </dgm:pt>
    <dgm:pt modelId="{36A29EC4-B5AA-4F62-B202-909C612624DF}">
      <dgm:prSet phldr="0"/>
      <dgm:spPr/>
      <dgm:t>
        <a:bodyPr/>
        <a:lstStyle/>
        <a:p>
          <a:pPr rtl="0"/>
          <a:r>
            <a:rPr lang="en-US" sz="1100" dirty="0">
              <a:latin typeface="Arial"/>
              <a:cs typeface="Arial"/>
            </a:rPr>
            <a:t>Support patients in understanding the risks and benefits of each available option</a:t>
          </a:r>
          <a:r>
            <a:rPr lang="en-US" sz="110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100" dirty="0">
              <a:latin typeface="Arial"/>
              <a:cs typeface="Arial"/>
            </a:rPr>
            <a:t>British Heart Foundation Clinical Guidance, 2022)</a:t>
          </a:r>
          <a:endParaRPr lang="en-US" sz="1100" dirty="0">
            <a:solidFill>
              <a:srgbClr val="444444"/>
            </a:solidFill>
            <a:latin typeface="Arial"/>
            <a:ea typeface="Calibri"/>
            <a:cs typeface="Arial"/>
          </a:endParaRPr>
        </a:p>
      </dgm:t>
    </dgm:pt>
    <dgm:pt modelId="{52268708-3E3B-479C-A032-B61E31E44C90}" type="parTrans" cxnId="{8B7E254F-4295-4D63-B4C6-947F75041638}">
      <dgm:prSet/>
      <dgm:spPr/>
    </dgm:pt>
    <dgm:pt modelId="{3770341E-D7F4-4345-A53A-2CD360506852}" type="sibTrans" cxnId="{8B7E254F-4295-4D63-B4C6-947F75041638}">
      <dgm:prSet/>
      <dgm:spPr/>
    </dgm:pt>
    <dgm:pt modelId="{1AD3796F-EEBF-439E-B91B-9BD3B8887B28}" type="pres">
      <dgm:prSet presAssocID="{2C08E51A-133E-4C20-B487-46BC65E07E86}" presName="linear" presStyleCnt="0">
        <dgm:presLayoutVars>
          <dgm:animLvl val="lvl"/>
          <dgm:resizeHandles val="exact"/>
        </dgm:presLayoutVars>
      </dgm:prSet>
      <dgm:spPr/>
    </dgm:pt>
    <dgm:pt modelId="{CBE8C979-B1B3-4E38-9F68-5A7FDB36D794}" type="pres">
      <dgm:prSet presAssocID="{4F4C43FB-AC7A-46F6-AE7F-2DFDF8304C5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4A98633-B3DD-475D-AF83-BCDCE70AE2E9}" type="pres">
      <dgm:prSet presAssocID="{4F4C43FB-AC7A-46F6-AE7F-2DFDF8304C5D}" presName="childText" presStyleLbl="revTx" presStyleIdx="0" presStyleCnt="3">
        <dgm:presLayoutVars>
          <dgm:bulletEnabled val="1"/>
        </dgm:presLayoutVars>
      </dgm:prSet>
      <dgm:spPr/>
    </dgm:pt>
    <dgm:pt modelId="{8BFE7D7D-63A9-4C8A-BC9D-5FF7D8B6D73F}" type="pres">
      <dgm:prSet presAssocID="{6471D5EF-9635-44F7-BF13-74926614EED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FA680BB-70B6-48D4-902D-2D4F778DA887}" type="pres">
      <dgm:prSet presAssocID="{6471D5EF-9635-44F7-BF13-74926614EED6}" presName="childText" presStyleLbl="revTx" presStyleIdx="1" presStyleCnt="3">
        <dgm:presLayoutVars>
          <dgm:bulletEnabled val="1"/>
        </dgm:presLayoutVars>
      </dgm:prSet>
      <dgm:spPr/>
    </dgm:pt>
    <dgm:pt modelId="{F5CBF37C-9875-4326-B407-5F5863AC03E1}" type="pres">
      <dgm:prSet presAssocID="{DA12626B-0B36-4DAE-9DA4-C3522DB9A3E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87E12B9-7DCA-489C-B610-D76155DCDCE9}" type="pres">
      <dgm:prSet presAssocID="{DA12626B-0B36-4DAE-9DA4-C3522DB9A3E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B451B006-3FE6-43A9-A5AC-B06755AE4BE1}" type="presOf" srcId="{819BB34E-1554-4B94-9C52-25E646453B8D}" destId="{74A98633-B3DD-475D-AF83-BCDCE70AE2E9}" srcOrd="0" destOrd="0" presId="urn:microsoft.com/office/officeart/2005/8/layout/vList2"/>
    <dgm:cxn modelId="{13B7310B-EA18-4F18-A6AF-B02D3C7651D1}" type="presOf" srcId="{36A29EC4-B5AA-4F62-B202-909C612624DF}" destId="{E87E12B9-7DCA-489C-B610-D76155DCDCE9}" srcOrd="0" destOrd="2" presId="urn:microsoft.com/office/officeart/2005/8/layout/vList2"/>
    <dgm:cxn modelId="{EB746D0E-8728-4ACC-AC3A-090BAAECCA3D}" type="presOf" srcId="{2C08E51A-133E-4C20-B487-46BC65E07E86}" destId="{1AD3796F-EEBF-439E-B91B-9BD3B8887B28}" srcOrd="0" destOrd="0" presId="urn:microsoft.com/office/officeart/2005/8/layout/vList2"/>
    <dgm:cxn modelId="{239EF314-D90D-4DEA-A3D1-98DB8C399043}" srcId="{2C08E51A-133E-4C20-B487-46BC65E07E86}" destId="{4F4C43FB-AC7A-46F6-AE7F-2DFDF8304C5D}" srcOrd="0" destOrd="0" parTransId="{891BE548-0327-48D0-A87F-0CDDAAA22500}" sibTransId="{CBF0355D-5CFC-4342-B923-F021C74D38D1}"/>
    <dgm:cxn modelId="{F560EE1F-7B08-470F-B322-EADC15E7C010}" type="presOf" srcId="{AE97DF25-DE64-4F47-A88E-B0D0720A053D}" destId="{74A98633-B3DD-475D-AF83-BCDCE70AE2E9}" srcOrd="0" destOrd="1" presId="urn:microsoft.com/office/officeart/2005/8/layout/vList2"/>
    <dgm:cxn modelId="{245BBB2E-465E-4D01-B3FF-F31AB96A0C90}" srcId="{6471D5EF-9635-44F7-BF13-74926614EED6}" destId="{1B7C2EF9-C8F0-45E2-8D80-4D35E13DBA38}" srcOrd="0" destOrd="0" parTransId="{50520E4F-DABC-417C-A0D1-39920FBB4F69}" sibTransId="{023E4539-DF3F-4649-906B-A5A053D231BB}"/>
    <dgm:cxn modelId="{364EA538-4F1A-45E0-B9C4-970236B17E57}" srcId="{4F4C43FB-AC7A-46F6-AE7F-2DFDF8304C5D}" destId="{819BB34E-1554-4B94-9C52-25E646453B8D}" srcOrd="0" destOrd="0" parTransId="{3BCE58FD-F7BA-4F1A-B34B-FE9FBF0A4BDB}" sibTransId="{2A0A53B2-5FC3-4CA0-AB8A-0DF2E5E961D1}"/>
    <dgm:cxn modelId="{19EB915F-9003-49B9-8D4D-95CB8F579497}" type="presOf" srcId="{C2B81422-7171-4961-A3F7-61F1AF89AB42}" destId="{DFA680BB-70B6-48D4-902D-2D4F778DA887}" srcOrd="0" destOrd="2" presId="urn:microsoft.com/office/officeart/2005/8/layout/vList2"/>
    <dgm:cxn modelId="{26ED9E63-77E1-43DB-92D8-D90C01303C95}" srcId="{6471D5EF-9635-44F7-BF13-74926614EED6}" destId="{C2B81422-7171-4961-A3F7-61F1AF89AB42}" srcOrd="2" destOrd="0" parTransId="{19E9DE17-612C-45C4-A5AA-BBD280F5AD42}" sibTransId="{AED05BD1-BA9B-4AF5-9CEB-7D4278EF7527}"/>
    <dgm:cxn modelId="{F715A268-E49E-4A5A-A8FF-CF90312EB649}" srcId="{DA12626B-0B36-4DAE-9DA4-C3522DB9A3E0}" destId="{CE04FFF7-08FF-49FE-9CE6-3CE460399B57}" srcOrd="0" destOrd="0" parTransId="{E4BCC136-D060-4294-8B75-47B26961B2F1}" sibTransId="{A75A59F2-9E68-46DC-82CE-87FFDF3B29B8}"/>
    <dgm:cxn modelId="{AA7B0F6A-38D0-4E56-B8BE-241D1675E786}" type="presOf" srcId="{DA12626B-0B36-4DAE-9DA4-C3522DB9A3E0}" destId="{F5CBF37C-9875-4326-B407-5F5863AC03E1}" srcOrd="0" destOrd="0" presId="urn:microsoft.com/office/officeart/2005/8/layout/vList2"/>
    <dgm:cxn modelId="{8B7E254F-4295-4D63-B4C6-947F75041638}" srcId="{DA12626B-0B36-4DAE-9DA4-C3522DB9A3E0}" destId="{36A29EC4-B5AA-4F62-B202-909C612624DF}" srcOrd="2" destOrd="0" parTransId="{52268708-3E3B-479C-A032-B61E31E44C90}" sibTransId="{3770341E-D7F4-4345-A53A-2CD360506852}"/>
    <dgm:cxn modelId="{66509B77-47EB-4F56-AA51-F18243458C1A}" srcId="{4F4C43FB-AC7A-46F6-AE7F-2DFDF8304C5D}" destId="{AE97DF25-DE64-4F47-A88E-B0D0720A053D}" srcOrd="1" destOrd="0" parTransId="{3CA787EF-E22E-473B-B03A-3DDC056FCCF1}" sibTransId="{E8A084C5-78CC-43E9-8834-C346A13C0C47}"/>
    <dgm:cxn modelId="{8CA1067B-8489-436C-BE59-235106236249}" type="presOf" srcId="{E5626202-5FCA-4695-9FE3-660C9F5AFE3F}" destId="{DFA680BB-70B6-48D4-902D-2D4F778DA887}" srcOrd="0" destOrd="1" presId="urn:microsoft.com/office/officeart/2005/8/layout/vList2"/>
    <dgm:cxn modelId="{25827A89-224C-496D-A22B-B66B596E7C0D}" srcId="{2C08E51A-133E-4C20-B487-46BC65E07E86}" destId="{6471D5EF-9635-44F7-BF13-74926614EED6}" srcOrd="1" destOrd="0" parTransId="{54DF21E5-E3A8-4C93-8CAD-498B9A664C11}" sibTransId="{61019A15-E9CA-4DA2-978A-0BC65BE7FAF5}"/>
    <dgm:cxn modelId="{6F9EDF90-DC28-4612-BEEC-73E5E3B85B72}" srcId="{2C08E51A-133E-4C20-B487-46BC65E07E86}" destId="{DA12626B-0B36-4DAE-9DA4-C3522DB9A3E0}" srcOrd="2" destOrd="0" parTransId="{DA82274B-B43B-4E09-BE8A-3EB8F41156EE}" sibTransId="{C70FFAD4-12AA-4E57-AC38-5C381DCA2DDB}"/>
    <dgm:cxn modelId="{A98393A7-0386-4FC8-B221-6E80E721A436}" type="presOf" srcId="{1B7C2EF9-C8F0-45E2-8D80-4D35E13DBA38}" destId="{DFA680BB-70B6-48D4-902D-2D4F778DA887}" srcOrd="0" destOrd="0" presId="urn:microsoft.com/office/officeart/2005/8/layout/vList2"/>
    <dgm:cxn modelId="{9200F8C8-94B3-43DB-A9C8-B8FF3CE769CE}" srcId="{DA12626B-0B36-4DAE-9DA4-C3522DB9A3E0}" destId="{3BC13458-A109-458F-A17E-4C6FC01CBCAA}" srcOrd="1" destOrd="0" parTransId="{19FC01BD-742E-4AA6-B1E4-7C29FC260793}" sibTransId="{0A31AD88-2DC0-433B-8121-AF7357628B83}"/>
    <dgm:cxn modelId="{BFBD6DCA-D8A9-473F-AAE5-48A5384C91A6}" type="presOf" srcId="{CE04FFF7-08FF-49FE-9CE6-3CE460399B57}" destId="{E87E12B9-7DCA-489C-B610-D76155DCDCE9}" srcOrd="0" destOrd="0" presId="urn:microsoft.com/office/officeart/2005/8/layout/vList2"/>
    <dgm:cxn modelId="{731DF0D8-A421-43F7-A3CF-8DF0EB948566}" srcId="{6471D5EF-9635-44F7-BF13-74926614EED6}" destId="{E5626202-5FCA-4695-9FE3-660C9F5AFE3F}" srcOrd="1" destOrd="0" parTransId="{C78A4637-6F52-476C-83C8-E0EB9A14B51A}" sibTransId="{19504AFC-3500-4679-881C-88B368C0BD27}"/>
    <dgm:cxn modelId="{C92F7ADE-72C9-410F-BCC4-6CFF40AF708C}" type="presOf" srcId="{6471D5EF-9635-44F7-BF13-74926614EED6}" destId="{8BFE7D7D-63A9-4C8A-BC9D-5FF7D8B6D73F}" srcOrd="0" destOrd="0" presId="urn:microsoft.com/office/officeart/2005/8/layout/vList2"/>
    <dgm:cxn modelId="{842318E1-5B7E-4B6A-B92B-A4580EBA0A8C}" type="presOf" srcId="{7255CCE2-382B-4DCF-B1E1-DBEDDA393174}" destId="{74A98633-B3DD-475D-AF83-BCDCE70AE2E9}" srcOrd="0" destOrd="2" presId="urn:microsoft.com/office/officeart/2005/8/layout/vList2"/>
    <dgm:cxn modelId="{FFCEACF9-7565-48FF-912D-926102314E18}" type="presOf" srcId="{3BC13458-A109-458F-A17E-4C6FC01CBCAA}" destId="{E87E12B9-7DCA-489C-B610-D76155DCDCE9}" srcOrd="0" destOrd="1" presId="urn:microsoft.com/office/officeart/2005/8/layout/vList2"/>
    <dgm:cxn modelId="{CF2E12FC-F1C5-469F-BB01-3E6C0BCFD437}" srcId="{4F4C43FB-AC7A-46F6-AE7F-2DFDF8304C5D}" destId="{7255CCE2-382B-4DCF-B1E1-DBEDDA393174}" srcOrd="2" destOrd="0" parTransId="{EE180209-64F9-4E42-AF18-1F0DA85C9681}" sibTransId="{F337B4C8-6323-4BE2-B8CC-6055FD0BB0D6}"/>
    <dgm:cxn modelId="{CCE8A3FD-E6B8-45D2-B270-A55A58DD2181}" type="presOf" srcId="{4F4C43FB-AC7A-46F6-AE7F-2DFDF8304C5D}" destId="{CBE8C979-B1B3-4E38-9F68-5A7FDB36D794}" srcOrd="0" destOrd="0" presId="urn:microsoft.com/office/officeart/2005/8/layout/vList2"/>
    <dgm:cxn modelId="{FEEF1341-6EA6-4F4F-AF74-51072E81CD71}" type="presParOf" srcId="{1AD3796F-EEBF-439E-B91B-9BD3B8887B28}" destId="{CBE8C979-B1B3-4E38-9F68-5A7FDB36D794}" srcOrd="0" destOrd="0" presId="urn:microsoft.com/office/officeart/2005/8/layout/vList2"/>
    <dgm:cxn modelId="{5ACE23D5-514E-49DA-845E-3E7030FF37EE}" type="presParOf" srcId="{1AD3796F-EEBF-439E-B91B-9BD3B8887B28}" destId="{74A98633-B3DD-475D-AF83-BCDCE70AE2E9}" srcOrd="1" destOrd="0" presId="urn:microsoft.com/office/officeart/2005/8/layout/vList2"/>
    <dgm:cxn modelId="{9931E9BA-9D2B-4000-A603-6906706BB0E4}" type="presParOf" srcId="{1AD3796F-EEBF-439E-B91B-9BD3B8887B28}" destId="{8BFE7D7D-63A9-4C8A-BC9D-5FF7D8B6D73F}" srcOrd="2" destOrd="0" presId="urn:microsoft.com/office/officeart/2005/8/layout/vList2"/>
    <dgm:cxn modelId="{DDEE1D78-29E8-46FB-9847-8803F660F1F3}" type="presParOf" srcId="{1AD3796F-EEBF-439E-B91B-9BD3B8887B28}" destId="{DFA680BB-70B6-48D4-902D-2D4F778DA887}" srcOrd="3" destOrd="0" presId="urn:microsoft.com/office/officeart/2005/8/layout/vList2"/>
    <dgm:cxn modelId="{2C9EF2BE-488D-4083-AFCD-21A1028FEF63}" type="presParOf" srcId="{1AD3796F-EEBF-439E-B91B-9BD3B8887B28}" destId="{F5CBF37C-9875-4326-B407-5F5863AC03E1}" srcOrd="4" destOrd="0" presId="urn:microsoft.com/office/officeart/2005/8/layout/vList2"/>
    <dgm:cxn modelId="{B09F9B6D-BA38-442D-9258-F61F6B52447B}" type="presParOf" srcId="{1AD3796F-EEBF-439E-B91B-9BD3B8887B28}" destId="{E87E12B9-7DCA-489C-B610-D76155DCDCE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C08E51A-133E-4C20-B487-46BC65E07E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B7C2EF9-C8F0-45E2-8D80-4D35E13DBA38}">
      <dgm:prSet/>
      <dgm:spPr/>
      <dgm:t>
        <a:bodyPr/>
        <a:lstStyle/>
        <a:p>
          <a:pPr rtl="0"/>
          <a:r>
            <a:rPr lang="en-US" sz="1400" dirty="0">
              <a:latin typeface="Arial"/>
              <a:cs typeface="Arial"/>
            </a:rPr>
            <a:t>Educate on fluid balance, weight monitoring, and symptom recognition</a:t>
          </a:r>
        </a:p>
      </dgm:t>
    </dgm:pt>
    <dgm:pt modelId="{50520E4F-DABC-417C-A0D1-39920FBB4F69}" type="parTrans" cxnId="{245BBB2E-465E-4D01-B3FF-F31AB96A0C90}">
      <dgm:prSet/>
      <dgm:spPr/>
      <dgm:t>
        <a:bodyPr/>
        <a:lstStyle/>
        <a:p>
          <a:endParaRPr lang="en-US"/>
        </a:p>
      </dgm:t>
    </dgm:pt>
    <dgm:pt modelId="{023E4539-DF3F-4649-906B-A5A053D231BB}" type="sibTrans" cxnId="{245BBB2E-465E-4D01-B3FF-F31AB96A0C90}">
      <dgm:prSet/>
      <dgm:spPr/>
      <dgm:t>
        <a:bodyPr/>
        <a:lstStyle/>
        <a:p>
          <a:endParaRPr lang="en-US"/>
        </a:p>
      </dgm:t>
    </dgm:pt>
    <dgm:pt modelId="{E5626202-5FCA-4695-9FE3-660C9F5AFE3F}">
      <dgm:prSet/>
      <dgm:spPr/>
      <dgm:t>
        <a:bodyPr/>
        <a:lstStyle/>
        <a:p>
          <a:r>
            <a:rPr lang="en-US" sz="1400" dirty="0">
              <a:latin typeface="Arial"/>
              <a:cs typeface="Arial"/>
            </a:rPr>
            <a:t>Promote adherence to medication and lifestyle modifications</a:t>
          </a:r>
        </a:p>
      </dgm:t>
    </dgm:pt>
    <dgm:pt modelId="{C78A4637-6F52-476C-83C8-E0EB9A14B51A}" type="parTrans" cxnId="{731DF0D8-A421-43F7-A3CF-8DF0EB948566}">
      <dgm:prSet/>
      <dgm:spPr/>
      <dgm:t>
        <a:bodyPr/>
        <a:lstStyle/>
        <a:p>
          <a:endParaRPr lang="en-US"/>
        </a:p>
      </dgm:t>
    </dgm:pt>
    <dgm:pt modelId="{19504AFC-3500-4679-881C-88B368C0BD27}" type="sibTrans" cxnId="{731DF0D8-A421-43F7-A3CF-8DF0EB948566}">
      <dgm:prSet/>
      <dgm:spPr/>
      <dgm:t>
        <a:bodyPr/>
        <a:lstStyle/>
        <a:p>
          <a:endParaRPr lang="en-US"/>
        </a:p>
      </dgm:t>
    </dgm:pt>
    <dgm:pt modelId="{CE04FFF7-08FF-49FE-9CE6-3CE460399B57}">
      <dgm:prSet/>
      <dgm:spPr/>
      <dgm:t>
        <a:bodyPr/>
        <a:lstStyle/>
        <a:p>
          <a:r>
            <a:rPr lang="en-US" sz="1400">
              <a:latin typeface="Arial"/>
              <a:cs typeface="Arial"/>
            </a:rPr>
            <a:t>Support patients in understanding and accessing available funding options</a:t>
          </a:r>
          <a:endParaRPr lang="en-US">
            <a:latin typeface="Arial"/>
            <a:cs typeface="Arial"/>
          </a:endParaRPr>
        </a:p>
      </dgm:t>
    </dgm:pt>
    <dgm:pt modelId="{E4BCC136-D060-4294-8B75-47B26961B2F1}" type="parTrans" cxnId="{F715A268-E49E-4A5A-A8FF-CF90312EB649}">
      <dgm:prSet/>
      <dgm:spPr/>
      <dgm:t>
        <a:bodyPr/>
        <a:lstStyle/>
        <a:p>
          <a:endParaRPr lang="en-US"/>
        </a:p>
      </dgm:t>
    </dgm:pt>
    <dgm:pt modelId="{A75A59F2-9E68-46DC-82CE-87FFDF3B29B8}" type="sibTrans" cxnId="{F715A268-E49E-4A5A-A8FF-CF90312EB649}">
      <dgm:prSet/>
      <dgm:spPr/>
      <dgm:t>
        <a:bodyPr/>
        <a:lstStyle/>
        <a:p>
          <a:endParaRPr lang="en-US"/>
        </a:p>
      </dgm:t>
    </dgm:pt>
    <dgm:pt modelId="{ADCEB76C-B1BA-4CFE-8E25-2C7D53C328DB}">
      <dgm:prSet phldr="0"/>
      <dgm:spPr/>
      <dgm:t>
        <a:bodyPr/>
        <a:lstStyle/>
        <a:p>
          <a:pPr rtl="0"/>
          <a:r>
            <a:rPr lang="en-US" sz="1400" b="1" dirty="0">
              <a:latin typeface="Arial"/>
              <a:cs typeface="Arial"/>
            </a:rPr>
            <a:t>Social Prescribing and Community Based Support</a:t>
          </a:r>
        </a:p>
      </dgm:t>
    </dgm:pt>
    <dgm:pt modelId="{8CE7600B-C669-48F2-91E9-116C3D098459}" type="parTrans" cxnId="{0C5BA2D9-C084-45CF-8D96-49483ACB2DBB}">
      <dgm:prSet/>
      <dgm:spPr/>
    </dgm:pt>
    <dgm:pt modelId="{F039852E-A76B-48AD-A929-A585478A4192}" type="sibTrans" cxnId="{0C5BA2D9-C084-45CF-8D96-49483ACB2DBB}">
      <dgm:prSet/>
      <dgm:spPr/>
    </dgm:pt>
    <dgm:pt modelId="{DB223B8F-86A0-4E19-B573-E1E0D740FEB7}">
      <dgm:prSet phldr="0"/>
      <dgm:spPr/>
      <dgm:t>
        <a:bodyPr/>
        <a:lstStyle/>
        <a:p>
          <a:pPr rtl="0"/>
          <a:r>
            <a:rPr lang="en-US" sz="1400" b="1" dirty="0">
              <a:latin typeface="Arial"/>
              <a:cs typeface="Arial"/>
            </a:rPr>
            <a:t>Support Self-</a:t>
          </a:r>
          <a:r>
            <a:rPr lang="en-US" sz="1400" b="1" dirty="0" err="1">
              <a:latin typeface="Arial"/>
              <a:cs typeface="Arial"/>
            </a:rPr>
            <a:t>Managemen</a:t>
          </a:r>
          <a:r>
            <a:rPr lang="en-US" sz="1400" b="1" dirty="0">
              <a:latin typeface="Arial"/>
              <a:cs typeface="Arial"/>
            </a:rPr>
            <a:t>t</a:t>
          </a:r>
          <a:endParaRPr lang="en-US" dirty="0">
            <a:latin typeface="Arial"/>
            <a:cs typeface="Arial"/>
          </a:endParaRPr>
        </a:p>
      </dgm:t>
    </dgm:pt>
    <dgm:pt modelId="{1F063B8B-A161-47FE-A853-9843053428E6}" type="parTrans" cxnId="{2773DE03-079A-4D6F-B70B-3EFFBB8FF7CE}">
      <dgm:prSet/>
      <dgm:spPr/>
    </dgm:pt>
    <dgm:pt modelId="{4784BC7C-2AF5-46DC-8953-C03555D0B116}" type="sibTrans" cxnId="{2773DE03-079A-4D6F-B70B-3EFFBB8FF7CE}">
      <dgm:prSet/>
      <dgm:spPr/>
    </dgm:pt>
    <dgm:pt modelId="{48F935D5-AE2B-4CAF-B3CB-E81CCCC0FED4}">
      <dgm:prSet phldr="0"/>
      <dgm:spPr/>
      <dgm:t>
        <a:bodyPr/>
        <a:lstStyle/>
        <a:p>
          <a:r>
            <a:rPr lang="en-US" sz="1400" b="1">
              <a:latin typeface="Arial"/>
              <a:cs typeface="Arial"/>
            </a:rPr>
            <a:t>Personal Health Budget</a:t>
          </a:r>
          <a:endParaRPr lang="en-US" sz="1400" b="0">
            <a:latin typeface="Arial"/>
            <a:cs typeface="Arial"/>
          </a:endParaRPr>
        </a:p>
      </dgm:t>
    </dgm:pt>
    <dgm:pt modelId="{47B31CBE-E88D-48E8-8D7F-02C581CC2C41}" type="parTrans" cxnId="{39384625-69EF-4F9D-864C-9324A08A43B3}">
      <dgm:prSet/>
      <dgm:spPr/>
    </dgm:pt>
    <dgm:pt modelId="{71B5BE8D-F41A-49DD-813D-C7347C3E4B13}" type="sibTrans" cxnId="{39384625-69EF-4F9D-864C-9324A08A43B3}">
      <dgm:prSet/>
      <dgm:spPr/>
    </dgm:pt>
    <dgm:pt modelId="{35A56E53-950A-4C94-835E-87EB9EA8D40A}">
      <dgm:prSet phldr="0"/>
      <dgm:spPr/>
      <dgm:t>
        <a:bodyPr/>
        <a:lstStyle/>
        <a:p>
          <a:r>
            <a:rPr lang="en-US" sz="1400" dirty="0">
              <a:latin typeface="Arial"/>
              <a:cs typeface="Arial"/>
            </a:rPr>
            <a:t>Enable tailored care packages to meet individual health needs</a:t>
          </a:r>
        </a:p>
      </dgm:t>
    </dgm:pt>
    <dgm:pt modelId="{F483D9F9-185B-47A2-8AC6-3F1F3A2293B5}" type="parTrans" cxnId="{908318AF-D61C-4D7B-AAEE-B22BDB986D21}">
      <dgm:prSet/>
      <dgm:spPr/>
    </dgm:pt>
    <dgm:pt modelId="{AFEB8274-4A91-4802-8CD9-B57D962210BF}" type="sibTrans" cxnId="{908318AF-D61C-4D7B-AAEE-B22BDB986D21}">
      <dgm:prSet/>
      <dgm:spPr/>
    </dgm:pt>
    <dgm:pt modelId="{7D36371B-4E4A-498E-B491-2B3781C05157}">
      <dgm:prSet phldr="0"/>
      <dgm:spPr/>
      <dgm:t>
        <a:bodyPr/>
        <a:lstStyle/>
        <a:p>
          <a:pPr algn="l"/>
          <a:r>
            <a:rPr lang="en-US" sz="1800" b="0" dirty="0">
              <a:latin typeface="Arial"/>
              <a:cs typeface="Arial"/>
            </a:rPr>
            <a:t>Identify</a:t>
          </a:r>
          <a:r>
            <a:rPr lang="en-US" sz="1800" dirty="0">
              <a:latin typeface="Arial"/>
              <a:cs typeface="Arial"/>
            </a:rPr>
            <a:t> social determinants impacting health and recovery</a:t>
          </a:r>
          <a:endParaRPr lang="en-US" dirty="0">
            <a:latin typeface="Arial"/>
            <a:cs typeface="Arial"/>
          </a:endParaRPr>
        </a:p>
      </dgm:t>
    </dgm:pt>
    <dgm:pt modelId="{FA3B9820-8BC0-4A88-BB92-B4E637D8C4DE}" type="parTrans" cxnId="{6FEBABD2-2874-4C04-A432-EB3F551B7767}">
      <dgm:prSet/>
      <dgm:spPr/>
    </dgm:pt>
    <dgm:pt modelId="{394F118D-B466-4FAB-8522-BDA71DCBFE59}" type="sibTrans" cxnId="{6FEBABD2-2874-4C04-A432-EB3F551B7767}">
      <dgm:prSet/>
      <dgm:spPr/>
    </dgm:pt>
    <dgm:pt modelId="{AE400A44-0912-471C-BD95-987A432D7EB1}">
      <dgm:prSet phldr="0"/>
      <dgm:spPr/>
      <dgm:t>
        <a:bodyPr/>
        <a:lstStyle/>
        <a:p>
          <a:r>
            <a:rPr lang="en-US" sz="1800" dirty="0">
              <a:latin typeface="Arial"/>
              <a:cs typeface="Arial"/>
            </a:rPr>
            <a:t>Refer to community resources to support wellbeing and </a:t>
          </a:r>
          <a:r>
            <a:rPr lang="en-US" sz="1800" b="0" dirty="0">
              <a:latin typeface="Arial"/>
              <a:cs typeface="Arial"/>
            </a:rPr>
            <a:t>long-term management</a:t>
          </a:r>
          <a:endParaRPr lang="en-US" dirty="0">
            <a:latin typeface="Arial"/>
            <a:cs typeface="Arial"/>
          </a:endParaRPr>
        </a:p>
      </dgm:t>
    </dgm:pt>
    <dgm:pt modelId="{1A415919-6E10-41A4-8505-10797DA72692}" type="parTrans" cxnId="{CF8EBFDE-15E5-48A7-A1DB-E68A8A6D1FDE}">
      <dgm:prSet/>
      <dgm:spPr/>
    </dgm:pt>
    <dgm:pt modelId="{72D13484-1C56-4545-9AE2-50F992F1E968}" type="sibTrans" cxnId="{CF8EBFDE-15E5-48A7-A1DB-E68A8A6D1FDE}">
      <dgm:prSet/>
      <dgm:spPr/>
    </dgm:pt>
    <dgm:pt modelId="{AE38E980-C0A2-4DDD-8322-B26B45D4AE7C}">
      <dgm:prSet phldr="0"/>
      <dgm:spPr/>
      <dgm:t>
        <a:bodyPr/>
        <a:lstStyle/>
        <a:p>
          <a:pPr rtl="0"/>
          <a:r>
            <a:rPr lang="en-US" sz="1800" b="0" dirty="0">
              <a:latin typeface="Arial"/>
              <a:cs typeface="Arial"/>
            </a:rPr>
            <a:t>Collaborate with link workers to ensure continuity between clinical and community support (NICE NG106, 2018)</a:t>
          </a:r>
        </a:p>
      </dgm:t>
    </dgm:pt>
    <dgm:pt modelId="{080DF183-31B2-4DEB-8B60-822CF6968A1D}" type="parTrans" cxnId="{7FFD4A7A-D36E-450F-8616-1AA73A5C368D}">
      <dgm:prSet/>
      <dgm:spPr/>
    </dgm:pt>
    <dgm:pt modelId="{1E2C517D-01D3-4CB7-98B2-C75BA7EB86BD}" type="sibTrans" cxnId="{7FFD4A7A-D36E-450F-8616-1AA73A5C368D}">
      <dgm:prSet/>
      <dgm:spPr/>
    </dgm:pt>
    <dgm:pt modelId="{08FF6425-7E9B-4EA9-9546-27283EAFE731}">
      <dgm:prSet phldr="0"/>
      <dgm:spPr/>
      <dgm:t>
        <a:bodyPr/>
        <a:lstStyle/>
        <a:p>
          <a:pPr rtl="0"/>
          <a:r>
            <a:rPr lang="en-US" sz="1400" b="0" dirty="0">
              <a:latin typeface="Arial"/>
              <a:cs typeface="Arial"/>
            </a:rPr>
            <a:t>Reinforce early escalation advice to reduce risk of hospital admission (NHS England Personalised Care Model, 2019)</a:t>
          </a:r>
        </a:p>
      </dgm:t>
    </dgm:pt>
    <dgm:pt modelId="{E951C62A-7F38-4432-A6D3-40F8B60FC426}" type="parTrans" cxnId="{D0F46165-BCB0-4651-BFEA-A06B0EC64E75}">
      <dgm:prSet/>
      <dgm:spPr/>
    </dgm:pt>
    <dgm:pt modelId="{C3405EE9-66B7-4097-A1ED-C535AAF0E620}" type="sibTrans" cxnId="{D0F46165-BCB0-4651-BFEA-A06B0EC64E75}">
      <dgm:prSet/>
      <dgm:spPr/>
    </dgm:pt>
    <dgm:pt modelId="{9055E33E-3300-4308-8615-90CEAFD2E89F}">
      <dgm:prSet phldr="0"/>
      <dgm:spPr/>
      <dgm:t>
        <a:bodyPr/>
        <a:lstStyle/>
        <a:p>
          <a:pPr rtl="0"/>
          <a:r>
            <a:rPr lang="en-US" sz="1400" dirty="0">
              <a:latin typeface="Arial"/>
              <a:cs typeface="Arial"/>
            </a:rPr>
            <a:t>Assist patients in evaluating how budgets can be used effectively for ongoing self-care and independence (NHS England, 2019)</a:t>
          </a:r>
        </a:p>
      </dgm:t>
    </dgm:pt>
    <dgm:pt modelId="{0AC8E0DF-3F03-40AC-9594-A9BA93D3C65D}" type="parTrans" cxnId="{8EB34E1E-1F31-4309-8E82-115BC78E8207}">
      <dgm:prSet/>
      <dgm:spPr/>
    </dgm:pt>
    <dgm:pt modelId="{FD24E329-3FD6-425A-8B43-8F63E0AA1BC6}" type="sibTrans" cxnId="{8EB34E1E-1F31-4309-8E82-115BC78E8207}">
      <dgm:prSet/>
      <dgm:spPr/>
    </dgm:pt>
    <dgm:pt modelId="{1AD3796F-EEBF-439E-B91B-9BD3B8887B28}" type="pres">
      <dgm:prSet presAssocID="{2C08E51A-133E-4C20-B487-46BC65E07E86}" presName="linear" presStyleCnt="0">
        <dgm:presLayoutVars>
          <dgm:animLvl val="lvl"/>
          <dgm:resizeHandles val="exact"/>
        </dgm:presLayoutVars>
      </dgm:prSet>
      <dgm:spPr/>
    </dgm:pt>
    <dgm:pt modelId="{C356946C-5323-42A8-A97A-066B0500F16A}" type="pres">
      <dgm:prSet presAssocID="{ADCEB76C-B1BA-4CFE-8E25-2C7D53C328D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C8A8F34-3812-4CA0-AAAF-6B6BFB18A353}" type="pres">
      <dgm:prSet presAssocID="{ADCEB76C-B1BA-4CFE-8E25-2C7D53C328DB}" presName="childText" presStyleLbl="revTx" presStyleIdx="0" presStyleCnt="3">
        <dgm:presLayoutVars>
          <dgm:bulletEnabled val="1"/>
        </dgm:presLayoutVars>
      </dgm:prSet>
      <dgm:spPr/>
    </dgm:pt>
    <dgm:pt modelId="{8A52C1FD-6E7E-4E3C-A75A-AE1C3847D5A0}" type="pres">
      <dgm:prSet presAssocID="{DB223B8F-86A0-4E19-B573-E1E0D740FE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36610A8-77AC-44BA-99BF-529835513015}" type="pres">
      <dgm:prSet presAssocID="{DB223B8F-86A0-4E19-B573-E1E0D740FEB7}" presName="childText" presStyleLbl="revTx" presStyleIdx="1" presStyleCnt="3">
        <dgm:presLayoutVars>
          <dgm:bulletEnabled val="1"/>
        </dgm:presLayoutVars>
      </dgm:prSet>
      <dgm:spPr/>
    </dgm:pt>
    <dgm:pt modelId="{D7E29F7E-D237-4710-A23E-B59A17431695}" type="pres">
      <dgm:prSet presAssocID="{48F935D5-AE2B-4CAF-B3CB-E81CCCC0FED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0D7089B-1FF5-4C36-9953-37B7F38AA828}" type="pres">
      <dgm:prSet presAssocID="{48F935D5-AE2B-4CAF-B3CB-E81CCCC0FED4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773DE03-079A-4D6F-B70B-3EFFBB8FF7CE}" srcId="{2C08E51A-133E-4C20-B487-46BC65E07E86}" destId="{DB223B8F-86A0-4E19-B573-E1E0D740FEB7}" srcOrd="1" destOrd="0" parTransId="{1F063B8B-A161-47FE-A853-9843053428E6}" sibTransId="{4784BC7C-2AF5-46DC-8953-C03555D0B116}"/>
    <dgm:cxn modelId="{EB746D0E-8728-4ACC-AC3A-090BAAECCA3D}" type="presOf" srcId="{2C08E51A-133E-4C20-B487-46BC65E07E86}" destId="{1AD3796F-EEBF-439E-B91B-9BD3B8887B28}" srcOrd="0" destOrd="0" presId="urn:microsoft.com/office/officeart/2005/8/layout/vList2"/>
    <dgm:cxn modelId="{5D536A16-A674-4885-A37E-B40A48606683}" type="presOf" srcId="{35A56E53-950A-4C94-835E-87EB9EA8D40A}" destId="{B0D7089B-1FF5-4C36-9953-37B7F38AA828}" srcOrd="0" destOrd="1" presId="urn:microsoft.com/office/officeart/2005/8/layout/vList2"/>
    <dgm:cxn modelId="{8EB34E1E-1F31-4309-8E82-115BC78E8207}" srcId="{48F935D5-AE2B-4CAF-B3CB-E81CCCC0FED4}" destId="{9055E33E-3300-4308-8615-90CEAFD2E89F}" srcOrd="2" destOrd="0" parTransId="{0AC8E0DF-3F03-40AC-9594-A9BA93D3C65D}" sibTransId="{FD24E329-3FD6-425A-8B43-8F63E0AA1BC6}"/>
    <dgm:cxn modelId="{39384625-69EF-4F9D-864C-9324A08A43B3}" srcId="{2C08E51A-133E-4C20-B487-46BC65E07E86}" destId="{48F935D5-AE2B-4CAF-B3CB-E81CCCC0FED4}" srcOrd="2" destOrd="0" parTransId="{47B31CBE-E88D-48E8-8D7F-02C581CC2C41}" sibTransId="{71B5BE8D-F41A-49DD-813D-C7347C3E4B13}"/>
    <dgm:cxn modelId="{CE082B2D-8BFB-4B81-AF0A-58D6C89AED8E}" type="presOf" srcId="{9055E33E-3300-4308-8615-90CEAFD2E89F}" destId="{B0D7089B-1FF5-4C36-9953-37B7F38AA828}" srcOrd="0" destOrd="2" presId="urn:microsoft.com/office/officeart/2005/8/layout/vList2"/>
    <dgm:cxn modelId="{245BBB2E-465E-4D01-B3FF-F31AB96A0C90}" srcId="{DB223B8F-86A0-4E19-B573-E1E0D740FEB7}" destId="{1B7C2EF9-C8F0-45E2-8D80-4D35E13DBA38}" srcOrd="0" destOrd="0" parTransId="{50520E4F-DABC-417C-A0D1-39920FBB4F69}" sibTransId="{023E4539-DF3F-4649-906B-A5A053D231BB}"/>
    <dgm:cxn modelId="{D0F46165-BCB0-4651-BFEA-A06B0EC64E75}" srcId="{DB223B8F-86A0-4E19-B573-E1E0D740FEB7}" destId="{08FF6425-7E9B-4EA9-9546-27283EAFE731}" srcOrd="2" destOrd="0" parTransId="{E951C62A-7F38-4432-A6D3-40F8B60FC426}" sibTransId="{C3405EE9-66B7-4097-A1ED-C535AAF0E620}"/>
    <dgm:cxn modelId="{C55F6945-2B57-4F82-941C-65551A5B2BCF}" type="presOf" srcId="{AE38E980-C0A2-4DDD-8322-B26B45D4AE7C}" destId="{0C8A8F34-3812-4CA0-AAAF-6B6BFB18A353}" srcOrd="0" destOrd="2" presId="urn:microsoft.com/office/officeart/2005/8/layout/vList2"/>
    <dgm:cxn modelId="{0DBE4B68-36E5-4606-8BC1-AC00C23DFB71}" type="presOf" srcId="{DB223B8F-86A0-4E19-B573-E1E0D740FEB7}" destId="{8A52C1FD-6E7E-4E3C-A75A-AE1C3847D5A0}" srcOrd="0" destOrd="0" presId="urn:microsoft.com/office/officeart/2005/8/layout/vList2"/>
    <dgm:cxn modelId="{F715A268-E49E-4A5A-A8FF-CF90312EB649}" srcId="{48F935D5-AE2B-4CAF-B3CB-E81CCCC0FED4}" destId="{CE04FFF7-08FF-49FE-9CE6-3CE460399B57}" srcOrd="0" destOrd="0" parTransId="{E4BCC136-D060-4294-8B75-47B26961B2F1}" sibTransId="{A75A59F2-9E68-46DC-82CE-87FFDF3B29B8}"/>
    <dgm:cxn modelId="{573E9E4D-9E25-43A6-8B5C-6DD08395480E}" type="presOf" srcId="{48F935D5-AE2B-4CAF-B3CB-E81CCCC0FED4}" destId="{D7E29F7E-D237-4710-A23E-B59A17431695}" srcOrd="0" destOrd="0" presId="urn:microsoft.com/office/officeart/2005/8/layout/vList2"/>
    <dgm:cxn modelId="{7FFD4A7A-D36E-450F-8616-1AA73A5C368D}" srcId="{ADCEB76C-B1BA-4CFE-8E25-2C7D53C328DB}" destId="{AE38E980-C0A2-4DDD-8322-B26B45D4AE7C}" srcOrd="2" destOrd="0" parTransId="{080DF183-31B2-4DEB-8B60-822CF6968A1D}" sibTransId="{1E2C517D-01D3-4CB7-98B2-C75BA7EB86BD}"/>
    <dgm:cxn modelId="{9EA30085-9BDA-40BA-B6DD-C0D5E096F453}" type="presOf" srcId="{1B7C2EF9-C8F0-45E2-8D80-4D35E13DBA38}" destId="{F36610A8-77AC-44BA-99BF-529835513015}" srcOrd="0" destOrd="0" presId="urn:microsoft.com/office/officeart/2005/8/layout/vList2"/>
    <dgm:cxn modelId="{33F8A38C-1DC2-4C32-A68C-FA300AC87C4E}" type="presOf" srcId="{08FF6425-7E9B-4EA9-9546-27283EAFE731}" destId="{F36610A8-77AC-44BA-99BF-529835513015}" srcOrd="0" destOrd="2" presId="urn:microsoft.com/office/officeart/2005/8/layout/vList2"/>
    <dgm:cxn modelId="{BD25AC8F-5ACE-493C-B368-21BFC2CAAEB1}" type="presOf" srcId="{7D36371B-4E4A-498E-B491-2B3781C05157}" destId="{0C8A8F34-3812-4CA0-AAAF-6B6BFB18A353}" srcOrd="0" destOrd="0" presId="urn:microsoft.com/office/officeart/2005/8/layout/vList2"/>
    <dgm:cxn modelId="{B9AA879F-15AD-4F29-9CCC-3ACA1136EA38}" type="presOf" srcId="{AE400A44-0912-471C-BD95-987A432D7EB1}" destId="{0C8A8F34-3812-4CA0-AAAF-6B6BFB18A353}" srcOrd="0" destOrd="1" presId="urn:microsoft.com/office/officeart/2005/8/layout/vList2"/>
    <dgm:cxn modelId="{908318AF-D61C-4D7B-AAEE-B22BDB986D21}" srcId="{48F935D5-AE2B-4CAF-B3CB-E81CCCC0FED4}" destId="{35A56E53-950A-4C94-835E-87EB9EA8D40A}" srcOrd="1" destOrd="0" parTransId="{F483D9F9-185B-47A2-8AC6-3F1F3A2293B5}" sibTransId="{AFEB8274-4A91-4802-8CD9-B57D962210BF}"/>
    <dgm:cxn modelId="{33FCBDB5-2CBA-4F97-A069-C9CA30815C62}" type="presOf" srcId="{E5626202-5FCA-4695-9FE3-660C9F5AFE3F}" destId="{F36610A8-77AC-44BA-99BF-529835513015}" srcOrd="0" destOrd="1" presId="urn:microsoft.com/office/officeart/2005/8/layout/vList2"/>
    <dgm:cxn modelId="{713EF8B5-E386-44E7-9232-CE1BA6498204}" type="presOf" srcId="{CE04FFF7-08FF-49FE-9CE6-3CE460399B57}" destId="{B0D7089B-1FF5-4C36-9953-37B7F38AA828}" srcOrd="0" destOrd="0" presId="urn:microsoft.com/office/officeart/2005/8/layout/vList2"/>
    <dgm:cxn modelId="{6FEBABD2-2874-4C04-A432-EB3F551B7767}" srcId="{ADCEB76C-B1BA-4CFE-8E25-2C7D53C328DB}" destId="{7D36371B-4E4A-498E-B491-2B3781C05157}" srcOrd="0" destOrd="0" parTransId="{FA3B9820-8BC0-4A88-BB92-B4E637D8C4DE}" sibTransId="{394F118D-B466-4FAB-8522-BDA71DCBFE59}"/>
    <dgm:cxn modelId="{DA1CAFD2-A554-4E19-B45E-30C0DDD2C356}" type="presOf" srcId="{ADCEB76C-B1BA-4CFE-8E25-2C7D53C328DB}" destId="{C356946C-5323-42A8-A97A-066B0500F16A}" srcOrd="0" destOrd="0" presId="urn:microsoft.com/office/officeart/2005/8/layout/vList2"/>
    <dgm:cxn modelId="{731DF0D8-A421-43F7-A3CF-8DF0EB948566}" srcId="{DB223B8F-86A0-4E19-B573-E1E0D740FEB7}" destId="{E5626202-5FCA-4695-9FE3-660C9F5AFE3F}" srcOrd="1" destOrd="0" parTransId="{C78A4637-6F52-476C-83C8-E0EB9A14B51A}" sibTransId="{19504AFC-3500-4679-881C-88B368C0BD27}"/>
    <dgm:cxn modelId="{0C5BA2D9-C084-45CF-8D96-49483ACB2DBB}" srcId="{2C08E51A-133E-4C20-B487-46BC65E07E86}" destId="{ADCEB76C-B1BA-4CFE-8E25-2C7D53C328DB}" srcOrd="0" destOrd="0" parTransId="{8CE7600B-C669-48F2-91E9-116C3D098459}" sibTransId="{F039852E-A76B-48AD-A929-A585478A4192}"/>
    <dgm:cxn modelId="{CF8EBFDE-15E5-48A7-A1DB-E68A8A6D1FDE}" srcId="{ADCEB76C-B1BA-4CFE-8E25-2C7D53C328DB}" destId="{AE400A44-0912-471C-BD95-987A432D7EB1}" srcOrd="1" destOrd="0" parTransId="{1A415919-6E10-41A4-8505-10797DA72692}" sibTransId="{72D13484-1C56-4545-9AE2-50F992F1E968}"/>
    <dgm:cxn modelId="{2AECB6BA-FA40-4B04-BD90-59A06B8257A2}" type="presParOf" srcId="{1AD3796F-EEBF-439E-B91B-9BD3B8887B28}" destId="{C356946C-5323-42A8-A97A-066B0500F16A}" srcOrd="0" destOrd="0" presId="urn:microsoft.com/office/officeart/2005/8/layout/vList2"/>
    <dgm:cxn modelId="{31B1993E-CF24-4D82-98C3-90DCDD6974A1}" type="presParOf" srcId="{1AD3796F-EEBF-439E-B91B-9BD3B8887B28}" destId="{0C8A8F34-3812-4CA0-AAAF-6B6BFB18A353}" srcOrd="1" destOrd="0" presId="urn:microsoft.com/office/officeart/2005/8/layout/vList2"/>
    <dgm:cxn modelId="{1BD73546-B315-44BB-8AC7-E470EBC4D704}" type="presParOf" srcId="{1AD3796F-EEBF-439E-B91B-9BD3B8887B28}" destId="{8A52C1FD-6E7E-4E3C-A75A-AE1C3847D5A0}" srcOrd="2" destOrd="0" presId="urn:microsoft.com/office/officeart/2005/8/layout/vList2"/>
    <dgm:cxn modelId="{540D78C9-4EF2-4986-9B86-7E14AABA5256}" type="presParOf" srcId="{1AD3796F-EEBF-439E-B91B-9BD3B8887B28}" destId="{F36610A8-77AC-44BA-99BF-529835513015}" srcOrd="3" destOrd="0" presId="urn:microsoft.com/office/officeart/2005/8/layout/vList2"/>
    <dgm:cxn modelId="{171407FC-A71C-4AC2-ACEC-52FB527A5FAF}" type="presParOf" srcId="{1AD3796F-EEBF-439E-B91B-9BD3B8887B28}" destId="{D7E29F7E-D237-4710-A23E-B59A17431695}" srcOrd="4" destOrd="0" presId="urn:microsoft.com/office/officeart/2005/8/layout/vList2"/>
    <dgm:cxn modelId="{A92F7658-DA29-495A-91D7-6A04FEBC0BBF}" type="presParOf" srcId="{1AD3796F-EEBF-439E-B91B-9BD3B8887B28}" destId="{B0D7089B-1FF5-4C36-9953-37B7F38AA82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BF6C52-C0ED-415C-9724-8BE7124215C8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D2DB33-15BF-4BD4-A91F-2B920E389846}">
      <dgm:prSet/>
      <dgm:spPr/>
      <dgm:t>
        <a:bodyPr/>
        <a:lstStyle/>
        <a:p>
          <a:r>
            <a:rPr lang="en-US">
              <a:latin typeface="Arial"/>
              <a:cs typeface="Arial"/>
            </a:rPr>
            <a:t>Aim</a:t>
          </a:r>
        </a:p>
      </dgm:t>
    </dgm:pt>
    <dgm:pt modelId="{0DDDE198-9152-4CD2-8E30-A12585B89F4D}" type="parTrans" cxnId="{D80463D1-C52F-46CA-AF6D-86036509A16D}">
      <dgm:prSet/>
      <dgm:spPr/>
      <dgm:t>
        <a:bodyPr/>
        <a:lstStyle/>
        <a:p>
          <a:endParaRPr lang="en-US"/>
        </a:p>
      </dgm:t>
    </dgm:pt>
    <dgm:pt modelId="{1565E195-4F51-4275-9FD1-03D525A32C53}" type="sibTrans" cxnId="{D80463D1-C52F-46CA-AF6D-86036509A16D}">
      <dgm:prSet/>
      <dgm:spPr/>
      <dgm:t>
        <a:bodyPr/>
        <a:lstStyle/>
        <a:p>
          <a:endParaRPr lang="en-US"/>
        </a:p>
      </dgm:t>
    </dgm:pt>
    <dgm:pt modelId="{88344A9A-B545-4C34-B14E-E48CA4EA92B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Rapid Initiation: Aim to start all Four Pillars (ARNI, Beta-blocker, MRA, SGLT2i) within 4 weeks of diagnosis to maximize mortality reduction.</a:t>
          </a:r>
        </a:p>
      </dgm:t>
    </dgm:pt>
    <dgm:pt modelId="{CFA4BA43-6744-4996-9FC1-3E6C46A71927}" type="parTrans" cxnId="{CCA72CA0-7FB0-47B9-803D-ABC10E23B048}">
      <dgm:prSet/>
      <dgm:spPr/>
      <dgm:t>
        <a:bodyPr/>
        <a:lstStyle/>
        <a:p>
          <a:endParaRPr lang="en-US"/>
        </a:p>
      </dgm:t>
    </dgm:pt>
    <dgm:pt modelId="{B64C7111-6281-4149-B752-C65D3F9752E2}" type="sibTrans" cxnId="{CCA72CA0-7FB0-47B9-803D-ABC10E23B048}">
      <dgm:prSet/>
      <dgm:spPr/>
      <dgm:t>
        <a:bodyPr/>
        <a:lstStyle/>
        <a:p>
          <a:endParaRPr lang="en-US"/>
        </a:p>
      </dgm:t>
    </dgm:pt>
    <dgm:pt modelId="{AD2A603B-7D87-40A6-9FD8-4DEF9F202B5B}">
      <dgm:prSet/>
      <dgm:spPr/>
      <dgm:t>
        <a:bodyPr/>
        <a:lstStyle/>
        <a:p>
          <a:r>
            <a:rPr lang="en-US">
              <a:latin typeface="Arial"/>
              <a:cs typeface="Arial"/>
            </a:rPr>
            <a:t>Perform</a:t>
          </a:r>
        </a:p>
      </dgm:t>
    </dgm:pt>
    <dgm:pt modelId="{514C9752-3E99-46EB-8541-855390FC34BB}" type="parTrans" cxnId="{8BECF6C9-AE8D-4CA3-84C8-83108967354E}">
      <dgm:prSet/>
      <dgm:spPr/>
      <dgm:t>
        <a:bodyPr/>
        <a:lstStyle/>
        <a:p>
          <a:endParaRPr lang="en-US"/>
        </a:p>
      </dgm:t>
    </dgm:pt>
    <dgm:pt modelId="{5744C500-BDFF-4AE8-900E-E8E4A3A95E12}" type="sibTrans" cxnId="{8BECF6C9-AE8D-4CA3-84C8-83108967354E}">
      <dgm:prSet/>
      <dgm:spPr/>
      <dgm:t>
        <a:bodyPr/>
        <a:lstStyle/>
        <a:p>
          <a:endParaRPr lang="en-US"/>
        </a:p>
      </dgm:t>
    </dgm:pt>
    <dgm:pt modelId="{8093E381-4E15-48AC-A9D5-500CD75D881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Proactive Comorbidity Screening: Perform baseline and annual checks for Iron Deficiency, CKD, and Diabetes; treat these as part of the core cardiac plan.</a:t>
          </a:r>
        </a:p>
      </dgm:t>
    </dgm:pt>
    <dgm:pt modelId="{7BBD2607-FBC2-4BC7-9D90-1707FCB7FB89}" type="parTrans" cxnId="{BDDCB911-896D-466A-8B1D-5D1A63063B83}">
      <dgm:prSet/>
      <dgm:spPr/>
      <dgm:t>
        <a:bodyPr/>
        <a:lstStyle/>
        <a:p>
          <a:endParaRPr lang="en-US"/>
        </a:p>
      </dgm:t>
    </dgm:pt>
    <dgm:pt modelId="{0624E0D2-45F5-40E9-B42A-A338242973E2}" type="sibTrans" cxnId="{BDDCB911-896D-466A-8B1D-5D1A63063B83}">
      <dgm:prSet/>
      <dgm:spPr/>
      <dgm:t>
        <a:bodyPr/>
        <a:lstStyle/>
        <a:p>
          <a:endParaRPr lang="en-US"/>
        </a:p>
      </dgm:t>
    </dgm:pt>
    <dgm:pt modelId="{2DA1E465-57F9-49DC-B9CF-1C114307CCB4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Standardize</a:t>
          </a:r>
        </a:p>
      </dgm:t>
    </dgm:pt>
    <dgm:pt modelId="{C89271AA-0407-4A56-921B-60C0F1102485}" type="parTrans" cxnId="{0C135985-32F0-4F17-8EF9-4583EDEF447B}">
      <dgm:prSet/>
      <dgm:spPr/>
      <dgm:t>
        <a:bodyPr/>
        <a:lstStyle/>
        <a:p>
          <a:endParaRPr lang="en-US"/>
        </a:p>
      </dgm:t>
    </dgm:pt>
    <dgm:pt modelId="{F9252149-2CB1-4C81-BF11-D3AD59241AD3}" type="sibTrans" cxnId="{0C135985-32F0-4F17-8EF9-4583EDEF447B}">
      <dgm:prSet/>
      <dgm:spPr/>
      <dgm:t>
        <a:bodyPr/>
        <a:lstStyle/>
        <a:p>
          <a:endParaRPr lang="en-US"/>
        </a:p>
      </dgm:t>
    </dgm:pt>
    <dgm:pt modelId="{EA84D195-B652-4683-A231-273B9209277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Standardize Self-Management: Ensure every patient is trained on the "Red Flag" weight-gain rule (2kg in 2 days) and has a named contact for urgent titration advice.</a:t>
          </a:r>
        </a:p>
      </dgm:t>
    </dgm:pt>
    <dgm:pt modelId="{B837006F-EF90-4D41-8EA8-8B7CFB91C8CD}" type="parTrans" cxnId="{584A8A39-CB73-4D3D-91E6-1B5717D1F8F9}">
      <dgm:prSet/>
      <dgm:spPr/>
      <dgm:t>
        <a:bodyPr/>
        <a:lstStyle/>
        <a:p>
          <a:endParaRPr lang="en-US"/>
        </a:p>
      </dgm:t>
    </dgm:pt>
    <dgm:pt modelId="{15DEA9F7-C76E-4B95-A2E1-CB8BD9AA4EAD}" type="sibTrans" cxnId="{584A8A39-CB73-4D3D-91E6-1B5717D1F8F9}">
      <dgm:prSet/>
      <dgm:spPr/>
      <dgm:t>
        <a:bodyPr/>
        <a:lstStyle/>
        <a:p>
          <a:endParaRPr lang="en-US"/>
        </a:p>
      </dgm:t>
    </dgm:pt>
    <dgm:pt modelId="{04666168-1623-43C9-BA06-CF5F14CFD304}">
      <dgm:prSet/>
      <dgm:spPr/>
      <dgm:t>
        <a:bodyPr/>
        <a:lstStyle/>
        <a:p>
          <a:r>
            <a:rPr lang="en-US">
              <a:latin typeface="Arial"/>
              <a:cs typeface="Arial"/>
            </a:rPr>
            <a:t>Utilize</a:t>
          </a:r>
        </a:p>
      </dgm:t>
    </dgm:pt>
    <dgm:pt modelId="{87BC78DE-1150-48B1-90FD-8FE69005468B}" type="parTrans" cxnId="{1C6A844A-9CDA-4749-94B6-87A07D3CF986}">
      <dgm:prSet/>
      <dgm:spPr/>
      <dgm:t>
        <a:bodyPr/>
        <a:lstStyle/>
        <a:p>
          <a:endParaRPr lang="en-US"/>
        </a:p>
      </dgm:t>
    </dgm:pt>
    <dgm:pt modelId="{B05C4519-AE7B-42B8-9961-46A4B5ECB687}" type="sibTrans" cxnId="{1C6A844A-9CDA-4749-94B6-87A07D3CF986}">
      <dgm:prSet/>
      <dgm:spPr/>
      <dgm:t>
        <a:bodyPr/>
        <a:lstStyle/>
        <a:p>
          <a:endParaRPr lang="en-US"/>
        </a:p>
      </dgm:t>
    </dgm:pt>
    <dgm:pt modelId="{6A6824DE-5FC9-4146-8E62-8338877BAFDE}">
      <dgm:prSet/>
      <dgm:spPr/>
      <dgm:t>
        <a:bodyPr/>
        <a:lstStyle/>
        <a:p>
          <a:r>
            <a:rPr lang="en-US">
              <a:latin typeface="Arial"/>
              <a:cs typeface="Arial"/>
            </a:rPr>
            <a:t>Utilize Modern Infrastructure: Transition stable patients to Virtual Wards and remote monitoring to free up inpatient capacity and improve patient comfort.</a:t>
          </a:r>
        </a:p>
      </dgm:t>
    </dgm:pt>
    <dgm:pt modelId="{F360764B-7CD8-4154-B1DA-ED94AB4AE93C}" type="parTrans" cxnId="{7A944F71-5012-47D9-B32E-A74513AB80D4}">
      <dgm:prSet/>
      <dgm:spPr/>
      <dgm:t>
        <a:bodyPr/>
        <a:lstStyle/>
        <a:p>
          <a:endParaRPr lang="en-US"/>
        </a:p>
      </dgm:t>
    </dgm:pt>
    <dgm:pt modelId="{799DFD37-A90A-40AD-AD8D-0CCEECE91725}" type="sibTrans" cxnId="{7A944F71-5012-47D9-B32E-A74513AB80D4}">
      <dgm:prSet/>
      <dgm:spPr/>
      <dgm:t>
        <a:bodyPr/>
        <a:lstStyle/>
        <a:p>
          <a:endParaRPr lang="en-US"/>
        </a:p>
      </dgm:t>
    </dgm:pt>
    <dgm:pt modelId="{12C0D78D-915A-4B4D-820E-6E032E64EFC0}">
      <dgm:prSet/>
      <dgm:spPr/>
      <dgm:t>
        <a:bodyPr/>
        <a:lstStyle/>
        <a:p>
          <a:r>
            <a:rPr lang="en-US">
              <a:latin typeface="Arial"/>
              <a:cs typeface="Arial"/>
            </a:rPr>
            <a:t>Commit</a:t>
          </a:r>
        </a:p>
      </dgm:t>
    </dgm:pt>
    <dgm:pt modelId="{633CAF01-7082-463A-84DA-102D47107660}" type="parTrans" cxnId="{7E4AF89B-5978-41BB-97A3-3C5197525D98}">
      <dgm:prSet/>
      <dgm:spPr/>
      <dgm:t>
        <a:bodyPr/>
        <a:lstStyle/>
        <a:p>
          <a:endParaRPr lang="en-US"/>
        </a:p>
      </dgm:t>
    </dgm:pt>
    <dgm:pt modelId="{10E3A8D4-E0F3-425A-88A8-A63607D28717}" type="sibTrans" cxnId="{7E4AF89B-5978-41BB-97A3-3C5197525D98}">
      <dgm:prSet/>
      <dgm:spPr/>
      <dgm:t>
        <a:bodyPr/>
        <a:lstStyle/>
        <a:p>
          <a:endParaRPr lang="en-US"/>
        </a:p>
      </dgm:t>
    </dgm:pt>
    <dgm:pt modelId="{0851C7EB-D924-4F07-869E-D3A9A5A35E2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Commit to Co-production: Shift from a paternalistic model to Shared Decision-Making, ensuring care plans align with the patient’s personal functional goals.</a:t>
          </a:r>
        </a:p>
      </dgm:t>
    </dgm:pt>
    <dgm:pt modelId="{83943DF1-0496-456C-A423-E9BF09674B5E}" type="parTrans" cxnId="{85290874-974B-4C84-995B-73F99AA91CCF}">
      <dgm:prSet/>
      <dgm:spPr/>
      <dgm:t>
        <a:bodyPr/>
        <a:lstStyle/>
        <a:p>
          <a:endParaRPr lang="en-US"/>
        </a:p>
      </dgm:t>
    </dgm:pt>
    <dgm:pt modelId="{AC4F2970-8D4F-489B-8CE3-9CB8B8D183FC}" type="sibTrans" cxnId="{85290874-974B-4C84-995B-73F99AA91CCF}">
      <dgm:prSet/>
      <dgm:spPr/>
      <dgm:t>
        <a:bodyPr/>
        <a:lstStyle/>
        <a:p>
          <a:endParaRPr lang="en-US"/>
        </a:p>
      </dgm:t>
    </dgm:pt>
    <dgm:pt modelId="{E760E1CF-19FE-42B0-8170-2AACBB341F1D}" type="pres">
      <dgm:prSet presAssocID="{42BF6C52-C0ED-415C-9724-8BE7124215C8}" presName="Name0" presStyleCnt="0">
        <dgm:presLayoutVars>
          <dgm:dir/>
          <dgm:animLvl val="lvl"/>
          <dgm:resizeHandles val="exact"/>
        </dgm:presLayoutVars>
      </dgm:prSet>
      <dgm:spPr/>
    </dgm:pt>
    <dgm:pt modelId="{85BEDA3D-A6A6-4AF5-9646-9CF5ABBC345E}" type="pres">
      <dgm:prSet presAssocID="{EBD2DB33-15BF-4BD4-A91F-2B920E389846}" presName="composite" presStyleCnt="0"/>
      <dgm:spPr/>
    </dgm:pt>
    <dgm:pt modelId="{5466FA2B-7245-4873-B5A3-BF6E6BE02A55}" type="pres">
      <dgm:prSet presAssocID="{EBD2DB33-15BF-4BD4-A91F-2B920E389846}" presName="parTx" presStyleLbl="alignNode1" presStyleIdx="0" presStyleCnt="5">
        <dgm:presLayoutVars>
          <dgm:chMax val="0"/>
          <dgm:chPref val="0"/>
        </dgm:presLayoutVars>
      </dgm:prSet>
      <dgm:spPr/>
    </dgm:pt>
    <dgm:pt modelId="{1E28AA34-8D0F-4F97-87C3-DA7DB10C7B5B}" type="pres">
      <dgm:prSet presAssocID="{EBD2DB33-15BF-4BD4-A91F-2B920E389846}" presName="desTx" presStyleLbl="alignAccFollowNode1" presStyleIdx="0" presStyleCnt="5">
        <dgm:presLayoutVars/>
      </dgm:prSet>
      <dgm:spPr/>
    </dgm:pt>
    <dgm:pt modelId="{BA9A48EB-3EB1-4AC3-9608-1737D07F88AD}" type="pres">
      <dgm:prSet presAssocID="{1565E195-4F51-4275-9FD1-03D525A32C53}" presName="space" presStyleCnt="0"/>
      <dgm:spPr/>
    </dgm:pt>
    <dgm:pt modelId="{7A58214A-219A-4E25-B6C8-B50E00E3733E}" type="pres">
      <dgm:prSet presAssocID="{AD2A603B-7D87-40A6-9FD8-4DEF9F202B5B}" presName="composite" presStyleCnt="0"/>
      <dgm:spPr/>
    </dgm:pt>
    <dgm:pt modelId="{9AA88C7E-DD36-4002-A323-07A2A6DF267D}" type="pres">
      <dgm:prSet presAssocID="{AD2A603B-7D87-40A6-9FD8-4DEF9F202B5B}" presName="parTx" presStyleLbl="alignNode1" presStyleIdx="1" presStyleCnt="5">
        <dgm:presLayoutVars>
          <dgm:chMax val="0"/>
          <dgm:chPref val="0"/>
        </dgm:presLayoutVars>
      </dgm:prSet>
      <dgm:spPr/>
    </dgm:pt>
    <dgm:pt modelId="{DAA3F0B7-BA11-4289-92E2-7B391E91C0EC}" type="pres">
      <dgm:prSet presAssocID="{AD2A603B-7D87-40A6-9FD8-4DEF9F202B5B}" presName="desTx" presStyleLbl="alignAccFollowNode1" presStyleIdx="1" presStyleCnt="5">
        <dgm:presLayoutVars/>
      </dgm:prSet>
      <dgm:spPr/>
    </dgm:pt>
    <dgm:pt modelId="{31A88AD2-F5BE-43FC-A849-E12EE73E6561}" type="pres">
      <dgm:prSet presAssocID="{5744C500-BDFF-4AE8-900E-E8E4A3A95E12}" presName="space" presStyleCnt="0"/>
      <dgm:spPr/>
    </dgm:pt>
    <dgm:pt modelId="{E5588B19-2DB7-42B1-8E79-6E815594C705}" type="pres">
      <dgm:prSet presAssocID="{2DA1E465-57F9-49DC-B9CF-1C114307CCB4}" presName="composite" presStyleCnt="0"/>
      <dgm:spPr/>
    </dgm:pt>
    <dgm:pt modelId="{1414EA8A-DC41-4C84-BD3E-C3AAAA086326}" type="pres">
      <dgm:prSet presAssocID="{2DA1E465-57F9-49DC-B9CF-1C114307CCB4}" presName="parTx" presStyleLbl="alignNode1" presStyleIdx="2" presStyleCnt="5">
        <dgm:presLayoutVars>
          <dgm:chMax val="0"/>
          <dgm:chPref val="0"/>
        </dgm:presLayoutVars>
      </dgm:prSet>
      <dgm:spPr/>
    </dgm:pt>
    <dgm:pt modelId="{F3B03F26-5082-4B2B-ADF7-0B30BDB2BA80}" type="pres">
      <dgm:prSet presAssocID="{2DA1E465-57F9-49DC-B9CF-1C114307CCB4}" presName="desTx" presStyleLbl="alignAccFollowNode1" presStyleIdx="2" presStyleCnt="5">
        <dgm:presLayoutVars/>
      </dgm:prSet>
      <dgm:spPr/>
    </dgm:pt>
    <dgm:pt modelId="{13A15EE0-0D17-4F51-8D6A-E82EB9ED0A8E}" type="pres">
      <dgm:prSet presAssocID="{F9252149-2CB1-4C81-BF11-D3AD59241AD3}" presName="space" presStyleCnt="0"/>
      <dgm:spPr/>
    </dgm:pt>
    <dgm:pt modelId="{2F8E8127-6444-40BC-B753-0C25F319D6F2}" type="pres">
      <dgm:prSet presAssocID="{04666168-1623-43C9-BA06-CF5F14CFD304}" presName="composite" presStyleCnt="0"/>
      <dgm:spPr/>
    </dgm:pt>
    <dgm:pt modelId="{77DFC50E-714A-413B-8E9C-AAB09A9AA70F}" type="pres">
      <dgm:prSet presAssocID="{04666168-1623-43C9-BA06-CF5F14CFD304}" presName="parTx" presStyleLbl="alignNode1" presStyleIdx="3" presStyleCnt="5">
        <dgm:presLayoutVars>
          <dgm:chMax val="0"/>
          <dgm:chPref val="0"/>
        </dgm:presLayoutVars>
      </dgm:prSet>
      <dgm:spPr/>
    </dgm:pt>
    <dgm:pt modelId="{2DFA1808-28D4-49A0-96CB-674563187D56}" type="pres">
      <dgm:prSet presAssocID="{04666168-1623-43C9-BA06-CF5F14CFD304}" presName="desTx" presStyleLbl="alignAccFollowNode1" presStyleIdx="3" presStyleCnt="5">
        <dgm:presLayoutVars/>
      </dgm:prSet>
      <dgm:spPr/>
    </dgm:pt>
    <dgm:pt modelId="{B22E2839-0C6B-4881-9201-3D7E1C1E54BA}" type="pres">
      <dgm:prSet presAssocID="{B05C4519-AE7B-42B8-9961-46A4B5ECB687}" presName="space" presStyleCnt="0"/>
      <dgm:spPr/>
    </dgm:pt>
    <dgm:pt modelId="{E52A589E-470D-4873-B6FC-563AAA473466}" type="pres">
      <dgm:prSet presAssocID="{12C0D78D-915A-4B4D-820E-6E032E64EFC0}" presName="composite" presStyleCnt="0"/>
      <dgm:spPr/>
    </dgm:pt>
    <dgm:pt modelId="{3641A101-1EA7-4234-B619-ECCEAE89C7DE}" type="pres">
      <dgm:prSet presAssocID="{12C0D78D-915A-4B4D-820E-6E032E64EFC0}" presName="parTx" presStyleLbl="alignNode1" presStyleIdx="4" presStyleCnt="5">
        <dgm:presLayoutVars>
          <dgm:chMax val="0"/>
          <dgm:chPref val="0"/>
        </dgm:presLayoutVars>
      </dgm:prSet>
      <dgm:spPr/>
    </dgm:pt>
    <dgm:pt modelId="{C2D120F9-661F-4514-B7DC-6C604DB4E650}" type="pres">
      <dgm:prSet presAssocID="{12C0D78D-915A-4B4D-820E-6E032E64EFC0}" presName="desTx" presStyleLbl="alignAccFollowNode1" presStyleIdx="4" presStyleCnt="5">
        <dgm:presLayoutVars/>
      </dgm:prSet>
      <dgm:spPr/>
    </dgm:pt>
  </dgm:ptLst>
  <dgm:cxnLst>
    <dgm:cxn modelId="{BDDCB911-896D-466A-8B1D-5D1A63063B83}" srcId="{AD2A603B-7D87-40A6-9FD8-4DEF9F202B5B}" destId="{8093E381-4E15-48AC-A9D5-500CD75D881D}" srcOrd="0" destOrd="0" parTransId="{7BBD2607-FBC2-4BC7-9D90-1707FCB7FB89}" sibTransId="{0624E0D2-45F5-40E9-B42A-A338242973E2}"/>
    <dgm:cxn modelId="{67FD6E13-0B75-46D5-9B3A-C108A9DB0650}" type="presOf" srcId="{0851C7EB-D924-4F07-869E-D3A9A5A35E2F}" destId="{C2D120F9-661F-4514-B7DC-6C604DB4E650}" srcOrd="0" destOrd="0" presId="urn:microsoft.com/office/officeart/2016/7/layout/HorizontalActionList"/>
    <dgm:cxn modelId="{584A8A39-CB73-4D3D-91E6-1B5717D1F8F9}" srcId="{2DA1E465-57F9-49DC-B9CF-1C114307CCB4}" destId="{EA84D195-B652-4683-A231-273B92092773}" srcOrd="0" destOrd="0" parTransId="{B837006F-EF90-4D41-8EA8-8B7CFB91C8CD}" sibTransId="{15DEA9F7-C76E-4B95-A2E1-CB8BD9AA4EAD}"/>
    <dgm:cxn modelId="{639BC943-F86F-4BB3-826B-F71A8EAB96FE}" type="presOf" srcId="{EBD2DB33-15BF-4BD4-A91F-2B920E389846}" destId="{5466FA2B-7245-4873-B5A3-BF6E6BE02A55}" srcOrd="0" destOrd="0" presId="urn:microsoft.com/office/officeart/2016/7/layout/HorizontalActionList"/>
    <dgm:cxn modelId="{8B1D0B67-96E6-4CD5-9825-6FC23240A7B9}" type="presOf" srcId="{EA84D195-B652-4683-A231-273B92092773}" destId="{F3B03F26-5082-4B2B-ADF7-0B30BDB2BA80}" srcOrd="0" destOrd="0" presId="urn:microsoft.com/office/officeart/2016/7/layout/HorizontalActionList"/>
    <dgm:cxn modelId="{D2D0DB67-7717-4242-BE5E-3B1410F7AE8C}" type="presOf" srcId="{2DA1E465-57F9-49DC-B9CF-1C114307CCB4}" destId="{1414EA8A-DC41-4C84-BD3E-C3AAAA086326}" srcOrd="0" destOrd="0" presId="urn:microsoft.com/office/officeart/2016/7/layout/HorizontalActionList"/>
    <dgm:cxn modelId="{1C6A844A-9CDA-4749-94B6-87A07D3CF986}" srcId="{42BF6C52-C0ED-415C-9724-8BE7124215C8}" destId="{04666168-1623-43C9-BA06-CF5F14CFD304}" srcOrd="3" destOrd="0" parTransId="{87BC78DE-1150-48B1-90FD-8FE69005468B}" sibTransId="{B05C4519-AE7B-42B8-9961-46A4B5ECB687}"/>
    <dgm:cxn modelId="{7A944F71-5012-47D9-B32E-A74513AB80D4}" srcId="{04666168-1623-43C9-BA06-CF5F14CFD304}" destId="{6A6824DE-5FC9-4146-8E62-8338877BAFDE}" srcOrd="0" destOrd="0" parTransId="{F360764B-7CD8-4154-B1DA-ED94AB4AE93C}" sibTransId="{799DFD37-A90A-40AD-AD8D-0CCEECE91725}"/>
    <dgm:cxn modelId="{4570C672-BED6-4962-A014-7C4BB6685588}" type="presOf" srcId="{8093E381-4E15-48AC-A9D5-500CD75D881D}" destId="{DAA3F0B7-BA11-4289-92E2-7B391E91C0EC}" srcOrd="0" destOrd="0" presId="urn:microsoft.com/office/officeart/2016/7/layout/HorizontalActionList"/>
    <dgm:cxn modelId="{85290874-974B-4C84-995B-73F99AA91CCF}" srcId="{12C0D78D-915A-4B4D-820E-6E032E64EFC0}" destId="{0851C7EB-D924-4F07-869E-D3A9A5A35E2F}" srcOrd="0" destOrd="0" parTransId="{83943DF1-0496-456C-A423-E9BF09674B5E}" sibTransId="{AC4F2970-8D4F-489B-8CE3-9CB8B8D183FC}"/>
    <dgm:cxn modelId="{12B5A27B-0317-4CDA-B751-F874CA25481A}" type="presOf" srcId="{6A6824DE-5FC9-4146-8E62-8338877BAFDE}" destId="{2DFA1808-28D4-49A0-96CB-674563187D56}" srcOrd="0" destOrd="0" presId="urn:microsoft.com/office/officeart/2016/7/layout/HorizontalActionList"/>
    <dgm:cxn modelId="{0C135985-32F0-4F17-8EF9-4583EDEF447B}" srcId="{42BF6C52-C0ED-415C-9724-8BE7124215C8}" destId="{2DA1E465-57F9-49DC-B9CF-1C114307CCB4}" srcOrd="2" destOrd="0" parTransId="{C89271AA-0407-4A56-921B-60C0F1102485}" sibTransId="{F9252149-2CB1-4C81-BF11-D3AD59241AD3}"/>
    <dgm:cxn modelId="{7E4AF89B-5978-41BB-97A3-3C5197525D98}" srcId="{42BF6C52-C0ED-415C-9724-8BE7124215C8}" destId="{12C0D78D-915A-4B4D-820E-6E032E64EFC0}" srcOrd="4" destOrd="0" parTransId="{633CAF01-7082-463A-84DA-102D47107660}" sibTransId="{10E3A8D4-E0F3-425A-88A8-A63607D28717}"/>
    <dgm:cxn modelId="{CCA72CA0-7FB0-47B9-803D-ABC10E23B048}" srcId="{EBD2DB33-15BF-4BD4-A91F-2B920E389846}" destId="{88344A9A-B545-4C34-B14E-E48CA4EA92BB}" srcOrd="0" destOrd="0" parTransId="{CFA4BA43-6744-4996-9FC1-3E6C46A71927}" sibTransId="{B64C7111-6281-4149-B752-C65D3F9752E2}"/>
    <dgm:cxn modelId="{DAB5E4A2-2C2C-49B9-8186-9B6F0C0EBE59}" type="presOf" srcId="{88344A9A-B545-4C34-B14E-E48CA4EA92BB}" destId="{1E28AA34-8D0F-4F97-87C3-DA7DB10C7B5B}" srcOrd="0" destOrd="0" presId="urn:microsoft.com/office/officeart/2016/7/layout/HorizontalActionList"/>
    <dgm:cxn modelId="{A75EEDA6-8FBF-40F4-B832-8FFB8F4524BA}" type="presOf" srcId="{AD2A603B-7D87-40A6-9FD8-4DEF9F202B5B}" destId="{9AA88C7E-DD36-4002-A323-07A2A6DF267D}" srcOrd="0" destOrd="0" presId="urn:microsoft.com/office/officeart/2016/7/layout/HorizontalActionList"/>
    <dgm:cxn modelId="{F7F307A7-D4DD-4DEC-BC53-43748FF28434}" type="presOf" srcId="{04666168-1623-43C9-BA06-CF5F14CFD304}" destId="{77DFC50E-714A-413B-8E9C-AAB09A9AA70F}" srcOrd="0" destOrd="0" presId="urn:microsoft.com/office/officeart/2016/7/layout/HorizontalActionList"/>
    <dgm:cxn modelId="{EAE099B3-9E30-4915-8384-0B06EB544D45}" type="presOf" srcId="{12C0D78D-915A-4B4D-820E-6E032E64EFC0}" destId="{3641A101-1EA7-4234-B619-ECCEAE89C7DE}" srcOrd="0" destOrd="0" presId="urn:microsoft.com/office/officeart/2016/7/layout/HorizontalActionList"/>
    <dgm:cxn modelId="{9E648FBE-7EAF-4FE4-AB77-B1110E940015}" type="presOf" srcId="{42BF6C52-C0ED-415C-9724-8BE7124215C8}" destId="{E760E1CF-19FE-42B0-8170-2AACBB341F1D}" srcOrd="0" destOrd="0" presId="urn:microsoft.com/office/officeart/2016/7/layout/HorizontalActionList"/>
    <dgm:cxn modelId="{8BECF6C9-AE8D-4CA3-84C8-83108967354E}" srcId="{42BF6C52-C0ED-415C-9724-8BE7124215C8}" destId="{AD2A603B-7D87-40A6-9FD8-4DEF9F202B5B}" srcOrd="1" destOrd="0" parTransId="{514C9752-3E99-46EB-8541-855390FC34BB}" sibTransId="{5744C500-BDFF-4AE8-900E-E8E4A3A95E12}"/>
    <dgm:cxn modelId="{D80463D1-C52F-46CA-AF6D-86036509A16D}" srcId="{42BF6C52-C0ED-415C-9724-8BE7124215C8}" destId="{EBD2DB33-15BF-4BD4-A91F-2B920E389846}" srcOrd="0" destOrd="0" parTransId="{0DDDE198-9152-4CD2-8E30-A12585B89F4D}" sibTransId="{1565E195-4F51-4275-9FD1-03D525A32C53}"/>
    <dgm:cxn modelId="{4B7EAC3D-EE85-4A7F-898F-9A831C08B095}" type="presParOf" srcId="{E760E1CF-19FE-42B0-8170-2AACBB341F1D}" destId="{85BEDA3D-A6A6-4AF5-9646-9CF5ABBC345E}" srcOrd="0" destOrd="0" presId="urn:microsoft.com/office/officeart/2016/7/layout/HorizontalActionList"/>
    <dgm:cxn modelId="{A333F5C5-3601-4800-8D15-A83B680D5CBA}" type="presParOf" srcId="{85BEDA3D-A6A6-4AF5-9646-9CF5ABBC345E}" destId="{5466FA2B-7245-4873-B5A3-BF6E6BE02A55}" srcOrd="0" destOrd="0" presId="urn:microsoft.com/office/officeart/2016/7/layout/HorizontalActionList"/>
    <dgm:cxn modelId="{DB892A09-749D-4C39-A37F-392A4A697C3D}" type="presParOf" srcId="{85BEDA3D-A6A6-4AF5-9646-9CF5ABBC345E}" destId="{1E28AA34-8D0F-4F97-87C3-DA7DB10C7B5B}" srcOrd="1" destOrd="0" presId="urn:microsoft.com/office/officeart/2016/7/layout/HorizontalActionList"/>
    <dgm:cxn modelId="{C45B28FF-63B0-4D32-8175-1C10587F492E}" type="presParOf" srcId="{E760E1CF-19FE-42B0-8170-2AACBB341F1D}" destId="{BA9A48EB-3EB1-4AC3-9608-1737D07F88AD}" srcOrd="1" destOrd="0" presId="urn:microsoft.com/office/officeart/2016/7/layout/HorizontalActionList"/>
    <dgm:cxn modelId="{D821AA61-D52F-4F37-8962-B8DA267FA62F}" type="presParOf" srcId="{E760E1CF-19FE-42B0-8170-2AACBB341F1D}" destId="{7A58214A-219A-4E25-B6C8-B50E00E3733E}" srcOrd="2" destOrd="0" presId="urn:microsoft.com/office/officeart/2016/7/layout/HorizontalActionList"/>
    <dgm:cxn modelId="{E8D482AB-8328-414D-827F-015FDAA43D16}" type="presParOf" srcId="{7A58214A-219A-4E25-B6C8-B50E00E3733E}" destId="{9AA88C7E-DD36-4002-A323-07A2A6DF267D}" srcOrd="0" destOrd="0" presId="urn:microsoft.com/office/officeart/2016/7/layout/HorizontalActionList"/>
    <dgm:cxn modelId="{B4C6DD8F-C097-41D6-9183-169FEFC519AA}" type="presParOf" srcId="{7A58214A-219A-4E25-B6C8-B50E00E3733E}" destId="{DAA3F0B7-BA11-4289-92E2-7B391E91C0EC}" srcOrd="1" destOrd="0" presId="urn:microsoft.com/office/officeart/2016/7/layout/HorizontalActionList"/>
    <dgm:cxn modelId="{D235E1FF-8BD4-4BB6-9BAF-405F01B32CA8}" type="presParOf" srcId="{E760E1CF-19FE-42B0-8170-2AACBB341F1D}" destId="{31A88AD2-F5BE-43FC-A849-E12EE73E6561}" srcOrd="3" destOrd="0" presId="urn:microsoft.com/office/officeart/2016/7/layout/HorizontalActionList"/>
    <dgm:cxn modelId="{B9CC9AA5-58B0-4A71-A1E1-C658682F6FD1}" type="presParOf" srcId="{E760E1CF-19FE-42B0-8170-2AACBB341F1D}" destId="{E5588B19-2DB7-42B1-8E79-6E815594C705}" srcOrd="4" destOrd="0" presId="urn:microsoft.com/office/officeart/2016/7/layout/HorizontalActionList"/>
    <dgm:cxn modelId="{7BE9920D-4AB7-4B1C-8ABF-E2AD5F54AF90}" type="presParOf" srcId="{E5588B19-2DB7-42B1-8E79-6E815594C705}" destId="{1414EA8A-DC41-4C84-BD3E-C3AAAA086326}" srcOrd="0" destOrd="0" presId="urn:microsoft.com/office/officeart/2016/7/layout/HorizontalActionList"/>
    <dgm:cxn modelId="{31A11C24-C040-493B-AE17-77FCF8D35427}" type="presParOf" srcId="{E5588B19-2DB7-42B1-8E79-6E815594C705}" destId="{F3B03F26-5082-4B2B-ADF7-0B30BDB2BA80}" srcOrd="1" destOrd="0" presId="urn:microsoft.com/office/officeart/2016/7/layout/HorizontalActionList"/>
    <dgm:cxn modelId="{E4035F5B-CF5E-47B8-9C05-09BA50527250}" type="presParOf" srcId="{E760E1CF-19FE-42B0-8170-2AACBB341F1D}" destId="{13A15EE0-0D17-4F51-8D6A-E82EB9ED0A8E}" srcOrd="5" destOrd="0" presId="urn:microsoft.com/office/officeart/2016/7/layout/HorizontalActionList"/>
    <dgm:cxn modelId="{9B9B8ACF-1409-46F6-9242-B661BB304891}" type="presParOf" srcId="{E760E1CF-19FE-42B0-8170-2AACBB341F1D}" destId="{2F8E8127-6444-40BC-B753-0C25F319D6F2}" srcOrd="6" destOrd="0" presId="urn:microsoft.com/office/officeart/2016/7/layout/HorizontalActionList"/>
    <dgm:cxn modelId="{DF718962-8940-4427-814D-30F8A5913AED}" type="presParOf" srcId="{2F8E8127-6444-40BC-B753-0C25F319D6F2}" destId="{77DFC50E-714A-413B-8E9C-AAB09A9AA70F}" srcOrd="0" destOrd="0" presId="urn:microsoft.com/office/officeart/2016/7/layout/HorizontalActionList"/>
    <dgm:cxn modelId="{E5A65C30-72CD-495D-829F-71DD5E48B928}" type="presParOf" srcId="{2F8E8127-6444-40BC-B753-0C25F319D6F2}" destId="{2DFA1808-28D4-49A0-96CB-674563187D56}" srcOrd="1" destOrd="0" presId="urn:microsoft.com/office/officeart/2016/7/layout/HorizontalActionList"/>
    <dgm:cxn modelId="{DF16C653-34DE-4721-87B3-85D243149889}" type="presParOf" srcId="{E760E1CF-19FE-42B0-8170-2AACBB341F1D}" destId="{B22E2839-0C6B-4881-9201-3D7E1C1E54BA}" srcOrd="7" destOrd="0" presId="urn:microsoft.com/office/officeart/2016/7/layout/HorizontalActionList"/>
    <dgm:cxn modelId="{0C06F8E9-E0E4-414D-A96A-8F766E1BE179}" type="presParOf" srcId="{E760E1CF-19FE-42B0-8170-2AACBB341F1D}" destId="{E52A589E-470D-4873-B6FC-563AAA473466}" srcOrd="8" destOrd="0" presId="urn:microsoft.com/office/officeart/2016/7/layout/HorizontalActionList"/>
    <dgm:cxn modelId="{19598C5A-37DD-4E45-8032-8C1ABF080BB1}" type="presParOf" srcId="{E52A589E-470D-4873-B6FC-563AAA473466}" destId="{3641A101-1EA7-4234-B619-ECCEAE89C7DE}" srcOrd="0" destOrd="0" presId="urn:microsoft.com/office/officeart/2016/7/layout/HorizontalActionList"/>
    <dgm:cxn modelId="{19365570-1B08-4326-B139-1083FB5FC0E3}" type="presParOf" srcId="{E52A589E-470D-4873-B6FC-563AAA473466}" destId="{C2D120F9-661F-4514-B7DC-6C604DB4E650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25FA64-3A2B-4A25-90F9-8FF2E3687B6F}">
      <dsp:nvSpPr>
        <dsp:cNvPr id="0" name=""/>
        <dsp:cNvSpPr/>
      </dsp:nvSpPr>
      <dsp:spPr>
        <a:xfrm>
          <a:off x="0" y="43060"/>
          <a:ext cx="5578362" cy="861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/>
              <a:cs typeface="Arial"/>
            </a:rPr>
            <a:t>Key Symptoms</a:t>
          </a:r>
          <a:r>
            <a:rPr lang="en-US" sz="1600" kern="1200" dirty="0">
              <a:latin typeface="Arial"/>
              <a:cs typeface="Arial"/>
            </a:rPr>
            <a:t>: Includes breathlessness, fatigue, Tachycardia, </a:t>
          </a:r>
          <a:r>
            <a:rPr lang="en-US" sz="1600" kern="1200" dirty="0">
              <a:latin typeface="Univers Condensed"/>
              <a:cs typeface="Arial"/>
            </a:rPr>
            <a:t>Cognitive Impairment </a:t>
          </a:r>
          <a:r>
            <a:rPr lang="en-US" sz="1600" kern="1200" dirty="0">
              <a:latin typeface="Arial"/>
              <a:cs typeface="Arial"/>
            </a:rPr>
            <a:t>and fluid build-up (ESC, 2023).</a:t>
          </a:r>
        </a:p>
      </dsp:txBody>
      <dsp:txXfrm>
        <a:off x="42036" y="85096"/>
        <a:ext cx="5494290" cy="777048"/>
      </dsp:txXfrm>
    </dsp:sp>
    <dsp:sp modelId="{4B281901-BFE9-406D-B5E5-8F220B89E295}">
      <dsp:nvSpPr>
        <dsp:cNvPr id="0" name=""/>
        <dsp:cNvSpPr/>
      </dsp:nvSpPr>
      <dsp:spPr>
        <a:xfrm>
          <a:off x="0" y="950260"/>
          <a:ext cx="5578362" cy="861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Primary Causes</a:t>
          </a:r>
          <a:r>
            <a:rPr lang="en-US" sz="1600" kern="1200">
              <a:latin typeface="Arial"/>
              <a:cs typeface="Arial"/>
            </a:rPr>
            <a:t>:</a:t>
          </a:r>
        </a:p>
      </dsp:txBody>
      <dsp:txXfrm>
        <a:off x="42036" y="992296"/>
        <a:ext cx="5494290" cy="777048"/>
      </dsp:txXfrm>
    </dsp:sp>
    <dsp:sp modelId="{491478FE-5368-44E5-A574-F14F713DC285}">
      <dsp:nvSpPr>
        <dsp:cNvPr id="0" name=""/>
        <dsp:cNvSpPr/>
      </dsp:nvSpPr>
      <dsp:spPr>
        <a:xfrm>
          <a:off x="0" y="1811381"/>
          <a:ext cx="5578362" cy="745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113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/>
              <a:cs typeface="Arial"/>
            </a:rPr>
            <a:t>Coronary artery disease and previous myocardial infarction (permanent muscle damage).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>
              <a:latin typeface="Arial"/>
              <a:cs typeface="Arial"/>
            </a:rPr>
            <a:t>Hypertension (increased cardiac workload).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>
              <a:latin typeface="Arial"/>
              <a:cs typeface="Arial"/>
            </a:rPr>
            <a:t>Cardiomyopathy (weakening or stiffening of the muscle).</a:t>
          </a:r>
        </a:p>
      </dsp:txBody>
      <dsp:txXfrm>
        <a:off x="0" y="1811381"/>
        <a:ext cx="5578362" cy="745200"/>
      </dsp:txXfrm>
    </dsp:sp>
    <dsp:sp modelId="{1062D31F-376C-4E68-BF52-54FCB0C2C1C9}">
      <dsp:nvSpPr>
        <dsp:cNvPr id="0" name=""/>
        <dsp:cNvSpPr/>
      </dsp:nvSpPr>
      <dsp:spPr>
        <a:xfrm>
          <a:off x="0" y="2556581"/>
          <a:ext cx="5578362" cy="861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Other Causes</a:t>
          </a:r>
          <a:r>
            <a:rPr lang="en-US" sz="1600" kern="1200">
              <a:latin typeface="Arial"/>
              <a:cs typeface="Arial"/>
            </a:rPr>
            <a:t>: Heart valve disease, arrhythmias, and congenital defects (ESC, 2023).</a:t>
          </a:r>
        </a:p>
      </dsp:txBody>
      <dsp:txXfrm>
        <a:off x="42036" y="2598617"/>
        <a:ext cx="5494290" cy="777048"/>
      </dsp:txXfrm>
    </dsp:sp>
    <dsp:sp modelId="{1383DD9B-5F99-4AAE-BF10-22876692EBDD}">
      <dsp:nvSpPr>
        <dsp:cNvPr id="0" name=""/>
        <dsp:cNvSpPr/>
      </dsp:nvSpPr>
      <dsp:spPr>
        <a:xfrm>
          <a:off x="0" y="3463781"/>
          <a:ext cx="5578362" cy="861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Contributing Risk Factors</a:t>
          </a:r>
          <a:r>
            <a:rPr lang="en-US" sz="1600" kern="1200">
              <a:latin typeface="Arial"/>
              <a:cs typeface="Arial"/>
            </a:rPr>
            <a:t>: Smoking, obesity, and excessive alcohol consumption (ESC, 2023).</a:t>
          </a:r>
        </a:p>
      </dsp:txBody>
      <dsp:txXfrm>
        <a:off x="42036" y="3505817"/>
        <a:ext cx="5494290" cy="777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9815B-6423-45E8-9EA0-F14B6707E609}">
      <dsp:nvSpPr>
        <dsp:cNvPr id="0" name=""/>
        <dsp:cNvSpPr/>
      </dsp:nvSpPr>
      <dsp:spPr>
        <a:xfrm>
          <a:off x="0" y="608137"/>
          <a:ext cx="6633226" cy="1445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14812" tIns="354076" rIns="51481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Over 1 million people currently living with heart failure.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Approximately 200,000 new diagnoses made every year.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Patients are 2–3 times more likely to suffer a stroke (British Heart Foundation, 2026).</a:t>
          </a:r>
        </a:p>
      </dsp:txBody>
      <dsp:txXfrm>
        <a:off x="0" y="608137"/>
        <a:ext cx="6633226" cy="1445850"/>
      </dsp:txXfrm>
    </dsp:sp>
    <dsp:sp modelId="{786539FB-80B3-4153-A16A-9310E12B3565}">
      <dsp:nvSpPr>
        <dsp:cNvPr id="0" name=""/>
        <dsp:cNvSpPr/>
      </dsp:nvSpPr>
      <dsp:spPr>
        <a:xfrm>
          <a:off x="331661" y="357217"/>
          <a:ext cx="4643258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504" tIns="0" rIns="17550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rial"/>
              <a:cs typeface="Arial"/>
            </a:rPr>
            <a:t>UK Statistics (2026)</a:t>
          </a:r>
          <a:r>
            <a:rPr lang="en-US" sz="1700" kern="1200">
              <a:latin typeface="Arial"/>
              <a:cs typeface="Arial"/>
            </a:rPr>
            <a:t>:</a:t>
          </a:r>
        </a:p>
      </dsp:txBody>
      <dsp:txXfrm>
        <a:off x="356159" y="381715"/>
        <a:ext cx="4594262" cy="452844"/>
      </dsp:txXfrm>
    </dsp:sp>
    <dsp:sp modelId="{B71A12BB-6376-41DA-8323-070934EA1B31}">
      <dsp:nvSpPr>
        <dsp:cNvPr id="0" name=""/>
        <dsp:cNvSpPr/>
      </dsp:nvSpPr>
      <dsp:spPr>
        <a:xfrm>
          <a:off x="0" y="2396708"/>
          <a:ext cx="6633226" cy="214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14812" tIns="354076" rIns="51481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Highest prevalence: East Asia, Southeast Asia, and Oceania (1.01%).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Middle prevalence: Middle East/North Africa (0.82%) and High-income countries (0.79%).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Arial"/>
              <a:cs typeface="Arial"/>
            </a:rPr>
            <a:t>Lowest prevalence: South Asia (0.40%) and Latin America/Caribbean (0.51%) </a:t>
          </a:r>
          <a:r>
            <a:rPr lang="en-US" sz="1700" kern="1200">
              <a:latin typeface="Calibri"/>
              <a:ea typeface="Calibri"/>
              <a:cs typeface="Calibri"/>
            </a:rPr>
            <a:t>(British Heart Foundation, 2026)</a:t>
          </a:r>
          <a:r>
            <a:rPr lang="en-US" sz="1700" kern="1200">
              <a:latin typeface="Arial"/>
              <a:cs typeface="Arial"/>
            </a:rPr>
            <a:t>.</a:t>
          </a:r>
        </a:p>
      </dsp:txBody>
      <dsp:txXfrm>
        <a:off x="0" y="2396708"/>
        <a:ext cx="6633226" cy="2142000"/>
      </dsp:txXfrm>
    </dsp:sp>
    <dsp:sp modelId="{2B71009B-A64D-4273-ACCD-A8F6847EBA7E}">
      <dsp:nvSpPr>
        <dsp:cNvPr id="0" name=""/>
        <dsp:cNvSpPr/>
      </dsp:nvSpPr>
      <dsp:spPr>
        <a:xfrm>
          <a:off x="331661" y="2145787"/>
          <a:ext cx="4643258" cy="501840"/>
        </a:xfrm>
        <a:prstGeom prst="roundRect">
          <a:avLst/>
        </a:prstGeom>
        <a:gradFill rotWithShape="0">
          <a:gsLst>
            <a:gs pos="0">
              <a:schemeClr val="accent2">
                <a:hueOff val="-407213"/>
                <a:satOff val="-3490"/>
                <a:lumOff val="-231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07213"/>
                <a:satOff val="-3490"/>
                <a:lumOff val="-231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07213"/>
                <a:satOff val="-3490"/>
                <a:lumOff val="-231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504" tIns="0" rIns="17550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rial"/>
              <a:cs typeface="Arial"/>
            </a:rPr>
            <a:t>Global Variations</a:t>
          </a:r>
          <a:r>
            <a:rPr lang="en-US" sz="1700" kern="1200">
              <a:latin typeface="Arial"/>
              <a:cs typeface="Arial"/>
            </a:rPr>
            <a:t>:</a:t>
          </a:r>
        </a:p>
      </dsp:txBody>
      <dsp:txXfrm>
        <a:off x="356159" y="2170285"/>
        <a:ext cx="4594262" cy="452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B0133-3016-4E20-A007-8B354D2FA7B3}">
      <dsp:nvSpPr>
        <dsp:cNvPr id="0" name=""/>
        <dsp:cNvSpPr/>
      </dsp:nvSpPr>
      <dsp:spPr>
        <a:xfrm>
          <a:off x="0" y="302721"/>
          <a:ext cx="7442201" cy="1586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597" tIns="395732" rIns="577597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Annual cost of £2 billion, with 60% spent on inpatient hospital care.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High 30-day readmission rate of 25% (NHS England, 2024).</a:t>
          </a:r>
        </a:p>
      </dsp:txBody>
      <dsp:txXfrm>
        <a:off x="0" y="302721"/>
        <a:ext cx="7442201" cy="1586025"/>
      </dsp:txXfrm>
    </dsp:sp>
    <dsp:sp modelId="{3FE8C6FE-6882-4F96-830E-EE3EF01EE47D}">
      <dsp:nvSpPr>
        <dsp:cNvPr id="0" name=""/>
        <dsp:cNvSpPr/>
      </dsp:nvSpPr>
      <dsp:spPr>
        <a:xfrm>
          <a:off x="372110" y="22281"/>
          <a:ext cx="520954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908" tIns="0" rIns="1969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/>
              <a:cs typeface="Arial"/>
            </a:rPr>
            <a:t>Economic Impact (NHS)</a:t>
          </a:r>
          <a:r>
            <a:rPr lang="en-US" sz="1900" kern="1200">
              <a:latin typeface="Arial"/>
              <a:cs typeface="Arial"/>
            </a:rPr>
            <a:t>:</a:t>
          </a:r>
        </a:p>
      </dsp:txBody>
      <dsp:txXfrm>
        <a:off x="399490" y="49661"/>
        <a:ext cx="5154780" cy="506120"/>
      </dsp:txXfrm>
    </dsp:sp>
    <dsp:sp modelId="{752D929D-1FE2-40A1-9F85-7532CC744D8A}">
      <dsp:nvSpPr>
        <dsp:cNvPr id="0" name=""/>
        <dsp:cNvSpPr/>
      </dsp:nvSpPr>
      <dsp:spPr>
        <a:xfrm>
          <a:off x="0" y="2271786"/>
          <a:ext cx="7442201" cy="1376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9504470"/>
              <a:satOff val="-13330"/>
              <a:lumOff val="-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597" tIns="395732" rIns="577597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The #1 reason for leaving the workforce due to ill health.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Indirect costs to the UK economy total £12.4 billion</a:t>
          </a:r>
          <a:r>
            <a:rPr lang="en-US" sz="1900" kern="1200" dirty="0">
              <a:latin typeface="Arial"/>
              <a:ea typeface="Calibri"/>
              <a:cs typeface="Arial"/>
            </a:rPr>
            <a:t> </a:t>
          </a:r>
          <a:r>
            <a:rPr lang="en-US" sz="1900" kern="1200">
              <a:latin typeface="Calibri"/>
              <a:ea typeface="Calibri"/>
              <a:cs typeface="Calibri"/>
            </a:rPr>
            <a:t>(NHS England, 2024</a:t>
          </a:r>
          <a:r>
            <a:rPr lang="en-US" sz="1900" kern="1200">
              <a:latin typeface="Arial"/>
              <a:cs typeface="Arial"/>
            </a:rPr>
            <a:t>).</a:t>
          </a:r>
        </a:p>
      </dsp:txBody>
      <dsp:txXfrm>
        <a:off x="0" y="2271786"/>
        <a:ext cx="7442201" cy="1376550"/>
      </dsp:txXfrm>
    </dsp:sp>
    <dsp:sp modelId="{0E0EAB62-3241-4195-A68D-522684865FEF}">
      <dsp:nvSpPr>
        <dsp:cNvPr id="0" name=""/>
        <dsp:cNvSpPr/>
      </dsp:nvSpPr>
      <dsp:spPr>
        <a:xfrm>
          <a:off x="372110" y="1991346"/>
          <a:ext cx="5209540" cy="56088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908" tIns="0" rIns="1969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/>
              <a:cs typeface="Arial"/>
            </a:rPr>
            <a:t>Social and Workforce Impact</a:t>
          </a:r>
          <a:r>
            <a:rPr lang="en-US" sz="1900" kern="1200">
              <a:latin typeface="Arial"/>
              <a:cs typeface="Arial"/>
            </a:rPr>
            <a:t>:</a:t>
          </a:r>
        </a:p>
      </dsp:txBody>
      <dsp:txXfrm>
        <a:off x="399490" y="2018726"/>
        <a:ext cx="5154780" cy="506120"/>
      </dsp:txXfrm>
    </dsp:sp>
    <dsp:sp modelId="{791869A4-1295-4FA6-AD8C-D5243554C1CE}">
      <dsp:nvSpPr>
        <dsp:cNvPr id="0" name=""/>
        <dsp:cNvSpPr/>
      </dsp:nvSpPr>
      <dsp:spPr>
        <a:xfrm>
          <a:off x="0" y="4031376"/>
          <a:ext cx="7442201" cy="134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9008940"/>
              <a:satOff val="-26660"/>
              <a:lumOff val="-27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597" tIns="395732" rIns="577597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Families provide £6.3 billion in unpaid care.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>
              <a:latin typeface="Arial"/>
              <a:cs typeface="Arial"/>
            </a:rPr>
            <a:t>High rates of social isolation, anxiety, depression, and loss of independence</a:t>
          </a:r>
          <a:r>
            <a:rPr lang="en-US" sz="1900" kern="1200" dirty="0">
              <a:latin typeface="Arial"/>
              <a:ea typeface="Calibri"/>
              <a:cs typeface="Arial"/>
            </a:rPr>
            <a:t> </a:t>
          </a:r>
          <a:r>
            <a:rPr lang="en-US" sz="1900" kern="1200" dirty="0">
              <a:latin typeface="Calibri"/>
              <a:ea typeface="Calibri"/>
              <a:cs typeface="Calibri"/>
            </a:rPr>
            <a:t>(NHS England, 2024</a:t>
          </a:r>
          <a:r>
            <a:rPr lang="en-US" sz="1900" kern="1200" dirty="0">
              <a:latin typeface="Arial"/>
              <a:ea typeface="Calibri"/>
              <a:cs typeface="Arial"/>
            </a:rPr>
            <a:t>).</a:t>
          </a:r>
          <a:endParaRPr lang="en-US" sz="1900" kern="1200" dirty="0">
            <a:latin typeface="Arial"/>
            <a:cs typeface="Arial"/>
          </a:endParaRPr>
        </a:p>
      </dsp:txBody>
      <dsp:txXfrm>
        <a:off x="0" y="4031376"/>
        <a:ext cx="7442201" cy="1346625"/>
      </dsp:txXfrm>
    </dsp:sp>
    <dsp:sp modelId="{6F929CAF-FA91-400C-9398-F94FA1AC04E2}">
      <dsp:nvSpPr>
        <dsp:cNvPr id="0" name=""/>
        <dsp:cNvSpPr/>
      </dsp:nvSpPr>
      <dsp:spPr>
        <a:xfrm>
          <a:off x="372110" y="3750937"/>
          <a:ext cx="5209540" cy="56088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908" tIns="0" rIns="19690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/>
              <a:cs typeface="Arial"/>
            </a:rPr>
            <a:t>Human Cost</a:t>
          </a:r>
          <a:r>
            <a:rPr lang="en-US" sz="1900" kern="1200">
              <a:latin typeface="Arial"/>
              <a:cs typeface="Arial"/>
            </a:rPr>
            <a:t>:</a:t>
          </a:r>
        </a:p>
      </dsp:txBody>
      <dsp:txXfrm>
        <a:off x="399490" y="3778317"/>
        <a:ext cx="5154780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E214F-4B1B-4964-92F1-0EE48A343D7C}">
      <dsp:nvSpPr>
        <dsp:cNvPr id="0" name=""/>
        <dsp:cNvSpPr/>
      </dsp:nvSpPr>
      <dsp:spPr>
        <a:xfrm>
          <a:off x="0" y="0"/>
          <a:ext cx="8441085" cy="8816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latin typeface="Arial"/>
              <a:cs typeface="Arial"/>
            </a:rPr>
            <a:t>Hypertension &amp; Obesity</a:t>
          </a:r>
          <a:r>
            <a:rPr lang="en-US" sz="1300" kern="1200" dirty="0">
              <a:latin typeface="Arial"/>
              <a:cs typeface="Arial"/>
            </a:rPr>
            <a:t>: </a:t>
          </a:r>
          <a:r>
            <a:rPr lang="en-US" sz="1300" kern="1200">
              <a:latin typeface="Arial"/>
              <a:cs typeface="Arial"/>
            </a:rPr>
            <a:t>Primary drivers of increased cardiac workload and strain. These conditions often act as the </a:t>
          </a:r>
          <a:r>
            <a:rPr lang="en-US" sz="1300" kern="1200" dirty="0">
              <a:latin typeface="Arial"/>
              <a:cs typeface="Arial"/>
            </a:rPr>
            <a:t>initial catalysts for structural remodeling and thickening of the heart walls (NHS England, 2026).</a:t>
          </a:r>
        </a:p>
      </dsp:txBody>
      <dsp:txXfrm>
        <a:off x="25823" y="25823"/>
        <a:ext cx="7386549" cy="830015"/>
      </dsp:txXfrm>
    </dsp:sp>
    <dsp:sp modelId="{E071F8A0-366B-4D91-911F-91841D26E1E6}">
      <dsp:nvSpPr>
        <dsp:cNvPr id="0" name=""/>
        <dsp:cNvSpPr/>
      </dsp:nvSpPr>
      <dsp:spPr>
        <a:xfrm>
          <a:off x="630340" y="1004115"/>
          <a:ext cx="8441085" cy="8816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Type 2 Diabetes</a:t>
          </a:r>
          <a:r>
            <a:rPr lang="en-US" sz="1300" kern="1200">
              <a:latin typeface="Arial"/>
              <a:cs typeface="Arial"/>
            </a:rPr>
            <a:t>: Affects 30–40% of patients, with </a:t>
          </a:r>
          <a:r>
            <a:rPr lang="en-US" sz="1300" b="0" kern="1200">
              <a:latin typeface="Arial"/>
              <a:cs typeface="Arial"/>
            </a:rPr>
            <a:t>SGLT2 inhibitors</a:t>
          </a:r>
          <a:r>
            <a:rPr lang="en-US" sz="1300" kern="1200">
              <a:latin typeface="Arial"/>
              <a:cs typeface="Arial"/>
            </a:rPr>
            <a:t> now serving as a foundational treatment for both conditions. The presence of diabetes accelerates the progression of structural heart disease and significantly increases the risk of hospitalization</a:t>
          </a:r>
          <a:r>
            <a:rPr lang="en-US" sz="1300" kern="1200" dirty="0">
              <a:latin typeface="Arial"/>
              <a:ea typeface="Calibri"/>
              <a:cs typeface="Arial"/>
            </a:rPr>
            <a:t> </a:t>
          </a:r>
          <a:r>
            <a:rPr lang="en-US" sz="1300" kern="1200" dirty="0">
              <a:latin typeface="Calibri"/>
              <a:ea typeface="Calibri"/>
              <a:cs typeface="Calibri"/>
            </a:rPr>
            <a:t>(NHS England, 2026</a:t>
          </a:r>
          <a:r>
            <a:rPr lang="en-US" sz="1300" kern="1200" dirty="0">
              <a:latin typeface="Arial"/>
              <a:cs typeface="Arial"/>
            </a:rPr>
            <a:t>).</a:t>
          </a:r>
        </a:p>
      </dsp:txBody>
      <dsp:txXfrm>
        <a:off x="656163" y="1029938"/>
        <a:ext cx="7186018" cy="830015"/>
      </dsp:txXfrm>
    </dsp:sp>
    <dsp:sp modelId="{C4C2B9D8-0480-4F18-AA4E-FB0F76565DEF}">
      <dsp:nvSpPr>
        <dsp:cNvPr id="0" name=""/>
        <dsp:cNvSpPr/>
      </dsp:nvSpPr>
      <dsp:spPr>
        <a:xfrm>
          <a:off x="1260681" y="2008230"/>
          <a:ext cx="8441085" cy="8816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Chronic Kidney Disease (CKD)</a:t>
          </a:r>
          <a:r>
            <a:rPr lang="en-US" sz="1300" kern="1200">
              <a:latin typeface="Arial"/>
              <a:cs typeface="Arial"/>
            </a:rPr>
            <a:t>: Present in 50% of patients and requires careful monitoring of renal function and blood pressure. This relationship, known as cardiorenal syndrome, creates a cycle where declining heart function impairs renal perfusion while renal fluid retention further overloads the heart </a:t>
          </a:r>
          <a:r>
            <a:rPr lang="en-US" sz="1300" kern="1200">
              <a:latin typeface="Calibri"/>
              <a:ea typeface="Calibri"/>
              <a:cs typeface="Calibri"/>
            </a:rPr>
            <a:t>(NHS England, 2026</a:t>
          </a:r>
          <a:r>
            <a:rPr lang="en-US" sz="1300" kern="1200">
              <a:latin typeface="Arial"/>
              <a:cs typeface="Arial"/>
            </a:rPr>
            <a:t>).</a:t>
          </a:r>
        </a:p>
      </dsp:txBody>
      <dsp:txXfrm>
        <a:off x="1286504" y="2034053"/>
        <a:ext cx="7186018" cy="830015"/>
      </dsp:txXfrm>
    </dsp:sp>
    <dsp:sp modelId="{D1371BB0-8FE3-479A-AA59-7501B0C5D769}">
      <dsp:nvSpPr>
        <dsp:cNvPr id="0" name=""/>
        <dsp:cNvSpPr/>
      </dsp:nvSpPr>
      <dsp:spPr>
        <a:xfrm>
          <a:off x="1891022" y="3012345"/>
          <a:ext cx="8441085" cy="8816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Anemia/Iron Deficiency</a:t>
          </a:r>
          <a:r>
            <a:rPr lang="en-US" sz="1300" kern="1200">
              <a:latin typeface="Arial"/>
              <a:cs typeface="Arial"/>
            </a:rPr>
            <a:t>: A major causes of fatigue, making the correction of iron levels a clinical priority for quality of life. Even without low haemoglobin, iron deficiency impairs the oxidative metabolism of cardiac and skeletal muscles, severely limiting physical activity </a:t>
          </a:r>
          <a:r>
            <a:rPr lang="en-US" sz="1300" kern="1200">
              <a:latin typeface="Calibri"/>
              <a:ea typeface="Calibri"/>
              <a:cs typeface="Calibri"/>
            </a:rPr>
            <a:t>(NHS England, 2026)</a:t>
          </a:r>
          <a:r>
            <a:rPr lang="en-US" sz="1300" kern="1200" dirty="0">
              <a:latin typeface="Arial"/>
              <a:cs typeface="Arial"/>
            </a:rPr>
            <a:t>.</a:t>
          </a:r>
        </a:p>
      </dsp:txBody>
      <dsp:txXfrm>
        <a:off x="1916845" y="3038168"/>
        <a:ext cx="7186018" cy="830015"/>
      </dsp:txXfrm>
    </dsp:sp>
    <dsp:sp modelId="{F463C953-77BD-43B3-952D-30D6E74912F6}">
      <dsp:nvSpPr>
        <dsp:cNvPr id="0" name=""/>
        <dsp:cNvSpPr/>
      </dsp:nvSpPr>
      <dsp:spPr>
        <a:xfrm>
          <a:off x="2521363" y="4016460"/>
          <a:ext cx="8441085" cy="88166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Atrial Fibrillation (AF)</a:t>
          </a:r>
          <a:r>
            <a:rPr lang="en-US" sz="1300" kern="1200">
              <a:latin typeface="Arial"/>
              <a:cs typeface="Arial"/>
            </a:rPr>
            <a:t> &amp; </a:t>
          </a:r>
          <a:r>
            <a:rPr lang="en-US" sz="1300" b="1" kern="1200">
              <a:latin typeface="Arial"/>
              <a:cs typeface="Arial"/>
            </a:rPr>
            <a:t>Coronary Artery Disease</a:t>
          </a:r>
          <a:r>
            <a:rPr lang="en-US" sz="1300" kern="1200">
              <a:latin typeface="Arial"/>
              <a:cs typeface="Arial"/>
            </a:rPr>
            <a:t>: Common comorbidities that increase stroke risk and further weaken the heart muscle. AF leads to a loss of coordinated contraction which reduces output, while CAD limits the oxygen supply required for the heart to function under stress </a:t>
          </a:r>
          <a:r>
            <a:rPr lang="en-US" sz="1300" kern="1200">
              <a:latin typeface="Calibri"/>
              <a:ea typeface="Calibri"/>
              <a:cs typeface="Calibri"/>
            </a:rPr>
            <a:t>(NHS England, 2026</a:t>
          </a:r>
          <a:r>
            <a:rPr lang="en-US" sz="1300" kern="1200">
              <a:latin typeface="Arial"/>
              <a:cs typeface="Arial"/>
            </a:rPr>
            <a:t>).</a:t>
          </a:r>
        </a:p>
      </dsp:txBody>
      <dsp:txXfrm>
        <a:off x="2547186" y="4042283"/>
        <a:ext cx="7186018" cy="830015"/>
      </dsp:txXfrm>
    </dsp:sp>
    <dsp:sp modelId="{9AAE5C30-B045-4DE0-BFFF-A400D887125C}">
      <dsp:nvSpPr>
        <dsp:cNvPr id="0" name=""/>
        <dsp:cNvSpPr/>
      </dsp:nvSpPr>
      <dsp:spPr>
        <a:xfrm>
          <a:off x="7868005" y="644103"/>
          <a:ext cx="573080" cy="5730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996948" y="644103"/>
        <a:ext cx="315194" cy="431243"/>
      </dsp:txXfrm>
    </dsp:sp>
    <dsp:sp modelId="{C6C70059-1213-4A16-A82A-1642FF986C84}">
      <dsp:nvSpPr>
        <dsp:cNvPr id="0" name=""/>
        <dsp:cNvSpPr/>
      </dsp:nvSpPr>
      <dsp:spPr>
        <a:xfrm>
          <a:off x="8498346" y="1648218"/>
          <a:ext cx="573080" cy="5730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627289" y="1648218"/>
        <a:ext cx="315194" cy="431243"/>
      </dsp:txXfrm>
    </dsp:sp>
    <dsp:sp modelId="{3D6DB36A-42BF-4547-BAF7-0C057ACD33FF}">
      <dsp:nvSpPr>
        <dsp:cNvPr id="0" name=""/>
        <dsp:cNvSpPr/>
      </dsp:nvSpPr>
      <dsp:spPr>
        <a:xfrm>
          <a:off x="9128687" y="2637638"/>
          <a:ext cx="573080" cy="57308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257630" y="2637638"/>
        <a:ext cx="315194" cy="431243"/>
      </dsp:txXfrm>
    </dsp:sp>
    <dsp:sp modelId="{61F10973-39C6-49CC-9E7A-179F7041E844}">
      <dsp:nvSpPr>
        <dsp:cNvPr id="0" name=""/>
        <dsp:cNvSpPr/>
      </dsp:nvSpPr>
      <dsp:spPr>
        <a:xfrm>
          <a:off x="9759027" y="3651549"/>
          <a:ext cx="573080" cy="57308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887970" y="3651549"/>
        <a:ext cx="315194" cy="4312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B00F0C-7E1D-49DD-B629-29DA31057213}">
      <dsp:nvSpPr>
        <dsp:cNvPr id="0" name=""/>
        <dsp:cNvSpPr/>
      </dsp:nvSpPr>
      <dsp:spPr>
        <a:xfrm>
          <a:off x="3303" y="917403"/>
          <a:ext cx="2620870" cy="15725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kern="1200" dirty="0">
              <a:latin typeface="Arial"/>
              <a:cs typeface="Arial"/>
            </a:rPr>
            <a:t>Modern </a:t>
          </a:r>
          <a:r>
            <a:rPr lang="en-US" sz="1800" b="1" kern="1200" dirty="0" err="1">
              <a:latin typeface="Arial"/>
              <a:cs typeface="Arial"/>
            </a:rPr>
            <a:t>Organisational</a:t>
          </a:r>
          <a:r>
            <a:rPr lang="en-US" sz="1800" b="1" kern="1200" dirty="0">
              <a:latin typeface="Arial"/>
              <a:cs typeface="Arial"/>
            </a:rPr>
            <a:t> Processes</a:t>
          </a:r>
          <a:endParaRPr lang="en-US" sz="1800" kern="1200" dirty="0">
            <a:latin typeface="Arial"/>
            <a:cs typeface="Arial"/>
          </a:endParaRPr>
        </a:p>
      </dsp:txBody>
      <dsp:txXfrm>
        <a:off x="3303" y="917403"/>
        <a:ext cx="2620870" cy="1572522"/>
      </dsp:txXfrm>
    </dsp:sp>
    <dsp:sp modelId="{FA7C2334-65AA-41A2-850F-2B2F1AA11A8F}">
      <dsp:nvSpPr>
        <dsp:cNvPr id="0" name=""/>
        <dsp:cNvSpPr/>
      </dsp:nvSpPr>
      <dsp:spPr>
        <a:xfrm>
          <a:off x="2886261" y="917403"/>
          <a:ext cx="2620870" cy="15725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>
              <a:latin typeface="Arial"/>
              <a:cs typeface="Arial"/>
            </a:rPr>
            <a:t>Virtual Wards (Hospital at Home):</a:t>
          </a:r>
          <a:r>
            <a:rPr lang="en-US" sz="1200" kern="1200" dirty="0">
              <a:latin typeface="Arial"/>
              <a:cs typeface="Arial"/>
            </a:rPr>
            <a:t> Utilizing remote monitoring technology (biometric sensors and apps) to manage stable patients in their own environment, reducing the need for physical hospital beds (NHS England, 2026).</a:t>
          </a:r>
        </a:p>
      </dsp:txBody>
      <dsp:txXfrm>
        <a:off x="2886261" y="917403"/>
        <a:ext cx="2620870" cy="1572522"/>
      </dsp:txXfrm>
    </dsp:sp>
    <dsp:sp modelId="{AADD4322-9F7D-4D7A-A3AB-DBD457314E22}">
      <dsp:nvSpPr>
        <dsp:cNvPr id="0" name=""/>
        <dsp:cNvSpPr/>
      </dsp:nvSpPr>
      <dsp:spPr>
        <a:xfrm>
          <a:off x="5769219" y="917403"/>
          <a:ext cx="2620870" cy="15725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>
              <a:latin typeface="Arial"/>
              <a:cs typeface="Arial"/>
            </a:rPr>
            <a:t>Integrated MDT Clinics:</a:t>
          </a:r>
          <a:r>
            <a:rPr lang="en-US" sz="1200" kern="1200">
              <a:latin typeface="Arial"/>
              <a:cs typeface="Arial"/>
            </a:rPr>
            <a:t> Bringing GPs, Heart Failure Nurses, Pharmacists, and Cardiologists into a single coordinated pathway to reduce fragmented care and "appointment fatigue" </a:t>
          </a:r>
          <a:r>
            <a:rPr lang="en-US" sz="1200" kern="1200">
              <a:latin typeface="Calibri"/>
              <a:ea typeface="Calibri"/>
              <a:cs typeface="Calibri"/>
            </a:rPr>
            <a:t>(NHS England, 2026).</a:t>
          </a:r>
        </a:p>
      </dsp:txBody>
      <dsp:txXfrm>
        <a:off x="5769219" y="917403"/>
        <a:ext cx="2620870" cy="1572522"/>
      </dsp:txXfrm>
    </dsp:sp>
    <dsp:sp modelId="{EB12059D-7BFE-4F60-9EBA-D04D5101586C}">
      <dsp:nvSpPr>
        <dsp:cNvPr id="0" name=""/>
        <dsp:cNvSpPr/>
      </dsp:nvSpPr>
      <dsp:spPr>
        <a:xfrm>
          <a:off x="8652176" y="917403"/>
          <a:ext cx="2620870" cy="15725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 err="1">
              <a:latin typeface="Arial"/>
              <a:cs typeface="Arial"/>
            </a:rPr>
            <a:t>Personalised</a:t>
          </a:r>
          <a:r>
            <a:rPr lang="en-US" sz="1200" b="1" kern="1200" dirty="0">
              <a:latin typeface="Arial"/>
              <a:cs typeface="Arial"/>
            </a:rPr>
            <a:t> Care Plans:</a:t>
          </a:r>
          <a:r>
            <a:rPr lang="en-US" sz="1200" kern="1200" dirty="0">
              <a:latin typeface="Arial"/>
              <a:cs typeface="Arial"/>
            </a:rPr>
            <a:t> Dynamic digital documents that follow the patient, ensuring every provider in the UK healthcare system knows the patient's specific goals and "Four Pillar" titration status </a:t>
          </a:r>
          <a:r>
            <a:rPr lang="en-US" sz="1200" kern="1200" dirty="0">
              <a:latin typeface="Calibri"/>
              <a:ea typeface="Calibri"/>
              <a:cs typeface="Calibri"/>
            </a:rPr>
            <a:t>(NHS England, 2026</a:t>
          </a:r>
          <a:r>
            <a:rPr lang="en-US" sz="1200" kern="1200" dirty="0">
              <a:latin typeface="Arial"/>
              <a:cs typeface="Arial"/>
            </a:rPr>
            <a:t>).</a:t>
          </a:r>
        </a:p>
      </dsp:txBody>
      <dsp:txXfrm>
        <a:off x="8652176" y="917403"/>
        <a:ext cx="2620870" cy="1572522"/>
      </dsp:txXfrm>
    </dsp:sp>
    <dsp:sp modelId="{DCC74F94-B59C-46A3-B7EA-F7ED799329EE}">
      <dsp:nvSpPr>
        <dsp:cNvPr id="0" name=""/>
        <dsp:cNvSpPr/>
      </dsp:nvSpPr>
      <dsp:spPr>
        <a:xfrm>
          <a:off x="3303" y="2752013"/>
          <a:ext cx="2620870" cy="15725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kern="1200">
              <a:latin typeface="Arial"/>
              <a:cs typeface="Arial"/>
            </a:rPr>
            <a:t>Commissioning &amp; Sustaining Care</a:t>
          </a:r>
          <a:endParaRPr lang="en-US" sz="1800" kern="1200">
            <a:latin typeface="Arial"/>
            <a:cs typeface="Arial"/>
          </a:endParaRPr>
        </a:p>
      </dsp:txBody>
      <dsp:txXfrm>
        <a:off x="3303" y="2752013"/>
        <a:ext cx="2620870" cy="1572522"/>
      </dsp:txXfrm>
    </dsp:sp>
    <dsp:sp modelId="{8FC734A5-F697-417F-A699-87B45AF6C5FA}">
      <dsp:nvSpPr>
        <dsp:cNvPr id="0" name=""/>
        <dsp:cNvSpPr/>
      </dsp:nvSpPr>
      <dsp:spPr>
        <a:xfrm>
          <a:off x="2886261" y="2752013"/>
          <a:ext cx="2620870" cy="15725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>
              <a:latin typeface="Arial"/>
              <a:cs typeface="Arial"/>
            </a:rPr>
            <a:t>Resource Allocation:</a:t>
          </a:r>
          <a:r>
            <a:rPr lang="en-US" sz="1200" kern="1200">
              <a:latin typeface="Arial"/>
              <a:cs typeface="Arial"/>
            </a:rPr>
            <a:t> Shifting NHS funding toward community-based specialist teams to intercept crises before they require emergency admission </a:t>
          </a:r>
          <a:r>
            <a:rPr lang="en-US" sz="1200" kern="1200">
              <a:latin typeface="Calibri"/>
              <a:ea typeface="Calibri"/>
              <a:cs typeface="Calibri"/>
            </a:rPr>
            <a:t>(NHS England, 2026</a:t>
          </a:r>
          <a:r>
            <a:rPr lang="en-US" sz="1200" kern="1200">
              <a:latin typeface="Arial"/>
              <a:cs typeface="Arial"/>
            </a:rPr>
            <a:t>).</a:t>
          </a:r>
        </a:p>
      </dsp:txBody>
      <dsp:txXfrm>
        <a:off x="2886261" y="2752013"/>
        <a:ext cx="2620870" cy="1572522"/>
      </dsp:txXfrm>
    </dsp:sp>
    <dsp:sp modelId="{AA608A8E-E263-4907-A83C-09D7202C9B78}">
      <dsp:nvSpPr>
        <dsp:cNvPr id="0" name=""/>
        <dsp:cNvSpPr/>
      </dsp:nvSpPr>
      <dsp:spPr>
        <a:xfrm>
          <a:off x="5769219" y="2752013"/>
          <a:ext cx="2620870" cy="15725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>
              <a:latin typeface="Arial"/>
              <a:cs typeface="Arial"/>
            </a:rPr>
            <a:t>Economic Impact:</a:t>
          </a:r>
          <a:r>
            <a:rPr lang="en-US" sz="1200" kern="1200">
              <a:latin typeface="Arial"/>
              <a:cs typeface="Arial"/>
            </a:rPr>
            <a:t> Targeting the </a:t>
          </a:r>
          <a:r>
            <a:rPr lang="en-US" sz="1200" b="1" kern="1200">
              <a:latin typeface="Arial"/>
              <a:cs typeface="Arial"/>
            </a:rPr>
            <a:t>60% of heart failure costs</a:t>
          </a:r>
          <a:r>
            <a:rPr lang="en-US" sz="1200" kern="1200">
              <a:latin typeface="Arial"/>
              <a:cs typeface="Arial"/>
            </a:rPr>
            <a:t> currently driven by inpatient care through better preventative structural support </a:t>
          </a:r>
          <a:r>
            <a:rPr lang="en-US" sz="1200" kern="1200">
              <a:latin typeface="Calibri"/>
              <a:ea typeface="Calibri"/>
              <a:cs typeface="Calibri"/>
            </a:rPr>
            <a:t>(NHS England, 2026</a:t>
          </a:r>
          <a:r>
            <a:rPr lang="en-US" sz="1200" kern="1200">
              <a:latin typeface="Arial"/>
              <a:cs typeface="Arial"/>
            </a:rPr>
            <a:t>).</a:t>
          </a:r>
        </a:p>
      </dsp:txBody>
      <dsp:txXfrm>
        <a:off x="5769219" y="2752013"/>
        <a:ext cx="2620870" cy="1572522"/>
      </dsp:txXfrm>
    </dsp:sp>
    <dsp:sp modelId="{B4FCA873-89F3-4560-ACCF-552CCE2BD6D3}">
      <dsp:nvSpPr>
        <dsp:cNvPr id="0" name=""/>
        <dsp:cNvSpPr/>
      </dsp:nvSpPr>
      <dsp:spPr>
        <a:xfrm>
          <a:off x="8652176" y="2752013"/>
          <a:ext cx="2620870" cy="15725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>
              <a:latin typeface="Arial"/>
              <a:cs typeface="Arial"/>
            </a:rPr>
            <a:t>Measuring Success:</a:t>
          </a:r>
          <a:r>
            <a:rPr lang="en-US" sz="1200" kern="1200">
              <a:latin typeface="Arial"/>
              <a:cs typeface="Arial"/>
            </a:rPr>
            <a:t> Moving beyond survival rates to measure </a:t>
          </a:r>
          <a:r>
            <a:rPr lang="en-US" sz="1200" b="1" kern="1200">
              <a:latin typeface="Arial"/>
              <a:cs typeface="Arial"/>
            </a:rPr>
            <a:t>Patient-Reported Outcome Measures (PROMs)</a:t>
          </a:r>
          <a:r>
            <a:rPr lang="en-US" sz="1200" kern="1200">
              <a:latin typeface="Arial"/>
              <a:cs typeface="Arial"/>
            </a:rPr>
            <a:t>, focusing on functional independence and quality of life </a:t>
          </a:r>
          <a:r>
            <a:rPr lang="en-US" sz="1200" kern="1200">
              <a:latin typeface="Calibri"/>
              <a:ea typeface="Calibri"/>
              <a:cs typeface="Calibri"/>
            </a:rPr>
            <a:t>(NHS England, 2026</a:t>
          </a:r>
          <a:r>
            <a:rPr lang="en-US" sz="1200" kern="1200">
              <a:latin typeface="Arial"/>
              <a:cs typeface="Arial"/>
            </a:rPr>
            <a:t>).</a:t>
          </a:r>
        </a:p>
      </dsp:txBody>
      <dsp:txXfrm>
        <a:off x="8652176" y="2752013"/>
        <a:ext cx="2620870" cy="15725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572A3-F0BD-41FB-B80C-0412F8672BEB}">
      <dsp:nvSpPr>
        <dsp:cNvPr id="0" name=""/>
        <dsp:cNvSpPr/>
      </dsp:nvSpPr>
      <dsp:spPr>
        <a:xfrm>
          <a:off x="3702" y="327634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Skills</a:t>
          </a:r>
          <a:endParaRPr lang="en-US" sz="1600" kern="1200">
            <a:latin typeface="Arial"/>
            <a:cs typeface="Arial"/>
          </a:endParaRPr>
        </a:p>
      </dsp:txBody>
      <dsp:txXfrm>
        <a:off x="3702" y="327634"/>
        <a:ext cx="2004768" cy="1202860"/>
      </dsp:txXfrm>
    </dsp:sp>
    <dsp:sp modelId="{90F2D5E2-4149-4CA8-93A2-8570C187A03B}">
      <dsp:nvSpPr>
        <dsp:cNvPr id="0" name=""/>
        <dsp:cNvSpPr/>
      </dsp:nvSpPr>
      <dsp:spPr>
        <a:xfrm>
          <a:off x="2208947" y="327634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Effective communication with patients and caregivers </a:t>
          </a:r>
        </a:p>
      </dsp:txBody>
      <dsp:txXfrm>
        <a:off x="2208947" y="327634"/>
        <a:ext cx="2004768" cy="1202860"/>
      </dsp:txXfrm>
    </dsp:sp>
    <dsp:sp modelId="{17D8297E-A0FA-4CC7-B02F-D78B20E78ED1}">
      <dsp:nvSpPr>
        <dsp:cNvPr id="0" name=""/>
        <dsp:cNvSpPr/>
      </dsp:nvSpPr>
      <dsp:spPr>
        <a:xfrm>
          <a:off x="4414192" y="327634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Shared decision-making based on patient preferences </a:t>
          </a:r>
        </a:p>
      </dsp:txBody>
      <dsp:txXfrm>
        <a:off x="4414192" y="327634"/>
        <a:ext cx="2004768" cy="1202860"/>
      </dsp:txXfrm>
    </dsp:sp>
    <dsp:sp modelId="{0A5DDA0F-4528-4546-9F26-043D8F580988}">
      <dsp:nvSpPr>
        <dsp:cNvPr id="0" name=""/>
        <dsp:cNvSpPr/>
      </dsp:nvSpPr>
      <dsp:spPr>
        <a:xfrm>
          <a:off x="6619437" y="327634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Educating patients about self-management (medication, diet, symptoms) </a:t>
          </a:r>
        </a:p>
      </dsp:txBody>
      <dsp:txXfrm>
        <a:off x="6619437" y="327634"/>
        <a:ext cx="2004768" cy="1202860"/>
      </dsp:txXfrm>
    </dsp:sp>
    <dsp:sp modelId="{264814A5-0865-47E2-BFFE-EC63A33FACE5}">
      <dsp:nvSpPr>
        <dsp:cNvPr id="0" name=""/>
        <dsp:cNvSpPr/>
      </dsp:nvSpPr>
      <dsp:spPr>
        <a:xfrm>
          <a:off x="8824683" y="327634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Collaborative teamwork among healthcare professionals </a:t>
          </a:r>
        </a:p>
      </dsp:txBody>
      <dsp:txXfrm>
        <a:off x="8824683" y="327634"/>
        <a:ext cx="2004768" cy="1202860"/>
      </dsp:txXfrm>
    </dsp:sp>
    <dsp:sp modelId="{7BDA0449-29F7-46F7-B432-232E5F281CBB}">
      <dsp:nvSpPr>
        <dsp:cNvPr id="0" name=""/>
        <dsp:cNvSpPr/>
      </dsp:nvSpPr>
      <dsp:spPr>
        <a:xfrm>
          <a:off x="3702" y="1730972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Values</a:t>
          </a:r>
          <a:endParaRPr lang="en-US" sz="1600" kern="1200">
            <a:latin typeface="Arial"/>
            <a:cs typeface="Arial"/>
          </a:endParaRPr>
        </a:p>
      </dsp:txBody>
      <dsp:txXfrm>
        <a:off x="3702" y="1730972"/>
        <a:ext cx="2004768" cy="1202860"/>
      </dsp:txXfrm>
    </dsp:sp>
    <dsp:sp modelId="{28BB431F-2224-4129-90E7-69EEEC338BF6}">
      <dsp:nvSpPr>
        <dsp:cNvPr id="0" name=""/>
        <dsp:cNvSpPr/>
      </dsp:nvSpPr>
      <dsp:spPr>
        <a:xfrm>
          <a:off x="2208947" y="1730972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Respect for patient autonomy and lived experience </a:t>
          </a:r>
        </a:p>
      </dsp:txBody>
      <dsp:txXfrm>
        <a:off x="2208947" y="1730972"/>
        <a:ext cx="2004768" cy="1202860"/>
      </dsp:txXfrm>
    </dsp:sp>
    <dsp:sp modelId="{BC505248-5776-4888-B287-E56A8E6CFF2B}">
      <dsp:nvSpPr>
        <dsp:cNvPr id="0" name=""/>
        <dsp:cNvSpPr/>
      </dsp:nvSpPr>
      <dsp:spPr>
        <a:xfrm>
          <a:off x="4414192" y="1730972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Empathy and compassion in care delivery </a:t>
          </a:r>
        </a:p>
      </dsp:txBody>
      <dsp:txXfrm>
        <a:off x="4414192" y="1730972"/>
        <a:ext cx="2004768" cy="1202860"/>
      </dsp:txXfrm>
    </dsp:sp>
    <dsp:sp modelId="{BCDB3843-7848-4B56-A17C-A62F2914A58E}">
      <dsp:nvSpPr>
        <dsp:cNvPr id="0" name=""/>
        <dsp:cNvSpPr/>
      </dsp:nvSpPr>
      <dsp:spPr>
        <a:xfrm>
          <a:off x="6619437" y="1730972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Equality and inclusion in treatment planning </a:t>
          </a:r>
        </a:p>
      </dsp:txBody>
      <dsp:txXfrm>
        <a:off x="6619437" y="1730972"/>
        <a:ext cx="2004768" cy="1202860"/>
      </dsp:txXfrm>
    </dsp:sp>
    <dsp:sp modelId="{A5B4F510-2311-4E64-9AA1-536CC7E367F6}">
      <dsp:nvSpPr>
        <dsp:cNvPr id="0" name=""/>
        <dsp:cNvSpPr/>
      </dsp:nvSpPr>
      <dsp:spPr>
        <a:xfrm>
          <a:off x="8824683" y="1730972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Trust and transparency between patient and provider </a:t>
          </a:r>
        </a:p>
      </dsp:txBody>
      <dsp:txXfrm>
        <a:off x="8824683" y="1730972"/>
        <a:ext cx="2004768" cy="1202860"/>
      </dsp:txXfrm>
    </dsp:sp>
    <dsp:sp modelId="{B768CB78-32A7-42C1-A402-652F24CB393C}">
      <dsp:nvSpPr>
        <dsp:cNvPr id="0" name=""/>
        <dsp:cNvSpPr/>
      </dsp:nvSpPr>
      <dsp:spPr>
        <a:xfrm>
          <a:off x="3702" y="3134309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rial"/>
              <a:cs typeface="Arial"/>
            </a:rPr>
            <a:t>Behaviors</a:t>
          </a:r>
          <a:endParaRPr lang="en-US" sz="1600" kern="1200">
            <a:latin typeface="Arial"/>
            <a:cs typeface="Arial"/>
          </a:endParaRPr>
        </a:p>
      </dsp:txBody>
      <dsp:txXfrm>
        <a:off x="3702" y="3134309"/>
        <a:ext cx="2004768" cy="1202860"/>
      </dsp:txXfrm>
    </dsp:sp>
    <dsp:sp modelId="{87D6D0A6-05DC-4714-8B73-C069BFD49105}">
      <dsp:nvSpPr>
        <dsp:cNvPr id="0" name=""/>
        <dsp:cNvSpPr/>
      </dsp:nvSpPr>
      <dsp:spPr>
        <a:xfrm>
          <a:off x="2208947" y="3134309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Actively listening to patient concerns and goals </a:t>
          </a:r>
        </a:p>
      </dsp:txBody>
      <dsp:txXfrm>
        <a:off x="2208947" y="3134309"/>
        <a:ext cx="2004768" cy="1202860"/>
      </dsp:txXfrm>
    </dsp:sp>
    <dsp:sp modelId="{F77705A3-F70A-4D78-8F86-921B2AE57ECE}">
      <dsp:nvSpPr>
        <dsp:cNvPr id="0" name=""/>
        <dsp:cNvSpPr/>
      </dsp:nvSpPr>
      <dsp:spPr>
        <a:xfrm>
          <a:off x="4414192" y="3134309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Encouraging patient involvement in care decisions </a:t>
          </a:r>
        </a:p>
      </dsp:txBody>
      <dsp:txXfrm>
        <a:off x="4414192" y="3134309"/>
        <a:ext cx="2004768" cy="1202860"/>
      </dsp:txXfrm>
    </dsp:sp>
    <dsp:sp modelId="{8282AEDA-579B-449B-8845-DF10513E8C42}">
      <dsp:nvSpPr>
        <dsp:cNvPr id="0" name=""/>
        <dsp:cNvSpPr/>
      </dsp:nvSpPr>
      <dsp:spPr>
        <a:xfrm>
          <a:off x="6619437" y="3134309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Supporting self-management (e.g., monitoring weight, symptoms) </a:t>
          </a:r>
        </a:p>
      </dsp:txBody>
      <dsp:txXfrm>
        <a:off x="6619437" y="3134309"/>
        <a:ext cx="2004768" cy="1202860"/>
      </dsp:txXfrm>
    </dsp:sp>
    <dsp:sp modelId="{5E65F023-30B3-4AE8-8C13-C72845E5BDDA}">
      <dsp:nvSpPr>
        <dsp:cNvPr id="0" name=""/>
        <dsp:cNvSpPr/>
      </dsp:nvSpPr>
      <dsp:spPr>
        <a:xfrm>
          <a:off x="8824683" y="3134309"/>
          <a:ext cx="2004768" cy="12028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/>
              <a:cs typeface="Arial"/>
            </a:rPr>
            <a:t>Continuous feedback and adaptation of care plans</a:t>
          </a:r>
        </a:p>
      </dsp:txBody>
      <dsp:txXfrm>
        <a:off x="8824683" y="3134309"/>
        <a:ext cx="2004768" cy="12028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E8C979-B1B3-4E38-9F68-5A7FDB36D794}">
      <dsp:nvSpPr>
        <dsp:cNvPr id="0" name=""/>
        <dsp:cNvSpPr/>
      </dsp:nvSpPr>
      <dsp:spPr>
        <a:xfrm>
          <a:off x="0" y="52048"/>
          <a:ext cx="7617373" cy="51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latin typeface="Arial"/>
              <a:cs typeface="Arial"/>
            </a:rPr>
            <a:t>Shared Decision Making</a:t>
          </a:r>
          <a:endParaRPr lang="en-US" sz="2200" kern="1200">
            <a:latin typeface="Arial"/>
            <a:cs typeface="Arial"/>
          </a:endParaRPr>
        </a:p>
      </dsp:txBody>
      <dsp:txXfrm>
        <a:off x="25130" y="77178"/>
        <a:ext cx="7567113" cy="464540"/>
      </dsp:txXfrm>
    </dsp:sp>
    <dsp:sp modelId="{74A98633-B3DD-475D-AF83-BCDCE70AE2E9}">
      <dsp:nvSpPr>
        <dsp:cNvPr id="0" name=""/>
        <dsp:cNvSpPr/>
      </dsp:nvSpPr>
      <dsp:spPr>
        <a:xfrm>
          <a:off x="0" y="566849"/>
          <a:ext cx="7617373" cy="1070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5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Use NICE-guided discussions to align treatment with patient priorities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Support informed consent in complex heart failure management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 dirty="0">
              <a:latin typeface="Arial"/>
              <a:cs typeface="Arial"/>
            </a:rPr>
            <a:t>Encourage ongoing review of decisions as the patient’s condition and preferences change over time</a:t>
          </a:r>
          <a:r>
            <a:rPr lang="en-US" sz="1700" b="0" kern="120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700" b="0" kern="1200" dirty="0">
              <a:latin typeface="Arial"/>
              <a:cs typeface="Arial"/>
            </a:rPr>
            <a:t>NICE NG106, 2018</a:t>
          </a:r>
          <a:r>
            <a:rPr lang="en-US" sz="1700" b="0" kern="1200" dirty="0">
              <a:solidFill>
                <a:srgbClr val="000000"/>
              </a:solidFill>
              <a:latin typeface="Arial"/>
              <a:ea typeface="Calibri"/>
              <a:cs typeface="Arial"/>
            </a:rPr>
            <a:t>)</a:t>
          </a:r>
          <a:endParaRPr lang="en-US" sz="1700" b="0" kern="1200" dirty="0">
            <a:solidFill>
              <a:srgbClr val="444444"/>
            </a:solidFill>
            <a:latin typeface="Arial"/>
            <a:ea typeface="Calibri"/>
            <a:cs typeface="Arial"/>
          </a:endParaRPr>
        </a:p>
      </dsp:txBody>
      <dsp:txXfrm>
        <a:off x="0" y="566849"/>
        <a:ext cx="7617373" cy="1070190"/>
      </dsp:txXfrm>
    </dsp:sp>
    <dsp:sp modelId="{8BFE7D7D-63A9-4C8A-BC9D-5FF7D8B6D73F}">
      <dsp:nvSpPr>
        <dsp:cNvPr id="0" name=""/>
        <dsp:cNvSpPr/>
      </dsp:nvSpPr>
      <dsp:spPr>
        <a:xfrm>
          <a:off x="0" y="1637039"/>
          <a:ext cx="7617373" cy="514800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 err="1">
              <a:latin typeface="Arial"/>
              <a:cs typeface="Arial"/>
            </a:rPr>
            <a:t>Personalised</a:t>
          </a:r>
          <a:r>
            <a:rPr lang="en-US" sz="2200" b="1" kern="1200" dirty="0">
              <a:latin typeface="Arial"/>
              <a:cs typeface="Arial"/>
            </a:rPr>
            <a:t> Care and Support Planning</a:t>
          </a:r>
          <a:endParaRPr lang="en-US" sz="2200" kern="1200" dirty="0">
            <a:latin typeface="Arial"/>
            <a:cs typeface="Arial"/>
          </a:endParaRPr>
        </a:p>
      </dsp:txBody>
      <dsp:txXfrm>
        <a:off x="25130" y="1662169"/>
        <a:ext cx="7567113" cy="464540"/>
      </dsp:txXfrm>
    </dsp:sp>
    <dsp:sp modelId="{DFA680BB-70B6-48D4-902D-2D4F778DA887}">
      <dsp:nvSpPr>
        <dsp:cNvPr id="0" name=""/>
        <dsp:cNvSpPr/>
      </dsp:nvSpPr>
      <dsp:spPr>
        <a:xfrm>
          <a:off x="0" y="2151839"/>
          <a:ext cx="7617373" cy="1502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5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Develop holistic care plans based on clinical assessment and patient goals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Incorporate symptom monitoring, medicines </a:t>
          </a:r>
          <a:r>
            <a:rPr lang="en-US" sz="1700" kern="1200" dirty="0" err="1">
              <a:solidFill>
                <a:srgbClr val="444444"/>
              </a:solidFill>
              <a:latin typeface="Arial"/>
              <a:ea typeface="Calibri"/>
              <a:cs typeface="Arial"/>
            </a:rPr>
            <a:t>optimisation</a:t>
          </a: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, and escalation plans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 dirty="0">
              <a:latin typeface="Arial"/>
              <a:cs typeface="Arial"/>
            </a:rPr>
            <a:t>Ensure regular multidisciplinary review to keep the plan responsive to disease progression</a:t>
          </a:r>
          <a:r>
            <a:rPr lang="en-US" sz="1700" b="0" kern="120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700" b="0" kern="1200" dirty="0">
              <a:latin typeface="Arial"/>
              <a:cs typeface="Arial"/>
            </a:rPr>
            <a:t>NHS England Personalised Care Model, 2019)</a:t>
          </a:r>
        </a:p>
      </dsp:txBody>
      <dsp:txXfrm>
        <a:off x="0" y="2151839"/>
        <a:ext cx="7617373" cy="1502820"/>
      </dsp:txXfrm>
    </dsp:sp>
    <dsp:sp modelId="{F5CBF37C-9875-4326-B407-5F5863AC03E1}">
      <dsp:nvSpPr>
        <dsp:cNvPr id="0" name=""/>
        <dsp:cNvSpPr/>
      </dsp:nvSpPr>
      <dsp:spPr>
        <a:xfrm>
          <a:off x="0" y="3654659"/>
          <a:ext cx="7617373" cy="51480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>
              <a:latin typeface="Arial"/>
              <a:cs typeface="Arial"/>
            </a:rPr>
            <a:t>Enabling Choice</a:t>
          </a:r>
          <a:endParaRPr lang="en-US" sz="2200" kern="1200">
            <a:latin typeface="Arial"/>
            <a:cs typeface="Arial"/>
          </a:endParaRPr>
        </a:p>
      </dsp:txBody>
      <dsp:txXfrm>
        <a:off x="25130" y="3679789"/>
        <a:ext cx="7567113" cy="464540"/>
      </dsp:txXfrm>
    </dsp:sp>
    <dsp:sp modelId="{E87E12B9-7DCA-489C-B610-D76155DCDCE9}">
      <dsp:nvSpPr>
        <dsp:cNvPr id="0" name=""/>
        <dsp:cNvSpPr/>
      </dsp:nvSpPr>
      <dsp:spPr>
        <a:xfrm>
          <a:off x="0" y="4169459"/>
          <a:ext cx="7617373" cy="127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5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>
              <a:solidFill>
                <a:srgbClr val="444444"/>
              </a:solidFill>
              <a:latin typeface="Arial"/>
              <a:ea typeface="Calibri"/>
              <a:cs typeface="Arial"/>
            </a:rPr>
            <a:t>Advocate for patient choice across services (community, outpatient, home care)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solidFill>
                <a:srgbClr val="444444"/>
              </a:solidFill>
              <a:latin typeface="Arial"/>
              <a:ea typeface="Calibri"/>
              <a:cs typeface="Arial"/>
            </a:rPr>
            <a:t>Facilitate access to appropriate heart failure pathways and interventions</a:t>
          </a:r>
          <a:endParaRPr lang="en-US" sz="1700" kern="1200" dirty="0">
            <a:latin typeface="Arial"/>
            <a:cs typeface="Arial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>
              <a:latin typeface="Arial"/>
              <a:cs typeface="Arial"/>
            </a:rPr>
            <a:t>Support patients in understanding the risks and benefits of each available option</a:t>
          </a:r>
          <a:r>
            <a:rPr lang="en-US" sz="1700" kern="1200" dirty="0">
              <a:solidFill>
                <a:srgbClr val="000000"/>
              </a:solidFill>
              <a:latin typeface="Arial"/>
              <a:ea typeface="Calibri"/>
              <a:cs typeface="Arial"/>
            </a:rPr>
            <a:t> (</a:t>
          </a:r>
          <a:r>
            <a:rPr lang="en-US" sz="1700" kern="1200" dirty="0">
              <a:latin typeface="Arial"/>
              <a:cs typeface="Arial"/>
            </a:rPr>
            <a:t>British Heart Foundation Clinical Guidance, 2022)</a:t>
          </a:r>
          <a:endParaRPr lang="en-US" sz="1700" kern="1200" dirty="0">
            <a:solidFill>
              <a:srgbClr val="444444"/>
            </a:solidFill>
            <a:latin typeface="Arial"/>
            <a:ea typeface="Calibri"/>
            <a:cs typeface="Arial"/>
          </a:endParaRPr>
        </a:p>
      </dsp:txBody>
      <dsp:txXfrm>
        <a:off x="0" y="4169459"/>
        <a:ext cx="7617373" cy="12751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6946C-5323-42A8-A97A-066B0500F16A}">
      <dsp:nvSpPr>
        <dsp:cNvPr id="0" name=""/>
        <dsp:cNvSpPr/>
      </dsp:nvSpPr>
      <dsp:spPr>
        <a:xfrm>
          <a:off x="0" y="133559"/>
          <a:ext cx="7768831" cy="5615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/>
              <a:cs typeface="Arial"/>
            </a:rPr>
            <a:t>Social Prescribing and Community Based Support</a:t>
          </a:r>
        </a:p>
      </dsp:txBody>
      <dsp:txXfrm>
        <a:off x="27415" y="160974"/>
        <a:ext cx="7714001" cy="506769"/>
      </dsp:txXfrm>
    </dsp:sp>
    <dsp:sp modelId="{0C8A8F34-3812-4CA0-AAAF-6B6BFB18A353}">
      <dsp:nvSpPr>
        <dsp:cNvPr id="0" name=""/>
        <dsp:cNvSpPr/>
      </dsp:nvSpPr>
      <dsp:spPr>
        <a:xfrm>
          <a:off x="0" y="695159"/>
          <a:ext cx="7768831" cy="1440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66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Arial"/>
              <a:cs typeface="Arial"/>
            </a:rPr>
            <a:t>Identify</a:t>
          </a:r>
          <a:r>
            <a:rPr lang="en-US" sz="1900" kern="1200" dirty="0">
              <a:latin typeface="Arial"/>
              <a:cs typeface="Arial"/>
            </a:rPr>
            <a:t> social determinants impacting health and recovery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/>
              <a:cs typeface="Arial"/>
            </a:rPr>
            <a:t>Refer to community resources to support wellbeing and </a:t>
          </a:r>
          <a:r>
            <a:rPr lang="en-US" sz="1900" b="0" kern="1200" dirty="0">
              <a:latin typeface="Arial"/>
              <a:cs typeface="Arial"/>
            </a:rPr>
            <a:t>long-term management</a:t>
          </a:r>
          <a:endParaRPr lang="en-US" sz="1900" kern="1200" dirty="0">
            <a:latin typeface="Arial"/>
            <a:cs typeface="Arial"/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Arial"/>
              <a:cs typeface="Arial"/>
            </a:rPr>
            <a:t>Collaborate with link workers to ensure continuity between clinical and community support (NICE NG106, 2018)</a:t>
          </a:r>
        </a:p>
      </dsp:txBody>
      <dsp:txXfrm>
        <a:off x="0" y="695159"/>
        <a:ext cx="7768831" cy="1440720"/>
      </dsp:txXfrm>
    </dsp:sp>
    <dsp:sp modelId="{8A52C1FD-6E7E-4E3C-A75A-AE1C3847D5A0}">
      <dsp:nvSpPr>
        <dsp:cNvPr id="0" name=""/>
        <dsp:cNvSpPr/>
      </dsp:nvSpPr>
      <dsp:spPr>
        <a:xfrm>
          <a:off x="0" y="2135879"/>
          <a:ext cx="7768831" cy="561599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/>
              <a:cs typeface="Arial"/>
            </a:rPr>
            <a:t>Support Self-</a:t>
          </a:r>
          <a:r>
            <a:rPr lang="en-US" sz="2400" b="1" kern="1200" dirty="0" err="1">
              <a:latin typeface="Arial"/>
              <a:cs typeface="Arial"/>
            </a:rPr>
            <a:t>Managemen</a:t>
          </a:r>
          <a:r>
            <a:rPr lang="en-US" sz="2400" b="1" kern="1200" dirty="0">
              <a:latin typeface="Arial"/>
              <a:cs typeface="Arial"/>
            </a:rPr>
            <a:t>t</a:t>
          </a:r>
          <a:endParaRPr lang="en-US" sz="2400" kern="1200" dirty="0">
            <a:latin typeface="Arial"/>
            <a:cs typeface="Arial"/>
          </a:endParaRPr>
        </a:p>
      </dsp:txBody>
      <dsp:txXfrm>
        <a:off x="27415" y="2163294"/>
        <a:ext cx="7714001" cy="506769"/>
      </dsp:txXfrm>
    </dsp:sp>
    <dsp:sp modelId="{F36610A8-77AC-44BA-99BF-529835513015}">
      <dsp:nvSpPr>
        <dsp:cNvPr id="0" name=""/>
        <dsp:cNvSpPr/>
      </dsp:nvSpPr>
      <dsp:spPr>
        <a:xfrm>
          <a:off x="0" y="2697479"/>
          <a:ext cx="7768831" cy="1440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660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/>
              <a:cs typeface="Arial"/>
            </a:rPr>
            <a:t>Educate on fluid balance, weight monitoring, and symptom recognition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/>
              <a:cs typeface="Arial"/>
            </a:rPr>
            <a:t>Promote adherence to medication and lifestyle modifications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Arial"/>
              <a:cs typeface="Arial"/>
            </a:rPr>
            <a:t>Reinforce early escalation advice to reduce risk of hospital admission (NHS England Personalised Care Model, 2019)</a:t>
          </a:r>
        </a:p>
      </dsp:txBody>
      <dsp:txXfrm>
        <a:off x="0" y="2697479"/>
        <a:ext cx="7768831" cy="1440720"/>
      </dsp:txXfrm>
    </dsp:sp>
    <dsp:sp modelId="{D7E29F7E-D237-4710-A23E-B59A17431695}">
      <dsp:nvSpPr>
        <dsp:cNvPr id="0" name=""/>
        <dsp:cNvSpPr/>
      </dsp:nvSpPr>
      <dsp:spPr>
        <a:xfrm>
          <a:off x="0" y="4138199"/>
          <a:ext cx="7768831" cy="561599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/>
              <a:cs typeface="Arial"/>
            </a:rPr>
            <a:t>Personal Health Budget</a:t>
          </a:r>
          <a:endParaRPr lang="en-US" sz="2400" b="0" kern="1200">
            <a:latin typeface="Arial"/>
            <a:cs typeface="Arial"/>
          </a:endParaRPr>
        </a:p>
      </dsp:txBody>
      <dsp:txXfrm>
        <a:off x="27415" y="4165614"/>
        <a:ext cx="7714001" cy="506769"/>
      </dsp:txXfrm>
    </dsp:sp>
    <dsp:sp modelId="{B0D7089B-1FF5-4C36-9953-37B7F38AA828}">
      <dsp:nvSpPr>
        <dsp:cNvPr id="0" name=""/>
        <dsp:cNvSpPr/>
      </dsp:nvSpPr>
      <dsp:spPr>
        <a:xfrm>
          <a:off x="0" y="4699799"/>
          <a:ext cx="7768831" cy="1440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66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>
              <a:latin typeface="Arial"/>
              <a:cs typeface="Arial"/>
            </a:rPr>
            <a:t>Support patients in understanding and accessing available funding options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/>
              <a:cs typeface="Arial"/>
            </a:rPr>
            <a:t>Enable tailored care packages to meet individual health needs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/>
              <a:cs typeface="Arial"/>
            </a:rPr>
            <a:t>Assist patients in evaluating how budgets can be used effectively for ongoing self-care and independence (NHS England, 2019)</a:t>
          </a:r>
        </a:p>
      </dsp:txBody>
      <dsp:txXfrm>
        <a:off x="0" y="4699799"/>
        <a:ext cx="7768831" cy="14407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6FA2B-7245-4873-B5A3-BF6E6BE02A55}">
      <dsp:nvSpPr>
        <dsp:cNvPr id="0" name=""/>
        <dsp:cNvSpPr/>
      </dsp:nvSpPr>
      <dsp:spPr>
        <a:xfrm>
          <a:off x="8661" y="926395"/>
          <a:ext cx="2141072" cy="6423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92" tIns="169192" rIns="169192" bIns="16919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/>
              <a:cs typeface="Arial"/>
            </a:rPr>
            <a:t>Aim</a:t>
          </a:r>
        </a:p>
      </dsp:txBody>
      <dsp:txXfrm>
        <a:off x="8661" y="926395"/>
        <a:ext cx="2141072" cy="642321"/>
      </dsp:txXfrm>
    </dsp:sp>
    <dsp:sp modelId="{1E28AA34-8D0F-4F97-87C3-DA7DB10C7B5B}">
      <dsp:nvSpPr>
        <dsp:cNvPr id="0" name=""/>
        <dsp:cNvSpPr/>
      </dsp:nvSpPr>
      <dsp:spPr>
        <a:xfrm>
          <a:off x="8661" y="1568716"/>
          <a:ext cx="2141072" cy="32772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490" tIns="211490" rIns="211490" bIns="21149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Rapid Initiation: Aim to start all Four Pillars (ARNI, Beta-blocker, MRA, SGLT2i) within 4 weeks of diagnosis to maximize mortality reduction.</a:t>
          </a:r>
        </a:p>
      </dsp:txBody>
      <dsp:txXfrm>
        <a:off x="8661" y="1568716"/>
        <a:ext cx="2141072" cy="3277224"/>
      </dsp:txXfrm>
    </dsp:sp>
    <dsp:sp modelId="{9AA88C7E-DD36-4002-A323-07A2A6DF267D}">
      <dsp:nvSpPr>
        <dsp:cNvPr id="0" name=""/>
        <dsp:cNvSpPr/>
      </dsp:nvSpPr>
      <dsp:spPr>
        <a:xfrm>
          <a:off x="2257628" y="926395"/>
          <a:ext cx="2141072" cy="6423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92" tIns="169192" rIns="169192" bIns="16919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/>
              <a:cs typeface="Arial"/>
            </a:rPr>
            <a:t>Perform</a:t>
          </a:r>
        </a:p>
      </dsp:txBody>
      <dsp:txXfrm>
        <a:off x="2257628" y="926395"/>
        <a:ext cx="2141072" cy="642321"/>
      </dsp:txXfrm>
    </dsp:sp>
    <dsp:sp modelId="{DAA3F0B7-BA11-4289-92E2-7B391E91C0EC}">
      <dsp:nvSpPr>
        <dsp:cNvPr id="0" name=""/>
        <dsp:cNvSpPr/>
      </dsp:nvSpPr>
      <dsp:spPr>
        <a:xfrm>
          <a:off x="2257628" y="1568716"/>
          <a:ext cx="2141072" cy="32772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490" tIns="211490" rIns="211490" bIns="21149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Proactive Comorbidity Screening: Perform baseline and annual checks for Iron Deficiency, CKD, and Diabetes; treat these as part of the core cardiac plan.</a:t>
          </a:r>
        </a:p>
      </dsp:txBody>
      <dsp:txXfrm>
        <a:off x="2257628" y="1568716"/>
        <a:ext cx="2141072" cy="3277224"/>
      </dsp:txXfrm>
    </dsp:sp>
    <dsp:sp modelId="{1414EA8A-DC41-4C84-BD3E-C3AAAA086326}">
      <dsp:nvSpPr>
        <dsp:cNvPr id="0" name=""/>
        <dsp:cNvSpPr/>
      </dsp:nvSpPr>
      <dsp:spPr>
        <a:xfrm>
          <a:off x="4506594" y="926395"/>
          <a:ext cx="2141072" cy="6423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92" tIns="169192" rIns="169192" bIns="16919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/>
              <a:cs typeface="Arial"/>
            </a:rPr>
            <a:t>Standardize</a:t>
          </a:r>
        </a:p>
      </dsp:txBody>
      <dsp:txXfrm>
        <a:off x="4506594" y="926395"/>
        <a:ext cx="2141072" cy="642321"/>
      </dsp:txXfrm>
    </dsp:sp>
    <dsp:sp modelId="{F3B03F26-5082-4B2B-ADF7-0B30BDB2BA80}">
      <dsp:nvSpPr>
        <dsp:cNvPr id="0" name=""/>
        <dsp:cNvSpPr/>
      </dsp:nvSpPr>
      <dsp:spPr>
        <a:xfrm>
          <a:off x="4506594" y="1568716"/>
          <a:ext cx="2141072" cy="32772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490" tIns="211490" rIns="211490" bIns="21149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Standardize Self-Management: Ensure every patient is trained on the "Red Flag" weight-gain rule (2kg in 2 days) and has a named contact for urgent titration advice.</a:t>
          </a:r>
        </a:p>
      </dsp:txBody>
      <dsp:txXfrm>
        <a:off x="4506594" y="1568716"/>
        <a:ext cx="2141072" cy="3277224"/>
      </dsp:txXfrm>
    </dsp:sp>
    <dsp:sp modelId="{77DFC50E-714A-413B-8E9C-AAB09A9AA70F}">
      <dsp:nvSpPr>
        <dsp:cNvPr id="0" name=""/>
        <dsp:cNvSpPr/>
      </dsp:nvSpPr>
      <dsp:spPr>
        <a:xfrm>
          <a:off x="6755561" y="926395"/>
          <a:ext cx="2141072" cy="6423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92" tIns="169192" rIns="169192" bIns="16919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/>
              <a:cs typeface="Arial"/>
            </a:rPr>
            <a:t>Utilize</a:t>
          </a:r>
        </a:p>
      </dsp:txBody>
      <dsp:txXfrm>
        <a:off x="6755561" y="926395"/>
        <a:ext cx="2141072" cy="642321"/>
      </dsp:txXfrm>
    </dsp:sp>
    <dsp:sp modelId="{2DFA1808-28D4-49A0-96CB-674563187D56}">
      <dsp:nvSpPr>
        <dsp:cNvPr id="0" name=""/>
        <dsp:cNvSpPr/>
      </dsp:nvSpPr>
      <dsp:spPr>
        <a:xfrm>
          <a:off x="6755561" y="1568716"/>
          <a:ext cx="2141072" cy="32772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490" tIns="211490" rIns="211490" bIns="21149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Utilize Modern Infrastructure: Transition stable patients to Virtual Wards and remote monitoring to free up inpatient capacity and improve patient comfort.</a:t>
          </a:r>
        </a:p>
      </dsp:txBody>
      <dsp:txXfrm>
        <a:off x="6755561" y="1568716"/>
        <a:ext cx="2141072" cy="3277224"/>
      </dsp:txXfrm>
    </dsp:sp>
    <dsp:sp modelId="{3641A101-1EA7-4234-B619-ECCEAE89C7DE}">
      <dsp:nvSpPr>
        <dsp:cNvPr id="0" name=""/>
        <dsp:cNvSpPr/>
      </dsp:nvSpPr>
      <dsp:spPr>
        <a:xfrm>
          <a:off x="9004528" y="926395"/>
          <a:ext cx="2141072" cy="6423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92" tIns="169192" rIns="169192" bIns="16919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rial"/>
              <a:cs typeface="Arial"/>
            </a:rPr>
            <a:t>Commit</a:t>
          </a:r>
        </a:p>
      </dsp:txBody>
      <dsp:txXfrm>
        <a:off x="9004528" y="926395"/>
        <a:ext cx="2141072" cy="642321"/>
      </dsp:txXfrm>
    </dsp:sp>
    <dsp:sp modelId="{C2D120F9-661F-4514-B7DC-6C604DB4E650}">
      <dsp:nvSpPr>
        <dsp:cNvPr id="0" name=""/>
        <dsp:cNvSpPr/>
      </dsp:nvSpPr>
      <dsp:spPr>
        <a:xfrm>
          <a:off x="9004528" y="1568716"/>
          <a:ext cx="2141072" cy="32772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490" tIns="211490" rIns="211490" bIns="21149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Commit to Co-production: Shift from a paternalistic model to Shared Decision-Making, ensuring care plans align with the patient’s personal functional goals.</a:t>
          </a:r>
        </a:p>
      </dsp:txBody>
      <dsp:txXfrm>
        <a:off x="9004528" y="1568716"/>
        <a:ext cx="2141072" cy="3277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965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05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72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23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765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502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50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577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910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65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12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940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39" r:id="rId6"/>
    <p:sldLayoutId id="2147483835" r:id="rId7"/>
    <p:sldLayoutId id="2147483836" r:id="rId8"/>
    <p:sldLayoutId id="2147483837" r:id="rId9"/>
    <p:sldLayoutId id="2147483838" r:id="rId10"/>
    <p:sldLayoutId id="214748384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06" TargetMode="External"/><Relationship Id="rId2" Type="http://schemas.openxmlformats.org/officeDocument/2006/relationships/hyperlink" Target="https://www.google.com/search?q=https://www.england.nhs.uk/publication/2024-25-priorities-and-operational-planning-guidance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harmaceutical-journal.com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A17D1-0FA2-4B9F-DF75-DCDD0ED60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2252238"/>
            <a:ext cx="10885359" cy="3756203"/>
          </a:xfrm>
        </p:spPr>
        <p:txBody>
          <a:bodyPr>
            <a:normAutofit/>
          </a:bodyPr>
          <a:lstStyle/>
          <a:p>
            <a:pPr algn="ctr"/>
            <a:r>
              <a:rPr lang="en-US" sz="2000" b="1" cap="none" dirty="0">
                <a:latin typeface="Arial"/>
                <a:ea typeface="+mj-lt"/>
                <a:cs typeface="Arial"/>
              </a:rPr>
              <a:t>Optimizing Heart Failure Outcomes: A Nurse-Led Multidisciplinary Approach to Community Management and Clinical Excellence </a:t>
            </a:r>
            <a:br>
              <a:rPr lang="en-US" sz="2000" b="1" cap="none" dirty="0">
                <a:latin typeface="Arial"/>
                <a:cs typeface="Arial"/>
              </a:rPr>
            </a:br>
            <a:br>
              <a:rPr lang="en-US" sz="2000" b="1" cap="none" dirty="0">
                <a:latin typeface="Arial"/>
                <a:cs typeface="Arial"/>
              </a:rPr>
            </a:br>
            <a:r>
              <a:rPr lang="en-US" sz="2000" b="1" cap="none" dirty="0">
                <a:latin typeface="Arial"/>
                <a:cs typeface="Arial"/>
              </a:rPr>
              <a:t>MST. RAHIMA AROBE AKHI (2524399)</a:t>
            </a:r>
            <a:br>
              <a:rPr lang="en-US" sz="2000" b="1" cap="none" dirty="0">
                <a:latin typeface="Arial"/>
                <a:cs typeface="Arial"/>
              </a:rPr>
            </a:br>
            <a:r>
              <a:rPr lang="en-US" sz="2000" b="1" cap="none" dirty="0">
                <a:latin typeface="Arial"/>
                <a:cs typeface="Arial"/>
              </a:rPr>
              <a:t>Module: Community Care and Management of Longer-term Conditions (LCHS7003)</a:t>
            </a:r>
            <a:br>
              <a:rPr lang="en-US" sz="2000" b="1" cap="none" dirty="0">
                <a:latin typeface="Arial"/>
                <a:cs typeface="Arial"/>
              </a:rPr>
            </a:br>
            <a:r>
              <a:rPr lang="en-US" sz="2000" b="1" cap="none" dirty="0">
                <a:latin typeface="Arial"/>
                <a:cs typeface="Arial"/>
              </a:rPr>
              <a:t>Lecturer: Muhammed Khan</a:t>
            </a:r>
            <a:br>
              <a:rPr lang="en-US" sz="2000" b="1" cap="none" dirty="0">
                <a:latin typeface="Arial"/>
                <a:cs typeface="Arial"/>
              </a:rPr>
            </a:br>
            <a:br>
              <a:rPr lang="en-US" sz="2000" b="1" cap="none" dirty="0">
                <a:latin typeface="Arial"/>
                <a:cs typeface="Arial"/>
              </a:rPr>
            </a:br>
            <a:r>
              <a:rPr lang="en-US" sz="2000" b="1" cap="none" dirty="0">
                <a:latin typeface="Arial"/>
                <a:ea typeface="+mj-lt"/>
                <a:cs typeface="Arial"/>
              </a:rPr>
              <a:t>Target Audience Group: The primary audience for this presentation is Community </a:t>
            </a:r>
            <a:r>
              <a:rPr lang="en-US" sz="2000" b="1" cap="none">
                <a:latin typeface="Arial"/>
                <a:ea typeface="+mj-lt"/>
                <a:cs typeface="Arial"/>
              </a:rPr>
              <a:t>Heart Failure and General Practice Nurses responsible for clinical </a:t>
            </a:r>
            <a:r>
              <a:rPr lang="en-US" sz="2000" b="1" cap="none" dirty="0">
                <a:latin typeface="Arial"/>
                <a:ea typeface="+mj-lt"/>
                <a:cs typeface="Arial"/>
              </a:rPr>
              <a:t>assessment, medication titration, and long-term patient education within the primary care setting.</a:t>
            </a:r>
            <a:endParaRPr lang="en-US" sz="2000" b="1" cap="none" dirty="0">
              <a:latin typeface="Arial"/>
              <a:cs typeface="Arial"/>
            </a:endParaRPr>
          </a:p>
        </p:txBody>
      </p:sp>
      <p:pic>
        <p:nvPicPr>
          <p:cNvPr id="4" name="Picture 3" descr="University of Wales Trinity Saint David launches new digital ...">
            <a:extLst>
              <a:ext uri="{FF2B5EF4-FFF2-40B4-BE49-F238E27FC236}">
                <a16:creationId xmlns:a16="http://schemas.microsoft.com/office/drawing/2014/main" id="{C1458B29-4092-787C-C428-1225AAF1A0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546" y="846575"/>
            <a:ext cx="2854873" cy="115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6332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527" y="763244"/>
            <a:ext cx="10780776" cy="10613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0"/>
              <a:t>Heart Failure</a:t>
            </a:r>
            <a:endParaRPr lang="en-US" sz="4000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ymptoms &amp; Causes of Heart Failure - Cardiac Tips for healthy heart">
            <a:extLst>
              <a:ext uri="{FF2B5EF4-FFF2-40B4-BE49-F238E27FC236}">
                <a16:creationId xmlns:a16="http://schemas.microsoft.com/office/drawing/2014/main" id="{73FD2D38-DA28-109D-9968-DF0901B8CD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555" b="-1"/>
          <a:stretch>
            <a:fillRect/>
          </a:stretch>
        </p:blipFill>
        <p:spPr>
          <a:xfrm>
            <a:off x="417561" y="1710487"/>
            <a:ext cx="3445156" cy="273103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60537" y="1575532"/>
            <a:ext cx="7802087" cy="435365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u="sng">
                <a:latin typeface="Arial"/>
                <a:cs typeface="Arial"/>
              </a:rPr>
              <a:t>Definition</a:t>
            </a:r>
            <a:endParaRPr lang="en-US" sz="1600" dirty="0">
              <a:latin typeface="Arial"/>
              <a:cs typeface="Arial"/>
            </a:endParaRPr>
          </a:p>
          <a:p>
            <a:pPr algn="just">
              <a:lnSpc>
                <a:spcPct val="100000"/>
              </a:lnSpc>
            </a:pPr>
            <a:r>
              <a:rPr lang="en-US" sz="1600" i="0" dirty="0">
                <a:latin typeface="Arial"/>
                <a:cs typeface="Arial"/>
              </a:rPr>
              <a:t>Heart failure isn’t a single disease—it’s what we call a </a:t>
            </a:r>
            <a:r>
              <a:rPr lang="en-US" sz="1600" b="1" i="0" dirty="0">
                <a:latin typeface="Arial"/>
                <a:cs typeface="Arial"/>
              </a:rPr>
              <a:t>clinical syndrome</a:t>
            </a:r>
            <a:r>
              <a:rPr lang="en-US" sz="1600" i="0" dirty="0">
                <a:latin typeface="Arial"/>
                <a:cs typeface="Arial"/>
              </a:rPr>
              <a:t>, meaning it’s a collection of symptoms caused by problems with how the heart functions</a:t>
            </a:r>
            <a:r>
              <a:rPr lang="en-US" sz="1600" dirty="0">
                <a:latin typeface="Arial"/>
                <a:ea typeface="+mn-lt"/>
                <a:cs typeface="Arial"/>
              </a:rPr>
              <a:t> (NICE, 2023)</a:t>
            </a:r>
            <a:r>
              <a:rPr lang="en-US" sz="1600" dirty="0">
                <a:latin typeface="Arial"/>
                <a:cs typeface="Arial"/>
              </a:rPr>
              <a:t>. </a:t>
            </a:r>
            <a:endParaRPr lang="en-US"/>
          </a:p>
          <a:p>
            <a:pPr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i="0">
                <a:latin typeface="Arial"/>
                <a:cs typeface="Arial"/>
              </a:rPr>
              <a:t>According to the National Institute for Health and Care Excellence, heart failure happens when the heart has a structural or functional problem that affects its ability to fill or </a:t>
            </a:r>
            <a:r>
              <a:rPr lang="en-US" sz="1600" b="1" i="0">
                <a:latin typeface="Arial"/>
                <a:cs typeface="Arial"/>
              </a:rPr>
              <a:t>pump blood</a:t>
            </a:r>
            <a:r>
              <a:rPr lang="en-US" sz="1600" i="0" dirty="0">
                <a:latin typeface="Arial"/>
                <a:cs typeface="Arial"/>
              </a:rPr>
              <a:t> </a:t>
            </a:r>
            <a:r>
              <a:rPr lang="en-US" sz="1600" i="0">
                <a:latin typeface="Arial"/>
                <a:cs typeface="Arial"/>
              </a:rPr>
              <a:t>effectively</a:t>
            </a:r>
            <a:r>
              <a:rPr lang="en-US" sz="1600">
                <a:latin typeface="Arial"/>
                <a:cs typeface="Arial"/>
              </a:rPr>
              <a:t> (NICE, 2023)</a:t>
            </a:r>
            <a:r>
              <a:rPr lang="en-US" sz="1600" dirty="0">
                <a:latin typeface="Arial"/>
                <a:cs typeface="Arial"/>
              </a:rPr>
              <a:t>.</a:t>
            </a:r>
          </a:p>
          <a:p>
            <a:pPr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i="0" dirty="0">
                <a:latin typeface="Arial"/>
                <a:cs typeface="Arial"/>
              </a:rPr>
              <a:t>The European Society of Cardiology defines it a bit more practically, saying it’s when the heart can’t pump enough blood to meet the body’s needs, or can only do so under </a:t>
            </a:r>
            <a:r>
              <a:rPr lang="en-US" sz="1600" b="1" i="0" dirty="0">
                <a:latin typeface="Arial"/>
                <a:cs typeface="Arial"/>
              </a:rPr>
              <a:t>increased pressure</a:t>
            </a:r>
            <a:r>
              <a:rPr lang="en-US" sz="1600" b="1" dirty="0">
                <a:latin typeface="Arial"/>
                <a:cs typeface="Arial"/>
              </a:rPr>
              <a:t> </a:t>
            </a:r>
            <a:r>
              <a:rPr lang="en-US" sz="1600" dirty="0">
                <a:latin typeface="Arial"/>
                <a:cs typeface="Arial"/>
              </a:rPr>
              <a:t>(ESC, 2021).</a:t>
            </a:r>
          </a:p>
          <a:p>
            <a:pPr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600" dirty="0">
              <a:latin typeface="Arial"/>
              <a:cs typeface="Arial"/>
            </a:endParaRPr>
          </a:p>
          <a:p>
            <a:pPr algn="just">
              <a:lnSpc>
                <a:spcPct val="100000"/>
              </a:lnSpc>
            </a:pPr>
            <a:r>
              <a:rPr lang="en-US" sz="1600" i="0" dirty="0">
                <a:latin typeface="Arial"/>
                <a:cs typeface="Arial"/>
              </a:rPr>
              <a:t>Heart failure is a </a:t>
            </a:r>
            <a:r>
              <a:rPr lang="en-US" sz="1600" b="1" i="0" dirty="0">
                <a:latin typeface="Arial"/>
                <a:cs typeface="Arial"/>
              </a:rPr>
              <a:t>long-term condition</a:t>
            </a:r>
            <a:r>
              <a:rPr lang="en-US" sz="1600" i="0" dirty="0">
                <a:latin typeface="Arial"/>
                <a:cs typeface="Arial"/>
              </a:rPr>
              <a:t> where the heart’s pumping ability is reduced, leading to inadequate blood flow and symptoms like breathlessness, fatigue, and fluid build-up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>
                <a:latin typeface="Arial"/>
                <a:ea typeface="+mn-lt"/>
                <a:cs typeface="Arial"/>
              </a:rPr>
              <a:t>because the body isn't getting the oxygen and nutrients it needs (ESC, 2021).</a:t>
            </a:r>
            <a:endParaRPr lang="en-US" sz="1600" dirty="0">
              <a:latin typeface="Arial"/>
              <a:cs typeface="Arial"/>
            </a:endParaRPr>
          </a:p>
          <a:p>
            <a:pPr algn="just">
              <a:lnSpc>
                <a:spcPct val="100000"/>
              </a:lnSpc>
            </a:pPr>
            <a:endParaRPr lang="en-US" sz="11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520132-6D02-7309-BE78-C954F1B31303}"/>
              </a:ext>
            </a:extLst>
          </p:cNvPr>
          <p:cNvSpPr txBox="1"/>
          <p:nvPr/>
        </p:nvSpPr>
        <p:spPr>
          <a:xfrm>
            <a:off x="315310" y="4624551"/>
            <a:ext cx="350344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latin typeface="Arial"/>
                <a:ea typeface="+mn-lt"/>
                <a:cs typeface="Arial"/>
              </a:rPr>
              <a:t>Source:</a:t>
            </a:r>
            <a:r>
              <a:rPr lang="en-US" sz="1400">
                <a:latin typeface="Arial"/>
                <a:ea typeface="+mn-lt"/>
                <a:cs typeface="Arial"/>
              </a:rPr>
              <a:t> Hinduja Hospital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E4FB2-A24C-E990-D47F-C53D71D05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>
                <a:latin typeface="Arial"/>
                <a:cs typeface="Arial"/>
              </a:rPr>
              <a:t>Symptoms and </a:t>
            </a:r>
            <a:r>
              <a:rPr lang="en-US" dirty="0" err="1">
                <a:latin typeface="Arial"/>
                <a:cs typeface="Arial"/>
              </a:rPr>
              <a:t>Aetiology</a:t>
            </a:r>
            <a:r>
              <a:rPr lang="en-US" dirty="0">
                <a:latin typeface="Arial"/>
                <a:cs typeface="Arial"/>
              </a:rPr>
              <a:t> of Heart Failure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Placeholder 4" descr="A diagram of heart failure&#10;&#10;AI-generated content may be incorrect.">
            <a:extLst>
              <a:ext uri="{FF2B5EF4-FFF2-40B4-BE49-F238E27FC236}">
                <a16:creationId xmlns:a16="http://schemas.microsoft.com/office/drawing/2014/main" id="{7F808A9D-0A58-AD69-C385-1FDE6C0F72A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370" r="-166" b="1327"/>
          <a:stretch>
            <a:fillRect/>
          </a:stretch>
        </p:blipFill>
        <p:spPr>
          <a:xfrm>
            <a:off x="412014" y="1768944"/>
            <a:ext cx="5280998" cy="4018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Text Placeholder 3">
            <a:extLst>
              <a:ext uri="{FF2B5EF4-FFF2-40B4-BE49-F238E27FC236}">
                <a16:creationId xmlns:a16="http://schemas.microsoft.com/office/drawing/2014/main" id="{C0B49267-F8CC-9F36-C04B-19AEA330D6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3374503"/>
              </p:ext>
            </p:extLst>
          </p:nvPr>
        </p:nvGraphicFramePr>
        <p:xfrm>
          <a:off x="5813539" y="1775675"/>
          <a:ext cx="5578362" cy="4367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7" name="TextBox 316">
            <a:extLst>
              <a:ext uri="{FF2B5EF4-FFF2-40B4-BE49-F238E27FC236}">
                <a16:creationId xmlns:a16="http://schemas.microsoft.com/office/drawing/2014/main" id="{E21065A4-79EC-CE22-E8FE-462CC88E3837}"/>
              </a:ext>
            </a:extLst>
          </p:cNvPr>
          <p:cNvSpPr txBox="1"/>
          <p:nvPr/>
        </p:nvSpPr>
        <p:spPr>
          <a:xfrm>
            <a:off x="805792" y="5833242"/>
            <a:ext cx="280275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Source: BioRender.com</a:t>
            </a:r>
          </a:p>
        </p:txBody>
      </p:sp>
    </p:spTree>
    <p:extLst>
      <p:ext uri="{BB962C8B-B14F-4D97-AF65-F5344CB8AC3E}">
        <p14:creationId xmlns:p14="http://schemas.microsoft.com/office/powerpoint/2010/main" val="388398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15C08-77A9-F6B4-13F6-026124D54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53" y="820070"/>
            <a:ext cx="10965271" cy="632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>
                <a:latin typeface="Arial"/>
                <a:cs typeface="Arial"/>
              </a:rPr>
              <a:t>Prevalence of Heart Failure (UK and Global)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Placeholder 4" descr="A map of the world with different colored countries/regions&#10;&#10;AI-generated content may be incorrect.">
            <a:extLst>
              <a:ext uri="{FF2B5EF4-FFF2-40B4-BE49-F238E27FC236}">
                <a16:creationId xmlns:a16="http://schemas.microsoft.com/office/drawing/2014/main" id="{DEDF84BB-492C-DA88-0E1C-386BE505F2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-655" t="-543" r="-1107" b="543"/>
          <a:stretch>
            <a:fillRect/>
          </a:stretch>
        </p:blipFill>
        <p:spPr>
          <a:xfrm>
            <a:off x="247111" y="1819880"/>
            <a:ext cx="4831000" cy="3217737"/>
          </a:xfrm>
          <a:prstGeom prst="rect">
            <a:avLst/>
          </a:prstGeom>
        </p:spPr>
      </p:pic>
      <p:graphicFrame>
        <p:nvGraphicFramePr>
          <p:cNvPr id="18" name="Text Placeholder 3">
            <a:extLst>
              <a:ext uri="{FF2B5EF4-FFF2-40B4-BE49-F238E27FC236}">
                <a16:creationId xmlns:a16="http://schemas.microsoft.com/office/drawing/2014/main" id="{FA7E3184-3BBB-4DDC-A9A4-0541632533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0187718"/>
              </p:ext>
            </p:extLst>
          </p:nvPr>
        </p:nvGraphicFramePr>
        <p:xfrm>
          <a:off x="5084398" y="1468293"/>
          <a:ext cx="6633227" cy="4895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0" name="TextBox 49">
            <a:extLst>
              <a:ext uri="{FF2B5EF4-FFF2-40B4-BE49-F238E27FC236}">
                <a16:creationId xmlns:a16="http://schemas.microsoft.com/office/drawing/2014/main" id="{11BF178C-1941-3AF0-BA94-8B9E004DD097}"/>
              </a:ext>
            </a:extLst>
          </p:cNvPr>
          <p:cNvSpPr txBox="1"/>
          <p:nvPr/>
        </p:nvSpPr>
        <p:spPr>
          <a:xfrm>
            <a:off x="333670" y="5295271"/>
            <a:ext cx="403951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latin typeface="Arial"/>
                <a:ea typeface="+mn-lt"/>
                <a:cs typeface="Arial"/>
              </a:rPr>
              <a:t>Source:</a:t>
            </a:r>
            <a:r>
              <a:rPr lang="en-US" sz="1400">
                <a:latin typeface="Arial"/>
                <a:ea typeface="+mn-lt"/>
                <a:cs typeface="Arial"/>
              </a:rPr>
              <a:t> BMJ Heart</a:t>
            </a:r>
            <a:endParaRPr lang="en-US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35174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FD8CE-5EEA-7AEE-5F46-D4FA63840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703869"/>
            <a:ext cx="2757384" cy="51487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 b="1">
                <a:latin typeface="Arial"/>
                <a:cs typeface="Arial"/>
              </a:rPr>
              <a:t>Economic and Social Burden of Care</a:t>
            </a:r>
            <a:endParaRPr lang="en-US" sz="3000">
              <a:latin typeface="Arial"/>
              <a:cs typeface="Arial"/>
            </a:endParaRPr>
          </a:p>
          <a:p>
            <a:endParaRPr lang="en-US"/>
          </a:p>
          <a:p>
            <a:endParaRPr lang="en-US"/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Text Placeholder 3">
            <a:extLst>
              <a:ext uri="{FF2B5EF4-FFF2-40B4-BE49-F238E27FC236}">
                <a16:creationId xmlns:a16="http://schemas.microsoft.com/office/drawing/2014/main" id="{CA4A2628-936E-9004-CCB3-CCAE58648E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3058202"/>
              </p:ext>
            </p:extLst>
          </p:nvPr>
        </p:nvGraphicFramePr>
        <p:xfrm>
          <a:off x="3959045" y="45073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4670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727DA-9E3B-492A-41A0-2ED6BBE21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7464" y="611580"/>
            <a:ext cx="9308782" cy="723757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  <a:ea typeface="+mj-lt"/>
                <a:cs typeface="Arial"/>
              </a:rPr>
              <a:t>Diagnosis and Initial Assessment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5" name="Picture Placeholder 4" descr="A chart with text on it&#10;&#10;AI-generated content may be incorrect.">
            <a:extLst>
              <a:ext uri="{FF2B5EF4-FFF2-40B4-BE49-F238E27FC236}">
                <a16:creationId xmlns:a16="http://schemas.microsoft.com/office/drawing/2014/main" id="{B567874D-6BF9-7F41-3FFB-9C5234BB03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973" r="-122" b="2"/>
          <a:stretch>
            <a:fillRect/>
          </a:stretch>
        </p:blipFill>
        <p:spPr>
          <a:xfrm>
            <a:off x="5559359" y="1541812"/>
            <a:ext cx="6213264" cy="432902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C057E2-4DDF-CE25-4E62-5B559C583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7196" y="1543298"/>
            <a:ext cx="4980325" cy="468731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/>
            <a:r>
              <a:rPr lang="en-US" sz="1800" b="1">
                <a:latin typeface="Arial"/>
                <a:ea typeface="+mn-lt"/>
                <a:cs typeface="Arial"/>
              </a:rPr>
              <a:t>Clinical History &amp; Physical Exam:</a:t>
            </a:r>
            <a:r>
              <a:rPr lang="en-US" sz="1800" dirty="0">
                <a:latin typeface="Arial"/>
                <a:ea typeface="+mn-lt"/>
                <a:cs typeface="Arial"/>
              </a:rPr>
              <a:t> </a:t>
            </a:r>
            <a:r>
              <a:rPr lang="en-US" sz="1800">
                <a:latin typeface="Arial"/>
                <a:ea typeface="+mn-lt"/>
                <a:cs typeface="Arial"/>
              </a:rPr>
              <a:t>Identify key symptoms (Breathlessness, Fatigue, Edema).</a:t>
            </a:r>
            <a:endParaRPr lang="en-US" sz="1800">
              <a:latin typeface="Arial"/>
              <a:cs typeface="Arial"/>
            </a:endParaRPr>
          </a:p>
          <a:p>
            <a:pPr algn="just"/>
            <a:r>
              <a:rPr lang="en-US" sz="1800" b="1">
                <a:latin typeface="Arial"/>
                <a:ea typeface="+mn-lt"/>
                <a:cs typeface="Arial"/>
              </a:rPr>
              <a:t>NT-</a:t>
            </a:r>
            <a:r>
              <a:rPr lang="en-US" sz="1800" b="1" err="1">
                <a:latin typeface="Arial"/>
                <a:ea typeface="+mn-lt"/>
                <a:cs typeface="Arial"/>
              </a:rPr>
              <a:t>proBNP</a:t>
            </a:r>
            <a:r>
              <a:rPr lang="en-US" sz="1800" b="1">
                <a:latin typeface="Arial"/>
                <a:ea typeface="+mn-lt"/>
                <a:cs typeface="Arial"/>
              </a:rPr>
              <a:t> Blood Test:</a:t>
            </a:r>
            <a:r>
              <a:rPr lang="en-US" sz="1800">
                <a:latin typeface="Arial"/>
                <a:ea typeface="+mn-lt"/>
                <a:cs typeface="Arial"/>
              </a:rPr>
              <a:t> The essential first step in the UK diagnostic pathway.</a:t>
            </a:r>
            <a:endParaRPr lang="en-US" sz="18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800" b="1">
                <a:latin typeface="Arial"/>
                <a:ea typeface="+mn-lt"/>
                <a:cs typeface="Arial"/>
              </a:rPr>
              <a:t>&gt; 2,000 ng/L:</a:t>
            </a:r>
            <a:r>
              <a:rPr lang="en-US" sz="1800">
                <a:latin typeface="Arial"/>
                <a:ea typeface="+mn-lt"/>
                <a:cs typeface="Arial"/>
              </a:rPr>
              <a:t> Urgent referral (specialist assessment and Echo within </a:t>
            </a:r>
            <a:r>
              <a:rPr lang="en-US" sz="1800" b="1">
                <a:latin typeface="Arial"/>
                <a:ea typeface="+mn-lt"/>
                <a:cs typeface="Arial"/>
              </a:rPr>
              <a:t>2 weeks</a:t>
            </a:r>
            <a:r>
              <a:rPr lang="en-US" sz="1800">
                <a:latin typeface="Arial"/>
                <a:ea typeface="+mn-lt"/>
                <a:cs typeface="Arial"/>
              </a:rPr>
              <a:t>) (NICE, 2025).</a:t>
            </a:r>
            <a:endParaRPr lang="en-US" sz="18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800" b="1">
                <a:latin typeface="Arial"/>
                <a:ea typeface="+mn-lt"/>
                <a:cs typeface="Arial"/>
              </a:rPr>
              <a:t>400 – 2,000 ng/L:</a:t>
            </a:r>
            <a:r>
              <a:rPr lang="en-US" sz="1800">
                <a:latin typeface="Arial"/>
                <a:ea typeface="+mn-lt"/>
                <a:cs typeface="Arial"/>
              </a:rPr>
              <a:t> Routine referral (specialist assessment and Echo within </a:t>
            </a:r>
            <a:r>
              <a:rPr lang="en-US" sz="1800" b="1">
                <a:latin typeface="Arial"/>
                <a:ea typeface="+mn-lt"/>
                <a:cs typeface="Arial"/>
              </a:rPr>
              <a:t>6 weeks</a:t>
            </a:r>
            <a:r>
              <a:rPr lang="en-US" sz="1800">
                <a:latin typeface="Arial"/>
                <a:ea typeface="+mn-lt"/>
                <a:cs typeface="Arial"/>
              </a:rPr>
              <a:t>) (NICE,2025).</a:t>
            </a:r>
            <a:endParaRPr lang="en-US" sz="18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800" b="1">
                <a:latin typeface="Arial"/>
                <a:ea typeface="+mn-lt"/>
                <a:cs typeface="Arial"/>
              </a:rPr>
              <a:t>&lt; 400 ng/L:</a:t>
            </a:r>
            <a:r>
              <a:rPr lang="en-US" sz="1800">
                <a:latin typeface="Arial"/>
                <a:ea typeface="+mn-lt"/>
                <a:cs typeface="Arial"/>
              </a:rPr>
              <a:t> Heart failure unlikely (NICE,2025).</a:t>
            </a:r>
            <a:endParaRPr lang="en-US" sz="1800">
              <a:latin typeface="Arial"/>
              <a:cs typeface="Arial"/>
            </a:endParaRPr>
          </a:p>
          <a:p>
            <a:pPr algn="just"/>
            <a:r>
              <a:rPr lang="en-US" sz="1800" b="1" dirty="0">
                <a:latin typeface="Arial"/>
                <a:ea typeface="+mn-lt"/>
                <a:cs typeface="Arial"/>
              </a:rPr>
              <a:t>Echocardiogram (Gold Standard):</a:t>
            </a:r>
            <a:r>
              <a:rPr lang="en-US" sz="1800" dirty="0">
                <a:latin typeface="Arial"/>
                <a:ea typeface="+mn-lt"/>
                <a:cs typeface="Arial"/>
              </a:rPr>
              <a:t> To confirm diagnosis and identify Heart Failure type (</a:t>
            </a:r>
            <a:r>
              <a:rPr lang="en-US" sz="1800" dirty="0" err="1">
                <a:latin typeface="Arial"/>
                <a:ea typeface="+mn-lt"/>
                <a:cs typeface="Arial"/>
              </a:rPr>
              <a:t>HFrEF</a:t>
            </a:r>
            <a:r>
              <a:rPr lang="en-US" sz="1800" dirty="0">
                <a:latin typeface="Arial"/>
                <a:ea typeface="+mn-lt"/>
                <a:cs typeface="Arial"/>
              </a:rPr>
              <a:t> or HFpEF) (NICE,2025).</a:t>
            </a:r>
            <a:endParaRPr lang="en-US" sz="1800" dirty="0">
              <a:latin typeface="Arial"/>
              <a:cs typeface="Arial"/>
            </a:endParaRPr>
          </a:p>
          <a:p>
            <a:pPr algn="just"/>
            <a:endParaRPr lang="en-US">
              <a:latin typeface="Arial"/>
              <a:cs typeface="Arial"/>
            </a:endParaRPr>
          </a:p>
          <a:p>
            <a:pPr algn="just"/>
            <a:endParaRPr lang="en-US" dirty="0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B43692-3B54-0500-90F0-4322B8E2BB5E}"/>
              </a:ext>
            </a:extLst>
          </p:cNvPr>
          <p:cNvSpPr txBox="1"/>
          <p:nvPr/>
        </p:nvSpPr>
        <p:spPr>
          <a:xfrm>
            <a:off x="7604488" y="5865848"/>
            <a:ext cx="459036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 dirty="0">
                <a:latin typeface="Arial"/>
                <a:cs typeface="Arial"/>
              </a:rPr>
              <a:t>Source:</a:t>
            </a:r>
            <a:r>
              <a:rPr lang="en-US" sz="1500">
                <a:latin typeface="Arial"/>
                <a:cs typeface="Arial"/>
              </a:rPr>
              <a:t> NICE Guideline NG106 (Updated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95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D0CFC-9244-27EC-BCC0-E2212C8C6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11095901" cy="1144698"/>
          </a:xfrm>
        </p:spPr>
        <p:txBody>
          <a:bodyPr>
            <a:normAutofit/>
          </a:bodyPr>
          <a:lstStyle/>
          <a:p>
            <a:pPr algn="ctr"/>
            <a:r>
              <a:rPr lang="en-US" sz="2600">
                <a:latin typeface="Arial"/>
                <a:cs typeface="Arial"/>
              </a:rPr>
              <a:t>Clinical Treatment – The Four Pillars (NICE NG106)</a:t>
            </a:r>
            <a:br>
              <a:rPr lang="en-US" sz="2600">
                <a:latin typeface="Arial"/>
                <a:cs typeface="Arial"/>
              </a:rPr>
            </a:br>
            <a:r>
              <a:rPr lang="en-US" sz="1600">
                <a:latin typeface="Arial"/>
                <a:cs typeface="Arial"/>
              </a:rPr>
              <a:t>Our clinical strategy follows the </a:t>
            </a:r>
            <a:r>
              <a:rPr lang="en-US" sz="1600" b="1">
                <a:latin typeface="Arial"/>
                <a:cs typeface="Arial"/>
              </a:rPr>
              <a:t>NICE NG106</a:t>
            </a:r>
            <a:r>
              <a:rPr lang="en-US" sz="1600">
                <a:latin typeface="Arial"/>
                <a:cs typeface="Arial"/>
              </a:rPr>
              <a:t> guidelines for the </a:t>
            </a:r>
            <a:r>
              <a:rPr lang="en-US" sz="1600" b="1">
                <a:latin typeface="Arial"/>
                <a:cs typeface="Arial"/>
              </a:rPr>
              <a:t>Rapid Initiation of the Four Pillars</a:t>
            </a:r>
            <a:r>
              <a:rPr lang="en-US" sz="1600">
                <a:latin typeface="Arial"/>
                <a:cs typeface="Arial"/>
              </a:rPr>
              <a:t>.</a:t>
            </a:r>
          </a:p>
          <a:p>
            <a:endParaRPr lang="en-US"/>
          </a:p>
        </p:txBody>
      </p:sp>
      <p:pic>
        <p:nvPicPr>
          <p:cNvPr id="5" name="Picture Placeholder 4" descr="A diagram of several different colored arrows&#10;&#10;AI-generated content may be incorrect.">
            <a:extLst>
              <a:ext uri="{FF2B5EF4-FFF2-40B4-BE49-F238E27FC236}">
                <a16:creationId xmlns:a16="http://schemas.microsoft.com/office/drawing/2014/main" id="{0A5CBE10-9B3B-02F3-2F0C-2760794FBCD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-8" t="4483" r="3189" b="4504"/>
          <a:stretch>
            <a:fillRect/>
          </a:stretch>
        </p:blipFill>
        <p:spPr>
          <a:xfrm>
            <a:off x="537356" y="1772938"/>
            <a:ext cx="4286339" cy="275023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A3AEB8-7245-75E4-820B-DEE053B064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1863" y="4669996"/>
            <a:ext cx="11087201" cy="136987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algn="ctr"/>
            <a:endParaRPr lang="en-US" b="1" dirty="0">
              <a:latin typeface="Arial"/>
              <a:cs typeface="Arial"/>
            </a:endParaRPr>
          </a:p>
          <a:p>
            <a:pPr algn="ctr"/>
            <a:r>
              <a:rPr lang="en-US" sz="2000" b="1">
                <a:latin typeface="Arial"/>
                <a:cs typeface="Arial"/>
              </a:rPr>
              <a:t>The Clinical Pathway (4-Week Goal)</a:t>
            </a:r>
            <a:endParaRPr lang="en-US" sz="20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 b="1">
                <a:latin typeface="Arial"/>
                <a:ea typeface="+mn-lt"/>
                <a:cs typeface="Arial"/>
              </a:rPr>
              <a:t>INITIATE:</a:t>
            </a:r>
            <a:r>
              <a:rPr lang="en-US" sz="2000">
                <a:latin typeface="Arial"/>
                <a:ea typeface="+mn-lt"/>
                <a:cs typeface="Arial"/>
              </a:rPr>
              <a:t> Start all four classes rapidly after diagnosis.</a:t>
            </a:r>
            <a:endParaRPr lang="en-US" sz="20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 b="1" dirty="0">
                <a:latin typeface="Arial"/>
                <a:ea typeface="+mn-lt"/>
                <a:cs typeface="Arial"/>
              </a:rPr>
              <a:t>OPTIMISE:</a:t>
            </a:r>
            <a:r>
              <a:rPr lang="en-US" sz="2000" dirty="0">
                <a:latin typeface="Arial"/>
                <a:ea typeface="+mn-lt"/>
                <a:cs typeface="Arial"/>
              </a:rPr>
              <a:t> Titrate to maximum tolerated doses (check BP/Renal).</a:t>
            </a:r>
            <a:endParaRPr lang="en-US" sz="20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 b="1">
                <a:latin typeface="Arial"/>
                <a:ea typeface="+mn-lt"/>
                <a:cs typeface="Arial"/>
              </a:rPr>
              <a:t>RE-ASSESS:</a:t>
            </a:r>
            <a:r>
              <a:rPr lang="en-US" sz="2000">
                <a:latin typeface="Arial"/>
                <a:ea typeface="+mn-lt"/>
                <a:cs typeface="Arial"/>
              </a:rPr>
              <a:t> Review </a:t>
            </a:r>
            <a:r>
              <a:rPr lang="en-US" sz="2000" b="1">
                <a:latin typeface="Arial"/>
                <a:ea typeface="+mn-lt"/>
                <a:cs typeface="Arial"/>
              </a:rPr>
              <a:t>NYHA Class</a:t>
            </a:r>
            <a:r>
              <a:rPr lang="en-US" sz="2000">
                <a:latin typeface="Arial"/>
                <a:ea typeface="+mn-lt"/>
                <a:cs typeface="Arial"/>
              </a:rPr>
              <a:t>; refer for </a:t>
            </a:r>
            <a:r>
              <a:rPr lang="en-US" sz="2000" b="1">
                <a:latin typeface="Arial"/>
                <a:ea typeface="+mn-lt"/>
                <a:cs typeface="Arial"/>
              </a:rPr>
              <a:t>Devices (ICD/CRT)</a:t>
            </a:r>
            <a:r>
              <a:rPr lang="en-US" sz="2000">
                <a:latin typeface="Arial"/>
                <a:ea typeface="+mn-lt"/>
                <a:cs typeface="Arial"/>
              </a:rPr>
              <a:t> if needed (Heidenreich et al. 2022)</a:t>
            </a:r>
            <a:r>
              <a:rPr lang="en-US">
                <a:latin typeface="Arial"/>
                <a:ea typeface="+mn-lt"/>
                <a:cs typeface="Arial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2F83298-8593-7BAA-5279-F87E2C8534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843721"/>
              </p:ext>
            </p:extLst>
          </p:nvPr>
        </p:nvGraphicFramePr>
        <p:xfrm>
          <a:off x="4948621" y="1769241"/>
          <a:ext cx="6817589" cy="294242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9900">
                  <a:extLst>
                    <a:ext uri="{9D8B030D-6E8A-4147-A177-3AD203B41FA5}">
                      <a16:colId xmlns:a16="http://schemas.microsoft.com/office/drawing/2014/main" val="2766876641"/>
                    </a:ext>
                  </a:extLst>
                </a:gridCol>
                <a:gridCol w="2424141">
                  <a:extLst>
                    <a:ext uri="{9D8B030D-6E8A-4147-A177-3AD203B41FA5}">
                      <a16:colId xmlns:a16="http://schemas.microsoft.com/office/drawing/2014/main" val="3080556724"/>
                    </a:ext>
                  </a:extLst>
                </a:gridCol>
                <a:gridCol w="3113548">
                  <a:extLst>
                    <a:ext uri="{9D8B030D-6E8A-4147-A177-3AD203B41FA5}">
                      <a16:colId xmlns:a16="http://schemas.microsoft.com/office/drawing/2014/main" val="1671510872"/>
                    </a:ext>
                  </a:extLst>
                </a:gridCol>
              </a:tblGrid>
              <a:tr h="54489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rial"/>
                          <a:cs typeface="Arial"/>
                        </a:rPr>
                        <a:t>Pillar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Medication Examples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Primary Clinical Action</a:t>
                      </a:r>
                      <a:endParaRPr lang="en-US" sz="1600" b="1" i="0" u="none" strike="noStrike" noProof="0">
                        <a:solidFill>
                          <a:srgbClr val="FFFFFF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4043971"/>
                  </a:ext>
                </a:extLst>
              </a:tr>
              <a:tr h="5993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 dirty="0">
                          <a:latin typeface="Arial"/>
                          <a:cs typeface="Arial"/>
                        </a:rPr>
                        <a:t>1. ARNI / </a:t>
                      </a:r>
                      <a:r>
                        <a:rPr lang="en-US" sz="1600" b="1" i="0" u="none" strike="noStrike" noProof="0" dirty="0" err="1">
                          <a:latin typeface="Arial"/>
                          <a:cs typeface="Arial"/>
                        </a:rPr>
                        <a:t>RASi</a:t>
                      </a:r>
                      <a:endParaRPr lang="en-US" sz="1600" b="0" i="0" u="none" strike="noStrike" noProof="0" dirty="0" err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Entresto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(Sacubitril/Valsartan)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Reduces vascular resistance &amp; strain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616781"/>
                  </a:ext>
                </a:extLst>
              </a:tr>
              <a:tr h="5993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latin typeface="Arial"/>
                          <a:cs typeface="Arial"/>
                        </a:rPr>
                        <a:t>2. Beta-Blockers</a:t>
                      </a:r>
                      <a:endParaRPr lang="en-US" sz="1600" b="0" i="0" u="none" strike="noStrike" noProof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Bisoprolol</a:t>
                      </a: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, Carvedilol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Improves pumping efficiency &amp; rate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755642"/>
                  </a:ext>
                </a:extLst>
              </a:tr>
              <a:tr h="5993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latin typeface="Arial"/>
                          <a:cs typeface="Arial"/>
                        </a:rPr>
                        <a:t>3. MRA Therapy</a:t>
                      </a:r>
                      <a:endParaRPr lang="en-US" sz="1600" b="0" i="0" u="none" strike="noStrike" noProof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Spironolactone</a:t>
                      </a: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, Eplerenone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Prevents fluid retention &amp; scarring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545437"/>
                  </a:ext>
                </a:extLst>
              </a:tr>
              <a:tr h="59938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latin typeface="Arial"/>
                          <a:cs typeface="Arial"/>
                        </a:rPr>
                        <a:t>4. SGLT2i</a:t>
                      </a:r>
                      <a:r>
                        <a:rPr lang="en-US" sz="1600" b="0" i="0" u="none" strike="noStrike" noProof="0">
                          <a:latin typeface="Arial"/>
                          <a:cs typeface="Arial"/>
                        </a:rPr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Dapagliflozin</a:t>
                      </a: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, Empagliflozin</a:t>
                      </a:r>
                      <a:endParaRPr lang="en-US" sz="16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Foundational for ALL HF patients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097688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975E784-92E4-9E65-DB7A-474FF391EEBD}"/>
              </a:ext>
            </a:extLst>
          </p:cNvPr>
          <p:cNvSpPr txBox="1"/>
          <p:nvPr/>
        </p:nvSpPr>
        <p:spPr>
          <a:xfrm>
            <a:off x="715533" y="4712413"/>
            <a:ext cx="305769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Source: Open Heart</a:t>
            </a:r>
          </a:p>
        </p:txBody>
      </p:sp>
    </p:spTree>
    <p:extLst>
      <p:ext uri="{BB962C8B-B14F-4D97-AF65-F5344CB8AC3E}">
        <p14:creationId xmlns:p14="http://schemas.microsoft.com/office/powerpoint/2010/main" val="4008974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619847-2D89-4A2A-1BB7-7566ED4CA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725593"/>
            <a:ext cx="11067663" cy="40439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200">
                <a:latin typeface="Arial"/>
                <a:cs typeface="Arial"/>
              </a:rPr>
              <a:t>Management Frameworks – The "House of Care" Model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D2C5D32-F3AB-467B-1AB6-2A9F325DA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CE884D-F86B-8D06-F9AA-5BFEF767B0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80394" y="1149372"/>
            <a:ext cx="7341701" cy="569496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7150">
              <a:lnSpc>
                <a:spcPct val="100000"/>
              </a:lnSpc>
            </a:pPr>
            <a:r>
              <a:rPr lang="en-US" b="1" dirty="0">
                <a:latin typeface="Arial"/>
                <a:cs typeface="Arial"/>
              </a:rPr>
              <a:t>Core Goal: Person-</a:t>
            </a:r>
            <a:r>
              <a:rPr lang="en-US" b="1" dirty="0" err="1">
                <a:latin typeface="Arial"/>
                <a:cs typeface="Arial"/>
              </a:rPr>
              <a:t>Centred</a:t>
            </a:r>
            <a:r>
              <a:rPr lang="en-US" b="1" dirty="0">
                <a:latin typeface="Arial"/>
                <a:cs typeface="Arial"/>
              </a:rPr>
              <a:t> Coordinated Care (PCCC)</a:t>
            </a:r>
            <a:endParaRPr lang="en-US" dirty="0">
              <a:latin typeface="Arial"/>
              <a:cs typeface="Arial"/>
            </a:endParaRPr>
          </a:p>
          <a:p>
            <a:pPr marL="285750" indent="-2286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US" dirty="0">
                <a:latin typeface="Arial"/>
                <a:cs typeface="Arial"/>
              </a:rPr>
              <a:t>Focusing on the </a:t>
            </a:r>
            <a:r>
              <a:rPr lang="en-US" b="1" dirty="0">
                <a:latin typeface="Arial"/>
                <a:cs typeface="Arial"/>
              </a:rPr>
              <a:t>Red Circle</a:t>
            </a:r>
            <a:r>
              <a:rPr lang="en-US" dirty="0">
                <a:latin typeface="Arial"/>
                <a:cs typeface="Arial"/>
              </a:rPr>
              <a:t>: </a:t>
            </a:r>
            <a:r>
              <a:rPr lang="en-US" dirty="0">
                <a:latin typeface="Arial"/>
                <a:ea typeface="+mn-lt"/>
                <a:cs typeface="Arial"/>
              </a:rPr>
              <a:t>Tailored care for </a:t>
            </a:r>
            <a:r>
              <a:rPr lang="en-US" b="1" dirty="0" err="1">
                <a:latin typeface="Arial"/>
                <a:ea typeface="+mn-lt"/>
                <a:cs typeface="Arial"/>
              </a:rPr>
              <a:t>HFrEF</a:t>
            </a:r>
            <a:r>
              <a:rPr lang="en-US" dirty="0">
                <a:latin typeface="Arial"/>
                <a:ea typeface="+mn-lt"/>
                <a:cs typeface="Arial"/>
              </a:rPr>
              <a:t> (Reduced Ejection Fraction) and </a:t>
            </a:r>
            <a:r>
              <a:rPr lang="en-US" b="1" dirty="0">
                <a:latin typeface="Arial"/>
                <a:ea typeface="+mn-lt"/>
                <a:cs typeface="Arial"/>
              </a:rPr>
              <a:t>HFpEF</a:t>
            </a:r>
            <a:r>
              <a:rPr lang="en-US" dirty="0">
                <a:latin typeface="Arial"/>
                <a:ea typeface="+mn-lt"/>
                <a:cs typeface="Arial"/>
              </a:rPr>
              <a:t> (Preserved Ejection Fraction).</a:t>
            </a:r>
          </a:p>
          <a:p>
            <a:pPr marL="57150">
              <a:lnSpc>
                <a:spcPct val="100000"/>
              </a:lnSpc>
            </a:pPr>
            <a:r>
              <a:rPr lang="en-US" b="1">
                <a:latin typeface="Arial"/>
                <a:cs typeface="Arial"/>
              </a:rPr>
              <a:t>Pillar 1: Engaged, Informed Individuals and Carers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cs typeface="Arial"/>
              </a:rPr>
              <a:t>Self-Management</a:t>
            </a:r>
            <a:r>
              <a:rPr lang="en-US" b="1">
                <a:latin typeface="Arial"/>
                <a:ea typeface="+mn-lt"/>
                <a:cs typeface="Arial"/>
              </a:rPr>
              <a:t>:</a:t>
            </a:r>
            <a:r>
              <a:rPr lang="en-US">
                <a:latin typeface="Arial"/>
                <a:ea typeface="+mn-lt"/>
                <a:cs typeface="Arial"/>
              </a:rPr>
              <a:t> Monitoring "Red Flags" (e.g., sudden weight gain &gt;2kg).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Education:</a:t>
            </a:r>
            <a:r>
              <a:rPr lang="en-US">
                <a:latin typeface="Arial"/>
                <a:ea typeface="+mn-lt"/>
                <a:cs typeface="Arial"/>
              </a:rPr>
              <a:t> Managing fluid restrictions and sodium intake.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Recognition:</a:t>
            </a:r>
            <a:r>
              <a:rPr lang="en-US">
                <a:latin typeface="Arial"/>
                <a:ea typeface="+mn-lt"/>
                <a:cs typeface="Arial"/>
              </a:rPr>
              <a:t> Early spotting of worsening </a:t>
            </a:r>
            <a:r>
              <a:rPr lang="en-US" b="1">
                <a:latin typeface="Arial"/>
                <a:ea typeface="+mn-lt"/>
                <a:cs typeface="Arial"/>
              </a:rPr>
              <a:t>Dyspnea</a:t>
            </a:r>
            <a:r>
              <a:rPr lang="en-US">
                <a:latin typeface="Arial"/>
                <a:ea typeface="+mn-lt"/>
                <a:cs typeface="Arial"/>
              </a:rPr>
              <a:t> or </a:t>
            </a:r>
            <a:r>
              <a:rPr lang="en-US" b="1">
                <a:latin typeface="Arial"/>
                <a:ea typeface="+mn-lt"/>
                <a:cs typeface="Arial"/>
              </a:rPr>
              <a:t>Edema</a:t>
            </a:r>
            <a:r>
              <a:rPr lang="en-US">
                <a:latin typeface="Arial"/>
                <a:ea typeface="+mn-lt"/>
                <a:cs typeface="Arial"/>
              </a:rPr>
              <a:t>.</a:t>
            </a:r>
            <a:endParaRPr lang="en-US"/>
          </a:p>
          <a:p>
            <a:pPr marL="57150">
              <a:lnSpc>
                <a:spcPct val="100000"/>
              </a:lnSpc>
            </a:pPr>
            <a:r>
              <a:rPr lang="en-US" b="1">
                <a:latin typeface="Arial"/>
                <a:cs typeface="Arial"/>
              </a:rPr>
              <a:t>Pillar 2: Health and Care Professionals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 dirty="0">
                <a:latin typeface="Arial"/>
                <a:ea typeface="+mn-lt"/>
                <a:cs typeface="Arial"/>
              </a:rPr>
              <a:t>MDT Approach:</a:t>
            </a:r>
            <a:r>
              <a:rPr lang="en-US" dirty="0">
                <a:latin typeface="Arial"/>
                <a:ea typeface="+mn-lt"/>
                <a:cs typeface="Arial"/>
              </a:rPr>
              <a:t> Partnership between GPs, HF Specialists, and Social </a:t>
            </a:r>
            <a:r>
              <a:rPr lang="en-US">
                <a:latin typeface="Arial"/>
                <a:ea typeface="+mn-lt"/>
                <a:cs typeface="Arial"/>
              </a:rPr>
              <a:t>Care.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 dirty="0">
                <a:latin typeface="Arial"/>
                <a:ea typeface="+mn-lt"/>
                <a:cs typeface="Arial"/>
              </a:rPr>
              <a:t>Medication Optimization:</a:t>
            </a:r>
            <a:r>
              <a:rPr lang="en-US" dirty="0">
                <a:latin typeface="Arial"/>
                <a:ea typeface="+mn-lt"/>
                <a:cs typeface="Arial"/>
              </a:rPr>
              <a:t> Titrating Beta-blockers, </a:t>
            </a:r>
            <a:r>
              <a:rPr lang="en-US" err="1">
                <a:latin typeface="Arial"/>
                <a:ea typeface="+mn-lt"/>
                <a:cs typeface="Arial"/>
              </a:rPr>
              <a:t>ACEis</a:t>
            </a:r>
            <a:r>
              <a:rPr lang="en-US">
                <a:latin typeface="Arial"/>
                <a:ea typeface="+mn-lt"/>
                <a:cs typeface="Arial"/>
              </a:rPr>
              <a:t>, and SGLT2 inhibitors.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Shared Care:</a:t>
            </a:r>
            <a:r>
              <a:rPr lang="en-US">
                <a:latin typeface="Arial"/>
                <a:ea typeface="+mn-lt"/>
                <a:cs typeface="Arial"/>
              </a:rPr>
              <a:t> Integrated digital records for seamless communication.</a:t>
            </a:r>
            <a:endParaRPr lang="en-US">
              <a:latin typeface="Arial"/>
              <a:cs typeface="Arial"/>
            </a:endParaRPr>
          </a:p>
          <a:p>
            <a:pPr marL="57150">
              <a:lnSpc>
                <a:spcPct val="100000"/>
              </a:lnSpc>
            </a:pPr>
            <a:r>
              <a:rPr lang="en-US" b="1" dirty="0">
                <a:latin typeface="Arial"/>
                <a:cs typeface="Arial"/>
              </a:rPr>
              <a:t>Structural Support: </a:t>
            </a:r>
            <a:r>
              <a:rPr lang="en-US" b="1" dirty="0" err="1">
                <a:latin typeface="Arial"/>
                <a:cs typeface="Arial"/>
              </a:rPr>
              <a:t>Organisational</a:t>
            </a:r>
            <a:r>
              <a:rPr lang="en-US" b="1" dirty="0">
                <a:latin typeface="Arial"/>
                <a:cs typeface="Arial"/>
              </a:rPr>
              <a:t> Processes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 dirty="0">
                <a:latin typeface="Arial"/>
                <a:ea typeface="+mn-lt"/>
                <a:cs typeface="Arial"/>
              </a:rPr>
              <a:t>Technology:</a:t>
            </a:r>
            <a:r>
              <a:rPr lang="en-US" dirty="0">
                <a:latin typeface="Arial"/>
                <a:ea typeface="+mn-lt"/>
                <a:cs typeface="Arial"/>
              </a:rPr>
              <a:t> </a:t>
            </a:r>
            <a:r>
              <a:rPr lang="en-US" b="1" dirty="0">
                <a:latin typeface="Arial"/>
                <a:ea typeface="+mn-lt"/>
                <a:cs typeface="Arial"/>
              </a:rPr>
              <a:t>Virtual Wards</a:t>
            </a:r>
            <a:r>
              <a:rPr lang="en-US">
                <a:latin typeface="Arial"/>
                <a:ea typeface="+mn-lt"/>
                <a:cs typeface="Arial"/>
              </a:rPr>
              <a:t> and remote tele-monitoring.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Access:</a:t>
            </a:r>
            <a:r>
              <a:rPr lang="en-US" dirty="0">
                <a:latin typeface="Arial"/>
                <a:ea typeface="+mn-lt"/>
                <a:cs typeface="Arial"/>
              </a:rPr>
              <a:t> Rapid-access clinics to prevent A&amp;E admissions.</a:t>
            </a:r>
          </a:p>
          <a:p>
            <a:pPr marL="57150">
              <a:lnSpc>
                <a:spcPct val="100000"/>
              </a:lnSpc>
            </a:pPr>
            <a:r>
              <a:rPr lang="en-US" b="1">
                <a:latin typeface="Arial"/>
                <a:cs typeface="Arial"/>
              </a:rPr>
              <a:t>Foundation: Commissioning &amp; Resources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Funding:</a:t>
            </a:r>
            <a:r>
              <a:rPr lang="en-US">
                <a:latin typeface="Arial"/>
                <a:ea typeface="+mn-lt"/>
                <a:cs typeface="Arial"/>
              </a:rPr>
              <a:t> Sustainable investment in community-based MDT services.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Outcome:</a:t>
            </a:r>
            <a:r>
              <a:rPr lang="en-US" dirty="0">
                <a:latin typeface="Arial"/>
                <a:ea typeface="+mn-lt"/>
                <a:cs typeface="Arial"/>
              </a:rPr>
              <a:t> </a:t>
            </a:r>
            <a:r>
              <a:rPr lang="en-US" b="1">
                <a:latin typeface="Arial"/>
                <a:ea typeface="+mn-lt"/>
                <a:cs typeface="Arial"/>
              </a:rPr>
              <a:t>60% reduction</a:t>
            </a:r>
            <a:r>
              <a:rPr lang="en-US">
                <a:latin typeface="Arial"/>
                <a:ea typeface="+mn-lt"/>
                <a:cs typeface="Arial"/>
              </a:rPr>
              <a:t> in avoidable hospital costs (Savarese et al., 2023).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US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9" name="Picture Placeholder 8" descr="A diagram of a health care company&#10;&#10;AI-generated content may be incorrect.">
            <a:extLst>
              <a:ext uri="{FF2B5EF4-FFF2-40B4-BE49-F238E27FC236}">
                <a16:creationId xmlns:a16="http://schemas.microsoft.com/office/drawing/2014/main" id="{B84AA892-A564-3D71-1C21-ADA4E66D74C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755" r="945" b="4972"/>
          <a:stretch>
            <a:fillRect/>
          </a:stretch>
        </p:blipFill>
        <p:spPr>
          <a:xfrm>
            <a:off x="242888" y="1666875"/>
            <a:ext cx="4132660" cy="3690528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7FDE66B4-7FC9-B9C9-DC10-0BF40392FBAA}"/>
              </a:ext>
            </a:extLst>
          </p:cNvPr>
          <p:cNvSpPr txBox="1"/>
          <p:nvPr/>
        </p:nvSpPr>
        <p:spPr>
          <a:xfrm>
            <a:off x="367862" y="5447862"/>
            <a:ext cx="345089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Source: NHS England</a:t>
            </a:r>
          </a:p>
        </p:txBody>
      </p:sp>
    </p:spTree>
    <p:extLst>
      <p:ext uri="{BB962C8B-B14F-4D97-AF65-F5344CB8AC3E}">
        <p14:creationId xmlns:p14="http://schemas.microsoft.com/office/powerpoint/2010/main" val="2299432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A6D48-95A2-DA42-5182-FF798368C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256" y="686789"/>
            <a:ext cx="10719008" cy="101414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2400">
                <a:latin typeface="Arial"/>
                <a:cs typeface="Arial"/>
              </a:rPr>
              <a:t>Common Comorbidities</a:t>
            </a:r>
            <a:br>
              <a:rPr lang="en-US" sz="2400">
                <a:latin typeface="Arial"/>
                <a:cs typeface="Arial"/>
              </a:rPr>
            </a:br>
            <a:br>
              <a:rPr lang="en-US" sz="2400">
                <a:latin typeface="Arial"/>
                <a:cs typeface="Arial"/>
              </a:rPr>
            </a:br>
            <a:r>
              <a:rPr lang="en-US" sz="1600">
                <a:latin typeface="Arial"/>
                <a:ea typeface="+mj-lt"/>
                <a:cs typeface="Arial"/>
              </a:rPr>
              <a:t>Heart failure rarely exists in isolation; we must treat the "whole patient" to prevent hospital readmission.</a:t>
            </a:r>
            <a:endParaRPr lang="en-US" sz="1600">
              <a:latin typeface="Arial"/>
              <a:cs typeface="Arial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ext Placeholder 3">
            <a:extLst>
              <a:ext uri="{FF2B5EF4-FFF2-40B4-BE49-F238E27FC236}">
                <a16:creationId xmlns:a16="http://schemas.microsoft.com/office/drawing/2014/main" id="{122D290A-D45A-0CAB-72ED-1E201C3736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1266861"/>
              </p:ext>
            </p:extLst>
          </p:nvPr>
        </p:nvGraphicFramePr>
        <p:xfrm>
          <a:off x="787297" y="1721113"/>
          <a:ext cx="10962449" cy="4898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1538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20BF8-7891-8B69-57B8-8795A73B0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22" y="725376"/>
            <a:ext cx="10712203" cy="32611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2600">
                <a:latin typeface="Arial"/>
                <a:cs typeface="Arial"/>
              </a:rPr>
              <a:t>Prevention and Self-Management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CE733BF-B95F-4869-AB8F-D90C6F595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Placeholder 4" descr="Preventing Heart Failure Our Heart Hub">
            <a:extLst>
              <a:ext uri="{FF2B5EF4-FFF2-40B4-BE49-F238E27FC236}">
                <a16:creationId xmlns:a16="http://schemas.microsoft.com/office/drawing/2014/main" id="{821602E7-5AD7-CF1E-D144-A3C4C71C30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92" t="2991" r="2432" b="7981"/>
          <a:stretch>
            <a:fillRect/>
          </a:stretch>
        </p:blipFill>
        <p:spPr>
          <a:xfrm>
            <a:off x="581302" y="1371642"/>
            <a:ext cx="3405278" cy="425907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D5E2B5-24AD-4D27-11FA-D3274F46DB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03893" y="1179175"/>
            <a:ext cx="7659545" cy="566786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350" b="1">
                <a:latin typeface="Arial"/>
                <a:cs typeface="Arial"/>
              </a:rPr>
              <a:t>Medical Management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 dirty="0">
                <a:latin typeface="Arial"/>
                <a:cs typeface="Arial"/>
              </a:rPr>
              <a:t>Treat High Blood Pressure</a:t>
            </a:r>
            <a:r>
              <a:rPr lang="en-US" sz="1350" dirty="0">
                <a:latin typeface="Arial"/>
                <a:cs typeface="Arial"/>
              </a:rPr>
              <a:t>: Consistent control is vital to reduce chronic workload and </a:t>
            </a:r>
            <a:r>
              <a:rPr lang="en-US" sz="1350">
                <a:latin typeface="Arial"/>
                <a:cs typeface="Arial"/>
              </a:rPr>
              <a:t>cardiac strain (Heidenreich et al, 2022).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>
                <a:latin typeface="Arial"/>
                <a:cs typeface="Arial"/>
              </a:rPr>
              <a:t>Control Diabetes</a:t>
            </a:r>
            <a:r>
              <a:rPr lang="en-US" sz="1350">
                <a:latin typeface="Arial"/>
                <a:cs typeface="Arial"/>
              </a:rPr>
              <a:t>: Effective glycemic management directly correlates with better heart failure outcomes (Heidenreich et al, 2022).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>
                <a:latin typeface="Arial"/>
                <a:cs typeface="Arial"/>
              </a:rPr>
              <a:t>Maintain Healthy Cholesterol</a:t>
            </a:r>
            <a:r>
              <a:rPr lang="en-US" sz="1350">
                <a:latin typeface="Arial"/>
                <a:cs typeface="Arial"/>
              </a:rPr>
              <a:t>: Monitoring HDL and LDL levels prevents further arterial damage (Heidenreich et al, 2022).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>
                <a:latin typeface="Arial"/>
                <a:cs typeface="Arial"/>
              </a:rPr>
              <a:t>Adherence</a:t>
            </a:r>
            <a:r>
              <a:rPr lang="en-US" sz="1350">
                <a:latin typeface="Arial"/>
                <a:cs typeface="Arial"/>
              </a:rPr>
              <a:t>: Patients must take all heart-protective medications exactly as prescribed (Heidenreich et al, 2022).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Char char="•"/>
            </a:pPr>
            <a:r>
              <a:rPr lang="en-US" sz="1350" b="1">
                <a:latin typeface="Arial"/>
                <a:ea typeface="+mn-lt"/>
                <a:cs typeface="Arial"/>
              </a:rPr>
              <a:t>Monitor Fluid Intake: </a:t>
            </a:r>
            <a:r>
              <a:rPr lang="en-US" sz="1350">
                <a:latin typeface="Arial"/>
                <a:ea typeface="+mn-lt"/>
                <a:cs typeface="Arial"/>
              </a:rPr>
              <a:t>Tracking daily fluid consumption and body weight is essential to detect early signs of congestion and edema (Heidenreich et al, 2022).</a:t>
            </a:r>
            <a:endParaRPr lang="en-US" sz="135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lang="en-US" sz="1350" b="1">
                <a:latin typeface="Arial"/>
                <a:cs typeface="Arial"/>
              </a:rPr>
              <a:t>Lifestyle Factors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>
                <a:latin typeface="Arial"/>
                <a:cs typeface="Arial"/>
              </a:rPr>
              <a:t>Regular Physical Activity</a:t>
            </a:r>
            <a:r>
              <a:rPr lang="en-US" sz="1350">
                <a:latin typeface="Arial"/>
                <a:cs typeface="Arial"/>
              </a:rPr>
              <a:t>: Supervised exercise, such as cardiac rehabilitation, improves functional capacity (Heidenreich et al, 2022).</a:t>
            </a:r>
            <a:endParaRPr lang="en-US" sz="1350" dirty="0">
              <a:latin typeface="Arial"/>
              <a:cs typeface="Arial"/>
            </a:endParaRP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 dirty="0">
                <a:latin typeface="Arial"/>
                <a:cs typeface="Arial"/>
              </a:rPr>
              <a:t>Healthy Weight &amp; Eating</a:t>
            </a:r>
            <a:r>
              <a:rPr lang="en-US" sz="1350" dirty="0">
                <a:latin typeface="Arial"/>
                <a:cs typeface="Arial"/>
              </a:rPr>
              <a:t>: Maintaining a healthy BMI and nutritional balance reduces systemic stress on the heart (Heidenreich et al, 2022).</a:t>
            </a:r>
          </a:p>
          <a:p>
            <a:pPr marL="285750" indent="-2286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50" b="1">
                <a:latin typeface="Arial"/>
                <a:cs typeface="Arial"/>
              </a:rPr>
              <a:t>No Smoking</a:t>
            </a:r>
            <a:r>
              <a:rPr lang="en-US" sz="1350">
                <a:latin typeface="Arial"/>
                <a:cs typeface="Arial"/>
              </a:rPr>
              <a:t>: Cessation is mandatory to prevent coronary artery disease progression (Heidenreich et al, 2022).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D1166D6-1A36-41B0-8A82-37761E6F3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396054E-491C-F0DE-17C5-7BFA307478D7}"/>
              </a:ext>
            </a:extLst>
          </p:cNvPr>
          <p:cNvSpPr txBox="1"/>
          <p:nvPr/>
        </p:nvSpPr>
        <p:spPr>
          <a:xfrm>
            <a:off x="543034" y="5693103"/>
            <a:ext cx="345089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Source: </a:t>
            </a:r>
            <a:r>
              <a:rPr lang="en-US" sz="1400">
                <a:latin typeface="Arial"/>
                <a:cs typeface="Arial"/>
              </a:rPr>
              <a:t>The Heart Hub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7869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69EBD-A8D8-360C-51CC-9D763BA8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56232" cy="45769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Arial"/>
                <a:ea typeface="+mj-lt"/>
                <a:cs typeface="Arial"/>
              </a:rPr>
              <a:t>Personalized Support &amp; Structural Foundations</a:t>
            </a:r>
            <a:endParaRPr lang="en-US" sz="2800">
              <a:latin typeface="Arial"/>
              <a:cs typeface="Arial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946381-F39C-0F76-3E22-82C1CACAE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0516945"/>
              </p:ext>
            </p:extLst>
          </p:nvPr>
        </p:nvGraphicFramePr>
        <p:xfrm>
          <a:off x="541440" y="928104"/>
          <a:ext cx="11276351" cy="5241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782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A08C2-91E9-37F5-1133-ED365AF74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6528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u="sng" dirty="0">
                <a:latin typeface="Arial"/>
                <a:ea typeface="+mj-lt"/>
                <a:cs typeface="Arial"/>
              </a:rPr>
              <a:t>Skills, Values &amp; </a:t>
            </a:r>
            <a:r>
              <a:rPr lang="en-US" sz="3000" u="sng">
                <a:latin typeface="Arial"/>
                <a:ea typeface="+mj-lt"/>
                <a:cs typeface="Arial"/>
              </a:rPr>
              <a:t>Behaviors</a:t>
            </a:r>
            <a:r>
              <a:rPr lang="en-US" sz="3000" u="sng" dirty="0">
                <a:latin typeface="Arial"/>
                <a:ea typeface="+mj-lt"/>
                <a:cs typeface="Arial"/>
              </a:rPr>
              <a:t> for Co-production</a:t>
            </a:r>
            <a:endParaRPr lang="en-US" sz="3000" u="sng" dirty="0">
              <a:latin typeface="Arial"/>
              <a:cs typeface="Arial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A0811E6-6545-4585-3701-B2013B6E7C97}"/>
              </a:ext>
            </a:extLst>
          </p:cNvPr>
          <p:cNvSpPr txBox="1"/>
          <p:nvPr/>
        </p:nvSpPr>
        <p:spPr>
          <a:xfrm>
            <a:off x="7688595" y="6141470"/>
            <a:ext cx="4243226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>
                <a:latin typeface="Arial"/>
                <a:ea typeface="+mn-lt"/>
                <a:cs typeface="Arial"/>
              </a:rPr>
              <a:t>Source:</a:t>
            </a:r>
            <a:r>
              <a:rPr lang="en-US" sz="1500" dirty="0">
                <a:latin typeface="Arial"/>
                <a:ea typeface="+mn-lt"/>
                <a:cs typeface="Arial"/>
              </a:rPr>
              <a:t> </a:t>
            </a:r>
            <a:r>
              <a:rPr lang="en-US" sz="1500">
                <a:latin typeface="Arial"/>
                <a:ea typeface="+mn-lt"/>
                <a:cs typeface="Arial"/>
              </a:rPr>
              <a:t>Patient Experience Library (2024)</a:t>
            </a:r>
            <a:r>
              <a:rPr lang="en-US" sz="1500" dirty="0">
                <a:latin typeface="Arial"/>
                <a:ea typeface="+mn-lt"/>
                <a:cs typeface="Arial"/>
              </a:rPr>
              <a:t> </a:t>
            </a:r>
            <a:endParaRPr lang="en-US" sz="1500" dirty="0">
              <a:latin typeface="Arial"/>
              <a:cs typeface="Arial"/>
            </a:endParaRPr>
          </a:p>
        </p:txBody>
      </p:sp>
      <p:graphicFrame>
        <p:nvGraphicFramePr>
          <p:cNvPr id="43" name="Content Placeholder 26">
            <a:extLst>
              <a:ext uri="{FF2B5EF4-FFF2-40B4-BE49-F238E27FC236}">
                <a16:creationId xmlns:a16="http://schemas.microsoft.com/office/drawing/2014/main" id="{41661089-66CD-2C45-FDCB-59B3313AF9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432887"/>
              </p:ext>
            </p:extLst>
          </p:nvPr>
        </p:nvGraphicFramePr>
        <p:xfrm>
          <a:off x="558746" y="1357517"/>
          <a:ext cx="10833154" cy="4664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8625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10092-9F8F-2E37-5AA5-53EB21025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76" y="1689722"/>
            <a:ext cx="3125562" cy="3408757"/>
          </a:xfrm>
        </p:spPr>
        <p:txBody>
          <a:bodyPr>
            <a:normAutofit/>
          </a:bodyPr>
          <a:lstStyle/>
          <a:p>
            <a:r>
              <a:rPr lang="en-US" sz="2700" dirty="0">
                <a:latin typeface="Arial"/>
                <a:cs typeface="Arial"/>
              </a:rPr>
              <a:t>The Six components of </a:t>
            </a:r>
            <a:r>
              <a:rPr lang="en-US" sz="2700" dirty="0" err="1">
                <a:latin typeface="Arial"/>
                <a:cs typeface="Arial"/>
              </a:rPr>
              <a:t>personalised</a:t>
            </a:r>
            <a:r>
              <a:rPr lang="en-US" sz="2700" dirty="0">
                <a:latin typeface="Arial"/>
                <a:cs typeface="Arial"/>
              </a:rPr>
              <a:t> care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3191DCD-E060-F7F1-CB30-0F29ACAC4E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53324"/>
              </p:ext>
            </p:extLst>
          </p:nvPr>
        </p:nvGraphicFramePr>
        <p:xfrm>
          <a:off x="3987800" y="723900"/>
          <a:ext cx="7617373" cy="5496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4260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26D221-1028-FC7E-0DB4-EEA43B030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9930F9-8710-12BB-47B8-62984F3BD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E92AD-F791-432E-F768-C90A4DA9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521" y="1660966"/>
            <a:ext cx="2924280" cy="3437513"/>
          </a:xfrm>
        </p:spPr>
        <p:txBody>
          <a:bodyPr>
            <a:normAutofit/>
          </a:bodyPr>
          <a:lstStyle/>
          <a:p>
            <a:r>
              <a:rPr lang="en-US" sz="2700" dirty="0">
                <a:latin typeface="Arial"/>
                <a:cs typeface="Arial"/>
              </a:rPr>
              <a:t>The Six components of </a:t>
            </a:r>
            <a:r>
              <a:rPr lang="en-US" sz="2700" dirty="0" err="1">
                <a:latin typeface="Arial"/>
                <a:cs typeface="Arial"/>
              </a:rPr>
              <a:t>personalised</a:t>
            </a:r>
            <a:r>
              <a:rPr lang="en-US" sz="2700" dirty="0">
                <a:latin typeface="Arial"/>
                <a:cs typeface="Arial"/>
              </a:rPr>
              <a:t> care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BF34B06-1BC2-7073-E4B1-D0CA8DDB7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80319BB-B395-845A-9957-FC3BD911F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419676"/>
              </p:ext>
            </p:extLst>
          </p:nvPr>
        </p:nvGraphicFramePr>
        <p:xfrm>
          <a:off x="3661170" y="134429"/>
          <a:ext cx="7768831" cy="6274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3849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36307-9087-D966-B9AC-E76BAF519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494684"/>
            <a:ext cx="10725912" cy="756996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Summary of Clinical Recommendations</a:t>
            </a:r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5308600"/>
            <a:ext cx="105791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2E6BDEC-1673-8635-F433-27AD823CE8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7609027"/>
              </p:ext>
            </p:extLst>
          </p:nvPr>
        </p:nvGraphicFramePr>
        <p:xfrm>
          <a:off x="444858" y="-232159"/>
          <a:ext cx="11154262" cy="5772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13320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E15F-D83E-85AC-BF7C-EFD492CCD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686677"/>
            <a:ext cx="10691265" cy="34414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800">
                <a:latin typeface="Arial"/>
                <a:cs typeface="Arial"/>
              </a:rPr>
              <a:t>Reference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C5C3A-4F23-4903-8A8A-B8A238F33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398" y="1118408"/>
            <a:ext cx="11640905" cy="47646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>
              <a:buAutoNum type="arabicPeriod"/>
            </a:pPr>
            <a:r>
              <a:rPr lang="en-US" sz="1000" b="1">
                <a:latin typeface="Arial"/>
                <a:ea typeface="+mn-lt"/>
                <a:cs typeface="Arial"/>
              </a:rPr>
              <a:t>Bachmann, J., et al. (2026).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 i="1">
                <a:latin typeface="Arial"/>
                <a:ea typeface="+mn-lt"/>
                <a:cs typeface="Arial"/>
              </a:rPr>
              <a:t>Integrating Patient-Reported Outcome Measures (PROMs) in Routine Heart Failure Care: A PCORnet Analysis.</a:t>
            </a:r>
            <a:r>
              <a:rPr lang="en-US" sz="1000">
                <a:latin typeface="Arial"/>
                <a:ea typeface="+mn-lt"/>
                <a:cs typeface="Arial"/>
              </a:rPr>
              <a:t> Vanderbilt University Medical Center.</a:t>
            </a:r>
            <a:endParaRPr lang="en-US" sz="1000" dirty="0">
              <a:latin typeface="Arial"/>
              <a:ea typeface="+mn-l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ea typeface="+mn-lt"/>
                <a:cs typeface="Arial"/>
              </a:rPr>
              <a:t>BNSSG ICB (2026).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 i="1" dirty="0">
                <a:latin typeface="Arial"/>
                <a:ea typeface="+mn-lt"/>
                <a:cs typeface="Arial"/>
              </a:rPr>
              <a:t>Heart Failure Treatment Guideline: A Comprehensive Diagnostic and Titration Pathway.</a:t>
            </a:r>
            <a:r>
              <a:rPr lang="en-US" sz="1000">
                <a:latin typeface="Arial"/>
                <a:ea typeface="+mn-lt"/>
                <a:cs typeface="Arial"/>
              </a:rPr>
              <a:t> Bristol: Integrated Care Board.</a:t>
            </a:r>
            <a:endParaRPr lang="en-US" sz="100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British Heart Foundation (BHF) (2024)</a:t>
            </a:r>
            <a:r>
              <a:rPr lang="en-US" sz="1000" dirty="0">
                <a:latin typeface="Arial"/>
                <a:cs typeface="Arial"/>
              </a:rPr>
              <a:t> </a:t>
            </a:r>
            <a:r>
              <a:rPr lang="en-US" sz="1000" i="1">
                <a:latin typeface="Arial"/>
                <a:cs typeface="Arial"/>
              </a:rPr>
              <a:t>The National Heart Failure Audit (NHFA) 2023/24 Summary</a:t>
            </a:r>
            <a:r>
              <a:rPr lang="en-US" sz="1000">
                <a:latin typeface="Arial"/>
                <a:cs typeface="Arial"/>
              </a:rPr>
              <a:t>. London: BHF.</a:t>
            </a:r>
            <a:endParaRPr lang="en-US" sz="1000" dirty="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British Heart Foundation (BHF) (2026)</a:t>
            </a:r>
            <a:r>
              <a:rPr lang="en-US" sz="1000" dirty="0">
                <a:latin typeface="Arial"/>
                <a:cs typeface="Arial"/>
              </a:rPr>
              <a:t> </a:t>
            </a:r>
            <a:r>
              <a:rPr lang="en-US" sz="1000" i="1">
                <a:latin typeface="Arial"/>
                <a:cs typeface="Arial"/>
              </a:rPr>
              <a:t>BHF Global Cardiovascular Disease Factsheet</a:t>
            </a:r>
            <a:r>
              <a:rPr lang="en-US" sz="1000">
                <a:latin typeface="Arial"/>
                <a:cs typeface="Arial"/>
              </a:rPr>
              <a:t>. London: BHF.</a:t>
            </a:r>
            <a:endParaRPr lang="en-US" sz="1000" dirty="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ea typeface="+mn-lt"/>
                <a:cs typeface="Arial"/>
              </a:rPr>
              <a:t>British Journal of Cardiac Nursing (2026).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 i="1">
                <a:latin typeface="Arial"/>
                <a:ea typeface="+mn-lt"/>
                <a:cs typeface="Arial"/>
              </a:rPr>
              <a:t>Highlighting the Latest Research: Chronic Kidney Disease in Heart Failure Management.</a:t>
            </a:r>
            <a:r>
              <a:rPr lang="en-US" sz="1000">
                <a:latin typeface="Arial"/>
                <a:ea typeface="+mn-lt"/>
                <a:cs typeface="Arial"/>
              </a:rPr>
              <a:t> 12. </a:t>
            </a:r>
            <a:r>
              <a:rPr lang="en-US" sz="1000" b="1">
                <a:latin typeface="Arial"/>
                <a:ea typeface="+mn-lt"/>
                <a:cs typeface="Arial"/>
              </a:rPr>
              <a:t>British Journal of Nursing (2025).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 i="1">
                <a:latin typeface="Arial"/>
                <a:ea typeface="+mn-lt"/>
                <a:cs typeface="Arial"/>
              </a:rPr>
              <a:t>Nurse-Led Titration of SGLT2 Inhibitors and ARNIs in Community Settings.</a:t>
            </a:r>
            <a:endParaRPr lang="en-US" sz="1000">
              <a:latin typeface="Arial"/>
              <a:ea typeface="+mn-l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ea typeface="+mn-lt"/>
                <a:cs typeface="Arial"/>
              </a:rPr>
              <a:t>BNSSG ICB (2026).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 i="1">
                <a:latin typeface="Arial"/>
                <a:ea typeface="+mn-lt"/>
                <a:cs typeface="Arial"/>
              </a:rPr>
              <a:t>Primary Care Heart Failure Treatment Guideline: New Diagnostic Pathway.</a:t>
            </a:r>
            <a:r>
              <a:rPr lang="en-US" sz="1000" dirty="0">
                <a:latin typeface="Arial"/>
                <a:ea typeface="+mn-lt"/>
                <a:cs typeface="Arial"/>
              </a:rPr>
              <a:t> </a:t>
            </a:r>
            <a:r>
              <a:rPr lang="en-US" sz="1000">
                <a:latin typeface="Arial"/>
                <a:ea typeface="+mn-lt"/>
                <a:cs typeface="Arial"/>
              </a:rPr>
              <a:t>Bristol, North Somerset and South Gloucestershire Integrated Care Board.</a:t>
            </a:r>
            <a:endParaRPr lang="en-US" sz="100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Department of Health and Social Care (2025)</a:t>
            </a:r>
            <a:r>
              <a:rPr lang="en-US" sz="1000" dirty="0">
                <a:latin typeface="Arial"/>
                <a:cs typeface="Arial"/>
              </a:rPr>
              <a:t> </a:t>
            </a:r>
            <a:r>
              <a:rPr lang="en-US" sz="1000" i="1">
                <a:latin typeface="Arial"/>
                <a:cs typeface="Arial"/>
              </a:rPr>
              <a:t>Cardiovascular Disease: GP recorded prevalence and management audit</a:t>
            </a:r>
            <a:r>
              <a:rPr lang="en-US" sz="1000">
                <a:latin typeface="Arial"/>
                <a:cs typeface="Arial"/>
              </a:rPr>
              <a:t>. London: Fingertips Public Health Data.</a:t>
            </a:r>
            <a:endParaRPr lang="en-US">
              <a:latin typeface="Calisto M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European Society of Cardiology (ESC) (2023)</a:t>
            </a:r>
            <a:r>
              <a:rPr lang="en-US" sz="1000" dirty="0">
                <a:latin typeface="Arial"/>
                <a:cs typeface="Arial"/>
              </a:rPr>
              <a:t> </a:t>
            </a:r>
            <a:r>
              <a:rPr lang="en-US" sz="1000" i="1">
                <a:latin typeface="Arial"/>
                <a:cs typeface="Arial"/>
              </a:rPr>
              <a:t>Focused Update of the 2021 ESC Guidelines for the diagnosis and treatment of acute and chronic heart failure</a:t>
            </a:r>
            <a:r>
              <a:rPr lang="en-US" sz="1000">
                <a:latin typeface="Arial"/>
                <a:cs typeface="Arial"/>
              </a:rPr>
              <a:t>. European Heart Journal, 44(37), pp. 3592–3640.</a:t>
            </a:r>
            <a:endParaRPr lang="en-US">
              <a:latin typeface="Calisto M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European Society of Cardiology (ESC) (2025)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ESC Clinical Consensus Statement onmental healthand cardiovascular disease</a:t>
            </a:r>
            <a:r>
              <a:rPr lang="en-US" sz="1000">
                <a:latin typeface="Arial"/>
                <a:cs typeface="Arial"/>
              </a:rPr>
              <a:t>. Sophia Antipolis: ESC.</a:t>
            </a:r>
            <a:endParaRPr lang="en-US">
              <a:latin typeface="Calisto M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Global Burden of Disease Collaborative Network (2023)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Global Burden of Disease Study2021 (GBD2021) Heart Failure Prevalence Estimates</a:t>
            </a:r>
            <a:r>
              <a:rPr lang="en-US" sz="1000">
                <a:latin typeface="Arial"/>
                <a:cs typeface="Arial"/>
              </a:rPr>
              <a:t>. Seattle: IHME.</a:t>
            </a:r>
            <a:endParaRPr lang="en-US">
              <a:latin typeface="Calisto M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Health Education England (2023)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Values and behaviours for person-centred care in theMDT: A toolkitfor health and social care professionals</a:t>
            </a:r>
            <a:r>
              <a:rPr lang="en-US" sz="1000">
                <a:latin typeface="Arial"/>
                <a:cs typeface="Arial"/>
              </a:rPr>
              <a:t>. London: HEE.</a:t>
            </a:r>
            <a:endParaRPr lang="en-US">
              <a:latin typeface="Calisto MT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Heidenreich, P.A. et al. (2022)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2022 AHA/ACC/HFSA Guideline for the Management ofHeart Failure</a:t>
            </a:r>
            <a:r>
              <a:rPr lang="en-US" sz="1000">
                <a:latin typeface="Arial"/>
                <a:cs typeface="Arial"/>
              </a:rPr>
              <a:t>.Journal of the American College of Cardiology, 79(17), pp. e263–e421.</a:t>
            </a:r>
            <a:endParaRPr lang="en-US" sz="1000" dirty="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Imperial College London (2025).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The Impact of Virtual Wards on Heart Failure Readmission RatesinUrban NHS Trusts.</a:t>
            </a:r>
            <a:endParaRPr lang="en-US" sz="1000" dirty="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McDonagh, T.A. et al. (2023)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Screening and management of iron deficiency in patients withheart failure:an expert consensus</a:t>
            </a:r>
            <a:r>
              <a:rPr lang="en-US" sz="1000">
                <a:latin typeface="Arial"/>
                <a:cs typeface="Arial"/>
              </a:rPr>
              <a:t>. European Journal of Heart Failure, 25(9), pp. 1472-1485.</a:t>
            </a:r>
            <a:r>
              <a:rPr lang="en-US" sz="1000" b="1">
                <a:latin typeface="Arial"/>
                <a:cs typeface="Arial"/>
              </a:rPr>
              <a:t>MDPI (2025).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Nurse-Led,Remote Optimisation of Guideline-Directed Medical Therapy (GDMT) in Patients with Heart Failure(HFrEF).</a:t>
            </a:r>
            <a:r>
              <a:rPr lang="en-US" sz="1000">
                <a:latin typeface="Arial"/>
                <a:cs typeface="Arial"/>
              </a:rPr>
              <a:t> Journal of Clinical Medicine, 14(15).</a:t>
            </a:r>
            <a:endParaRPr lang="en-US" sz="1000" dirty="0">
              <a:latin typeface="Arial"/>
              <a:cs typeface="Arial"/>
            </a:endParaRPr>
          </a:p>
          <a:p>
            <a:pPr marL="457200">
              <a:buAutoNum type="arabicPeriod"/>
            </a:pPr>
            <a:r>
              <a:rPr lang="en-US" sz="1000" b="1">
                <a:latin typeface="Arial"/>
                <a:cs typeface="Arial"/>
              </a:rPr>
              <a:t>National Academy for Social Prescribing (2023)</a:t>
            </a:r>
            <a:r>
              <a:rPr lang="en-US" sz="1000" dirty="0">
                <a:latin typeface="Arial"/>
                <a:cs typeface="Arial"/>
              </a:rPr>
              <a:t> </a:t>
            </a:r>
            <a:r>
              <a:rPr lang="en-US" sz="1000" i="1">
                <a:latin typeface="Arial"/>
                <a:cs typeface="Arial"/>
              </a:rPr>
              <a:t>Social Prescribing and Cardiovascular Health:Evidence Review</a:t>
            </a:r>
            <a:r>
              <a:rPr lang="en-US" sz="1000">
                <a:latin typeface="Arial"/>
                <a:cs typeface="Arial"/>
              </a:rPr>
              <a:t>. London: NASP.</a:t>
            </a:r>
            <a:endParaRPr lang="en-US" sz="1000" dirty="0">
              <a:latin typeface="Arial"/>
              <a:cs typeface="Arial"/>
            </a:endParaRPr>
          </a:p>
          <a:p>
            <a:pPr indent="228600">
              <a:buAutoNum type="arabicPeriod"/>
            </a:pPr>
            <a:endParaRPr lang="en-US" sz="1000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BAE71F-AD42-9BEC-8A3E-040257DD5E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1002" y="1332994"/>
            <a:ext cx="6074801" cy="472085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95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934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77CBB-55C2-2102-76AE-312284AE5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21711"/>
            <a:ext cx="10691265" cy="799592"/>
          </a:xfrm>
        </p:spPr>
        <p:txBody>
          <a:bodyPr/>
          <a:lstStyle/>
          <a:p>
            <a:pPr algn="ctr"/>
            <a:r>
              <a:rPr lang="en-US" sz="1800">
                <a:latin typeface="Arial"/>
                <a:cs typeface="Arial"/>
              </a:rPr>
              <a:t>Reference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E6A20-E293-7569-8083-C78E379C04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1127166"/>
            <a:ext cx="10887666" cy="50361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16. NHS England (2026)</a:t>
            </a:r>
            <a:r>
              <a:rPr lang="en-US" sz="1050" dirty="0">
                <a:latin typeface="Arial"/>
                <a:cs typeface="Arial"/>
              </a:rPr>
              <a:t> </a:t>
            </a:r>
            <a:r>
              <a:rPr lang="en-US" sz="1050" i="1">
                <a:latin typeface="Arial"/>
                <a:cs typeface="Arial"/>
              </a:rPr>
              <a:t>Management of Chronic Heart Failure in Primary Care &amp; Outpatient Setting:Clinical Pathway V1.0</a:t>
            </a:r>
            <a:r>
              <a:rPr lang="en-US" sz="1050">
                <a:latin typeface="Arial"/>
                <a:cs typeface="Arial"/>
              </a:rPr>
              <a:t>. London: NHS England.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17. NHS England (2024)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2024/25 priorities and operational planning guidance</a:t>
            </a:r>
            <a:r>
              <a:rPr lang="en-US" sz="1050">
                <a:latin typeface="Arial"/>
                <a:cs typeface="Arial"/>
              </a:rPr>
              <a:t>. London: NHS England. Available at: </a:t>
            </a:r>
            <a:r>
              <a:rPr lang="en-US" sz="1050" dirty="0">
                <a:latin typeface="Arial"/>
                <a:cs typeface="Arial"/>
                <a:hlinkClick r:id="rId2"/>
              </a:rPr>
              <a:t>https://www.england.nhs.uk/publication/2024-25-priorities-and-operational-planning-guidance/</a:t>
            </a:r>
            <a:r>
              <a:rPr lang="en-US" sz="105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18. NHS England (2024)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The Comprehensive Model of Personalised Care: Implementation guide for long-term conditions</a:t>
            </a:r>
            <a:r>
              <a:rPr lang="en-US" sz="1050">
                <a:latin typeface="Arial"/>
                <a:cs typeface="Arial"/>
              </a:rPr>
              <a:t>. London: NHS England.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19. NHS Greater Glasgow and Clyde (2024).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Heart Failure with Reduced Ejection Fraction: Pharmaceutical Management and Titration Guide.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>
                <a:latin typeface="Arial"/>
                <a:cs typeface="Arial"/>
              </a:rPr>
              <a:t>Glasgow: NHS GGC.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20. NICE (National Institute for Health and Care Excellence) (2025)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Chronic heart failure in adults: diagnosis and management (NG106 update)</a:t>
            </a:r>
            <a:r>
              <a:rPr lang="en-US" sz="1050">
                <a:latin typeface="Arial"/>
                <a:cs typeface="Arial"/>
              </a:rPr>
              <a:t>. London: NICE. Available at: </a:t>
            </a:r>
            <a:r>
              <a:rPr lang="en-US" sz="1050" dirty="0">
                <a:latin typeface="Arial"/>
                <a:cs typeface="Arial"/>
                <a:hlinkClick r:id="rId3"/>
              </a:rPr>
              <a:t>https://www.nice.org.uk/guidance/ng106</a:t>
            </a:r>
            <a:r>
              <a:rPr lang="en-US" sz="105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21. Office for Health Improvement and Disparities (OHID) (2025)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Cardiovascular disease profiles: short statistical commentary</a:t>
            </a:r>
            <a:r>
              <a:rPr lang="en-US" sz="1050">
                <a:latin typeface="Arial"/>
                <a:cs typeface="Arial"/>
              </a:rPr>
              <a:t>. London: GOV.UK.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22. Oxford Academic (2025).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Economic Burden of Cardiovascular Disease in the United Kingdom.</a:t>
            </a:r>
            <a:r>
              <a:rPr lang="en-US" sz="1050">
                <a:latin typeface="Arial"/>
                <a:cs typeface="Arial"/>
              </a:rPr>
              <a:t> European Heart Journal – Quality of Care and Clinical Outcomes.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23. Patient Experience Library (2024)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>
                <a:latin typeface="Arial"/>
                <a:cs typeface="Arial"/>
              </a:rPr>
              <a:t>Co-production in the management of chronic conditions: UK case studies</a:t>
            </a:r>
            <a:r>
              <a:rPr lang="en-US" sz="1050">
                <a:latin typeface="Arial"/>
                <a:cs typeface="Arial"/>
              </a:rPr>
              <a:t>. London: PEL.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ea typeface="+mn-lt"/>
                <a:cs typeface="Arial"/>
              </a:rPr>
              <a:t>24. PMC NIH (2026).</a:t>
            </a:r>
            <a:r>
              <a:rPr lang="en-US" sz="1050" dirty="0">
                <a:latin typeface="Arial"/>
                <a:ea typeface="+mn-lt"/>
                <a:cs typeface="Arial"/>
              </a:rPr>
              <a:t> </a:t>
            </a:r>
            <a:r>
              <a:rPr lang="en-US" sz="1050" i="1" dirty="0">
                <a:latin typeface="Arial"/>
                <a:ea typeface="+mn-lt"/>
                <a:cs typeface="Arial"/>
              </a:rPr>
              <a:t>Heart Failure Evidence Update 2026: Impact of Incretin-based Therapies.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25. Public Health England (2023).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Health Inequalities in Cardiovascular Disease: A Focus on South Asian and Afro-Caribbean Communities in the UK.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26. Savarese, G. et al. (2023)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Global burden of heart failure: a comprehensive and updated review of epidemiology</a:t>
            </a:r>
            <a:r>
              <a:rPr lang="en-US" sz="1050" dirty="0">
                <a:latin typeface="Arial"/>
                <a:cs typeface="Arial"/>
              </a:rPr>
              <a:t>. Cardiovascular Research, 118(17), pp. 3272–3287.</a:t>
            </a: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27. The Pharmaceutical Journal (2025)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New chronic heart failure guidance: what does it mean for primary care practice?</a:t>
            </a:r>
            <a:r>
              <a:rPr lang="en-US" sz="1050" dirty="0">
                <a:latin typeface="Arial"/>
                <a:cs typeface="Arial"/>
              </a:rPr>
              <a:t>. [Online] Available at: </a:t>
            </a:r>
            <a:r>
              <a:rPr lang="en-US" sz="1050" dirty="0">
                <a:latin typeface="Arial"/>
                <a:cs typeface="Arial"/>
                <a:hlinkClick r:id="rId4"/>
              </a:rPr>
              <a:t>https://pharmaceutical-journal.com/</a:t>
            </a:r>
            <a:r>
              <a:rPr lang="en-US" sz="105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28. The Lancet (2023).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Safety and Efficacy of Early Escalation of Four-Pillar Therapy (STRONG-HF UK Findings).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29. University of Birmingham (2025).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Social Determinants of Heart Failure Outcomes: A Qualitative Study of UK Primary Care.</a:t>
            </a:r>
            <a:endParaRPr lang="en-US" sz="105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050" b="1">
                <a:latin typeface="Arial"/>
                <a:cs typeface="Arial"/>
              </a:rPr>
              <a:t>30. World Health Organization (WHO) (2024)</a:t>
            </a:r>
            <a:r>
              <a:rPr lang="en-US" sz="1050" dirty="0">
                <a:latin typeface="Arial"/>
                <a:cs typeface="Arial"/>
              </a:rPr>
              <a:t> </a:t>
            </a:r>
            <a:r>
              <a:rPr lang="en-US" sz="1050" i="1" dirty="0">
                <a:latin typeface="Arial"/>
                <a:cs typeface="Arial"/>
              </a:rPr>
              <a:t>Global report on hypertension: the race against a silent killer</a:t>
            </a:r>
            <a:r>
              <a:rPr lang="en-US" sz="1050" dirty="0">
                <a:latin typeface="Arial"/>
                <a:cs typeface="Arial"/>
              </a:rPr>
              <a:t>. Geneva: WHO.</a:t>
            </a:r>
          </a:p>
          <a:p>
            <a:pPr>
              <a:buFont typeface="Arial"/>
              <a:buChar char="•"/>
            </a:pPr>
            <a:endParaRPr lang="en-US" dirty="0">
              <a:latin typeface="Calisto MT"/>
              <a:cs typeface="Arial"/>
            </a:endParaRPr>
          </a:p>
          <a:p>
            <a:pPr marL="0" indent="0">
              <a:buNone/>
            </a:pPr>
            <a:endParaRPr lang="en-US" sz="1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4813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94DA7-4C25-B4D6-11BE-1BD4943A2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 descr="A blurry image of a library&#10;&#10;AI-generated content may be incorrect.">
            <a:extLst>
              <a:ext uri="{FF2B5EF4-FFF2-40B4-BE49-F238E27FC236}">
                <a16:creationId xmlns:a16="http://schemas.microsoft.com/office/drawing/2014/main" id="{A8E59B51-4118-FC0A-3997-9B5FF76EF8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374" b="13459"/>
          <a:stretch>
            <a:fillRect/>
          </a:stretch>
        </p:blipFill>
        <p:spPr>
          <a:xfrm>
            <a:off x="0" y="12542"/>
            <a:ext cx="12231414" cy="683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51718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ChronicleVTI</vt:lpstr>
      <vt:lpstr>Optimizing Heart Failure Outcomes: A Nurse-Led Multidisciplinary Approach to Community Management and Clinical Excellence   MST. RAHIMA AROBE AKHI (2524399) Module: Community Care and Management of Longer-term Conditions (LCHS7003) Lecturer: Muhammed Khan  Target Audience Group: The primary audience for this presentation is Community Heart Failure and General Practice Nurses responsible for clinical assessment, medication titration, and long-term patient education within the primary care setting.</vt:lpstr>
      <vt:lpstr>Heart Failure</vt:lpstr>
      <vt:lpstr>Symptoms and Aetiology of Heart Failure</vt:lpstr>
      <vt:lpstr>Prevalence of Heart Failure (UK and Global)</vt:lpstr>
      <vt:lpstr>Economic and Social Burden of Care  </vt:lpstr>
      <vt:lpstr>Diagnosis and Initial Assessment</vt:lpstr>
      <vt:lpstr>Clinical Treatment – The Four Pillars (NICE NG106) Our clinical strategy follows the NICE NG106 guidelines for the Rapid Initiation of the Four Pillars. </vt:lpstr>
      <vt:lpstr>Management Frameworks – The "House of Care" Model</vt:lpstr>
      <vt:lpstr>Common Comorbidities  Heart failure rarely exists in isolation; we must treat the "whole patient" to prevent hospital readmission.</vt:lpstr>
      <vt:lpstr>Prevention and Self-Management</vt:lpstr>
      <vt:lpstr>Personalized Support &amp; Structural Foundations</vt:lpstr>
      <vt:lpstr>Skills, Values &amp; Behaviors for Co-production</vt:lpstr>
      <vt:lpstr>The Six components of personalised care</vt:lpstr>
      <vt:lpstr>The Six components of personalised care</vt:lpstr>
      <vt:lpstr>Summary of Clinical Recommendations</vt:lpstr>
      <vt:lpstr>Reference </vt:lpstr>
      <vt:lpstr>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1208</cp:revision>
  <dcterms:created xsi:type="dcterms:W3CDTF">2026-03-30T04:52:42Z</dcterms:created>
  <dcterms:modified xsi:type="dcterms:W3CDTF">2026-04-16T03:51:16Z</dcterms:modified>
</cp:coreProperties>
</file>