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4"/>
  </p:sldMasterIdLst>
  <p:notesMasterIdLst>
    <p:notesMasterId r:id="rId13"/>
  </p:notesMasterIdLst>
  <p:sldIdLst>
    <p:sldId id="261" r:id="rId5"/>
    <p:sldId id="262" r:id="rId6"/>
    <p:sldId id="263" r:id="rId7"/>
    <p:sldId id="264" r:id="rId8"/>
    <p:sldId id="265" r:id="rId9"/>
    <p:sldId id="266" r:id="rId10"/>
    <p:sldId id="267"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244262-25F2-6B3F-5B68-BE436C873E60}" v="425" dt="2026-07-12T12:15:40.995"/>
    <p1510:client id="{C0723859-8762-A4CD-338B-5C5E058CAEEA}" v="61" dt="2026-07-12T10:48:36.014"/>
  </p1510:revLst>
</p1510:revInfo>
</file>

<file path=ppt/tableStyles.xml><?xml version="1.0" encoding="utf-8"?>
<a:tblStyleLst xmlns:a="http://schemas.openxmlformats.org/drawingml/2006/main" def="{5940675A-B579-460E-94D1-54222C63F5D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715" y="-5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87EF1B-3089-4752-BFCD-CDC3014626A0}" type="datetimeFigureOut">
              <a:rPr lang="en-US" smtClean="0"/>
              <a:t>7/12/2026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9F3FAF-CC6A-478D-BF6B-BD1EE87BC1BE}" type="slidenum">
              <a:rPr lang="en-US" smtClean="0"/>
              <a:t>‹#›</a:t>
            </a:fld>
            <a:endParaRPr lang="en-US" dirty="0"/>
          </a:p>
        </p:txBody>
      </p:sp>
    </p:spTree>
    <p:extLst>
      <p:ext uri="{BB962C8B-B14F-4D97-AF65-F5344CB8AC3E}">
        <p14:creationId xmlns:p14="http://schemas.microsoft.com/office/powerpoint/2010/main" val="1331218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n-US" dirty="0"/>
              <a:t>Sample Footer Text</a:t>
            </a:r>
          </a:p>
        </p:txBody>
      </p:sp>
      <p:sp>
        <p:nvSpPr>
          <p:cNvPr id="10" name="Picture Placeholder 9">
            <a:extLst>
              <a:ext uri="{FF2B5EF4-FFF2-40B4-BE49-F238E27FC236}">
                <a16:creationId xmlns:a16="http://schemas.microsoft.com/office/drawing/2014/main" id="{884C280F-E753-FE97-A722-F86168AC97B1}"/>
              </a:ext>
            </a:extLst>
          </p:cNvPr>
          <p:cNvSpPr>
            <a:spLocks noGrp="1"/>
          </p:cNvSpPr>
          <p:nvPr>
            <p:ph type="pic" sz="quarter" idx="13" hasCustomPrompt="1"/>
          </p:nvPr>
        </p:nvSpPr>
        <p:spPr>
          <a:xfrm>
            <a:off x="841248" y="964074"/>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oAutofit/>
          </a:bodyPr>
          <a:lstStyle>
            <a:lvl1pPr>
              <a:defRPr>
                <a:solidFill>
                  <a:schemeClr val="tx1"/>
                </a:solidFill>
              </a:defRPr>
            </a:lvl1pPr>
          </a:lstStyle>
          <a:p>
            <a:r>
              <a:rPr lang="en-US" dirty="0"/>
              <a:t> </a:t>
            </a: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7FA43F5B-065E-43CE-B3FD-98C48A6F94D7}" type="datetime1">
              <a:rPr lang="en-US" smtClean="0"/>
              <a:t>7/12/2026</a:t>
            </a:fld>
            <a:endParaRPr lang="en-US" dirty="0"/>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234428455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EE6A364-A39C-470E-B89A-9BD899585684}"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99714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18032"/>
            <a:ext cx="10972800" cy="786384"/>
          </a:xfrm>
        </p:spPr>
        <p:txBody>
          <a:bodyPr anchor="b">
            <a:normAutofit/>
          </a:bodyPr>
          <a:lstStyle>
            <a:lvl1pPr algn="ctr">
              <a:defRPr sz="440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72629"/>
            <a:ext cx="10972800" cy="480373"/>
          </a:xfrm>
        </p:spPr>
        <p:txBody>
          <a:bodyPr anchor="t">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12191999" cy="4986425"/>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sp>
        <p:nvSpPr>
          <p:cNvPr id="6" name="Footer Placeholder 5">
            <a:extLst>
              <a:ext uri="{FF2B5EF4-FFF2-40B4-BE49-F238E27FC236}">
                <a16:creationId xmlns:a16="http://schemas.microsoft.com/office/drawing/2014/main" id="{8C88BD73-E6AB-68A9-F41B-313E0C44777C}"/>
              </a:ext>
            </a:extLst>
          </p:cNvPr>
          <p:cNvSpPr>
            <a:spLocks noGrp="1"/>
          </p:cNvSpPr>
          <p:nvPr>
            <p:ph type="ftr" sz="quarter" idx="15"/>
          </p:nvPr>
        </p:nvSpPr>
        <p:spPr>
          <a:xfrm rot="16200000">
            <a:off x="-396119" y="5787191"/>
            <a:ext cx="1503444"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BEAA6162-61A3-2C41-311C-F407FC4B4DA9}"/>
              </a:ext>
            </a:extLst>
          </p:cNvPr>
          <p:cNvSpPr>
            <a:spLocks noGrp="1"/>
          </p:cNvSpPr>
          <p:nvPr>
            <p:ph type="dt" sz="half" idx="14"/>
          </p:nvPr>
        </p:nvSpPr>
        <p:spPr/>
        <p:txBody>
          <a:bodyPr/>
          <a:lstStyle/>
          <a:p>
            <a:fld id="{7FA43F5B-065E-43CE-B3FD-98C48A6F94D7}" type="datetime1">
              <a:rPr lang="en-US" smtClean="0"/>
              <a:t>7/12/2026</a:t>
            </a:fld>
            <a:endParaRPr lang="en-US" dirty="0"/>
          </a:p>
        </p:txBody>
      </p:sp>
      <p:cxnSp>
        <p:nvCxnSpPr>
          <p:cNvPr id="4" name="Straight Connector 3">
            <a:extLst>
              <a:ext uri="{FF2B5EF4-FFF2-40B4-BE49-F238E27FC236}">
                <a16:creationId xmlns:a16="http://schemas.microsoft.com/office/drawing/2014/main" id="{1DABF624-39B6-C7A2-98E7-26593626B429}"/>
              </a:ext>
              <a:ext uri="{C183D7F6-B498-43B3-948B-1728B52AA6E4}">
                <adec:decorative xmlns:adec="http://schemas.microsoft.com/office/drawing/2017/decorative" val="1"/>
              </a:ext>
            </a:extLst>
          </p:cNvPr>
          <p:cNvCxnSpPr>
            <a:cxnSpLocks/>
          </p:cNvCxnSpPr>
          <p:nvPr userDrawn="1"/>
        </p:nvCxnSpPr>
        <p:spPr>
          <a:xfrm flipH="1">
            <a:off x="4" y="498994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BE6B102F-64E7-9387-1F8F-DB4AC825773A}"/>
              </a:ext>
            </a:extLst>
          </p:cNvPr>
          <p:cNvSpPr>
            <a:spLocks noGrp="1"/>
          </p:cNvSpPr>
          <p:nvPr>
            <p:ph type="sldNum" sz="quarter" idx="16"/>
          </p:nvPr>
        </p:nvSpPr>
        <p:spPr/>
        <p:txBody>
          <a:bodyPr/>
          <a:lstStyle/>
          <a:p>
            <a:fld id="{2DE90F28-AFBB-4AB2-AA79-6D3F72ED131B}" type="slidenum">
              <a:rPr lang="en-US" smtClean="0"/>
              <a:t>‹#›</a:t>
            </a:fld>
            <a:endParaRPr lang="en-US" dirty="0"/>
          </a:p>
        </p:txBody>
      </p:sp>
    </p:spTree>
    <p:extLst>
      <p:ext uri="{BB962C8B-B14F-4D97-AF65-F5344CB8AC3E}">
        <p14:creationId xmlns:p14="http://schemas.microsoft.com/office/powerpoint/2010/main" val="319370500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3">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5C3D1438-E7DE-BCF4-D0DD-97184D8B7208}"/>
              </a:ext>
            </a:extLst>
          </p:cNvPr>
          <p:cNvSpPr>
            <a:spLocks noGrp="1"/>
          </p:cNvSpPr>
          <p:nvPr>
            <p:ph type="title"/>
          </p:nvPr>
        </p:nvSpPr>
        <p:spPr>
          <a:xfrm>
            <a:off x="5909930" y="640097"/>
            <a:ext cx="4362148" cy="3474720"/>
          </a:xfrm>
        </p:spPr>
        <p:txBody>
          <a:bodyPr/>
          <a:lstStyle/>
          <a:p>
            <a:r>
              <a:rPr lang="en-US"/>
              <a:t>Click to edit Master title style</a:t>
            </a:r>
          </a:p>
        </p:txBody>
      </p:sp>
      <p:sp>
        <p:nvSpPr>
          <p:cNvPr id="14" name="Text Placeholder 15">
            <a:extLst>
              <a:ext uri="{FF2B5EF4-FFF2-40B4-BE49-F238E27FC236}">
                <a16:creationId xmlns:a16="http://schemas.microsoft.com/office/drawing/2014/main" id="{E9EB830E-59F9-793F-E2E7-110D033D7F86}"/>
              </a:ext>
            </a:extLst>
          </p:cNvPr>
          <p:cNvSpPr>
            <a:spLocks noGrp="1"/>
          </p:cNvSpPr>
          <p:nvPr>
            <p:ph type="body" sz="quarter" idx="17"/>
          </p:nvPr>
        </p:nvSpPr>
        <p:spPr>
          <a:xfrm>
            <a:off x="5909929" y="4818889"/>
            <a:ext cx="4206701" cy="1188720"/>
          </a:xfrm>
        </p:spPr>
        <p:txBody>
          <a:bodyPr anchor="t">
            <a:normAutofit/>
          </a:bodyPr>
          <a:lstStyle>
            <a:lvl1pPr algn="l">
              <a:defRPr sz="2000"/>
            </a:lvl1pPr>
          </a:lstStyle>
          <a:p>
            <a:pPr lvl="0"/>
            <a:r>
              <a:rPr lang="en-US" dirty="0"/>
              <a:t>Click to edit Master text styles</a:t>
            </a:r>
          </a:p>
        </p:txBody>
      </p:sp>
      <p:sp>
        <p:nvSpPr>
          <p:cNvPr id="9" name="Picture Placeholder 8">
            <a:extLst>
              <a:ext uri="{FF2B5EF4-FFF2-40B4-BE49-F238E27FC236}">
                <a16:creationId xmlns:a16="http://schemas.microsoft.com/office/drawing/2014/main" id="{2C9C23E6-AA65-EED1-FC7F-E4138D9D0DF7}"/>
              </a:ext>
            </a:extLst>
          </p:cNvPr>
          <p:cNvSpPr>
            <a:spLocks noGrp="1"/>
          </p:cNvSpPr>
          <p:nvPr>
            <p:ph type="pic" sz="quarter" idx="13" hasCustomPrompt="1"/>
          </p:nvPr>
        </p:nvSpPr>
        <p:spPr>
          <a:xfrm>
            <a:off x="0" y="0"/>
            <a:ext cx="5060950" cy="6858000"/>
          </a:xfr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a:lstStyle/>
          <a:p>
            <a:r>
              <a:rPr lang="en-US" dirty="0"/>
              <a:t> </a:t>
            </a:r>
          </a:p>
        </p:txBody>
      </p:sp>
      <p:cxnSp>
        <p:nvCxnSpPr>
          <p:cNvPr id="7" name="Straight Connector 6">
            <a:extLst>
              <a:ext uri="{FF2B5EF4-FFF2-40B4-BE49-F238E27FC236}">
                <a16:creationId xmlns:a16="http://schemas.microsoft.com/office/drawing/2014/main" id="{63DCC7EC-EB64-3FA5-9B9F-4B65F8B35369}"/>
              </a:ext>
              <a:ext uri="{C183D7F6-B498-43B3-948B-1728B52AA6E4}">
                <adec:decorative xmlns:adec="http://schemas.microsoft.com/office/drawing/2017/decorative" val="1"/>
              </a:ext>
            </a:extLst>
          </p:cNvPr>
          <p:cNvCxnSpPr>
            <a:cxnSpLocks/>
          </p:cNvCxnSpPr>
          <p:nvPr userDrawn="1"/>
        </p:nvCxnSpPr>
        <p:spPr>
          <a:xfrm>
            <a:off x="506048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Date Placeholder 7">
            <a:extLst>
              <a:ext uri="{FF2B5EF4-FFF2-40B4-BE49-F238E27FC236}">
                <a16:creationId xmlns:a16="http://schemas.microsoft.com/office/drawing/2014/main" id="{B5721EA9-D34D-C406-42C9-D1C3DC0550EB}"/>
              </a:ext>
            </a:extLst>
          </p:cNvPr>
          <p:cNvSpPr>
            <a:spLocks noGrp="1"/>
          </p:cNvSpPr>
          <p:nvPr>
            <p:ph type="dt" sz="half" idx="14"/>
          </p:nvPr>
        </p:nvSpPr>
        <p:spPr>
          <a:xfrm rot="5400000">
            <a:off x="10425981" y="4687095"/>
            <a:ext cx="2706690" cy="365125"/>
          </a:xfrm>
        </p:spPr>
        <p:txBody>
          <a:bodyPr/>
          <a:lstStyle/>
          <a:p>
            <a:fld id="{7FA43F5B-065E-43CE-B3FD-98C48A6F94D7}" type="datetime1">
              <a:rPr lang="en-US" smtClean="0"/>
              <a:pPr/>
              <a:t>7/12/2026</a:t>
            </a:fld>
            <a:endParaRPr lang="en-US" dirty="0"/>
          </a:p>
        </p:txBody>
      </p:sp>
      <p:sp>
        <p:nvSpPr>
          <p:cNvPr id="10" name="Footer Placeholder 9">
            <a:extLst>
              <a:ext uri="{FF2B5EF4-FFF2-40B4-BE49-F238E27FC236}">
                <a16:creationId xmlns:a16="http://schemas.microsoft.com/office/drawing/2014/main" id="{B8A451BA-6597-98CC-3A5A-099DB053853F}"/>
              </a:ext>
            </a:extLst>
          </p:cNvPr>
          <p:cNvSpPr>
            <a:spLocks noGrp="1"/>
          </p:cNvSpPr>
          <p:nvPr>
            <p:ph type="ftr" sz="quarter" idx="15"/>
          </p:nvPr>
        </p:nvSpPr>
        <p:spPr>
          <a:xfrm rot="16200000" flipH="1">
            <a:off x="10292565" y="1592957"/>
            <a:ext cx="2973522" cy="365125"/>
          </a:xfrm>
        </p:spPr>
        <p:txBody>
          <a:bodyPr/>
          <a:lstStyle/>
          <a:p>
            <a:r>
              <a:rPr lang="en-US" dirty="0"/>
              <a:t>Sample Footer Text</a:t>
            </a:r>
          </a:p>
        </p:txBody>
      </p:sp>
      <p:sp>
        <p:nvSpPr>
          <p:cNvPr id="11" name="Slide Number Placeholder 10">
            <a:extLst>
              <a:ext uri="{FF2B5EF4-FFF2-40B4-BE49-F238E27FC236}">
                <a16:creationId xmlns:a16="http://schemas.microsoft.com/office/drawing/2014/main" id="{ED98AED2-58CC-D8F4-37CF-06D4C6AE089B}"/>
              </a:ext>
            </a:extLst>
          </p:cNvPr>
          <p:cNvSpPr>
            <a:spLocks noGrp="1"/>
          </p:cNvSpPr>
          <p:nvPr>
            <p:ph type="sldNum" sz="quarter" idx="16"/>
          </p:nvPr>
        </p:nvSpPr>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2410064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4">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A23BF3C-9B75-66EF-8F1A-8B97381705BC}"/>
              </a:ext>
            </a:extLst>
          </p:cNvPr>
          <p:cNvSpPr>
            <a:spLocks noGrp="1"/>
          </p:cNvSpPr>
          <p:nvPr>
            <p:ph type="title"/>
          </p:nvPr>
        </p:nvSpPr>
        <p:spPr>
          <a:xfrm>
            <a:off x="838200" y="873764"/>
            <a:ext cx="4654296" cy="3739896"/>
          </a:xfrm>
        </p:spPr>
        <p:txBody>
          <a:bodyPr/>
          <a:lstStyle/>
          <a:p>
            <a:r>
              <a:rPr lang="en-US"/>
              <a:t>Click to edit Master title style</a:t>
            </a:r>
          </a:p>
        </p:txBody>
      </p:sp>
      <p:sp>
        <p:nvSpPr>
          <p:cNvPr id="7" name="Text Placeholder 15">
            <a:extLst>
              <a:ext uri="{FF2B5EF4-FFF2-40B4-BE49-F238E27FC236}">
                <a16:creationId xmlns:a16="http://schemas.microsoft.com/office/drawing/2014/main" id="{1B44AFE9-43F1-4797-1ECE-FD5190E5805A}"/>
              </a:ext>
            </a:extLst>
          </p:cNvPr>
          <p:cNvSpPr>
            <a:spLocks noGrp="1"/>
          </p:cNvSpPr>
          <p:nvPr>
            <p:ph type="body" sz="quarter" idx="17"/>
          </p:nvPr>
        </p:nvSpPr>
        <p:spPr>
          <a:xfrm>
            <a:off x="838201" y="4732531"/>
            <a:ext cx="4206240" cy="1380743"/>
          </a:xfrm>
        </p:spPr>
        <p:txBody>
          <a:bodyPr anchor="t">
            <a:normAutofit/>
          </a:bodyPr>
          <a:lstStyle>
            <a:lvl1pPr algn="l">
              <a:defRPr sz="2000"/>
            </a:lvl1pPr>
          </a:lstStyle>
          <a:p>
            <a:pPr lvl="0"/>
            <a:r>
              <a:rPr lang="en-US" dirty="0"/>
              <a:t>Click to edit Master text styles</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n-US" dirty="0"/>
              <a:t>Sample Footer Text</a:t>
            </a:r>
          </a:p>
        </p:txBody>
      </p:sp>
      <p:sp>
        <p:nvSpPr>
          <p:cNvPr id="10" name="Picture Placeholder 9">
            <a:extLst>
              <a:ext uri="{FF2B5EF4-FFF2-40B4-BE49-F238E27FC236}">
                <a16:creationId xmlns:a16="http://schemas.microsoft.com/office/drawing/2014/main" id="{884C280F-E753-FE97-A722-F86168AC97B1}"/>
              </a:ext>
            </a:extLst>
          </p:cNvPr>
          <p:cNvSpPr>
            <a:spLocks noGrp="1"/>
          </p:cNvSpPr>
          <p:nvPr>
            <p:ph type="pic" sz="quarter" idx="13" hasCustomPrompt="1"/>
          </p:nvPr>
        </p:nvSpPr>
        <p:spPr>
          <a:xfrm>
            <a:off x="5947472" y="854346"/>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oAutofit/>
          </a:bodyPr>
          <a:lstStyle>
            <a:lvl1pPr>
              <a:defRPr>
                <a:solidFill>
                  <a:schemeClr val="tx1"/>
                </a:solidFill>
              </a:defRPr>
            </a:lvl1pPr>
          </a:lstStyle>
          <a:p>
            <a:r>
              <a:rPr lang="en-US" dirty="0"/>
              <a:t> </a:t>
            </a:r>
          </a:p>
        </p:txBody>
      </p:sp>
      <p:sp>
        <p:nvSpPr>
          <p:cNvPr id="4" name="Date Placeholder 3">
            <a:extLst>
              <a:ext uri="{FF2B5EF4-FFF2-40B4-BE49-F238E27FC236}">
                <a16:creationId xmlns:a16="http://schemas.microsoft.com/office/drawing/2014/main" id="{223A58B4-E2D1-FBC8-004D-0E9EEBBE13DB}"/>
              </a:ext>
            </a:extLst>
          </p:cNvPr>
          <p:cNvSpPr>
            <a:spLocks noGrp="1"/>
          </p:cNvSpPr>
          <p:nvPr>
            <p:ph type="dt" sz="half" idx="10"/>
          </p:nvPr>
        </p:nvSpPr>
        <p:spPr>
          <a:xfrm rot="5400000">
            <a:off x="10425981" y="4687095"/>
            <a:ext cx="2706690" cy="365125"/>
          </a:xfrm>
        </p:spPr>
        <p:txBody>
          <a:bodyPr/>
          <a:lstStyle/>
          <a:p>
            <a:fld id="{7FA43F5B-065E-43CE-B3FD-98C48A6F94D7}" type="datetime1">
              <a:rPr lang="en-US" smtClean="0"/>
              <a:t>7/12/2026</a:t>
            </a:fld>
            <a:endParaRPr lang="en-US" dirty="0"/>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277634445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51CC58D-28EC-93AD-7E10-1DA3DC6322E1}"/>
              </a:ext>
            </a:extLst>
          </p:cNvPr>
          <p:cNvSpPr>
            <a:spLocks noGrp="1"/>
          </p:cNvSpPr>
          <p:nvPr>
            <p:ph type="title"/>
          </p:nvPr>
        </p:nvSpPr>
        <p:spPr>
          <a:xfrm>
            <a:off x="838200" y="859536"/>
            <a:ext cx="7478991" cy="3635797"/>
          </a:xfrm>
        </p:spPr>
        <p:txBody>
          <a:bodyPr anchor="t">
            <a:normAutofit/>
          </a:bodyPr>
          <a:lstStyle>
            <a:lvl1pPr>
              <a:defRPr sz="6000"/>
            </a:lvl1pPr>
          </a:lstStyle>
          <a:p>
            <a:r>
              <a:rPr lang="en-US"/>
              <a:t>Click to edit Master title style</a:t>
            </a:r>
          </a:p>
        </p:txBody>
      </p:sp>
      <p:cxnSp>
        <p:nvCxnSpPr>
          <p:cNvPr id="7" name="Straight Connector 6">
            <a:extLst>
              <a:ext uri="{FF2B5EF4-FFF2-40B4-BE49-F238E27FC236}">
                <a16:creationId xmlns:a16="http://schemas.microsoft.com/office/drawing/2014/main" id="{0E0B119D-A456-DE33-9525-49696D3FEE6E}"/>
              </a:ext>
              <a:ext uri="{C183D7F6-B498-43B3-948B-1728B52AA6E4}">
                <adec:decorative xmlns:adec="http://schemas.microsoft.com/office/drawing/2017/decorative" val="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15">
            <a:extLst>
              <a:ext uri="{FF2B5EF4-FFF2-40B4-BE49-F238E27FC236}">
                <a16:creationId xmlns:a16="http://schemas.microsoft.com/office/drawing/2014/main" id="{BFFB480A-CB2C-F6F3-1181-7B482DE48A11}"/>
              </a:ext>
            </a:extLst>
          </p:cNvPr>
          <p:cNvSpPr>
            <a:spLocks noGrp="1"/>
          </p:cNvSpPr>
          <p:nvPr>
            <p:ph type="body" sz="quarter" idx="15"/>
          </p:nvPr>
        </p:nvSpPr>
        <p:spPr>
          <a:xfrm>
            <a:off x="4693339" y="5225354"/>
            <a:ext cx="6669986" cy="1545336"/>
          </a:xfrm>
        </p:spPr>
        <p:txBody>
          <a:bodyPr anchor="ctr">
            <a:normAutofit/>
          </a:bodyPr>
          <a:lstStyle>
            <a:lvl1pPr algn="r">
              <a:defRPr sz="2000"/>
            </a:lvl1pPr>
          </a:lstStyle>
          <a:p>
            <a:pPr lvl="0"/>
            <a:r>
              <a:rPr lang="en-US" dirty="0"/>
              <a:t>Click to edit Master text styles</a:t>
            </a:r>
          </a:p>
        </p:txBody>
      </p:sp>
      <p:sp>
        <p:nvSpPr>
          <p:cNvPr id="5" name="Footer Placeholder 4">
            <a:extLst>
              <a:ext uri="{FF2B5EF4-FFF2-40B4-BE49-F238E27FC236}">
                <a16:creationId xmlns:a16="http://schemas.microsoft.com/office/drawing/2014/main" id="{87416322-573D-C8CC-7277-1611B4285D78}"/>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029C7DE3-77E6-7F1C-2D66-87946BDD6322}"/>
              </a:ext>
            </a:extLst>
          </p:cNvPr>
          <p:cNvSpPr>
            <a:spLocks noGrp="1"/>
          </p:cNvSpPr>
          <p:nvPr>
            <p:ph type="dt" sz="half" idx="10"/>
          </p:nvPr>
        </p:nvSpPr>
        <p:spPr/>
        <p:txBody>
          <a:bodyPr/>
          <a:lstStyle/>
          <a:p>
            <a:fld id="{7FA43F5B-065E-43CE-B3FD-98C48A6F94D7}" type="datetime1">
              <a:rPr lang="en-US" smtClean="0"/>
              <a:t>7/12/2026</a:t>
            </a:fld>
            <a:endParaRPr lang="en-US" dirty="0"/>
          </a:p>
        </p:txBody>
      </p:sp>
      <p:sp>
        <p:nvSpPr>
          <p:cNvPr id="6" name="Slide Number Placeholder 5">
            <a:extLst>
              <a:ext uri="{FF2B5EF4-FFF2-40B4-BE49-F238E27FC236}">
                <a16:creationId xmlns:a16="http://schemas.microsoft.com/office/drawing/2014/main" id="{A939072A-E9FB-537C-7C31-2FB111D3C65A}"/>
              </a:ext>
            </a:extLst>
          </p:cNvPr>
          <p:cNvSpPr>
            <a:spLocks noGrp="1"/>
          </p:cNvSpPr>
          <p:nvPr>
            <p:ph type="sldNum" sz="quarter" idx="12"/>
          </p:nvPr>
        </p:nvSpPr>
        <p:spPr/>
        <p:txBody>
          <a:bodyPr/>
          <a:lstStyle/>
          <a:p>
            <a:fld id="{2DE90F28-AFBB-4AB2-AA79-6D3F72ED131B}" type="slidenum">
              <a:rPr lang="en-US" smtClean="0"/>
              <a:t>‹#›</a:t>
            </a:fld>
            <a:endParaRPr lang="en-US" dirty="0"/>
          </a:p>
        </p:txBody>
      </p:sp>
    </p:spTree>
    <p:extLst>
      <p:ext uri="{BB962C8B-B14F-4D97-AF65-F5344CB8AC3E}">
        <p14:creationId xmlns:p14="http://schemas.microsoft.com/office/powerpoint/2010/main" val="76836807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2">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84C31D-CC85-27E5-FD9F-627C926D5A22}"/>
              </a:ext>
            </a:extLst>
          </p:cNvPr>
          <p:cNvSpPr>
            <a:spLocks noGrp="1"/>
          </p:cNvSpPr>
          <p:nvPr>
            <p:ph type="title"/>
          </p:nvPr>
        </p:nvSpPr>
        <p:spPr>
          <a:xfrm>
            <a:off x="838200" y="2578608"/>
            <a:ext cx="7879335" cy="3592629"/>
          </a:xfrm>
        </p:spPr>
        <p:txBody>
          <a:bodyPr>
            <a:normAutofit/>
          </a:bodyPr>
          <a:lstStyle>
            <a:lvl1pPr>
              <a:defRPr sz="6000"/>
            </a:lvl1pPr>
          </a:lstStyle>
          <a:p>
            <a:r>
              <a:rPr lang="en-US"/>
              <a:t>Click to edit Master title style</a:t>
            </a:r>
          </a:p>
        </p:txBody>
      </p:sp>
      <p:cxnSp>
        <p:nvCxnSpPr>
          <p:cNvPr id="7" name="Straight Connector 6">
            <a:extLst>
              <a:ext uri="{FF2B5EF4-FFF2-40B4-BE49-F238E27FC236}">
                <a16:creationId xmlns:a16="http://schemas.microsoft.com/office/drawing/2014/main" id="{A10B934F-7AD0-6CA4-BC4D-9CC30854BF9C}"/>
              </a:ext>
              <a:ext uri="{C183D7F6-B498-43B3-948B-1728B52AA6E4}">
                <adec:decorative xmlns:adec="http://schemas.microsoft.com/office/drawing/2017/decorative" val="1"/>
              </a:ext>
            </a:extLst>
          </p:cNvPr>
          <p:cNvCxnSpPr>
            <a:cxnSpLocks/>
          </p:cNvCxnSpPr>
          <p:nvPr userDrawn="1"/>
        </p:nvCxnSpPr>
        <p:spPr>
          <a:xfrm flipH="1">
            <a:off x="4" y="1714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7FF6486-38AE-54F6-E2F3-8B944C3F1B94}"/>
              </a:ext>
            </a:extLst>
          </p:cNvPr>
          <p:cNvSpPr>
            <a:spLocks noGrp="1"/>
          </p:cNvSpPr>
          <p:nvPr>
            <p:ph type="ftr" sz="quarter" idx="11"/>
          </p:nvPr>
        </p:nvSpPr>
        <p:spPr/>
        <p:txBody>
          <a:bodyPr/>
          <a:lstStyle/>
          <a:p>
            <a:r>
              <a:rPr lang="en-US" dirty="0"/>
              <a:t>Sample Footer Text</a:t>
            </a:r>
          </a:p>
        </p:txBody>
      </p:sp>
      <p:sp>
        <p:nvSpPr>
          <p:cNvPr id="16" name="Text Placeholder 15">
            <a:extLst>
              <a:ext uri="{FF2B5EF4-FFF2-40B4-BE49-F238E27FC236}">
                <a16:creationId xmlns:a16="http://schemas.microsoft.com/office/drawing/2014/main" id="{341BD916-71AE-106E-105D-01655950FC48}"/>
              </a:ext>
            </a:extLst>
          </p:cNvPr>
          <p:cNvSpPr>
            <a:spLocks noGrp="1"/>
          </p:cNvSpPr>
          <p:nvPr>
            <p:ph type="body" sz="quarter" idx="15"/>
          </p:nvPr>
        </p:nvSpPr>
        <p:spPr>
          <a:xfrm>
            <a:off x="3987800" y="368300"/>
            <a:ext cx="7375525" cy="1014413"/>
          </a:xfrm>
        </p:spPr>
        <p:txBody>
          <a:bodyPr anchor="ctr">
            <a:normAutofit/>
          </a:bodyPr>
          <a:lstStyle>
            <a:lvl1pPr algn="r">
              <a:defRPr sz="2000"/>
            </a:lvl1pPr>
          </a:lstStyle>
          <a:p>
            <a:pPr lvl="0"/>
            <a:r>
              <a:rPr lang="en-US" dirty="0"/>
              <a:t>Click to edit Master text styles</a:t>
            </a:r>
          </a:p>
        </p:txBody>
      </p:sp>
      <p:sp>
        <p:nvSpPr>
          <p:cNvPr id="4" name="Date Placeholder 3">
            <a:extLst>
              <a:ext uri="{FF2B5EF4-FFF2-40B4-BE49-F238E27FC236}">
                <a16:creationId xmlns:a16="http://schemas.microsoft.com/office/drawing/2014/main" id="{68FD0054-227E-4953-9BB1-7141F90243F6}"/>
              </a:ext>
            </a:extLst>
          </p:cNvPr>
          <p:cNvSpPr>
            <a:spLocks noGrp="1"/>
          </p:cNvSpPr>
          <p:nvPr>
            <p:ph type="dt" sz="half" idx="10"/>
          </p:nvPr>
        </p:nvSpPr>
        <p:spPr/>
        <p:txBody>
          <a:bodyPr/>
          <a:lstStyle/>
          <a:p>
            <a:fld id="{7FA43F5B-065E-43CE-B3FD-98C48A6F94D7}" type="datetime1">
              <a:rPr lang="en-US" smtClean="0"/>
              <a:t>7/12/2026</a:t>
            </a:fld>
            <a:endParaRPr lang="en-US" dirty="0"/>
          </a:p>
        </p:txBody>
      </p:sp>
      <p:sp>
        <p:nvSpPr>
          <p:cNvPr id="6" name="Slide Number Placeholder 5">
            <a:extLst>
              <a:ext uri="{FF2B5EF4-FFF2-40B4-BE49-F238E27FC236}">
                <a16:creationId xmlns:a16="http://schemas.microsoft.com/office/drawing/2014/main" id="{8542E0F1-15E9-E241-9959-A6D46B69EE92}"/>
              </a:ext>
            </a:extLst>
          </p:cNvPr>
          <p:cNvSpPr>
            <a:spLocks noGrp="1"/>
          </p:cNvSpPr>
          <p:nvPr>
            <p:ph type="sldNum" sz="quarter" idx="12"/>
          </p:nvPr>
        </p:nvSpPr>
        <p:spPr/>
        <p:txBody>
          <a:bodyPr/>
          <a:lstStyle/>
          <a:p>
            <a:fld id="{2DE90F28-AFBB-4AB2-AA79-6D3F72ED131B}" type="slidenum">
              <a:rPr lang="en-US" smtClean="0"/>
              <a:t>‹#›</a:t>
            </a:fld>
            <a:endParaRPr lang="en-US" dirty="0"/>
          </a:p>
        </p:txBody>
      </p:sp>
    </p:spTree>
    <p:extLst>
      <p:ext uri="{BB962C8B-B14F-4D97-AF65-F5344CB8AC3E}">
        <p14:creationId xmlns:p14="http://schemas.microsoft.com/office/powerpoint/2010/main" val="18939923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le 3">
    <p:spTree>
      <p:nvGrpSpPr>
        <p:cNvPr id="1" name=""/>
        <p:cNvGrpSpPr/>
        <p:nvPr/>
      </p:nvGrpSpPr>
      <p:grpSpPr>
        <a:xfrm>
          <a:off x="0" y="0"/>
          <a:ext cx="0" cy="0"/>
          <a:chOff x="0" y="0"/>
          <a:chExt cx="0" cy="0"/>
        </a:xfrm>
      </p:grpSpPr>
      <p:sp>
        <p:nvSpPr>
          <p:cNvPr id="13" name="Freeform: Shape 15">
            <a:extLst>
              <a:ext uri="{FF2B5EF4-FFF2-40B4-BE49-F238E27FC236}">
                <a16:creationId xmlns:a16="http://schemas.microsoft.com/office/drawing/2014/main" id="{373F4DFA-EB1C-0802-6DB6-F680367799D7}"/>
              </a:ext>
              <a:ext uri="{C183D7F6-B498-43B3-948B-1728B52AA6E4}">
                <adec:decorative xmlns:adec="http://schemas.microsoft.com/office/drawing/2017/decorative" val="1"/>
              </a:ext>
            </a:extLst>
          </p:cNvPr>
          <p:cNvSpPr/>
          <p:nvPr/>
        </p:nvSpPr>
        <p:spPr>
          <a:xfrm rot="16200000">
            <a:off x="3057205" y="-1430380"/>
            <a:ext cx="6077590" cy="10510705"/>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 name="connsiteX0" fmla="*/ 668836 w 5325805"/>
              <a:gd name="connsiteY0" fmla="*/ 5429563 h 5476799"/>
              <a:gd name="connsiteX1" fmla="*/ 0 w 5325805"/>
              <a:gd name="connsiteY1" fmla="*/ 5429563 h 5476799"/>
              <a:gd name="connsiteX2" fmla="*/ 0 w 5325805"/>
              <a:gd name="connsiteY2" fmla="*/ 0 h 5476799"/>
              <a:gd name="connsiteX3" fmla="*/ 668836 w 5325805"/>
              <a:gd name="connsiteY3" fmla="*/ 0 h 5476799"/>
              <a:gd name="connsiteX4" fmla="*/ 1942188 w 5325805"/>
              <a:gd name="connsiteY4" fmla="*/ 0 h 5476799"/>
              <a:gd name="connsiteX5" fmla="*/ 2611024 w 5325805"/>
              <a:gd name="connsiteY5" fmla="*/ 0 h 5476799"/>
              <a:gd name="connsiteX6" fmla="*/ 5325805 w 5325805"/>
              <a:gd name="connsiteY6" fmla="*/ 2714782 h 5476799"/>
              <a:gd name="connsiteX7" fmla="*/ 2611024 w 5325805"/>
              <a:gd name="connsiteY7" fmla="*/ 5429563 h 5476799"/>
              <a:gd name="connsiteX8" fmla="*/ 1942188 w 5325805"/>
              <a:gd name="connsiteY8" fmla="*/ 5429563 h 5476799"/>
              <a:gd name="connsiteX9" fmla="*/ 716072 w 5325805"/>
              <a:gd name="connsiteY9" fmla="*/ 5476799 h 5476799"/>
              <a:gd name="connsiteX0" fmla="*/ 668836 w 5325805"/>
              <a:gd name="connsiteY0" fmla="*/ 5429563 h 5429563"/>
              <a:gd name="connsiteX1" fmla="*/ 0 w 5325805"/>
              <a:gd name="connsiteY1" fmla="*/ 5429563 h 5429563"/>
              <a:gd name="connsiteX2" fmla="*/ 0 w 5325805"/>
              <a:gd name="connsiteY2" fmla="*/ 0 h 5429563"/>
              <a:gd name="connsiteX3" fmla="*/ 668836 w 5325805"/>
              <a:gd name="connsiteY3" fmla="*/ 0 h 5429563"/>
              <a:gd name="connsiteX4" fmla="*/ 1942188 w 5325805"/>
              <a:gd name="connsiteY4" fmla="*/ 0 h 5429563"/>
              <a:gd name="connsiteX5" fmla="*/ 2611024 w 5325805"/>
              <a:gd name="connsiteY5" fmla="*/ 0 h 5429563"/>
              <a:gd name="connsiteX6" fmla="*/ 5325805 w 5325805"/>
              <a:gd name="connsiteY6" fmla="*/ 2714782 h 5429563"/>
              <a:gd name="connsiteX7" fmla="*/ 2611024 w 5325805"/>
              <a:gd name="connsiteY7" fmla="*/ 5429563 h 5429563"/>
              <a:gd name="connsiteX8" fmla="*/ 1942188 w 5325805"/>
              <a:gd name="connsiteY8" fmla="*/ 5429563 h 5429563"/>
              <a:gd name="connsiteX0" fmla="*/ 0 w 5325805"/>
              <a:gd name="connsiteY0" fmla="*/ 5429563 h 5429563"/>
              <a:gd name="connsiteX1" fmla="*/ 0 w 5325805"/>
              <a:gd name="connsiteY1" fmla="*/ 0 h 5429563"/>
              <a:gd name="connsiteX2" fmla="*/ 668836 w 5325805"/>
              <a:gd name="connsiteY2" fmla="*/ 0 h 5429563"/>
              <a:gd name="connsiteX3" fmla="*/ 1942188 w 5325805"/>
              <a:gd name="connsiteY3" fmla="*/ 0 h 5429563"/>
              <a:gd name="connsiteX4" fmla="*/ 2611024 w 5325805"/>
              <a:gd name="connsiteY4" fmla="*/ 0 h 5429563"/>
              <a:gd name="connsiteX5" fmla="*/ 5325805 w 5325805"/>
              <a:gd name="connsiteY5" fmla="*/ 2714782 h 5429563"/>
              <a:gd name="connsiteX6" fmla="*/ 2611024 w 5325805"/>
              <a:gd name="connsiteY6" fmla="*/ 5429563 h 5429563"/>
              <a:gd name="connsiteX7" fmla="*/ 1942188 w 5325805"/>
              <a:gd name="connsiteY7" fmla="*/ 5429563 h 5429563"/>
              <a:gd name="connsiteX0" fmla="*/ 0 w 5325805"/>
              <a:gd name="connsiteY0" fmla="*/ 0 h 5429563"/>
              <a:gd name="connsiteX1" fmla="*/ 668836 w 5325805"/>
              <a:gd name="connsiteY1" fmla="*/ 0 h 5429563"/>
              <a:gd name="connsiteX2" fmla="*/ 1942188 w 5325805"/>
              <a:gd name="connsiteY2" fmla="*/ 0 h 5429563"/>
              <a:gd name="connsiteX3" fmla="*/ 2611024 w 5325805"/>
              <a:gd name="connsiteY3" fmla="*/ 0 h 5429563"/>
              <a:gd name="connsiteX4" fmla="*/ 5325805 w 5325805"/>
              <a:gd name="connsiteY4" fmla="*/ 2714782 h 5429563"/>
              <a:gd name="connsiteX5" fmla="*/ 2611024 w 5325805"/>
              <a:gd name="connsiteY5" fmla="*/ 5429563 h 5429563"/>
              <a:gd name="connsiteX6" fmla="*/ 1942188 w 5325805"/>
              <a:gd name="connsiteY6" fmla="*/ 5429563 h 5429563"/>
              <a:gd name="connsiteX0" fmla="*/ 0 w 4656969"/>
              <a:gd name="connsiteY0" fmla="*/ 0 h 5429563"/>
              <a:gd name="connsiteX1" fmla="*/ 1273352 w 4656969"/>
              <a:gd name="connsiteY1" fmla="*/ 0 h 5429563"/>
              <a:gd name="connsiteX2" fmla="*/ 1942188 w 4656969"/>
              <a:gd name="connsiteY2" fmla="*/ 0 h 5429563"/>
              <a:gd name="connsiteX3" fmla="*/ 4656969 w 4656969"/>
              <a:gd name="connsiteY3" fmla="*/ 2714782 h 5429563"/>
              <a:gd name="connsiteX4" fmla="*/ 1942188 w 4656969"/>
              <a:gd name="connsiteY4" fmla="*/ 5429563 h 5429563"/>
              <a:gd name="connsiteX5" fmla="*/ 1273352 w 4656969"/>
              <a:gd name="connsiteY5" fmla="*/ 5429563 h 5429563"/>
              <a:gd name="connsiteX0" fmla="*/ 0 w 3383617"/>
              <a:gd name="connsiteY0" fmla="*/ 0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0 w 3383617"/>
              <a:gd name="connsiteY0" fmla="*/ 0 h 5429563"/>
              <a:gd name="connsiteX1" fmla="*/ 248198 w 3383617"/>
              <a:gd name="connsiteY1" fmla="*/ 41 h 5429563"/>
              <a:gd name="connsiteX2" fmla="*/ 668836 w 3383617"/>
              <a:gd name="connsiteY2" fmla="*/ 0 h 5429563"/>
              <a:gd name="connsiteX3" fmla="*/ 3383617 w 3383617"/>
              <a:gd name="connsiteY3" fmla="*/ 2714782 h 5429563"/>
              <a:gd name="connsiteX4" fmla="*/ 668836 w 3383617"/>
              <a:gd name="connsiteY4" fmla="*/ 5429563 h 5429563"/>
              <a:gd name="connsiteX5" fmla="*/ 0 w 3383617"/>
              <a:gd name="connsiteY5" fmla="*/ 5429563 h 5429563"/>
              <a:gd name="connsiteX0" fmla="*/ 248198 w 3383617"/>
              <a:gd name="connsiteY0" fmla="*/ 41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4110 w 3139529"/>
              <a:gd name="connsiteY0" fmla="*/ 41 h 5429563"/>
              <a:gd name="connsiteX1" fmla="*/ 424748 w 3139529"/>
              <a:gd name="connsiteY1" fmla="*/ 0 h 5429563"/>
              <a:gd name="connsiteX2" fmla="*/ 3139529 w 3139529"/>
              <a:gd name="connsiteY2" fmla="*/ 2714782 h 5429563"/>
              <a:gd name="connsiteX3" fmla="*/ 424748 w 3139529"/>
              <a:gd name="connsiteY3" fmla="*/ 5429563 h 5429563"/>
              <a:gd name="connsiteX4" fmla="*/ 0 w 3139529"/>
              <a:gd name="connsiteY4" fmla="*/ 5429563 h 5429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2787213"/>
            <a:ext cx="8229600" cy="2621154"/>
          </a:xfrm>
        </p:spPr>
        <p:txBody>
          <a:bodyPr anchor="b">
            <a:normAutofit/>
          </a:bodyPr>
          <a:lstStyle>
            <a:lvl1pPr algn="ctr">
              <a:defRPr sz="600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5443909"/>
            <a:ext cx="7588155" cy="1414091"/>
          </a:xfrm>
        </p:spPr>
        <p:txBody>
          <a:bodyPr>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09659C8A-FEAD-0E21-E6D3-D37128750DE3}"/>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CDF62FB-03E9-93F2-7A34-F233AFA3AC36}"/>
              </a:ext>
            </a:extLst>
          </p:cNvPr>
          <p:cNvSpPr>
            <a:spLocks noGrp="1"/>
          </p:cNvSpPr>
          <p:nvPr>
            <p:ph type="dt" sz="half" idx="10"/>
          </p:nvPr>
        </p:nvSpPr>
        <p:spPr/>
        <p:txBody>
          <a:bodyPr/>
          <a:lstStyle/>
          <a:p>
            <a:fld id="{7FA43F5B-065E-43CE-B3FD-98C48A6F94D7}" type="datetime1">
              <a:rPr lang="en-US" smtClean="0"/>
              <a:t>7/12/2026</a:t>
            </a:fld>
            <a:endParaRPr lang="en-US" dirty="0"/>
          </a:p>
        </p:txBody>
      </p:sp>
      <p:sp>
        <p:nvSpPr>
          <p:cNvPr id="6" name="Slide Number Placeholder 5">
            <a:extLst>
              <a:ext uri="{FF2B5EF4-FFF2-40B4-BE49-F238E27FC236}">
                <a16:creationId xmlns:a16="http://schemas.microsoft.com/office/drawing/2014/main" id="{F6CE9323-6CD7-F266-CF02-4659EBD32BA3}"/>
              </a:ext>
            </a:extLst>
          </p:cNvPr>
          <p:cNvSpPr>
            <a:spLocks noGrp="1"/>
          </p:cNvSpPr>
          <p:nvPr>
            <p:ph type="sldNum" sz="quarter" idx="12"/>
          </p:nvPr>
        </p:nvSpPr>
        <p:spPr/>
        <p:txBody>
          <a:bodyPr/>
          <a:lstStyle/>
          <a:p>
            <a:fld id="{2DE90F28-AFBB-4AB2-AA79-6D3F72ED131B}" type="slidenum">
              <a:rPr lang="en-US" smtClean="0"/>
              <a:t>‹#›</a:t>
            </a:fld>
            <a:endParaRPr lang="en-US" dirty="0"/>
          </a:p>
        </p:txBody>
      </p:sp>
    </p:spTree>
    <p:extLst>
      <p:ext uri="{BB962C8B-B14F-4D97-AF65-F5344CB8AC3E}">
        <p14:creationId xmlns:p14="http://schemas.microsoft.com/office/powerpoint/2010/main" val="54960106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842852-3CDE-22AD-D5F0-AAF8279A0910}"/>
              </a:ext>
            </a:extLst>
          </p:cNvPr>
          <p:cNvSpPr>
            <a:spLocks noGrp="1"/>
          </p:cNvSpPr>
          <p:nvPr>
            <p:ph type="title"/>
          </p:nvPr>
        </p:nvSpPr>
        <p:spPr>
          <a:xfrm>
            <a:off x="838200" y="859536"/>
            <a:ext cx="9546336" cy="3675885"/>
          </a:xfrm>
        </p:spPr>
        <p:txBody>
          <a:bodyPr anchor="t">
            <a:normAutofit/>
          </a:bodyPr>
          <a:lstStyle>
            <a:lvl1pPr>
              <a:defRPr sz="6000"/>
            </a:lvl1pPr>
          </a:lstStyle>
          <a:p>
            <a:r>
              <a:rPr lang="en-US" dirty="0"/>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C4D523C5-E38D-F0DE-48C0-B6B8404B63BF}"/>
              </a:ext>
              <a:ext uri="{C183D7F6-B498-43B3-948B-1728B52AA6E4}">
                <adec:decorative xmlns:adec="http://schemas.microsoft.com/office/drawing/2017/decorative" val="1"/>
              </a:ext>
            </a:extLst>
          </p:cNvPr>
          <p:cNvCxnSpPr>
            <a:cxnSpLocks/>
          </p:cNvCxnSpPr>
          <p:nvPr userDrawn="1"/>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77392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gd name="connsiteX0" fmla="*/ 2176663 w 4353325"/>
              <a:gd name="connsiteY0" fmla="*/ 0 h 4265835"/>
              <a:gd name="connsiteX1" fmla="*/ 4353325 w 4353325"/>
              <a:gd name="connsiteY1" fmla="*/ 2176662 h 4265835"/>
              <a:gd name="connsiteX2" fmla="*/ 4353325 w 4353325"/>
              <a:gd name="connsiteY2" fmla="*/ 2712923 h 4265835"/>
              <a:gd name="connsiteX3" fmla="*/ 4353325 w 4353325"/>
              <a:gd name="connsiteY3" fmla="*/ 3733873 h 4265835"/>
              <a:gd name="connsiteX4" fmla="*/ 4353325 w 4353325"/>
              <a:gd name="connsiteY4" fmla="*/ 4265835 h 4265835"/>
              <a:gd name="connsiteX5" fmla="*/ 0 w 4353325"/>
              <a:gd name="connsiteY5" fmla="*/ 4265835 h 4265835"/>
              <a:gd name="connsiteX6" fmla="*/ 0 w 4353325"/>
              <a:gd name="connsiteY6" fmla="*/ 3733873 h 4265835"/>
              <a:gd name="connsiteX7" fmla="*/ 0 w 4353325"/>
              <a:gd name="connsiteY7" fmla="*/ 2712923 h 4265835"/>
              <a:gd name="connsiteX8" fmla="*/ 0 w 4353325"/>
              <a:gd name="connsiteY8" fmla="*/ 2176662 h 4265835"/>
              <a:gd name="connsiteX9" fmla="*/ 2176663 w 4353325"/>
              <a:gd name="connsiteY9" fmla="*/ 0 h 426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1296083"/>
            <a:ext cx="4325112" cy="4265835"/>
          </a:xfrm>
        </p:spPr>
        <p:txBody>
          <a:bodyPr anchor="b" anchorCtr="0"/>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3D6F41-6645-4089-A6BB-7B692A44A4CC}"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911781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523192" y="921782"/>
            <a:ext cx="8012703" cy="1463040"/>
          </a:xfrm>
        </p:spPr>
        <p:txBody>
          <a:bodyPr anchor="b">
            <a:noAutofit/>
          </a:bodyPr>
          <a:lstStyle>
            <a:lvl1pPr algn="l">
              <a:defRPr sz="600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523192" y="2533094"/>
            <a:ext cx="8012694" cy="3689909"/>
          </a:xfrm>
        </p:spPr>
        <p:txBody>
          <a:bodyPr anchor="t" anchorCtr="0">
            <a:normAutofit/>
          </a:bodyPr>
          <a:lstStyle>
            <a:lvl1pPr marL="0" indent="0" algn="l">
              <a:buFont typeface="Arial" panose="020B0604020202020204" pitchFamily="34" charset="0"/>
              <a:buNone/>
              <a:defRPr sz="1800">
                <a:solidFill>
                  <a:schemeClr val="tx1"/>
                </a:solidFill>
              </a:defRPr>
            </a:lvl1pPr>
            <a:lvl2pPr algn="l">
              <a:defRPr sz="1600">
                <a:solidFill>
                  <a:schemeClr val="tx1"/>
                </a:solidFill>
              </a:defRPr>
            </a:lvl2pPr>
            <a:lvl3pPr algn="l">
              <a:defRPr sz="1400">
                <a:solidFill>
                  <a:schemeClr val="tx1"/>
                </a:solidFill>
              </a:defRPr>
            </a:lvl3pPr>
            <a:lvl4pPr algn="l">
              <a:defRPr sz="1200">
                <a:solidFill>
                  <a:schemeClr val="tx1"/>
                </a:solidFill>
              </a:defRPr>
            </a:lvl4pPr>
            <a:lvl5pPr algn="l">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1"/>
                </a:solidFill>
              </a:defRPr>
            </a:lvl1pPr>
          </a:lstStyle>
          <a:p>
            <a:fld id="{8A60B404-9532-4DA8-8A40-EC339A5BE635}" type="datetime1">
              <a:rPr lang="en-US" smtClean="0"/>
              <a:pPr/>
              <a:t>7/12/2026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cxnSp>
        <p:nvCxnSpPr>
          <p:cNvPr id="8" name="Straight Connector 7">
            <a:extLst>
              <a:ext uri="{FF2B5EF4-FFF2-40B4-BE49-F238E27FC236}">
                <a16:creationId xmlns:a16="http://schemas.microsoft.com/office/drawing/2014/main" id="{B899D92D-13BB-E0E1-DD69-482838D5372B}"/>
              </a:ext>
              <a:ext uri="{C183D7F6-B498-43B3-948B-1728B52AA6E4}">
                <adec:decorative xmlns:adec="http://schemas.microsoft.com/office/drawing/2017/decorative" val="1"/>
              </a:ext>
            </a:extLst>
          </p:cNvPr>
          <p:cNvCxnSpPr>
            <a:cxnSpLocks/>
          </p:cNvCxnSpPr>
          <p:nvPr userDrawn="1"/>
        </p:nvCxnSpPr>
        <p:spPr>
          <a:xfrm>
            <a:off x="1066880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4282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Agenda 3">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0C4E9710-FA87-30E3-20CB-80AEB3E8C2A9}"/>
              </a:ext>
            </a:extLst>
          </p:cNvPr>
          <p:cNvSpPr>
            <a:spLocks noGrp="1"/>
          </p:cNvSpPr>
          <p:nvPr>
            <p:ph type="title"/>
          </p:nvPr>
        </p:nvSpPr>
        <p:spPr>
          <a:xfrm>
            <a:off x="2060880" y="365760"/>
            <a:ext cx="9292920" cy="1116811"/>
          </a:xfrm>
        </p:spPr>
        <p:txBody>
          <a:bodyPr/>
          <a:lstStyle>
            <a:lvl1pPr>
              <a:defRPr>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2" name="Content Placeholder 7">
            <a:extLst>
              <a:ext uri="{FF2B5EF4-FFF2-40B4-BE49-F238E27FC236}">
                <a16:creationId xmlns:a16="http://schemas.microsoft.com/office/drawing/2014/main" id="{D0E17293-F2D5-8A51-CB65-CFF771731061}"/>
              </a:ext>
            </a:extLst>
          </p:cNvPr>
          <p:cNvSpPr>
            <a:spLocks noGrp="1"/>
          </p:cNvSpPr>
          <p:nvPr>
            <p:ph sz="quarter" idx="14"/>
          </p:nvPr>
        </p:nvSpPr>
        <p:spPr>
          <a:xfrm>
            <a:off x="2066409" y="1986161"/>
            <a:ext cx="9284368" cy="4236841"/>
          </a:xfrm>
        </p:spPr>
        <p:txBody>
          <a:bodyPr/>
          <a:lstStyle>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29247CA6-BC1D-429A-A289-4E939E49554A}"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AC7AD265-7A5D-626D-3F70-B7BA0D0172D9}"/>
              </a:ext>
            </a:extLst>
          </p:cNvPr>
          <p:cNvCxnSpPr>
            <a:cxnSpLocks/>
          </p:cNvCxnSpPr>
          <p:nvPr userDrawn="1"/>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71403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a:xfrm>
            <a:off x="1060704" y="4608576"/>
            <a:ext cx="4169664" cy="1609344"/>
          </a:xfrm>
        </p:spPr>
        <p:txBody>
          <a:bodyPr anchor="t" anchorCtr="0">
            <a:noAutofit/>
          </a:bodyPr>
          <a:lstStyle>
            <a:lvl1pPr algn="ctr">
              <a:defRPr sz="44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8" name="Picture Placeholder 7">
            <a:extLst>
              <a:ext uri="{FF2B5EF4-FFF2-40B4-BE49-F238E27FC236}">
                <a16:creationId xmlns:a16="http://schemas.microsoft.com/office/drawing/2014/main" id="{4E5AAB3D-814D-597A-6ADE-F522A8116DCD}"/>
              </a:ext>
            </a:extLst>
          </p:cNvPr>
          <p:cNvSpPr>
            <a:spLocks noGrp="1"/>
          </p:cNvSpPr>
          <p:nvPr>
            <p:ph type="pic" idx="13" hasCustomPrompt="1"/>
          </p:nvPr>
        </p:nvSpPr>
        <p:spPr>
          <a:xfrm>
            <a:off x="1257301" y="1097280"/>
            <a:ext cx="3776470" cy="3168100"/>
          </a:xfrm>
          <a:custGeom>
            <a:avLst/>
            <a:gdLst>
              <a:gd name="connsiteX0" fmla="*/ 1888235 w 3776470"/>
              <a:gd name="connsiteY0" fmla="*/ 0 h 3168100"/>
              <a:gd name="connsiteX1" fmla="*/ 3776470 w 3776470"/>
              <a:gd name="connsiteY1" fmla="*/ 1888235 h 3168100"/>
              <a:gd name="connsiteX2" fmla="*/ 3776470 w 3776470"/>
              <a:gd name="connsiteY2" fmla="*/ 3168100 h 3168100"/>
              <a:gd name="connsiteX3" fmla="*/ 0 w 3776470"/>
              <a:gd name="connsiteY3" fmla="*/ 3168100 h 3168100"/>
              <a:gd name="connsiteX4" fmla="*/ 0 w 3776470"/>
              <a:gd name="connsiteY4" fmla="*/ 1888235 h 3168100"/>
              <a:gd name="connsiteX5" fmla="*/ 1888235 w 3776470"/>
              <a:gd name="connsiteY5" fmla="*/ 0 h 316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6470" h="3168100">
                <a:moveTo>
                  <a:pt x="1888235" y="0"/>
                </a:moveTo>
                <a:cubicBezTo>
                  <a:pt x="2931078" y="0"/>
                  <a:pt x="3776470" y="845392"/>
                  <a:pt x="3776470" y="1888235"/>
                </a:cubicBezTo>
                <a:lnTo>
                  <a:pt x="3776470" y="3168100"/>
                </a:lnTo>
                <a:lnTo>
                  <a:pt x="0" y="3168100"/>
                </a:lnTo>
                <a:lnTo>
                  <a:pt x="0" y="1888235"/>
                </a:lnTo>
                <a:cubicBezTo>
                  <a:pt x="0" y="845392"/>
                  <a:pt x="845392" y="0"/>
                  <a:pt x="1888235"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oAutofit/>
          </a:bodyPr>
          <a:lstStyle>
            <a:lvl1pPr marL="0" indent="0">
              <a:buFont typeface="Arial" panose="020B0604020202020204" pitchFamily="34" charse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a:xfrm>
            <a:off x="7141464" y="841248"/>
            <a:ext cx="4215384" cy="5330952"/>
          </a:xfrm>
        </p:spPr>
        <p:txBody>
          <a:bodyPr anchor="ctr"/>
          <a:lstStyle>
            <a:lvl1pPr algn="ctr">
              <a:defRPr>
                <a:solidFill>
                  <a:schemeClr val="tx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lvl1pPr>
              <a:defRPr>
                <a:solidFill>
                  <a:schemeClr val="tx1"/>
                </a:solidFill>
              </a:defRPr>
            </a:lvl1pPr>
          </a:lstStyle>
          <a:p>
            <a:fld id="{75E16723-2C2F-40DB-89B2-A94AAE77E75C}" type="datetime1">
              <a:rPr lang="en-US" smtClean="0"/>
              <a:pPr/>
              <a:t>7/12/2026</a:t>
            </a:fld>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lvl1pPr>
              <a:defRPr>
                <a:solidFill>
                  <a:schemeClr val="tx1"/>
                </a:solidFill>
              </a:defRPr>
            </a:lvl1pPr>
          </a:lstStyle>
          <a:p>
            <a:fld id="{2DE90F28-AFBB-4AB2-AA79-6D3F72ED131B}" type="slidenum">
              <a:rPr lang="en-US" smtClean="0"/>
              <a:pPr/>
              <a:t>‹#›</a:t>
            </a:fld>
            <a:endParaRPr lang="en-US"/>
          </a:p>
        </p:txBody>
      </p:sp>
      <p:cxnSp>
        <p:nvCxnSpPr>
          <p:cNvPr id="7" name="Straight Connector 6">
            <a:extLst>
              <a:ext uri="{FF2B5EF4-FFF2-40B4-BE49-F238E27FC236}">
                <a16:creationId xmlns:a16="http://schemas.microsoft.com/office/drawing/2014/main" id="{ECD2C868-CE73-A5B1-1389-62A23B14E008}"/>
              </a:ext>
              <a:ext uri="{C183D7F6-B498-43B3-948B-1728B52AA6E4}">
                <adec:decorative xmlns:adec="http://schemas.microsoft.com/office/drawing/2017/decorative" val="1"/>
              </a:ext>
            </a:extLst>
          </p:cNvPr>
          <p:cNvCxnSpPr>
            <a:cxnSpLocks/>
          </p:cNvCxnSpPr>
          <p:nvPr/>
        </p:nvCxnSpPr>
        <p:spPr>
          <a:xfrm>
            <a:off x="629708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4944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38200" y="365760"/>
            <a:ext cx="10515600" cy="1116811"/>
          </a:xfrm>
        </p:spPr>
        <p:txBody>
          <a:bodyPr/>
          <a:lstStyle>
            <a:lvl1pPr>
              <a:defRPr>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D3196D68-1BE9-332F-CE83-CA191A09639C}"/>
              </a:ext>
            </a:extLst>
          </p:cNvPr>
          <p:cNvSpPr>
            <a:spLocks noGrp="1"/>
          </p:cNvSpPr>
          <p:nvPr>
            <p:ph sz="quarter" idx="13"/>
          </p:nvPr>
        </p:nvSpPr>
        <p:spPr>
          <a:xfrm>
            <a:off x="838200" y="2395538"/>
            <a:ext cx="10515600" cy="4097337"/>
          </a:xfrm>
        </p:spPr>
        <p:txBody>
          <a:bodyPr/>
          <a:lstStyle>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90E4242-8CA0-457D-B3B1-7D78B4164321}"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83486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3">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gd name="connsiteX0" fmla="*/ 2176663 w 4353325"/>
              <a:gd name="connsiteY0" fmla="*/ 0 h 4265835"/>
              <a:gd name="connsiteX1" fmla="*/ 4353325 w 4353325"/>
              <a:gd name="connsiteY1" fmla="*/ 2176662 h 4265835"/>
              <a:gd name="connsiteX2" fmla="*/ 4353325 w 4353325"/>
              <a:gd name="connsiteY2" fmla="*/ 2712923 h 4265835"/>
              <a:gd name="connsiteX3" fmla="*/ 4353325 w 4353325"/>
              <a:gd name="connsiteY3" fmla="*/ 3733873 h 4265835"/>
              <a:gd name="connsiteX4" fmla="*/ 4353325 w 4353325"/>
              <a:gd name="connsiteY4" fmla="*/ 4265835 h 4265835"/>
              <a:gd name="connsiteX5" fmla="*/ 0 w 4353325"/>
              <a:gd name="connsiteY5" fmla="*/ 4265835 h 4265835"/>
              <a:gd name="connsiteX6" fmla="*/ 0 w 4353325"/>
              <a:gd name="connsiteY6" fmla="*/ 3733873 h 4265835"/>
              <a:gd name="connsiteX7" fmla="*/ 0 w 4353325"/>
              <a:gd name="connsiteY7" fmla="*/ 2712923 h 4265835"/>
              <a:gd name="connsiteX8" fmla="*/ 0 w 4353325"/>
              <a:gd name="connsiteY8" fmla="*/ 2176662 h 4265835"/>
              <a:gd name="connsiteX9" fmla="*/ 2176663 w 4353325"/>
              <a:gd name="connsiteY9" fmla="*/ 0 h 426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3102182"/>
            <a:ext cx="4325112" cy="2459736"/>
          </a:xfrm>
        </p:spPr>
        <p:txBody>
          <a:bodyPr anchor="b" anchorCtr="0"/>
          <a:lstStyle>
            <a:lvl1pPr marL="0" indent="0">
              <a:buNone/>
              <a:defRPr>
                <a:solidFill>
                  <a:schemeClr val="tx1"/>
                </a:solidFill>
              </a:defRPr>
            </a:lvl1pPr>
            <a:lvl2pPr marL="228600" indent="0">
              <a:buNone/>
              <a:defRPr sz="1400">
                <a:solidFill>
                  <a:schemeClr val="tx1"/>
                </a:solidFill>
              </a:defRPr>
            </a:lvl2pPr>
            <a:lvl3pPr marL="457200" indent="0">
              <a:buNone/>
              <a:defRPr sz="1400">
                <a:solidFill>
                  <a:schemeClr val="tx1"/>
                </a:solidFill>
              </a:defRPr>
            </a:lvl3pPr>
            <a:lvl4pPr marL="685800" indent="0">
              <a:buNone/>
              <a:defRPr sz="1400">
                <a:solidFill>
                  <a:schemeClr val="tx1"/>
                </a:solidFill>
              </a:defRPr>
            </a:lvl4pPr>
            <a:lvl5pPr marL="914400" indent="0">
              <a:buNone/>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3D6F41-6645-4089-A6BB-7B692A44A4CC}"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9419626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86384" y="2615184"/>
            <a:ext cx="3813048" cy="3557016"/>
          </a:xfrm>
        </p:spPr>
        <p:txBody>
          <a:bodyPr>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841248"/>
            <a:ext cx="4956175" cy="3556000"/>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258B73AF-3955-4569-8B4F-B329360A9CBD}"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EF4378AB-83E7-8777-F6CD-8F19BA4FEE73}"/>
              </a:ext>
              <a:ext uri="{C183D7F6-B498-43B3-948B-1728B52AA6E4}">
                <adec:decorative xmlns:adec="http://schemas.microsoft.com/office/drawing/2017/decorative" val="1"/>
              </a:ext>
            </a:extLst>
          </p:cNvPr>
          <p:cNvCxnSpPr>
            <a:cxnSpLocks/>
          </p:cNvCxnSpPr>
          <p:nvPr/>
        </p:nvCxnSpPr>
        <p:spPr>
          <a:xfrm flipV="1">
            <a:off x="501620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9674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1358617"/>
            <a:ext cx="4145582" cy="4818062"/>
          </a:xfrm>
        </p:spPr>
        <p:txBody>
          <a:bodyPr>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723954" y="841248"/>
            <a:ext cx="5681662" cy="4818062"/>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8695276D-BBED-48BC-B459-1E9A16CF46CD}"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7E04C821-A160-CE80-AFE2-D2549F9F2A41}"/>
              </a:ext>
              <a:ext uri="{C183D7F6-B498-43B3-948B-1728B52AA6E4}">
                <adec:decorative xmlns:adec="http://schemas.microsoft.com/office/drawing/2017/decorative" val="1"/>
              </a:ext>
            </a:extLst>
          </p:cNvPr>
          <p:cNvCxnSpPr>
            <a:cxnSpLocks/>
          </p:cNvCxnSpPr>
          <p:nvPr userDrawn="1"/>
        </p:nvCxnSpPr>
        <p:spPr>
          <a:xfrm flipV="1">
            <a:off x="5250118"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24378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841248"/>
            <a:ext cx="2999232" cy="5184648"/>
          </a:xfrm>
        </p:spPr>
        <p:txBody>
          <a:bodyPr anchor="t" anchorCtr="0">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66926" y="841248"/>
            <a:ext cx="6260154" cy="5184648"/>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0ADC593-EA98-4C39-A75F-3F3A9C691019}"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C8293A07-68F2-BD10-B738-E87F3F3D8CF3}"/>
              </a:ext>
              <a:ext uri="{C183D7F6-B498-43B3-948B-1728B52AA6E4}">
                <adec:decorative xmlns:adec="http://schemas.microsoft.com/office/drawing/2017/decorative" val="1"/>
              </a:ext>
            </a:extLst>
          </p:cNvPr>
          <p:cNvCxnSpPr>
            <a:cxnSpLocks/>
          </p:cNvCxnSpPr>
          <p:nvPr/>
        </p:nvCxnSpPr>
        <p:spPr>
          <a:xfrm flipV="1">
            <a:off x="418221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93099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1152" y="990511"/>
            <a:ext cx="2565593" cy="1858941"/>
          </a:xfrm>
        </p:spPr>
        <p:txBody>
          <a:bodyPr anchor="b"/>
          <a:lstStyle>
            <a:lvl1pPr>
              <a:defRPr lang="en-US" sz="3200" kern="1200" dirty="0">
                <a:solidFill>
                  <a:schemeClr val="tx1"/>
                </a:solidFill>
                <a:latin typeface="+mj-lt"/>
                <a:ea typeface="+mj-ea"/>
                <a:cs typeface="+mj-cs"/>
              </a:defRPr>
            </a:lvl1pPr>
          </a:lstStyle>
          <a:p>
            <a:r>
              <a:rPr lang="en-US" dirty="0"/>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0"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lvl1pPr marL="0" indent="0">
              <a:buFont typeface="Arial" panose="020B0604020202020204" pitchFamily="34" charse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2271" y="3011335"/>
            <a:ext cx="25599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5">
            <a:extLst>
              <a:ext uri="{FF2B5EF4-FFF2-40B4-BE49-F238E27FC236}">
                <a16:creationId xmlns:a16="http://schemas.microsoft.com/office/drawing/2014/main" id="{8BD5A515-9970-0784-7927-52F94C270B46}"/>
              </a:ext>
            </a:extLst>
          </p:cNvPr>
          <p:cNvSpPr>
            <a:spLocks noGrp="1"/>
          </p:cNvSpPr>
          <p:nvPr>
            <p:ph type="ftr" sz="quarter" idx="16"/>
          </p:nvPr>
        </p:nvSpPr>
        <p:spPr>
          <a:xfrm rot="5400000">
            <a:off x="10292564" y="1592958"/>
            <a:ext cx="2973522" cy="365125"/>
          </a:xfrm>
        </p:spPr>
        <p:txBody>
          <a:bodyPr/>
          <a:lstStyle>
            <a:lvl1pPr algn="l">
              <a:defRPr>
                <a:solidFill>
                  <a:schemeClr val="tx1"/>
                </a:solidFill>
              </a:defRPr>
            </a:lvl1pPr>
          </a:lstStyle>
          <a:p>
            <a:r>
              <a:rPr lang="en-US"/>
              <a:t>Sample Footer Text</a:t>
            </a:r>
            <a:endParaRPr lang="en-US" dirty="0"/>
          </a:p>
        </p:txBody>
      </p:sp>
      <p:sp>
        <p:nvSpPr>
          <p:cNvPr id="9" name="Date Placeholder 4">
            <a:extLst>
              <a:ext uri="{FF2B5EF4-FFF2-40B4-BE49-F238E27FC236}">
                <a16:creationId xmlns:a16="http://schemas.microsoft.com/office/drawing/2014/main" id="{8523CCEC-6BB2-B704-95E2-87FED823C5BD}"/>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7FA43F5B-065E-43CE-B3FD-98C48A6F94D7}" type="datetime1">
              <a:rPr lang="en-US" smtClean="0"/>
              <a:pPr/>
              <a:t>7/12/2026</a:t>
            </a:fld>
            <a:endParaRPr lang="en-US"/>
          </a:p>
        </p:txBody>
      </p:sp>
      <p:sp>
        <p:nvSpPr>
          <p:cNvPr id="11" name="Slide Number Placeholder 6">
            <a:extLst>
              <a:ext uri="{FF2B5EF4-FFF2-40B4-BE49-F238E27FC236}">
                <a16:creationId xmlns:a16="http://schemas.microsoft.com/office/drawing/2014/main" id="{1208465C-8C77-73BF-D18F-D01907BAC864}"/>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2DE90F28-AFBB-4AB2-AA79-6D3F72ED131B}" type="slidenum">
              <a:rPr lang="en-US" smtClean="0"/>
              <a:pPr/>
              <a:t>‹#›</a:t>
            </a:fld>
            <a:endParaRPr lang="en-US"/>
          </a:p>
        </p:txBody>
      </p:sp>
      <p:cxnSp>
        <p:nvCxnSpPr>
          <p:cNvPr id="3" name="Straight Connector 2">
            <a:extLst>
              <a:ext uri="{FF2B5EF4-FFF2-40B4-BE49-F238E27FC236}">
                <a16:creationId xmlns:a16="http://schemas.microsoft.com/office/drawing/2014/main" id="{50E2A219-E459-07B3-1ED3-CBF7D239BE08}"/>
              </a:ext>
              <a:ext uri="{C183D7F6-B498-43B3-948B-1728B52AA6E4}">
                <adec:decorative xmlns:adec="http://schemas.microsoft.com/office/drawing/2017/decorative" val="1"/>
              </a:ext>
            </a:extLst>
          </p:cNvPr>
          <p:cNvCxnSpPr>
            <a:cxnSpLocks/>
          </p:cNvCxnSpPr>
          <p:nvPr userDrawn="1"/>
        </p:nvCxnSpPr>
        <p:spPr>
          <a:xfrm>
            <a:off x="832057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52335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990511"/>
            <a:ext cx="2724240" cy="1858941"/>
          </a:xfrm>
        </p:spPr>
        <p:txBody>
          <a:bodyPr anchor="b"/>
          <a:lstStyle>
            <a:lvl1pPr>
              <a:defRPr lang="en-US" sz="3200" kern="1200" dirty="0">
                <a:solidFill>
                  <a:schemeClr val="tx1"/>
                </a:solidFill>
                <a:latin typeface="+mj-lt"/>
                <a:ea typeface="+mj-ea"/>
                <a:cs typeface="+mj-cs"/>
              </a:defRPr>
            </a:lvl1pPr>
          </a:lstStyle>
          <a:p>
            <a:r>
              <a:rPr lang="en-US"/>
              <a:t>Click to edit Master title style</a:t>
            </a:r>
          </a:p>
        </p:txBody>
      </p:sp>
      <p:sp>
        <p:nvSpPr>
          <p:cNvPr id="3" name="Footer Placeholder 5">
            <a:extLst>
              <a:ext uri="{FF2B5EF4-FFF2-40B4-BE49-F238E27FC236}">
                <a16:creationId xmlns:a16="http://schemas.microsoft.com/office/drawing/2014/main" id="{8B89DDCA-87DB-0908-C1FE-D16DEF719208}"/>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dirty="0"/>
              <a:t>Sample Footer Text</a:t>
            </a:r>
          </a:p>
        </p:txBody>
      </p:sp>
      <p:sp>
        <p:nvSpPr>
          <p:cNvPr id="4" name="Date Placeholder 4">
            <a:extLst>
              <a:ext uri="{FF2B5EF4-FFF2-40B4-BE49-F238E27FC236}">
                <a16:creationId xmlns:a16="http://schemas.microsoft.com/office/drawing/2014/main" id="{8EBE519D-028D-D854-9791-84D8B687B3A9}"/>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7FA43F5B-065E-43CE-B3FD-98C48A6F94D7}" type="datetime1">
              <a:rPr lang="en-US" smtClean="0"/>
              <a:pPr/>
              <a:t>7/12/2026</a:t>
            </a:fld>
            <a:endParaRPr lang="en-US"/>
          </a:p>
        </p:txBody>
      </p:sp>
      <p:sp>
        <p:nvSpPr>
          <p:cNvPr id="9" name="Slide Number Placeholder 6">
            <a:extLst>
              <a:ext uri="{FF2B5EF4-FFF2-40B4-BE49-F238E27FC236}">
                <a16:creationId xmlns:a16="http://schemas.microsoft.com/office/drawing/2014/main" id="{EAF697B0-B4E5-EE0F-75F1-242A9E4FB1F7}"/>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2DE90F28-AFBB-4AB2-AA79-6D3F72ED131B}" type="slidenum">
              <a:rPr lang="en-US" smtClean="0"/>
              <a:pPr/>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0" y="3011335"/>
            <a:ext cx="27182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3865677"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lvl1pPr marL="0" indent="0">
              <a:buFont typeface="Arial" panose="020B0604020202020204" pitchFamily="34" charset="0"/>
              <a:buNone/>
              <a:defRPr/>
            </a:lvl1pPr>
          </a:lstStyle>
          <a:p>
            <a:r>
              <a:rPr lang="en-US" dirty="0"/>
              <a:t> </a:t>
            </a:r>
          </a:p>
        </p:txBody>
      </p:sp>
      <p:cxnSp>
        <p:nvCxnSpPr>
          <p:cNvPr id="5" name="Straight Connector 4">
            <a:extLst>
              <a:ext uri="{FF2B5EF4-FFF2-40B4-BE49-F238E27FC236}">
                <a16:creationId xmlns:a16="http://schemas.microsoft.com/office/drawing/2014/main" id="{EA233B23-1BCB-72C2-12F6-A6A2A66483EC}"/>
              </a:ext>
              <a:ext uri="{C183D7F6-B498-43B3-948B-1728B52AA6E4}">
                <adec:decorative xmlns:adec="http://schemas.microsoft.com/office/drawing/2017/decorative" val="1"/>
              </a:ext>
            </a:extLst>
          </p:cNvPr>
          <p:cNvCxnSpPr>
            <a:cxnSpLocks/>
          </p:cNvCxnSpPr>
          <p:nvPr userDrawn="1"/>
        </p:nvCxnSpPr>
        <p:spPr>
          <a:xfrm>
            <a:off x="3859058"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5690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03520" y="548640"/>
            <a:ext cx="6093225" cy="1143000"/>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793885"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03520" y="1828800"/>
            <a:ext cx="6071616"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DF483F68-3490-71E7-A7DA-DA46BC485F75}"/>
              </a:ext>
              <a:ext uri="{C183D7F6-B498-43B3-948B-1728B52AA6E4}">
                <adec:decorative xmlns:adec="http://schemas.microsoft.com/office/drawing/2017/decorative" val="1"/>
              </a:ext>
            </a:extLst>
          </p:cNvPr>
          <p:cNvCxnSpPr>
            <a:cxnSpLocks/>
          </p:cNvCxnSpPr>
          <p:nvPr/>
        </p:nvCxnSpPr>
        <p:spPr>
          <a:xfrm>
            <a:off x="479715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9345FA4-0621-D8F1-73D0-046B7F4D7713}"/>
              </a:ext>
            </a:extLst>
          </p:cNvPr>
          <p:cNvSpPr>
            <a:spLocks noGrp="1"/>
          </p:cNvSpPr>
          <p:nvPr>
            <p:ph type="dt" sz="half" idx="15"/>
          </p:nvPr>
        </p:nvSpPr>
        <p:spPr>
          <a:xfrm rot="5400000">
            <a:off x="10425981" y="4687095"/>
            <a:ext cx="2706690" cy="365125"/>
          </a:xfrm>
        </p:spPr>
        <p:txBody>
          <a:bodyPr/>
          <a:lstStyle/>
          <a:p>
            <a:fld id="{7FA43F5B-065E-43CE-B3FD-98C48A6F94D7}" type="datetime1">
              <a:rPr lang="en-US" smtClean="0"/>
              <a:pPr/>
              <a:t>7/12/2026</a:t>
            </a:fld>
            <a:endParaRPr lang="en-US" dirty="0"/>
          </a:p>
        </p:txBody>
      </p:sp>
      <p:sp>
        <p:nvSpPr>
          <p:cNvPr id="9" name="Footer Placeholder 8">
            <a:extLst>
              <a:ext uri="{FF2B5EF4-FFF2-40B4-BE49-F238E27FC236}">
                <a16:creationId xmlns:a16="http://schemas.microsoft.com/office/drawing/2014/main" id="{84C51678-E871-8AD4-08DA-BF7B7013A356}"/>
              </a:ext>
            </a:extLst>
          </p:cNvPr>
          <p:cNvSpPr>
            <a:spLocks noGrp="1"/>
          </p:cNvSpPr>
          <p:nvPr>
            <p:ph type="ftr" sz="quarter" idx="16"/>
          </p:nvPr>
        </p:nvSpPr>
        <p:spPr>
          <a:xfrm rot="16200000" flipH="1">
            <a:off x="10292565" y="1592957"/>
            <a:ext cx="2973522" cy="365125"/>
          </a:xfrm>
        </p:spPr>
        <p:txBody>
          <a:bodyPr/>
          <a:lstStyle/>
          <a:p>
            <a:r>
              <a:rPr lang="en-US"/>
              <a:t>Sample Footer Text</a:t>
            </a:r>
            <a:endParaRPr lang="en-US" dirty="0"/>
          </a:p>
        </p:txBody>
      </p:sp>
      <p:sp>
        <p:nvSpPr>
          <p:cNvPr id="10" name="Slide Number Placeholder 9">
            <a:extLst>
              <a:ext uri="{FF2B5EF4-FFF2-40B4-BE49-F238E27FC236}">
                <a16:creationId xmlns:a16="http://schemas.microsoft.com/office/drawing/2014/main" id="{3CD01CE4-E064-7D2F-7D3A-9DA85E2777F2}"/>
              </a:ext>
            </a:extLst>
          </p:cNvPr>
          <p:cNvSpPr>
            <a:spLocks noGrp="1"/>
          </p:cNvSpPr>
          <p:nvPr>
            <p:ph type="sldNum" sz="quarter" idx="17"/>
          </p:nvPr>
        </p:nvSpPr>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30459544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1">
              <a:rPr lang="en-US" smtClean="0"/>
              <a:pPr/>
              <a:t>7/12/2026</a:t>
            </a:fld>
            <a:endParaRPr lang="en-US" dirty="0"/>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3151445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80560" y="320040"/>
            <a:ext cx="6858000" cy="932688"/>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8056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466BBA9B-B728-DC67-AD0E-8B0CD6B2553B}"/>
              </a:ext>
              <a:ext uri="{C183D7F6-B498-43B3-948B-1728B52AA6E4}">
                <adec:decorative xmlns:adec="http://schemas.microsoft.com/office/drawing/2017/decorative" val="1"/>
              </a:ext>
            </a:extLst>
          </p:cNvPr>
          <p:cNvCxnSpPr>
            <a:cxnSpLocks/>
          </p:cNvCxnSpPr>
          <p:nvPr userDrawn="1"/>
        </p:nvCxnSpPr>
        <p:spPr>
          <a:xfrm>
            <a:off x="401402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Date Placeholder 5">
            <a:extLst>
              <a:ext uri="{FF2B5EF4-FFF2-40B4-BE49-F238E27FC236}">
                <a16:creationId xmlns:a16="http://schemas.microsoft.com/office/drawing/2014/main" id="{9CD3AF4A-6CE8-D602-8B43-2DBEE16BF05E}"/>
              </a:ext>
            </a:extLst>
          </p:cNvPr>
          <p:cNvSpPr>
            <a:spLocks noGrp="1"/>
          </p:cNvSpPr>
          <p:nvPr>
            <p:ph type="dt" sz="half" idx="15"/>
          </p:nvPr>
        </p:nvSpPr>
        <p:spPr>
          <a:xfrm rot="5400000">
            <a:off x="10425981" y="4687095"/>
            <a:ext cx="2706690" cy="365125"/>
          </a:xfrm>
        </p:spPr>
        <p:txBody>
          <a:bodyPr/>
          <a:lstStyle/>
          <a:p>
            <a:fld id="{7FA43F5B-065E-43CE-B3FD-98C48A6F94D7}" type="datetime1">
              <a:rPr lang="en-US" smtClean="0"/>
              <a:pPr/>
              <a:t>7/12/2026</a:t>
            </a:fld>
            <a:endParaRPr lang="en-US" dirty="0"/>
          </a:p>
        </p:txBody>
      </p:sp>
      <p:sp>
        <p:nvSpPr>
          <p:cNvPr id="9" name="Footer Placeholder 8">
            <a:extLst>
              <a:ext uri="{FF2B5EF4-FFF2-40B4-BE49-F238E27FC236}">
                <a16:creationId xmlns:a16="http://schemas.microsoft.com/office/drawing/2014/main" id="{767E8268-A223-BA56-F272-53477C7091D7}"/>
              </a:ext>
            </a:extLst>
          </p:cNvPr>
          <p:cNvSpPr>
            <a:spLocks noGrp="1"/>
          </p:cNvSpPr>
          <p:nvPr>
            <p:ph type="ftr" sz="quarter" idx="16"/>
          </p:nvPr>
        </p:nvSpPr>
        <p:spPr>
          <a:xfrm rot="16200000" flipH="1">
            <a:off x="10292565" y="1592957"/>
            <a:ext cx="2973522" cy="365125"/>
          </a:xfrm>
        </p:spPr>
        <p:txBody>
          <a:bodyPr/>
          <a:lstStyle/>
          <a:p>
            <a:r>
              <a:rPr lang="en-US" dirty="0"/>
              <a:t>Sample Footer Text</a:t>
            </a:r>
          </a:p>
        </p:txBody>
      </p:sp>
      <p:sp>
        <p:nvSpPr>
          <p:cNvPr id="10" name="Slide Number Placeholder 9">
            <a:extLst>
              <a:ext uri="{FF2B5EF4-FFF2-40B4-BE49-F238E27FC236}">
                <a16:creationId xmlns:a16="http://schemas.microsoft.com/office/drawing/2014/main" id="{94F7843C-45BC-E180-EC40-8C80397FBC9E}"/>
              </a:ext>
            </a:extLst>
          </p:cNvPr>
          <p:cNvSpPr>
            <a:spLocks noGrp="1"/>
          </p:cNvSpPr>
          <p:nvPr>
            <p:ph type="sldNum" sz="quarter" idx="17"/>
          </p:nvPr>
        </p:nvSpPr>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41700017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6858000" cy="932688"/>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cxnSp>
        <p:nvCxnSpPr>
          <p:cNvPr id="4" name="Straight Connector 3">
            <a:extLst>
              <a:ext uri="{FF2B5EF4-FFF2-40B4-BE49-F238E27FC236}">
                <a16:creationId xmlns:a16="http://schemas.microsoft.com/office/drawing/2014/main" id="{3C626C00-7A36-46A2-880D-F484910B3412}"/>
              </a:ext>
              <a:ext uri="{C183D7F6-B498-43B3-948B-1728B52AA6E4}">
                <adec:decorative xmlns:adec="http://schemas.microsoft.com/office/drawing/2017/decorative" val="1"/>
              </a:ext>
            </a:extLst>
          </p:cNvPr>
          <p:cNvCxnSpPr>
            <a:cxnSpLocks/>
          </p:cNvCxnSpPr>
          <p:nvPr userDrawn="1"/>
        </p:nvCxnSpPr>
        <p:spPr>
          <a:xfrm>
            <a:off x="8077761"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68FF6D8B-36A2-DF79-CDB9-885694DCA71D}"/>
              </a:ext>
            </a:extLst>
          </p:cNvPr>
          <p:cNvSpPr>
            <a:spLocks noGrp="1"/>
          </p:cNvSpPr>
          <p:nvPr>
            <p:ph type="dt" sz="half" idx="15"/>
          </p:nvPr>
        </p:nvSpPr>
        <p:spPr>
          <a:xfrm rot="5400000">
            <a:off x="-997745" y="4687095"/>
            <a:ext cx="2706690" cy="365125"/>
          </a:xfrm>
        </p:spPr>
        <p:txBody>
          <a:bodyPr/>
          <a:lstStyle/>
          <a:p>
            <a:fld id="{7FA43F5B-065E-43CE-B3FD-98C48A6F94D7}" type="datetime1">
              <a:rPr lang="en-US" smtClean="0"/>
              <a:pPr/>
              <a:t>7/12/2026</a:t>
            </a:fld>
            <a:endParaRPr lang="en-US" dirty="0"/>
          </a:p>
        </p:txBody>
      </p:sp>
      <p:sp>
        <p:nvSpPr>
          <p:cNvPr id="5" name="Footer Placeholder 4">
            <a:extLst>
              <a:ext uri="{FF2B5EF4-FFF2-40B4-BE49-F238E27FC236}">
                <a16:creationId xmlns:a16="http://schemas.microsoft.com/office/drawing/2014/main" id="{63A2396A-E38F-CC9C-7303-71F99D082082}"/>
              </a:ext>
            </a:extLst>
          </p:cNvPr>
          <p:cNvSpPr>
            <a:spLocks noGrp="1"/>
          </p:cNvSpPr>
          <p:nvPr>
            <p:ph type="ftr" sz="quarter" idx="16"/>
          </p:nvPr>
        </p:nvSpPr>
        <p:spPr>
          <a:xfrm rot="16200000" flipH="1">
            <a:off x="-1131161" y="1592957"/>
            <a:ext cx="2973522" cy="365125"/>
          </a:xfrm>
        </p:spPr>
        <p:txBody>
          <a:bodyPr/>
          <a:lstStyle/>
          <a:p>
            <a:r>
              <a:rPr lang="en-US" dirty="0"/>
              <a:t>Sample Footer Text</a:t>
            </a:r>
          </a:p>
        </p:txBody>
      </p:sp>
      <p:sp>
        <p:nvSpPr>
          <p:cNvPr id="6" name="Slide Number Placeholder 5">
            <a:extLst>
              <a:ext uri="{FF2B5EF4-FFF2-40B4-BE49-F238E27FC236}">
                <a16:creationId xmlns:a16="http://schemas.microsoft.com/office/drawing/2014/main" id="{483B0E4B-031C-4F2A-1993-D824DD71F7DE}"/>
              </a:ext>
            </a:extLst>
          </p:cNvPr>
          <p:cNvSpPr>
            <a:spLocks noGrp="1"/>
          </p:cNvSpPr>
          <p:nvPr>
            <p:ph type="sldNum" sz="quarter" idx="17"/>
          </p:nvPr>
        </p:nvSpPr>
        <p:spPr>
          <a:xfrm>
            <a:off x="51117" y="6356350"/>
            <a:ext cx="574620" cy="365125"/>
          </a:xfrm>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6212967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32320" y="584339"/>
            <a:ext cx="4361688" cy="1261714"/>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0"/>
            <a:ext cx="6611509"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lang="en-US"/>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32320" y="1979463"/>
            <a:ext cx="4362450" cy="432926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FFBFE376-D742-D564-3921-9EE06C25A99D}"/>
              </a:ext>
              <a:ext uri="{C183D7F6-B498-43B3-948B-1728B52AA6E4}">
                <adec:decorative xmlns:adec="http://schemas.microsoft.com/office/drawing/2017/decorative" val="1"/>
              </a:ext>
            </a:extLst>
          </p:cNvPr>
          <p:cNvCxnSpPr>
            <a:cxnSpLocks/>
          </p:cNvCxnSpPr>
          <p:nvPr userDrawn="1"/>
        </p:nvCxnSpPr>
        <p:spPr>
          <a:xfrm>
            <a:off x="66160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Date Placeholder 5">
            <a:extLst>
              <a:ext uri="{FF2B5EF4-FFF2-40B4-BE49-F238E27FC236}">
                <a16:creationId xmlns:a16="http://schemas.microsoft.com/office/drawing/2014/main" id="{95BE6B84-4C67-D49C-27F8-C862E16A8FF8}"/>
              </a:ext>
            </a:extLst>
          </p:cNvPr>
          <p:cNvSpPr>
            <a:spLocks noGrp="1"/>
          </p:cNvSpPr>
          <p:nvPr>
            <p:ph type="dt" sz="half" idx="15"/>
          </p:nvPr>
        </p:nvSpPr>
        <p:spPr>
          <a:xfrm rot="5400000">
            <a:off x="10425981" y="4687095"/>
            <a:ext cx="2706690" cy="365125"/>
          </a:xfrm>
        </p:spPr>
        <p:txBody>
          <a:bodyPr/>
          <a:lstStyle/>
          <a:p>
            <a:fld id="{7FA43F5B-065E-43CE-B3FD-98C48A6F94D7}" type="datetime1">
              <a:rPr lang="en-US" smtClean="0"/>
              <a:pPr/>
              <a:t>7/12/2026</a:t>
            </a:fld>
            <a:endParaRPr lang="en-US" dirty="0"/>
          </a:p>
        </p:txBody>
      </p:sp>
      <p:sp>
        <p:nvSpPr>
          <p:cNvPr id="7" name="Footer Placeholder 6">
            <a:extLst>
              <a:ext uri="{FF2B5EF4-FFF2-40B4-BE49-F238E27FC236}">
                <a16:creationId xmlns:a16="http://schemas.microsoft.com/office/drawing/2014/main" id="{38CDB1B9-EC53-82AC-9108-F0D1BBC43917}"/>
              </a:ext>
            </a:extLst>
          </p:cNvPr>
          <p:cNvSpPr>
            <a:spLocks noGrp="1"/>
          </p:cNvSpPr>
          <p:nvPr>
            <p:ph type="ftr" sz="quarter" idx="16"/>
          </p:nvPr>
        </p:nvSpPr>
        <p:spPr>
          <a:xfrm rot="16200000" flipH="1">
            <a:off x="10292565" y="1592957"/>
            <a:ext cx="2973522"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E60BD4C5-5651-77FA-20CA-3D813654A922}"/>
              </a:ext>
            </a:extLst>
          </p:cNvPr>
          <p:cNvSpPr>
            <a:spLocks noGrp="1"/>
          </p:cNvSpPr>
          <p:nvPr>
            <p:ph type="sldNum" sz="quarter" idx="17"/>
          </p:nvPr>
        </p:nvSpPr>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24098973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cxnSp>
        <p:nvCxnSpPr>
          <p:cNvPr id="5" name="Straight Connector 4">
            <a:extLst>
              <a:ext uri="{FF2B5EF4-FFF2-40B4-BE49-F238E27FC236}">
                <a16:creationId xmlns:a16="http://schemas.microsoft.com/office/drawing/2014/main" id="{1481977D-48BC-F135-96F9-1655E4BEE673}"/>
              </a:ext>
              <a:ext uri="{C183D7F6-B498-43B3-948B-1728B52AA6E4}">
                <adec:decorative xmlns:adec="http://schemas.microsoft.com/office/drawing/2017/decorative" val="1"/>
              </a:ext>
            </a:extLst>
          </p:cNvPr>
          <p:cNvCxnSpPr>
            <a:cxnSpLocks/>
          </p:cNvCxnSpPr>
          <p:nvPr userDrawn="1"/>
        </p:nvCxnSpPr>
        <p:spPr>
          <a:xfrm>
            <a:off x="573212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fld id="{7FA43F5B-065E-43CE-B3FD-98C48A6F94D7}" type="datetime1">
              <a:rPr lang="en-US" smtClean="0"/>
              <a:pPr/>
              <a:t>7/12/2026</a:t>
            </a:fld>
            <a:endParaRPr lang="en-US" dirty="0"/>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r>
              <a:rPr lang="en-US" dirty="0"/>
              <a:t>Sample Footer Text</a:t>
            </a:r>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36118195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4572000" cy="932688"/>
          </a:xfrm>
        </p:spPr>
        <p:txBody>
          <a:bodyPr anchor="b"/>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380744"/>
            <a:ext cx="4572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cxnSp>
        <p:nvCxnSpPr>
          <p:cNvPr id="5" name="Straight Connector 4">
            <a:extLst>
              <a:ext uri="{FF2B5EF4-FFF2-40B4-BE49-F238E27FC236}">
                <a16:creationId xmlns:a16="http://schemas.microsoft.com/office/drawing/2014/main" id="{B18BEB48-A052-9364-6EF6-F698004CA571}"/>
              </a:ext>
              <a:ext uri="{C183D7F6-B498-43B3-948B-1728B52AA6E4}">
                <adec:decorative xmlns:adec="http://schemas.microsoft.com/office/drawing/2017/decorative" val="1"/>
              </a:ext>
            </a:extLst>
          </p:cNvPr>
          <p:cNvCxnSpPr>
            <a:cxnSpLocks/>
          </p:cNvCxnSpPr>
          <p:nvPr userDrawn="1"/>
        </p:nvCxnSpPr>
        <p:spPr>
          <a:xfrm>
            <a:off x="591172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417D8113-ECE6-D6F5-9CA4-C96A535F4799}"/>
              </a:ext>
            </a:extLst>
          </p:cNvPr>
          <p:cNvSpPr>
            <a:spLocks noGrp="1"/>
          </p:cNvSpPr>
          <p:nvPr>
            <p:ph type="dt" sz="half" idx="15"/>
          </p:nvPr>
        </p:nvSpPr>
        <p:spPr>
          <a:xfrm rot="5400000">
            <a:off x="-997745" y="4687095"/>
            <a:ext cx="2706690" cy="365125"/>
          </a:xfrm>
        </p:spPr>
        <p:txBody>
          <a:bodyPr/>
          <a:lstStyle/>
          <a:p>
            <a:fld id="{7FA43F5B-065E-43CE-B3FD-98C48A6F94D7}" type="datetime1">
              <a:rPr lang="en-US" smtClean="0"/>
              <a:pPr/>
              <a:t>7/12/2026</a:t>
            </a:fld>
            <a:endParaRPr lang="en-US" dirty="0"/>
          </a:p>
        </p:txBody>
      </p:sp>
      <p:sp>
        <p:nvSpPr>
          <p:cNvPr id="6" name="Footer Placeholder 4">
            <a:extLst>
              <a:ext uri="{FF2B5EF4-FFF2-40B4-BE49-F238E27FC236}">
                <a16:creationId xmlns:a16="http://schemas.microsoft.com/office/drawing/2014/main" id="{629A0137-F97A-8194-464D-3B7D4814A8AE}"/>
              </a:ext>
            </a:extLst>
          </p:cNvPr>
          <p:cNvSpPr>
            <a:spLocks noGrp="1"/>
          </p:cNvSpPr>
          <p:nvPr>
            <p:ph type="ftr" sz="quarter" idx="16"/>
          </p:nvPr>
        </p:nvSpPr>
        <p:spPr>
          <a:xfrm rot="16200000" flipH="1">
            <a:off x="-1131161" y="1592957"/>
            <a:ext cx="2973522" cy="365125"/>
          </a:xfrm>
        </p:spPr>
        <p:txBody>
          <a:bodyPr/>
          <a:lstStyle/>
          <a:p>
            <a:r>
              <a:rPr lang="en-US" dirty="0"/>
              <a:t>Sample Footer Text</a:t>
            </a:r>
          </a:p>
        </p:txBody>
      </p:sp>
      <p:sp>
        <p:nvSpPr>
          <p:cNvPr id="7" name="Slide Number Placeholder 5">
            <a:extLst>
              <a:ext uri="{FF2B5EF4-FFF2-40B4-BE49-F238E27FC236}">
                <a16:creationId xmlns:a16="http://schemas.microsoft.com/office/drawing/2014/main" id="{E3FE5686-63A9-B1A1-5734-F96A96514650}"/>
              </a:ext>
            </a:extLst>
          </p:cNvPr>
          <p:cNvSpPr>
            <a:spLocks noGrp="1"/>
          </p:cNvSpPr>
          <p:nvPr>
            <p:ph type="sldNum" sz="quarter" idx="17"/>
          </p:nvPr>
        </p:nvSpPr>
        <p:spPr>
          <a:xfrm>
            <a:off x="51117" y="6356350"/>
            <a:ext cx="574620" cy="365125"/>
          </a:xfrm>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37151718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46720" y="583413"/>
            <a:ext cx="3566160" cy="1527048"/>
          </a:xfrm>
        </p:spPr>
        <p:txBody>
          <a:bodyPr anchor="b">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0"/>
            <a:ext cx="7584144"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046720" y="2212975"/>
            <a:ext cx="3566160" cy="40957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C1F1B67D-ECBB-854F-CC29-CAAA9DB18E34}"/>
              </a:ext>
              <a:ext uri="{C183D7F6-B498-43B3-948B-1728B52AA6E4}">
                <adec:decorative xmlns:adec="http://schemas.microsoft.com/office/drawing/2017/decorative" val="1"/>
              </a:ext>
            </a:extLst>
          </p:cNvPr>
          <p:cNvCxnSpPr>
            <a:cxnSpLocks/>
          </p:cNvCxnSpPr>
          <p:nvPr userDrawn="1"/>
        </p:nvCxnSpPr>
        <p:spPr>
          <a:xfrm>
            <a:off x="7582129"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Date Placeholder 4">
            <a:extLst>
              <a:ext uri="{FF2B5EF4-FFF2-40B4-BE49-F238E27FC236}">
                <a16:creationId xmlns:a16="http://schemas.microsoft.com/office/drawing/2014/main" id="{B4A8E04B-FD21-4A20-D196-257B310FD4B4}"/>
              </a:ext>
            </a:extLst>
          </p:cNvPr>
          <p:cNvSpPr>
            <a:spLocks noGrp="1"/>
          </p:cNvSpPr>
          <p:nvPr>
            <p:ph type="dt" sz="half" idx="15"/>
          </p:nvPr>
        </p:nvSpPr>
        <p:spPr>
          <a:xfrm rot="5400000">
            <a:off x="10425981" y="4687095"/>
            <a:ext cx="2706690" cy="365125"/>
          </a:xfrm>
        </p:spPr>
        <p:txBody>
          <a:bodyPr/>
          <a:lstStyle/>
          <a:p>
            <a:fld id="{7FA43F5B-065E-43CE-B3FD-98C48A6F94D7}" type="datetime1">
              <a:rPr lang="en-US" smtClean="0"/>
              <a:pPr/>
              <a:t>7/12/2026</a:t>
            </a:fld>
            <a:endParaRPr lang="en-US" dirty="0"/>
          </a:p>
        </p:txBody>
      </p:sp>
      <p:sp>
        <p:nvSpPr>
          <p:cNvPr id="9" name="Footer Placeholder 8">
            <a:extLst>
              <a:ext uri="{FF2B5EF4-FFF2-40B4-BE49-F238E27FC236}">
                <a16:creationId xmlns:a16="http://schemas.microsoft.com/office/drawing/2014/main" id="{4FB7A9C8-9922-276E-D7E7-BA37C3C590DA}"/>
              </a:ext>
            </a:extLst>
          </p:cNvPr>
          <p:cNvSpPr>
            <a:spLocks noGrp="1"/>
          </p:cNvSpPr>
          <p:nvPr>
            <p:ph type="ftr" sz="quarter" idx="16"/>
          </p:nvPr>
        </p:nvSpPr>
        <p:spPr>
          <a:xfrm rot="16200000" flipH="1">
            <a:off x="10292565" y="1592957"/>
            <a:ext cx="2973522" cy="365125"/>
          </a:xfrm>
        </p:spPr>
        <p:txBody>
          <a:bodyPr/>
          <a:lstStyle/>
          <a:p>
            <a:r>
              <a:rPr lang="en-US" dirty="0"/>
              <a:t>Sample Footer Text</a:t>
            </a:r>
          </a:p>
        </p:txBody>
      </p:sp>
      <p:sp>
        <p:nvSpPr>
          <p:cNvPr id="10" name="Slide Number Placeholder 9">
            <a:extLst>
              <a:ext uri="{FF2B5EF4-FFF2-40B4-BE49-F238E27FC236}">
                <a16:creationId xmlns:a16="http://schemas.microsoft.com/office/drawing/2014/main" id="{C7BD9853-F841-5935-2E22-F5DA78B10918}"/>
              </a:ext>
            </a:extLst>
          </p:cNvPr>
          <p:cNvSpPr>
            <a:spLocks noGrp="1"/>
          </p:cNvSpPr>
          <p:nvPr>
            <p:ph type="sldNum" sz="quarter" idx="17"/>
          </p:nvPr>
        </p:nvSpPr>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5162017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3401568" cy="1527048"/>
          </a:xfrm>
        </p:spPr>
        <p:txBody>
          <a:bodyPr anchor="b">
            <a:norm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2212975"/>
            <a:ext cx="3401568" cy="40957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761780" y="0"/>
            <a:ext cx="7430219"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lang="en-US"/>
            </a:lvl1pPr>
          </a:lstStyle>
          <a:p>
            <a:r>
              <a:rPr lang="en-US" dirty="0"/>
              <a:t> </a:t>
            </a:r>
          </a:p>
        </p:txBody>
      </p:sp>
      <p:cxnSp>
        <p:nvCxnSpPr>
          <p:cNvPr id="5" name="Straight Connector 4">
            <a:extLst>
              <a:ext uri="{FF2B5EF4-FFF2-40B4-BE49-F238E27FC236}">
                <a16:creationId xmlns:a16="http://schemas.microsoft.com/office/drawing/2014/main" id="{E88ED8BF-3BC1-C0A7-67E1-8F6CE5DBA66D}"/>
              </a:ext>
              <a:ext uri="{C183D7F6-B498-43B3-948B-1728B52AA6E4}">
                <adec:decorative xmlns:adec="http://schemas.microsoft.com/office/drawing/2017/decorative" val="1"/>
              </a:ext>
            </a:extLst>
          </p:cNvPr>
          <p:cNvCxnSpPr>
            <a:cxnSpLocks/>
          </p:cNvCxnSpPr>
          <p:nvPr userDrawn="1"/>
        </p:nvCxnSpPr>
        <p:spPr>
          <a:xfrm>
            <a:off x="474815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72C41D87-A2F7-832F-EE5D-4A82C0898306}"/>
              </a:ext>
            </a:extLst>
          </p:cNvPr>
          <p:cNvSpPr>
            <a:spLocks noGrp="1"/>
          </p:cNvSpPr>
          <p:nvPr>
            <p:ph type="dt" sz="half" idx="15"/>
          </p:nvPr>
        </p:nvSpPr>
        <p:spPr>
          <a:xfrm rot="5400000">
            <a:off x="-997745" y="4687095"/>
            <a:ext cx="2706690" cy="365125"/>
          </a:xfrm>
        </p:spPr>
        <p:txBody>
          <a:bodyPr/>
          <a:lstStyle/>
          <a:p>
            <a:fld id="{7FA43F5B-065E-43CE-B3FD-98C48A6F94D7}" type="datetime1">
              <a:rPr lang="en-US" smtClean="0"/>
              <a:pPr/>
              <a:t>7/12/2026</a:t>
            </a:fld>
            <a:endParaRPr lang="en-US" dirty="0"/>
          </a:p>
        </p:txBody>
      </p:sp>
      <p:sp>
        <p:nvSpPr>
          <p:cNvPr id="6" name="Footer Placeholder 4">
            <a:extLst>
              <a:ext uri="{FF2B5EF4-FFF2-40B4-BE49-F238E27FC236}">
                <a16:creationId xmlns:a16="http://schemas.microsoft.com/office/drawing/2014/main" id="{B2FFE48E-EFB9-58B7-9159-E1F3B1F35D72}"/>
              </a:ext>
            </a:extLst>
          </p:cNvPr>
          <p:cNvSpPr>
            <a:spLocks noGrp="1"/>
          </p:cNvSpPr>
          <p:nvPr>
            <p:ph type="ftr" sz="quarter" idx="16"/>
          </p:nvPr>
        </p:nvSpPr>
        <p:spPr>
          <a:xfrm rot="16200000" flipH="1">
            <a:off x="-1131161" y="1592957"/>
            <a:ext cx="2973522" cy="365125"/>
          </a:xfrm>
        </p:spPr>
        <p:txBody>
          <a:bodyPr/>
          <a:lstStyle/>
          <a:p>
            <a:r>
              <a:rPr lang="en-US" dirty="0"/>
              <a:t>Sample Footer Text</a:t>
            </a:r>
          </a:p>
        </p:txBody>
      </p:sp>
      <p:sp>
        <p:nvSpPr>
          <p:cNvPr id="7" name="Slide Number Placeholder 5">
            <a:extLst>
              <a:ext uri="{FF2B5EF4-FFF2-40B4-BE49-F238E27FC236}">
                <a16:creationId xmlns:a16="http://schemas.microsoft.com/office/drawing/2014/main" id="{C03AB52F-F281-1BB9-9D9F-9FC67E6B879C}"/>
              </a:ext>
            </a:extLst>
          </p:cNvPr>
          <p:cNvSpPr>
            <a:spLocks noGrp="1"/>
          </p:cNvSpPr>
          <p:nvPr>
            <p:ph type="sldNum" sz="quarter" idx="17"/>
          </p:nvPr>
        </p:nvSpPr>
        <p:spPr>
          <a:xfrm>
            <a:off x="51117" y="6356350"/>
            <a:ext cx="574620" cy="365125"/>
          </a:xfrm>
        </p:spPr>
        <p:txBody>
          <a:bodyPr/>
          <a:lstStyle/>
          <a:p>
            <a:fld id="{2DE90F28-AFBB-4AB2-AA79-6D3F72ED131B}" type="slidenum">
              <a:rPr lang="en-US" smtClean="0"/>
              <a:pPr/>
              <a:t>‹#›</a:t>
            </a:fld>
            <a:endParaRPr lang="en-US" dirty="0"/>
          </a:p>
        </p:txBody>
      </p:sp>
    </p:spTree>
    <p:extLst>
      <p:ext uri="{BB962C8B-B14F-4D97-AF65-F5344CB8AC3E}">
        <p14:creationId xmlns:p14="http://schemas.microsoft.com/office/powerpoint/2010/main" val="20710414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012268"/>
            <a:ext cx="3739896" cy="1390330"/>
          </a:xfrm>
        </p:spPr>
        <p:txBody>
          <a:bodyPr anchor="t">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sp>
        <p:nvSpPr>
          <p:cNvPr id="4" name="Footer Placeholder 5">
            <a:extLst>
              <a:ext uri="{FF2B5EF4-FFF2-40B4-BE49-F238E27FC236}">
                <a16:creationId xmlns:a16="http://schemas.microsoft.com/office/drawing/2014/main" id="{485E715F-A05B-F2BC-ABF4-447E9B58E0C2}"/>
              </a:ext>
            </a:extLst>
          </p:cNvPr>
          <p:cNvSpPr>
            <a:spLocks noGrp="1"/>
          </p:cNvSpPr>
          <p:nvPr>
            <p:ph type="ftr" sz="quarter" idx="15"/>
          </p:nvPr>
        </p:nvSpPr>
        <p:spPr>
          <a:xfrm rot="16200000">
            <a:off x="-499001" y="5684309"/>
            <a:ext cx="1709209" cy="365125"/>
          </a:xfrm>
        </p:spPr>
        <p:txBody>
          <a:bodyPr/>
          <a:lstStyle/>
          <a:p>
            <a:r>
              <a:rPr lang="en-US" dirty="0"/>
              <a:t>Sample Footer Text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6320" y="5012267"/>
            <a:ext cx="6400800" cy="1390330"/>
          </a:xfrm>
        </p:spPr>
        <p:txBody>
          <a:bodyPr>
            <a:noAutofit/>
          </a:bodyPr>
          <a:lstStyle>
            <a:lvl1pPr marL="0" indent="0">
              <a:buFont typeface="Arial" panose="020B0604020202020204" pitchFamily="34" charset="0"/>
              <a:buNone/>
              <a:defRPr sz="1800">
                <a:solidFill>
                  <a:schemeClr val="tx1"/>
                </a:solidFill>
              </a:defRPr>
            </a:lvl1pPr>
            <a:lvl2pPr marL="228600" indent="0">
              <a:buFont typeface="Arial" panose="020B0604020202020204" pitchFamily="34" charset="0"/>
              <a:buNone/>
              <a:defRPr sz="1600">
                <a:solidFill>
                  <a:schemeClr val="tx1"/>
                </a:solidFill>
              </a:defRPr>
            </a:lvl2pPr>
            <a:lvl3pPr marL="457200" indent="0">
              <a:buFont typeface="Arial" panose="020B0604020202020204" pitchFamily="34" charset="0"/>
              <a:buNone/>
              <a:defRPr sz="1400">
                <a:solidFill>
                  <a:schemeClr val="tx1"/>
                </a:solidFill>
              </a:defRPr>
            </a:lvl3pPr>
            <a:lvl4pPr marL="685800" indent="0">
              <a:buFont typeface="Arial" panose="020B0604020202020204" pitchFamily="34" charset="0"/>
              <a:buNone/>
              <a:defRPr sz="1200">
                <a:solidFill>
                  <a:schemeClr val="tx1"/>
                </a:solidFill>
              </a:defRPr>
            </a:lvl4pPr>
            <a:lvl5pPr marL="914400" indent="0">
              <a:buFont typeface="Arial" panose="020B0604020202020204" pitchFamily="34" charset="0"/>
              <a:buNone/>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73959" y="5435073"/>
            <a:ext cx="1210734" cy="365125"/>
          </a:xfrm>
        </p:spPr>
        <p:txBody>
          <a:bodyPr/>
          <a:lstStyle>
            <a:lvl1pPr>
              <a:defRPr>
                <a:solidFill>
                  <a:schemeClr val="tx1"/>
                </a:solidFill>
              </a:defRPr>
            </a:lvl1pPr>
          </a:lstStyle>
          <a:p>
            <a:fld id="{ADC8C146-0A20-4029-98D5-9A42EEDF8B24}" type="datetime1">
              <a:rPr lang="en-US" smtClean="0"/>
              <a:pPr/>
              <a:t>7/12/2026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2A2B6090-1D21-5610-7943-4C4F96A6C767}"/>
              </a:ext>
              <a:ext uri="{C183D7F6-B498-43B3-948B-1728B52AA6E4}">
                <adec:decorative xmlns:adec="http://schemas.microsoft.com/office/drawing/2017/decorative" val="1"/>
              </a:ext>
            </a:extLst>
          </p:cNvPr>
          <p:cNvCxnSpPr>
            <a:cxnSpLocks/>
          </p:cNvCxnSpPr>
          <p:nvPr/>
        </p:nvCxnSpPr>
        <p:spPr>
          <a:xfrm flipH="1">
            <a:off x="0" y="463823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56464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4162317"/>
            <a:ext cx="2953618" cy="1892808"/>
          </a:xfrm>
        </p:spPr>
        <p:txBody>
          <a:bodyPr anchor="t">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77827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cxnSp>
        <p:nvCxnSpPr>
          <p:cNvPr id="3" name="Straight Connector 2">
            <a:extLst>
              <a:ext uri="{FF2B5EF4-FFF2-40B4-BE49-F238E27FC236}">
                <a16:creationId xmlns:a16="http://schemas.microsoft.com/office/drawing/2014/main" id="{2405500C-1C2B-4DBE-7BD5-6BEE65AA2531}"/>
              </a:ext>
              <a:ext uri="{C183D7F6-B498-43B3-948B-1728B52AA6E4}">
                <adec:decorative xmlns:adec="http://schemas.microsoft.com/office/drawing/2017/decorative" val="1"/>
              </a:ext>
            </a:extLst>
          </p:cNvPr>
          <p:cNvCxnSpPr>
            <a:cxnSpLocks/>
          </p:cNvCxnSpPr>
          <p:nvPr/>
        </p:nvCxnSpPr>
        <p:spPr>
          <a:xfrm flipH="1">
            <a:off x="0" y="37843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Footer Placeholder 9">
            <a:extLst>
              <a:ext uri="{FF2B5EF4-FFF2-40B4-BE49-F238E27FC236}">
                <a16:creationId xmlns:a16="http://schemas.microsoft.com/office/drawing/2014/main" id="{EFC0BAFC-A983-7661-7BE4-9CB4E1AAE80B}"/>
              </a:ext>
            </a:extLst>
          </p:cNvPr>
          <p:cNvSpPr>
            <a:spLocks noGrp="1"/>
          </p:cNvSpPr>
          <p:nvPr>
            <p:ph type="ftr" sz="quarter" idx="16"/>
          </p:nvPr>
        </p:nvSpPr>
        <p:spPr>
          <a:xfrm rot="16200000" flipH="1">
            <a:off x="-923978" y="5259333"/>
            <a:ext cx="2559157" cy="365125"/>
          </a:xfrm>
        </p:spPr>
        <p:txBody>
          <a:bodyPr/>
          <a:lstStyle/>
          <a:p>
            <a:r>
              <a:rPr lang="en-US" dirty="0"/>
              <a:t>Sample Footer Text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40480" y="4162318"/>
            <a:ext cx="7589520" cy="2240280"/>
          </a:xfrm>
        </p:spPr>
        <p:txBody>
          <a:bodyPr>
            <a:noAutofit/>
          </a:bodyPr>
          <a:lstStyle>
            <a:lvl1pPr marL="0" indent="0">
              <a:buFont typeface="Arial" panose="020B0604020202020204" pitchFamily="34" charset="0"/>
              <a:buNone/>
              <a:defRPr sz="1800">
                <a:solidFill>
                  <a:schemeClr val="tx1"/>
                </a:solidFill>
              </a:defRPr>
            </a:lvl1pPr>
            <a:lvl2pPr marL="514350" indent="-285750">
              <a:buFont typeface="Arial" panose="020B0604020202020204" pitchFamily="34" charset="0"/>
              <a:buChar char="•"/>
              <a:defRPr sz="1600">
                <a:solidFill>
                  <a:schemeClr val="tx1"/>
                </a:solidFill>
              </a:defRPr>
            </a:lvl2pPr>
            <a:lvl3pPr marL="742950" indent="-285750">
              <a:buFont typeface="Arial" panose="020B0604020202020204" pitchFamily="34" charset="0"/>
              <a:buChar char="•"/>
              <a:defRPr sz="1400">
                <a:solidFill>
                  <a:schemeClr val="tx1"/>
                </a:solidFill>
              </a:defRPr>
            </a:lvl3pPr>
            <a:lvl4pPr marL="857250" indent="-171450">
              <a:buFont typeface="Arial" panose="020B0604020202020204" pitchFamily="34" charset="0"/>
              <a:buChar char="•"/>
              <a:defRPr sz="1200">
                <a:solidFill>
                  <a:schemeClr val="tx1"/>
                </a:solidFill>
              </a:defRPr>
            </a:lvl4pPr>
            <a:lvl5pPr marL="1085850" indent="-171450">
              <a:buFont typeface="Arial" panose="020B0604020202020204" pitchFamily="34" charset="0"/>
              <a:buChar char="•"/>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8">
            <a:extLst>
              <a:ext uri="{FF2B5EF4-FFF2-40B4-BE49-F238E27FC236}">
                <a16:creationId xmlns:a16="http://schemas.microsoft.com/office/drawing/2014/main" id="{273E16F8-613D-6FF2-3AAE-FB4255DC1EF7}"/>
              </a:ext>
            </a:extLst>
          </p:cNvPr>
          <p:cNvSpPr>
            <a:spLocks noGrp="1"/>
          </p:cNvSpPr>
          <p:nvPr>
            <p:ph type="dt" sz="half" idx="15"/>
          </p:nvPr>
        </p:nvSpPr>
        <p:spPr/>
        <p:txBody>
          <a:bodyPr/>
          <a:lstStyle/>
          <a:p>
            <a:fld id="{7FA43F5B-065E-43CE-B3FD-98C48A6F94D7}" type="datetime1">
              <a:rPr lang="en-US" smtClean="0"/>
              <a:t>7/12/2026</a:t>
            </a:fld>
            <a:endParaRPr lang="en-US" dirty="0"/>
          </a:p>
        </p:txBody>
      </p:sp>
      <p:sp>
        <p:nvSpPr>
          <p:cNvPr id="12" name="Slide Number Placeholder 11">
            <a:extLst>
              <a:ext uri="{FF2B5EF4-FFF2-40B4-BE49-F238E27FC236}">
                <a16:creationId xmlns:a16="http://schemas.microsoft.com/office/drawing/2014/main" id="{64EC89D4-F3C3-252D-E57A-D34A76D8BD1E}"/>
              </a:ext>
            </a:extLst>
          </p:cNvPr>
          <p:cNvSpPr>
            <a:spLocks noGrp="1"/>
          </p:cNvSpPr>
          <p:nvPr>
            <p:ph type="sldNum" sz="quarter" idx="17"/>
          </p:nvPr>
        </p:nvSpPr>
        <p:spPr>
          <a:xfrm>
            <a:off x="11512296" y="6356350"/>
            <a:ext cx="574620" cy="365125"/>
          </a:xfrm>
        </p:spPr>
        <p:txBody>
          <a:bodyPr/>
          <a:lstStyle/>
          <a:p>
            <a:fld id="{2DE90F28-AFBB-4AB2-AA79-6D3F72ED131B}" type="slidenum">
              <a:rPr lang="en-US" smtClean="0"/>
              <a:t>‹#›</a:t>
            </a:fld>
            <a:endParaRPr lang="en-US" dirty="0"/>
          </a:p>
        </p:txBody>
      </p:sp>
    </p:spTree>
    <p:extLst>
      <p:ext uri="{BB962C8B-B14F-4D97-AF65-F5344CB8AC3E}">
        <p14:creationId xmlns:p14="http://schemas.microsoft.com/office/powerpoint/2010/main" val="9697166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813647"/>
            <a:ext cx="2953618" cy="1892808"/>
          </a:xfrm>
        </p:spPr>
        <p:txBody>
          <a:bodyPr anchor="b" anchorCtr="0">
            <a:normAutofit/>
          </a:bodyPr>
          <a:lstStyle>
            <a:lvl1pPr>
              <a:defRPr sz="320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D1C5DDB1-0680-6692-8E8B-F9D50E915262}"/>
              </a:ext>
            </a:extLst>
          </p:cNvPr>
          <p:cNvSpPr>
            <a:spLocks noGrp="1"/>
          </p:cNvSpPr>
          <p:nvPr>
            <p:ph type="ftr" sz="quarter" idx="16"/>
          </p:nvPr>
        </p:nvSpPr>
        <p:spPr>
          <a:xfrm rot="16200000" flipH="1">
            <a:off x="-853249" y="1315045"/>
            <a:ext cx="2417698" cy="365125"/>
          </a:xfrm>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66175"/>
            <a:ext cx="7409228" cy="2240280"/>
          </a:xfrm>
        </p:spPr>
        <p:txBody>
          <a:bodyPr anchor="b" anchorCtr="0">
            <a:noAutofit/>
          </a:bodyPr>
          <a:lstStyle>
            <a:lvl1pPr marL="0" indent="0">
              <a:buFont typeface="Arial" panose="020B0604020202020204" pitchFamily="34" charset="0"/>
              <a:buNone/>
              <a:defRPr sz="1800">
                <a:solidFill>
                  <a:schemeClr val="tx1"/>
                </a:solidFill>
              </a:defRPr>
            </a:lvl1pPr>
            <a:lvl2pPr marL="514350" indent="-285750">
              <a:buFont typeface="Arial" panose="020B0604020202020204" pitchFamily="34" charset="0"/>
              <a:buChar char="•"/>
              <a:defRPr sz="1600">
                <a:solidFill>
                  <a:schemeClr val="tx1"/>
                </a:solidFill>
              </a:defRPr>
            </a:lvl2pPr>
            <a:lvl3pPr marL="742950" indent="-285750">
              <a:buFont typeface="Arial" panose="020B0604020202020204" pitchFamily="34" charset="0"/>
              <a:buChar char="•"/>
              <a:defRPr sz="1400">
                <a:solidFill>
                  <a:schemeClr val="tx1"/>
                </a:solidFill>
              </a:defRPr>
            </a:lvl3pPr>
            <a:lvl4pPr marL="857250" indent="-171450">
              <a:buFont typeface="Arial" panose="020B0604020202020204" pitchFamily="34" charset="0"/>
              <a:buChar char="•"/>
              <a:defRPr sz="1200">
                <a:solidFill>
                  <a:schemeClr val="tx1"/>
                </a:solidFill>
              </a:defRPr>
            </a:lvl4pPr>
            <a:lvl5pPr marL="1085850" indent="-171450">
              <a:buFont typeface="Arial" panose="020B0604020202020204" pitchFamily="34" charset="0"/>
              <a:buChar char="•"/>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865DF332-3FBA-2C89-59F5-FA1778C4985A}"/>
              </a:ext>
            </a:extLst>
          </p:cNvPr>
          <p:cNvSpPr>
            <a:spLocks noGrp="1"/>
          </p:cNvSpPr>
          <p:nvPr>
            <p:ph type="dt" sz="half" idx="15"/>
          </p:nvPr>
        </p:nvSpPr>
        <p:spPr>
          <a:xfrm rot="5400000">
            <a:off x="10902234" y="1160706"/>
            <a:ext cx="1754184" cy="365125"/>
          </a:xfrm>
        </p:spPr>
        <p:txBody>
          <a:bodyPr/>
          <a:lstStyle>
            <a:lvl1pPr>
              <a:defRPr>
                <a:solidFill>
                  <a:schemeClr val="tx1"/>
                </a:solidFill>
              </a:defRPr>
            </a:lvl1pPr>
          </a:lstStyle>
          <a:p>
            <a:fld id="{7FA43F5B-065E-43CE-B3FD-98C48A6F94D7}" type="datetime1">
              <a:rPr lang="en-US" smtClean="0"/>
              <a:pPr/>
              <a:t>7/12/2026</a:t>
            </a:fld>
            <a:endParaRPr lang="en-US" dirty="0"/>
          </a:p>
        </p:txBody>
      </p:sp>
      <p:sp>
        <p:nvSpPr>
          <p:cNvPr id="9" name="Slide Number Placeholder 8">
            <a:extLst>
              <a:ext uri="{FF2B5EF4-FFF2-40B4-BE49-F238E27FC236}">
                <a16:creationId xmlns:a16="http://schemas.microsoft.com/office/drawing/2014/main" id="{BB9E9CA5-FE3A-8B3B-FD85-EEC977EA262E}"/>
              </a:ext>
            </a:extLst>
          </p:cNvPr>
          <p:cNvSpPr>
            <a:spLocks noGrp="1"/>
          </p:cNvSpPr>
          <p:nvPr>
            <p:ph type="sldNum" sz="quarter" idx="17"/>
          </p:nvPr>
        </p:nvSpPr>
        <p:spPr>
          <a:xfrm>
            <a:off x="11512296" y="2353708"/>
            <a:ext cx="574620" cy="365125"/>
          </a:xfrm>
        </p:spPr>
        <p:txBody>
          <a:bodyPr/>
          <a:lstStyle>
            <a:lvl1pPr>
              <a:defRPr>
                <a:solidFill>
                  <a:schemeClr val="tx1"/>
                </a:solidFill>
              </a:defRPr>
            </a:lvl1pPr>
          </a:lstStyle>
          <a:p>
            <a:fld id="{2DE90F28-AFBB-4AB2-AA79-6D3F72ED131B}"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3079730"/>
            <a:ext cx="12192000" cy="377827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dirty="0"/>
              <a:t> </a:t>
            </a:r>
          </a:p>
        </p:txBody>
      </p:sp>
      <p:cxnSp>
        <p:nvCxnSpPr>
          <p:cNvPr id="5" name="Straight Connector 4">
            <a:extLst>
              <a:ext uri="{FF2B5EF4-FFF2-40B4-BE49-F238E27FC236}">
                <a16:creationId xmlns:a16="http://schemas.microsoft.com/office/drawing/2014/main" id="{98916A20-C6D4-6297-2A89-F60B0B6DAF9A}"/>
              </a:ext>
              <a:ext uri="{C183D7F6-B498-43B3-948B-1728B52AA6E4}">
                <adec:decorative xmlns:adec="http://schemas.microsoft.com/office/drawing/2017/decorative" val="1"/>
              </a:ext>
            </a:extLst>
          </p:cNvPr>
          <p:cNvCxnSpPr>
            <a:cxnSpLocks/>
          </p:cNvCxnSpPr>
          <p:nvPr userDrawn="1"/>
        </p:nvCxnSpPr>
        <p:spPr>
          <a:xfrm flipH="1">
            <a:off x="0" y="3071719"/>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3778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5577840"/>
            <a:ext cx="10972802" cy="970463"/>
          </a:xfrm>
        </p:spPr>
        <p:txBody>
          <a:bodyPr anchor="t" anchorCtr="0"/>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10" name="Picture Placeholder 9">
            <a:extLst>
              <a:ext uri="{FF2B5EF4-FFF2-40B4-BE49-F238E27FC236}">
                <a16:creationId xmlns:a16="http://schemas.microsoft.com/office/drawing/2014/main" id="{F715F3DA-3DCE-67E6-E94C-48C96A36C98B}"/>
              </a:ext>
            </a:extLst>
          </p:cNvPr>
          <p:cNvSpPr>
            <a:spLocks noGrp="1"/>
          </p:cNvSpPr>
          <p:nvPr>
            <p:ph type="pic" sz="quarter" idx="13" hasCustomPrompt="1"/>
          </p:nvPr>
        </p:nvSpPr>
        <p:spPr>
          <a:xfrm>
            <a:off x="640080" y="365760"/>
            <a:ext cx="5898743" cy="4425696"/>
          </a:xfrm>
          <a:custGeom>
            <a:avLst/>
            <a:gdLst>
              <a:gd name="connsiteX0" fmla="*/ 2983368 w 6446520"/>
              <a:gd name="connsiteY0" fmla="*/ 0 h 4425696"/>
              <a:gd name="connsiteX1" fmla="*/ 3463152 w 6446520"/>
              <a:gd name="connsiteY1" fmla="*/ 0 h 4425696"/>
              <a:gd name="connsiteX2" fmla="*/ 3552820 w 6446520"/>
              <a:gd name="connsiteY2" fmla="*/ 7008 h 4425696"/>
              <a:gd name="connsiteX3" fmla="*/ 6446520 w 6446520"/>
              <a:gd name="connsiteY3" fmla="*/ 3302772 h 4425696"/>
              <a:gd name="connsiteX4" fmla="*/ 6446520 w 6446520"/>
              <a:gd name="connsiteY4" fmla="*/ 4425696 h 4425696"/>
              <a:gd name="connsiteX5" fmla="*/ 0 w 6446520"/>
              <a:gd name="connsiteY5" fmla="*/ 4425696 h 4425696"/>
              <a:gd name="connsiteX6" fmla="*/ 0 w 6446520"/>
              <a:gd name="connsiteY6" fmla="*/ 3302772 h 4425696"/>
              <a:gd name="connsiteX7" fmla="*/ 2893701 w 6446520"/>
              <a:gd name="connsiteY7" fmla="*/ 7008 h 442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46520" h="4425696">
                <a:moveTo>
                  <a:pt x="2983368" y="0"/>
                </a:moveTo>
                <a:lnTo>
                  <a:pt x="3463152" y="0"/>
                </a:lnTo>
                <a:lnTo>
                  <a:pt x="3552820" y="7008"/>
                </a:lnTo>
                <a:cubicBezTo>
                  <a:pt x="5178169" y="176660"/>
                  <a:pt x="6446520" y="1587478"/>
                  <a:pt x="6446520" y="3302772"/>
                </a:cubicBezTo>
                <a:lnTo>
                  <a:pt x="6446520" y="4425696"/>
                </a:lnTo>
                <a:lnTo>
                  <a:pt x="0" y="4425696"/>
                </a:lnTo>
                <a:lnTo>
                  <a:pt x="0" y="3302772"/>
                </a:lnTo>
                <a:cubicBezTo>
                  <a:pt x="0" y="1587478"/>
                  <a:pt x="1268352" y="176660"/>
                  <a:pt x="2893701" y="7008"/>
                </a:cubicBezTo>
                <a:close/>
              </a:path>
            </a:pathLst>
          </a:custGeom>
          <a:blipFill dpi="0" rotWithShape="1">
            <a:blip r:embed="rId2">
              <a:alphaModFix amt="7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oAutofit/>
          </a:bodyPr>
          <a:lstStyle>
            <a:lvl1pPr>
              <a:defRPr>
                <a:solidFill>
                  <a:schemeClr val="tx1"/>
                </a:solidFill>
              </a:defRPr>
            </a:lvl1pPr>
          </a:lstStyle>
          <a:p>
            <a:r>
              <a:rPr lang="en-US" dirty="0"/>
              <a:t> </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6950303" y="365760"/>
            <a:ext cx="4571137" cy="4428871"/>
          </a:xfrm>
        </p:spPr>
        <p:txBody>
          <a:bodyPr anchor="b" anchorCtr="0"/>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4766791B-F730-470C-BD5E-FFF8D449589F}" type="datetime1">
              <a:rPr lang="en-US" smtClean="0"/>
              <a:pPr/>
              <a:t>7/12/2026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F5EDA098-8E4B-3EB1-646C-4227A3202019}"/>
              </a:ext>
              <a:ext uri="{C183D7F6-B498-43B3-948B-1728B52AA6E4}">
                <adec:decorative xmlns:adec="http://schemas.microsoft.com/office/drawing/2017/decorative" val="1"/>
              </a:ext>
            </a:extLst>
          </p:cNvPr>
          <p:cNvCxnSpPr>
            <a:cxnSpLocks/>
          </p:cNvCxnSpPr>
          <p:nvPr userDrawn="1"/>
        </p:nvCxnSpPr>
        <p:spPr>
          <a:xfrm flipH="1">
            <a:off x="0" y="521208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26841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4882896"/>
            <a:ext cx="3657603" cy="1453896"/>
          </a:xfrm>
        </p:spPr>
        <p:txBody>
          <a:bodyPr anchor="t">
            <a:normAutofit/>
          </a:bodyPr>
          <a:lstStyle>
            <a:lvl1pPr algn="ctr">
              <a:defRPr sz="320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16" name="Picture Placeholder 15">
            <a:extLst>
              <a:ext uri="{FF2B5EF4-FFF2-40B4-BE49-F238E27FC236}">
                <a16:creationId xmlns:a16="http://schemas.microsoft.com/office/drawing/2014/main" id="{838F5DE0-1AA8-5320-EBEC-7B2EEF399630}"/>
              </a:ext>
            </a:extLst>
          </p:cNvPr>
          <p:cNvSpPr>
            <a:spLocks noGrp="1"/>
          </p:cNvSpPr>
          <p:nvPr>
            <p:ph type="pic" sz="quarter" idx="13" hasCustomPrompt="1"/>
          </p:nvPr>
        </p:nvSpPr>
        <p:spPr>
          <a:xfrm>
            <a:off x="731520" y="548642"/>
            <a:ext cx="3490175" cy="4041647"/>
          </a:xfrm>
          <a:custGeom>
            <a:avLst/>
            <a:gdLst>
              <a:gd name="connsiteX0" fmla="*/ 1745088 w 3490175"/>
              <a:gd name="connsiteY0" fmla="*/ 0 h 4041647"/>
              <a:gd name="connsiteX1" fmla="*/ 3490175 w 3490175"/>
              <a:gd name="connsiteY1" fmla="*/ 1745088 h 4041647"/>
              <a:gd name="connsiteX2" fmla="*/ 3490175 w 3490175"/>
              <a:gd name="connsiteY2" fmla="*/ 3141232 h 4041647"/>
              <a:gd name="connsiteX3" fmla="*/ 3490175 w 3490175"/>
              <a:gd name="connsiteY3" fmla="*/ 3490175 h 4041647"/>
              <a:gd name="connsiteX4" fmla="*/ 3490175 w 3490175"/>
              <a:gd name="connsiteY4" fmla="*/ 4041647 h 4041647"/>
              <a:gd name="connsiteX5" fmla="*/ 0 w 3490175"/>
              <a:gd name="connsiteY5" fmla="*/ 4041647 h 4041647"/>
              <a:gd name="connsiteX6" fmla="*/ 0 w 3490175"/>
              <a:gd name="connsiteY6" fmla="*/ 3490175 h 4041647"/>
              <a:gd name="connsiteX7" fmla="*/ 0 w 3490175"/>
              <a:gd name="connsiteY7" fmla="*/ 3141232 h 4041647"/>
              <a:gd name="connsiteX8" fmla="*/ 0 w 3490175"/>
              <a:gd name="connsiteY8" fmla="*/ 1745088 h 4041647"/>
              <a:gd name="connsiteX9" fmla="*/ 1745088 w 3490175"/>
              <a:gd name="connsiteY9" fmla="*/ 0 h 4041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dpi="0" rotWithShape="1">
            <a:blip r:embed="rId2">
              <a:alphaModFix amt="8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oAutofit/>
          </a:bodyPr>
          <a:lstStyle>
            <a:lvl1pPr>
              <a:defRPr>
                <a:solidFill>
                  <a:schemeClr val="tx1"/>
                </a:solidFill>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7760" y="549275"/>
            <a:ext cx="6561138" cy="57594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D73859A7-84EB-4384-87AF-59CC16704CF8}" type="datetime1">
              <a:rPr lang="en-US" smtClean="0"/>
              <a:pPr/>
              <a:t>7/12/2026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619C3A72-7CAE-129F-7490-B687280EF1C9}"/>
              </a:ext>
              <a:ext uri="{C183D7F6-B498-43B3-948B-1728B52AA6E4}">
                <adec:decorative xmlns:adec="http://schemas.microsoft.com/office/drawing/2017/decorative" val="1"/>
              </a:ext>
            </a:extLst>
          </p:cNvPr>
          <p:cNvCxnSpPr>
            <a:cxnSpLocks/>
          </p:cNvCxnSpPr>
          <p:nvPr userDrawn="1"/>
        </p:nvCxnSpPr>
        <p:spPr>
          <a:xfrm>
            <a:off x="46461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01308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Content with Picture 17">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F8B008C-A5E8-826A-5F68-E2A4C542B6F6}"/>
              </a:ext>
            </a:extLst>
          </p:cNvPr>
          <p:cNvSpPr>
            <a:spLocks noGrp="1"/>
          </p:cNvSpPr>
          <p:nvPr>
            <p:ph type="title"/>
          </p:nvPr>
        </p:nvSpPr>
        <p:spPr>
          <a:xfrm>
            <a:off x="731520" y="320040"/>
            <a:ext cx="10780776" cy="932688"/>
          </a:xfrm>
        </p:spPr>
        <p:txBody>
          <a:bodyPr anchor="b"/>
          <a:lstStyle>
            <a:lvl1pPr>
              <a:defRPr sz="320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16" name="Picture Placeholder 15">
            <a:extLst>
              <a:ext uri="{FF2B5EF4-FFF2-40B4-BE49-F238E27FC236}">
                <a16:creationId xmlns:a16="http://schemas.microsoft.com/office/drawing/2014/main" id="{838F5DE0-1AA8-5320-EBEC-7B2EEF399630}"/>
              </a:ext>
            </a:extLst>
          </p:cNvPr>
          <p:cNvSpPr>
            <a:spLocks noGrp="1"/>
          </p:cNvSpPr>
          <p:nvPr>
            <p:ph type="pic" sz="quarter" idx="13" hasCustomPrompt="1"/>
          </p:nvPr>
        </p:nvSpPr>
        <p:spPr>
          <a:xfrm>
            <a:off x="731520" y="1816163"/>
            <a:ext cx="3920691" cy="4540188"/>
          </a:xfrm>
          <a:custGeom>
            <a:avLst/>
            <a:gdLst>
              <a:gd name="connsiteX0" fmla="*/ 1745088 w 3490175"/>
              <a:gd name="connsiteY0" fmla="*/ 0 h 4041647"/>
              <a:gd name="connsiteX1" fmla="*/ 3490175 w 3490175"/>
              <a:gd name="connsiteY1" fmla="*/ 1745088 h 4041647"/>
              <a:gd name="connsiteX2" fmla="*/ 3490175 w 3490175"/>
              <a:gd name="connsiteY2" fmla="*/ 3141232 h 4041647"/>
              <a:gd name="connsiteX3" fmla="*/ 3490175 w 3490175"/>
              <a:gd name="connsiteY3" fmla="*/ 3490175 h 4041647"/>
              <a:gd name="connsiteX4" fmla="*/ 3490175 w 3490175"/>
              <a:gd name="connsiteY4" fmla="*/ 4041647 h 4041647"/>
              <a:gd name="connsiteX5" fmla="*/ 0 w 3490175"/>
              <a:gd name="connsiteY5" fmla="*/ 4041647 h 4041647"/>
              <a:gd name="connsiteX6" fmla="*/ 0 w 3490175"/>
              <a:gd name="connsiteY6" fmla="*/ 3490175 h 4041647"/>
              <a:gd name="connsiteX7" fmla="*/ 0 w 3490175"/>
              <a:gd name="connsiteY7" fmla="*/ 3141232 h 4041647"/>
              <a:gd name="connsiteX8" fmla="*/ 0 w 3490175"/>
              <a:gd name="connsiteY8" fmla="*/ 1745088 h 4041647"/>
              <a:gd name="connsiteX9" fmla="*/ 1745088 w 3490175"/>
              <a:gd name="connsiteY9" fmla="*/ 0 h 4041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oAutofit/>
          </a:bodyPr>
          <a:lstStyle>
            <a:lvl1pPr>
              <a:defRPr>
                <a:solidFill>
                  <a:schemeClr val="tx1"/>
                </a:solidFill>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49516" y="1812758"/>
            <a:ext cx="6349381" cy="45401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D73859A7-84EB-4384-87AF-59CC16704CF8}" type="datetime1">
              <a:rPr lang="en-US" smtClean="0"/>
              <a:pPr/>
              <a:t>7/12/2026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468762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755670" cy="932688"/>
          </a:xfrm>
        </p:spPr>
        <p:txBody>
          <a:bodyPr anchor="b"/>
          <a:lstStyle/>
          <a:p>
            <a:r>
              <a:rPr lang="en-US"/>
              <a:t>Click to edit Master title style</a:t>
            </a:r>
          </a:p>
        </p:txBody>
      </p:sp>
      <p:sp>
        <p:nvSpPr>
          <p:cNvPr id="9" name="Footer Placeholder 5">
            <a:extLst>
              <a:ext uri="{FF2B5EF4-FFF2-40B4-BE49-F238E27FC236}">
                <a16:creationId xmlns:a16="http://schemas.microsoft.com/office/drawing/2014/main" id="{3C89FBB9-2C05-A4C1-ECB4-D6A5C4219E42}"/>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dirty="0"/>
              <a:t>Sample Footer Text</a:t>
            </a:r>
          </a:p>
        </p:txBody>
      </p:sp>
      <p:sp>
        <p:nvSpPr>
          <p:cNvPr id="3" name="Date Placeholder 4">
            <a:extLst>
              <a:ext uri="{FF2B5EF4-FFF2-40B4-BE49-F238E27FC236}">
                <a16:creationId xmlns:a16="http://schemas.microsoft.com/office/drawing/2014/main" id="{BBB07A11-50DE-6BC0-0514-6E2C14A47985}"/>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7FA43F5B-065E-43CE-B3FD-98C48A6F94D7}" type="datetime1">
              <a:rPr lang="en-US" smtClean="0"/>
              <a:pPr/>
              <a:t>7/12/2026</a:t>
            </a:fld>
            <a:endParaRPr lang="en-US"/>
          </a:p>
        </p:txBody>
      </p:sp>
      <p:sp>
        <p:nvSpPr>
          <p:cNvPr id="6" name="Slide Number Placeholder 6">
            <a:extLst>
              <a:ext uri="{FF2B5EF4-FFF2-40B4-BE49-F238E27FC236}">
                <a16:creationId xmlns:a16="http://schemas.microsoft.com/office/drawing/2014/main" id="{03ED5F49-F9F7-05A9-62AC-C9C8DF2EADE8}"/>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2DE90F28-AFBB-4AB2-AA79-6D3F72ED131B}" type="slidenum">
              <a:rPr lang="en-US" smtClean="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1200" y="1713652"/>
            <a:ext cx="4387012" cy="4612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5658927" y="1713653"/>
            <a:ext cx="6533071" cy="5144347"/>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vert="horz" wrap="square" lIns="91440" tIns="45720" rIns="91440" bIns="45720" rtlCol="0">
            <a:noAutofit/>
          </a:bodyPr>
          <a:lstStyle>
            <a:lvl1pPr marL="0" indent="0">
              <a:buFont typeface="Arial" panose="020B0604020202020204" pitchFamily="34" charset="0"/>
              <a:buNone/>
              <a:defRPr lang="en-US" dirty="0"/>
            </a:lvl1pPr>
          </a:lstStyle>
          <a:p>
            <a:pPr marL="285750" lvl="0" indent="-285750"/>
            <a:r>
              <a:rPr lang="en-US" dirty="0"/>
              <a:t> </a:t>
            </a:r>
          </a:p>
        </p:txBody>
      </p:sp>
    </p:spTree>
    <p:extLst>
      <p:ext uri="{BB962C8B-B14F-4D97-AF65-F5344CB8AC3E}">
        <p14:creationId xmlns:p14="http://schemas.microsoft.com/office/powerpoint/2010/main" val="24149277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864236" cy="932688"/>
          </a:xfrm>
        </p:spPr>
        <p:txBody>
          <a:bodyPr anchor="b"/>
          <a:lstStyle/>
          <a:p>
            <a:r>
              <a:rPr lang="en-US"/>
              <a:t>Click to edit Master title style</a:t>
            </a:r>
          </a:p>
        </p:txBody>
      </p:sp>
      <p:sp>
        <p:nvSpPr>
          <p:cNvPr id="5" name="Footer Placeholder 3">
            <a:extLst>
              <a:ext uri="{FF2B5EF4-FFF2-40B4-BE49-F238E27FC236}">
                <a16:creationId xmlns:a16="http://schemas.microsoft.com/office/drawing/2014/main" id="{E4C77EC0-4873-6982-138B-77EBB60FCE21}"/>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a:t>Sample Footer Text</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2148" y="1676967"/>
            <a:ext cx="4304208"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Picture Placeholder 9">
            <a:extLst>
              <a:ext uri="{FF2B5EF4-FFF2-40B4-BE49-F238E27FC236}">
                <a16:creationId xmlns:a16="http://schemas.microsoft.com/office/drawing/2014/main" id="{9EA9F84E-FFD2-9D14-4000-EB54F5065147}"/>
              </a:ext>
            </a:extLst>
          </p:cNvPr>
          <p:cNvSpPr>
            <a:spLocks noGrp="1"/>
          </p:cNvSpPr>
          <p:nvPr>
            <p:ph type="pic" sz="quarter" idx="18" hasCustomPrompt="1"/>
          </p:nvPr>
        </p:nvSpPr>
        <p:spPr>
          <a:xfrm>
            <a:off x="5483476" y="1694325"/>
            <a:ext cx="5990360" cy="4207696"/>
          </a:xfrm>
          <a:custGeom>
            <a:avLst/>
            <a:gdLst>
              <a:gd name="connsiteX0" fmla="*/ 2983368 w 6446520"/>
              <a:gd name="connsiteY0" fmla="*/ 0 h 4425696"/>
              <a:gd name="connsiteX1" fmla="*/ 3463152 w 6446520"/>
              <a:gd name="connsiteY1" fmla="*/ 0 h 4425696"/>
              <a:gd name="connsiteX2" fmla="*/ 3552820 w 6446520"/>
              <a:gd name="connsiteY2" fmla="*/ 7008 h 4425696"/>
              <a:gd name="connsiteX3" fmla="*/ 6446520 w 6446520"/>
              <a:gd name="connsiteY3" fmla="*/ 3302772 h 4425696"/>
              <a:gd name="connsiteX4" fmla="*/ 6446520 w 6446520"/>
              <a:gd name="connsiteY4" fmla="*/ 4425696 h 4425696"/>
              <a:gd name="connsiteX5" fmla="*/ 0 w 6446520"/>
              <a:gd name="connsiteY5" fmla="*/ 4425696 h 4425696"/>
              <a:gd name="connsiteX6" fmla="*/ 0 w 6446520"/>
              <a:gd name="connsiteY6" fmla="*/ 3302772 h 4425696"/>
              <a:gd name="connsiteX7" fmla="*/ 2893701 w 6446520"/>
              <a:gd name="connsiteY7" fmla="*/ 7008 h 442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46520" h="4425696">
                <a:moveTo>
                  <a:pt x="2983368" y="0"/>
                </a:moveTo>
                <a:lnTo>
                  <a:pt x="3463152" y="0"/>
                </a:lnTo>
                <a:lnTo>
                  <a:pt x="3552820" y="7008"/>
                </a:lnTo>
                <a:cubicBezTo>
                  <a:pt x="5178169" y="176660"/>
                  <a:pt x="6446520" y="1587478"/>
                  <a:pt x="6446520" y="3302772"/>
                </a:cubicBezTo>
                <a:lnTo>
                  <a:pt x="6446520" y="4425696"/>
                </a:lnTo>
                <a:lnTo>
                  <a:pt x="0" y="4425696"/>
                </a:lnTo>
                <a:lnTo>
                  <a:pt x="0" y="3302772"/>
                </a:lnTo>
                <a:cubicBezTo>
                  <a:pt x="0" y="1587478"/>
                  <a:pt x="1268352" y="176660"/>
                  <a:pt x="2893701" y="7008"/>
                </a:cubicBezTo>
                <a:close/>
              </a:path>
            </a:pathLst>
          </a:custGeom>
          <a:blipFill dpi="0" rotWithShape="1">
            <a:blip r:embed="rId2">
              <a:alphaModFix amt="73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oAutofit/>
          </a:bodyPr>
          <a:lstStyle>
            <a:lvl1pPr marL="0" indent="0">
              <a:buFont typeface="Arial" panose="020B0604020202020204" pitchFamily="34" charset="0"/>
              <a:buNone/>
              <a:defRPr>
                <a:solidFill>
                  <a:schemeClr val="tx1"/>
                </a:solidFill>
              </a:defRPr>
            </a:lvl1pPr>
          </a:lstStyle>
          <a:p>
            <a:r>
              <a:rPr lang="en-US" dirty="0"/>
              <a:t> </a:t>
            </a:r>
          </a:p>
        </p:txBody>
      </p:sp>
      <p:sp>
        <p:nvSpPr>
          <p:cNvPr id="7" name="Date Placeholder 2">
            <a:extLst>
              <a:ext uri="{FF2B5EF4-FFF2-40B4-BE49-F238E27FC236}">
                <a16:creationId xmlns:a16="http://schemas.microsoft.com/office/drawing/2014/main" id="{B1DEFE62-48FB-6384-52E6-28C55B7237A0}"/>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7FA43F5B-065E-43CE-B3FD-98C48A6F94D7}" type="datetime1">
              <a:rPr lang="en-US" smtClean="0"/>
              <a:pPr/>
              <a:t>7/12/2026</a:t>
            </a:fld>
            <a:endParaRPr lang="en-US"/>
          </a:p>
        </p:txBody>
      </p:sp>
      <p:sp>
        <p:nvSpPr>
          <p:cNvPr id="11" name="Slide Number Placeholder 8">
            <a:extLst>
              <a:ext uri="{FF2B5EF4-FFF2-40B4-BE49-F238E27FC236}">
                <a16:creationId xmlns:a16="http://schemas.microsoft.com/office/drawing/2014/main" id="{70C3045B-A291-FDD5-BEE7-EB765F9DE6BB}"/>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2DE90F28-AFBB-4AB2-AA79-6D3F72ED131B}" type="slidenum">
              <a:rPr lang="en-US" smtClean="0"/>
              <a:pPr/>
              <a:t>‹#›</a:t>
            </a:fld>
            <a:endParaRPr lang="en-US"/>
          </a:p>
        </p:txBody>
      </p:sp>
    </p:spTree>
    <p:extLst>
      <p:ext uri="{BB962C8B-B14F-4D97-AF65-F5344CB8AC3E}">
        <p14:creationId xmlns:p14="http://schemas.microsoft.com/office/powerpoint/2010/main" val="41676624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Number Lar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7BBF55A-D91F-143D-FBB6-73995F00EAC2}"/>
              </a:ext>
            </a:extLst>
          </p:cNvPr>
          <p:cNvSpPr>
            <a:spLocks noGrp="1"/>
          </p:cNvSpPr>
          <p:nvPr>
            <p:ph type="title"/>
          </p:nvPr>
        </p:nvSpPr>
        <p:spPr>
          <a:xfrm>
            <a:off x="2057400" y="4937761"/>
            <a:ext cx="6987537" cy="1353312"/>
          </a:xfrm>
        </p:spPr>
        <p:txBody>
          <a:bodyPr anchor="t">
            <a:normAutofit/>
          </a:bodyPr>
          <a:lstStyle>
            <a:lvl1pPr>
              <a:lnSpc>
                <a:spcPct val="110000"/>
              </a:lnSpc>
              <a:spcBef>
                <a:spcPts val="1000"/>
              </a:spcBef>
              <a:defRPr sz="2800" cap="none" baseline="0">
                <a:latin typeface="+mn-lt"/>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9" name="Content Placeholder 8">
            <a:extLst>
              <a:ext uri="{FF2B5EF4-FFF2-40B4-BE49-F238E27FC236}">
                <a16:creationId xmlns:a16="http://schemas.microsoft.com/office/drawing/2014/main" id="{072A4B4E-0B2F-F1BB-322A-713D1FB5F2FE}"/>
              </a:ext>
            </a:extLst>
          </p:cNvPr>
          <p:cNvSpPr>
            <a:spLocks noGrp="1"/>
          </p:cNvSpPr>
          <p:nvPr>
            <p:ph sz="quarter" idx="13" hasCustomPrompt="1"/>
          </p:nvPr>
        </p:nvSpPr>
        <p:spPr>
          <a:xfrm>
            <a:off x="2057400" y="549021"/>
            <a:ext cx="9455150" cy="4333875"/>
          </a:xfrm>
        </p:spPr>
        <p:txBody>
          <a:bodyPr anchor="b">
            <a:normAutofit/>
          </a:bodyPr>
          <a:lstStyle>
            <a:lvl1pPr>
              <a:defRPr sz="23200">
                <a:latin typeface="+mj-lt"/>
              </a:defRPr>
            </a:lvl1pPr>
          </a:lstStyle>
          <a:p>
            <a:pPr lvl="0"/>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5AD3D17-73C9-402C-91E7-BA73E6829C50}"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8546D47F-2AE5-2705-911C-52BBD6B7D8EA}"/>
              </a:ext>
            </a:extLst>
          </p:cNvPr>
          <p:cNvCxnSpPr>
            <a:cxnSpLocks/>
          </p:cNvCxnSpPr>
          <p:nvPr userDrawn="1"/>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545242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Number Large 2">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07161BC5-1283-62A1-6BD4-C13D49861D6F}"/>
              </a:ext>
            </a:extLst>
          </p:cNvPr>
          <p:cNvSpPr>
            <a:spLocks noGrp="1"/>
          </p:cNvSpPr>
          <p:nvPr>
            <p:ph type="title"/>
          </p:nvPr>
        </p:nvSpPr>
        <p:spPr>
          <a:xfrm>
            <a:off x="2333244" y="4846320"/>
            <a:ext cx="7525512" cy="1545336"/>
          </a:xfrm>
        </p:spPr>
        <p:txBody>
          <a:bodyPr anchor="t">
            <a:normAutofit/>
          </a:bodyPr>
          <a:lstStyle>
            <a:lvl1pPr algn="ctr">
              <a:lnSpc>
                <a:spcPct val="110000"/>
              </a:lnSpc>
              <a:spcBef>
                <a:spcPts val="1000"/>
              </a:spcBef>
              <a:defRPr sz="2800" cap="none" baseline="0">
                <a:latin typeface="+mn-lt"/>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7" name="Content Placeholder 8">
            <a:extLst>
              <a:ext uri="{FF2B5EF4-FFF2-40B4-BE49-F238E27FC236}">
                <a16:creationId xmlns:a16="http://schemas.microsoft.com/office/drawing/2014/main" id="{6217EA84-48D2-BF27-881E-1EED3BB2FA90}"/>
              </a:ext>
            </a:extLst>
          </p:cNvPr>
          <p:cNvSpPr>
            <a:spLocks noGrp="1"/>
          </p:cNvSpPr>
          <p:nvPr>
            <p:ph sz="quarter" idx="13" hasCustomPrompt="1"/>
          </p:nvPr>
        </p:nvSpPr>
        <p:spPr>
          <a:xfrm>
            <a:off x="824484" y="549021"/>
            <a:ext cx="10543032" cy="4205859"/>
          </a:xfrm>
        </p:spPr>
        <p:txBody>
          <a:bodyPr anchor="b">
            <a:normAutofit/>
          </a:bodyPr>
          <a:lstStyle>
            <a:lvl1pPr algn="ctr">
              <a:defRPr sz="23200">
                <a:latin typeface="+mj-lt"/>
              </a:defRPr>
            </a:lvl1pPr>
          </a:lstStyle>
          <a:p>
            <a:pPr lvl="0"/>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C77A7CDD-9512-40CC-9351-FC0DE186CFBD}"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3858375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Number Large 3">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7792842B-25D6-4A1E-C1C2-AEE71B415CE0}"/>
              </a:ext>
            </a:extLst>
          </p:cNvPr>
          <p:cNvSpPr>
            <a:spLocks noGrp="1"/>
          </p:cNvSpPr>
          <p:nvPr>
            <p:ph type="title"/>
          </p:nvPr>
        </p:nvSpPr>
        <p:spPr>
          <a:xfrm>
            <a:off x="7223760" y="1371600"/>
            <a:ext cx="4114800" cy="4114800"/>
          </a:xfrm>
        </p:spPr>
        <p:txBody>
          <a:bodyPr anchor="ctr">
            <a:normAutofit/>
          </a:bodyPr>
          <a:lstStyle>
            <a:lvl1pPr>
              <a:lnSpc>
                <a:spcPct val="110000"/>
              </a:lnSpc>
              <a:spcBef>
                <a:spcPts val="1000"/>
              </a:spcBef>
              <a:defRPr sz="2800" cap="none" baseline="0">
                <a:latin typeface="+mn-lt"/>
              </a:defRPr>
            </a:lvl1pPr>
          </a:lstStyle>
          <a:p>
            <a:r>
              <a:rPr lang="en-US" dirty="0"/>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7" name="Content Placeholder 8">
            <a:extLst>
              <a:ext uri="{FF2B5EF4-FFF2-40B4-BE49-F238E27FC236}">
                <a16:creationId xmlns:a16="http://schemas.microsoft.com/office/drawing/2014/main" id="{12DBA1DA-C8D5-2565-57BF-FEDE64BF7000}"/>
              </a:ext>
            </a:extLst>
          </p:cNvPr>
          <p:cNvSpPr>
            <a:spLocks noGrp="1"/>
          </p:cNvSpPr>
          <p:nvPr>
            <p:ph sz="quarter" idx="13" hasCustomPrompt="1"/>
          </p:nvPr>
        </p:nvSpPr>
        <p:spPr>
          <a:xfrm>
            <a:off x="914400" y="353237"/>
            <a:ext cx="5937337" cy="6368237"/>
          </a:xfrm>
        </p:spPr>
        <p:txBody>
          <a:bodyPr anchor="ctr">
            <a:normAutofit/>
          </a:bodyPr>
          <a:lstStyle>
            <a:lvl1pPr>
              <a:lnSpc>
                <a:spcPct val="90000"/>
              </a:lnSpc>
              <a:spcBef>
                <a:spcPts val="0"/>
              </a:spcBef>
              <a:defRPr sz="23200">
                <a:latin typeface="+mj-lt"/>
              </a:defRPr>
            </a:lvl1pPr>
          </a:lstStyle>
          <a:p>
            <a:pPr lvl="0"/>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83EFCC7-B7E8-4ABE-BBCB-C75FD27800CD}"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8760808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Number Large 4">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E9039192-694E-62AB-FB7F-F6E803456FEC}"/>
              </a:ext>
            </a:extLst>
          </p:cNvPr>
          <p:cNvSpPr>
            <a:spLocks noGrp="1"/>
          </p:cNvSpPr>
          <p:nvPr>
            <p:ph type="title"/>
          </p:nvPr>
        </p:nvSpPr>
        <p:spPr>
          <a:xfrm>
            <a:off x="2333244" y="5687755"/>
            <a:ext cx="7525512" cy="603317"/>
          </a:xfrm>
        </p:spPr>
        <p:txBody>
          <a:bodyPr anchor="t">
            <a:normAutofit/>
          </a:bodyPr>
          <a:lstStyle>
            <a:lvl1pPr algn="ctr">
              <a:lnSpc>
                <a:spcPct val="110000"/>
              </a:lnSpc>
              <a:spcBef>
                <a:spcPts val="1000"/>
              </a:spcBef>
              <a:defRPr sz="2000" cap="none" baseline="0">
                <a:latin typeface="+mn-lt"/>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2" name="Content Placeholder 8">
            <a:extLst>
              <a:ext uri="{FF2B5EF4-FFF2-40B4-BE49-F238E27FC236}">
                <a16:creationId xmlns:a16="http://schemas.microsoft.com/office/drawing/2014/main" id="{669733E3-85D7-9D43-FABD-E3A6C144668D}"/>
              </a:ext>
            </a:extLst>
          </p:cNvPr>
          <p:cNvSpPr>
            <a:spLocks noGrp="1"/>
          </p:cNvSpPr>
          <p:nvPr>
            <p:ph sz="quarter" idx="13" hasCustomPrompt="1"/>
          </p:nvPr>
        </p:nvSpPr>
        <p:spPr>
          <a:xfrm>
            <a:off x="1935038" y="2390272"/>
            <a:ext cx="8321926" cy="3449054"/>
          </a:xfrm>
        </p:spPr>
        <p:txBody>
          <a:bodyPr anchor="b">
            <a:normAutofit/>
          </a:bodyPr>
          <a:lstStyle>
            <a:lvl1pPr algn="ctr">
              <a:defRPr sz="23200">
                <a:latin typeface="+mj-lt"/>
              </a:defRPr>
            </a:lvl1pPr>
          </a:lstStyle>
          <a:p>
            <a:pPr lvl="0"/>
            <a:r>
              <a:rPr lang="en-US" dirty="0"/>
              <a: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F140A1F3-DA5D-4F2E-B759-748FF8D0ACA9}" type="datetime1">
              <a:rPr lang="en-US" smtClean="0"/>
              <a:pPr/>
              <a:t>7/12/2026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Freeform: Shape 15">
            <a:extLst>
              <a:ext uri="{FF2B5EF4-FFF2-40B4-BE49-F238E27FC236}">
                <a16:creationId xmlns:a16="http://schemas.microsoft.com/office/drawing/2014/main" id="{CD72DDC7-047B-67C7-5CC9-82D9E661F5C0}"/>
              </a:ext>
              <a:ext uri="{C183D7F6-B498-43B3-948B-1728B52AA6E4}">
                <adec:decorative xmlns:adec="http://schemas.microsoft.com/office/drawing/2017/decorative" val="1"/>
              </a:ext>
            </a:extLst>
          </p:cNvPr>
          <p:cNvSpPr/>
          <p:nvPr userDrawn="1"/>
        </p:nvSpPr>
        <p:spPr>
          <a:xfrm rot="16200000">
            <a:off x="3057205" y="-1430380"/>
            <a:ext cx="6077590" cy="10510705"/>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 name="connsiteX0" fmla="*/ 668836 w 5325805"/>
              <a:gd name="connsiteY0" fmla="*/ 5429563 h 5476799"/>
              <a:gd name="connsiteX1" fmla="*/ 0 w 5325805"/>
              <a:gd name="connsiteY1" fmla="*/ 5429563 h 5476799"/>
              <a:gd name="connsiteX2" fmla="*/ 0 w 5325805"/>
              <a:gd name="connsiteY2" fmla="*/ 0 h 5476799"/>
              <a:gd name="connsiteX3" fmla="*/ 668836 w 5325805"/>
              <a:gd name="connsiteY3" fmla="*/ 0 h 5476799"/>
              <a:gd name="connsiteX4" fmla="*/ 1942188 w 5325805"/>
              <a:gd name="connsiteY4" fmla="*/ 0 h 5476799"/>
              <a:gd name="connsiteX5" fmla="*/ 2611024 w 5325805"/>
              <a:gd name="connsiteY5" fmla="*/ 0 h 5476799"/>
              <a:gd name="connsiteX6" fmla="*/ 5325805 w 5325805"/>
              <a:gd name="connsiteY6" fmla="*/ 2714782 h 5476799"/>
              <a:gd name="connsiteX7" fmla="*/ 2611024 w 5325805"/>
              <a:gd name="connsiteY7" fmla="*/ 5429563 h 5476799"/>
              <a:gd name="connsiteX8" fmla="*/ 1942188 w 5325805"/>
              <a:gd name="connsiteY8" fmla="*/ 5429563 h 5476799"/>
              <a:gd name="connsiteX9" fmla="*/ 716072 w 5325805"/>
              <a:gd name="connsiteY9" fmla="*/ 5476799 h 5476799"/>
              <a:gd name="connsiteX0" fmla="*/ 668836 w 5325805"/>
              <a:gd name="connsiteY0" fmla="*/ 5429563 h 5429563"/>
              <a:gd name="connsiteX1" fmla="*/ 0 w 5325805"/>
              <a:gd name="connsiteY1" fmla="*/ 5429563 h 5429563"/>
              <a:gd name="connsiteX2" fmla="*/ 0 w 5325805"/>
              <a:gd name="connsiteY2" fmla="*/ 0 h 5429563"/>
              <a:gd name="connsiteX3" fmla="*/ 668836 w 5325805"/>
              <a:gd name="connsiteY3" fmla="*/ 0 h 5429563"/>
              <a:gd name="connsiteX4" fmla="*/ 1942188 w 5325805"/>
              <a:gd name="connsiteY4" fmla="*/ 0 h 5429563"/>
              <a:gd name="connsiteX5" fmla="*/ 2611024 w 5325805"/>
              <a:gd name="connsiteY5" fmla="*/ 0 h 5429563"/>
              <a:gd name="connsiteX6" fmla="*/ 5325805 w 5325805"/>
              <a:gd name="connsiteY6" fmla="*/ 2714782 h 5429563"/>
              <a:gd name="connsiteX7" fmla="*/ 2611024 w 5325805"/>
              <a:gd name="connsiteY7" fmla="*/ 5429563 h 5429563"/>
              <a:gd name="connsiteX8" fmla="*/ 1942188 w 5325805"/>
              <a:gd name="connsiteY8" fmla="*/ 5429563 h 5429563"/>
              <a:gd name="connsiteX0" fmla="*/ 0 w 5325805"/>
              <a:gd name="connsiteY0" fmla="*/ 5429563 h 5429563"/>
              <a:gd name="connsiteX1" fmla="*/ 0 w 5325805"/>
              <a:gd name="connsiteY1" fmla="*/ 0 h 5429563"/>
              <a:gd name="connsiteX2" fmla="*/ 668836 w 5325805"/>
              <a:gd name="connsiteY2" fmla="*/ 0 h 5429563"/>
              <a:gd name="connsiteX3" fmla="*/ 1942188 w 5325805"/>
              <a:gd name="connsiteY3" fmla="*/ 0 h 5429563"/>
              <a:gd name="connsiteX4" fmla="*/ 2611024 w 5325805"/>
              <a:gd name="connsiteY4" fmla="*/ 0 h 5429563"/>
              <a:gd name="connsiteX5" fmla="*/ 5325805 w 5325805"/>
              <a:gd name="connsiteY5" fmla="*/ 2714782 h 5429563"/>
              <a:gd name="connsiteX6" fmla="*/ 2611024 w 5325805"/>
              <a:gd name="connsiteY6" fmla="*/ 5429563 h 5429563"/>
              <a:gd name="connsiteX7" fmla="*/ 1942188 w 5325805"/>
              <a:gd name="connsiteY7" fmla="*/ 5429563 h 5429563"/>
              <a:gd name="connsiteX0" fmla="*/ 0 w 5325805"/>
              <a:gd name="connsiteY0" fmla="*/ 0 h 5429563"/>
              <a:gd name="connsiteX1" fmla="*/ 668836 w 5325805"/>
              <a:gd name="connsiteY1" fmla="*/ 0 h 5429563"/>
              <a:gd name="connsiteX2" fmla="*/ 1942188 w 5325805"/>
              <a:gd name="connsiteY2" fmla="*/ 0 h 5429563"/>
              <a:gd name="connsiteX3" fmla="*/ 2611024 w 5325805"/>
              <a:gd name="connsiteY3" fmla="*/ 0 h 5429563"/>
              <a:gd name="connsiteX4" fmla="*/ 5325805 w 5325805"/>
              <a:gd name="connsiteY4" fmla="*/ 2714782 h 5429563"/>
              <a:gd name="connsiteX5" fmla="*/ 2611024 w 5325805"/>
              <a:gd name="connsiteY5" fmla="*/ 5429563 h 5429563"/>
              <a:gd name="connsiteX6" fmla="*/ 1942188 w 5325805"/>
              <a:gd name="connsiteY6" fmla="*/ 5429563 h 5429563"/>
              <a:gd name="connsiteX0" fmla="*/ 0 w 4656969"/>
              <a:gd name="connsiteY0" fmla="*/ 0 h 5429563"/>
              <a:gd name="connsiteX1" fmla="*/ 1273352 w 4656969"/>
              <a:gd name="connsiteY1" fmla="*/ 0 h 5429563"/>
              <a:gd name="connsiteX2" fmla="*/ 1942188 w 4656969"/>
              <a:gd name="connsiteY2" fmla="*/ 0 h 5429563"/>
              <a:gd name="connsiteX3" fmla="*/ 4656969 w 4656969"/>
              <a:gd name="connsiteY3" fmla="*/ 2714782 h 5429563"/>
              <a:gd name="connsiteX4" fmla="*/ 1942188 w 4656969"/>
              <a:gd name="connsiteY4" fmla="*/ 5429563 h 5429563"/>
              <a:gd name="connsiteX5" fmla="*/ 1273352 w 4656969"/>
              <a:gd name="connsiteY5" fmla="*/ 5429563 h 5429563"/>
              <a:gd name="connsiteX0" fmla="*/ 0 w 3383617"/>
              <a:gd name="connsiteY0" fmla="*/ 0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0 w 3383617"/>
              <a:gd name="connsiteY0" fmla="*/ 0 h 5429563"/>
              <a:gd name="connsiteX1" fmla="*/ 248198 w 3383617"/>
              <a:gd name="connsiteY1" fmla="*/ 41 h 5429563"/>
              <a:gd name="connsiteX2" fmla="*/ 668836 w 3383617"/>
              <a:gd name="connsiteY2" fmla="*/ 0 h 5429563"/>
              <a:gd name="connsiteX3" fmla="*/ 3383617 w 3383617"/>
              <a:gd name="connsiteY3" fmla="*/ 2714782 h 5429563"/>
              <a:gd name="connsiteX4" fmla="*/ 668836 w 3383617"/>
              <a:gd name="connsiteY4" fmla="*/ 5429563 h 5429563"/>
              <a:gd name="connsiteX5" fmla="*/ 0 w 3383617"/>
              <a:gd name="connsiteY5" fmla="*/ 5429563 h 5429563"/>
              <a:gd name="connsiteX0" fmla="*/ 248198 w 3383617"/>
              <a:gd name="connsiteY0" fmla="*/ 41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4110 w 3139529"/>
              <a:gd name="connsiteY0" fmla="*/ 41 h 5429563"/>
              <a:gd name="connsiteX1" fmla="*/ 424748 w 3139529"/>
              <a:gd name="connsiteY1" fmla="*/ 0 h 5429563"/>
              <a:gd name="connsiteX2" fmla="*/ 3139529 w 3139529"/>
              <a:gd name="connsiteY2" fmla="*/ 2714782 h 5429563"/>
              <a:gd name="connsiteX3" fmla="*/ 424748 w 3139529"/>
              <a:gd name="connsiteY3" fmla="*/ 5429563 h 5429563"/>
              <a:gd name="connsiteX4" fmla="*/ 0 w 3139529"/>
              <a:gd name="connsiteY4" fmla="*/ 5429563 h 5429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Tree>
    <p:extLst>
      <p:ext uri="{BB962C8B-B14F-4D97-AF65-F5344CB8AC3E}">
        <p14:creationId xmlns:p14="http://schemas.microsoft.com/office/powerpoint/2010/main" val="38500377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hasCustomPrompt="1"/>
          </p:nvPr>
        </p:nvSpPr>
        <p:spPr>
          <a:xfrm>
            <a:off x="612648" y="-1228126"/>
            <a:ext cx="10652760" cy="1133856"/>
          </a:xfrm>
        </p:spPr>
        <p:txBody>
          <a:bodyPr/>
          <a:lstStyle>
            <a:lvl1pPr>
              <a:defRPr cap="none"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7" name="Content Placeholder 6">
            <a:extLst>
              <a:ext uri="{FF2B5EF4-FFF2-40B4-BE49-F238E27FC236}">
                <a16:creationId xmlns:a16="http://schemas.microsoft.com/office/drawing/2014/main" id="{EAA4897F-B66E-DAD4-F56C-6152B417CC54}"/>
              </a:ext>
            </a:extLst>
          </p:cNvPr>
          <p:cNvSpPr>
            <a:spLocks noGrp="1"/>
          </p:cNvSpPr>
          <p:nvPr>
            <p:ph sz="quarter" idx="13" hasCustomPrompt="1"/>
          </p:nvPr>
        </p:nvSpPr>
        <p:spPr>
          <a:xfrm>
            <a:off x="2624138" y="2268748"/>
            <a:ext cx="6943724" cy="3954255"/>
          </a:xfrm>
        </p:spPr>
        <p:txBody>
          <a:bodyPr anchor="ctr" anchorCtr="0">
            <a:noAutofit/>
          </a:bodyPr>
          <a:lstStyle>
            <a:lvl1pPr marL="0" indent="0" algn="ctr">
              <a:lnSpc>
                <a:spcPct val="110000"/>
              </a:lnSpc>
              <a:buNone/>
              <a:defRPr sz="4400" b="0" cap="all" baseline="0">
                <a:solidFill>
                  <a:schemeClr val="tx1"/>
                </a:solidFill>
              </a:defRPr>
            </a:lvl1pPr>
            <a:lvl2pPr marL="228600" indent="0" algn="ctr">
              <a:lnSpc>
                <a:spcPct val="110000"/>
              </a:lnSpc>
              <a:buNone/>
              <a:defRPr sz="4400" b="0" cap="all" baseline="0">
                <a:solidFill>
                  <a:schemeClr val="tx1"/>
                </a:solidFill>
              </a:defRPr>
            </a:lvl2pPr>
            <a:lvl3pPr marL="457200" indent="0" algn="ctr">
              <a:lnSpc>
                <a:spcPct val="110000"/>
              </a:lnSpc>
              <a:buNone/>
              <a:defRPr sz="4400" b="0" cap="all" baseline="0">
                <a:solidFill>
                  <a:schemeClr val="tx1"/>
                </a:solidFill>
              </a:defRPr>
            </a:lvl3pPr>
            <a:lvl4pPr marL="685800" indent="0" algn="ctr">
              <a:lnSpc>
                <a:spcPct val="110000"/>
              </a:lnSpc>
              <a:buNone/>
              <a:defRPr sz="4400" b="0" cap="all" baseline="0">
                <a:solidFill>
                  <a:schemeClr val="tx1"/>
                </a:solidFill>
              </a:defRPr>
            </a:lvl4pPr>
            <a:lvl5pPr marL="914400" indent="0" algn="ctr">
              <a:lnSpc>
                <a:spcPct val="110000"/>
              </a:lnSpc>
              <a:buNone/>
              <a:defRPr sz="4400" b="0" cap="all" baseline="0">
                <a:solidFill>
                  <a:schemeClr val="tx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F140A1F3-DA5D-4F2E-B759-748FF8D0ACA9}" type="datetime1">
              <a:rPr lang="en-US" smtClean="0"/>
              <a:pPr/>
              <a:t>7/12/2026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6" name="Freeform: Shape 15">
            <a:extLst>
              <a:ext uri="{FF2B5EF4-FFF2-40B4-BE49-F238E27FC236}">
                <a16:creationId xmlns:a16="http://schemas.microsoft.com/office/drawing/2014/main" id="{8EFA7EFC-C6F9-B1D5-025F-824C1CE9A204}"/>
              </a:ext>
              <a:ext uri="{C183D7F6-B498-43B3-948B-1728B52AA6E4}">
                <adec:decorative xmlns:adec="http://schemas.microsoft.com/office/drawing/2017/decorative" val="1"/>
              </a:ext>
            </a:extLst>
          </p:cNvPr>
          <p:cNvSpPr/>
          <p:nvPr userDrawn="1"/>
        </p:nvSpPr>
        <p:spPr>
          <a:xfrm rot="16200000">
            <a:off x="3057205" y="-1430380"/>
            <a:ext cx="6077590" cy="10510705"/>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 name="connsiteX0" fmla="*/ 668836 w 5325805"/>
              <a:gd name="connsiteY0" fmla="*/ 5429563 h 5476799"/>
              <a:gd name="connsiteX1" fmla="*/ 0 w 5325805"/>
              <a:gd name="connsiteY1" fmla="*/ 5429563 h 5476799"/>
              <a:gd name="connsiteX2" fmla="*/ 0 w 5325805"/>
              <a:gd name="connsiteY2" fmla="*/ 0 h 5476799"/>
              <a:gd name="connsiteX3" fmla="*/ 668836 w 5325805"/>
              <a:gd name="connsiteY3" fmla="*/ 0 h 5476799"/>
              <a:gd name="connsiteX4" fmla="*/ 1942188 w 5325805"/>
              <a:gd name="connsiteY4" fmla="*/ 0 h 5476799"/>
              <a:gd name="connsiteX5" fmla="*/ 2611024 w 5325805"/>
              <a:gd name="connsiteY5" fmla="*/ 0 h 5476799"/>
              <a:gd name="connsiteX6" fmla="*/ 5325805 w 5325805"/>
              <a:gd name="connsiteY6" fmla="*/ 2714782 h 5476799"/>
              <a:gd name="connsiteX7" fmla="*/ 2611024 w 5325805"/>
              <a:gd name="connsiteY7" fmla="*/ 5429563 h 5476799"/>
              <a:gd name="connsiteX8" fmla="*/ 1942188 w 5325805"/>
              <a:gd name="connsiteY8" fmla="*/ 5429563 h 5476799"/>
              <a:gd name="connsiteX9" fmla="*/ 716072 w 5325805"/>
              <a:gd name="connsiteY9" fmla="*/ 5476799 h 5476799"/>
              <a:gd name="connsiteX0" fmla="*/ 668836 w 5325805"/>
              <a:gd name="connsiteY0" fmla="*/ 5429563 h 5429563"/>
              <a:gd name="connsiteX1" fmla="*/ 0 w 5325805"/>
              <a:gd name="connsiteY1" fmla="*/ 5429563 h 5429563"/>
              <a:gd name="connsiteX2" fmla="*/ 0 w 5325805"/>
              <a:gd name="connsiteY2" fmla="*/ 0 h 5429563"/>
              <a:gd name="connsiteX3" fmla="*/ 668836 w 5325805"/>
              <a:gd name="connsiteY3" fmla="*/ 0 h 5429563"/>
              <a:gd name="connsiteX4" fmla="*/ 1942188 w 5325805"/>
              <a:gd name="connsiteY4" fmla="*/ 0 h 5429563"/>
              <a:gd name="connsiteX5" fmla="*/ 2611024 w 5325805"/>
              <a:gd name="connsiteY5" fmla="*/ 0 h 5429563"/>
              <a:gd name="connsiteX6" fmla="*/ 5325805 w 5325805"/>
              <a:gd name="connsiteY6" fmla="*/ 2714782 h 5429563"/>
              <a:gd name="connsiteX7" fmla="*/ 2611024 w 5325805"/>
              <a:gd name="connsiteY7" fmla="*/ 5429563 h 5429563"/>
              <a:gd name="connsiteX8" fmla="*/ 1942188 w 5325805"/>
              <a:gd name="connsiteY8" fmla="*/ 5429563 h 5429563"/>
              <a:gd name="connsiteX0" fmla="*/ 0 w 5325805"/>
              <a:gd name="connsiteY0" fmla="*/ 5429563 h 5429563"/>
              <a:gd name="connsiteX1" fmla="*/ 0 w 5325805"/>
              <a:gd name="connsiteY1" fmla="*/ 0 h 5429563"/>
              <a:gd name="connsiteX2" fmla="*/ 668836 w 5325805"/>
              <a:gd name="connsiteY2" fmla="*/ 0 h 5429563"/>
              <a:gd name="connsiteX3" fmla="*/ 1942188 w 5325805"/>
              <a:gd name="connsiteY3" fmla="*/ 0 h 5429563"/>
              <a:gd name="connsiteX4" fmla="*/ 2611024 w 5325805"/>
              <a:gd name="connsiteY4" fmla="*/ 0 h 5429563"/>
              <a:gd name="connsiteX5" fmla="*/ 5325805 w 5325805"/>
              <a:gd name="connsiteY5" fmla="*/ 2714782 h 5429563"/>
              <a:gd name="connsiteX6" fmla="*/ 2611024 w 5325805"/>
              <a:gd name="connsiteY6" fmla="*/ 5429563 h 5429563"/>
              <a:gd name="connsiteX7" fmla="*/ 1942188 w 5325805"/>
              <a:gd name="connsiteY7" fmla="*/ 5429563 h 5429563"/>
              <a:gd name="connsiteX0" fmla="*/ 0 w 5325805"/>
              <a:gd name="connsiteY0" fmla="*/ 0 h 5429563"/>
              <a:gd name="connsiteX1" fmla="*/ 668836 w 5325805"/>
              <a:gd name="connsiteY1" fmla="*/ 0 h 5429563"/>
              <a:gd name="connsiteX2" fmla="*/ 1942188 w 5325805"/>
              <a:gd name="connsiteY2" fmla="*/ 0 h 5429563"/>
              <a:gd name="connsiteX3" fmla="*/ 2611024 w 5325805"/>
              <a:gd name="connsiteY3" fmla="*/ 0 h 5429563"/>
              <a:gd name="connsiteX4" fmla="*/ 5325805 w 5325805"/>
              <a:gd name="connsiteY4" fmla="*/ 2714782 h 5429563"/>
              <a:gd name="connsiteX5" fmla="*/ 2611024 w 5325805"/>
              <a:gd name="connsiteY5" fmla="*/ 5429563 h 5429563"/>
              <a:gd name="connsiteX6" fmla="*/ 1942188 w 5325805"/>
              <a:gd name="connsiteY6" fmla="*/ 5429563 h 5429563"/>
              <a:gd name="connsiteX0" fmla="*/ 0 w 4656969"/>
              <a:gd name="connsiteY0" fmla="*/ 0 h 5429563"/>
              <a:gd name="connsiteX1" fmla="*/ 1273352 w 4656969"/>
              <a:gd name="connsiteY1" fmla="*/ 0 h 5429563"/>
              <a:gd name="connsiteX2" fmla="*/ 1942188 w 4656969"/>
              <a:gd name="connsiteY2" fmla="*/ 0 h 5429563"/>
              <a:gd name="connsiteX3" fmla="*/ 4656969 w 4656969"/>
              <a:gd name="connsiteY3" fmla="*/ 2714782 h 5429563"/>
              <a:gd name="connsiteX4" fmla="*/ 1942188 w 4656969"/>
              <a:gd name="connsiteY4" fmla="*/ 5429563 h 5429563"/>
              <a:gd name="connsiteX5" fmla="*/ 1273352 w 4656969"/>
              <a:gd name="connsiteY5" fmla="*/ 5429563 h 5429563"/>
              <a:gd name="connsiteX0" fmla="*/ 0 w 3383617"/>
              <a:gd name="connsiteY0" fmla="*/ 0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0 w 3383617"/>
              <a:gd name="connsiteY0" fmla="*/ 0 h 5429563"/>
              <a:gd name="connsiteX1" fmla="*/ 248198 w 3383617"/>
              <a:gd name="connsiteY1" fmla="*/ 41 h 5429563"/>
              <a:gd name="connsiteX2" fmla="*/ 668836 w 3383617"/>
              <a:gd name="connsiteY2" fmla="*/ 0 h 5429563"/>
              <a:gd name="connsiteX3" fmla="*/ 3383617 w 3383617"/>
              <a:gd name="connsiteY3" fmla="*/ 2714782 h 5429563"/>
              <a:gd name="connsiteX4" fmla="*/ 668836 w 3383617"/>
              <a:gd name="connsiteY4" fmla="*/ 5429563 h 5429563"/>
              <a:gd name="connsiteX5" fmla="*/ 0 w 3383617"/>
              <a:gd name="connsiteY5" fmla="*/ 5429563 h 5429563"/>
              <a:gd name="connsiteX0" fmla="*/ 248198 w 3383617"/>
              <a:gd name="connsiteY0" fmla="*/ 41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4110 w 3139529"/>
              <a:gd name="connsiteY0" fmla="*/ 41 h 5429563"/>
              <a:gd name="connsiteX1" fmla="*/ 424748 w 3139529"/>
              <a:gd name="connsiteY1" fmla="*/ 0 h 5429563"/>
              <a:gd name="connsiteX2" fmla="*/ 3139529 w 3139529"/>
              <a:gd name="connsiteY2" fmla="*/ 2714782 h 5429563"/>
              <a:gd name="connsiteX3" fmla="*/ 424748 w 3139529"/>
              <a:gd name="connsiteY3" fmla="*/ 5429563 h 5429563"/>
              <a:gd name="connsiteX4" fmla="*/ 0 w 3139529"/>
              <a:gd name="connsiteY4" fmla="*/ 5429563 h 5429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Tree>
    <p:extLst>
      <p:ext uri="{BB962C8B-B14F-4D97-AF65-F5344CB8AC3E}">
        <p14:creationId xmlns:p14="http://schemas.microsoft.com/office/powerpoint/2010/main" val="18730317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228126"/>
            <a:ext cx="10652760" cy="1133856"/>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914400" y="2194560"/>
            <a:ext cx="8266176" cy="4142232"/>
          </a:xfrm>
        </p:spPr>
        <p:txBody>
          <a:bodyPr anchor="t" anchorCtr="0">
            <a:noAutofit/>
          </a:bodyPr>
          <a:lstStyle>
            <a:lvl1pPr marL="0" indent="0">
              <a:lnSpc>
                <a:spcPct val="100000"/>
              </a:lnSpc>
              <a:buNone/>
              <a:defRPr sz="4400" b="0" cap="all" baseline="0">
                <a:solidFill>
                  <a:schemeClr val="tx1"/>
                </a:solidFill>
              </a:defRPr>
            </a:lvl1pPr>
            <a:lvl2pPr marL="228600" indent="0">
              <a:lnSpc>
                <a:spcPct val="100000"/>
              </a:lnSpc>
              <a:buNone/>
              <a:defRPr sz="4000" b="0" cap="all" baseline="0">
                <a:solidFill>
                  <a:schemeClr val="tx1"/>
                </a:solidFill>
              </a:defRPr>
            </a:lvl2pPr>
            <a:lvl3pPr marL="457200" indent="0">
              <a:lnSpc>
                <a:spcPct val="100000"/>
              </a:lnSpc>
              <a:buNone/>
              <a:defRPr sz="3600" b="0" cap="all" baseline="0">
                <a:solidFill>
                  <a:schemeClr val="tx1"/>
                </a:solidFill>
              </a:defRPr>
            </a:lvl3pPr>
            <a:lvl4pPr marL="685800" indent="0">
              <a:lnSpc>
                <a:spcPct val="100000"/>
              </a:lnSpc>
              <a:buNone/>
              <a:defRPr sz="3200" b="0" cap="all" baseline="0">
                <a:solidFill>
                  <a:schemeClr val="tx1"/>
                </a:solidFill>
              </a:defRPr>
            </a:lvl4pPr>
            <a:lvl5pPr marL="914400" indent="0">
              <a:lnSpc>
                <a:spcPct val="100000"/>
              </a:lnSpc>
              <a:buNone/>
              <a:defRPr sz="2800" b="0" cap="all" baseline="0">
                <a:solidFill>
                  <a:schemeClr val="tx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301B1322-4C31-4D1F-88B1-5F79F56892AE}" type="datetime1">
              <a:rPr lang="en-US" smtClean="0"/>
              <a:pPr/>
              <a:t>7/12/2026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4281256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228126"/>
            <a:ext cx="10652760" cy="1133856"/>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057400" y="914399"/>
            <a:ext cx="8266176" cy="5308603"/>
          </a:xfrm>
        </p:spPr>
        <p:txBody>
          <a:bodyPr anchor="b">
            <a:noAutofit/>
          </a:bodyPr>
          <a:lstStyle>
            <a:lvl1pPr marL="0" indent="0">
              <a:lnSpc>
                <a:spcPct val="100000"/>
              </a:lnSpc>
              <a:buNone/>
              <a:defRPr sz="6000" b="0" cap="all" baseline="0">
                <a:solidFill>
                  <a:schemeClr val="tx1"/>
                </a:solidFill>
              </a:defRPr>
            </a:lvl1pPr>
            <a:lvl2pPr marL="228600" indent="0">
              <a:lnSpc>
                <a:spcPct val="100000"/>
              </a:lnSpc>
              <a:buNone/>
              <a:defRPr sz="4800" b="0" cap="all" baseline="0">
                <a:solidFill>
                  <a:schemeClr val="tx1"/>
                </a:solidFill>
              </a:defRPr>
            </a:lvl2pPr>
            <a:lvl3pPr marL="457200" indent="0">
              <a:lnSpc>
                <a:spcPct val="100000"/>
              </a:lnSpc>
              <a:buNone/>
              <a:defRPr sz="4400" b="0" cap="all" baseline="0">
                <a:solidFill>
                  <a:schemeClr val="tx1"/>
                </a:solidFill>
              </a:defRPr>
            </a:lvl3pPr>
            <a:lvl4pPr marL="685800" indent="0">
              <a:lnSpc>
                <a:spcPct val="100000"/>
              </a:lnSpc>
              <a:buNone/>
              <a:defRPr sz="4000" b="0" cap="all" baseline="0">
                <a:solidFill>
                  <a:schemeClr val="tx1"/>
                </a:solidFill>
              </a:defRPr>
            </a:lvl4pPr>
            <a:lvl5pPr marL="914400" indent="0">
              <a:lnSpc>
                <a:spcPct val="100000"/>
              </a:lnSpc>
              <a:buNone/>
              <a:defRPr sz="3600" b="0" cap="all" baseline="0">
                <a:solidFill>
                  <a:schemeClr val="tx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507735E4-737B-43D4-B991-92C3D63DE68F}" type="datetime1">
              <a:rPr lang="en-US" smtClean="0"/>
              <a:pPr/>
              <a:t>7/12/2026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6" name="Straight Connector 5">
            <a:extLst>
              <a:ext uri="{FF2B5EF4-FFF2-40B4-BE49-F238E27FC236}">
                <a16:creationId xmlns:a16="http://schemas.microsoft.com/office/drawing/2014/main" id="{EB4D1622-620E-FFB0-8FFF-DB6230E152A6}"/>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93863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Statem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228126"/>
            <a:ext cx="10652760" cy="1133856"/>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057400" y="914400"/>
            <a:ext cx="8266176" cy="5029200"/>
          </a:xfrm>
        </p:spPr>
        <p:txBody>
          <a:bodyPr anchor="ctr">
            <a:noAutofit/>
          </a:bodyPr>
          <a:lstStyle>
            <a:lvl1pPr marL="0" indent="0">
              <a:lnSpc>
                <a:spcPct val="100000"/>
              </a:lnSpc>
              <a:buNone/>
              <a:defRPr sz="6000" b="0" cap="all" baseline="0">
                <a:solidFill>
                  <a:schemeClr val="tx1"/>
                </a:solidFill>
              </a:defRPr>
            </a:lvl1pPr>
            <a:lvl2pPr marL="228600" indent="0">
              <a:lnSpc>
                <a:spcPct val="100000"/>
              </a:lnSpc>
              <a:buNone/>
              <a:defRPr sz="4800" b="0" cap="all" baseline="0">
                <a:solidFill>
                  <a:schemeClr val="tx1"/>
                </a:solidFill>
              </a:defRPr>
            </a:lvl2pPr>
            <a:lvl3pPr marL="457200" indent="0">
              <a:lnSpc>
                <a:spcPct val="100000"/>
              </a:lnSpc>
              <a:buNone/>
              <a:defRPr sz="4400" b="0" cap="all" baseline="0">
                <a:solidFill>
                  <a:schemeClr val="tx1"/>
                </a:solidFill>
              </a:defRPr>
            </a:lvl3pPr>
            <a:lvl4pPr marL="685800" indent="0">
              <a:lnSpc>
                <a:spcPct val="100000"/>
              </a:lnSpc>
              <a:buNone/>
              <a:defRPr sz="4000" b="0" cap="all" baseline="0">
                <a:solidFill>
                  <a:schemeClr val="tx1"/>
                </a:solidFill>
              </a:defRPr>
            </a:lvl4pPr>
            <a:lvl5pPr marL="914400" indent="0">
              <a:lnSpc>
                <a:spcPct val="100000"/>
              </a:lnSpc>
              <a:buNone/>
              <a:defRPr sz="3600" b="0" cap="all" baseline="0">
                <a:solidFill>
                  <a:schemeClr val="tx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507735E4-737B-43D4-B991-92C3D63DE68F}" type="datetime1">
              <a:rPr lang="en-US" smtClean="0"/>
              <a:pPr/>
              <a:t>7/12/2026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6" name="Straight Connector 5">
            <a:extLst>
              <a:ext uri="{FF2B5EF4-FFF2-40B4-BE49-F238E27FC236}">
                <a16:creationId xmlns:a16="http://schemas.microsoft.com/office/drawing/2014/main" id="{EB4D1622-620E-FFB0-8FFF-DB6230E152A6}"/>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8234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6D87B9B-22A3-322E-B7E8-223255AD0957}"/>
              </a:ext>
            </a:extLst>
          </p:cNvPr>
          <p:cNvSpPr>
            <a:spLocks noGrp="1"/>
          </p:cNvSpPr>
          <p:nvPr>
            <p:ph type="title" hasCustomPrompt="1"/>
          </p:nvPr>
        </p:nvSpPr>
        <p:spPr>
          <a:xfrm>
            <a:off x="2940168" y="5669280"/>
            <a:ext cx="6311664" cy="466344"/>
          </a:xfrm>
        </p:spPr>
        <p:txBody>
          <a:bodyPr anchor="ctr">
            <a:normAutofit/>
          </a:bodyPr>
          <a:lstStyle>
            <a:lvl1pPr algn="ctr">
              <a:lnSpc>
                <a:spcPct val="110000"/>
              </a:lnSpc>
              <a:spcBef>
                <a:spcPts val="1000"/>
              </a:spcBef>
              <a:defRPr sz="1800" cap="all" baseline="0">
                <a:latin typeface="+mn-lt"/>
              </a:defRPr>
            </a:lvl1pPr>
          </a:lstStyle>
          <a:p>
            <a:r>
              <a:rPr lang="en-US" dirty="0"/>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8" name="Content Placeholder 8">
            <a:extLst>
              <a:ext uri="{FF2B5EF4-FFF2-40B4-BE49-F238E27FC236}">
                <a16:creationId xmlns:a16="http://schemas.microsoft.com/office/drawing/2014/main" id="{6A9BC83F-8FE5-5223-2B3A-6E122D336309}"/>
              </a:ext>
            </a:extLst>
          </p:cNvPr>
          <p:cNvSpPr>
            <a:spLocks noGrp="1"/>
          </p:cNvSpPr>
          <p:nvPr>
            <p:ph sz="quarter" idx="13" hasCustomPrompt="1"/>
          </p:nvPr>
        </p:nvSpPr>
        <p:spPr>
          <a:xfrm>
            <a:off x="2597135" y="1744578"/>
            <a:ext cx="6997730" cy="3507906"/>
          </a:xfrm>
        </p:spPr>
        <p:txBody>
          <a:bodyPr anchor="b">
            <a:normAutofit/>
          </a:bodyPr>
          <a:lstStyle>
            <a:lvl1pPr algn="ctr">
              <a:lnSpc>
                <a:spcPct val="100000"/>
              </a:lnSpc>
              <a:spcBef>
                <a:spcPts val="0"/>
              </a:spcBef>
              <a:defRPr sz="6000" cap="all" baseline="0">
                <a:latin typeface="+mn-lt"/>
              </a:defRPr>
            </a:lvl1pPr>
          </a:lstStyle>
          <a:p>
            <a:pPr lvl="0"/>
            <a:r>
              <a:rPr lang="en-US" dirty="0"/>
              <a:t>Click to add Quote</a:t>
            </a:r>
          </a:p>
        </p:txBody>
      </p:sp>
      <p:sp>
        <p:nvSpPr>
          <p:cNvPr id="9" name="Freeform: Shape 15">
            <a:extLst>
              <a:ext uri="{FF2B5EF4-FFF2-40B4-BE49-F238E27FC236}">
                <a16:creationId xmlns:a16="http://schemas.microsoft.com/office/drawing/2014/main" id="{9F353A57-FA3C-A68C-4908-E774A52CB1B6}"/>
              </a:ext>
              <a:ext uri="{C183D7F6-B498-43B3-948B-1728B52AA6E4}">
                <adec:decorative xmlns:adec="http://schemas.microsoft.com/office/drawing/2017/decorative" val="1"/>
              </a:ext>
            </a:extLst>
          </p:cNvPr>
          <p:cNvSpPr/>
          <p:nvPr userDrawn="1"/>
        </p:nvSpPr>
        <p:spPr>
          <a:xfrm rot="16200000">
            <a:off x="2811380" y="-1681974"/>
            <a:ext cx="6569242" cy="10510705"/>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 name="connsiteX0" fmla="*/ 668836 w 5325805"/>
              <a:gd name="connsiteY0" fmla="*/ 5429563 h 5476799"/>
              <a:gd name="connsiteX1" fmla="*/ 0 w 5325805"/>
              <a:gd name="connsiteY1" fmla="*/ 5429563 h 5476799"/>
              <a:gd name="connsiteX2" fmla="*/ 0 w 5325805"/>
              <a:gd name="connsiteY2" fmla="*/ 0 h 5476799"/>
              <a:gd name="connsiteX3" fmla="*/ 668836 w 5325805"/>
              <a:gd name="connsiteY3" fmla="*/ 0 h 5476799"/>
              <a:gd name="connsiteX4" fmla="*/ 1942188 w 5325805"/>
              <a:gd name="connsiteY4" fmla="*/ 0 h 5476799"/>
              <a:gd name="connsiteX5" fmla="*/ 2611024 w 5325805"/>
              <a:gd name="connsiteY5" fmla="*/ 0 h 5476799"/>
              <a:gd name="connsiteX6" fmla="*/ 5325805 w 5325805"/>
              <a:gd name="connsiteY6" fmla="*/ 2714782 h 5476799"/>
              <a:gd name="connsiteX7" fmla="*/ 2611024 w 5325805"/>
              <a:gd name="connsiteY7" fmla="*/ 5429563 h 5476799"/>
              <a:gd name="connsiteX8" fmla="*/ 1942188 w 5325805"/>
              <a:gd name="connsiteY8" fmla="*/ 5429563 h 5476799"/>
              <a:gd name="connsiteX9" fmla="*/ 716072 w 5325805"/>
              <a:gd name="connsiteY9" fmla="*/ 5476799 h 5476799"/>
              <a:gd name="connsiteX0" fmla="*/ 668836 w 5325805"/>
              <a:gd name="connsiteY0" fmla="*/ 5429563 h 5429563"/>
              <a:gd name="connsiteX1" fmla="*/ 0 w 5325805"/>
              <a:gd name="connsiteY1" fmla="*/ 5429563 h 5429563"/>
              <a:gd name="connsiteX2" fmla="*/ 0 w 5325805"/>
              <a:gd name="connsiteY2" fmla="*/ 0 h 5429563"/>
              <a:gd name="connsiteX3" fmla="*/ 668836 w 5325805"/>
              <a:gd name="connsiteY3" fmla="*/ 0 h 5429563"/>
              <a:gd name="connsiteX4" fmla="*/ 1942188 w 5325805"/>
              <a:gd name="connsiteY4" fmla="*/ 0 h 5429563"/>
              <a:gd name="connsiteX5" fmla="*/ 2611024 w 5325805"/>
              <a:gd name="connsiteY5" fmla="*/ 0 h 5429563"/>
              <a:gd name="connsiteX6" fmla="*/ 5325805 w 5325805"/>
              <a:gd name="connsiteY6" fmla="*/ 2714782 h 5429563"/>
              <a:gd name="connsiteX7" fmla="*/ 2611024 w 5325805"/>
              <a:gd name="connsiteY7" fmla="*/ 5429563 h 5429563"/>
              <a:gd name="connsiteX8" fmla="*/ 1942188 w 5325805"/>
              <a:gd name="connsiteY8" fmla="*/ 5429563 h 5429563"/>
              <a:gd name="connsiteX0" fmla="*/ 0 w 5325805"/>
              <a:gd name="connsiteY0" fmla="*/ 5429563 h 5429563"/>
              <a:gd name="connsiteX1" fmla="*/ 0 w 5325805"/>
              <a:gd name="connsiteY1" fmla="*/ 0 h 5429563"/>
              <a:gd name="connsiteX2" fmla="*/ 668836 w 5325805"/>
              <a:gd name="connsiteY2" fmla="*/ 0 h 5429563"/>
              <a:gd name="connsiteX3" fmla="*/ 1942188 w 5325805"/>
              <a:gd name="connsiteY3" fmla="*/ 0 h 5429563"/>
              <a:gd name="connsiteX4" fmla="*/ 2611024 w 5325805"/>
              <a:gd name="connsiteY4" fmla="*/ 0 h 5429563"/>
              <a:gd name="connsiteX5" fmla="*/ 5325805 w 5325805"/>
              <a:gd name="connsiteY5" fmla="*/ 2714782 h 5429563"/>
              <a:gd name="connsiteX6" fmla="*/ 2611024 w 5325805"/>
              <a:gd name="connsiteY6" fmla="*/ 5429563 h 5429563"/>
              <a:gd name="connsiteX7" fmla="*/ 1942188 w 5325805"/>
              <a:gd name="connsiteY7" fmla="*/ 5429563 h 5429563"/>
              <a:gd name="connsiteX0" fmla="*/ 0 w 5325805"/>
              <a:gd name="connsiteY0" fmla="*/ 0 h 5429563"/>
              <a:gd name="connsiteX1" fmla="*/ 668836 w 5325805"/>
              <a:gd name="connsiteY1" fmla="*/ 0 h 5429563"/>
              <a:gd name="connsiteX2" fmla="*/ 1942188 w 5325805"/>
              <a:gd name="connsiteY2" fmla="*/ 0 h 5429563"/>
              <a:gd name="connsiteX3" fmla="*/ 2611024 w 5325805"/>
              <a:gd name="connsiteY3" fmla="*/ 0 h 5429563"/>
              <a:gd name="connsiteX4" fmla="*/ 5325805 w 5325805"/>
              <a:gd name="connsiteY4" fmla="*/ 2714782 h 5429563"/>
              <a:gd name="connsiteX5" fmla="*/ 2611024 w 5325805"/>
              <a:gd name="connsiteY5" fmla="*/ 5429563 h 5429563"/>
              <a:gd name="connsiteX6" fmla="*/ 1942188 w 5325805"/>
              <a:gd name="connsiteY6" fmla="*/ 5429563 h 5429563"/>
              <a:gd name="connsiteX0" fmla="*/ 0 w 4656969"/>
              <a:gd name="connsiteY0" fmla="*/ 0 h 5429563"/>
              <a:gd name="connsiteX1" fmla="*/ 1273352 w 4656969"/>
              <a:gd name="connsiteY1" fmla="*/ 0 h 5429563"/>
              <a:gd name="connsiteX2" fmla="*/ 1942188 w 4656969"/>
              <a:gd name="connsiteY2" fmla="*/ 0 h 5429563"/>
              <a:gd name="connsiteX3" fmla="*/ 4656969 w 4656969"/>
              <a:gd name="connsiteY3" fmla="*/ 2714782 h 5429563"/>
              <a:gd name="connsiteX4" fmla="*/ 1942188 w 4656969"/>
              <a:gd name="connsiteY4" fmla="*/ 5429563 h 5429563"/>
              <a:gd name="connsiteX5" fmla="*/ 1273352 w 4656969"/>
              <a:gd name="connsiteY5" fmla="*/ 5429563 h 5429563"/>
              <a:gd name="connsiteX0" fmla="*/ 0 w 3383617"/>
              <a:gd name="connsiteY0" fmla="*/ 0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0 w 3383617"/>
              <a:gd name="connsiteY0" fmla="*/ 0 h 5429563"/>
              <a:gd name="connsiteX1" fmla="*/ 248198 w 3383617"/>
              <a:gd name="connsiteY1" fmla="*/ 41 h 5429563"/>
              <a:gd name="connsiteX2" fmla="*/ 668836 w 3383617"/>
              <a:gd name="connsiteY2" fmla="*/ 0 h 5429563"/>
              <a:gd name="connsiteX3" fmla="*/ 3383617 w 3383617"/>
              <a:gd name="connsiteY3" fmla="*/ 2714782 h 5429563"/>
              <a:gd name="connsiteX4" fmla="*/ 668836 w 3383617"/>
              <a:gd name="connsiteY4" fmla="*/ 5429563 h 5429563"/>
              <a:gd name="connsiteX5" fmla="*/ 0 w 3383617"/>
              <a:gd name="connsiteY5" fmla="*/ 5429563 h 5429563"/>
              <a:gd name="connsiteX0" fmla="*/ 248198 w 3383617"/>
              <a:gd name="connsiteY0" fmla="*/ 41 h 5429563"/>
              <a:gd name="connsiteX1" fmla="*/ 668836 w 3383617"/>
              <a:gd name="connsiteY1" fmla="*/ 0 h 5429563"/>
              <a:gd name="connsiteX2" fmla="*/ 3383617 w 3383617"/>
              <a:gd name="connsiteY2" fmla="*/ 2714782 h 5429563"/>
              <a:gd name="connsiteX3" fmla="*/ 668836 w 3383617"/>
              <a:gd name="connsiteY3" fmla="*/ 5429563 h 5429563"/>
              <a:gd name="connsiteX4" fmla="*/ 0 w 3383617"/>
              <a:gd name="connsiteY4" fmla="*/ 5429563 h 5429563"/>
              <a:gd name="connsiteX0" fmla="*/ 4110 w 3139529"/>
              <a:gd name="connsiteY0" fmla="*/ 41 h 5429563"/>
              <a:gd name="connsiteX1" fmla="*/ 424748 w 3139529"/>
              <a:gd name="connsiteY1" fmla="*/ 0 h 5429563"/>
              <a:gd name="connsiteX2" fmla="*/ 3139529 w 3139529"/>
              <a:gd name="connsiteY2" fmla="*/ 2714782 h 5429563"/>
              <a:gd name="connsiteX3" fmla="*/ 424748 w 3139529"/>
              <a:gd name="connsiteY3" fmla="*/ 5429563 h 5429563"/>
              <a:gd name="connsiteX4" fmla="*/ 0 w 3139529"/>
              <a:gd name="connsiteY4" fmla="*/ 5429563 h 54295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D63035D-22A0-4334-A9AE-2457016C8B47}"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10692093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Quote 2">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3008E7D-CE80-FED6-37C3-0C80349764CF}"/>
              </a:ext>
            </a:extLst>
          </p:cNvPr>
          <p:cNvSpPr>
            <a:spLocks noGrp="1"/>
          </p:cNvSpPr>
          <p:nvPr>
            <p:ph type="title" hasCustomPrompt="1"/>
          </p:nvPr>
        </p:nvSpPr>
        <p:spPr>
          <a:xfrm>
            <a:off x="2057386" y="5349240"/>
            <a:ext cx="9052559" cy="466344"/>
          </a:xfrm>
        </p:spPr>
        <p:txBody>
          <a:bodyPr anchor="ctr">
            <a:normAutofit/>
          </a:bodyPr>
          <a:lstStyle>
            <a:lvl1pPr>
              <a:defRPr sz="1800">
                <a:latin typeface="+mn-lt"/>
              </a:defRPr>
            </a:lvl1pPr>
          </a:lstStyle>
          <a:p>
            <a:r>
              <a:rPr lang="en-US" dirty="0"/>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lgn="l" rtl="1">
              <a:defRPr>
                <a:solidFill>
                  <a:schemeClr val="tx1"/>
                </a:solidFill>
              </a:defRPr>
            </a:lvl1pPr>
          </a:lstStyle>
          <a:p>
            <a:r>
              <a:rPr lang="en-US"/>
              <a:t>Sample Footer Text</a:t>
            </a:r>
            <a:endParaRPr lang="en-US" dirty="0"/>
          </a:p>
        </p:txBody>
      </p:sp>
      <p:sp>
        <p:nvSpPr>
          <p:cNvPr id="10" name="Content Placeholder 12">
            <a:extLst>
              <a:ext uri="{FF2B5EF4-FFF2-40B4-BE49-F238E27FC236}">
                <a16:creationId xmlns:a16="http://schemas.microsoft.com/office/drawing/2014/main" id="{4858928B-5A9F-47D7-A728-92043F9C616D}"/>
              </a:ext>
            </a:extLst>
          </p:cNvPr>
          <p:cNvSpPr>
            <a:spLocks noGrp="1"/>
          </p:cNvSpPr>
          <p:nvPr>
            <p:ph sz="quarter" idx="15" hasCustomPrompt="1"/>
          </p:nvPr>
        </p:nvSpPr>
        <p:spPr>
          <a:xfrm>
            <a:off x="2057387" y="1344168"/>
            <a:ext cx="9052559" cy="3291840"/>
          </a:xfrm>
        </p:spPr>
        <p:txBody>
          <a:bodyPr anchor="ctr">
            <a:normAutofit/>
          </a:bodyPr>
          <a:lstStyle>
            <a:lvl1pPr>
              <a:lnSpc>
                <a:spcPct val="100000"/>
              </a:lnSpc>
              <a:spcBef>
                <a:spcPts val="0"/>
              </a:spcBef>
              <a:defRPr sz="5400" cap="all" baseline="0"/>
            </a:lvl1pPr>
          </a:lstStyle>
          <a:p>
            <a:pPr lvl="0"/>
            <a:r>
              <a:rPr lang="en-US" dirty="0"/>
              <a:t>Click to add Quote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lgn="l" rtl="1">
              <a:defRPr>
                <a:solidFill>
                  <a:schemeClr val="tx1"/>
                </a:solidFill>
              </a:defRPr>
            </a:lvl1pPr>
          </a:lstStyle>
          <a:p>
            <a:fld id="{29247CA6-BC1D-429A-A289-4E939E49554A}"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rtl="1">
              <a:defRPr>
                <a:solidFill>
                  <a:schemeClr val="tx1"/>
                </a:solidFill>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AC7AD265-7A5D-626D-3F70-B7BA0D0172D9}"/>
              </a:ext>
            </a:extLst>
          </p:cNvPr>
          <p:cNvCxnSpPr>
            <a:cxnSpLocks/>
          </p:cNvCxnSpPr>
          <p:nvPr userDrawn="1"/>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36108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Quote 3">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9CADAEB-D17D-F975-9A7E-9ECADE7C15A6}"/>
              </a:ext>
            </a:extLst>
          </p:cNvPr>
          <p:cNvSpPr>
            <a:spLocks noGrp="1"/>
          </p:cNvSpPr>
          <p:nvPr>
            <p:ph type="title" hasCustomPrompt="1"/>
          </p:nvPr>
        </p:nvSpPr>
        <p:spPr>
          <a:xfrm>
            <a:off x="914398" y="5529263"/>
            <a:ext cx="8961121" cy="977900"/>
          </a:xfrm>
        </p:spPr>
        <p:txBody>
          <a:bodyPr anchor="ctr">
            <a:normAutofit/>
          </a:bodyPr>
          <a:lstStyle>
            <a:lvl1pPr>
              <a:defRPr sz="1800">
                <a:latin typeface="+mn-lt"/>
              </a:defRPr>
            </a:lvl1pPr>
          </a:lstStyle>
          <a:p>
            <a:r>
              <a:rPr lang="en-US" dirty="0"/>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lgn="l" rtl="1">
              <a:defRPr/>
            </a:lvl1pPr>
          </a:lstStyle>
          <a:p>
            <a:r>
              <a:rPr lang="en-US"/>
              <a:t>Sample Footer Text</a:t>
            </a:r>
            <a:endParaRPr lang="en-US" dirty="0"/>
          </a:p>
        </p:txBody>
      </p:sp>
      <p:sp>
        <p:nvSpPr>
          <p:cNvPr id="13" name="Content Placeholder 12">
            <a:extLst>
              <a:ext uri="{FF2B5EF4-FFF2-40B4-BE49-F238E27FC236}">
                <a16:creationId xmlns:a16="http://schemas.microsoft.com/office/drawing/2014/main" id="{E77C66A4-AAA2-6143-2AAE-5C8823111D3A}"/>
              </a:ext>
            </a:extLst>
          </p:cNvPr>
          <p:cNvSpPr>
            <a:spLocks noGrp="1"/>
          </p:cNvSpPr>
          <p:nvPr>
            <p:ph sz="quarter" idx="15" hasCustomPrompt="1"/>
          </p:nvPr>
        </p:nvSpPr>
        <p:spPr>
          <a:xfrm>
            <a:off x="914400" y="1005839"/>
            <a:ext cx="8961438" cy="3751899"/>
          </a:xfrm>
        </p:spPr>
        <p:txBody>
          <a:bodyPr>
            <a:normAutofit/>
          </a:bodyPr>
          <a:lstStyle>
            <a:lvl1pPr>
              <a:lnSpc>
                <a:spcPct val="100000"/>
              </a:lnSpc>
              <a:spcBef>
                <a:spcPts val="0"/>
              </a:spcBef>
              <a:defRPr sz="6000" cap="all" baseline="0"/>
            </a:lvl1pPr>
          </a:lstStyle>
          <a:p>
            <a:pPr lvl="0"/>
            <a:r>
              <a:rPr lang="en-US" dirty="0"/>
              <a:t>Click to add Quote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lgn="l" rtl="1">
              <a:defRPr/>
            </a:lvl1pPr>
          </a:lstStyle>
          <a:p>
            <a:fld id="{DF8418BD-2BA9-41CB-AB89-625779A7563D}"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rtl="1">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05852FC1-DF85-9E04-E064-E263DDD72C88}"/>
              </a:ext>
              <a:ext uri="{C183D7F6-B498-43B3-948B-1728B52AA6E4}">
                <adec:decorative xmlns:adec="http://schemas.microsoft.com/office/drawing/2017/decorative" val="1"/>
              </a:ext>
            </a:extLst>
          </p:cNvPr>
          <p:cNvCxnSpPr>
            <a:cxnSpLocks/>
          </p:cNvCxnSpPr>
          <p:nvPr userDrawn="1"/>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988954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9E765B10-D26A-480A-9509-A9831C5E60D8}" type="datetime1">
              <a:rPr lang="en-US" smtClean="0"/>
              <a:pPr/>
              <a:t>7/12/2026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485909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85A6F3D-6630-C2E0-DC0A-6D2C0AACFF58}"/>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520" y="2103120"/>
            <a:ext cx="5157787"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Content Placeholder 3">
            <a:extLst>
              <a:ext uri="{FF2B5EF4-FFF2-40B4-BE49-F238E27FC236}">
                <a16:creationId xmlns:a16="http://schemas.microsoft.com/office/drawing/2014/main" id="{9C38DBB1-A1FA-A460-88C8-B05F1570CA97}"/>
              </a:ext>
            </a:extLst>
          </p:cNvPr>
          <p:cNvSpPr>
            <a:spLocks noGrp="1"/>
          </p:cNvSpPr>
          <p:nvPr>
            <p:ph sz="quarter" idx="15"/>
          </p:nvPr>
        </p:nvSpPr>
        <p:spPr>
          <a:xfrm>
            <a:off x="731838" y="2743200"/>
            <a:ext cx="5157187"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09360" y="2103120"/>
            <a:ext cx="5183188"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82D763CC-A010-6A2B-FEF3-388EAC8417D7}"/>
              </a:ext>
            </a:extLst>
          </p:cNvPr>
          <p:cNvSpPr>
            <a:spLocks noGrp="1"/>
          </p:cNvSpPr>
          <p:nvPr>
            <p:ph sz="quarter" idx="16"/>
          </p:nvPr>
        </p:nvSpPr>
        <p:spPr>
          <a:xfrm>
            <a:off x="6309361" y="2743200"/>
            <a:ext cx="5183188" cy="3763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tx1"/>
                </a:solidFill>
              </a:defRPr>
            </a:lvl1pPr>
          </a:lstStyle>
          <a:p>
            <a:fld id="{5BCCB42A-67CE-499B-A4FA-7D4E4469B142}" type="datetime1">
              <a:rPr lang="en-US" smtClean="0"/>
              <a:pPr/>
              <a:t>7/12/2026</a:t>
            </a:fld>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8691930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Only ">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0796BC8-E1B7-E6D6-E86F-4A5CAECDFEFC}"/>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EF9E5040-F7E0-40EC-B8E9-CED28200FAA3}" type="datetime1">
              <a:rPr lang="en-US" smtClean="0"/>
              <a:pPr/>
              <a:t>7/12/2026</a:t>
            </a:fld>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9616618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87CFF128-BAC7-4E0D-8F77-28A571D93B6F}" type="datetime1">
              <a:rPr lang="en-US" smtClean="0"/>
              <a:pPr/>
              <a:t>7/12/2026</a:t>
            </a:fld>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920420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731520" y="553616"/>
            <a:ext cx="3595634" cy="1757505"/>
          </a:xfrm>
        </p:spPr>
        <p:txBody>
          <a:bodyPr anchor="t">
            <a:normAutofit/>
          </a:bodyPr>
          <a:lstStyle>
            <a:lvl1pPr>
              <a:defRPr sz="3200"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731520" y="2311121"/>
            <a:ext cx="3595634" cy="3993263"/>
          </a:xfrm>
        </p:spPr>
        <p:txBody>
          <a:bodyPr anchor="t">
            <a:normAutofit/>
          </a:bodyPr>
          <a:lstStyle>
            <a:lvl1pPr marL="0" indent="0">
              <a:buNone/>
              <a:defRPr sz="18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46320" y="553615"/>
            <a:ext cx="6440258" cy="5755109"/>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lvl1pPr>
              <a:defRPr>
                <a:solidFill>
                  <a:schemeClr val="tx1"/>
                </a:solidFill>
              </a:defRPr>
            </a:lvl1pPr>
          </a:lstStyle>
          <a:p>
            <a:fld id="{12DB3EA1-DD0C-4B8D-8364-52024B4530F1}" type="datetime1">
              <a:rPr lang="en-US" smtClean="0"/>
              <a:pPr/>
              <a:t>7/12/2026</a:t>
            </a:fld>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8" name="Straight Connector 7">
            <a:extLst>
              <a:ext uri="{FF2B5EF4-FFF2-40B4-BE49-F238E27FC236}">
                <a16:creationId xmlns:a16="http://schemas.microsoft.com/office/drawing/2014/main" id="{3A126498-5D70-71A2-A52F-877C850B34BC}"/>
              </a:ext>
              <a:ext uri="{C183D7F6-B498-43B3-948B-1728B52AA6E4}">
                <adec:decorative xmlns:adec="http://schemas.microsoft.com/office/drawing/2017/decorative" val="1"/>
              </a:ext>
            </a:extLst>
          </p:cNvPr>
          <p:cNvCxnSpPr>
            <a:cxnSpLocks/>
          </p:cNvCxnSpPr>
          <p:nvPr/>
        </p:nvCxnSpPr>
        <p:spPr>
          <a:xfrm>
            <a:off x="457586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81745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375F4D28-38E0-121F-D54D-1FCE2D6321C8}"/>
              </a:ext>
            </a:extLst>
          </p:cNvPr>
          <p:cNvSpPr>
            <a:spLocks noGrp="1"/>
          </p:cNvSpPr>
          <p:nvPr>
            <p:ph type="title"/>
          </p:nvPr>
        </p:nvSpPr>
        <p:spPr>
          <a:xfrm>
            <a:off x="731520" y="553616"/>
            <a:ext cx="3595634" cy="2250544"/>
          </a:xfrm>
        </p:spPr>
        <p:txBody>
          <a:bodyPr anchor="t">
            <a:normAutofit/>
          </a:bodyPr>
          <a:lstStyle>
            <a:lvl1pPr>
              <a:defRPr sz="3200"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3" name="Text Placeholder 3">
            <a:extLst>
              <a:ext uri="{FF2B5EF4-FFF2-40B4-BE49-F238E27FC236}">
                <a16:creationId xmlns:a16="http://schemas.microsoft.com/office/drawing/2014/main" id="{23EFCC9B-CBB5-5DB3-0C1A-D7607EED4E32}"/>
              </a:ext>
            </a:extLst>
          </p:cNvPr>
          <p:cNvSpPr>
            <a:spLocks noGrp="1"/>
          </p:cNvSpPr>
          <p:nvPr>
            <p:ph type="body" sz="half" idx="14"/>
          </p:nvPr>
        </p:nvSpPr>
        <p:spPr>
          <a:xfrm>
            <a:off x="731520" y="2931865"/>
            <a:ext cx="3595634" cy="3372519"/>
          </a:xfrm>
        </p:spPr>
        <p:txBody>
          <a:bodyPr anchor="b">
            <a:normAutofit/>
          </a:bodyPr>
          <a:lstStyle>
            <a:lvl1pPr marL="0" indent="0">
              <a:buNone/>
              <a:defRPr sz="18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Picture Placeholder 9">
            <a:extLst>
              <a:ext uri="{FF2B5EF4-FFF2-40B4-BE49-F238E27FC236}">
                <a16:creationId xmlns:a16="http://schemas.microsoft.com/office/drawing/2014/main" id="{71602F00-69F8-D44C-0F84-384694CA224A}"/>
              </a:ext>
            </a:extLst>
          </p:cNvPr>
          <p:cNvSpPr>
            <a:spLocks noGrp="1"/>
          </p:cNvSpPr>
          <p:nvPr>
            <p:ph type="pic" sz="quarter" idx="13" hasCustomPrompt="1"/>
          </p:nvPr>
        </p:nvSpPr>
        <p:spPr>
          <a:xfrm>
            <a:off x="5091497" y="598627"/>
            <a:ext cx="6304337" cy="5775923"/>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oAutofit/>
          </a:bodyPr>
          <a:lstStyle>
            <a:lvl1pPr>
              <a:defRPr>
                <a:solidFill>
                  <a:schemeClr val="tx1"/>
                </a:solidFill>
              </a:defRPr>
            </a:lvl1pPr>
          </a:lstStyle>
          <a:p>
            <a:r>
              <a:rPr lang="en-US" dirty="0"/>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lvl1pPr>
              <a:defRPr>
                <a:solidFill>
                  <a:schemeClr val="tx1"/>
                </a:solidFill>
              </a:defRPr>
            </a:lvl1pPr>
          </a:lstStyle>
          <a:p>
            <a:fld id="{3D157344-9CC7-412D-8C20-072BE86D5A11}" type="datetime1">
              <a:rPr lang="en-US" smtClean="0"/>
              <a:pPr/>
              <a:t>7/12/2026</a:t>
            </a:fld>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0688679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n-US" dirty="0"/>
              <a:t>Sample Footer Text</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157987AA-E4E6-4FC1-BAD8-09A952212C58}" type="datetime1">
              <a:rPr lang="en-US" smtClean="0"/>
              <a:pPr/>
              <a:t>7/12/2026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2578669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clusion 2">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CE8CC034-C652-239B-0064-9B0543AC25C5}"/>
              </a:ext>
            </a:extLst>
          </p:cNvPr>
          <p:cNvSpPr>
            <a:spLocks noGrp="1"/>
          </p:cNvSpPr>
          <p:nvPr>
            <p:ph type="title"/>
          </p:nvPr>
        </p:nvSpPr>
        <p:spPr>
          <a:xfrm>
            <a:off x="731520" y="365760"/>
            <a:ext cx="10741152" cy="1132258"/>
          </a:xfrm>
        </p:spPr>
        <p:txBody>
          <a:bodyPr/>
          <a:lstStyle>
            <a:lvl1pPr>
              <a:defRPr lang="en-US" dirty="0"/>
            </a:lvl1pPr>
          </a:lstStyle>
          <a:p>
            <a:r>
              <a:rPr lang="en-US" dirty="0"/>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2" name="Content Placeholder 7">
            <a:extLst>
              <a:ext uri="{FF2B5EF4-FFF2-40B4-BE49-F238E27FC236}">
                <a16:creationId xmlns:a16="http://schemas.microsoft.com/office/drawing/2014/main" id="{D051F68D-E2E5-C625-0273-281CE6D4939F}"/>
              </a:ext>
            </a:extLst>
          </p:cNvPr>
          <p:cNvSpPr>
            <a:spLocks noGrp="1"/>
          </p:cNvSpPr>
          <p:nvPr>
            <p:ph sz="quarter" idx="13"/>
          </p:nvPr>
        </p:nvSpPr>
        <p:spPr>
          <a:xfrm>
            <a:off x="731520" y="2301836"/>
            <a:ext cx="10741150" cy="3921165"/>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1">
              <a:rPr lang="en-US" smtClean="0"/>
              <a:pPr/>
              <a:t>7/12/2026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33347349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dirty="0"/>
              <a:t>Click to edit Master title style</a:t>
            </a:r>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16200000" flipH="1">
            <a:off x="-1131161" y="1592957"/>
            <a:ext cx="2973522" cy="365125"/>
          </a:xfrm>
          <a:prstGeom prst="rect">
            <a:avLst/>
          </a:prstGeom>
        </p:spPr>
        <p:txBody>
          <a:bodyPr vert="horz" lIns="91440" tIns="45720" rIns="91440" bIns="45720" rtlCol="0" anchor="ctr"/>
          <a:lstStyle>
            <a:lvl1pPr algn="r" rtl="0">
              <a:defRPr sz="1000">
                <a:solidFill>
                  <a:schemeClr val="tx1"/>
                </a:solidFill>
              </a:defRPr>
            </a:lvl1pPr>
          </a:lstStyle>
          <a:p>
            <a:r>
              <a:rPr lang="en-US"/>
              <a:t>Sample Footer Text</a:t>
            </a:r>
            <a:endParaRPr lang="en-US" dirty="0"/>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rtl="0">
              <a:defRPr sz="1000">
                <a:solidFill>
                  <a:schemeClr val="tx1"/>
                </a:solidFill>
              </a:defRPr>
            </a:lvl1pPr>
          </a:lstStyle>
          <a:p>
            <a:fld id="{7FA43F5B-065E-43CE-B3FD-98C48A6F94D7}" type="datetime1">
              <a:rPr lang="en-US" smtClean="0"/>
              <a:pPr/>
              <a:t>7/12/2026</a:t>
            </a:fld>
            <a:endParaRPr lang="en-US" dirty="0"/>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rtl="0">
              <a:defRPr sz="1000">
                <a:solidFill>
                  <a:schemeClr val="tx1"/>
                </a:solidFill>
              </a:defRPr>
            </a:lvl1pPr>
          </a:lstStyle>
          <a:p>
            <a:fld id="{2DE90F28-AFBB-4AB2-AA79-6D3F72ED131B}" type="slidenum">
              <a:rPr lang="en-US" smtClean="0"/>
              <a:pPr/>
              <a:t>‹#›</a:t>
            </a:fld>
            <a:endParaRPr lang="en-US" dirty="0"/>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2383068"/>
      </p:ext>
    </p:extLst>
  </p:cSld>
  <p:clrMap bg1="lt1" tx1="dk1" bg2="lt2" tx2="dk2" accent1="accent1" accent2="accent2" accent3="accent3" accent4="accent4" accent5="accent5" accent6="accent6" hlink="hlink" folHlink="folHlink"/>
  <p:sldLayoutIdLst>
    <p:sldLayoutId id="2147483764" r:id="rId1"/>
    <p:sldLayoutId id="2147483767" r:id="rId2"/>
    <p:sldLayoutId id="2147483762" r:id="rId3"/>
    <p:sldLayoutId id="2147483945" r:id="rId4"/>
    <p:sldLayoutId id="2147483936" r:id="rId5"/>
    <p:sldLayoutId id="2147483759" r:id="rId6"/>
    <p:sldLayoutId id="2147483760" r:id="rId7"/>
    <p:sldLayoutId id="2147483761" r:id="rId8"/>
    <p:sldLayoutId id="2147483765" r:id="rId9"/>
    <p:sldLayoutId id="2147483770" r:id="rId10"/>
    <p:sldLayoutId id="2147483953" r:id="rId11"/>
    <p:sldLayoutId id="2147483948" r:id="rId12"/>
    <p:sldLayoutId id="2147483954" r:id="rId13"/>
    <p:sldLayoutId id="2147483769" r:id="rId14"/>
    <p:sldLayoutId id="2147483944" r:id="rId15"/>
    <p:sldLayoutId id="2147483771" r:id="rId16"/>
    <p:sldLayoutId id="2147483772" r:id="rId17"/>
    <p:sldLayoutId id="2147483774" r:id="rId18"/>
    <p:sldLayoutId id="2147483949" r:id="rId19"/>
    <p:sldLayoutId id="2147483950" r:id="rId20"/>
    <p:sldLayoutId id="2147483775" r:id="rId21"/>
    <p:sldLayoutId id="2147483776" r:id="rId22"/>
    <p:sldLayoutId id="2147483777" r:id="rId23"/>
    <p:sldLayoutId id="2147483778" r:id="rId24"/>
    <p:sldLayoutId id="2147483779" r:id="rId25"/>
    <p:sldLayoutId id="2147483780" r:id="rId26"/>
    <p:sldLayoutId id="2147483782" r:id="rId27"/>
    <p:sldLayoutId id="2147483783" r:id="rId28"/>
    <p:sldLayoutId id="2147483784" r:id="rId29"/>
    <p:sldLayoutId id="2147483786" r:id="rId30"/>
    <p:sldLayoutId id="2147483787" r:id="rId31"/>
    <p:sldLayoutId id="2147483788" r:id="rId32"/>
    <p:sldLayoutId id="2147483789" r:id="rId33"/>
    <p:sldLayoutId id="2147483791" r:id="rId34"/>
    <p:sldLayoutId id="2147483947" r:id="rId35"/>
    <p:sldLayoutId id="2147483951" r:id="rId36"/>
    <p:sldLayoutId id="2147483952" r:id="rId37"/>
    <p:sldLayoutId id="2147483792" r:id="rId38"/>
    <p:sldLayoutId id="2147483793" r:id="rId39"/>
    <p:sldLayoutId id="2147483794" r:id="rId40"/>
    <p:sldLayoutId id="2147483941" r:id="rId41"/>
    <p:sldLayoutId id="2147483795" r:id="rId42"/>
    <p:sldLayoutId id="2147483796" r:id="rId43"/>
    <p:sldLayoutId id="2147483942" r:id="rId44"/>
    <p:sldLayoutId id="2147483943" r:id="rId45"/>
    <p:sldLayoutId id="2147483798" r:id="rId46"/>
    <p:sldLayoutId id="2147483799" r:id="rId47"/>
    <p:sldLayoutId id="2147483800" r:id="rId48"/>
    <p:sldLayoutId id="2147483801" r:id="rId49"/>
    <p:sldLayoutId id="2147483802" r:id="rId50"/>
    <p:sldLayoutId id="2147483803" r:id="rId51"/>
    <p:sldLayoutId id="2147483804" r:id="rId52"/>
    <p:sldLayoutId id="2147483805" r:id="rId53"/>
    <p:sldLayoutId id="2147483806" r:id="rId54"/>
    <p:sldLayoutId id="2147483807" r:id="rId55"/>
    <p:sldLayoutId id="2147483934" r:id="rId56"/>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SzPct val="80000"/>
        <a:buFont typeface="Arial" panose="020B0604020202020204" pitchFamily="34" charset="0"/>
        <a:buNone/>
        <a:defRPr sz="18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6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8">
          <p15:clr>
            <a:srgbClr val="F26B43"/>
          </p15:clr>
        </p15:guide>
        <p15:guide id="2" pos="528">
          <p15:clr>
            <a:srgbClr val="F26B43"/>
          </p15:clr>
        </p15:guide>
        <p15:guide id="3" orient="horz" pos="3792">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9.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A032D-43B7-B6E3-89A1-F4EA3E57CD09}"/>
              </a:ext>
            </a:extLst>
          </p:cNvPr>
          <p:cNvSpPr>
            <a:spLocks noGrp="1"/>
          </p:cNvSpPr>
          <p:nvPr>
            <p:ph type="ctrTitle"/>
          </p:nvPr>
        </p:nvSpPr>
        <p:spPr>
          <a:xfrm>
            <a:off x="6512719" y="-95582"/>
            <a:ext cx="3969688" cy="1191960"/>
          </a:xfrm>
        </p:spPr>
        <p:txBody>
          <a:bodyPr/>
          <a:lstStyle/>
          <a:p>
            <a:r>
              <a:rPr lang="en-US"/>
              <a:t>Basil bakery</a:t>
            </a:r>
            <a:endParaRPr lang="en-US" dirty="0"/>
          </a:p>
        </p:txBody>
      </p:sp>
      <p:sp>
        <p:nvSpPr>
          <p:cNvPr id="3" name="Subtitle 2">
            <a:extLst>
              <a:ext uri="{FF2B5EF4-FFF2-40B4-BE49-F238E27FC236}">
                <a16:creationId xmlns:a16="http://schemas.microsoft.com/office/drawing/2014/main" id="{6B1BD1FD-B09C-52F0-AA4E-2A474E7E3589}"/>
              </a:ext>
            </a:extLst>
          </p:cNvPr>
          <p:cNvSpPr>
            <a:spLocks noGrp="1"/>
          </p:cNvSpPr>
          <p:nvPr>
            <p:ph type="subTitle" idx="1"/>
          </p:nvPr>
        </p:nvSpPr>
        <p:spPr>
          <a:xfrm>
            <a:off x="6727031" y="1096186"/>
            <a:ext cx="4206240" cy="1380744"/>
          </a:xfrm>
        </p:spPr>
        <p:txBody>
          <a:bodyPr/>
          <a:lstStyle/>
          <a:p>
            <a:r>
              <a:rPr lang="en-US" dirty="0"/>
              <a:t>The operational and stra</a:t>
            </a:r>
            <a:r>
              <a:rPr lang="en-US"/>
              <a:t>tegic challenges</a:t>
            </a:r>
            <a:endParaRPr lang="en-US" dirty="0"/>
          </a:p>
        </p:txBody>
      </p:sp>
      <p:sp>
        <p:nvSpPr>
          <p:cNvPr id="5" name="Footer Placeholder 4">
            <a:extLst>
              <a:ext uri="{FF2B5EF4-FFF2-40B4-BE49-F238E27FC236}">
                <a16:creationId xmlns:a16="http://schemas.microsoft.com/office/drawing/2014/main" id="{8D7835F5-2356-897E-98A9-0AE55B2C462E}"/>
              </a:ext>
            </a:extLst>
          </p:cNvPr>
          <p:cNvSpPr>
            <a:spLocks noGrp="1"/>
          </p:cNvSpPr>
          <p:nvPr>
            <p:ph type="ftr" sz="quarter" idx="15"/>
          </p:nvPr>
        </p:nvSpPr>
        <p:spPr>
          <a:xfrm flipH="1">
            <a:off x="7221810" y="1868730"/>
            <a:ext cx="2545351" cy="793296"/>
          </a:xfrm>
        </p:spPr>
        <p:txBody>
          <a:bodyPr/>
          <a:lstStyle/>
          <a:p>
            <a:r>
              <a:rPr lang="en-US" sz="2800"/>
              <a:t>PestLE Analysis</a:t>
            </a:r>
            <a:endParaRPr lang="en-US"/>
          </a:p>
          <a:p>
            <a:endParaRPr lang="en-US"/>
          </a:p>
        </p:txBody>
      </p:sp>
      <p:sp>
        <p:nvSpPr>
          <p:cNvPr id="6" name="Date Placeholder 5">
            <a:extLst>
              <a:ext uri="{FF2B5EF4-FFF2-40B4-BE49-F238E27FC236}">
                <a16:creationId xmlns:a16="http://schemas.microsoft.com/office/drawing/2014/main" id="{E6D1527B-F0CF-4E7F-8675-F0E26AA1432C}"/>
              </a:ext>
            </a:extLst>
          </p:cNvPr>
          <p:cNvSpPr>
            <a:spLocks noGrp="1"/>
          </p:cNvSpPr>
          <p:nvPr>
            <p:ph type="dt" sz="half" idx="10"/>
          </p:nvPr>
        </p:nvSpPr>
        <p:spPr>
          <a:xfrm rot="5400000">
            <a:off x="10425981" y="4687095"/>
            <a:ext cx="2706690" cy="365125"/>
          </a:xfrm>
        </p:spPr>
        <p:txBody>
          <a:bodyPr/>
          <a:lstStyle/>
          <a:p>
            <a:fld id="{7FA43F5B-065E-43CE-B3FD-98C48A6F94D7}" type="datetime1">
              <a:rPr lang="en-US" smtClean="0"/>
              <a:pPr/>
              <a:t>7/12/2026</a:t>
            </a:fld>
            <a:endParaRPr lang="en-US" dirty="0"/>
          </a:p>
        </p:txBody>
      </p:sp>
      <p:sp>
        <p:nvSpPr>
          <p:cNvPr id="7" name="Slide Number Placeholder 6">
            <a:extLst>
              <a:ext uri="{FF2B5EF4-FFF2-40B4-BE49-F238E27FC236}">
                <a16:creationId xmlns:a16="http://schemas.microsoft.com/office/drawing/2014/main" id="{94927475-022F-15DD-BBD5-A10129154999}"/>
              </a:ext>
            </a:extLst>
          </p:cNvPr>
          <p:cNvSpPr>
            <a:spLocks noGrp="1"/>
          </p:cNvSpPr>
          <p:nvPr>
            <p:ph type="sldNum" sz="quarter" idx="16"/>
          </p:nvPr>
        </p:nvSpPr>
        <p:spPr>
          <a:xfrm>
            <a:off x="11512296" y="6356350"/>
            <a:ext cx="574620" cy="365125"/>
          </a:xfrm>
        </p:spPr>
        <p:txBody>
          <a:bodyPr/>
          <a:lstStyle/>
          <a:p>
            <a:fld id="{2DE90F28-AFBB-4AB2-AA79-6D3F72ED131B}" type="slidenum">
              <a:rPr lang="en-US" smtClean="0"/>
              <a:pPr/>
              <a:t>1</a:t>
            </a:fld>
            <a:endParaRPr lang="en-US" dirty="0"/>
          </a:p>
        </p:txBody>
      </p:sp>
      <p:pic>
        <p:nvPicPr>
          <p:cNvPr id="4" name="Picture 3" descr="Bakery Stock Photos, Pictures &amp; Royalty-Free Images - iStock">
            <a:extLst>
              <a:ext uri="{FF2B5EF4-FFF2-40B4-BE49-F238E27FC236}">
                <a16:creationId xmlns:a16="http://schemas.microsoft.com/office/drawing/2014/main" id="{0D44404B-F342-E9CA-66FD-412F199EF889}"/>
              </a:ext>
            </a:extLst>
          </p:cNvPr>
          <p:cNvPicPr>
            <a:picLocks noChangeAspect="1"/>
          </p:cNvPicPr>
          <p:nvPr/>
        </p:nvPicPr>
        <p:blipFill>
          <a:blip r:embed="rId2"/>
          <a:stretch>
            <a:fillRect/>
          </a:stretch>
        </p:blipFill>
        <p:spPr>
          <a:xfrm>
            <a:off x="539750" y="12700"/>
            <a:ext cx="6105071" cy="6527800"/>
          </a:xfrm>
          <a:prstGeom prst="rect">
            <a:avLst/>
          </a:prstGeom>
        </p:spPr>
      </p:pic>
    </p:spTree>
    <p:extLst>
      <p:ext uri="{BB962C8B-B14F-4D97-AF65-F5344CB8AC3E}">
        <p14:creationId xmlns:p14="http://schemas.microsoft.com/office/powerpoint/2010/main" val="3058103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9A2E5-2224-947F-C2B9-26A115760AD9}"/>
              </a:ext>
            </a:extLst>
          </p:cNvPr>
          <p:cNvSpPr>
            <a:spLocks noGrp="1"/>
          </p:cNvSpPr>
          <p:nvPr>
            <p:ph type="title"/>
          </p:nvPr>
        </p:nvSpPr>
        <p:spPr>
          <a:xfrm>
            <a:off x="9498149" y="2902"/>
            <a:ext cx="2308352" cy="711344"/>
          </a:xfrm>
        </p:spPr>
        <p:txBody>
          <a:bodyPr/>
          <a:lstStyle/>
          <a:p>
            <a:r>
              <a:rPr lang="en-US" sz="2000" dirty="0"/>
              <a:t>Basil </a:t>
            </a:r>
            <a:r>
              <a:rPr lang="en-US" sz="2000"/>
              <a:t>bakery</a:t>
            </a:r>
            <a:endParaRPr lang="en-US" sz="2000" dirty="0"/>
          </a:p>
        </p:txBody>
      </p:sp>
      <p:sp>
        <p:nvSpPr>
          <p:cNvPr id="3" name="Footer Placeholder 2">
            <a:extLst>
              <a:ext uri="{FF2B5EF4-FFF2-40B4-BE49-F238E27FC236}">
                <a16:creationId xmlns:a16="http://schemas.microsoft.com/office/drawing/2014/main" id="{2821ECC2-B5EE-887C-F7E7-D395C0987F64}"/>
              </a:ext>
            </a:extLst>
          </p:cNvPr>
          <p:cNvSpPr>
            <a:spLocks noGrp="1"/>
          </p:cNvSpPr>
          <p:nvPr>
            <p:ph type="ftr" sz="quarter" idx="11"/>
          </p:nvPr>
        </p:nvSpPr>
        <p:spPr/>
        <p:txBody>
          <a:bodyPr/>
          <a:lstStyle/>
          <a:p>
            <a:r>
              <a:rPr lang="en-US" dirty="0"/>
              <a:t>Sample Footer Text</a:t>
            </a:r>
          </a:p>
        </p:txBody>
      </p:sp>
      <p:sp>
        <p:nvSpPr>
          <p:cNvPr id="4" name="Content Placeholder 3">
            <a:extLst>
              <a:ext uri="{FF2B5EF4-FFF2-40B4-BE49-F238E27FC236}">
                <a16:creationId xmlns:a16="http://schemas.microsoft.com/office/drawing/2014/main" id="{395E8FB1-B2C7-CDDA-0F14-96080C51C057}"/>
              </a:ext>
            </a:extLst>
          </p:cNvPr>
          <p:cNvSpPr>
            <a:spLocks noGrp="1"/>
          </p:cNvSpPr>
          <p:nvPr>
            <p:ph idx="1"/>
          </p:nvPr>
        </p:nvSpPr>
        <p:spPr>
          <a:xfrm>
            <a:off x="-1451" y="-199151"/>
            <a:ext cx="12711174" cy="8401170"/>
          </a:xfrm>
        </p:spPr>
        <p:txBody>
          <a:bodyPr vert="horz" lIns="91440" tIns="45720" rIns="91440" bIns="45720" rtlCol="0" anchor="t">
            <a:noAutofit/>
          </a:bodyPr>
          <a:lstStyle/>
          <a:p>
            <a:r>
              <a:rPr lang="en-US" sz="1200">
                <a:highlight>
                  <a:srgbClr val="FFFFFF"/>
                </a:highlight>
                <a:latin typeface="Roboto"/>
                <a:ea typeface="Roboto"/>
                <a:cs typeface="Roboto"/>
              </a:rPr>
              <a:t>The </a:t>
            </a:r>
            <a:r>
              <a:rPr lang="en-US" sz="1200" b="1">
                <a:highlight>
                  <a:srgbClr val="FFFFFF"/>
                </a:highlight>
                <a:latin typeface="Roboto"/>
                <a:ea typeface="Roboto"/>
                <a:cs typeface="Roboto"/>
              </a:rPr>
              <a:t>PESTLE framework</a:t>
            </a:r>
            <a:r>
              <a:rPr lang="en-US" sz="1200">
                <a:highlight>
                  <a:srgbClr val="FFFFFF"/>
                </a:highlight>
                <a:latin typeface="Roboto"/>
                <a:ea typeface="Roboto"/>
                <a:cs typeface="Roboto"/>
              </a:rPr>
              <a:t> helps evaluate </a:t>
            </a:r>
            <a:r>
              <a:rPr lang="en-US" sz="1200" b="1">
                <a:highlight>
                  <a:srgbClr val="FFFFFF"/>
                </a:highlight>
                <a:latin typeface="Roboto"/>
                <a:ea typeface="Roboto"/>
                <a:cs typeface="Roboto"/>
              </a:rPr>
              <a:t>external macro-environmental factors</a:t>
            </a:r>
            <a:r>
              <a:rPr lang="en-US" sz="1200">
                <a:highlight>
                  <a:srgbClr val="FFFFFF"/>
                </a:highlight>
                <a:latin typeface="Roboto"/>
                <a:ea typeface="Roboto"/>
                <a:cs typeface="Roboto"/>
              </a:rPr>
              <a:t> that influence the bakery’s operations and strategy.</a:t>
            </a:r>
            <a:endParaRPr lang="en-US" sz="1200" dirty="0">
              <a:highlight>
                <a:srgbClr val="FFFFFF"/>
              </a:highlight>
              <a:latin typeface="Roboto"/>
              <a:ea typeface="Roboto"/>
              <a:cs typeface="Roboto"/>
            </a:endParaRPr>
          </a:p>
          <a:p>
            <a:r>
              <a:rPr lang="en-US" sz="1200" b="1">
                <a:highlight>
                  <a:srgbClr val="FFFFFF"/>
                </a:highlight>
                <a:latin typeface="Roboto"/>
                <a:ea typeface="Roboto"/>
                <a:cs typeface="Roboto"/>
              </a:rPr>
              <a:t>Political</a:t>
            </a:r>
            <a:endParaRPr lang="en-US" sz="1200"/>
          </a:p>
          <a:p>
            <a:pPr marL="285750" indent="-285750">
              <a:buFont typeface="Arial"/>
              <a:buChar char="•"/>
            </a:pPr>
            <a:r>
              <a:rPr lang="en-US" sz="1200">
                <a:highlight>
                  <a:srgbClr val="FFFFFF"/>
                </a:highlight>
                <a:latin typeface="Roboto"/>
                <a:ea typeface="Roboto"/>
                <a:cs typeface="Roboto"/>
              </a:rPr>
              <a:t>Local government policies affecting small businesses, such as business rates or grants for high street revitalization.</a:t>
            </a:r>
            <a:endParaRPr lang="en-US" sz="1200"/>
          </a:p>
          <a:p>
            <a:pPr marL="285750" indent="-285750">
              <a:buFont typeface="Arial"/>
              <a:buChar char="•"/>
            </a:pPr>
            <a:r>
              <a:rPr lang="en-US" sz="1200">
                <a:highlight>
                  <a:srgbClr val="FFFFFF"/>
                </a:highlight>
                <a:latin typeface="Roboto"/>
                <a:ea typeface="Roboto"/>
                <a:cs typeface="Roboto"/>
              </a:rPr>
              <a:t>Food safety legislation enforced by local authorities.</a:t>
            </a:r>
            <a:endParaRPr lang="en-US" sz="1200"/>
          </a:p>
          <a:p>
            <a:pPr marL="285750" indent="-285750">
              <a:buFont typeface="Arial"/>
              <a:buChar char="•"/>
            </a:pPr>
            <a:r>
              <a:rPr lang="en-US" sz="1200">
                <a:highlight>
                  <a:srgbClr val="FFFFFF"/>
                </a:highlight>
                <a:latin typeface="Roboto"/>
                <a:ea typeface="Roboto"/>
                <a:cs typeface="Roboto"/>
              </a:rPr>
              <a:t>Brexit-related trade regulations impacting imported ingredients.</a:t>
            </a:r>
            <a:endParaRPr lang="en-US" sz="1200"/>
          </a:p>
          <a:p>
            <a:r>
              <a:rPr lang="en-US" sz="1200" b="1">
                <a:highlight>
                  <a:srgbClr val="FFFFFF"/>
                </a:highlight>
                <a:latin typeface="Roboto"/>
                <a:ea typeface="Roboto"/>
                <a:cs typeface="Roboto"/>
              </a:rPr>
              <a:t>Economic</a:t>
            </a:r>
            <a:endParaRPr lang="en-US" sz="1200"/>
          </a:p>
          <a:p>
            <a:pPr marL="285750" indent="-285750">
              <a:buFont typeface="Arial"/>
              <a:buChar char="•"/>
            </a:pPr>
            <a:r>
              <a:rPr lang="en-US" sz="1200">
                <a:highlight>
                  <a:srgbClr val="FFFFFF"/>
                </a:highlight>
                <a:latin typeface="Roboto"/>
                <a:ea typeface="Roboto"/>
                <a:cs typeface="Roboto"/>
              </a:rPr>
              <a:t>Inflation affecting commodity prices, especially imported baking ingredients.</a:t>
            </a:r>
            <a:endParaRPr lang="en-US" sz="1200"/>
          </a:p>
          <a:p>
            <a:pPr marL="285750" indent="-285750">
              <a:buFont typeface="Arial"/>
              <a:buChar char="•"/>
            </a:pPr>
            <a:r>
              <a:rPr lang="en-US" sz="1200">
                <a:highlight>
                  <a:srgbClr val="FFFFFF"/>
                </a:highlight>
                <a:latin typeface="Roboto"/>
                <a:ea typeface="Roboto"/>
                <a:cs typeface="Roboto"/>
              </a:rPr>
              <a:t>Fluctuating disposable income of local customers in Coventry impacting sales volume.</a:t>
            </a:r>
            <a:endParaRPr lang="en-US" sz="1200"/>
          </a:p>
          <a:p>
            <a:pPr marL="285750" indent="-285750">
              <a:buFont typeface="Arial"/>
              <a:buChar char="•"/>
            </a:pPr>
            <a:r>
              <a:rPr lang="en-US" sz="1200">
                <a:highlight>
                  <a:srgbClr val="FFFFFF"/>
                </a:highlight>
                <a:latin typeface="Roboto"/>
                <a:ea typeface="Roboto"/>
                <a:cs typeface="Roboto"/>
              </a:rPr>
              <a:t>Interest rates influencing loans for business expansion or equipment purchases.</a:t>
            </a:r>
            <a:endParaRPr lang="en-US" sz="1200"/>
          </a:p>
          <a:p>
            <a:r>
              <a:rPr lang="en-US" sz="1200" b="1">
                <a:highlight>
                  <a:srgbClr val="FFFFFF"/>
                </a:highlight>
                <a:latin typeface="Roboto"/>
                <a:ea typeface="Roboto"/>
                <a:cs typeface="Roboto"/>
              </a:rPr>
              <a:t>Social</a:t>
            </a:r>
            <a:endParaRPr lang="en-US" sz="1200"/>
          </a:p>
          <a:p>
            <a:pPr marL="285750" indent="-285750">
              <a:buFont typeface="Arial"/>
              <a:buChar char="•"/>
            </a:pPr>
            <a:r>
              <a:rPr lang="en-US" sz="1200">
                <a:highlight>
                  <a:srgbClr val="FFFFFF"/>
                </a:highlight>
                <a:latin typeface="Roboto"/>
                <a:ea typeface="Roboto"/>
                <a:cs typeface="Roboto"/>
              </a:rPr>
              <a:t>Increasing demand for health-conscious baked goods (e.g., gluten-free, low-sugar, vegan): opportunity for niche products.</a:t>
            </a:r>
            <a:endParaRPr lang="en-US" sz="1200"/>
          </a:p>
          <a:p>
            <a:pPr marL="285750" indent="-285750">
              <a:buFont typeface="Arial"/>
              <a:buChar char="•"/>
            </a:pPr>
            <a:r>
              <a:rPr lang="en-US" sz="1200">
                <a:highlight>
                  <a:srgbClr val="FFFFFF"/>
                </a:highlight>
                <a:latin typeface="Roboto"/>
                <a:ea typeface="Roboto"/>
                <a:cs typeface="Roboto"/>
              </a:rPr>
              <a:t>Demographic trends in Coventry, including population growth and cultural diversity, affecting product types and marketing strategies.</a:t>
            </a:r>
            <a:endParaRPr lang="en-US" sz="1200"/>
          </a:p>
          <a:p>
            <a:pPr marL="285750" indent="-285750">
              <a:buFont typeface="Arial"/>
              <a:buChar char="•"/>
            </a:pPr>
            <a:r>
              <a:rPr lang="en-US" sz="1200">
                <a:highlight>
                  <a:srgbClr val="FFFFFF"/>
                </a:highlight>
                <a:latin typeface="Roboto"/>
                <a:ea typeface="Roboto"/>
                <a:cs typeface="Roboto"/>
              </a:rPr>
              <a:t>Local lifestyle shifts, e.g., higher takeaway and delivery demand.</a:t>
            </a:r>
            <a:endParaRPr lang="en-US" sz="1200"/>
          </a:p>
          <a:p>
            <a:r>
              <a:rPr lang="en-US" sz="1200" b="1">
                <a:highlight>
                  <a:srgbClr val="FFFFFF"/>
                </a:highlight>
                <a:latin typeface="Roboto"/>
                <a:ea typeface="Roboto"/>
                <a:cs typeface="Roboto"/>
              </a:rPr>
              <a:t>Technological</a:t>
            </a:r>
            <a:endParaRPr lang="en-US" sz="1200" b="1" dirty="0">
              <a:highlight>
                <a:srgbClr val="FFFFFF"/>
              </a:highlight>
              <a:latin typeface="Roboto"/>
              <a:ea typeface="Roboto"/>
              <a:cs typeface="Roboto"/>
            </a:endParaRPr>
          </a:p>
          <a:p>
            <a:pPr marL="285750" indent="-285750">
              <a:buFont typeface="Arial"/>
              <a:buChar char="•"/>
            </a:pPr>
            <a:r>
              <a:rPr lang="en-US" sz="1200">
                <a:highlight>
                  <a:srgbClr val="FFFFFF"/>
                </a:highlight>
                <a:latin typeface="Roboto"/>
                <a:ea typeface="Roboto"/>
                <a:cs typeface="Roboto"/>
              </a:rPr>
              <a:t>Adoption of digital ordering systems and food delivery apps to reach customers beyond walk-in traffic.</a:t>
            </a:r>
            <a:endParaRPr lang="en-US" sz="1200"/>
          </a:p>
          <a:p>
            <a:pPr marL="285750" indent="-285750">
              <a:buFont typeface="Arial"/>
              <a:buChar char="•"/>
            </a:pPr>
            <a:r>
              <a:rPr lang="en-US" sz="1200">
                <a:highlight>
                  <a:srgbClr val="FFFFFF"/>
                </a:highlight>
                <a:latin typeface="Roboto"/>
                <a:ea typeface="Roboto"/>
                <a:cs typeface="Roboto"/>
              </a:rPr>
              <a:t>Automation or modern baking equipment improving efficiency and consistency.</a:t>
            </a:r>
            <a:endParaRPr lang="en-US" sz="1200"/>
          </a:p>
          <a:p>
            <a:pPr marL="285750" indent="-285750">
              <a:buFont typeface="Arial"/>
              <a:buChar char="•"/>
            </a:pPr>
            <a:r>
              <a:rPr lang="en-US" sz="1200">
                <a:highlight>
                  <a:srgbClr val="FFFFFF"/>
                </a:highlight>
                <a:latin typeface="Roboto"/>
                <a:ea typeface="Roboto"/>
                <a:cs typeface="Roboto"/>
              </a:rPr>
              <a:t>Online marketing through social media platforms and local business directories to enhance visibility.</a:t>
            </a:r>
            <a:endParaRPr lang="en-US" sz="1200">
              <a:latin typeface="Goudy Old Style"/>
              <a:ea typeface="Roboto"/>
              <a:cs typeface="Roboto"/>
            </a:endParaRPr>
          </a:p>
          <a:p>
            <a:pPr marL="285750" indent="-285750">
              <a:buFont typeface="Arial"/>
              <a:buChar char="•"/>
            </a:pPr>
            <a:r>
              <a:rPr lang="en-US" sz="1200" b="1">
                <a:highlight>
                  <a:srgbClr val="FFFFFF"/>
                </a:highlight>
                <a:latin typeface="Roboto"/>
                <a:ea typeface="Roboto"/>
                <a:cs typeface="Roboto"/>
              </a:rPr>
              <a:t>Legal</a:t>
            </a:r>
            <a:endParaRPr lang="en-US" sz="1200"/>
          </a:p>
          <a:p>
            <a:pPr marL="285750" indent="-285750">
              <a:buFont typeface="Arial"/>
              <a:buChar char="•"/>
            </a:pPr>
            <a:r>
              <a:rPr lang="en-US" sz="1200">
                <a:highlight>
                  <a:srgbClr val="FFFFFF"/>
                </a:highlight>
                <a:latin typeface="Roboto"/>
                <a:ea typeface="Roboto"/>
                <a:cs typeface="Roboto"/>
              </a:rPr>
              <a:t>Compliance with food hygiene, labelling, and allergen regulations (e.g., UK Food Safety Act).</a:t>
            </a:r>
            <a:endParaRPr lang="en-US" sz="1200"/>
          </a:p>
          <a:p>
            <a:pPr marL="285750" indent="-285750">
              <a:buFont typeface="Arial"/>
              <a:buChar char="•"/>
            </a:pPr>
            <a:r>
              <a:rPr lang="en-US" sz="1200">
                <a:highlight>
                  <a:srgbClr val="FFFFFF"/>
                </a:highlight>
                <a:latin typeface="Roboto"/>
                <a:ea typeface="Roboto"/>
                <a:cs typeface="Roboto"/>
              </a:rPr>
              <a:t>Employment laws regarding wages, contracts, and working hours.</a:t>
            </a:r>
            <a:endParaRPr lang="en-US" sz="1200"/>
          </a:p>
          <a:p>
            <a:pPr marL="285750" indent="-285750">
              <a:buFont typeface="Arial"/>
              <a:buChar char="•"/>
            </a:pPr>
            <a:r>
              <a:rPr lang="en-US" sz="1200">
                <a:highlight>
                  <a:srgbClr val="FFFFFF"/>
                </a:highlight>
                <a:latin typeface="Roboto"/>
                <a:ea typeface="Roboto"/>
                <a:cs typeface="Roboto"/>
              </a:rPr>
              <a:t>Intellectual property for recipes or brand protection, if applicable.</a:t>
            </a:r>
            <a:endParaRPr lang="en-US" sz="1200"/>
          </a:p>
          <a:p>
            <a:pPr>
              <a:buFont typeface="Arial"/>
              <a:buChar char="•"/>
            </a:pPr>
            <a:r>
              <a:rPr lang="en-US" sz="1400" b="1">
                <a:highlight>
                  <a:srgbClr val="FFFFFF"/>
                </a:highlight>
                <a:latin typeface="Roboto"/>
                <a:ea typeface="Roboto"/>
                <a:cs typeface="Roboto"/>
              </a:rPr>
              <a:t>Environmental:</a:t>
            </a:r>
            <a:endParaRPr lang="en-US" sz="1200" dirty="0">
              <a:highlight>
                <a:srgbClr val="FFFFFF"/>
              </a:highlight>
              <a:latin typeface="Roboto"/>
              <a:ea typeface="Roboto"/>
              <a:cs typeface="Roboto"/>
            </a:endParaRPr>
          </a:p>
          <a:p>
            <a:pPr>
              <a:buFont typeface="Arial"/>
              <a:buChar char="•"/>
            </a:pPr>
            <a:r>
              <a:rPr lang="en-US" sz="1200">
                <a:highlight>
                  <a:srgbClr val="FFFFFF"/>
                </a:highlight>
                <a:latin typeface="Roboto"/>
                <a:ea typeface="Roboto"/>
                <a:cs typeface="Roboto"/>
              </a:rPr>
              <a:t>Sustainability trends, including eco-friendly packaging and food waste reduction.</a:t>
            </a:r>
            <a:endParaRPr lang="en-US" sz="1200"/>
          </a:p>
          <a:p>
            <a:pPr>
              <a:buFont typeface="Arial"/>
              <a:buChar char="•"/>
            </a:pPr>
            <a:r>
              <a:rPr lang="en-US" sz="1200">
                <a:highlight>
                  <a:srgbClr val="FFFFFF"/>
                </a:highlight>
                <a:latin typeface="Roboto"/>
                <a:ea typeface="Roboto"/>
                <a:cs typeface="Roboto"/>
              </a:rPr>
              <a:t>Climate impacts on ingredient availability and cost.</a:t>
            </a:r>
            <a:endParaRPr lang="en-US" sz="1200"/>
          </a:p>
          <a:p>
            <a:pPr>
              <a:buFont typeface="Arial"/>
              <a:buChar char="•"/>
            </a:pPr>
            <a:r>
              <a:rPr lang="en-US" sz="1200">
                <a:highlight>
                  <a:srgbClr val="FFFFFF"/>
                </a:highlight>
                <a:latin typeface="Roboto"/>
                <a:ea typeface="Roboto"/>
                <a:cs typeface="Roboto"/>
              </a:rPr>
              <a:t>Local environmental initiatives, such as single-use plastic reduction.</a:t>
            </a:r>
            <a:endParaRPr lang="en-US" sz="1200"/>
          </a:p>
          <a:p>
            <a:pPr marL="285750" indent="-285750">
              <a:buFont typeface="Arial"/>
              <a:buChar char="•"/>
            </a:pPr>
            <a:endParaRPr lang="en-US" sz="1200" dirty="0">
              <a:highlight>
                <a:srgbClr val="FFFFFF"/>
              </a:highlight>
              <a:latin typeface="Roboto"/>
              <a:ea typeface="Roboto"/>
              <a:cs typeface="Roboto"/>
            </a:endParaRPr>
          </a:p>
          <a:p>
            <a:endParaRPr lang="en-US" sz="1200" b="1" dirty="0">
              <a:highlight>
                <a:srgbClr val="FFFFFF"/>
              </a:highlight>
              <a:latin typeface="Roboto"/>
              <a:ea typeface="Roboto"/>
              <a:cs typeface="Roboto"/>
            </a:endParaRPr>
          </a:p>
          <a:p>
            <a:endParaRPr lang="en-US" sz="1200" dirty="0">
              <a:highlight>
                <a:srgbClr val="FFFFFF"/>
              </a:highlight>
              <a:latin typeface="Roboto"/>
              <a:ea typeface="Roboto"/>
              <a:cs typeface="Roboto"/>
            </a:endParaRPr>
          </a:p>
        </p:txBody>
      </p:sp>
      <p:sp>
        <p:nvSpPr>
          <p:cNvPr id="5" name="Date Placeholder 4">
            <a:extLst>
              <a:ext uri="{FF2B5EF4-FFF2-40B4-BE49-F238E27FC236}">
                <a16:creationId xmlns:a16="http://schemas.microsoft.com/office/drawing/2014/main" id="{32A0AEE6-662A-A534-FCCB-A30FFF488C63}"/>
              </a:ext>
            </a:extLst>
          </p:cNvPr>
          <p:cNvSpPr>
            <a:spLocks noGrp="1"/>
          </p:cNvSpPr>
          <p:nvPr>
            <p:ph type="dt" sz="half" idx="10"/>
          </p:nvPr>
        </p:nvSpPr>
        <p:spPr/>
        <p:txBody>
          <a:bodyPr/>
          <a:lstStyle/>
          <a:p>
            <a:fld id="{EEE6A364-A39C-470E-B89A-9BD899585684}" type="datetime1">
              <a:rPr lang="en-US" smtClean="0"/>
              <a:pPr/>
              <a:t>7/12/2026</a:t>
            </a:fld>
            <a:endParaRPr lang="en-US" dirty="0"/>
          </a:p>
        </p:txBody>
      </p:sp>
      <p:sp>
        <p:nvSpPr>
          <p:cNvPr id="6" name="Slide Number Placeholder 5">
            <a:extLst>
              <a:ext uri="{FF2B5EF4-FFF2-40B4-BE49-F238E27FC236}">
                <a16:creationId xmlns:a16="http://schemas.microsoft.com/office/drawing/2014/main" id="{0061FBC4-D2BD-BAE6-2D48-A6E416DDC869}"/>
              </a:ext>
            </a:extLst>
          </p:cNvPr>
          <p:cNvSpPr>
            <a:spLocks noGrp="1"/>
          </p:cNvSpPr>
          <p:nvPr>
            <p:ph type="sldNum" sz="quarter" idx="12"/>
          </p:nvPr>
        </p:nvSpPr>
        <p:spPr/>
        <p:txBody>
          <a:bodyPr/>
          <a:lstStyle/>
          <a:p>
            <a:fld id="{CC057153-B650-4DEB-B370-79DDCFDCE934}" type="slidenum">
              <a:rPr lang="en-US" smtClean="0"/>
              <a:pPr/>
              <a:t>2</a:t>
            </a:fld>
            <a:endParaRPr lang="en-US" dirty="0"/>
          </a:p>
        </p:txBody>
      </p:sp>
    </p:spTree>
    <p:extLst>
      <p:ext uri="{BB962C8B-B14F-4D97-AF65-F5344CB8AC3E}">
        <p14:creationId xmlns:p14="http://schemas.microsoft.com/office/powerpoint/2010/main" val="1341980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2A65C-0B89-4179-356C-B8A63B77CCAF}"/>
              </a:ext>
            </a:extLst>
          </p:cNvPr>
          <p:cNvSpPr>
            <a:spLocks noGrp="1"/>
          </p:cNvSpPr>
          <p:nvPr>
            <p:ph type="title"/>
          </p:nvPr>
        </p:nvSpPr>
        <p:spPr/>
        <p:txBody>
          <a:bodyPr/>
          <a:lstStyle/>
          <a:p>
            <a:r>
              <a:rPr lang="en-US" sz="1500" b="1">
                <a:highlight>
                  <a:srgbClr val="FFFFFF"/>
                </a:highlight>
                <a:latin typeface="Roboto"/>
                <a:ea typeface="Roboto"/>
                <a:cs typeface="Roboto"/>
              </a:rPr>
              <a:t>                                                                                       Problem and PESTLE                                                                                 </a:t>
            </a:r>
            <a:endParaRPr lang="en-US"/>
          </a:p>
          <a:p>
            <a:endParaRPr lang="en-US" dirty="0"/>
          </a:p>
        </p:txBody>
      </p:sp>
      <p:sp>
        <p:nvSpPr>
          <p:cNvPr id="3" name="Footer Placeholder 2">
            <a:extLst>
              <a:ext uri="{FF2B5EF4-FFF2-40B4-BE49-F238E27FC236}">
                <a16:creationId xmlns:a16="http://schemas.microsoft.com/office/drawing/2014/main" id="{AC815ED9-CF27-74A2-08C4-6854B2DD46E9}"/>
              </a:ext>
            </a:extLst>
          </p:cNvPr>
          <p:cNvSpPr>
            <a:spLocks noGrp="1"/>
          </p:cNvSpPr>
          <p:nvPr>
            <p:ph type="ftr" sz="quarter" idx="11"/>
          </p:nvPr>
        </p:nvSpPr>
        <p:spPr/>
        <p:txBody>
          <a:bodyPr/>
          <a:lstStyle/>
          <a:p>
            <a:r>
              <a:rPr lang="en-US" dirty="0"/>
              <a:t>Sample Footer Text</a:t>
            </a:r>
          </a:p>
        </p:txBody>
      </p:sp>
      <p:sp>
        <p:nvSpPr>
          <p:cNvPr id="4" name="Content Placeholder 3">
            <a:extLst>
              <a:ext uri="{FF2B5EF4-FFF2-40B4-BE49-F238E27FC236}">
                <a16:creationId xmlns:a16="http://schemas.microsoft.com/office/drawing/2014/main" id="{DF635B24-77CD-4B72-0235-EDAAF2EBA4AB}"/>
              </a:ext>
            </a:extLst>
          </p:cNvPr>
          <p:cNvSpPr>
            <a:spLocks noGrp="1"/>
          </p:cNvSpPr>
          <p:nvPr>
            <p:ph idx="1"/>
          </p:nvPr>
        </p:nvSpPr>
        <p:spPr>
          <a:xfrm>
            <a:off x="731520" y="932965"/>
            <a:ext cx="10780776" cy="4925000"/>
          </a:xfrm>
        </p:spPr>
        <p:txBody>
          <a:bodyPr vert="horz" lIns="91440" tIns="45720" rIns="91440" bIns="45720" rtlCol="0" anchor="t">
            <a:normAutofit/>
          </a:bodyPr>
          <a:lstStyle/>
          <a:p>
            <a:r>
              <a:rPr lang="en-US" sz="1500" b="1">
                <a:highlight>
                  <a:srgbClr val="FFFFFF"/>
                </a:highlight>
                <a:latin typeface="Roboto"/>
                <a:ea typeface="Roboto"/>
                <a:cs typeface="Roboto"/>
              </a:rPr>
              <a:t>Example Application</a:t>
            </a:r>
            <a:endParaRPr lang="en-US"/>
          </a:p>
          <a:p>
            <a:pPr marL="285750" indent="-285750">
              <a:buFont typeface="Arial"/>
              <a:buChar char="•"/>
            </a:pPr>
            <a:r>
              <a:rPr lang="en-US" sz="1400" b="1">
                <a:highlight>
                  <a:srgbClr val="FFFFFF"/>
                </a:highlight>
                <a:latin typeface="Roboto"/>
                <a:ea typeface="Roboto"/>
                <a:cs typeface="Roboto"/>
              </a:rPr>
              <a:t>Problem:</a:t>
            </a:r>
            <a:r>
              <a:rPr lang="en-US" sz="1400">
                <a:highlight>
                  <a:srgbClr val="FFFFFF"/>
                </a:highlight>
                <a:latin typeface="Roboto"/>
                <a:ea typeface="Roboto"/>
                <a:cs typeface="Roboto"/>
              </a:rPr>
              <a:t> Reduced footfall during weekdays in the retail park.</a:t>
            </a:r>
            <a:endParaRPr lang="en-US"/>
          </a:p>
          <a:p>
            <a:pPr marL="285750" indent="-285750">
              <a:buFont typeface="Arial"/>
              <a:buChar char="•"/>
            </a:pPr>
            <a:r>
              <a:rPr lang="en-US" sz="1400" b="1">
                <a:highlight>
                  <a:srgbClr val="FFFFFF"/>
                </a:highlight>
                <a:latin typeface="Roboto"/>
                <a:ea typeface="Roboto"/>
                <a:cs typeface="Roboto"/>
              </a:rPr>
              <a:t>PESTLE Insights:</a:t>
            </a:r>
            <a:endParaRPr lang="en-US" i="1"/>
          </a:p>
          <a:p>
            <a:pPr marL="285750" indent="-285750">
              <a:buFont typeface="Arial"/>
              <a:buChar char="•"/>
            </a:pPr>
            <a:r>
              <a:rPr lang="en-US" sz="1400" i="0">
                <a:highlight>
                  <a:srgbClr val="FFFFFF"/>
                </a:highlight>
                <a:latin typeface="Roboto"/>
                <a:ea typeface="Roboto"/>
                <a:cs typeface="Roboto"/>
              </a:rPr>
              <a:t>Social: Morning commuters prefer grab-and-go options.</a:t>
            </a:r>
            <a:endParaRPr lang="en-US" i="1">
              <a:latin typeface="Goudy Old Style"/>
              <a:ea typeface="Roboto"/>
              <a:cs typeface="Roboto"/>
            </a:endParaRPr>
          </a:p>
          <a:p>
            <a:pPr marL="285750" indent="-285750">
              <a:buFont typeface="Arial"/>
              <a:buChar char="•"/>
            </a:pPr>
            <a:r>
              <a:rPr lang="en-US" sz="1400" i="0">
                <a:highlight>
                  <a:srgbClr val="FFFFFF"/>
                </a:highlight>
                <a:latin typeface="Roboto"/>
                <a:ea typeface="Roboto"/>
                <a:cs typeface="Roboto"/>
              </a:rPr>
              <a:t>Technological: Implement a mobile ordering app.</a:t>
            </a:r>
            <a:endParaRPr lang="en-US" i="1">
              <a:latin typeface="Goudy Old Style"/>
              <a:ea typeface="Roboto"/>
              <a:cs typeface="Roboto"/>
            </a:endParaRPr>
          </a:p>
          <a:p>
            <a:pPr marL="285750" indent="-285750">
              <a:buFont typeface="Arial"/>
              <a:buChar char="•"/>
            </a:pPr>
            <a:r>
              <a:rPr lang="en-US" sz="1400" i="0">
                <a:highlight>
                  <a:srgbClr val="FFFFFF"/>
                </a:highlight>
                <a:latin typeface="Roboto"/>
                <a:ea typeface="Roboto"/>
                <a:cs typeface="Roboto"/>
              </a:rPr>
              <a:t>Economic: Offer seasonal promotions aligned with local school holidays or pay periods to stabilize revenue</a:t>
            </a:r>
            <a:r>
              <a:rPr lang="en-US" sz="1400">
                <a:highlight>
                  <a:srgbClr val="FFFFFF"/>
                </a:highlight>
                <a:latin typeface="Roboto"/>
                <a:ea typeface="Roboto"/>
                <a:cs typeface="Roboto"/>
              </a:rPr>
              <a:t>.(Income)</a:t>
            </a:r>
            <a:endParaRPr lang="en-US" i="1"/>
          </a:p>
          <a:p>
            <a:r>
              <a:rPr lang="en-US" sz="1400" b="1">
                <a:highlight>
                  <a:srgbClr val="FFFFFF"/>
                </a:highlight>
                <a:latin typeface="Roboto"/>
                <a:ea typeface="Roboto"/>
                <a:cs typeface="Roboto"/>
              </a:rPr>
              <a:t>PESTLE analysis</a:t>
            </a:r>
            <a:r>
              <a:rPr lang="en-US" sz="1400">
                <a:highlight>
                  <a:srgbClr val="FFFFFF"/>
                </a:highlight>
                <a:latin typeface="Roboto"/>
                <a:ea typeface="Roboto"/>
                <a:cs typeface="Roboto"/>
              </a:rPr>
              <a:t> provides a structured lens to examine </a:t>
            </a:r>
            <a:r>
              <a:rPr lang="en-US" sz="1400" b="1">
                <a:highlight>
                  <a:srgbClr val="FFFFFF"/>
                </a:highlight>
                <a:latin typeface="Roboto"/>
                <a:ea typeface="Roboto"/>
                <a:cs typeface="Roboto"/>
              </a:rPr>
              <a:t>external factors</a:t>
            </a:r>
            <a:r>
              <a:rPr lang="en-US" sz="1400">
                <a:highlight>
                  <a:srgbClr val="FFFFFF"/>
                </a:highlight>
                <a:latin typeface="Roboto"/>
                <a:ea typeface="Roboto"/>
                <a:cs typeface="Roboto"/>
              </a:rPr>
              <a:t> shaping that problem. Combining both helps the bakery make informed, resilient, and strategically aligned decisions.</a:t>
            </a:r>
          </a:p>
          <a:p>
            <a:r>
              <a:rPr lang="en-US" sz="1400">
                <a:highlight>
                  <a:srgbClr val="FFFFFF"/>
                </a:highlight>
                <a:latin typeface="Roboto"/>
                <a:ea typeface="Roboto"/>
                <a:cs typeface="Roboto"/>
              </a:rPr>
              <a:t>This approach is particularly crucial for small independent businesses operating in competitive retail environments like Coventry’s shopping parks, where external pressures and consumer behavior shifts can rapidly impact performance.</a:t>
            </a:r>
            <a:endParaRPr lang="en-US"/>
          </a:p>
        </p:txBody>
      </p:sp>
      <p:sp>
        <p:nvSpPr>
          <p:cNvPr id="5" name="Date Placeholder 4">
            <a:extLst>
              <a:ext uri="{FF2B5EF4-FFF2-40B4-BE49-F238E27FC236}">
                <a16:creationId xmlns:a16="http://schemas.microsoft.com/office/drawing/2014/main" id="{5BAA900E-87E6-6D54-DD2A-4DC1BBC185F2}"/>
              </a:ext>
            </a:extLst>
          </p:cNvPr>
          <p:cNvSpPr>
            <a:spLocks noGrp="1"/>
          </p:cNvSpPr>
          <p:nvPr>
            <p:ph type="dt" sz="half" idx="10"/>
          </p:nvPr>
        </p:nvSpPr>
        <p:spPr/>
        <p:txBody>
          <a:bodyPr/>
          <a:lstStyle/>
          <a:p>
            <a:fld id="{EEE6A364-A39C-470E-B89A-9BD899585684}" type="datetime1">
              <a:rPr lang="en-US" smtClean="0"/>
              <a:pPr/>
              <a:t>7/12/2026</a:t>
            </a:fld>
            <a:endParaRPr lang="en-US" dirty="0"/>
          </a:p>
        </p:txBody>
      </p:sp>
      <p:sp>
        <p:nvSpPr>
          <p:cNvPr id="6" name="Slide Number Placeholder 5">
            <a:extLst>
              <a:ext uri="{FF2B5EF4-FFF2-40B4-BE49-F238E27FC236}">
                <a16:creationId xmlns:a16="http://schemas.microsoft.com/office/drawing/2014/main" id="{A208115F-FADC-029F-D1D4-FA6A8F8CC122}"/>
              </a:ext>
            </a:extLst>
          </p:cNvPr>
          <p:cNvSpPr>
            <a:spLocks noGrp="1"/>
          </p:cNvSpPr>
          <p:nvPr>
            <p:ph type="sldNum" sz="quarter" idx="12"/>
          </p:nvPr>
        </p:nvSpPr>
        <p:spPr/>
        <p:txBody>
          <a:bodyPr/>
          <a:lstStyle/>
          <a:p>
            <a:fld id="{CC057153-B650-4DEB-B370-79DDCFDCE934}" type="slidenum">
              <a:rPr lang="en-US" smtClean="0"/>
              <a:pPr/>
              <a:t>3</a:t>
            </a:fld>
            <a:endParaRPr lang="en-US" dirty="0"/>
          </a:p>
        </p:txBody>
      </p:sp>
    </p:spTree>
    <p:extLst>
      <p:ext uri="{BB962C8B-B14F-4D97-AF65-F5344CB8AC3E}">
        <p14:creationId xmlns:p14="http://schemas.microsoft.com/office/powerpoint/2010/main" val="4015663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7AD98-70A8-1CB7-D562-38067AB0A869}"/>
              </a:ext>
            </a:extLst>
          </p:cNvPr>
          <p:cNvSpPr>
            <a:spLocks noGrp="1"/>
          </p:cNvSpPr>
          <p:nvPr>
            <p:ph type="title"/>
          </p:nvPr>
        </p:nvSpPr>
        <p:spPr>
          <a:xfrm>
            <a:off x="2524034" y="-98698"/>
            <a:ext cx="8897839" cy="573459"/>
          </a:xfrm>
        </p:spPr>
        <p:txBody>
          <a:bodyPr anchor="b">
            <a:normAutofit fontScale="90000"/>
          </a:bodyPr>
          <a:lstStyle/>
          <a:p>
            <a:r>
              <a:rPr lang="en-US" dirty="0"/>
              <a:t>         </a:t>
            </a:r>
            <a:r>
              <a:rPr lang="en-US" sz="1800"/>
              <a:t>The Core Problem</a:t>
            </a:r>
          </a:p>
        </p:txBody>
      </p:sp>
      <p:sp>
        <p:nvSpPr>
          <p:cNvPr id="3" name="Footer Placeholder 2">
            <a:extLst>
              <a:ext uri="{FF2B5EF4-FFF2-40B4-BE49-F238E27FC236}">
                <a16:creationId xmlns:a16="http://schemas.microsoft.com/office/drawing/2014/main" id="{EE7CDD1E-3966-F063-124E-979DBC5E77C1}"/>
              </a:ext>
            </a:extLst>
          </p:cNvPr>
          <p:cNvSpPr>
            <a:spLocks noGrp="1"/>
          </p:cNvSpPr>
          <p:nvPr>
            <p:ph type="ftr" sz="quarter" idx="11"/>
          </p:nvPr>
        </p:nvSpPr>
        <p:spPr>
          <a:xfrm rot="16200000">
            <a:off x="-1131161" y="1592957"/>
            <a:ext cx="2973522" cy="365125"/>
          </a:xfrm>
        </p:spPr>
        <p:txBody>
          <a:bodyPr anchor="ctr">
            <a:normAutofit/>
          </a:bodyPr>
          <a:lstStyle/>
          <a:p>
            <a:pPr>
              <a:spcAft>
                <a:spcPts val="600"/>
              </a:spcAft>
            </a:pPr>
            <a:r>
              <a:rPr lang="en-US" dirty="0"/>
              <a:t>Sample Footer Text</a:t>
            </a:r>
            <a:endParaRPr lang="en-US"/>
          </a:p>
        </p:txBody>
      </p:sp>
      <p:sp>
        <p:nvSpPr>
          <p:cNvPr id="4" name="Content Placeholder 3">
            <a:extLst>
              <a:ext uri="{FF2B5EF4-FFF2-40B4-BE49-F238E27FC236}">
                <a16:creationId xmlns:a16="http://schemas.microsoft.com/office/drawing/2014/main" id="{48F501BB-C42B-3179-38E7-F3EAF5C51FAD}"/>
              </a:ext>
            </a:extLst>
          </p:cNvPr>
          <p:cNvSpPr>
            <a:spLocks noGrp="1"/>
          </p:cNvSpPr>
          <p:nvPr>
            <p:ph sz="quarter" idx="15"/>
          </p:nvPr>
        </p:nvSpPr>
        <p:spPr>
          <a:xfrm>
            <a:off x="731838" y="2103438"/>
            <a:ext cx="5181600" cy="4351337"/>
          </a:xfrm>
        </p:spPr>
        <p:txBody>
          <a:bodyPr vert="horz" lIns="91440" tIns="45720" rIns="91440" bIns="45720" rtlCol="0" anchor="t">
            <a:normAutofit/>
          </a:bodyPr>
          <a:lstStyle/>
          <a:p>
            <a:r>
              <a:rPr lang="en-US">
                <a:solidFill>
                  <a:srgbClr val="FF0000"/>
                </a:solidFill>
              </a:rPr>
              <a:t>Who?</a:t>
            </a:r>
            <a:endParaRPr lang="en-US" dirty="0">
              <a:solidFill>
                <a:srgbClr val="FF0000"/>
              </a:solidFill>
            </a:endParaRPr>
          </a:p>
          <a:p>
            <a:r>
              <a:rPr lang="en-US">
                <a:solidFill>
                  <a:srgbClr val="FF0000"/>
                </a:solidFill>
              </a:rPr>
              <a:t>What?</a:t>
            </a:r>
            <a:endParaRPr lang="en-US"/>
          </a:p>
          <a:p>
            <a:r>
              <a:rPr lang="en-US">
                <a:solidFill>
                  <a:srgbClr val="FF0000"/>
                </a:solidFill>
              </a:rPr>
              <a:t>Why?</a:t>
            </a:r>
          </a:p>
          <a:p>
            <a:r>
              <a:rPr lang="en-US">
                <a:solidFill>
                  <a:srgbClr val="FF0000"/>
                </a:solidFill>
              </a:rPr>
              <a:t>Where?</a:t>
            </a:r>
          </a:p>
          <a:p>
            <a:r>
              <a:rPr lang="en-US">
                <a:solidFill>
                  <a:srgbClr val="FF0000"/>
                </a:solidFill>
              </a:rPr>
              <a:t>When?</a:t>
            </a:r>
          </a:p>
          <a:p>
            <a:r>
              <a:rPr lang="en-US">
                <a:solidFill>
                  <a:srgbClr val="FF0000"/>
                </a:solidFill>
              </a:rPr>
              <a:t>How?</a:t>
            </a:r>
          </a:p>
        </p:txBody>
      </p:sp>
      <p:pic>
        <p:nvPicPr>
          <p:cNvPr id="7" name="Picture 6" descr="An African-American woman stands with an incredulous expression, her ...">
            <a:extLst>
              <a:ext uri="{FF2B5EF4-FFF2-40B4-BE49-F238E27FC236}">
                <a16:creationId xmlns:a16="http://schemas.microsoft.com/office/drawing/2014/main" id="{A39D89AE-ECC4-2C9F-084C-5276B274BB76}"/>
              </a:ext>
            </a:extLst>
          </p:cNvPr>
          <p:cNvPicPr>
            <a:picLocks noChangeAspect="1"/>
          </p:cNvPicPr>
          <p:nvPr/>
        </p:nvPicPr>
        <p:blipFill>
          <a:blip r:embed="rId2"/>
          <a:srcRect l="6738" r="5735" b="-3"/>
          <a:stretch>
            <a:fillRect/>
          </a:stretch>
        </p:blipFill>
        <p:spPr>
          <a:xfrm>
            <a:off x="8759632" y="1711236"/>
            <a:ext cx="3439886" cy="4351337"/>
          </a:xfrm>
          <a:prstGeom prst="rect">
            <a:avLst/>
          </a:prstGeom>
          <a:noFill/>
        </p:spPr>
      </p:pic>
      <p:sp>
        <p:nvSpPr>
          <p:cNvPr id="5" name="Date Placeholder 4">
            <a:extLst>
              <a:ext uri="{FF2B5EF4-FFF2-40B4-BE49-F238E27FC236}">
                <a16:creationId xmlns:a16="http://schemas.microsoft.com/office/drawing/2014/main" id="{1FA9F27F-1E66-2347-19EF-3E9F5EFD67B4}"/>
              </a:ext>
            </a:extLst>
          </p:cNvPr>
          <p:cNvSpPr>
            <a:spLocks noGrp="1"/>
          </p:cNvSpPr>
          <p:nvPr>
            <p:ph type="dt" sz="half" idx="10"/>
          </p:nvPr>
        </p:nvSpPr>
        <p:spPr>
          <a:xfrm rot="5400000">
            <a:off x="10425981" y="4687095"/>
            <a:ext cx="2706690" cy="365125"/>
          </a:xfrm>
        </p:spPr>
        <p:txBody>
          <a:bodyPr anchor="ctr">
            <a:normAutofit/>
          </a:bodyPr>
          <a:lstStyle/>
          <a:p>
            <a:pPr>
              <a:spcAft>
                <a:spcPts val="600"/>
              </a:spcAft>
            </a:pPr>
            <a:fld id="{EEE6A364-A39C-470E-B89A-9BD899585684}" type="datetime1">
              <a:rPr lang="en-US" smtClean="0"/>
              <a:pPr>
                <a:spcAft>
                  <a:spcPts val="600"/>
                </a:spcAft>
              </a:pPr>
              <a:t>7/12/2026</a:t>
            </a:fld>
            <a:endParaRPr lang="en-US"/>
          </a:p>
        </p:txBody>
      </p:sp>
      <p:sp>
        <p:nvSpPr>
          <p:cNvPr id="6" name="Slide Number Placeholder 5">
            <a:extLst>
              <a:ext uri="{FF2B5EF4-FFF2-40B4-BE49-F238E27FC236}">
                <a16:creationId xmlns:a16="http://schemas.microsoft.com/office/drawing/2014/main" id="{E6837F95-A521-F6F4-49C8-4C1446FCE780}"/>
              </a:ext>
            </a:extLst>
          </p:cNvPr>
          <p:cNvSpPr>
            <a:spLocks noGrp="1"/>
          </p:cNvSpPr>
          <p:nvPr>
            <p:ph type="sldNum" sz="quarter" idx="12"/>
          </p:nvPr>
        </p:nvSpPr>
        <p:spPr>
          <a:xfrm>
            <a:off x="11512296" y="6356350"/>
            <a:ext cx="574620" cy="365125"/>
          </a:xfrm>
        </p:spPr>
        <p:txBody>
          <a:bodyPr anchor="ctr">
            <a:normAutofit/>
          </a:bodyPr>
          <a:lstStyle/>
          <a:p>
            <a:pPr>
              <a:spcAft>
                <a:spcPts val="600"/>
              </a:spcAft>
            </a:pPr>
            <a:fld id="{CC057153-B650-4DEB-B370-79DDCFDCE934}" type="slidenum">
              <a:rPr lang="en-US" smtClean="0"/>
              <a:pPr>
                <a:spcAft>
                  <a:spcPts val="600"/>
                </a:spcAft>
              </a:pPr>
              <a:t>4</a:t>
            </a:fld>
            <a:endParaRPr lang="en-US"/>
          </a:p>
        </p:txBody>
      </p:sp>
      <p:sp>
        <p:nvSpPr>
          <p:cNvPr id="9" name="TextBox 8">
            <a:extLst>
              <a:ext uri="{FF2B5EF4-FFF2-40B4-BE49-F238E27FC236}">
                <a16:creationId xmlns:a16="http://schemas.microsoft.com/office/drawing/2014/main" id="{01B25172-C567-0C01-FACE-6A949F7BC403}"/>
              </a:ext>
            </a:extLst>
          </p:cNvPr>
          <p:cNvSpPr txBox="1"/>
          <p:nvPr/>
        </p:nvSpPr>
        <p:spPr>
          <a:xfrm>
            <a:off x="1277258" y="569685"/>
            <a:ext cx="8338454" cy="62876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Roboto"/>
                <a:ea typeface="Roboto"/>
                <a:cs typeface="Roboto"/>
              </a:rPr>
              <a:t>1. </a:t>
            </a:r>
            <a:r>
              <a:rPr lang="en-US" b="1" u="sng">
                <a:latin typeface="Roboto"/>
                <a:ea typeface="Roboto"/>
                <a:cs typeface="Roboto"/>
              </a:rPr>
              <a:t>The Problem</a:t>
            </a:r>
          </a:p>
          <a:p>
            <a:r>
              <a:rPr lang="en-US">
                <a:latin typeface="Roboto"/>
                <a:ea typeface="Roboto"/>
                <a:cs typeface="Roboto"/>
              </a:rPr>
              <a:t>For </a:t>
            </a:r>
            <a:r>
              <a:rPr lang="en-US" b="1">
                <a:latin typeface="Roboto"/>
                <a:ea typeface="Roboto"/>
                <a:cs typeface="Roboto"/>
              </a:rPr>
              <a:t>Basil's Bakery</a:t>
            </a:r>
            <a:r>
              <a:rPr lang="en-US">
                <a:latin typeface="Roboto"/>
                <a:ea typeface="Roboto"/>
                <a:cs typeface="Roboto"/>
              </a:rPr>
              <a:t>, a small independent business located in a shopping retail park in Coventry, UK, the “problem” </a:t>
            </a:r>
            <a:r>
              <a:rPr lang="en-US" sz="1400">
                <a:latin typeface="Roboto"/>
                <a:ea typeface="Roboto"/>
                <a:cs typeface="Roboto"/>
              </a:rPr>
              <a:t>represents a </a:t>
            </a:r>
            <a:r>
              <a:rPr lang="en-US" sz="1400" b="1">
                <a:latin typeface="Roboto"/>
                <a:ea typeface="Roboto"/>
                <a:cs typeface="Roboto"/>
              </a:rPr>
              <a:t>strategic or operational challenge</a:t>
            </a:r>
            <a:r>
              <a:rPr lang="en-US" sz="1400">
                <a:latin typeface="Roboto"/>
                <a:ea typeface="Roboto"/>
                <a:cs typeface="Roboto"/>
              </a:rPr>
              <a:t> affecting its viability, growth, or competitive positioning. Based on typical challenges facing independent bakeries in a retail park setting, the problem could include:</a:t>
            </a:r>
          </a:p>
          <a:p>
            <a:endParaRPr lang="en-US" sz="1400" dirty="0">
              <a:latin typeface="Roboto"/>
              <a:ea typeface="Roboto"/>
              <a:cs typeface="Roboto"/>
            </a:endParaRPr>
          </a:p>
          <a:p>
            <a:pPr marL="228600" indent="-228600">
              <a:buFont typeface=""/>
              <a:buChar char="•"/>
            </a:pPr>
            <a:r>
              <a:rPr lang="en-US" sz="1400" b="1" u="sng">
                <a:latin typeface="Roboto"/>
                <a:ea typeface="Roboto"/>
                <a:cs typeface="Roboto"/>
              </a:rPr>
              <a:t>Declining footfall</a:t>
            </a:r>
            <a:r>
              <a:rPr lang="en-US" sz="1400" u="sng" dirty="0">
                <a:latin typeface="Roboto"/>
                <a:ea typeface="Roboto"/>
                <a:cs typeface="Roboto"/>
              </a:rPr>
              <a:t> </a:t>
            </a:r>
            <a:r>
              <a:rPr lang="en-US" sz="1400">
                <a:latin typeface="Roboto"/>
                <a:ea typeface="Roboto"/>
                <a:cs typeface="Roboto"/>
              </a:rPr>
              <a:t>due to competition from supermarkets, online grocery apps, and other nearby bakeries.</a:t>
            </a:r>
          </a:p>
          <a:p>
            <a:pPr marL="228600" indent="-228600">
              <a:buFont typeface=""/>
              <a:buChar char="•"/>
            </a:pPr>
            <a:endParaRPr lang="en-US" sz="1400" dirty="0">
              <a:latin typeface="Roboto"/>
              <a:ea typeface="Roboto"/>
              <a:cs typeface="Roboto"/>
            </a:endParaRPr>
          </a:p>
          <a:p>
            <a:pPr marL="228600" indent="-228600">
              <a:buFont typeface=""/>
              <a:buChar char="•"/>
            </a:pPr>
            <a:r>
              <a:rPr lang="en-US" sz="1400" b="1" u="sng">
                <a:latin typeface="Roboto"/>
                <a:ea typeface="Roboto"/>
                <a:cs typeface="Roboto"/>
              </a:rPr>
              <a:t>Rising input costs</a:t>
            </a:r>
            <a:r>
              <a:rPr lang="en-US" sz="1400">
                <a:latin typeface="Roboto"/>
                <a:ea typeface="Roboto"/>
                <a:cs typeface="Roboto"/>
              </a:rPr>
              <a:t>, such as flour, butter, and sugar, exacerbated by inflation or supply chain disruptions.</a:t>
            </a:r>
          </a:p>
          <a:p>
            <a:pPr marL="228600" indent="-228600">
              <a:buFont typeface=""/>
              <a:buChar char="•"/>
            </a:pPr>
            <a:endParaRPr lang="en-US" sz="1400" dirty="0">
              <a:latin typeface="Roboto"/>
              <a:ea typeface="Roboto"/>
              <a:cs typeface="Roboto"/>
            </a:endParaRPr>
          </a:p>
          <a:p>
            <a:pPr marL="228600" indent="-228600">
              <a:buFont typeface=""/>
              <a:buChar char="•"/>
            </a:pPr>
            <a:r>
              <a:rPr lang="en-US" sz="1400" b="1" u="sng">
                <a:latin typeface="Roboto"/>
                <a:ea typeface="Roboto"/>
                <a:cs typeface="Roboto"/>
              </a:rPr>
              <a:t>Labor constraints</a:t>
            </a:r>
            <a:r>
              <a:rPr lang="en-US" sz="1400">
                <a:latin typeface="Roboto"/>
                <a:ea typeface="Roboto"/>
                <a:cs typeface="Roboto"/>
              </a:rPr>
              <a:t>, including recruitment and retention of skilled bakers or staff at competitive wages.</a:t>
            </a:r>
          </a:p>
          <a:p>
            <a:endParaRPr lang="en-US" sz="1400" dirty="0">
              <a:latin typeface="Roboto"/>
              <a:ea typeface="Roboto"/>
              <a:cs typeface="Roboto"/>
            </a:endParaRPr>
          </a:p>
          <a:p>
            <a:pPr marL="228600" indent="-228600">
              <a:buFont typeface=""/>
              <a:buChar char="•"/>
            </a:pPr>
            <a:r>
              <a:rPr lang="en-US" sz="1400" b="1" u="sng">
                <a:latin typeface="Roboto"/>
                <a:ea typeface="Roboto"/>
                <a:cs typeface="Roboto"/>
              </a:rPr>
              <a:t>Changing consumer preferences</a:t>
            </a:r>
            <a:r>
              <a:rPr lang="en-US" sz="1400">
                <a:latin typeface="Roboto"/>
                <a:ea typeface="Roboto"/>
                <a:cs typeface="Roboto"/>
              </a:rPr>
              <a:t>, such as increased demand for vegan, gluten-free, or low-sugar products, which may require recipe development and menu diversification.</a:t>
            </a:r>
          </a:p>
          <a:p>
            <a:pPr marL="228600" indent="-228600">
              <a:buFont typeface=""/>
              <a:buChar char="•"/>
            </a:pPr>
            <a:endParaRPr lang="en-US" sz="1400" dirty="0">
              <a:latin typeface="Roboto"/>
              <a:ea typeface="Roboto"/>
              <a:cs typeface="Roboto"/>
            </a:endParaRPr>
          </a:p>
          <a:p>
            <a:pPr marL="228600" indent="-228600">
              <a:buFont typeface=""/>
              <a:buChar char="•"/>
            </a:pPr>
            <a:r>
              <a:rPr lang="en-US" sz="1400" b="1" u="sng">
                <a:latin typeface="Roboto"/>
                <a:ea typeface="Roboto"/>
                <a:cs typeface="Roboto"/>
              </a:rPr>
              <a:t>Limited marketing reach</a:t>
            </a:r>
            <a:r>
              <a:rPr lang="en-US" sz="1400">
                <a:latin typeface="Roboto"/>
                <a:ea typeface="Roboto"/>
                <a:cs typeface="Roboto"/>
              </a:rPr>
              <a:t>, as small businesses often rely on word-of-mouth or local signage rather than broader digital presence.</a:t>
            </a:r>
          </a:p>
          <a:p>
            <a:r>
              <a:rPr lang="en-US" sz="1400">
                <a:latin typeface="Roboto"/>
                <a:ea typeface="Roboto"/>
                <a:cs typeface="Roboto"/>
              </a:rPr>
              <a:t>In essence, the </a:t>
            </a:r>
            <a:r>
              <a:rPr lang="en-US" sz="1400" b="1">
                <a:latin typeface="Roboto"/>
                <a:ea typeface="Roboto"/>
                <a:cs typeface="Roboto"/>
              </a:rPr>
              <a:t>problem</a:t>
            </a:r>
            <a:r>
              <a:rPr lang="en-US" sz="1400">
                <a:latin typeface="Roboto"/>
                <a:ea typeface="Roboto"/>
                <a:cs typeface="Roboto"/>
              </a:rPr>
              <a:t> is the gap between Basil’s Bakery’s current performance or capabilities and the </a:t>
            </a:r>
            <a:r>
              <a:rPr lang="en-US" sz="1400" b="1">
                <a:latin typeface="Roboto"/>
                <a:ea typeface="Roboto"/>
                <a:cs typeface="Roboto"/>
              </a:rPr>
              <a:t>desired outcome</a:t>
            </a:r>
            <a:r>
              <a:rPr lang="en-US" sz="1400">
                <a:latin typeface="Roboto"/>
                <a:ea typeface="Roboto"/>
                <a:cs typeface="Roboto"/>
              </a:rPr>
              <a:t>—sustainable profitability, competitive presence, and alignment with modern consumer expectations.</a:t>
            </a:r>
          </a:p>
          <a:p>
            <a:r>
              <a:rPr lang="en-US" sz="1400" b="1">
                <a:latin typeface="Roboto"/>
                <a:ea typeface="Roboto"/>
                <a:cs typeface="Roboto"/>
              </a:rPr>
              <a:t>2. PESTLE Analysis for Basil's Bakery</a:t>
            </a:r>
          </a:p>
          <a:p>
            <a:r>
              <a:rPr lang="en-US" sz="1400">
                <a:latin typeface="Roboto"/>
                <a:ea typeface="Roboto"/>
                <a:cs typeface="Roboto"/>
              </a:rPr>
              <a:t>The </a:t>
            </a:r>
            <a:r>
              <a:rPr lang="en-US" sz="1400" b="1">
                <a:latin typeface="Roboto"/>
                <a:ea typeface="Roboto"/>
                <a:cs typeface="Roboto"/>
              </a:rPr>
              <a:t>PESTLE framework</a:t>
            </a:r>
            <a:r>
              <a:rPr lang="en-US" sz="1400">
                <a:latin typeface="Roboto"/>
                <a:ea typeface="Roboto"/>
                <a:cs typeface="Roboto"/>
              </a:rPr>
              <a:t> helps evaluate </a:t>
            </a:r>
            <a:r>
              <a:rPr lang="en-US" sz="1400" b="1">
                <a:latin typeface="Roboto"/>
                <a:ea typeface="Roboto"/>
                <a:cs typeface="Roboto"/>
              </a:rPr>
              <a:t>external macro-environmental factors</a:t>
            </a:r>
            <a:r>
              <a:rPr lang="en-US" sz="1400">
                <a:latin typeface="Roboto"/>
                <a:ea typeface="Roboto"/>
                <a:cs typeface="Roboto"/>
              </a:rPr>
              <a:t> that influence the bakery’s operations and strategy.</a:t>
            </a:r>
          </a:p>
          <a:p>
            <a:pPr algn="ctr"/>
            <a:endParaRPr lang="en-US" sz="1400" dirty="0"/>
          </a:p>
        </p:txBody>
      </p:sp>
    </p:spTree>
    <p:extLst>
      <p:ext uri="{BB962C8B-B14F-4D97-AF65-F5344CB8AC3E}">
        <p14:creationId xmlns:p14="http://schemas.microsoft.com/office/powerpoint/2010/main" val="612315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A5DE7A8-7A9E-B588-6BA9-4B80AB4877AE}"/>
              </a:ext>
            </a:extLst>
          </p:cNvPr>
          <p:cNvSpPr>
            <a:spLocks noGrp="1"/>
          </p:cNvSpPr>
          <p:nvPr>
            <p:ph type="ftr" sz="quarter" idx="11"/>
          </p:nvPr>
        </p:nvSpPr>
        <p:spPr>
          <a:xfrm rot="16200000">
            <a:off x="-1131161" y="1592957"/>
            <a:ext cx="2973522" cy="365125"/>
          </a:xfrm>
        </p:spPr>
        <p:txBody>
          <a:bodyPr anchor="ctr">
            <a:normAutofit/>
          </a:bodyPr>
          <a:lstStyle/>
          <a:p>
            <a:pPr>
              <a:spcAft>
                <a:spcPts val="600"/>
              </a:spcAft>
            </a:pPr>
            <a:r>
              <a:rPr lang="en-US" dirty="0"/>
              <a:t>Sample Footer Text</a:t>
            </a:r>
            <a:endParaRPr lang="en-US"/>
          </a:p>
        </p:txBody>
      </p:sp>
      <p:pic>
        <p:nvPicPr>
          <p:cNvPr id="8" name="Content Placeholder 7" descr="Labour productivity growth to improve | The Star">
            <a:extLst>
              <a:ext uri="{FF2B5EF4-FFF2-40B4-BE49-F238E27FC236}">
                <a16:creationId xmlns:a16="http://schemas.microsoft.com/office/drawing/2014/main" id="{C705375E-418D-5742-923F-BEA493326641}"/>
              </a:ext>
            </a:extLst>
          </p:cNvPr>
          <p:cNvPicPr>
            <a:picLocks noGrp="1" noChangeAspect="1"/>
          </p:cNvPicPr>
          <p:nvPr>
            <p:ph sz="quarter" idx="13"/>
          </p:nvPr>
        </p:nvPicPr>
        <p:blipFill>
          <a:blip r:embed="rId2"/>
          <a:stretch>
            <a:fillRect/>
          </a:stretch>
        </p:blipFill>
        <p:spPr>
          <a:xfrm>
            <a:off x="2856" y="0"/>
            <a:ext cx="5234237" cy="6857999"/>
          </a:xfrm>
          <a:prstGeom prst="rect">
            <a:avLst/>
          </a:prstGeom>
          <a:noFill/>
        </p:spPr>
      </p:pic>
      <p:sp>
        <p:nvSpPr>
          <p:cNvPr id="6" name="Date Placeholder 5">
            <a:extLst>
              <a:ext uri="{FF2B5EF4-FFF2-40B4-BE49-F238E27FC236}">
                <a16:creationId xmlns:a16="http://schemas.microsoft.com/office/drawing/2014/main" id="{635B612D-AE1D-2525-7B2D-3BDA4CC3E053}"/>
              </a:ext>
            </a:extLst>
          </p:cNvPr>
          <p:cNvSpPr>
            <a:spLocks noGrp="1"/>
          </p:cNvSpPr>
          <p:nvPr>
            <p:ph type="dt" sz="half" idx="10"/>
          </p:nvPr>
        </p:nvSpPr>
        <p:spPr>
          <a:xfrm rot="5400000">
            <a:off x="10425981" y="4687095"/>
            <a:ext cx="2706690" cy="365125"/>
          </a:xfrm>
        </p:spPr>
        <p:txBody>
          <a:bodyPr anchor="ctr">
            <a:normAutofit/>
          </a:bodyPr>
          <a:lstStyle/>
          <a:p>
            <a:pPr>
              <a:spcAft>
                <a:spcPts val="600"/>
              </a:spcAft>
            </a:pPr>
            <a:fld id="{9E765B10-D26A-480A-9509-A9831C5E60D8}" type="datetime1">
              <a:rPr lang="en-US" smtClean="0"/>
              <a:pPr>
                <a:spcAft>
                  <a:spcPts val="600"/>
                </a:spcAft>
              </a:pPr>
              <a:t>7/12/2026</a:t>
            </a:fld>
            <a:endParaRPr lang="en-US"/>
          </a:p>
        </p:txBody>
      </p:sp>
      <p:sp>
        <p:nvSpPr>
          <p:cNvPr id="7" name="Slide Number Placeholder 6">
            <a:extLst>
              <a:ext uri="{FF2B5EF4-FFF2-40B4-BE49-F238E27FC236}">
                <a16:creationId xmlns:a16="http://schemas.microsoft.com/office/drawing/2014/main" id="{27795A8A-A0A7-D7A5-3D85-2E1B83D08E13}"/>
              </a:ext>
            </a:extLst>
          </p:cNvPr>
          <p:cNvSpPr>
            <a:spLocks noGrp="1"/>
          </p:cNvSpPr>
          <p:nvPr>
            <p:ph type="sldNum" sz="quarter" idx="12"/>
          </p:nvPr>
        </p:nvSpPr>
        <p:spPr>
          <a:xfrm>
            <a:off x="11512296" y="6356350"/>
            <a:ext cx="574620" cy="365125"/>
          </a:xfrm>
        </p:spPr>
        <p:txBody>
          <a:bodyPr anchor="ctr">
            <a:normAutofit/>
          </a:bodyPr>
          <a:lstStyle/>
          <a:p>
            <a:pPr>
              <a:spcAft>
                <a:spcPts val="600"/>
              </a:spcAft>
            </a:pPr>
            <a:fld id="{CC057153-B650-4DEB-B370-79DDCFDCE934}" type="slidenum">
              <a:rPr lang="en-US" smtClean="0"/>
              <a:pPr>
                <a:spcAft>
                  <a:spcPts val="600"/>
                </a:spcAft>
              </a:pPr>
              <a:t>5</a:t>
            </a:fld>
            <a:endParaRPr lang="en-US"/>
          </a:p>
        </p:txBody>
      </p:sp>
      <p:sp>
        <p:nvSpPr>
          <p:cNvPr id="9" name="TextBox 8">
            <a:extLst>
              <a:ext uri="{FF2B5EF4-FFF2-40B4-BE49-F238E27FC236}">
                <a16:creationId xmlns:a16="http://schemas.microsoft.com/office/drawing/2014/main" id="{6C44E878-5717-DAD1-045C-3C1B87F4944C}"/>
              </a:ext>
            </a:extLst>
          </p:cNvPr>
          <p:cNvSpPr txBox="1"/>
          <p:nvPr/>
        </p:nvSpPr>
        <p:spPr>
          <a:xfrm>
            <a:off x="5239657" y="112486"/>
            <a:ext cx="6952341"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Roboto"/>
                <a:ea typeface="Roboto"/>
                <a:cs typeface="Roboto"/>
              </a:rPr>
              <a:t>UK bakeries and small business trends provide a reliable proxy to assess the effects during the COVID-19 pandemic in 2020.</a:t>
            </a:r>
            <a:endParaRPr lang="en-US" sz="1400"/>
          </a:p>
          <a:p>
            <a:pPr algn="ctr"/>
            <a:endParaRPr lang="en-US"/>
          </a:p>
        </p:txBody>
      </p:sp>
      <p:sp>
        <p:nvSpPr>
          <p:cNvPr id="10" name="TextBox 9">
            <a:extLst>
              <a:ext uri="{FF2B5EF4-FFF2-40B4-BE49-F238E27FC236}">
                <a16:creationId xmlns:a16="http://schemas.microsoft.com/office/drawing/2014/main" id="{5E780D3A-1CCF-F802-D2E6-2CB64789E5B1}"/>
              </a:ext>
            </a:extLst>
          </p:cNvPr>
          <p:cNvSpPr txBox="1"/>
          <p:nvPr/>
        </p:nvSpPr>
        <p:spPr>
          <a:xfrm>
            <a:off x="5239657" y="613228"/>
            <a:ext cx="6662057"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Roboto"/>
                <a:ea typeface="Roboto"/>
                <a:cs typeface="Roboto"/>
              </a:rPr>
              <a:t>1.</a:t>
            </a:r>
            <a:r>
              <a:rPr lang="en-US" sz="1600" b="1">
                <a:latin typeface="Roboto"/>
                <a:ea typeface="Roboto"/>
                <a:cs typeface="Roboto"/>
              </a:rPr>
              <a:t> Operational Disruptions</a:t>
            </a:r>
          </a:p>
          <a:p>
            <a:pPr marL="228600" indent="-228600">
              <a:buFont typeface=""/>
              <a:buChar char="•"/>
            </a:pPr>
            <a:r>
              <a:rPr lang="en-US" sz="1600" b="1" u="sng">
                <a:latin typeface="Roboto"/>
                <a:ea typeface="Roboto"/>
                <a:cs typeface="Roboto"/>
              </a:rPr>
              <a:t>Temporary Closure &amp; Reduced Footfall</a:t>
            </a:r>
            <a:r>
              <a:rPr lang="en-US" sz="1600" b="1">
                <a:latin typeface="Roboto"/>
                <a:ea typeface="Roboto"/>
                <a:cs typeface="Roboto"/>
              </a:rPr>
              <a:t>:</a:t>
            </a:r>
            <a:r>
              <a:rPr lang="en-US" sz="1600">
                <a:latin typeface="Roboto"/>
                <a:ea typeface="Roboto"/>
                <a:cs typeface="Roboto"/>
              </a:rPr>
              <a:t> Basil’s Bakery likely experienced periods of full or partial closure due to national lockdowns. UK SMEs in food and hospitality reported a 20–30% drop in turnover in the lockdowns’ initial phase (Hurley &amp; Walker, Bank of England, 2021).</a:t>
            </a:r>
          </a:p>
          <a:p>
            <a:pPr marL="228600" indent="-228600">
              <a:buFont typeface=""/>
              <a:buChar char="•"/>
            </a:pPr>
            <a:endParaRPr lang="en-US" sz="1600" dirty="0">
              <a:latin typeface="Roboto"/>
              <a:ea typeface="Roboto"/>
              <a:cs typeface="Roboto"/>
            </a:endParaRPr>
          </a:p>
          <a:p>
            <a:pPr marL="228600" indent="-228600">
              <a:buFont typeface=""/>
              <a:buChar char="•"/>
            </a:pPr>
            <a:r>
              <a:rPr lang="en-US" sz="1600" b="1" u="sng">
                <a:latin typeface="Roboto"/>
                <a:ea typeface="Roboto"/>
                <a:cs typeface="Roboto"/>
              </a:rPr>
              <a:t>Staff Furloughs</a:t>
            </a:r>
            <a:r>
              <a:rPr lang="en-US" sz="1600" b="1">
                <a:latin typeface="Roboto"/>
                <a:ea typeface="Roboto"/>
                <a:cs typeface="Roboto"/>
              </a:rPr>
              <a:t>:</a:t>
            </a:r>
            <a:r>
              <a:rPr lang="en-US" sz="1600">
                <a:latin typeface="Roboto"/>
                <a:ea typeface="Roboto"/>
                <a:cs typeface="Roboto"/>
              </a:rPr>
              <a:t> Some employees were probably placed on the Coronavirus Job Retention Scheme (CJRS), mitigating immediate layoffs but reducing workforce availability. Nationwide, employment in affected sectors, including food and accommodation, fell by up to 9% at the peak (ON S 2022).</a:t>
            </a:r>
          </a:p>
          <a:p>
            <a:pPr marL="228600" indent="-228600">
              <a:buFont typeface=""/>
              <a:buChar char="•"/>
            </a:pPr>
            <a:endParaRPr lang="en-US" sz="1600" dirty="0">
              <a:latin typeface="Roboto"/>
              <a:ea typeface="Roboto"/>
              <a:cs typeface="Roboto"/>
            </a:endParaRPr>
          </a:p>
          <a:p>
            <a:r>
              <a:rPr lang="en-US" sz="1600" b="1">
                <a:latin typeface="Roboto"/>
                <a:ea typeface="Roboto"/>
                <a:cs typeface="Roboto"/>
              </a:rPr>
              <a:t>2.</a:t>
            </a:r>
            <a:r>
              <a:rPr lang="en-US" sz="1600" b="1" u="sng">
                <a:latin typeface="Roboto"/>
                <a:ea typeface="Roboto"/>
                <a:cs typeface="Roboto"/>
              </a:rPr>
              <a:t> Changes in Consumer Demand</a:t>
            </a:r>
          </a:p>
          <a:p>
            <a:pPr marL="228600" indent="-228600">
              <a:buFont typeface=""/>
              <a:buChar char="•"/>
            </a:pPr>
            <a:r>
              <a:rPr lang="en-US" sz="1600" b="1" u="sng">
                <a:latin typeface="Roboto"/>
                <a:ea typeface="Roboto"/>
                <a:cs typeface="Roboto"/>
              </a:rPr>
              <a:t>Home Baking Surge</a:t>
            </a:r>
            <a:r>
              <a:rPr lang="en-US" sz="1600" b="1">
                <a:latin typeface="Roboto"/>
                <a:ea typeface="Roboto"/>
                <a:cs typeface="Roboto"/>
              </a:rPr>
              <a:t>:</a:t>
            </a:r>
            <a:r>
              <a:rPr lang="en-US" sz="1600">
                <a:latin typeface="Roboto"/>
                <a:ea typeface="Roboto"/>
                <a:cs typeface="Roboto"/>
              </a:rPr>
              <a:t> Lockdowns generated increased consumer interest in baking at home, leading to higher demand for flour, yeast, and DIY baking kits. Independent bakeries shifted to providing pre-measured kits and comfort foods like sourdough and pastries (ET-Chem, 2020).</a:t>
            </a:r>
          </a:p>
          <a:p>
            <a:pPr marL="228600" indent="-228600">
              <a:buFont typeface=""/>
              <a:buChar char="•"/>
            </a:pPr>
            <a:endParaRPr lang="en-US" sz="1600" dirty="0">
              <a:latin typeface="Roboto"/>
              <a:ea typeface="Roboto"/>
              <a:cs typeface="Roboto"/>
            </a:endParaRPr>
          </a:p>
          <a:p>
            <a:pPr marL="228600" indent="-228600">
              <a:buFont typeface=""/>
              <a:buChar char="•"/>
            </a:pPr>
            <a:endParaRPr lang="en-US" sz="1600" dirty="0">
              <a:latin typeface="Roboto"/>
              <a:ea typeface="Roboto"/>
              <a:cs typeface="Roboto"/>
            </a:endParaRPr>
          </a:p>
          <a:p>
            <a:pPr marL="228600" indent="-228600">
              <a:buFont typeface=""/>
              <a:buChar char="•"/>
            </a:pPr>
            <a:r>
              <a:rPr lang="en-US" sz="1600" b="1" u="sng">
                <a:latin typeface="Roboto"/>
                <a:ea typeface="Roboto"/>
                <a:cs typeface="Roboto"/>
              </a:rPr>
              <a:t>Online Orders &amp; Delivery</a:t>
            </a:r>
            <a:r>
              <a:rPr lang="en-US" sz="1600" b="1">
                <a:latin typeface="Roboto"/>
                <a:ea typeface="Roboto"/>
                <a:cs typeface="Roboto"/>
              </a:rPr>
              <a:t>:</a:t>
            </a:r>
            <a:r>
              <a:rPr lang="en-US" sz="1600">
                <a:latin typeface="Roboto"/>
                <a:ea typeface="Roboto"/>
                <a:cs typeface="Roboto"/>
              </a:rPr>
              <a:t> Basil’s likely introduced or expanded delivery and online ordering services. The convenience of contactless delivery, subscription boxes, and ‘click and collect’ mitigated footfall loss and tapped into a growing market trend (British Baker, 2021).</a:t>
            </a:r>
          </a:p>
          <a:p>
            <a:pPr algn="ctr"/>
            <a:endParaRPr lang="en-US" sz="1200" dirty="0"/>
          </a:p>
        </p:txBody>
      </p:sp>
    </p:spTree>
    <p:extLst>
      <p:ext uri="{BB962C8B-B14F-4D97-AF65-F5344CB8AC3E}">
        <p14:creationId xmlns:p14="http://schemas.microsoft.com/office/powerpoint/2010/main" val="1909678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7ADAE-0403-3863-5F5B-C3FB575B4C03}"/>
              </a:ext>
            </a:extLst>
          </p:cNvPr>
          <p:cNvSpPr>
            <a:spLocks noGrp="1"/>
          </p:cNvSpPr>
          <p:nvPr>
            <p:ph type="title"/>
          </p:nvPr>
        </p:nvSpPr>
        <p:spPr>
          <a:xfrm>
            <a:off x="4262991" y="-567726"/>
            <a:ext cx="4505960" cy="1133856"/>
          </a:xfrm>
        </p:spPr>
        <p:txBody>
          <a:bodyPr>
            <a:normAutofit/>
          </a:bodyPr>
          <a:lstStyle/>
          <a:p>
            <a:r>
              <a:rPr lang="en-US" sz="1400"/>
              <a:t>Core Operations- Basil Bakery</a:t>
            </a:r>
          </a:p>
        </p:txBody>
      </p:sp>
      <p:sp>
        <p:nvSpPr>
          <p:cNvPr id="3" name="Footer Placeholder 2">
            <a:extLst>
              <a:ext uri="{FF2B5EF4-FFF2-40B4-BE49-F238E27FC236}">
                <a16:creationId xmlns:a16="http://schemas.microsoft.com/office/drawing/2014/main" id="{ECC6BAE5-715F-4021-D5CB-1B59136DE2E4}"/>
              </a:ext>
            </a:extLst>
          </p:cNvPr>
          <p:cNvSpPr>
            <a:spLocks noGrp="1"/>
          </p:cNvSpPr>
          <p:nvPr>
            <p:ph type="ftr" sz="quarter" idx="11"/>
          </p:nvPr>
        </p:nvSpPr>
        <p:spPr/>
        <p:txBody>
          <a:bodyPr/>
          <a:lstStyle/>
          <a:p>
            <a:r>
              <a:rPr lang="en-US" dirty="0"/>
              <a:t>Sample Footer Text</a:t>
            </a:r>
          </a:p>
        </p:txBody>
      </p:sp>
      <p:sp>
        <p:nvSpPr>
          <p:cNvPr id="5" name="Date Placeholder 4">
            <a:extLst>
              <a:ext uri="{FF2B5EF4-FFF2-40B4-BE49-F238E27FC236}">
                <a16:creationId xmlns:a16="http://schemas.microsoft.com/office/drawing/2014/main" id="{97F07A4E-1889-C53F-673A-ED854327D7A2}"/>
              </a:ext>
            </a:extLst>
          </p:cNvPr>
          <p:cNvSpPr>
            <a:spLocks noGrp="1"/>
          </p:cNvSpPr>
          <p:nvPr>
            <p:ph type="dt" sz="half" idx="10"/>
          </p:nvPr>
        </p:nvSpPr>
        <p:spPr/>
        <p:txBody>
          <a:bodyPr/>
          <a:lstStyle/>
          <a:p>
            <a:fld id="{507735E4-737B-43D4-B991-92C3D63DE68F}" type="datetime1">
              <a:rPr lang="en-US" smtClean="0"/>
              <a:pPr/>
              <a:t>7/12/2026</a:t>
            </a:fld>
            <a:endParaRPr lang="en-US" dirty="0"/>
          </a:p>
        </p:txBody>
      </p:sp>
      <p:sp>
        <p:nvSpPr>
          <p:cNvPr id="6" name="Slide Number Placeholder 5">
            <a:extLst>
              <a:ext uri="{FF2B5EF4-FFF2-40B4-BE49-F238E27FC236}">
                <a16:creationId xmlns:a16="http://schemas.microsoft.com/office/drawing/2014/main" id="{A4DDC18D-319C-3A2C-9D80-6356F3C0E08F}"/>
              </a:ext>
            </a:extLst>
          </p:cNvPr>
          <p:cNvSpPr>
            <a:spLocks noGrp="1"/>
          </p:cNvSpPr>
          <p:nvPr>
            <p:ph type="sldNum" sz="quarter" idx="12"/>
          </p:nvPr>
        </p:nvSpPr>
        <p:spPr/>
        <p:txBody>
          <a:bodyPr/>
          <a:lstStyle/>
          <a:p>
            <a:fld id="{CC057153-B650-4DEB-B370-79DDCFDCE934}" type="slidenum">
              <a:rPr lang="en-US" smtClean="0"/>
              <a:pPr/>
              <a:t>6</a:t>
            </a:fld>
            <a:endParaRPr lang="en-US" dirty="0"/>
          </a:p>
        </p:txBody>
      </p:sp>
      <p:sp>
        <p:nvSpPr>
          <p:cNvPr id="8" name="Content Placeholder 7">
            <a:extLst>
              <a:ext uri="{FF2B5EF4-FFF2-40B4-BE49-F238E27FC236}">
                <a16:creationId xmlns:a16="http://schemas.microsoft.com/office/drawing/2014/main" id="{54449043-A564-5089-6039-08911419A161}"/>
              </a:ext>
            </a:extLst>
          </p:cNvPr>
          <p:cNvSpPr>
            <a:spLocks noGrp="1"/>
          </p:cNvSpPr>
          <p:nvPr>
            <p:ph sz="quarter" idx="13"/>
          </p:nvPr>
        </p:nvSpPr>
        <p:spPr>
          <a:xfrm>
            <a:off x="1549400" y="1328058"/>
            <a:ext cx="10138518" cy="4615542"/>
          </a:xfrm>
        </p:spPr>
        <p:txBody>
          <a:bodyPr/>
          <a:lstStyle/>
          <a:p>
            <a:r>
              <a:rPr lang="en-US" sz="1500" b="1">
                <a:highlight>
                  <a:srgbClr val="FFFFFF"/>
                </a:highlight>
                <a:latin typeface="Roboto"/>
                <a:ea typeface="Roboto"/>
                <a:cs typeface="Roboto"/>
              </a:rPr>
              <a:t>Operational Disruptions</a:t>
            </a:r>
            <a:endParaRPr lang="en-US"/>
          </a:p>
          <a:p>
            <a:pPr marL="285750" indent="-285750">
              <a:buFont typeface="Arial"/>
              <a:buChar char="•"/>
            </a:pPr>
            <a:endParaRPr lang="en-US" sz="1400" b="1" dirty="0">
              <a:highlight>
                <a:srgbClr val="FFFFFF"/>
              </a:highlight>
              <a:latin typeface="Roboto"/>
              <a:ea typeface="Roboto"/>
              <a:cs typeface="Roboto"/>
            </a:endParaRPr>
          </a:p>
          <a:p>
            <a:pPr marL="285750" indent="-285750">
              <a:buFont typeface="Arial"/>
              <a:buChar char="•"/>
            </a:pPr>
            <a:r>
              <a:rPr lang="en-US" sz="1400" b="1" u="sng">
                <a:highlight>
                  <a:srgbClr val="FFFFFF"/>
                </a:highlight>
                <a:latin typeface="Roboto"/>
                <a:ea typeface="Roboto"/>
                <a:cs typeface="Roboto"/>
              </a:rPr>
              <a:t>Temporary Closure &amp; Reduced Footfall</a:t>
            </a:r>
            <a:r>
              <a:rPr lang="en-US" sz="1400" b="1">
                <a:highlight>
                  <a:srgbClr val="FFFFFF"/>
                </a:highlight>
                <a:latin typeface="Roboto"/>
                <a:ea typeface="Roboto"/>
                <a:cs typeface="Roboto"/>
              </a:rPr>
              <a:t>:</a:t>
            </a:r>
            <a:r>
              <a:rPr lang="en-US" sz="1400">
                <a:highlight>
                  <a:srgbClr val="FFFFFF"/>
                </a:highlight>
                <a:latin typeface="Roboto"/>
                <a:ea typeface="Roboto"/>
                <a:cs typeface="Roboto"/>
              </a:rPr>
              <a:t> Basil’s Bakery likely experienced periods of full or partial closure due to national lockdowns. UK SMEs in food and hospitality reported a 20–30% drop in turnover in the lockdowns’ initial phase (Hurley &amp; Walker, Bank of England, 2021).</a:t>
            </a:r>
            <a:endParaRPr lang="en-US"/>
          </a:p>
          <a:p>
            <a:pPr marL="285750" indent="-285750">
              <a:buFont typeface="Arial"/>
              <a:buChar char="•"/>
            </a:pPr>
            <a:r>
              <a:rPr lang="en-US" sz="1400" b="1" u="sng">
                <a:highlight>
                  <a:srgbClr val="FFFFFF"/>
                </a:highlight>
                <a:latin typeface="Roboto"/>
                <a:ea typeface="Roboto"/>
                <a:cs typeface="Roboto"/>
              </a:rPr>
              <a:t>Staff Furloughs</a:t>
            </a:r>
            <a:r>
              <a:rPr lang="en-US" sz="1400" b="1">
                <a:highlight>
                  <a:srgbClr val="FFFFFF"/>
                </a:highlight>
                <a:latin typeface="Roboto"/>
                <a:ea typeface="Roboto"/>
                <a:cs typeface="Roboto"/>
              </a:rPr>
              <a:t>:</a:t>
            </a:r>
            <a:r>
              <a:rPr lang="en-US" sz="1400">
                <a:highlight>
                  <a:srgbClr val="FFFFFF"/>
                </a:highlight>
                <a:latin typeface="Roboto"/>
                <a:ea typeface="Roboto"/>
                <a:cs typeface="Roboto"/>
              </a:rPr>
              <a:t> Some employees were probably placed on the Coronavirus Job Retention Scheme (CJRS), mitigating immediate layoffs but reducing workforce availability. Nationwide, employment in affected sectors, including food and accommodation, fell by up to 9% at the peak (ON S 2022).</a:t>
            </a:r>
            <a:endParaRPr lang="en-US"/>
          </a:p>
          <a:p>
            <a:r>
              <a:rPr lang="en-US" sz="1500" b="1">
                <a:highlight>
                  <a:srgbClr val="FFFFFF"/>
                </a:highlight>
                <a:latin typeface="Roboto"/>
                <a:ea typeface="Roboto"/>
                <a:cs typeface="Roboto"/>
              </a:rPr>
              <a:t>2. Changes in Consumer Demand</a:t>
            </a:r>
            <a:endParaRPr lang="en-US"/>
          </a:p>
          <a:p>
            <a:pPr marL="285750" indent="-285750">
              <a:buFont typeface="Arial"/>
              <a:buChar char="•"/>
            </a:pPr>
            <a:r>
              <a:rPr lang="en-US" sz="1400" b="1" u="sng" dirty="0">
                <a:highlight>
                  <a:srgbClr val="FFFFFF"/>
                </a:highlight>
                <a:latin typeface="Roboto"/>
                <a:ea typeface="Roboto"/>
                <a:cs typeface="Roboto"/>
              </a:rPr>
              <a:t>Home Baking Surge</a:t>
            </a:r>
            <a:r>
              <a:rPr lang="en-US" sz="1400" b="1" dirty="0">
                <a:highlight>
                  <a:srgbClr val="FFFFFF"/>
                </a:highlight>
                <a:latin typeface="Roboto"/>
                <a:ea typeface="Roboto"/>
                <a:cs typeface="Roboto"/>
              </a:rPr>
              <a:t>:</a:t>
            </a:r>
            <a:r>
              <a:rPr lang="en-US" sz="1400">
                <a:highlight>
                  <a:srgbClr val="FFFFFF"/>
                </a:highlight>
                <a:latin typeface="Roboto"/>
                <a:ea typeface="Roboto"/>
                <a:cs typeface="Roboto"/>
              </a:rPr>
              <a:t> Lockdowns generated increased consumer interest in baking at h</a:t>
            </a:r>
            <a:r>
              <a:rPr lang="en-US" sz="1400" dirty="0">
                <a:highlight>
                  <a:srgbClr val="FFFFFF"/>
                </a:highlight>
                <a:latin typeface="Roboto"/>
                <a:ea typeface="Roboto"/>
                <a:cs typeface="Roboto"/>
              </a:rPr>
              <a:t>ome, leading to higher demand for flour, yeast, and DIY baking kits. Independent bakeries shifted to providing pre-measured kits and comfort foods like sourdough and pastries (ET-Chem, 2020).</a:t>
            </a:r>
            <a:endParaRPr lang="en-US" dirty="0"/>
          </a:p>
          <a:p>
            <a:pPr marL="285750" indent="-285750">
              <a:buFont typeface="Arial"/>
              <a:buChar char="•"/>
            </a:pPr>
            <a:r>
              <a:rPr lang="en-US" sz="1400" b="1" u="sng">
                <a:highlight>
                  <a:srgbClr val="FFFFFF"/>
                </a:highlight>
                <a:latin typeface="Roboto"/>
                <a:ea typeface="Roboto"/>
                <a:cs typeface="Roboto"/>
              </a:rPr>
              <a:t>Online Orders &amp; Delivery</a:t>
            </a:r>
            <a:r>
              <a:rPr lang="en-US" sz="1400" b="1">
                <a:highlight>
                  <a:srgbClr val="FFFFFF"/>
                </a:highlight>
                <a:latin typeface="Roboto"/>
                <a:ea typeface="Roboto"/>
                <a:cs typeface="Roboto"/>
              </a:rPr>
              <a:t>:</a:t>
            </a:r>
            <a:r>
              <a:rPr lang="en-US" sz="1400">
                <a:highlight>
                  <a:srgbClr val="FFFFFF"/>
                </a:highlight>
                <a:latin typeface="Roboto"/>
                <a:ea typeface="Roboto"/>
                <a:cs typeface="Roboto"/>
              </a:rPr>
              <a:t> Basil’s likely introduced or expanded delivery and online ordering services. The convenience of contactless delivery, subscription boxes, and ‘click and collect’ mitigated footfall loss and tapped into a growing market trend (British Baker, 2021).</a:t>
            </a:r>
            <a:endParaRPr lang="en-US"/>
          </a:p>
          <a:p>
            <a:r>
              <a:rPr lang="en-US" sz="1500" b="1">
                <a:highlight>
                  <a:srgbClr val="FFFFFF"/>
                </a:highlight>
                <a:latin typeface="Roboto"/>
                <a:ea typeface="Roboto"/>
                <a:cs typeface="Roboto"/>
              </a:rPr>
              <a:t>3. Product and Service Innovation</a:t>
            </a:r>
            <a:endParaRPr lang="en-US"/>
          </a:p>
          <a:p>
            <a:pPr marL="285750" indent="-285750">
              <a:buFont typeface="Arial"/>
              <a:buChar char="•"/>
            </a:pPr>
            <a:r>
              <a:rPr lang="en-US" sz="1400" b="1" u="sng">
                <a:highlight>
                  <a:srgbClr val="FFFFFF"/>
                </a:highlight>
                <a:latin typeface="Roboto"/>
                <a:ea typeface="Roboto"/>
                <a:cs typeface="Roboto"/>
              </a:rPr>
              <a:t>Packaged Goods &amp; Extended Shelf Life</a:t>
            </a:r>
            <a:r>
              <a:rPr lang="en-US" sz="1400" b="1">
                <a:highlight>
                  <a:srgbClr val="FFFFFF"/>
                </a:highlight>
                <a:latin typeface="Roboto"/>
                <a:ea typeface="Roboto"/>
                <a:cs typeface="Roboto"/>
              </a:rPr>
              <a:t>:</a:t>
            </a:r>
            <a:r>
              <a:rPr lang="en-US" sz="1400">
                <a:highlight>
                  <a:srgbClr val="FFFFFF"/>
                </a:highlight>
                <a:latin typeface="Roboto"/>
                <a:ea typeface="Roboto"/>
                <a:cs typeface="Roboto"/>
              </a:rPr>
              <a:t> Enhanced hygiene protocols meant an emphasis on tamper-proof packaging and longer-lasting products, reducing frequent in-person purchases while reassuring customers (Bakels, British Baker, 2020).</a:t>
            </a:r>
            <a:endParaRPr lang="en-US"/>
          </a:p>
          <a:p>
            <a:endParaRPr lang="en-US" dirty="0"/>
          </a:p>
        </p:txBody>
      </p:sp>
    </p:spTree>
    <p:extLst>
      <p:ext uri="{BB962C8B-B14F-4D97-AF65-F5344CB8AC3E}">
        <p14:creationId xmlns:p14="http://schemas.microsoft.com/office/powerpoint/2010/main" val="92928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F41E3-AA78-355D-DBC4-50000D4EA5A6}"/>
              </a:ext>
            </a:extLst>
          </p:cNvPr>
          <p:cNvSpPr>
            <a:spLocks noGrp="1"/>
          </p:cNvSpPr>
          <p:nvPr>
            <p:ph type="title"/>
          </p:nvPr>
        </p:nvSpPr>
        <p:spPr>
          <a:xfrm>
            <a:off x="4001734" y="-567726"/>
            <a:ext cx="3932647" cy="1133856"/>
          </a:xfrm>
        </p:spPr>
        <p:txBody>
          <a:bodyPr>
            <a:normAutofit/>
          </a:bodyPr>
          <a:lstStyle/>
          <a:p>
            <a:r>
              <a:rPr lang="en-US" sz="1600"/>
              <a:t>Product and service innovation</a:t>
            </a:r>
          </a:p>
        </p:txBody>
      </p:sp>
      <p:sp>
        <p:nvSpPr>
          <p:cNvPr id="3" name="Footer Placeholder 2">
            <a:extLst>
              <a:ext uri="{FF2B5EF4-FFF2-40B4-BE49-F238E27FC236}">
                <a16:creationId xmlns:a16="http://schemas.microsoft.com/office/drawing/2014/main" id="{26FB9F68-3665-15E7-6AD9-1E4D84174018}"/>
              </a:ext>
            </a:extLst>
          </p:cNvPr>
          <p:cNvSpPr>
            <a:spLocks noGrp="1"/>
          </p:cNvSpPr>
          <p:nvPr>
            <p:ph type="ftr" sz="quarter" idx="11"/>
          </p:nvPr>
        </p:nvSpPr>
        <p:spPr/>
        <p:txBody>
          <a:bodyPr/>
          <a:lstStyle/>
          <a:p>
            <a:r>
              <a:rPr lang="en-US" dirty="0"/>
              <a:t>Sample Footer Text</a:t>
            </a:r>
          </a:p>
        </p:txBody>
      </p:sp>
      <p:sp>
        <p:nvSpPr>
          <p:cNvPr id="4" name="Content Placeholder 3">
            <a:extLst>
              <a:ext uri="{FF2B5EF4-FFF2-40B4-BE49-F238E27FC236}">
                <a16:creationId xmlns:a16="http://schemas.microsoft.com/office/drawing/2014/main" id="{2A73A66E-F8A1-C22C-450B-7B9BBEAEDFE3}"/>
              </a:ext>
            </a:extLst>
          </p:cNvPr>
          <p:cNvSpPr>
            <a:spLocks noGrp="1"/>
          </p:cNvSpPr>
          <p:nvPr>
            <p:ph sz="quarter" idx="13"/>
          </p:nvPr>
        </p:nvSpPr>
        <p:spPr>
          <a:xfrm>
            <a:off x="1426029" y="914400"/>
            <a:ext cx="10661030" cy="5203371"/>
          </a:xfrm>
        </p:spPr>
        <p:txBody>
          <a:bodyPr/>
          <a:lstStyle/>
          <a:p>
            <a:r>
              <a:rPr lang="en-US" sz="1500" b="1" u="sng">
                <a:highlight>
                  <a:srgbClr val="FFFFFF"/>
                </a:highlight>
                <a:latin typeface="Roboto"/>
                <a:ea typeface="Roboto"/>
                <a:cs typeface="Roboto"/>
              </a:rPr>
              <a:t>Overall Adaptation Outcome</a:t>
            </a:r>
            <a:endParaRPr lang="en-US" u="sng"/>
          </a:p>
          <a:p>
            <a:r>
              <a:rPr lang="en-US" sz="1400">
                <a:highlight>
                  <a:srgbClr val="FFFFFF"/>
                </a:highlight>
                <a:latin typeface="Roboto"/>
                <a:ea typeface="Roboto"/>
                <a:cs typeface="Roboto"/>
              </a:rPr>
              <a:t>Drawing on sector analysis:</a:t>
            </a:r>
            <a:endParaRPr lang="en-US"/>
          </a:p>
          <a:p>
            <a:pPr marL="285750" indent="-285750">
              <a:buFont typeface="Arial"/>
              <a:buChar char="•"/>
            </a:pPr>
            <a:r>
              <a:rPr lang="en-US" sz="1400">
                <a:highlight>
                  <a:srgbClr val="FFFFFF"/>
                </a:highlight>
                <a:latin typeface="Roboto"/>
                <a:ea typeface="Roboto"/>
                <a:cs typeface="Roboto"/>
              </a:rPr>
              <a:t>Basil’s Bakery would have faced </a:t>
            </a:r>
            <a:r>
              <a:rPr lang="en-US" sz="1400" b="1">
                <a:highlight>
                  <a:srgbClr val="FFFFFF"/>
                </a:highlight>
                <a:latin typeface="Roboto"/>
                <a:ea typeface="Roboto"/>
                <a:cs typeface="Roboto"/>
              </a:rPr>
              <a:t>moderate to severe operational disruptions</a:t>
            </a:r>
            <a:r>
              <a:rPr lang="en-US" sz="1400">
                <a:highlight>
                  <a:srgbClr val="FFFFFF"/>
                </a:highlight>
                <a:latin typeface="Roboto"/>
                <a:ea typeface="Roboto"/>
                <a:cs typeface="Roboto"/>
              </a:rPr>
              <a:t>, particularly during Q2 2020 lockdowns.</a:t>
            </a:r>
            <a:endParaRPr lang="en-US"/>
          </a:p>
          <a:p>
            <a:pPr marL="285750" indent="-285750">
              <a:buFont typeface="Arial"/>
              <a:buChar char="•"/>
            </a:pPr>
            <a:endParaRPr lang="en-US" sz="1400" dirty="0">
              <a:highlight>
                <a:srgbClr val="FFFFFF"/>
              </a:highlight>
              <a:latin typeface="Roboto"/>
              <a:ea typeface="Roboto"/>
              <a:cs typeface="Roboto"/>
            </a:endParaRPr>
          </a:p>
          <a:p>
            <a:pPr marL="285750" indent="-285750">
              <a:buFont typeface="Arial"/>
              <a:buChar char="•"/>
            </a:pPr>
            <a:r>
              <a:rPr lang="en-US" sz="1400">
                <a:highlight>
                  <a:srgbClr val="FFFFFF"/>
                </a:highlight>
                <a:latin typeface="Roboto"/>
                <a:ea typeface="Roboto"/>
                <a:cs typeface="Roboto"/>
              </a:rPr>
              <a:t>Rapid adaptation via </a:t>
            </a:r>
            <a:r>
              <a:rPr lang="en-US" sz="1400" b="1">
                <a:highlight>
                  <a:srgbClr val="FFFFFF"/>
                </a:highlight>
                <a:latin typeface="Roboto"/>
                <a:ea typeface="Roboto"/>
                <a:cs typeface="Roboto"/>
              </a:rPr>
              <a:t>online sales, delivery, DIY kits, and hygiene enhancements</a:t>
            </a:r>
            <a:r>
              <a:rPr lang="en-US" sz="1400">
                <a:highlight>
                  <a:srgbClr val="FFFFFF"/>
                </a:highlight>
                <a:latin typeface="Roboto"/>
                <a:ea typeface="Roboto"/>
                <a:cs typeface="Roboto"/>
              </a:rPr>
              <a:t> likely allowed the bakery to maintain engagement and revenue.</a:t>
            </a:r>
            <a:endParaRPr lang="en-US"/>
          </a:p>
          <a:p>
            <a:pPr marL="285750" indent="-285750">
              <a:buFont typeface="Arial"/>
              <a:buChar char="•"/>
            </a:pPr>
            <a:endParaRPr lang="en-US" sz="1400" dirty="0">
              <a:highlight>
                <a:srgbClr val="FFFFFF"/>
              </a:highlight>
              <a:latin typeface="Roboto"/>
              <a:ea typeface="Roboto"/>
              <a:cs typeface="Roboto"/>
            </a:endParaRPr>
          </a:p>
          <a:p>
            <a:pPr marL="285750" indent="-285750">
              <a:buFont typeface="Arial"/>
              <a:buChar char="•"/>
            </a:pPr>
            <a:r>
              <a:rPr lang="en-US" sz="1400" dirty="0">
                <a:highlight>
                  <a:srgbClr val="FFFFFF"/>
                </a:highlight>
                <a:latin typeface="Roboto"/>
                <a:ea typeface="Roboto"/>
                <a:cs typeface="Roboto"/>
              </a:rPr>
              <a:t>Long-term effects included </a:t>
            </a:r>
            <a:r>
              <a:rPr lang="en-US" sz="1400" b="1" dirty="0">
                <a:highlight>
                  <a:srgbClr val="FFFFFF"/>
                </a:highlight>
                <a:latin typeface="Roboto"/>
                <a:ea typeface="Roboto"/>
                <a:cs typeface="Roboto"/>
              </a:rPr>
              <a:t>consumer </a:t>
            </a:r>
            <a:r>
              <a:rPr lang="en-US" sz="1400" b="1" dirty="0" err="1">
                <a:highlight>
                  <a:srgbClr val="FFFFFF"/>
                </a:highlight>
                <a:latin typeface="Roboto"/>
                <a:ea typeface="Roboto"/>
                <a:cs typeface="Roboto"/>
              </a:rPr>
              <a:t>behaviour</a:t>
            </a:r>
            <a:r>
              <a:rPr lang="en-US" sz="1400" b="1" dirty="0">
                <a:highlight>
                  <a:srgbClr val="FFFFFF"/>
                </a:highlight>
                <a:latin typeface="Roboto"/>
                <a:ea typeface="Roboto"/>
                <a:cs typeface="Roboto"/>
              </a:rPr>
              <a:t> shifts</a:t>
            </a:r>
            <a:r>
              <a:rPr lang="en-US" sz="1400" dirty="0">
                <a:highlight>
                  <a:srgbClr val="FFFFFF"/>
                </a:highlight>
                <a:latin typeface="Roboto"/>
                <a:ea typeface="Roboto"/>
                <a:cs typeface="Roboto"/>
              </a:rPr>
              <a:t>, such as continued home baking, a preference for packaged products, and digital ordering patterns that outlasted immediate lockdown restrictions.</a:t>
            </a:r>
            <a:endParaRPr lang="en-US" dirty="0"/>
          </a:p>
          <a:p>
            <a:r>
              <a:rPr lang="en-US" sz="1400">
                <a:highlight>
                  <a:srgbClr val="FFFFFF"/>
                </a:highlight>
                <a:latin typeface="Roboto"/>
                <a:ea typeface="Roboto"/>
                <a:cs typeface="Roboto"/>
              </a:rPr>
              <a:t> sources collectively indicate that Basil’s Bakery faced the full spectrum of pandemic-induced challenges but deployed adaptive strategies consistent with successful UK artisan bakeries</a:t>
            </a:r>
            <a:endParaRPr lang="en-US">
              <a:latin typeface="Goudy Old Style"/>
              <a:ea typeface="Roboto"/>
              <a:cs typeface="Roboto"/>
            </a:endParaRPr>
          </a:p>
          <a:p>
            <a:r>
              <a:rPr lang="en-US" sz="1400">
                <a:highlight>
                  <a:srgbClr val="FFFFFF"/>
                </a:highlight>
                <a:latin typeface="Roboto"/>
                <a:ea typeface="Roboto"/>
                <a:cs typeface="Roboto"/>
              </a:rPr>
              <a:t>.</a:t>
            </a:r>
            <a:r>
              <a:rPr lang="en-US" sz="1500" b="1">
                <a:highlight>
                  <a:srgbClr val="FFFFFF"/>
                </a:highlight>
                <a:latin typeface="Roboto"/>
                <a:ea typeface="Roboto"/>
                <a:cs typeface="Roboto"/>
              </a:rPr>
              <a:t>Innovation in Business Model</a:t>
            </a:r>
            <a:endParaRPr lang="en-US">
              <a:latin typeface="Goudy Old Style"/>
              <a:ea typeface="Roboto"/>
              <a:cs typeface="Roboto"/>
            </a:endParaRPr>
          </a:p>
          <a:p>
            <a:pPr marL="285750" indent="-285750">
              <a:buChar char="•"/>
            </a:pPr>
            <a:r>
              <a:rPr lang="en-US" sz="1400" b="1">
                <a:highlight>
                  <a:srgbClr val="FFFFFF"/>
                </a:highlight>
                <a:latin typeface="Roboto"/>
                <a:ea typeface="Roboto"/>
                <a:cs typeface="Roboto"/>
              </a:rPr>
              <a:t>Click and Collect / eCommerce Adaptation:</a:t>
            </a:r>
            <a:r>
              <a:rPr lang="en-US" sz="1400">
                <a:highlight>
                  <a:srgbClr val="FFFFFF"/>
                </a:highlight>
                <a:latin typeface="Roboto"/>
                <a:ea typeface="Roboto"/>
                <a:cs typeface="Roboto"/>
              </a:rPr>
              <a:t> The bakery likely adopted online ordering, click-and-collect services, and eCommerce platforms to reach customers who could not visit in person.</a:t>
            </a:r>
            <a:endParaRPr lang="en-US"/>
          </a:p>
          <a:p>
            <a:pPr marL="285750" indent="-285750">
              <a:buChar char="•"/>
            </a:pPr>
            <a:r>
              <a:rPr lang="en-US" sz="1400" b="1" dirty="0">
                <a:highlight>
                  <a:srgbClr val="FFFFFF"/>
                </a:highlight>
                <a:latin typeface="Roboto"/>
                <a:ea typeface="Roboto"/>
                <a:cs typeface="Roboto"/>
              </a:rPr>
              <a:t>Home Delivery of Specialty Items:</a:t>
            </a:r>
            <a:r>
              <a:rPr lang="en-US" sz="1400" dirty="0">
                <a:highlight>
                  <a:srgbClr val="FFFFFF"/>
                </a:highlight>
                <a:latin typeface="Roboto"/>
                <a:ea typeface="Roboto"/>
                <a:cs typeface="Roboto"/>
              </a:rPr>
              <a:t> Similar to other artisanal bakeries studied during the pandemic, Basil’s possibly offered curated boxes or subscription services for bread, pastries, or afternoon tea.</a:t>
            </a:r>
            <a:endParaRPr lang="en-US" dirty="0"/>
          </a:p>
          <a:p>
            <a:endParaRPr lang="en-US" sz="1400" dirty="0">
              <a:highlight>
                <a:srgbClr val="FFFFFF"/>
              </a:highlight>
              <a:latin typeface="Roboto"/>
              <a:ea typeface="Roboto"/>
              <a:cs typeface="Roboto"/>
            </a:endParaRPr>
          </a:p>
        </p:txBody>
      </p:sp>
      <p:sp>
        <p:nvSpPr>
          <p:cNvPr id="5" name="Date Placeholder 4">
            <a:extLst>
              <a:ext uri="{FF2B5EF4-FFF2-40B4-BE49-F238E27FC236}">
                <a16:creationId xmlns:a16="http://schemas.microsoft.com/office/drawing/2014/main" id="{0BC273EB-9347-8D29-EB91-6D6C79116D7C}"/>
              </a:ext>
            </a:extLst>
          </p:cNvPr>
          <p:cNvSpPr>
            <a:spLocks noGrp="1"/>
          </p:cNvSpPr>
          <p:nvPr>
            <p:ph type="dt" sz="half" idx="10"/>
          </p:nvPr>
        </p:nvSpPr>
        <p:spPr/>
        <p:txBody>
          <a:bodyPr/>
          <a:lstStyle/>
          <a:p>
            <a:fld id="{507735E4-737B-43D4-B991-92C3D63DE68F}" type="datetime1">
              <a:rPr lang="en-US" smtClean="0"/>
              <a:pPr/>
              <a:t>7/12/2026</a:t>
            </a:fld>
            <a:endParaRPr lang="en-US" dirty="0"/>
          </a:p>
        </p:txBody>
      </p:sp>
      <p:sp>
        <p:nvSpPr>
          <p:cNvPr id="6" name="Slide Number Placeholder 5">
            <a:extLst>
              <a:ext uri="{FF2B5EF4-FFF2-40B4-BE49-F238E27FC236}">
                <a16:creationId xmlns:a16="http://schemas.microsoft.com/office/drawing/2014/main" id="{39BFFEF8-9092-DB87-4747-223B50740280}"/>
              </a:ext>
            </a:extLst>
          </p:cNvPr>
          <p:cNvSpPr>
            <a:spLocks noGrp="1"/>
          </p:cNvSpPr>
          <p:nvPr>
            <p:ph type="sldNum" sz="quarter" idx="12"/>
          </p:nvPr>
        </p:nvSpPr>
        <p:spPr/>
        <p:txBody>
          <a:bodyPr/>
          <a:lstStyle/>
          <a:p>
            <a:fld id="{CC057153-B650-4DEB-B370-79DDCFDCE934}" type="slidenum">
              <a:rPr lang="en-US" smtClean="0"/>
              <a:pPr/>
              <a:t>7</a:t>
            </a:fld>
            <a:endParaRPr lang="en-US" dirty="0"/>
          </a:p>
        </p:txBody>
      </p:sp>
    </p:spTree>
    <p:extLst>
      <p:ext uri="{BB962C8B-B14F-4D97-AF65-F5344CB8AC3E}">
        <p14:creationId xmlns:p14="http://schemas.microsoft.com/office/powerpoint/2010/main" val="2048402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lapping Hands">
            <a:extLst>
              <a:ext uri="{FF2B5EF4-FFF2-40B4-BE49-F238E27FC236}">
                <a16:creationId xmlns:a16="http://schemas.microsoft.com/office/drawing/2014/main" id="{93C09A7C-AE75-67EF-3D1A-057AF19C3E64}"/>
              </a:ext>
            </a:extLst>
          </p:cNvPr>
          <p:cNvPicPr>
            <a:picLocks noChangeAspect="1"/>
          </p:cNvPicPr>
          <p:nvPr/>
        </p:nvPicPr>
        <p:blipFill>
          <a:blip r:embed="rId2"/>
          <a:srcRect t="15198" b="27847"/>
          <a:stretch>
            <a:fillRect/>
          </a:stretch>
        </p:blipFill>
        <p:spPr>
          <a:xfrm>
            <a:off x="-1" y="10"/>
            <a:ext cx="12192000" cy="4635122"/>
          </a:xfrm>
          <a:prstGeom prst="rect">
            <a:avLst/>
          </a:prstGeom>
          <a:noFill/>
        </p:spPr>
      </p:pic>
      <p:sp>
        <p:nvSpPr>
          <p:cNvPr id="3" name="Footer Placeholder 2">
            <a:extLst>
              <a:ext uri="{FF2B5EF4-FFF2-40B4-BE49-F238E27FC236}">
                <a16:creationId xmlns:a16="http://schemas.microsoft.com/office/drawing/2014/main" id="{6DEC8045-EEE8-81D9-F62B-1F1A8CB232D7}"/>
              </a:ext>
            </a:extLst>
          </p:cNvPr>
          <p:cNvSpPr>
            <a:spLocks noGrp="1"/>
          </p:cNvSpPr>
          <p:nvPr>
            <p:ph type="ftr" sz="quarter" idx="15"/>
          </p:nvPr>
        </p:nvSpPr>
        <p:spPr>
          <a:xfrm rot="16200000">
            <a:off x="-499001" y="5684309"/>
            <a:ext cx="1709209" cy="365125"/>
          </a:xfrm>
        </p:spPr>
        <p:txBody>
          <a:bodyPr anchor="ctr">
            <a:normAutofit/>
          </a:bodyPr>
          <a:lstStyle/>
          <a:p>
            <a:pPr>
              <a:spcAft>
                <a:spcPts val="600"/>
              </a:spcAft>
            </a:pPr>
            <a:r>
              <a:rPr lang="en-US" dirty="0"/>
              <a:t>Sample Footer Text</a:t>
            </a:r>
            <a:endParaRPr lang="en-US"/>
          </a:p>
        </p:txBody>
      </p:sp>
      <p:sp>
        <p:nvSpPr>
          <p:cNvPr id="4" name="Content Placeholder 3">
            <a:extLst>
              <a:ext uri="{FF2B5EF4-FFF2-40B4-BE49-F238E27FC236}">
                <a16:creationId xmlns:a16="http://schemas.microsoft.com/office/drawing/2014/main" id="{A47DB044-DA61-BCF1-2EF4-68AA62623DCC}"/>
              </a:ext>
            </a:extLst>
          </p:cNvPr>
          <p:cNvSpPr>
            <a:spLocks noGrp="1"/>
          </p:cNvSpPr>
          <p:nvPr>
            <p:ph sz="quarter" idx="14"/>
          </p:nvPr>
        </p:nvSpPr>
        <p:spPr>
          <a:xfrm>
            <a:off x="4846320" y="5012267"/>
            <a:ext cx="6400800" cy="1390330"/>
          </a:xfrm>
        </p:spPr>
        <p:txBody>
          <a:bodyPr vert="horz" lIns="91440" tIns="45720" rIns="91440" bIns="45720" rtlCol="0" anchor="t">
            <a:normAutofit/>
          </a:bodyPr>
          <a:lstStyle/>
          <a:p>
            <a:r>
              <a:rPr lang="en-US" sz="6600"/>
              <a:t>Thank you.</a:t>
            </a:r>
          </a:p>
        </p:txBody>
      </p:sp>
      <p:sp>
        <p:nvSpPr>
          <p:cNvPr id="5" name="Date Placeholder 4">
            <a:extLst>
              <a:ext uri="{FF2B5EF4-FFF2-40B4-BE49-F238E27FC236}">
                <a16:creationId xmlns:a16="http://schemas.microsoft.com/office/drawing/2014/main" id="{19AAB5AC-ABC1-32B8-1F23-8E1FEE566AD7}"/>
              </a:ext>
            </a:extLst>
          </p:cNvPr>
          <p:cNvSpPr>
            <a:spLocks noGrp="1"/>
          </p:cNvSpPr>
          <p:nvPr>
            <p:ph type="dt" sz="half" idx="10"/>
          </p:nvPr>
        </p:nvSpPr>
        <p:spPr>
          <a:xfrm rot="5400000">
            <a:off x="11173959" y="5435073"/>
            <a:ext cx="1210734" cy="365125"/>
          </a:xfrm>
        </p:spPr>
        <p:txBody>
          <a:bodyPr anchor="ctr">
            <a:normAutofit/>
          </a:bodyPr>
          <a:lstStyle/>
          <a:p>
            <a:pPr>
              <a:spcAft>
                <a:spcPts val="600"/>
              </a:spcAft>
            </a:pPr>
            <a:fld id="{507735E4-737B-43D4-B991-92C3D63DE68F}" type="datetime1">
              <a:rPr lang="en-US" smtClean="0"/>
              <a:pPr>
                <a:spcAft>
                  <a:spcPts val="600"/>
                </a:spcAft>
              </a:pPr>
              <a:t>7/12/2026</a:t>
            </a:fld>
            <a:endParaRPr lang="en-US"/>
          </a:p>
        </p:txBody>
      </p:sp>
      <p:sp>
        <p:nvSpPr>
          <p:cNvPr id="6" name="Slide Number Placeholder 5">
            <a:extLst>
              <a:ext uri="{FF2B5EF4-FFF2-40B4-BE49-F238E27FC236}">
                <a16:creationId xmlns:a16="http://schemas.microsoft.com/office/drawing/2014/main" id="{9C56FFCE-73F5-5BFF-4CEE-EB4549A31026}"/>
              </a:ext>
            </a:extLst>
          </p:cNvPr>
          <p:cNvSpPr>
            <a:spLocks noGrp="1"/>
          </p:cNvSpPr>
          <p:nvPr>
            <p:ph type="sldNum" sz="quarter" idx="12"/>
          </p:nvPr>
        </p:nvSpPr>
        <p:spPr>
          <a:xfrm>
            <a:off x="11512296" y="6356350"/>
            <a:ext cx="574620" cy="365125"/>
          </a:xfrm>
        </p:spPr>
        <p:txBody>
          <a:bodyPr anchor="ctr">
            <a:normAutofit/>
          </a:bodyPr>
          <a:lstStyle/>
          <a:p>
            <a:pPr>
              <a:spcAft>
                <a:spcPts val="600"/>
              </a:spcAft>
            </a:pPr>
            <a:fld id="{CC057153-B650-4DEB-B370-79DDCFDCE934}" type="slidenum">
              <a:rPr lang="en-US" smtClean="0"/>
              <a:pPr>
                <a:spcAft>
                  <a:spcPts val="600"/>
                </a:spcAft>
              </a:pPr>
              <a:t>8</a:t>
            </a:fld>
            <a:endParaRPr lang="en-US"/>
          </a:p>
        </p:txBody>
      </p:sp>
    </p:spTree>
    <p:extLst>
      <p:ext uri="{BB962C8B-B14F-4D97-AF65-F5344CB8AC3E}">
        <p14:creationId xmlns:p14="http://schemas.microsoft.com/office/powerpoint/2010/main" val="2123810937"/>
      </p:ext>
    </p:extLst>
  </p:cSld>
  <p:clrMapOvr>
    <a:masterClrMapping/>
  </p:clrMapOvr>
</p:sld>
</file>

<file path=ppt/theme/theme1.xml><?xml version="1.0" encoding="utf-8"?>
<a:theme xmlns:a="http://schemas.openxmlformats.org/drawingml/2006/main" name="Archway">
  <a:themeElements>
    <a:clrScheme name="Archway">
      <a:dk1>
        <a:sysClr val="windowText" lastClr="000000"/>
      </a:dk1>
      <a:lt1>
        <a:sysClr val="window" lastClr="FFFFFF"/>
      </a:lt1>
      <a:dk2>
        <a:srgbClr val="424C4E"/>
      </a:dk2>
      <a:lt2>
        <a:srgbClr val="EDE9E7"/>
      </a:lt2>
      <a:accent1>
        <a:srgbClr val="9FA597"/>
      </a:accent1>
      <a:accent2>
        <a:srgbClr val="AEA67E"/>
      </a:accent2>
      <a:accent3>
        <a:srgbClr val="957D71"/>
      </a:accent3>
      <a:accent4>
        <a:srgbClr val="C88769"/>
      </a:accent4>
      <a:accent5>
        <a:srgbClr val="97A4AA"/>
      </a:accent5>
      <a:accent6>
        <a:srgbClr val="9FA4A5"/>
      </a:accent6>
      <a:hlink>
        <a:srgbClr val="8C9484"/>
      </a:hlink>
      <a:folHlink>
        <a:srgbClr val="C17957"/>
      </a:folHlink>
    </a:clrScheme>
    <a:fontScheme name="Archway">
      <a:majorFont>
        <a:latin typeface="Felix Titling"/>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 design_win32_LW_V6" id="{76702E1B-643C-41F6-B804-84CD1831FE1D}" vid="{80EAE0FA-13D9-49AC-87DC-C29A48A869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9206D296-8D02-46EE-B1E6-63AA44612305}">
  <ds:schemaRefs>
    <ds:schemaRef ds:uri="http://schemas.microsoft.com/sharepoint/v3/contenttype/forms"/>
  </ds:schemaRefs>
</ds:datastoreItem>
</file>

<file path=customXml/itemProps2.xml><?xml version="1.0" encoding="utf-8"?>
<ds:datastoreItem xmlns:ds="http://schemas.openxmlformats.org/officeDocument/2006/customXml" ds:itemID="{A17086CA-2203-47FE-BEEA-0085B9A26035}">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6484576-6FED-48EC-8561-A69AF722D2D1}">
  <ds:schemaRef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230e9df3-be65-4c73-a93b-d1236ebd677e"/>
    <ds:schemaRef ds:uri="16c05727-aa75-4e4a-9b5f-8a80a1165891"/>
    <ds:schemaRef ds:uri="http://purl.org/dc/terms/"/>
    <ds:schemaRef ds:uri="71af3243-3dd4-4a8d-8c0d-dd76da1f02a5"/>
    <ds:schemaRef ds:uri="http://schemas.microsoft.com/sharepoint/v3"/>
    <ds:schemaRef ds:uri="http://schemas.microsoft.com/office/2006/metadata/properties"/>
    <ds:schemaRef ds:uri="http://purl.org/dc/dcmityp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9</Words>
  <Application>Microsoft Office PowerPoint</Application>
  <PresentationFormat>Widescreen</PresentationFormat>
  <Paragraphs>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Archway</vt:lpstr>
      <vt:lpstr>Basil bakery</vt:lpstr>
      <vt:lpstr>Basil bakery</vt:lpstr>
      <vt:lpstr>                                                                                       Problem and PESTLE                                                                                  </vt:lpstr>
      <vt:lpstr>         The Core Problem</vt:lpstr>
      <vt:lpstr>PowerPoint Presentation</vt:lpstr>
      <vt:lpstr>Core Operations- Basil Bakery</vt:lpstr>
      <vt:lpstr>Product and service innovation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251</cp:revision>
  <dcterms:created xsi:type="dcterms:W3CDTF">2026-07-12T10:44:55Z</dcterms:created>
  <dcterms:modified xsi:type="dcterms:W3CDTF">2026-07-12T12:17:13Z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