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3" d="100"/>
          <a:sy n="73" d="100"/>
        </p:scale>
        <p:origin x="7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F816396-4B65-4E1C-AF25-AF46472BDECB}"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34F21-6D7B-4E53-B164-54A24FC0CD4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078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816396-4B65-4E1C-AF25-AF46472BDECB}"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1282357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816396-4B65-4E1C-AF25-AF46472BDECB}"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34F21-6D7B-4E53-B164-54A24FC0CD4A}"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6843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F816396-4B65-4E1C-AF25-AF46472BDECB}"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1433847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F816396-4B65-4E1C-AF25-AF46472BDECB}"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357656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F816396-4B65-4E1C-AF25-AF46472BDECB}"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3162352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F816396-4B65-4E1C-AF25-AF46472BDECB}" type="datetimeFigureOut">
              <a:rPr lang="en-GB" smtClean="0"/>
              <a:t>26/03/2018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1207638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F816396-4B65-4E1C-AF25-AF46472BDECB}" type="datetimeFigureOut">
              <a:rPr lang="en-GB" smtClean="0"/>
              <a:t>26/03/2018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0B34F21-6D7B-4E53-B164-54A24FC0CD4A}" type="slidenum">
              <a:rPr lang="en-GB" smtClean="0"/>
              <a:t>‹#›</a:t>
            </a:fld>
            <a:endParaRPr lang="en-GB"/>
          </a:p>
        </p:txBody>
      </p:sp>
    </p:spTree>
    <p:extLst>
      <p:ext uri="{BB962C8B-B14F-4D97-AF65-F5344CB8AC3E}">
        <p14:creationId xmlns:p14="http://schemas.microsoft.com/office/powerpoint/2010/main" val="2539948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2F816396-4B65-4E1C-AF25-AF46472BDECB}" type="datetimeFigureOut">
              <a:rPr lang="en-GB" smtClean="0"/>
              <a:t>26/03/2018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0B34F21-6D7B-4E53-B164-54A24FC0CD4A}" type="slidenum">
              <a:rPr lang="en-GB" smtClean="0"/>
              <a:t>‹#›</a:t>
            </a:fld>
            <a:endParaRPr lang="en-GB"/>
          </a:p>
        </p:txBody>
      </p:sp>
    </p:spTree>
    <p:extLst>
      <p:ext uri="{BB962C8B-B14F-4D97-AF65-F5344CB8AC3E}">
        <p14:creationId xmlns:p14="http://schemas.microsoft.com/office/powerpoint/2010/main" val="995200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816396-4B65-4E1C-AF25-AF46472BDECB}"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1688176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F816396-4B65-4E1C-AF25-AF46472BDECB}"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34F21-6D7B-4E53-B164-54A24FC0CD4A}" type="slidenum">
              <a:rPr lang="en-GB" smtClean="0"/>
              <a:t>‹#›</a:t>
            </a:fld>
            <a:endParaRPr lang="en-GB"/>
          </a:p>
        </p:txBody>
      </p:sp>
    </p:spTree>
    <p:extLst>
      <p:ext uri="{BB962C8B-B14F-4D97-AF65-F5344CB8AC3E}">
        <p14:creationId xmlns:p14="http://schemas.microsoft.com/office/powerpoint/2010/main" val="2310606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F816396-4B65-4E1C-AF25-AF46472BDECB}" type="datetimeFigureOut">
              <a:rPr lang="en-GB" smtClean="0"/>
              <a:t>26/03/2018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0B34F21-6D7B-4E53-B164-54A24FC0CD4A}"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4294312"/>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samaritans.org/your-community/samaritans-ireland-scotland-and-wales/samaritans-work-wales" TargetMode="External"/><Relationship Id="rId2" Type="http://schemas.openxmlformats.org/officeDocument/2006/relationships/hyperlink" Target="https://www.oxfam.org.uk/?pscid=ps_msn_01-Brand-High+Vol&amp;utm_source=bing&amp;utm_medium=cpc&amp;utm_campaign=01-Brand-High%20Vol&amp;utm_term=oxfam&amp;utm_content=Brand%20Exact%202&amp;gclid=CNDDoJmgitoCFRODhQodvswHqA&amp;gclsrc=ds&amp;dclid=CK_XrJmgitoCFTAy0wodbD0CmQ"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Presentation</a:t>
            </a:r>
            <a:endParaRPr lang="en-GB" dirty="0"/>
          </a:p>
        </p:txBody>
      </p:sp>
      <p:sp>
        <p:nvSpPr>
          <p:cNvPr id="3" name="Subtitle 2"/>
          <p:cNvSpPr>
            <a:spLocks noGrp="1"/>
          </p:cNvSpPr>
          <p:nvPr>
            <p:ph type="subTitle" idx="1"/>
          </p:nvPr>
        </p:nvSpPr>
        <p:spPr/>
        <p:txBody>
          <a:bodyPr/>
          <a:lstStyle/>
          <a:p>
            <a:r>
              <a:rPr lang="en-GB" dirty="0" smtClean="0"/>
              <a:t>Counselling Theories and Human Flourishing.</a:t>
            </a:r>
          </a:p>
          <a:p>
            <a:r>
              <a:rPr lang="en-GB" dirty="0" smtClean="0"/>
              <a:t>M6X01443</a:t>
            </a:r>
            <a:endParaRPr lang="en-GB" dirty="0"/>
          </a:p>
        </p:txBody>
      </p:sp>
    </p:spTree>
    <p:extLst>
      <p:ext uri="{BB962C8B-B14F-4D97-AF65-F5344CB8AC3E}">
        <p14:creationId xmlns:p14="http://schemas.microsoft.com/office/powerpoint/2010/main" val="710410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Assignment Specification</a:t>
            </a:r>
            <a:endParaRPr lang="en-GB" dirty="0"/>
          </a:p>
        </p:txBody>
      </p:sp>
      <p:sp>
        <p:nvSpPr>
          <p:cNvPr id="3" name="Content Placeholder 2"/>
          <p:cNvSpPr>
            <a:spLocks noGrp="1"/>
          </p:cNvSpPr>
          <p:nvPr>
            <p:ph idx="1"/>
          </p:nvPr>
        </p:nvSpPr>
        <p:spPr/>
        <p:txBody>
          <a:bodyPr>
            <a:normAutofit/>
          </a:bodyPr>
          <a:lstStyle/>
          <a:p>
            <a:endParaRPr lang="en-GB" dirty="0"/>
          </a:p>
          <a:p>
            <a:r>
              <a:rPr lang="en-GB" dirty="0"/>
              <a:t> 20 Minute Presentation. </a:t>
            </a:r>
          </a:p>
          <a:p>
            <a:r>
              <a:rPr lang="en-GB" dirty="0"/>
              <a:t>Critically explore </a:t>
            </a:r>
            <a:r>
              <a:rPr lang="en-GB" u="sng" dirty="0"/>
              <a:t>One</a:t>
            </a:r>
            <a:r>
              <a:rPr lang="en-GB" dirty="0"/>
              <a:t> Humanitarian Care organisation that demonstrates the values and ethics associated with compassionate behaviour. </a:t>
            </a:r>
          </a:p>
          <a:p>
            <a:r>
              <a:rPr lang="en-GB" dirty="0"/>
              <a:t>You should demonstrate how your chosen organisation demonstrates the practices of humanitarian care, you might also wish to consider the impact of social policy and the political agenda on the development of your chosen organisation. </a:t>
            </a:r>
          </a:p>
          <a:p>
            <a:r>
              <a:rPr lang="en-GB" dirty="0"/>
              <a:t>Your presentation will be submitted through </a:t>
            </a:r>
            <a:r>
              <a:rPr lang="en-GB" dirty="0" err="1"/>
              <a:t>Turnitin</a:t>
            </a:r>
            <a:r>
              <a:rPr lang="en-GB" dirty="0"/>
              <a:t>. 	</a:t>
            </a:r>
          </a:p>
          <a:p>
            <a:endParaRPr lang="en-GB" dirty="0"/>
          </a:p>
        </p:txBody>
      </p:sp>
    </p:spTree>
    <p:extLst>
      <p:ext uri="{BB962C8B-B14F-4D97-AF65-F5344CB8AC3E}">
        <p14:creationId xmlns:p14="http://schemas.microsoft.com/office/powerpoint/2010/main" val="2382511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Choose </a:t>
            </a:r>
            <a:r>
              <a:rPr lang="en-GB" u="sng" dirty="0" smtClean="0"/>
              <a:t>One</a:t>
            </a:r>
            <a:r>
              <a:rPr lang="en-GB" dirty="0" smtClean="0"/>
              <a:t> Humanitarian Organisation</a:t>
            </a:r>
            <a:endParaRPr lang="en-GB" dirty="0"/>
          </a:p>
        </p:txBody>
      </p:sp>
      <p:sp>
        <p:nvSpPr>
          <p:cNvPr id="3" name="Content Placeholder 2"/>
          <p:cNvSpPr>
            <a:spLocks noGrp="1"/>
          </p:cNvSpPr>
          <p:nvPr>
            <p:ph idx="1"/>
          </p:nvPr>
        </p:nvSpPr>
        <p:spPr/>
        <p:txBody>
          <a:bodyPr>
            <a:normAutofit/>
          </a:bodyPr>
          <a:lstStyle/>
          <a:p>
            <a:r>
              <a:rPr lang="en-GB" dirty="0" smtClean="0"/>
              <a:t>This can be either an international or national organisation</a:t>
            </a:r>
          </a:p>
          <a:p>
            <a:r>
              <a:rPr lang="en-GB" dirty="0" smtClean="0"/>
              <a:t>However choose one that has undertaken research or has had a good deal of information surrounding it.</a:t>
            </a:r>
          </a:p>
          <a:p>
            <a:r>
              <a:rPr lang="en-GB" dirty="0" smtClean="0"/>
              <a:t>Examples:</a:t>
            </a:r>
          </a:p>
          <a:p>
            <a:r>
              <a:rPr lang="en-GB" dirty="0" smtClean="0">
                <a:hlinkClick r:id="rId2"/>
              </a:rPr>
              <a:t>OXFAM</a:t>
            </a:r>
            <a:endParaRPr lang="en-GB" dirty="0" smtClean="0"/>
          </a:p>
          <a:p>
            <a:r>
              <a:rPr lang="en-GB" dirty="0" smtClean="0">
                <a:hlinkClick r:id="rId3"/>
              </a:rPr>
              <a:t>SAMARITANS</a:t>
            </a:r>
            <a:endParaRPr lang="en-GB" dirty="0" smtClean="0"/>
          </a:p>
          <a:p>
            <a:endParaRPr lang="en-GB" dirty="0"/>
          </a:p>
          <a:p>
            <a:r>
              <a:rPr lang="en-GB" dirty="0" smtClean="0"/>
              <a:t>Try to avoid using niche or smaller organisations as you may find it harder to find supporting information.</a:t>
            </a:r>
            <a:endParaRPr lang="en-GB" dirty="0"/>
          </a:p>
        </p:txBody>
      </p:sp>
    </p:spTree>
    <p:extLst>
      <p:ext uri="{BB962C8B-B14F-4D97-AF65-F5344CB8AC3E}">
        <p14:creationId xmlns:p14="http://schemas.microsoft.com/office/powerpoint/2010/main" val="1546682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Critically Explore…</a:t>
            </a:r>
            <a:endParaRPr lang="en-GB" dirty="0"/>
          </a:p>
        </p:txBody>
      </p:sp>
      <p:sp>
        <p:nvSpPr>
          <p:cNvPr id="3" name="Content Placeholder 2"/>
          <p:cNvSpPr>
            <a:spLocks noGrp="1"/>
          </p:cNvSpPr>
          <p:nvPr>
            <p:ph idx="1"/>
          </p:nvPr>
        </p:nvSpPr>
        <p:spPr/>
        <p:txBody>
          <a:bodyPr>
            <a:normAutofit/>
          </a:bodyPr>
          <a:lstStyle/>
          <a:p>
            <a:r>
              <a:rPr lang="en-GB" dirty="0" smtClean="0"/>
              <a:t>Don’t just describe the activities of the organisation, instead look at critically examining the organisation.</a:t>
            </a:r>
          </a:p>
          <a:p>
            <a:r>
              <a:rPr lang="en-GB" dirty="0" smtClean="0"/>
              <a:t>What does it do?</a:t>
            </a:r>
          </a:p>
          <a:p>
            <a:r>
              <a:rPr lang="en-GB" dirty="0" smtClean="0"/>
              <a:t>Why does it do this?</a:t>
            </a:r>
          </a:p>
          <a:p>
            <a:r>
              <a:rPr lang="en-GB" dirty="0" smtClean="0"/>
              <a:t>What are the reasons for their work?</a:t>
            </a:r>
          </a:p>
          <a:p>
            <a:r>
              <a:rPr lang="en-GB" dirty="0" smtClean="0"/>
              <a:t>Are there any challenges within their work?</a:t>
            </a:r>
          </a:p>
          <a:p>
            <a:r>
              <a:rPr lang="en-GB" dirty="0" smtClean="0"/>
              <a:t>Do they miss opportunities?</a:t>
            </a:r>
          </a:p>
          <a:p>
            <a:r>
              <a:rPr lang="en-GB" dirty="0" smtClean="0"/>
              <a:t>Are they limited in the work that they do?</a:t>
            </a:r>
          </a:p>
          <a:p>
            <a:r>
              <a:rPr lang="en-GB" dirty="0" smtClean="0"/>
              <a:t>Do they only work within a particular place? What would happen if they moved further afield?</a:t>
            </a:r>
            <a:endParaRPr lang="en-GB" dirty="0"/>
          </a:p>
        </p:txBody>
      </p:sp>
    </p:spTree>
    <p:extLst>
      <p:ext uri="{BB962C8B-B14F-4D97-AF65-F5344CB8AC3E}">
        <p14:creationId xmlns:p14="http://schemas.microsoft.com/office/powerpoint/2010/main" val="2253876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Policy and Political Agenda</a:t>
            </a:r>
            <a:endParaRPr lang="en-GB" dirty="0"/>
          </a:p>
        </p:txBody>
      </p:sp>
      <p:sp>
        <p:nvSpPr>
          <p:cNvPr id="3" name="Content Placeholder 2"/>
          <p:cNvSpPr>
            <a:spLocks noGrp="1"/>
          </p:cNvSpPr>
          <p:nvPr>
            <p:ph idx="1"/>
          </p:nvPr>
        </p:nvSpPr>
        <p:spPr/>
        <p:txBody>
          <a:bodyPr/>
          <a:lstStyle/>
          <a:p>
            <a:r>
              <a:rPr lang="en-GB" dirty="0" smtClean="0"/>
              <a:t>Often Humanitarian organisations are developed because of a social issue, this develops and helps to expand their organisation.</a:t>
            </a:r>
          </a:p>
          <a:p>
            <a:r>
              <a:rPr lang="en-GB" dirty="0" smtClean="0"/>
              <a:t>What are the social policies of the organisation</a:t>
            </a:r>
          </a:p>
          <a:p>
            <a:r>
              <a:rPr lang="en-GB" dirty="0" smtClean="0"/>
              <a:t>How are they influenced by the Political Agenda, or how do they work to inform society or politics?</a:t>
            </a:r>
            <a:endParaRPr lang="en-GB" dirty="0"/>
          </a:p>
        </p:txBody>
      </p:sp>
    </p:spTree>
    <p:extLst>
      <p:ext uri="{BB962C8B-B14F-4D97-AF65-F5344CB8AC3E}">
        <p14:creationId xmlns:p14="http://schemas.microsoft.com/office/powerpoint/2010/main" val="599900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20 minutes</a:t>
            </a:r>
            <a:endParaRPr lang="en-GB" dirty="0"/>
          </a:p>
        </p:txBody>
      </p:sp>
      <p:sp>
        <p:nvSpPr>
          <p:cNvPr id="3" name="Content Placeholder 2"/>
          <p:cNvSpPr>
            <a:spLocks noGrp="1"/>
          </p:cNvSpPr>
          <p:nvPr>
            <p:ph idx="1"/>
          </p:nvPr>
        </p:nvSpPr>
        <p:spPr/>
        <p:txBody>
          <a:bodyPr/>
          <a:lstStyle/>
          <a:p>
            <a:r>
              <a:rPr lang="en-GB" dirty="0" smtClean="0"/>
              <a:t>It is a 20 minute presentation. You need to consider this when you are putting together your work.</a:t>
            </a:r>
          </a:p>
          <a:p>
            <a:r>
              <a:rPr lang="en-GB" dirty="0" smtClean="0"/>
              <a:t>Don’t read from papers as this makes your speech race and also can make you sound very monotone to your audience.</a:t>
            </a:r>
          </a:p>
          <a:p>
            <a:r>
              <a:rPr lang="en-GB" dirty="0" smtClean="0"/>
              <a:t>Use cue cards, small cards with key points.</a:t>
            </a:r>
          </a:p>
          <a:p>
            <a:r>
              <a:rPr lang="en-GB" dirty="0" smtClean="0"/>
              <a:t>If you are significantly under the presentation time you will lose marks. This will also apply to over the presentation time.</a:t>
            </a:r>
          </a:p>
          <a:p>
            <a:r>
              <a:rPr lang="en-GB" dirty="0" smtClean="0"/>
              <a:t>You will be stopped if your presentation goes over 25minutes!</a:t>
            </a:r>
            <a:endParaRPr lang="en-GB" dirty="0"/>
          </a:p>
        </p:txBody>
      </p:sp>
    </p:spTree>
    <p:extLst>
      <p:ext uri="{BB962C8B-B14F-4D97-AF65-F5344CB8AC3E}">
        <p14:creationId xmlns:p14="http://schemas.microsoft.com/office/powerpoint/2010/main" val="3969373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and Submission</a:t>
            </a:r>
            <a:endParaRPr lang="en-GB" dirty="0"/>
          </a:p>
        </p:txBody>
      </p:sp>
      <p:sp>
        <p:nvSpPr>
          <p:cNvPr id="3" name="Content Placeholder 2"/>
          <p:cNvSpPr>
            <a:spLocks noGrp="1"/>
          </p:cNvSpPr>
          <p:nvPr>
            <p:ph idx="1"/>
          </p:nvPr>
        </p:nvSpPr>
        <p:spPr/>
        <p:txBody>
          <a:bodyPr/>
          <a:lstStyle/>
          <a:p>
            <a:r>
              <a:rPr lang="en-GB" dirty="0" smtClean="0"/>
              <a:t>You will need to submit references within your work.</a:t>
            </a:r>
          </a:p>
          <a:p>
            <a:r>
              <a:rPr lang="en-GB" dirty="0" smtClean="0"/>
              <a:t>Include these in a final slide of your presentation.</a:t>
            </a:r>
          </a:p>
          <a:p>
            <a:r>
              <a:rPr lang="en-GB" dirty="0" smtClean="0"/>
              <a:t>You need to submit your presentation through </a:t>
            </a:r>
            <a:r>
              <a:rPr lang="en-GB" dirty="0" err="1" smtClean="0"/>
              <a:t>Turnitin</a:t>
            </a:r>
            <a:r>
              <a:rPr lang="en-GB" dirty="0" smtClean="0"/>
              <a:t>, however on the night, can you please bring a hard copy of your work so that they marker can look at this as they listen to your presentation.</a:t>
            </a:r>
            <a:endParaRPr lang="en-GB" dirty="0"/>
          </a:p>
        </p:txBody>
      </p:sp>
    </p:spTree>
    <p:extLst>
      <p:ext uri="{BB962C8B-B14F-4D97-AF65-F5344CB8AC3E}">
        <p14:creationId xmlns:p14="http://schemas.microsoft.com/office/powerpoint/2010/main" val="194605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Audio Recording and Presentation</a:t>
            </a:r>
            <a:endParaRPr lang="en-GB" dirty="0"/>
          </a:p>
        </p:txBody>
      </p:sp>
      <p:sp>
        <p:nvSpPr>
          <p:cNvPr id="3" name="Content Placeholder 2"/>
          <p:cNvSpPr>
            <a:spLocks noGrp="1"/>
          </p:cNvSpPr>
          <p:nvPr>
            <p:ph idx="1"/>
          </p:nvPr>
        </p:nvSpPr>
        <p:spPr/>
        <p:txBody>
          <a:bodyPr/>
          <a:lstStyle/>
          <a:p>
            <a:r>
              <a:rPr lang="en-GB" dirty="0" smtClean="0"/>
              <a:t>As with your previous presentation, we will be recording these presentations (audio only!). </a:t>
            </a:r>
          </a:p>
          <a:p>
            <a:r>
              <a:rPr lang="en-GB" dirty="0" smtClean="0"/>
              <a:t>A small sample may be sent to our external examiner.</a:t>
            </a:r>
          </a:p>
          <a:p>
            <a:endParaRPr lang="en-GB" dirty="0"/>
          </a:p>
          <a:p>
            <a:r>
              <a:rPr lang="en-GB" dirty="0" smtClean="0"/>
              <a:t>On the night the class will be split into two groups so that we can get through them all.</a:t>
            </a:r>
          </a:p>
          <a:p>
            <a:r>
              <a:rPr lang="en-GB" dirty="0" smtClean="0"/>
              <a:t>If you require support for this over the next couple of weeks please do be aware that it is Easter and Catherine and Ruth will be taking some time off over the holiday!</a:t>
            </a:r>
            <a:endParaRPr lang="en-GB" dirty="0"/>
          </a:p>
        </p:txBody>
      </p:sp>
    </p:spTree>
    <p:extLst>
      <p:ext uri="{BB962C8B-B14F-4D97-AF65-F5344CB8AC3E}">
        <p14:creationId xmlns:p14="http://schemas.microsoft.com/office/powerpoint/2010/main" val="3741501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Questions?</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21024175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docProps/app.xml><?xml version="1.0" encoding="utf-8"?>
<Properties xmlns="http://schemas.openxmlformats.org/officeDocument/2006/extended-properties" xmlns:vt="http://schemas.openxmlformats.org/officeDocument/2006/docPropsVTypes">
  <Template>Retrospect</Template>
  <TotalTime>18</TotalTime>
  <Words>501</Words>
  <Application>Microsoft Office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Calibri</vt:lpstr>
      <vt:lpstr>Calibri Light</vt:lpstr>
      <vt:lpstr>Retrospect</vt:lpstr>
      <vt:lpstr>Presentation</vt:lpstr>
      <vt:lpstr>Assignment Specification</vt:lpstr>
      <vt:lpstr>Choose One Humanitarian Organisation</vt:lpstr>
      <vt:lpstr>Critically Explore…</vt:lpstr>
      <vt:lpstr>Social Policy and Political Agenda</vt:lpstr>
      <vt:lpstr>20 minutes</vt:lpstr>
      <vt:lpstr>References and Submission</vt:lpstr>
      <vt:lpstr>Audio Recording and Presentation</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Catherine Slade</dc:creator>
  <cp:lastModifiedBy>Catherine Slade</cp:lastModifiedBy>
  <cp:revision>1</cp:revision>
  <dcterms:created xsi:type="dcterms:W3CDTF">2018-03-26T14:59:09Z</dcterms:created>
  <dcterms:modified xsi:type="dcterms:W3CDTF">2018-03-26T15:17:10Z</dcterms:modified>
</cp:coreProperties>
</file>