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47"/>
  </p:notesMasterIdLst>
  <p:sldIdLst>
    <p:sldId id="256" r:id="rId2"/>
    <p:sldId id="258" r:id="rId3"/>
    <p:sldId id="259" r:id="rId4"/>
    <p:sldId id="313" r:id="rId5"/>
    <p:sldId id="380" r:id="rId6"/>
    <p:sldId id="379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350" r:id="rId15"/>
    <p:sldId id="349" r:id="rId16"/>
    <p:sldId id="351" r:id="rId17"/>
    <p:sldId id="357" r:id="rId18"/>
    <p:sldId id="358" r:id="rId19"/>
    <p:sldId id="359" r:id="rId20"/>
    <p:sldId id="360" r:id="rId21"/>
    <p:sldId id="361" r:id="rId22"/>
    <p:sldId id="362" r:id="rId23"/>
    <p:sldId id="363" r:id="rId24"/>
    <p:sldId id="364" r:id="rId25"/>
    <p:sldId id="365" r:id="rId26"/>
    <p:sldId id="366" r:id="rId27"/>
    <p:sldId id="352" r:id="rId28"/>
    <p:sldId id="370" r:id="rId29"/>
    <p:sldId id="367" r:id="rId30"/>
    <p:sldId id="368" r:id="rId31"/>
    <p:sldId id="369" r:id="rId32"/>
    <p:sldId id="373" r:id="rId33"/>
    <p:sldId id="371" r:id="rId34"/>
    <p:sldId id="372" r:id="rId35"/>
    <p:sldId id="376" r:id="rId36"/>
    <p:sldId id="374" r:id="rId37"/>
    <p:sldId id="375" r:id="rId38"/>
    <p:sldId id="378" r:id="rId39"/>
    <p:sldId id="377" r:id="rId40"/>
    <p:sldId id="325" r:id="rId41"/>
    <p:sldId id="326" r:id="rId42"/>
    <p:sldId id="335" r:id="rId43"/>
    <p:sldId id="336" r:id="rId44"/>
    <p:sldId id="337" r:id="rId45"/>
    <p:sldId id="347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023B59"/>
    <a:srgbClr val="255F93"/>
    <a:srgbClr val="006600"/>
    <a:srgbClr val="276399"/>
    <a:srgbClr val="013D5F"/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4815C0-90F5-453D-85A0-4959A232310A}" v="1130" dt="2025-03-05T11:39:01.705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724815C0-90F5-453D-85A0-4959A232310A}"/>
    <pc:docChg chg="undo custSel addSld delSld modSld sldOrd">
      <pc:chgData name="Serif Salem" userId="93371da5-1b6a-4146-a736-4a3b0c81f0c2" providerId="ADAL" clId="{724815C0-90F5-453D-85A0-4959A232310A}" dt="2025-03-05T11:39:01.705" v="1872" actId="20577"/>
      <pc:docMkLst>
        <pc:docMk/>
      </pc:docMkLst>
      <pc:sldChg chg="modSp mod">
        <pc:chgData name="Serif Salem" userId="93371da5-1b6a-4146-a736-4a3b0c81f0c2" providerId="ADAL" clId="{724815C0-90F5-453D-85A0-4959A232310A}" dt="2025-03-05T11:32:49.639" v="1821" actId="20577"/>
        <pc:sldMkLst>
          <pc:docMk/>
          <pc:sldMk cId="3501820169" sldId="256"/>
        </pc:sldMkLst>
        <pc:spChg chg="mod">
          <ac:chgData name="Serif Salem" userId="93371da5-1b6a-4146-a736-4a3b0c81f0c2" providerId="ADAL" clId="{724815C0-90F5-453D-85A0-4959A232310A}" dt="2025-03-05T11:32:49.639" v="1821" actId="20577"/>
          <ac:spMkLst>
            <pc:docMk/>
            <pc:sldMk cId="3501820169" sldId="256"/>
            <ac:spMk id="2" creationId="{CA05F3C5-3A35-BA4D-1FF8-3A06A9527F25}"/>
          </ac:spMkLst>
        </pc:spChg>
      </pc:sldChg>
      <pc:sldChg chg="modSp mod">
        <pc:chgData name="Serif Salem" userId="93371da5-1b6a-4146-a736-4a3b0c81f0c2" providerId="ADAL" clId="{724815C0-90F5-453D-85A0-4959A232310A}" dt="2025-03-04T08:49:17.089" v="2" actId="13926"/>
        <pc:sldMkLst>
          <pc:docMk/>
          <pc:sldMk cId="567057211" sldId="313"/>
        </pc:sldMkLst>
        <pc:spChg chg="mod">
          <ac:chgData name="Serif Salem" userId="93371da5-1b6a-4146-a736-4a3b0c81f0c2" providerId="ADAL" clId="{724815C0-90F5-453D-85A0-4959A232310A}" dt="2025-03-04T08:49:17.089" v="2" actId="13926"/>
          <ac:spMkLst>
            <pc:docMk/>
            <pc:sldMk cId="567057211" sldId="313"/>
            <ac:spMk id="3" creationId="{791CDA4F-833B-DC03-41AA-A59D99ABD23B}"/>
          </ac:spMkLst>
        </pc:spChg>
      </pc:sldChg>
      <pc:sldChg chg="modSp new mod">
        <pc:chgData name="Serif Salem" userId="93371da5-1b6a-4146-a736-4a3b0c81f0c2" providerId="ADAL" clId="{724815C0-90F5-453D-85A0-4959A232310A}" dt="2025-03-04T08:59:41.785" v="7" actId="15"/>
        <pc:sldMkLst>
          <pc:docMk/>
          <pc:sldMk cId="1656048474" sldId="314"/>
        </pc:sldMkLst>
        <pc:spChg chg="mod">
          <ac:chgData name="Serif Salem" userId="93371da5-1b6a-4146-a736-4a3b0c81f0c2" providerId="ADAL" clId="{724815C0-90F5-453D-85A0-4959A232310A}" dt="2025-03-04T08:59:15.883" v="5"/>
          <ac:spMkLst>
            <pc:docMk/>
            <pc:sldMk cId="1656048474" sldId="314"/>
            <ac:spMk id="2" creationId="{856A7916-AD00-BD23-A586-F452DCE8C763}"/>
          </ac:spMkLst>
        </pc:spChg>
        <pc:spChg chg="mod">
          <ac:chgData name="Serif Salem" userId="93371da5-1b6a-4146-a736-4a3b0c81f0c2" providerId="ADAL" clId="{724815C0-90F5-453D-85A0-4959A232310A}" dt="2025-03-04T08:59:41.785" v="7" actId="15"/>
          <ac:spMkLst>
            <pc:docMk/>
            <pc:sldMk cId="1656048474" sldId="314"/>
            <ac:spMk id="3" creationId="{F29AB486-8A1E-126D-FBD1-7C6A1AB733FF}"/>
          </ac:spMkLst>
        </pc:spChg>
      </pc:sldChg>
      <pc:sldChg chg="modSp new mod">
        <pc:chgData name="Serif Salem" userId="93371da5-1b6a-4146-a736-4a3b0c81f0c2" providerId="ADAL" clId="{724815C0-90F5-453D-85A0-4959A232310A}" dt="2025-03-04T09:00:18.178" v="16" actId="12"/>
        <pc:sldMkLst>
          <pc:docMk/>
          <pc:sldMk cId="3516372726" sldId="315"/>
        </pc:sldMkLst>
        <pc:spChg chg="mod">
          <ac:chgData name="Serif Salem" userId="93371da5-1b6a-4146-a736-4a3b0c81f0c2" providerId="ADAL" clId="{724815C0-90F5-453D-85A0-4959A232310A}" dt="2025-03-04T09:00:02.060" v="9"/>
          <ac:spMkLst>
            <pc:docMk/>
            <pc:sldMk cId="3516372726" sldId="315"/>
            <ac:spMk id="2" creationId="{08EBB4D8-259F-8783-1EC3-6D211C85B631}"/>
          </ac:spMkLst>
        </pc:spChg>
        <pc:spChg chg="mod">
          <ac:chgData name="Serif Salem" userId="93371da5-1b6a-4146-a736-4a3b0c81f0c2" providerId="ADAL" clId="{724815C0-90F5-453D-85A0-4959A232310A}" dt="2025-03-04T09:00:18.178" v="16" actId="12"/>
          <ac:spMkLst>
            <pc:docMk/>
            <pc:sldMk cId="3516372726" sldId="315"/>
            <ac:spMk id="3" creationId="{FA233D8D-5964-3981-E8B7-264B6F56C172}"/>
          </ac:spMkLst>
        </pc:spChg>
      </pc:sldChg>
      <pc:sldChg chg="modSp new mod">
        <pc:chgData name="Serif Salem" userId="93371da5-1b6a-4146-a736-4a3b0c81f0c2" providerId="ADAL" clId="{724815C0-90F5-453D-85A0-4959A232310A}" dt="2025-03-05T10:21:20.188" v="648" actId="27636"/>
        <pc:sldMkLst>
          <pc:docMk/>
          <pc:sldMk cId="1347881235" sldId="316"/>
        </pc:sldMkLst>
        <pc:spChg chg="mod">
          <ac:chgData name="Serif Salem" userId="93371da5-1b6a-4146-a736-4a3b0c81f0c2" providerId="ADAL" clId="{724815C0-90F5-453D-85A0-4959A232310A}" dt="2025-03-04T09:00:43.106" v="18"/>
          <ac:spMkLst>
            <pc:docMk/>
            <pc:sldMk cId="1347881235" sldId="316"/>
            <ac:spMk id="2" creationId="{622863D0-4675-490B-6C61-63D3C61E1801}"/>
          </ac:spMkLst>
        </pc:spChg>
        <pc:spChg chg="mod">
          <ac:chgData name="Serif Salem" userId="93371da5-1b6a-4146-a736-4a3b0c81f0c2" providerId="ADAL" clId="{724815C0-90F5-453D-85A0-4959A232310A}" dt="2025-03-05T10:21:20.188" v="648" actId="27636"/>
          <ac:spMkLst>
            <pc:docMk/>
            <pc:sldMk cId="1347881235" sldId="316"/>
            <ac:spMk id="3" creationId="{0D774FBE-F240-9540-34F9-3EAA692B5B47}"/>
          </ac:spMkLst>
        </pc:spChg>
      </pc:sldChg>
      <pc:sldChg chg="modSp new mod">
        <pc:chgData name="Serif Salem" userId="93371da5-1b6a-4146-a736-4a3b0c81f0c2" providerId="ADAL" clId="{724815C0-90F5-453D-85A0-4959A232310A}" dt="2025-03-05T10:22:26.206" v="650" actId="27636"/>
        <pc:sldMkLst>
          <pc:docMk/>
          <pc:sldMk cId="482111826" sldId="317"/>
        </pc:sldMkLst>
        <pc:spChg chg="mod">
          <ac:chgData name="Serif Salem" userId="93371da5-1b6a-4146-a736-4a3b0c81f0c2" providerId="ADAL" clId="{724815C0-90F5-453D-85A0-4959A232310A}" dt="2025-03-04T09:06:57.988" v="24"/>
          <ac:spMkLst>
            <pc:docMk/>
            <pc:sldMk cId="482111826" sldId="317"/>
            <ac:spMk id="2" creationId="{3F7AB641-C684-AB81-E92F-2973F1007E9A}"/>
          </ac:spMkLst>
        </pc:spChg>
        <pc:spChg chg="mod">
          <ac:chgData name="Serif Salem" userId="93371da5-1b6a-4146-a736-4a3b0c81f0c2" providerId="ADAL" clId="{724815C0-90F5-453D-85A0-4959A232310A}" dt="2025-03-05T10:22:26.206" v="650" actId="27636"/>
          <ac:spMkLst>
            <pc:docMk/>
            <pc:sldMk cId="482111826" sldId="317"/>
            <ac:spMk id="3" creationId="{895D6E91-5848-636A-C413-859FA904760C}"/>
          </ac:spMkLst>
        </pc:spChg>
      </pc:sldChg>
      <pc:sldChg chg="modSp new mod">
        <pc:chgData name="Serif Salem" userId="93371da5-1b6a-4146-a736-4a3b0c81f0c2" providerId="ADAL" clId="{724815C0-90F5-453D-85A0-4959A232310A}" dt="2025-03-05T10:22:41.371" v="651" actId="20577"/>
        <pc:sldMkLst>
          <pc:docMk/>
          <pc:sldMk cId="165740177" sldId="318"/>
        </pc:sldMkLst>
        <pc:spChg chg="mod">
          <ac:chgData name="Serif Salem" userId="93371da5-1b6a-4146-a736-4a3b0c81f0c2" providerId="ADAL" clId="{724815C0-90F5-453D-85A0-4959A232310A}" dt="2025-03-04T09:08:57.414" v="36"/>
          <ac:spMkLst>
            <pc:docMk/>
            <pc:sldMk cId="165740177" sldId="318"/>
            <ac:spMk id="2" creationId="{F3496051-0D44-BE66-F599-D24CF50D5CC0}"/>
          </ac:spMkLst>
        </pc:spChg>
        <pc:spChg chg="mod">
          <ac:chgData name="Serif Salem" userId="93371da5-1b6a-4146-a736-4a3b0c81f0c2" providerId="ADAL" clId="{724815C0-90F5-453D-85A0-4959A232310A}" dt="2025-03-05T10:22:41.371" v="651" actId="20577"/>
          <ac:spMkLst>
            <pc:docMk/>
            <pc:sldMk cId="165740177" sldId="318"/>
            <ac:spMk id="3" creationId="{2CA611A9-A042-3FD2-29B7-7EB3629B4A3D}"/>
          </ac:spMkLst>
        </pc:spChg>
      </pc:sldChg>
      <pc:sldChg chg="modSp new mod">
        <pc:chgData name="Serif Salem" userId="93371da5-1b6a-4146-a736-4a3b0c81f0c2" providerId="ADAL" clId="{724815C0-90F5-453D-85A0-4959A232310A}" dt="2025-03-05T10:24:10.600" v="653" actId="27636"/>
        <pc:sldMkLst>
          <pc:docMk/>
          <pc:sldMk cId="4157112155" sldId="319"/>
        </pc:sldMkLst>
        <pc:spChg chg="mod">
          <ac:chgData name="Serif Salem" userId="93371da5-1b6a-4146-a736-4a3b0c81f0c2" providerId="ADAL" clId="{724815C0-90F5-453D-85A0-4959A232310A}" dt="2025-03-04T09:09:44.501" v="52" actId="27636"/>
          <ac:spMkLst>
            <pc:docMk/>
            <pc:sldMk cId="4157112155" sldId="319"/>
            <ac:spMk id="2" creationId="{7C4CCCAA-BF96-9FAA-50DB-0DBF716A9DAC}"/>
          </ac:spMkLst>
        </pc:spChg>
        <pc:spChg chg="mod">
          <ac:chgData name="Serif Salem" userId="93371da5-1b6a-4146-a736-4a3b0c81f0c2" providerId="ADAL" clId="{724815C0-90F5-453D-85A0-4959A232310A}" dt="2025-03-05T10:24:10.600" v="653" actId="27636"/>
          <ac:spMkLst>
            <pc:docMk/>
            <pc:sldMk cId="4157112155" sldId="319"/>
            <ac:spMk id="3" creationId="{F35D77B7-049D-8072-B75F-CCC425AF09D0}"/>
          </ac:spMkLst>
        </pc:spChg>
      </pc:sldChg>
      <pc:sldChg chg="modSp new mod">
        <pc:chgData name="Serif Salem" userId="93371da5-1b6a-4146-a736-4a3b0c81f0c2" providerId="ADAL" clId="{724815C0-90F5-453D-85A0-4959A232310A}" dt="2025-03-05T10:38:41.896" v="1326"/>
        <pc:sldMkLst>
          <pc:docMk/>
          <pc:sldMk cId="1418548623" sldId="320"/>
        </pc:sldMkLst>
        <pc:spChg chg="mod">
          <ac:chgData name="Serif Salem" userId="93371da5-1b6a-4146-a736-4a3b0c81f0c2" providerId="ADAL" clId="{724815C0-90F5-453D-85A0-4959A232310A}" dt="2025-03-05T10:36:28.614" v="1320" actId="313"/>
          <ac:spMkLst>
            <pc:docMk/>
            <pc:sldMk cId="1418548623" sldId="320"/>
            <ac:spMk id="2" creationId="{F515642C-7313-0F27-BE53-1ECD120F1EFD}"/>
          </ac:spMkLst>
        </pc:spChg>
        <pc:spChg chg="mod">
          <ac:chgData name="Serif Salem" userId="93371da5-1b6a-4146-a736-4a3b0c81f0c2" providerId="ADAL" clId="{724815C0-90F5-453D-85A0-4959A232310A}" dt="2025-03-05T10:38:41.896" v="1326"/>
          <ac:spMkLst>
            <pc:docMk/>
            <pc:sldMk cId="1418548623" sldId="320"/>
            <ac:spMk id="3" creationId="{C60D4D44-BF70-1AD6-FAA0-C2278B8368EF}"/>
          </ac:spMkLst>
        </pc:spChg>
      </pc:sldChg>
      <pc:sldChg chg="modSp add del mod">
        <pc:chgData name="Serif Salem" userId="93371da5-1b6a-4146-a736-4a3b0c81f0c2" providerId="ADAL" clId="{724815C0-90F5-453D-85A0-4959A232310A}" dt="2025-03-05T11:28:35.825" v="1782" actId="47"/>
        <pc:sldMkLst>
          <pc:docMk/>
          <pc:sldMk cId="3824779919" sldId="321"/>
        </pc:sldMkLst>
        <pc:spChg chg="mod">
          <ac:chgData name="Serif Salem" userId="93371da5-1b6a-4146-a736-4a3b0c81f0c2" providerId="ADAL" clId="{724815C0-90F5-453D-85A0-4959A232310A}" dt="2025-03-04T12:26:07.848" v="64"/>
          <ac:spMkLst>
            <pc:docMk/>
            <pc:sldMk cId="3824779919" sldId="321"/>
            <ac:spMk id="2" creationId="{F9162F5A-294E-599C-EAF9-8E185A70877C}"/>
          </ac:spMkLst>
        </pc:spChg>
        <pc:spChg chg="mod">
          <ac:chgData name="Serif Salem" userId="93371da5-1b6a-4146-a736-4a3b0c81f0c2" providerId="ADAL" clId="{724815C0-90F5-453D-85A0-4959A232310A}" dt="2025-03-04T12:27:50.982" v="74" actId="14"/>
          <ac:spMkLst>
            <pc:docMk/>
            <pc:sldMk cId="3824779919" sldId="321"/>
            <ac:spMk id="3" creationId="{184FF036-CC7A-9692-CE68-C7F1C41B6CD7}"/>
          </ac:spMkLst>
        </pc:spChg>
      </pc:sldChg>
      <pc:sldChg chg="modSp add del mod">
        <pc:chgData name="Serif Salem" userId="93371da5-1b6a-4146-a736-4a3b0c81f0c2" providerId="ADAL" clId="{724815C0-90F5-453D-85A0-4959A232310A}" dt="2025-03-05T11:28:36.611" v="1783" actId="47"/>
        <pc:sldMkLst>
          <pc:docMk/>
          <pc:sldMk cId="1386745405" sldId="322"/>
        </pc:sldMkLst>
        <pc:spChg chg="mod">
          <ac:chgData name="Serif Salem" userId="93371da5-1b6a-4146-a736-4a3b0c81f0c2" providerId="ADAL" clId="{724815C0-90F5-453D-85A0-4959A232310A}" dt="2025-03-04T12:28:07.692" v="81" actId="20577"/>
          <ac:spMkLst>
            <pc:docMk/>
            <pc:sldMk cId="1386745405" sldId="322"/>
            <ac:spMk id="2" creationId="{BFDDA8A4-1FAA-37D0-D663-57F0C283E8C8}"/>
          </ac:spMkLst>
        </pc:spChg>
        <pc:spChg chg="mod">
          <ac:chgData name="Serif Salem" userId="93371da5-1b6a-4146-a736-4a3b0c81f0c2" providerId="ADAL" clId="{724815C0-90F5-453D-85A0-4959A232310A}" dt="2025-03-04T12:28:14.928" v="83" actId="20577"/>
          <ac:spMkLst>
            <pc:docMk/>
            <pc:sldMk cId="1386745405" sldId="322"/>
            <ac:spMk id="3" creationId="{5FE7E144-257A-33DE-88EC-191F83FFC534}"/>
          </ac:spMkLst>
        </pc:spChg>
      </pc:sldChg>
      <pc:sldChg chg="modSp add del mod replId">
        <pc:chgData name="Serif Salem" userId="93371da5-1b6a-4146-a736-4a3b0c81f0c2" providerId="ADAL" clId="{724815C0-90F5-453D-85A0-4959A232310A}" dt="2025-03-05T11:28:37.707" v="1784" actId="47"/>
        <pc:sldMkLst>
          <pc:docMk/>
          <pc:sldMk cId="3976132286" sldId="323"/>
        </pc:sldMkLst>
        <pc:spChg chg="mod">
          <ac:chgData name="Serif Salem" userId="93371da5-1b6a-4146-a736-4a3b0c81f0c2" providerId="ADAL" clId="{724815C0-90F5-453D-85A0-4959A232310A}" dt="2025-03-04T12:28:43.804" v="84"/>
          <ac:spMkLst>
            <pc:docMk/>
            <pc:sldMk cId="3976132286" sldId="323"/>
            <ac:spMk id="2" creationId="{A2FF3CFE-BD74-0319-0795-1B9AA35ECB33}"/>
          </ac:spMkLst>
        </pc:spChg>
        <pc:spChg chg="mod">
          <ac:chgData name="Serif Salem" userId="93371da5-1b6a-4146-a736-4a3b0c81f0c2" providerId="ADAL" clId="{724815C0-90F5-453D-85A0-4959A232310A}" dt="2025-03-05T10:28:25.906" v="1009" actId="15"/>
          <ac:spMkLst>
            <pc:docMk/>
            <pc:sldMk cId="3976132286" sldId="323"/>
            <ac:spMk id="3" creationId="{4A563888-1DCC-B412-7BC5-5942863BE666}"/>
          </ac:spMkLst>
        </pc:spChg>
      </pc:sldChg>
      <pc:sldChg chg="modSp add del mod">
        <pc:chgData name="Serif Salem" userId="93371da5-1b6a-4146-a736-4a3b0c81f0c2" providerId="ADAL" clId="{724815C0-90F5-453D-85A0-4959A232310A}" dt="2025-03-05T11:28:40.101" v="1785" actId="47"/>
        <pc:sldMkLst>
          <pc:docMk/>
          <pc:sldMk cId="373417271" sldId="324"/>
        </pc:sldMkLst>
        <pc:spChg chg="mod">
          <ac:chgData name="Serif Salem" userId="93371da5-1b6a-4146-a736-4a3b0c81f0c2" providerId="ADAL" clId="{724815C0-90F5-453D-85A0-4959A232310A}" dt="2025-03-04T12:29:28.140" v="94" actId="27636"/>
          <ac:spMkLst>
            <pc:docMk/>
            <pc:sldMk cId="373417271" sldId="324"/>
            <ac:spMk id="2" creationId="{274EAAC5-EE0F-31D0-085C-9AA00E83257D}"/>
          </ac:spMkLst>
        </pc:spChg>
        <pc:spChg chg="mod">
          <ac:chgData name="Serif Salem" userId="93371da5-1b6a-4146-a736-4a3b0c81f0c2" providerId="ADAL" clId="{724815C0-90F5-453D-85A0-4959A232310A}" dt="2025-03-04T12:30:23.219" v="98" actId="27636"/>
          <ac:spMkLst>
            <pc:docMk/>
            <pc:sldMk cId="373417271" sldId="324"/>
            <ac:spMk id="3" creationId="{0E857ABC-7596-89C0-14C3-74C2CB09D8DC}"/>
          </ac:spMkLst>
        </pc:spChg>
      </pc:sldChg>
      <pc:sldChg chg="modSp add mod replId">
        <pc:chgData name="Serif Salem" userId="93371da5-1b6a-4146-a736-4a3b0c81f0c2" providerId="ADAL" clId="{724815C0-90F5-453D-85A0-4959A232310A}" dt="2025-03-04T12:43:58.602" v="103" actId="27636"/>
        <pc:sldMkLst>
          <pc:docMk/>
          <pc:sldMk cId="1798201156" sldId="325"/>
        </pc:sldMkLst>
        <pc:spChg chg="mod">
          <ac:chgData name="Serif Salem" userId="93371da5-1b6a-4146-a736-4a3b0c81f0c2" providerId="ADAL" clId="{724815C0-90F5-453D-85A0-4959A232310A}" dt="2025-03-04T12:43:27.502" v="99"/>
          <ac:spMkLst>
            <pc:docMk/>
            <pc:sldMk cId="1798201156" sldId="325"/>
            <ac:spMk id="2" creationId="{970B974A-431C-3DE7-7B2D-B28A853993ED}"/>
          </ac:spMkLst>
        </pc:spChg>
        <pc:spChg chg="mod">
          <ac:chgData name="Serif Salem" userId="93371da5-1b6a-4146-a736-4a3b0c81f0c2" providerId="ADAL" clId="{724815C0-90F5-453D-85A0-4959A232310A}" dt="2025-03-04T12:43:58.602" v="103" actId="27636"/>
          <ac:spMkLst>
            <pc:docMk/>
            <pc:sldMk cId="1798201156" sldId="325"/>
            <ac:spMk id="3" creationId="{5F9887F6-A54E-DC90-19A6-17E0C6C9D821}"/>
          </ac:spMkLst>
        </pc:spChg>
      </pc:sldChg>
      <pc:sldChg chg="modSp add mod replId">
        <pc:chgData name="Serif Salem" userId="93371da5-1b6a-4146-a736-4a3b0c81f0c2" providerId="ADAL" clId="{724815C0-90F5-453D-85A0-4959A232310A}" dt="2025-03-04T13:46:45.568" v="113" actId="27636"/>
        <pc:sldMkLst>
          <pc:docMk/>
          <pc:sldMk cId="691234876" sldId="326"/>
        </pc:sldMkLst>
        <pc:spChg chg="mod">
          <ac:chgData name="Serif Salem" userId="93371da5-1b6a-4146-a736-4a3b0c81f0c2" providerId="ADAL" clId="{724815C0-90F5-453D-85A0-4959A232310A}" dt="2025-03-04T13:46:20.875" v="111" actId="27636"/>
          <ac:spMkLst>
            <pc:docMk/>
            <pc:sldMk cId="691234876" sldId="326"/>
            <ac:spMk id="2" creationId="{9F9252B7-2EAA-8AC3-C5DC-E663BA93761F}"/>
          </ac:spMkLst>
        </pc:spChg>
        <pc:spChg chg="mod">
          <ac:chgData name="Serif Salem" userId="93371da5-1b6a-4146-a736-4a3b0c81f0c2" providerId="ADAL" clId="{724815C0-90F5-453D-85A0-4959A232310A}" dt="2025-03-04T13:46:45.568" v="113" actId="27636"/>
          <ac:spMkLst>
            <pc:docMk/>
            <pc:sldMk cId="691234876" sldId="326"/>
            <ac:spMk id="3" creationId="{8A00B3D3-5166-0F01-B10B-00A503E2CB06}"/>
          </ac:spMkLst>
        </pc:spChg>
      </pc:sldChg>
      <pc:sldChg chg="modSp add del mod replId">
        <pc:chgData name="Serif Salem" userId="93371da5-1b6a-4146-a736-4a3b0c81f0c2" providerId="ADAL" clId="{724815C0-90F5-453D-85A0-4959A232310A}" dt="2025-03-05T11:30:57.836" v="1786" actId="47"/>
        <pc:sldMkLst>
          <pc:docMk/>
          <pc:sldMk cId="2593965503" sldId="327"/>
        </pc:sldMkLst>
        <pc:spChg chg="mod">
          <ac:chgData name="Serif Salem" userId="93371da5-1b6a-4146-a736-4a3b0c81f0c2" providerId="ADAL" clId="{724815C0-90F5-453D-85A0-4959A232310A}" dt="2025-03-04T13:47:09.466" v="120" actId="27636"/>
          <ac:spMkLst>
            <pc:docMk/>
            <pc:sldMk cId="2593965503" sldId="327"/>
            <ac:spMk id="2" creationId="{C791FC72-5952-5A0F-8552-1F6B39B866FD}"/>
          </ac:spMkLst>
        </pc:spChg>
        <pc:spChg chg="mod">
          <ac:chgData name="Serif Salem" userId="93371da5-1b6a-4146-a736-4a3b0c81f0c2" providerId="ADAL" clId="{724815C0-90F5-453D-85A0-4959A232310A}" dt="2025-03-04T13:47:21.013" v="122" actId="27636"/>
          <ac:spMkLst>
            <pc:docMk/>
            <pc:sldMk cId="2593965503" sldId="327"/>
            <ac:spMk id="3" creationId="{7468FB1B-9C2C-0D30-037F-3F04B2AACA54}"/>
          </ac:spMkLst>
        </pc:spChg>
      </pc:sldChg>
      <pc:sldChg chg="modSp new del mod">
        <pc:chgData name="Serif Salem" userId="93371da5-1b6a-4146-a736-4a3b0c81f0c2" providerId="ADAL" clId="{724815C0-90F5-453D-85A0-4959A232310A}" dt="2025-03-05T11:30:58.724" v="1787" actId="47"/>
        <pc:sldMkLst>
          <pc:docMk/>
          <pc:sldMk cId="2679644092" sldId="328"/>
        </pc:sldMkLst>
        <pc:spChg chg="mod">
          <ac:chgData name="Serif Salem" userId="93371da5-1b6a-4146-a736-4a3b0c81f0c2" providerId="ADAL" clId="{724815C0-90F5-453D-85A0-4959A232310A}" dt="2025-03-05T10:29:07.492" v="1010" actId="20577"/>
          <ac:spMkLst>
            <pc:docMk/>
            <pc:sldMk cId="2679644092" sldId="328"/>
            <ac:spMk id="2" creationId="{2F8CB3F0-66BE-4A81-BE8E-EBC676E0B09D}"/>
          </ac:spMkLst>
        </pc:spChg>
        <pc:spChg chg="mod">
          <ac:chgData name="Serif Salem" userId="93371da5-1b6a-4146-a736-4a3b0c81f0c2" providerId="ADAL" clId="{724815C0-90F5-453D-85A0-4959A232310A}" dt="2025-03-04T13:48:35.282" v="128" actId="21"/>
          <ac:spMkLst>
            <pc:docMk/>
            <pc:sldMk cId="2679644092" sldId="328"/>
            <ac:spMk id="3" creationId="{BAB0505C-2458-B336-8BC2-49D10A54B917}"/>
          </ac:spMkLst>
        </pc:spChg>
      </pc:sldChg>
      <pc:sldChg chg="addSp delSp modSp add del mod">
        <pc:chgData name="Serif Salem" userId="93371da5-1b6a-4146-a736-4a3b0c81f0c2" providerId="ADAL" clId="{724815C0-90F5-453D-85A0-4959A232310A}" dt="2025-03-05T11:30:59.378" v="1788" actId="47"/>
        <pc:sldMkLst>
          <pc:docMk/>
          <pc:sldMk cId="4053377373" sldId="329"/>
        </pc:sldMkLst>
        <pc:spChg chg="mod">
          <ac:chgData name="Serif Salem" userId="93371da5-1b6a-4146-a736-4a3b0c81f0c2" providerId="ADAL" clId="{724815C0-90F5-453D-85A0-4959A232310A}" dt="2025-03-04T13:49:28.232" v="133"/>
          <ac:spMkLst>
            <pc:docMk/>
            <pc:sldMk cId="4053377373" sldId="329"/>
            <ac:spMk id="2" creationId="{67F79B43-97BA-6D32-0942-C912FEA65BC3}"/>
          </ac:spMkLst>
        </pc:spChg>
        <pc:spChg chg="mod">
          <ac:chgData name="Serif Salem" userId="93371da5-1b6a-4146-a736-4a3b0c81f0c2" providerId="ADAL" clId="{724815C0-90F5-453D-85A0-4959A232310A}" dt="2025-03-04T13:54:07.345" v="185" actId="403"/>
          <ac:spMkLst>
            <pc:docMk/>
            <pc:sldMk cId="4053377373" sldId="329"/>
            <ac:spMk id="3" creationId="{664E5B44-E1FB-1B64-312A-4589851143D5}"/>
          </ac:spMkLst>
        </pc:spChg>
        <pc:spChg chg="add del">
          <ac:chgData name="Serif Salem" userId="93371da5-1b6a-4146-a736-4a3b0c81f0c2" providerId="ADAL" clId="{724815C0-90F5-453D-85A0-4959A232310A}" dt="2025-03-04T13:52:19.945" v="160" actId="22"/>
          <ac:spMkLst>
            <pc:docMk/>
            <pc:sldMk cId="4053377373" sldId="329"/>
            <ac:spMk id="7" creationId="{7079415F-8964-3EB0-AA3A-E405D5B3D2EC}"/>
          </ac:spMkLst>
        </pc:spChg>
        <pc:picChg chg="add mod">
          <ac:chgData name="Serif Salem" userId="93371da5-1b6a-4146-a736-4a3b0c81f0c2" providerId="ADAL" clId="{724815C0-90F5-453D-85A0-4959A232310A}" dt="2025-03-04T13:52:41.135" v="163" actId="1076"/>
          <ac:picMkLst>
            <pc:docMk/>
            <pc:sldMk cId="4053377373" sldId="329"/>
            <ac:picMk id="9" creationId="{546E69B7-F0A4-0465-8A5A-321BDFB4DB3E}"/>
          </ac:picMkLst>
        </pc:picChg>
        <pc:picChg chg="add mod">
          <ac:chgData name="Serif Salem" userId="93371da5-1b6a-4146-a736-4a3b0c81f0c2" providerId="ADAL" clId="{724815C0-90F5-453D-85A0-4959A232310A}" dt="2025-03-04T13:54:02.295" v="181" actId="14100"/>
          <ac:picMkLst>
            <pc:docMk/>
            <pc:sldMk cId="4053377373" sldId="329"/>
            <ac:picMk id="11" creationId="{4E828585-AA47-5CB1-9D32-7F8C294BDC07}"/>
          </ac:picMkLst>
        </pc:picChg>
      </pc:sldChg>
      <pc:sldChg chg="modSp add del mod">
        <pc:chgData name="Serif Salem" userId="93371da5-1b6a-4146-a736-4a3b0c81f0c2" providerId="ADAL" clId="{724815C0-90F5-453D-85A0-4959A232310A}" dt="2025-03-05T11:30:59.801" v="1789" actId="47"/>
        <pc:sldMkLst>
          <pc:docMk/>
          <pc:sldMk cId="2711228566" sldId="330"/>
        </pc:sldMkLst>
        <pc:spChg chg="mod">
          <ac:chgData name="Serif Salem" userId="93371da5-1b6a-4146-a736-4a3b0c81f0c2" providerId="ADAL" clId="{724815C0-90F5-453D-85A0-4959A232310A}" dt="2025-03-04T13:54:24.866" v="186"/>
          <ac:spMkLst>
            <pc:docMk/>
            <pc:sldMk cId="2711228566" sldId="330"/>
            <ac:spMk id="2" creationId="{FD8D656C-083F-FF21-4460-57FA294607F9}"/>
          </ac:spMkLst>
        </pc:spChg>
        <pc:spChg chg="mod">
          <ac:chgData name="Serif Salem" userId="93371da5-1b6a-4146-a736-4a3b0c81f0c2" providerId="ADAL" clId="{724815C0-90F5-453D-85A0-4959A232310A}" dt="2025-03-04T13:55:01.310" v="191" actId="27636"/>
          <ac:spMkLst>
            <pc:docMk/>
            <pc:sldMk cId="2711228566" sldId="330"/>
            <ac:spMk id="3" creationId="{E7B8D41B-1161-1382-D951-80E23C5564AE}"/>
          </ac:spMkLst>
        </pc:spChg>
      </pc:sldChg>
      <pc:sldChg chg="modSp add del mod replId">
        <pc:chgData name="Serif Salem" userId="93371da5-1b6a-4146-a736-4a3b0c81f0c2" providerId="ADAL" clId="{724815C0-90F5-453D-85A0-4959A232310A}" dt="2025-03-05T11:31:00.665" v="1790" actId="47"/>
        <pc:sldMkLst>
          <pc:docMk/>
          <pc:sldMk cId="1128205183" sldId="331"/>
        </pc:sldMkLst>
        <pc:spChg chg="mod">
          <ac:chgData name="Serif Salem" userId="93371da5-1b6a-4146-a736-4a3b0c81f0c2" providerId="ADAL" clId="{724815C0-90F5-453D-85A0-4959A232310A}" dt="2025-03-04T13:55:57.884" v="211" actId="20577"/>
          <ac:spMkLst>
            <pc:docMk/>
            <pc:sldMk cId="1128205183" sldId="331"/>
            <ac:spMk id="2" creationId="{7966AC37-D633-BEF8-5091-D45437F56196}"/>
          </ac:spMkLst>
        </pc:spChg>
        <pc:spChg chg="mod">
          <ac:chgData name="Serif Salem" userId="93371da5-1b6a-4146-a736-4a3b0c81f0c2" providerId="ADAL" clId="{724815C0-90F5-453D-85A0-4959A232310A}" dt="2025-03-04T13:55:53.365" v="210" actId="12"/>
          <ac:spMkLst>
            <pc:docMk/>
            <pc:sldMk cId="1128205183" sldId="331"/>
            <ac:spMk id="3" creationId="{F6814DDF-DE6D-AE02-344C-A961AA7931EE}"/>
          </ac:spMkLst>
        </pc:spChg>
      </pc:sldChg>
      <pc:sldChg chg="modSp add del mod">
        <pc:chgData name="Serif Salem" userId="93371da5-1b6a-4146-a736-4a3b0c81f0c2" providerId="ADAL" clId="{724815C0-90F5-453D-85A0-4959A232310A}" dt="2025-03-05T11:31:01.308" v="1791" actId="47"/>
        <pc:sldMkLst>
          <pc:docMk/>
          <pc:sldMk cId="185994313" sldId="332"/>
        </pc:sldMkLst>
        <pc:spChg chg="mod">
          <ac:chgData name="Serif Salem" userId="93371da5-1b6a-4146-a736-4a3b0c81f0c2" providerId="ADAL" clId="{724815C0-90F5-453D-85A0-4959A232310A}" dt="2025-03-04T15:43:08.932" v="588" actId="27636"/>
          <ac:spMkLst>
            <pc:docMk/>
            <pc:sldMk cId="185994313" sldId="332"/>
            <ac:spMk id="2" creationId="{BAB587B1-84ED-8E16-03A4-065340612DCF}"/>
          </ac:spMkLst>
        </pc:spChg>
        <pc:spChg chg="mod">
          <ac:chgData name="Serif Salem" userId="93371da5-1b6a-4146-a736-4a3b0c81f0c2" providerId="ADAL" clId="{724815C0-90F5-453D-85A0-4959A232310A}" dt="2025-03-04T15:43:26.805" v="603" actId="12"/>
          <ac:spMkLst>
            <pc:docMk/>
            <pc:sldMk cId="185994313" sldId="332"/>
            <ac:spMk id="3" creationId="{75E0B109-B78E-7AD9-7725-977DE17F4CB8}"/>
          </ac:spMkLst>
        </pc:spChg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598353459" sldId="332"/>
        </pc:sldMkLst>
      </pc:sldChg>
      <pc:sldChg chg="modSp add del mod replId">
        <pc:chgData name="Serif Salem" userId="93371da5-1b6a-4146-a736-4a3b0c81f0c2" providerId="ADAL" clId="{724815C0-90F5-453D-85A0-4959A232310A}" dt="2025-03-05T11:31:02.151" v="1792" actId="47"/>
        <pc:sldMkLst>
          <pc:docMk/>
          <pc:sldMk cId="826066233" sldId="333"/>
        </pc:sldMkLst>
        <pc:spChg chg="mod">
          <ac:chgData name="Serif Salem" userId="93371da5-1b6a-4146-a736-4a3b0c81f0c2" providerId="ADAL" clId="{724815C0-90F5-453D-85A0-4959A232310A}" dt="2025-03-04T15:43:34.607" v="608" actId="27636"/>
          <ac:spMkLst>
            <pc:docMk/>
            <pc:sldMk cId="826066233" sldId="333"/>
            <ac:spMk id="2" creationId="{8DC27BF6-08F3-4EFA-019E-2CCEC94F7D59}"/>
          </ac:spMkLst>
        </pc:spChg>
        <pc:spChg chg="mod">
          <ac:chgData name="Serif Salem" userId="93371da5-1b6a-4146-a736-4a3b0c81f0c2" providerId="ADAL" clId="{724815C0-90F5-453D-85A0-4959A232310A}" dt="2025-03-04T15:44:15.302" v="628" actId="6549"/>
          <ac:spMkLst>
            <pc:docMk/>
            <pc:sldMk cId="826066233" sldId="333"/>
            <ac:spMk id="3" creationId="{5031E91C-ACA9-E2F3-7445-CD1A1051DFFE}"/>
          </ac:spMkLst>
        </pc:spChg>
      </pc:sldChg>
      <pc:sldChg chg="modSp add del mod replId">
        <pc:chgData name="Serif Salem" userId="93371da5-1b6a-4146-a736-4a3b0c81f0c2" providerId="ADAL" clId="{724815C0-90F5-453D-85A0-4959A232310A}" dt="2025-03-05T11:31:04.979" v="1793" actId="47"/>
        <pc:sldMkLst>
          <pc:docMk/>
          <pc:sldMk cId="199888604" sldId="334"/>
        </pc:sldMkLst>
        <pc:spChg chg="mod">
          <ac:chgData name="Serif Salem" userId="93371da5-1b6a-4146-a736-4a3b0c81f0c2" providerId="ADAL" clId="{724815C0-90F5-453D-85A0-4959A232310A}" dt="2025-03-04T15:44:25.935" v="634" actId="27636"/>
          <ac:spMkLst>
            <pc:docMk/>
            <pc:sldMk cId="199888604" sldId="334"/>
            <ac:spMk id="2" creationId="{A0A47BB3-B7DC-36B0-ED30-44F1471EA77A}"/>
          </ac:spMkLst>
        </pc:spChg>
        <pc:spChg chg="mod">
          <ac:chgData name="Serif Salem" userId="93371da5-1b6a-4146-a736-4a3b0c81f0c2" providerId="ADAL" clId="{724815C0-90F5-453D-85A0-4959A232310A}" dt="2025-03-04T15:45:34.333" v="646" actId="27636"/>
          <ac:spMkLst>
            <pc:docMk/>
            <pc:sldMk cId="199888604" sldId="334"/>
            <ac:spMk id="3" creationId="{D295448D-E34A-E38D-74E7-78B366E42AD8}"/>
          </ac:spMkLst>
        </pc:spChg>
      </pc:sldChg>
      <pc:sldChg chg="modSp add mod replId">
        <pc:chgData name="Serif Salem" userId="93371da5-1b6a-4146-a736-4a3b0c81f0c2" providerId="ADAL" clId="{724815C0-90F5-453D-85A0-4959A232310A}" dt="2025-03-04T15:42:37.085" v="561" actId="20577"/>
        <pc:sldMkLst>
          <pc:docMk/>
          <pc:sldMk cId="2113760793" sldId="335"/>
        </pc:sldMkLst>
        <pc:spChg chg="mod">
          <ac:chgData name="Serif Salem" userId="93371da5-1b6a-4146-a736-4a3b0c81f0c2" providerId="ADAL" clId="{724815C0-90F5-453D-85A0-4959A232310A}" dt="2025-03-04T14:23:49.532" v="231" actId="27636"/>
          <ac:spMkLst>
            <pc:docMk/>
            <pc:sldMk cId="2113760793" sldId="335"/>
            <ac:spMk id="2" creationId="{3A22C1CE-0488-05CD-08C2-EFE5506D8302}"/>
          </ac:spMkLst>
        </pc:spChg>
        <pc:spChg chg="mod">
          <ac:chgData name="Serif Salem" userId="93371da5-1b6a-4146-a736-4a3b0c81f0c2" providerId="ADAL" clId="{724815C0-90F5-453D-85A0-4959A232310A}" dt="2025-03-04T15:42:37.085" v="561" actId="20577"/>
          <ac:spMkLst>
            <pc:docMk/>
            <pc:sldMk cId="2113760793" sldId="335"/>
            <ac:spMk id="3" creationId="{B5FCB0E8-CE32-8CBD-0E1A-06269A0AE5FD}"/>
          </ac:spMkLst>
        </pc:spChg>
      </pc:sldChg>
      <pc:sldChg chg="modSp new mod">
        <pc:chgData name="Serif Salem" userId="93371da5-1b6a-4146-a736-4a3b0c81f0c2" providerId="ADAL" clId="{724815C0-90F5-453D-85A0-4959A232310A}" dt="2025-03-04T15:42:37.721" v="564" actId="20577"/>
        <pc:sldMkLst>
          <pc:docMk/>
          <pc:sldMk cId="874825193" sldId="336"/>
        </pc:sldMkLst>
        <pc:spChg chg="mod">
          <ac:chgData name="Serif Salem" userId="93371da5-1b6a-4146-a736-4a3b0c81f0c2" providerId="ADAL" clId="{724815C0-90F5-453D-85A0-4959A232310A}" dt="2025-03-04T14:24:14.790" v="235"/>
          <ac:spMkLst>
            <pc:docMk/>
            <pc:sldMk cId="874825193" sldId="336"/>
            <ac:spMk id="2" creationId="{49FA644D-0EAF-D341-800F-6FC4F763A922}"/>
          </ac:spMkLst>
        </pc:spChg>
        <pc:spChg chg="mod">
          <ac:chgData name="Serif Salem" userId="93371da5-1b6a-4146-a736-4a3b0c81f0c2" providerId="ADAL" clId="{724815C0-90F5-453D-85A0-4959A232310A}" dt="2025-03-04T15:42:37.721" v="564" actId="20577"/>
          <ac:spMkLst>
            <pc:docMk/>
            <pc:sldMk cId="874825193" sldId="336"/>
            <ac:spMk id="3" creationId="{9FEA9D2C-9D47-079D-C874-3AFF621C54F3}"/>
          </ac:spMkLst>
        </pc:spChg>
      </pc:sldChg>
      <pc:sldChg chg="modSp new mod">
        <pc:chgData name="Serif Salem" userId="93371da5-1b6a-4146-a736-4a3b0c81f0c2" providerId="ADAL" clId="{724815C0-90F5-453D-85A0-4959A232310A}" dt="2025-03-04T15:42:38.351" v="567" actId="20577"/>
        <pc:sldMkLst>
          <pc:docMk/>
          <pc:sldMk cId="3499770737" sldId="337"/>
        </pc:sldMkLst>
        <pc:spChg chg="mod">
          <ac:chgData name="Serif Salem" userId="93371da5-1b6a-4146-a736-4a3b0c81f0c2" providerId="ADAL" clId="{724815C0-90F5-453D-85A0-4959A232310A}" dt="2025-03-04T14:25:14.209" v="255" actId="27636"/>
          <ac:spMkLst>
            <pc:docMk/>
            <pc:sldMk cId="3499770737" sldId="337"/>
            <ac:spMk id="2" creationId="{B838A735-011E-C9FF-4F34-FD4BED8CB340}"/>
          </ac:spMkLst>
        </pc:spChg>
        <pc:spChg chg="mod">
          <ac:chgData name="Serif Salem" userId="93371da5-1b6a-4146-a736-4a3b0c81f0c2" providerId="ADAL" clId="{724815C0-90F5-453D-85A0-4959A232310A}" dt="2025-03-04T15:42:38.351" v="567" actId="20577"/>
          <ac:spMkLst>
            <pc:docMk/>
            <pc:sldMk cId="3499770737" sldId="337"/>
            <ac:spMk id="3" creationId="{1AB41884-12B7-1116-FF4A-E29780769CA2}"/>
          </ac:spMkLst>
        </pc:spChg>
      </pc:sldChg>
      <pc:sldChg chg="modSp new del mod">
        <pc:chgData name="Serif Salem" userId="93371da5-1b6a-4146-a736-4a3b0c81f0c2" providerId="ADAL" clId="{724815C0-90F5-453D-85A0-4959A232310A}" dt="2025-03-05T11:32:15.233" v="1794" actId="47"/>
        <pc:sldMkLst>
          <pc:docMk/>
          <pc:sldMk cId="179615922" sldId="338"/>
        </pc:sldMkLst>
        <pc:spChg chg="mod">
          <ac:chgData name="Serif Salem" userId="93371da5-1b6a-4146-a736-4a3b0c81f0c2" providerId="ADAL" clId="{724815C0-90F5-453D-85A0-4959A232310A}" dt="2025-03-04T14:43:13.217" v="277" actId="27636"/>
          <ac:spMkLst>
            <pc:docMk/>
            <pc:sldMk cId="179615922" sldId="338"/>
            <ac:spMk id="2" creationId="{B60BD0F1-B2B4-0DDE-EA10-F5BA3F9D71A6}"/>
          </ac:spMkLst>
        </pc:spChg>
        <pc:spChg chg="mod">
          <ac:chgData name="Serif Salem" userId="93371da5-1b6a-4146-a736-4a3b0c81f0c2" providerId="ADAL" clId="{724815C0-90F5-453D-85A0-4959A232310A}" dt="2025-03-04T14:53:13.250" v="303" actId="15"/>
          <ac:spMkLst>
            <pc:docMk/>
            <pc:sldMk cId="179615922" sldId="338"/>
            <ac:spMk id="3" creationId="{E89C4E41-D266-997C-B329-CFAE2C66C60E}"/>
          </ac:spMkLst>
        </pc:spChg>
      </pc:sldChg>
      <pc:sldChg chg="modSp new del mod">
        <pc:chgData name="Serif Salem" userId="93371da5-1b6a-4146-a736-4a3b0c81f0c2" providerId="ADAL" clId="{724815C0-90F5-453D-85A0-4959A232310A}" dt="2025-03-05T11:32:15.721" v="1795" actId="47"/>
        <pc:sldMkLst>
          <pc:docMk/>
          <pc:sldMk cId="371565491" sldId="339"/>
        </pc:sldMkLst>
        <pc:spChg chg="mod">
          <ac:chgData name="Serif Salem" userId="93371da5-1b6a-4146-a736-4a3b0c81f0c2" providerId="ADAL" clId="{724815C0-90F5-453D-85A0-4959A232310A}" dt="2025-03-04T15:04:53.583" v="311" actId="27636"/>
          <ac:spMkLst>
            <pc:docMk/>
            <pc:sldMk cId="371565491" sldId="339"/>
            <ac:spMk id="2" creationId="{F5480321-DCCD-22D3-F7BF-EF8AC5CA8307}"/>
          </ac:spMkLst>
        </pc:spChg>
        <pc:spChg chg="mod">
          <ac:chgData name="Serif Salem" userId="93371da5-1b6a-4146-a736-4a3b0c81f0c2" providerId="ADAL" clId="{724815C0-90F5-453D-85A0-4959A232310A}" dt="2025-03-04T15:42:38.969" v="570" actId="20577"/>
          <ac:spMkLst>
            <pc:docMk/>
            <pc:sldMk cId="371565491" sldId="339"/>
            <ac:spMk id="3" creationId="{98C3EBAD-8CF5-07F1-839F-0CB6218CF88B}"/>
          </ac:spMkLst>
        </pc:spChg>
      </pc:sldChg>
      <pc:sldChg chg="modSp new del mod">
        <pc:chgData name="Serif Salem" userId="93371da5-1b6a-4146-a736-4a3b0c81f0c2" providerId="ADAL" clId="{724815C0-90F5-453D-85A0-4959A232310A}" dt="2025-03-05T11:32:16.446" v="1796" actId="47"/>
        <pc:sldMkLst>
          <pc:docMk/>
          <pc:sldMk cId="3501209713" sldId="340"/>
        </pc:sldMkLst>
        <pc:spChg chg="mod">
          <ac:chgData name="Serif Salem" userId="93371da5-1b6a-4146-a736-4a3b0c81f0c2" providerId="ADAL" clId="{724815C0-90F5-453D-85A0-4959A232310A}" dt="2025-03-04T15:06:00.047" v="329" actId="27636"/>
          <ac:spMkLst>
            <pc:docMk/>
            <pc:sldMk cId="3501209713" sldId="340"/>
            <ac:spMk id="2" creationId="{FBBAE7BF-B3AC-9F67-6AE8-DBEA992AAB58}"/>
          </ac:spMkLst>
        </pc:spChg>
        <pc:spChg chg="mod">
          <ac:chgData name="Serif Salem" userId="93371da5-1b6a-4146-a736-4a3b0c81f0c2" providerId="ADAL" clId="{724815C0-90F5-453D-85A0-4959A232310A}" dt="2025-03-04T15:21:39.808" v="380" actId="5793"/>
          <ac:spMkLst>
            <pc:docMk/>
            <pc:sldMk cId="3501209713" sldId="340"/>
            <ac:spMk id="3" creationId="{2F8B9F14-6403-445E-A392-AA670297D6BB}"/>
          </ac:spMkLst>
        </pc:spChg>
      </pc:sldChg>
      <pc:sldChg chg="modSp new del mod">
        <pc:chgData name="Serif Salem" userId="93371da5-1b6a-4146-a736-4a3b0c81f0c2" providerId="ADAL" clId="{724815C0-90F5-453D-85A0-4959A232310A}" dt="2025-03-05T11:32:16.842" v="1797" actId="47"/>
        <pc:sldMkLst>
          <pc:docMk/>
          <pc:sldMk cId="2426323217" sldId="341"/>
        </pc:sldMkLst>
        <pc:spChg chg="mod">
          <ac:chgData name="Serif Salem" userId="93371da5-1b6a-4146-a736-4a3b0c81f0c2" providerId="ADAL" clId="{724815C0-90F5-453D-85A0-4959A232310A}" dt="2025-03-04T15:22:23.194" v="390" actId="20577"/>
          <ac:spMkLst>
            <pc:docMk/>
            <pc:sldMk cId="2426323217" sldId="341"/>
            <ac:spMk id="2" creationId="{AEF42D39-B748-B166-38E7-05CA1CF05D37}"/>
          </ac:spMkLst>
        </pc:spChg>
        <pc:spChg chg="mod">
          <ac:chgData name="Serif Salem" userId="93371da5-1b6a-4146-a736-4a3b0c81f0c2" providerId="ADAL" clId="{724815C0-90F5-453D-85A0-4959A232310A}" dt="2025-03-04T15:42:39.185" v="571" actId="20577"/>
          <ac:spMkLst>
            <pc:docMk/>
            <pc:sldMk cId="2426323217" sldId="341"/>
            <ac:spMk id="3" creationId="{1CF1CC07-4795-AE4D-EE99-797680311893}"/>
          </ac:spMkLst>
        </pc:spChg>
      </pc:sldChg>
      <pc:sldChg chg="modSp add del mod">
        <pc:chgData name="Serif Salem" userId="93371da5-1b6a-4146-a736-4a3b0c81f0c2" providerId="ADAL" clId="{724815C0-90F5-453D-85A0-4959A232310A}" dt="2025-03-05T11:32:17.471" v="1798" actId="47"/>
        <pc:sldMkLst>
          <pc:docMk/>
          <pc:sldMk cId="2752996226" sldId="342"/>
        </pc:sldMkLst>
        <pc:spChg chg="mod">
          <ac:chgData name="Serif Salem" userId="93371da5-1b6a-4146-a736-4a3b0c81f0c2" providerId="ADAL" clId="{724815C0-90F5-453D-85A0-4959A232310A}" dt="2025-03-04T15:36:31.467" v="461" actId="27636"/>
          <ac:spMkLst>
            <pc:docMk/>
            <pc:sldMk cId="2752996226" sldId="342"/>
            <ac:spMk id="2" creationId="{57809B36-64B6-F0A0-DB51-DCF3BDBF4CB0}"/>
          </ac:spMkLst>
        </pc:spChg>
        <pc:spChg chg="mod">
          <ac:chgData name="Serif Salem" userId="93371da5-1b6a-4146-a736-4a3b0c81f0c2" providerId="ADAL" clId="{724815C0-90F5-453D-85A0-4959A232310A}" dt="2025-03-04T15:42:39.605" v="573" actId="20577"/>
          <ac:spMkLst>
            <pc:docMk/>
            <pc:sldMk cId="2752996226" sldId="342"/>
            <ac:spMk id="3" creationId="{38FE1F56-66A3-9E7A-6468-E139A9BC4C87}"/>
          </ac:spMkLst>
        </pc:spChg>
      </pc:sldChg>
      <pc:sldChg chg="modSp add del mod">
        <pc:chgData name="Serif Salem" userId="93371da5-1b6a-4146-a736-4a3b0c81f0c2" providerId="ADAL" clId="{724815C0-90F5-453D-85A0-4959A232310A}" dt="2025-03-05T11:32:17.976" v="1799" actId="47"/>
        <pc:sldMkLst>
          <pc:docMk/>
          <pc:sldMk cId="162505549" sldId="343"/>
        </pc:sldMkLst>
        <pc:spChg chg="mod">
          <ac:chgData name="Serif Salem" userId="93371da5-1b6a-4146-a736-4a3b0c81f0c2" providerId="ADAL" clId="{724815C0-90F5-453D-85A0-4959A232310A}" dt="2025-03-04T15:37:19.817" v="472" actId="27636"/>
          <ac:spMkLst>
            <pc:docMk/>
            <pc:sldMk cId="162505549" sldId="343"/>
            <ac:spMk id="2" creationId="{2C5882DC-C411-D38D-7789-0EC7F6DC153D}"/>
          </ac:spMkLst>
        </pc:spChg>
        <pc:spChg chg="mod">
          <ac:chgData name="Serif Salem" userId="93371da5-1b6a-4146-a736-4a3b0c81f0c2" providerId="ADAL" clId="{724815C0-90F5-453D-85A0-4959A232310A}" dt="2025-03-04T15:42:40.074" v="575" actId="20577"/>
          <ac:spMkLst>
            <pc:docMk/>
            <pc:sldMk cId="162505549" sldId="343"/>
            <ac:spMk id="3" creationId="{A1B7EE7A-BAE0-01D0-9B13-F365BD3A07A7}"/>
          </ac:spMkLst>
        </pc:spChg>
      </pc:sldChg>
      <pc:sldChg chg="modSp add del mod replId">
        <pc:chgData name="Serif Salem" userId="93371da5-1b6a-4146-a736-4a3b0c81f0c2" providerId="ADAL" clId="{724815C0-90F5-453D-85A0-4959A232310A}" dt="2025-03-05T11:32:19.296" v="1801" actId="47"/>
        <pc:sldMkLst>
          <pc:docMk/>
          <pc:sldMk cId="4126134484" sldId="344"/>
        </pc:sldMkLst>
        <pc:spChg chg="mod">
          <ac:chgData name="Serif Salem" userId="93371da5-1b6a-4146-a736-4a3b0c81f0c2" providerId="ADAL" clId="{724815C0-90F5-453D-85A0-4959A232310A}" dt="2025-03-04T15:39:57.297" v="491" actId="20577"/>
          <ac:spMkLst>
            <pc:docMk/>
            <pc:sldMk cId="4126134484" sldId="344"/>
            <ac:spMk id="2" creationId="{1AF76979-D0CD-53C9-A6A4-AAD8D8D725B8}"/>
          </ac:spMkLst>
        </pc:spChg>
        <pc:spChg chg="mod">
          <ac:chgData name="Serif Salem" userId="93371da5-1b6a-4146-a736-4a3b0c81f0c2" providerId="ADAL" clId="{724815C0-90F5-453D-85A0-4959A232310A}" dt="2025-03-04T15:40:51.276" v="517" actId="20577"/>
          <ac:spMkLst>
            <pc:docMk/>
            <pc:sldMk cId="4126134484" sldId="344"/>
            <ac:spMk id="3" creationId="{E55363A5-F591-6072-5F2F-A0EA84F663A9}"/>
          </ac:spMkLst>
        </pc:spChg>
      </pc:sldChg>
      <pc:sldChg chg="modSp new del mod">
        <pc:chgData name="Serif Salem" userId="93371da5-1b6a-4146-a736-4a3b0c81f0c2" providerId="ADAL" clId="{724815C0-90F5-453D-85A0-4959A232310A}" dt="2025-03-05T11:32:20.130" v="1802" actId="47"/>
        <pc:sldMkLst>
          <pc:docMk/>
          <pc:sldMk cId="3043754930" sldId="345"/>
        </pc:sldMkLst>
        <pc:spChg chg="mod">
          <ac:chgData name="Serif Salem" userId="93371da5-1b6a-4146-a736-4a3b0c81f0c2" providerId="ADAL" clId="{724815C0-90F5-453D-85A0-4959A232310A}" dt="2025-03-04T15:34:47.358" v="432" actId="27636"/>
          <ac:spMkLst>
            <pc:docMk/>
            <pc:sldMk cId="3043754930" sldId="345"/>
            <ac:spMk id="2" creationId="{10BAC775-DB73-4A02-0AD9-1151ADEF525C}"/>
          </ac:spMkLst>
        </pc:spChg>
        <pc:spChg chg="mod">
          <ac:chgData name="Serif Salem" userId="93371da5-1b6a-4146-a736-4a3b0c81f0c2" providerId="ADAL" clId="{724815C0-90F5-453D-85A0-4959A232310A}" dt="2025-03-04T15:40:35.457" v="512" actId="20577"/>
          <ac:spMkLst>
            <pc:docMk/>
            <pc:sldMk cId="3043754930" sldId="345"/>
            <ac:spMk id="3" creationId="{3637C0DF-BE3A-B758-9601-616BE6C53CD4}"/>
          </ac:spMkLst>
        </pc:spChg>
      </pc:sldChg>
      <pc:sldChg chg="modSp new del mod">
        <pc:chgData name="Serif Salem" userId="93371da5-1b6a-4146-a736-4a3b0c81f0c2" providerId="ADAL" clId="{724815C0-90F5-453D-85A0-4959A232310A}" dt="2025-03-05T11:32:20.727" v="1803" actId="47"/>
        <pc:sldMkLst>
          <pc:docMk/>
          <pc:sldMk cId="1266345418" sldId="346"/>
        </pc:sldMkLst>
        <pc:spChg chg="mod">
          <ac:chgData name="Serif Salem" userId="93371da5-1b6a-4146-a736-4a3b0c81f0c2" providerId="ADAL" clId="{724815C0-90F5-453D-85A0-4959A232310A}" dt="2025-03-04T15:35:19.328" v="444" actId="27636"/>
          <ac:spMkLst>
            <pc:docMk/>
            <pc:sldMk cId="1266345418" sldId="346"/>
            <ac:spMk id="2" creationId="{FC3630A2-DF75-EBB2-FD57-C1AE35A1E151}"/>
          </ac:spMkLst>
        </pc:spChg>
        <pc:spChg chg="mod">
          <ac:chgData name="Serif Salem" userId="93371da5-1b6a-4146-a736-4a3b0c81f0c2" providerId="ADAL" clId="{724815C0-90F5-453D-85A0-4959A232310A}" dt="2025-03-04T15:40:41.064" v="515" actId="27636"/>
          <ac:spMkLst>
            <pc:docMk/>
            <pc:sldMk cId="1266345418" sldId="346"/>
            <ac:spMk id="3" creationId="{1C35B811-9099-C027-E0AB-70E8C07DA517}"/>
          </ac:spMkLst>
        </pc:spChg>
      </pc:sldChg>
      <pc:sldChg chg="delSp modSp new mod modClrScheme chgLayout">
        <pc:chgData name="Serif Salem" userId="93371da5-1b6a-4146-a736-4a3b0c81f0c2" providerId="ADAL" clId="{724815C0-90F5-453D-85A0-4959A232310A}" dt="2025-03-04T15:36:11.484" v="456" actId="700"/>
        <pc:sldMkLst>
          <pc:docMk/>
          <pc:sldMk cId="3220821826" sldId="347"/>
        </pc:sldMkLst>
        <pc:spChg chg="del">
          <ac:chgData name="Serif Salem" userId="93371da5-1b6a-4146-a736-4a3b0c81f0c2" providerId="ADAL" clId="{724815C0-90F5-453D-85A0-4959A232310A}" dt="2025-03-04T15:36:11.484" v="456" actId="700"/>
          <ac:spMkLst>
            <pc:docMk/>
            <pc:sldMk cId="3220821826" sldId="347"/>
            <ac:spMk id="2" creationId="{C3CB5DCE-4983-CC69-506F-565ADC9ABF33}"/>
          </ac:spMkLst>
        </pc:spChg>
        <pc:spChg chg="del">
          <ac:chgData name="Serif Salem" userId="93371da5-1b6a-4146-a736-4a3b0c81f0c2" providerId="ADAL" clId="{724815C0-90F5-453D-85A0-4959A232310A}" dt="2025-03-04T15:36:11.484" v="456" actId="700"/>
          <ac:spMkLst>
            <pc:docMk/>
            <pc:sldMk cId="3220821826" sldId="347"/>
            <ac:spMk id="3" creationId="{62053761-5202-C668-D4BE-D7189D43E68F}"/>
          </ac:spMkLst>
        </pc:spChg>
        <pc:spChg chg="mod ord">
          <ac:chgData name="Serif Salem" userId="93371da5-1b6a-4146-a736-4a3b0c81f0c2" providerId="ADAL" clId="{724815C0-90F5-453D-85A0-4959A232310A}" dt="2025-03-04T15:36:11.484" v="456" actId="700"/>
          <ac:spMkLst>
            <pc:docMk/>
            <pc:sldMk cId="3220821826" sldId="347"/>
            <ac:spMk id="4" creationId="{86F93D54-64A6-0297-B994-21A1F7108407}"/>
          </ac:spMkLst>
        </pc:spChg>
        <pc:spChg chg="mod ord">
          <ac:chgData name="Serif Salem" userId="93371da5-1b6a-4146-a736-4a3b0c81f0c2" providerId="ADAL" clId="{724815C0-90F5-453D-85A0-4959A232310A}" dt="2025-03-04T15:36:11.484" v="456" actId="700"/>
          <ac:spMkLst>
            <pc:docMk/>
            <pc:sldMk cId="3220821826" sldId="347"/>
            <ac:spMk id="5" creationId="{A31727CE-C8D6-1C6B-5C41-412AAAAFB7F4}"/>
          </ac:spMkLst>
        </pc:spChg>
      </pc:sldChg>
      <pc:sldChg chg="modSp add del mod">
        <pc:chgData name="Serif Salem" userId="93371da5-1b6a-4146-a736-4a3b0c81f0c2" providerId="ADAL" clId="{724815C0-90F5-453D-85A0-4959A232310A}" dt="2025-03-05T11:32:18.624" v="1800" actId="47"/>
        <pc:sldMkLst>
          <pc:docMk/>
          <pc:sldMk cId="4038031458" sldId="348"/>
        </pc:sldMkLst>
        <pc:spChg chg="mod">
          <ac:chgData name="Serif Salem" userId="93371da5-1b6a-4146-a736-4a3b0c81f0c2" providerId="ADAL" clId="{724815C0-90F5-453D-85A0-4959A232310A}" dt="2025-03-04T15:42:48.601" v="582" actId="27636"/>
          <ac:spMkLst>
            <pc:docMk/>
            <pc:sldMk cId="4038031458" sldId="348"/>
            <ac:spMk id="3" creationId="{792C4306-1824-8898-AF06-939A3C4994DE}"/>
          </ac:spMkLst>
        </pc:spChg>
      </pc:sldChg>
      <pc:sldChg chg="modSp new mod">
        <pc:chgData name="Serif Salem" userId="93371da5-1b6a-4146-a736-4a3b0c81f0c2" providerId="ADAL" clId="{724815C0-90F5-453D-85A0-4959A232310A}" dt="2025-03-05T10:50:03.166" v="1363" actId="20577"/>
        <pc:sldMkLst>
          <pc:docMk/>
          <pc:sldMk cId="112430690" sldId="349"/>
        </pc:sldMkLst>
        <pc:spChg chg="mod">
          <ac:chgData name="Serif Salem" userId="93371da5-1b6a-4146-a736-4a3b0c81f0c2" providerId="ADAL" clId="{724815C0-90F5-453D-85A0-4959A232310A}" dt="2025-03-05T10:50:03.166" v="1363" actId="20577"/>
          <ac:spMkLst>
            <pc:docMk/>
            <pc:sldMk cId="112430690" sldId="349"/>
            <ac:spMk id="2" creationId="{E1446627-5985-A4DE-2C6A-24F31AC37200}"/>
          </ac:spMkLst>
        </pc:spChg>
        <pc:spChg chg="mod">
          <ac:chgData name="Serif Salem" userId="93371da5-1b6a-4146-a736-4a3b0c81f0c2" providerId="ADAL" clId="{724815C0-90F5-453D-85A0-4959A232310A}" dt="2025-03-05T10:49:01.197" v="1359" actId="27636"/>
          <ac:spMkLst>
            <pc:docMk/>
            <pc:sldMk cId="112430690" sldId="349"/>
            <ac:spMk id="3" creationId="{CC20EE9B-1856-501F-67EC-14B991F1B32F}"/>
          </ac:spMkLst>
        </pc:spChg>
      </pc:sldChg>
      <pc:sldChg chg="addSp modSp new mod">
        <pc:chgData name="Serif Salem" userId="93371da5-1b6a-4146-a736-4a3b0c81f0c2" providerId="ADAL" clId="{724815C0-90F5-453D-85A0-4959A232310A}" dt="2025-03-05T10:48:01.397" v="1353" actId="27636"/>
        <pc:sldMkLst>
          <pc:docMk/>
          <pc:sldMk cId="3554516599" sldId="350"/>
        </pc:sldMkLst>
        <pc:spChg chg="mod">
          <ac:chgData name="Serif Salem" userId="93371da5-1b6a-4146-a736-4a3b0c81f0c2" providerId="ADAL" clId="{724815C0-90F5-453D-85A0-4959A232310A}" dt="2025-03-05T10:42:00.979" v="1331"/>
          <ac:spMkLst>
            <pc:docMk/>
            <pc:sldMk cId="3554516599" sldId="350"/>
            <ac:spMk id="2" creationId="{E68B08F6-E606-AC1E-3C55-FBE972FDD54A}"/>
          </ac:spMkLst>
        </pc:spChg>
        <pc:spChg chg="mod">
          <ac:chgData name="Serif Salem" userId="93371da5-1b6a-4146-a736-4a3b0c81f0c2" providerId="ADAL" clId="{724815C0-90F5-453D-85A0-4959A232310A}" dt="2025-03-05T10:48:01.397" v="1353" actId="27636"/>
          <ac:spMkLst>
            <pc:docMk/>
            <pc:sldMk cId="3554516599" sldId="350"/>
            <ac:spMk id="3" creationId="{C87B7719-73E0-C0C8-9EA2-3B33195598F3}"/>
          </ac:spMkLst>
        </pc:spChg>
        <pc:picChg chg="add mod">
          <ac:chgData name="Serif Salem" userId="93371da5-1b6a-4146-a736-4a3b0c81f0c2" providerId="ADAL" clId="{724815C0-90F5-453D-85A0-4959A232310A}" dt="2025-03-05T10:47:29.928" v="1339" actId="1076"/>
          <ac:picMkLst>
            <pc:docMk/>
            <pc:sldMk cId="3554516599" sldId="350"/>
            <ac:picMk id="7" creationId="{758D14B2-45CB-82C3-D5BB-CB0145309969}"/>
          </ac:picMkLst>
        </pc:picChg>
      </pc:sldChg>
      <pc:sldChg chg="addSp modSp add mod">
        <pc:chgData name="Serif Salem" userId="93371da5-1b6a-4146-a736-4a3b0c81f0c2" providerId="ADAL" clId="{724815C0-90F5-453D-85A0-4959A232310A}" dt="2025-03-05T10:52:24.937" v="1384" actId="1076"/>
        <pc:sldMkLst>
          <pc:docMk/>
          <pc:sldMk cId="2704962901" sldId="351"/>
        </pc:sldMkLst>
        <pc:spChg chg="mod">
          <ac:chgData name="Serif Salem" userId="93371da5-1b6a-4146-a736-4a3b0c81f0c2" providerId="ADAL" clId="{724815C0-90F5-453D-85A0-4959A232310A}" dt="2025-03-05T10:50:10.781" v="1365"/>
          <ac:spMkLst>
            <pc:docMk/>
            <pc:sldMk cId="2704962901" sldId="351"/>
            <ac:spMk id="2" creationId="{484842A8-6F12-9051-2E2E-13DE6228AD65}"/>
          </ac:spMkLst>
        </pc:spChg>
        <pc:spChg chg="mod">
          <ac:chgData name="Serif Salem" userId="93371da5-1b6a-4146-a736-4a3b0c81f0c2" providerId="ADAL" clId="{724815C0-90F5-453D-85A0-4959A232310A}" dt="2025-03-05T10:51:27.706" v="1382" actId="27636"/>
          <ac:spMkLst>
            <pc:docMk/>
            <pc:sldMk cId="2704962901" sldId="351"/>
            <ac:spMk id="3" creationId="{68E57A5A-2E5F-16B9-B2C0-A09364B7456B}"/>
          </ac:spMkLst>
        </pc:spChg>
        <pc:picChg chg="add mod">
          <ac:chgData name="Serif Salem" userId="93371da5-1b6a-4146-a736-4a3b0c81f0c2" providerId="ADAL" clId="{724815C0-90F5-453D-85A0-4959A232310A}" dt="2025-03-05T10:52:24.937" v="1384" actId="1076"/>
          <ac:picMkLst>
            <pc:docMk/>
            <pc:sldMk cId="2704962901" sldId="351"/>
            <ac:picMk id="7" creationId="{21936A0A-5406-E9DA-88FF-8FD030741363}"/>
          </ac:picMkLst>
        </pc:picChg>
      </pc:sldChg>
      <pc:sldChg chg="modSp add mod replId">
        <pc:chgData name="Serif Salem" userId="93371da5-1b6a-4146-a736-4a3b0c81f0c2" providerId="ADAL" clId="{724815C0-90F5-453D-85A0-4959A232310A}" dt="2025-03-05T11:09:57.222" v="1549" actId="15"/>
        <pc:sldMkLst>
          <pc:docMk/>
          <pc:sldMk cId="2715576778" sldId="352"/>
        </pc:sldMkLst>
        <pc:spChg chg="mod">
          <ac:chgData name="Serif Salem" userId="93371da5-1b6a-4146-a736-4a3b0c81f0c2" providerId="ADAL" clId="{724815C0-90F5-453D-85A0-4959A232310A}" dt="2025-03-05T11:09:22.580" v="1543"/>
          <ac:spMkLst>
            <pc:docMk/>
            <pc:sldMk cId="2715576778" sldId="352"/>
            <ac:spMk id="2" creationId="{A9EFF22E-0895-96A3-4CBF-406550DBDE9A}"/>
          </ac:spMkLst>
        </pc:spChg>
        <pc:spChg chg="mod">
          <ac:chgData name="Serif Salem" userId="93371da5-1b6a-4146-a736-4a3b0c81f0c2" providerId="ADAL" clId="{724815C0-90F5-453D-85A0-4959A232310A}" dt="2025-03-05T11:09:57.222" v="1549" actId="15"/>
          <ac:spMkLst>
            <pc:docMk/>
            <pc:sldMk cId="2715576778" sldId="352"/>
            <ac:spMk id="3" creationId="{58CF64C9-F0D9-2439-D730-6C15538E6596}"/>
          </ac:spMkLst>
        </pc:spChg>
      </pc:sldChg>
      <pc:sldChg chg="add del">
        <pc:chgData name="Serif Salem" userId="93371da5-1b6a-4146-a736-4a3b0c81f0c2" providerId="ADAL" clId="{724815C0-90F5-453D-85A0-4959A232310A}" dt="2025-03-05T11:28:27.737" v="1778" actId="47"/>
        <pc:sldMkLst>
          <pc:docMk/>
          <pc:sldMk cId="3300379086" sldId="353"/>
        </pc:sldMkLst>
      </pc:sldChg>
      <pc:sldChg chg="add del replId">
        <pc:chgData name="Serif Salem" userId="93371da5-1b6a-4146-a736-4a3b0c81f0c2" providerId="ADAL" clId="{724815C0-90F5-453D-85A0-4959A232310A}" dt="2025-03-05T11:28:32.128" v="1779" actId="47"/>
        <pc:sldMkLst>
          <pc:docMk/>
          <pc:sldMk cId="1044204893" sldId="354"/>
        </pc:sldMkLst>
      </pc:sldChg>
      <pc:sldChg chg="add del replId">
        <pc:chgData name="Serif Salem" userId="93371da5-1b6a-4146-a736-4a3b0c81f0c2" providerId="ADAL" clId="{724815C0-90F5-453D-85A0-4959A232310A}" dt="2025-03-05T11:28:32.940" v="1780" actId="47"/>
        <pc:sldMkLst>
          <pc:docMk/>
          <pc:sldMk cId="2509874631" sldId="355"/>
        </pc:sldMkLst>
      </pc:sldChg>
      <pc:sldChg chg="add del replId">
        <pc:chgData name="Serif Salem" userId="93371da5-1b6a-4146-a736-4a3b0c81f0c2" providerId="ADAL" clId="{724815C0-90F5-453D-85A0-4959A232310A}" dt="2025-03-05T11:28:33.665" v="1781" actId="47"/>
        <pc:sldMkLst>
          <pc:docMk/>
          <pc:sldMk cId="1313041776" sldId="356"/>
        </pc:sldMkLst>
      </pc:sldChg>
      <pc:sldChg chg="modSp add mod">
        <pc:chgData name="Serif Salem" userId="93371da5-1b6a-4146-a736-4a3b0c81f0c2" providerId="ADAL" clId="{724815C0-90F5-453D-85A0-4959A232310A}" dt="2025-03-05T10:52:59.692" v="1390" actId="5793"/>
        <pc:sldMkLst>
          <pc:docMk/>
          <pc:sldMk cId="3896664571" sldId="357"/>
        </pc:sldMkLst>
        <pc:spChg chg="mod">
          <ac:chgData name="Serif Salem" userId="93371da5-1b6a-4146-a736-4a3b0c81f0c2" providerId="ADAL" clId="{724815C0-90F5-453D-85A0-4959A232310A}" dt="2025-03-05T10:52:59.692" v="1390" actId="5793"/>
          <ac:spMkLst>
            <pc:docMk/>
            <pc:sldMk cId="3896664571" sldId="357"/>
            <ac:spMk id="3" creationId="{048854F6-5EB8-3FD2-2195-F14D4C5CFA00}"/>
          </ac:spMkLst>
        </pc:spChg>
      </pc:sldChg>
      <pc:sldChg chg="addSp modSp add mod">
        <pc:chgData name="Serif Salem" userId="93371da5-1b6a-4146-a736-4a3b0c81f0c2" providerId="ADAL" clId="{724815C0-90F5-453D-85A0-4959A232310A}" dt="2025-03-05T10:55:01.024" v="1414" actId="1076"/>
        <pc:sldMkLst>
          <pc:docMk/>
          <pc:sldMk cId="767331212" sldId="358"/>
        </pc:sldMkLst>
        <pc:spChg chg="mod">
          <ac:chgData name="Serif Salem" userId="93371da5-1b6a-4146-a736-4a3b0c81f0c2" providerId="ADAL" clId="{724815C0-90F5-453D-85A0-4959A232310A}" dt="2025-03-05T10:53:25.673" v="1391"/>
          <ac:spMkLst>
            <pc:docMk/>
            <pc:sldMk cId="767331212" sldId="358"/>
            <ac:spMk id="2" creationId="{94A598D0-B12E-1CF7-1F66-84FAEDD9FB2A}"/>
          </ac:spMkLst>
        </pc:spChg>
        <pc:spChg chg="mod">
          <ac:chgData name="Serif Salem" userId="93371da5-1b6a-4146-a736-4a3b0c81f0c2" providerId="ADAL" clId="{724815C0-90F5-453D-85A0-4959A232310A}" dt="2025-03-05T10:54:31.052" v="1411" actId="27636"/>
          <ac:spMkLst>
            <pc:docMk/>
            <pc:sldMk cId="767331212" sldId="358"/>
            <ac:spMk id="3" creationId="{8A74C85A-E4E0-5183-C839-42D774336106}"/>
          </ac:spMkLst>
        </pc:spChg>
        <pc:picChg chg="add mod">
          <ac:chgData name="Serif Salem" userId="93371da5-1b6a-4146-a736-4a3b0c81f0c2" providerId="ADAL" clId="{724815C0-90F5-453D-85A0-4959A232310A}" dt="2025-03-05T10:55:01.024" v="1414" actId="1076"/>
          <ac:picMkLst>
            <pc:docMk/>
            <pc:sldMk cId="767331212" sldId="358"/>
            <ac:picMk id="7" creationId="{81953C3C-922E-88CE-8976-CC0BF8E1EB4F}"/>
          </ac:picMkLst>
        </pc:picChg>
      </pc:sldChg>
      <pc:sldChg chg="modSp add mod">
        <pc:chgData name="Serif Salem" userId="93371da5-1b6a-4146-a736-4a3b0c81f0c2" providerId="ADAL" clId="{724815C0-90F5-453D-85A0-4959A232310A}" dt="2025-03-05T10:55:27.472" v="1419" actId="27636"/>
        <pc:sldMkLst>
          <pc:docMk/>
          <pc:sldMk cId="504146435" sldId="359"/>
        </pc:sldMkLst>
        <pc:spChg chg="mod">
          <ac:chgData name="Serif Salem" userId="93371da5-1b6a-4146-a736-4a3b0c81f0c2" providerId="ADAL" clId="{724815C0-90F5-453D-85A0-4959A232310A}" dt="2025-03-05T10:55:27.472" v="1419" actId="27636"/>
          <ac:spMkLst>
            <pc:docMk/>
            <pc:sldMk cId="504146435" sldId="359"/>
            <ac:spMk id="3" creationId="{FEC25968-67A3-9D1C-B02A-50E545204E3B}"/>
          </ac:spMkLst>
        </pc:spChg>
      </pc:sldChg>
      <pc:sldChg chg="addSp delSp modSp add mod">
        <pc:chgData name="Serif Salem" userId="93371da5-1b6a-4146-a736-4a3b0c81f0c2" providerId="ADAL" clId="{724815C0-90F5-453D-85A0-4959A232310A}" dt="2025-03-05T10:58:42.645" v="1443" actId="1076"/>
        <pc:sldMkLst>
          <pc:docMk/>
          <pc:sldMk cId="3053939048" sldId="360"/>
        </pc:sldMkLst>
        <pc:spChg chg="mod">
          <ac:chgData name="Serif Salem" userId="93371da5-1b6a-4146-a736-4a3b0c81f0c2" providerId="ADAL" clId="{724815C0-90F5-453D-85A0-4959A232310A}" dt="2025-03-05T10:56:13.655" v="1420"/>
          <ac:spMkLst>
            <pc:docMk/>
            <pc:sldMk cId="3053939048" sldId="360"/>
            <ac:spMk id="2" creationId="{E67BACA9-E04E-6435-DBDA-DA8E9B6363B4}"/>
          </ac:spMkLst>
        </pc:spChg>
        <pc:spChg chg="add del mod">
          <ac:chgData name="Serif Salem" userId="93371da5-1b6a-4146-a736-4a3b0c81f0c2" providerId="ADAL" clId="{724815C0-90F5-453D-85A0-4959A232310A}" dt="2025-03-05T10:57:32.347" v="1441" actId="27636"/>
          <ac:spMkLst>
            <pc:docMk/>
            <pc:sldMk cId="3053939048" sldId="360"/>
            <ac:spMk id="3" creationId="{B251A108-CB8F-3FEC-5ACF-283D388C1FCC}"/>
          </ac:spMkLst>
        </pc:spChg>
        <pc:spChg chg="add mod">
          <ac:chgData name="Serif Salem" userId="93371da5-1b6a-4146-a736-4a3b0c81f0c2" providerId="ADAL" clId="{724815C0-90F5-453D-85A0-4959A232310A}" dt="2025-03-05T10:56:47.927" v="1424"/>
          <ac:spMkLst>
            <pc:docMk/>
            <pc:sldMk cId="3053939048" sldId="360"/>
            <ac:spMk id="6" creationId="{828960A5-ECCE-D062-CC66-60DA5B9B2064}"/>
          </ac:spMkLst>
        </pc:spChg>
        <pc:picChg chg="add mod">
          <ac:chgData name="Serif Salem" userId="93371da5-1b6a-4146-a736-4a3b0c81f0c2" providerId="ADAL" clId="{724815C0-90F5-453D-85A0-4959A232310A}" dt="2025-03-05T10:58:42.645" v="1443" actId="1076"/>
          <ac:picMkLst>
            <pc:docMk/>
            <pc:sldMk cId="3053939048" sldId="360"/>
            <ac:picMk id="8" creationId="{A085E303-D7D3-DCE0-4DA7-8DBA2130CA23}"/>
          </ac:picMkLst>
        </pc:picChg>
      </pc:sldChg>
      <pc:sldChg chg="modSp add mod">
        <pc:chgData name="Serif Salem" userId="93371da5-1b6a-4146-a736-4a3b0c81f0c2" providerId="ADAL" clId="{724815C0-90F5-453D-85A0-4959A232310A}" dt="2025-03-05T10:59:19.256" v="1448" actId="27636"/>
        <pc:sldMkLst>
          <pc:docMk/>
          <pc:sldMk cId="2609126027" sldId="361"/>
        </pc:sldMkLst>
        <pc:spChg chg="mod">
          <ac:chgData name="Serif Salem" userId="93371da5-1b6a-4146-a736-4a3b0c81f0c2" providerId="ADAL" clId="{724815C0-90F5-453D-85A0-4959A232310A}" dt="2025-03-05T10:59:19.256" v="1448" actId="27636"/>
          <ac:spMkLst>
            <pc:docMk/>
            <pc:sldMk cId="2609126027" sldId="361"/>
            <ac:spMk id="3" creationId="{A140E6D5-F13E-BBCE-F66C-77D7F6FD9651}"/>
          </ac:spMkLst>
        </pc:spChg>
      </pc:sldChg>
      <pc:sldChg chg="modSp add mod">
        <pc:chgData name="Serif Salem" userId="93371da5-1b6a-4146-a736-4a3b0c81f0c2" providerId="ADAL" clId="{724815C0-90F5-453D-85A0-4959A232310A}" dt="2025-03-05T11:00:33.817" v="1469" actId="27636"/>
        <pc:sldMkLst>
          <pc:docMk/>
          <pc:sldMk cId="229937625" sldId="362"/>
        </pc:sldMkLst>
        <pc:spChg chg="mod">
          <ac:chgData name="Serif Salem" userId="93371da5-1b6a-4146-a736-4a3b0c81f0c2" providerId="ADAL" clId="{724815C0-90F5-453D-85A0-4959A232310A}" dt="2025-03-05T10:59:42.991" v="1449"/>
          <ac:spMkLst>
            <pc:docMk/>
            <pc:sldMk cId="229937625" sldId="362"/>
            <ac:spMk id="2" creationId="{95DF8886-128F-D2B8-D11B-077A1396CB34}"/>
          </ac:spMkLst>
        </pc:spChg>
        <pc:spChg chg="mod">
          <ac:chgData name="Serif Salem" userId="93371da5-1b6a-4146-a736-4a3b0c81f0c2" providerId="ADAL" clId="{724815C0-90F5-453D-85A0-4959A232310A}" dt="2025-03-05T11:00:33.817" v="1469" actId="27636"/>
          <ac:spMkLst>
            <pc:docMk/>
            <pc:sldMk cId="229937625" sldId="362"/>
            <ac:spMk id="3" creationId="{5DAC3501-4FC8-0E79-CADA-8C01C6FC2C72}"/>
          </ac:spMkLst>
        </pc:spChg>
      </pc:sldChg>
      <pc:sldChg chg="modSp add mod">
        <pc:chgData name="Serif Salem" userId="93371da5-1b6a-4146-a736-4a3b0c81f0c2" providerId="ADAL" clId="{724815C0-90F5-453D-85A0-4959A232310A}" dt="2025-03-05T11:00:54.979" v="1474" actId="15"/>
        <pc:sldMkLst>
          <pc:docMk/>
          <pc:sldMk cId="1911293807" sldId="363"/>
        </pc:sldMkLst>
        <pc:spChg chg="mod">
          <ac:chgData name="Serif Salem" userId="93371da5-1b6a-4146-a736-4a3b0c81f0c2" providerId="ADAL" clId="{724815C0-90F5-453D-85A0-4959A232310A}" dt="2025-03-05T11:00:54.979" v="1474" actId="15"/>
          <ac:spMkLst>
            <pc:docMk/>
            <pc:sldMk cId="1911293807" sldId="363"/>
            <ac:spMk id="3" creationId="{AA1BF186-7997-FE67-2C36-380762630969}"/>
          </ac:spMkLst>
        </pc:spChg>
      </pc:sldChg>
      <pc:sldChg chg="addSp modSp add mod">
        <pc:chgData name="Serif Salem" userId="93371da5-1b6a-4146-a736-4a3b0c81f0c2" providerId="ADAL" clId="{724815C0-90F5-453D-85A0-4959A232310A}" dt="2025-03-05T11:06:29.948" v="1509" actId="1076"/>
        <pc:sldMkLst>
          <pc:docMk/>
          <pc:sldMk cId="1436755678" sldId="364"/>
        </pc:sldMkLst>
        <pc:spChg chg="mod">
          <ac:chgData name="Serif Salem" userId="93371da5-1b6a-4146-a736-4a3b0c81f0c2" providerId="ADAL" clId="{724815C0-90F5-453D-85A0-4959A232310A}" dt="2025-03-05T11:04:55.668" v="1485" actId="20577"/>
          <ac:spMkLst>
            <pc:docMk/>
            <pc:sldMk cId="1436755678" sldId="364"/>
            <ac:spMk id="2" creationId="{B1003B35-B599-A2D1-36F3-9871B895778D}"/>
          </ac:spMkLst>
        </pc:spChg>
        <pc:spChg chg="mod">
          <ac:chgData name="Serif Salem" userId="93371da5-1b6a-4146-a736-4a3b0c81f0c2" providerId="ADAL" clId="{724815C0-90F5-453D-85A0-4959A232310A}" dt="2025-03-05T11:06:24.592" v="1508" actId="27636"/>
          <ac:spMkLst>
            <pc:docMk/>
            <pc:sldMk cId="1436755678" sldId="364"/>
            <ac:spMk id="3" creationId="{3A2FCADC-55A2-575C-09E9-CB0C04A1F8B1}"/>
          </ac:spMkLst>
        </pc:spChg>
        <pc:picChg chg="add mod">
          <ac:chgData name="Serif Salem" userId="93371da5-1b6a-4146-a736-4a3b0c81f0c2" providerId="ADAL" clId="{724815C0-90F5-453D-85A0-4959A232310A}" dt="2025-03-05T11:06:29.948" v="1509" actId="1076"/>
          <ac:picMkLst>
            <pc:docMk/>
            <pc:sldMk cId="1436755678" sldId="364"/>
            <ac:picMk id="7" creationId="{5C3F063A-BD9A-0FBE-93D2-88FBAADC07E1}"/>
          </ac:picMkLst>
        </pc:picChg>
      </pc:sldChg>
      <pc:sldChg chg="modSp add mod">
        <pc:chgData name="Serif Salem" userId="93371da5-1b6a-4146-a736-4a3b0c81f0c2" providerId="ADAL" clId="{724815C0-90F5-453D-85A0-4959A232310A}" dt="2025-03-05T11:07:00.608" v="1514" actId="27636"/>
        <pc:sldMkLst>
          <pc:docMk/>
          <pc:sldMk cId="2094866836" sldId="365"/>
        </pc:sldMkLst>
        <pc:spChg chg="mod">
          <ac:chgData name="Serif Salem" userId="93371da5-1b6a-4146-a736-4a3b0c81f0c2" providerId="ADAL" clId="{724815C0-90F5-453D-85A0-4959A232310A}" dt="2025-03-05T11:07:00.608" v="1514" actId="27636"/>
          <ac:spMkLst>
            <pc:docMk/>
            <pc:sldMk cId="2094866836" sldId="365"/>
            <ac:spMk id="3" creationId="{A4CF6CE5-AB56-E4BE-953F-2C7899D4C363}"/>
          </ac:spMkLst>
        </pc:spChg>
      </pc:sldChg>
      <pc:sldChg chg="addSp modSp add mod">
        <pc:chgData name="Serif Salem" userId="93371da5-1b6a-4146-a736-4a3b0c81f0c2" providerId="ADAL" clId="{724815C0-90F5-453D-85A0-4959A232310A}" dt="2025-03-05T11:09:08.176" v="1542" actId="1076"/>
        <pc:sldMkLst>
          <pc:docMk/>
          <pc:sldMk cId="318654852" sldId="366"/>
        </pc:sldMkLst>
        <pc:spChg chg="mod">
          <ac:chgData name="Serif Salem" userId="93371da5-1b6a-4146-a736-4a3b0c81f0c2" providerId="ADAL" clId="{724815C0-90F5-453D-85A0-4959A232310A}" dt="2025-03-05T11:07:46.841" v="1515"/>
          <ac:spMkLst>
            <pc:docMk/>
            <pc:sldMk cId="318654852" sldId="366"/>
            <ac:spMk id="2" creationId="{9FB847FB-60CF-125F-AF8B-A3D9A296B685}"/>
          </ac:spMkLst>
        </pc:spChg>
        <pc:spChg chg="mod">
          <ac:chgData name="Serif Salem" userId="93371da5-1b6a-4146-a736-4a3b0c81f0c2" providerId="ADAL" clId="{724815C0-90F5-453D-85A0-4959A232310A}" dt="2025-03-05T11:08:36.363" v="1539" actId="27636"/>
          <ac:spMkLst>
            <pc:docMk/>
            <pc:sldMk cId="318654852" sldId="366"/>
            <ac:spMk id="3" creationId="{8DBFE5F2-47B0-DEC3-FAAD-613F0E8C6175}"/>
          </ac:spMkLst>
        </pc:spChg>
        <pc:picChg chg="add mod">
          <ac:chgData name="Serif Salem" userId="93371da5-1b6a-4146-a736-4a3b0c81f0c2" providerId="ADAL" clId="{724815C0-90F5-453D-85A0-4959A232310A}" dt="2025-03-05T11:09:08.176" v="1542" actId="1076"/>
          <ac:picMkLst>
            <pc:docMk/>
            <pc:sldMk cId="318654852" sldId="366"/>
            <ac:picMk id="7" creationId="{704DE52D-BD77-EE4B-EA50-DD3B0C2DFF9F}"/>
          </ac:picMkLst>
        </pc:picChg>
      </pc:sldChg>
      <pc:sldChg chg="addSp delSp modSp add mod">
        <pc:chgData name="Serif Salem" userId="93371da5-1b6a-4146-a736-4a3b0c81f0c2" providerId="ADAL" clId="{724815C0-90F5-453D-85A0-4959A232310A}" dt="2025-03-05T11:14:05.296" v="1607" actId="27636"/>
        <pc:sldMkLst>
          <pc:docMk/>
          <pc:sldMk cId="1800520320" sldId="367"/>
        </pc:sldMkLst>
        <pc:spChg chg="mod">
          <ac:chgData name="Serif Salem" userId="93371da5-1b6a-4146-a736-4a3b0c81f0c2" providerId="ADAL" clId="{724815C0-90F5-453D-85A0-4959A232310A}" dt="2025-03-05T11:10:33.501" v="1550"/>
          <ac:spMkLst>
            <pc:docMk/>
            <pc:sldMk cId="1800520320" sldId="367"/>
            <ac:spMk id="2" creationId="{756EE933-44FC-0789-50A7-FD1B4F0628AA}"/>
          </ac:spMkLst>
        </pc:spChg>
        <pc:spChg chg="add del mod">
          <ac:chgData name="Serif Salem" userId="93371da5-1b6a-4146-a736-4a3b0c81f0c2" providerId="ADAL" clId="{724815C0-90F5-453D-85A0-4959A232310A}" dt="2025-03-05T11:14:05.296" v="1607" actId="27636"/>
          <ac:spMkLst>
            <pc:docMk/>
            <pc:sldMk cId="1800520320" sldId="367"/>
            <ac:spMk id="3" creationId="{325BB777-ACBE-C64F-0B3F-CE65DF062A8E}"/>
          </ac:spMkLst>
        </pc:spChg>
        <pc:spChg chg="add mod">
          <ac:chgData name="Serif Salem" userId="93371da5-1b6a-4146-a736-4a3b0c81f0c2" providerId="ADAL" clId="{724815C0-90F5-453D-85A0-4959A232310A}" dt="2025-03-05T11:11:13.952" v="1554"/>
          <ac:spMkLst>
            <pc:docMk/>
            <pc:sldMk cId="1800520320" sldId="367"/>
            <ac:spMk id="6" creationId="{B8BEAA88-1C26-040F-0A20-B08A60FBA1B2}"/>
          </ac:spMkLst>
        </pc:spChg>
      </pc:sldChg>
      <pc:sldChg chg="modSp add mod">
        <pc:chgData name="Serif Salem" userId="93371da5-1b6a-4146-a736-4a3b0c81f0c2" providerId="ADAL" clId="{724815C0-90F5-453D-85A0-4959A232310A}" dt="2025-03-05T11:14:29.760" v="1613" actId="27636"/>
        <pc:sldMkLst>
          <pc:docMk/>
          <pc:sldMk cId="2663994860" sldId="368"/>
        </pc:sldMkLst>
        <pc:spChg chg="mod">
          <ac:chgData name="Serif Salem" userId="93371da5-1b6a-4146-a736-4a3b0c81f0c2" providerId="ADAL" clId="{724815C0-90F5-453D-85A0-4959A232310A}" dt="2025-03-05T11:14:29.760" v="1613" actId="27636"/>
          <ac:spMkLst>
            <pc:docMk/>
            <pc:sldMk cId="2663994860" sldId="368"/>
            <ac:spMk id="3" creationId="{C145EF7D-DE7F-D2EB-1385-AE55745AF274}"/>
          </ac:spMkLst>
        </pc:spChg>
      </pc:sldChg>
      <pc:sldChg chg="addSp modSp add mod">
        <pc:chgData name="Serif Salem" userId="93371da5-1b6a-4146-a736-4a3b0c81f0c2" providerId="ADAL" clId="{724815C0-90F5-453D-85A0-4959A232310A}" dt="2025-03-05T11:19:57.237" v="1682" actId="1076"/>
        <pc:sldMkLst>
          <pc:docMk/>
          <pc:sldMk cId="1615783615" sldId="369"/>
        </pc:sldMkLst>
        <pc:spChg chg="mod">
          <ac:chgData name="Serif Salem" userId="93371da5-1b6a-4146-a736-4a3b0c81f0c2" providerId="ADAL" clId="{724815C0-90F5-453D-85A0-4959A232310A}" dt="2025-03-05T11:15:44.390" v="1624" actId="20577"/>
          <ac:spMkLst>
            <pc:docMk/>
            <pc:sldMk cId="1615783615" sldId="369"/>
            <ac:spMk id="2" creationId="{D2415EB5-082A-3C6E-E00D-04FEB64651EB}"/>
          </ac:spMkLst>
        </pc:spChg>
        <pc:spChg chg="mod">
          <ac:chgData name="Serif Salem" userId="93371da5-1b6a-4146-a736-4a3b0c81f0c2" providerId="ADAL" clId="{724815C0-90F5-453D-85A0-4959A232310A}" dt="2025-03-05T11:19:52.307" v="1681" actId="403"/>
          <ac:spMkLst>
            <pc:docMk/>
            <pc:sldMk cId="1615783615" sldId="369"/>
            <ac:spMk id="3" creationId="{8BF38193-F69E-74C1-E443-B046996DC559}"/>
          </ac:spMkLst>
        </pc:spChg>
        <pc:picChg chg="add mod">
          <ac:chgData name="Serif Salem" userId="93371da5-1b6a-4146-a736-4a3b0c81f0c2" providerId="ADAL" clId="{724815C0-90F5-453D-85A0-4959A232310A}" dt="2025-03-05T11:19:57.237" v="1682" actId="1076"/>
          <ac:picMkLst>
            <pc:docMk/>
            <pc:sldMk cId="1615783615" sldId="369"/>
            <ac:picMk id="7" creationId="{E04EBFCC-848C-0BE7-7300-014F04915845}"/>
          </ac:picMkLst>
        </pc:picChg>
      </pc:sldChg>
      <pc:sldChg chg="addSp modSp add mod ord">
        <pc:chgData name="Serif Salem" userId="93371da5-1b6a-4146-a736-4a3b0c81f0c2" providerId="ADAL" clId="{724815C0-90F5-453D-85A0-4959A232310A}" dt="2025-03-05T11:13:37.264" v="1591"/>
        <pc:sldMkLst>
          <pc:docMk/>
          <pc:sldMk cId="2119969714" sldId="370"/>
        </pc:sldMkLst>
        <pc:spChg chg="mod">
          <ac:chgData name="Serif Salem" userId="93371da5-1b6a-4146-a736-4a3b0c81f0c2" providerId="ADAL" clId="{724815C0-90F5-453D-85A0-4959A232310A}" dt="2025-03-05T11:13:18.163" v="1586" actId="27636"/>
          <ac:spMkLst>
            <pc:docMk/>
            <pc:sldMk cId="2119969714" sldId="370"/>
            <ac:spMk id="3" creationId="{E36521AA-13F6-B468-A2EB-1B113DF2FECC}"/>
          </ac:spMkLst>
        </pc:spChg>
        <pc:picChg chg="add mod">
          <ac:chgData name="Serif Salem" userId="93371da5-1b6a-4146-a736-4a3b0c81f0c2" providerId="ADAL" clId="{724815C0-90F5-453D-85A0-4959A232310A}" dt="2025-03-05T11:13:28.326" v="1589" actId="14100"/>
          <ac:picMkLst>
            <pc:docMk/>
            <pc:sldMk cId="2119969714" sldId="370"/>
            <ac:picMk id="7" creationId="{3886EDC0-A2FD-E4C6-32F5-4024B3B9B9A1}"/>
          </ac:picMkLst>
        </pc:picChg>
        <pc:picChg chg="add mod">
          <ac:chgData name="Serif Salem" userId="93371da5-1b6a-4146-a736-4a3b0c81f0c2" providerId="ADAL" clId="{724815C0-90F5-453D-85A0-4959A232310A}" dt="2025-03-05T11:13:23.004" v="1587" actId="1076"/>
          <ac:picMkLst>
            <pc:docMk/>
            <pc:sldMk cId="2119969714" sldId="370"/>
            <ac:picMk id="9" creationId="{289C1D9A-9041-967A-024F-F1A5D68E5337}"/>
          </ac:picMkLst>
        </pc:picChg>
      </pc:sldChg>
      <pc:sldChg chg="modSp add mod">
        <pc:chgData name="Serif Salem" userId="93371da5-1b6a-4146-a736-4a3b0c81f0c2" providerId="ADAL" clId="{724815C0-90F5-453D-85A0-4959A232310A}" dt="2025-03-05T11:17:27.842" v="1635" actId="27636"/>
        <pc:sldMkLst>
          <pc:docMk/>
          <pc:sldMk cId="1129315550" sldId="371"/>
        </pc:sldMkLst>
        <pc:spChg chg="mod">
          <ac:chgData name="Serif Salem" userId="93371da5-1b6a-4146-a736-4a3b0c81f0c2" providerId="ADAL" clId="{724815C0-90F5-453D-85A0-4959A232310A}" dt="2025-03-05T11:17:27.842" v="1635" actId="27636"/>
          <ac:spMkLst>
            <pc:docMk/>
            <pc:sldMk cId="1129315550" sldId="371"/>
            <ac:spMk id="3" creationId="{247A461D-8A1C-9BC1-F10F-B4967CB1F6E2}"/>
          </ac:spMkLst>
        </pc:spChg>
      </pc:sldChg>
      <pc:sldChg chg="addSp delSp modSp add mod">
        <pc:chgData name="Serif Salem" userId="93371da5-1b6a-4146-a736-4a3b0c81f0c2" providerId="ADAL" clId="{724815C0-90F5-453D-85A0-4959A232310A}" dt="2025-03-05T11:23:50.238" v="1740" actId="14100"/>
        <pc:sldMkLst>
          <pc:docMk/>
          <pc:sldMk cId="3207611153" sldId="372"/>
        </pc:sldMkLst>
        <pc:spChg chg="mod">
          <ac:chgData name="Serif Salem" userId="93371da5-1b6a-4146-a736-4a3b0c81f0c2" providerId="ADAL" clId="{724815C0-90F5-453D-85A0-4959A232310A}" dt="2025-03-05T11:20:39.622" v="1684" actId="20577"/>
          <ac:spMkLst>
            <pc:docMk/>
            <pc:sldMk cId="3207611153" sldId="372"/>
            <ac:spMk id="2" creationId="{C4234DB0-8DFB-E15C-DAF4-7961CB2E4216}"/>
          </ac:spMkLst>
        </pc:spChg>
        <pc:spChg chg="mod">
          <ac:chgData name="Serif Salem" userId="93371da5-1b6a-4146-a736-4a3b0c81f0c2" providerId="ADAL" clId="{724815C0-90F5-453D-85A0-4959A232310A}" dt="2025-03-05T11:23:42.249" v="1738" actId="27636"/>
          <ac:spMkLst>
            <pc:docMk/>
            <pc:sldMk cId="3207611153" sldId="372"/>
            <ac:spMk id="3" creationId="{D49E0C15-63C6-C6AB-D5E6-E1E5D8DE88A1}"/>
          </ac:spMkLst>
        </pc:spChg>
        <pc:spChg chg="add del">
          <ac:chgData name="Serif Salem" userId="93371da5-1b6a-4146-a736-4a3b0c81f0c2" providerId="ADAL" clId="{724815C0-90F5-453D-85A0-4959A232310A}" dt="2025-03-05T11:22:51.768" v="1731" actId="22"/>
          <ac:spMkLst>
            <pc:docMk/>
            <pc:sldMk cId="3207611153" sldId="372"/>
            <ac:spMk id="7" creationId="{CDCBDF05-BC42-7832-2D6F-A9B8CD854400}"/>
          </ac:spMkLst>
        </pc:spChg>
        <pc:picChg chg="add mod">
          <ac:chgData name="Serif Salem" userId="93371da5-1b6a-4146-a736-4a3b0c81f0c2" providerId="ADAL" clId="{724815C0-90F5-453D-85A0-4959A232310A}" dt="2025-03-05T11:23:50.238" v="1740" actId="14100"/>
          <ac:picMkLst>
            <pc:docMk/>
            <pc:sldMk cId="3207611153" sldId="372"/>
            <ac:picMk id="9" creationId="{C25CB8DD-1C74-FDB1-DC54-ABA8B097BF1F}"/>
          </ac:picMkLst>
        </pc:picChg>
      </pc:sldChg>
      <pc:sldChg chg="modSp add mod">
        <pc:chgData name="Serif Salem" userId="93371da5-1b6a-4146-a736-4a3b0c81f0c2" providerId="ADAL" clId="{724815C0-90F5-453D-85A0-4959A232310A}" dt="2025-03-05T11:18:15.975" v="1655" actId="27636"/>
        <pc:sldMkLst>
          <pc:docMk/>
          <pc:sldMk cId="817263790" sldId="373"/>
        </pc:sldMkLst>
        <pc:spChg chg="mod">
          <ac:chgData name="Serif Salem" userId="93371da5-1b6a-4146-a736-4a3b0c81f0c2" providerId="ADAL" clId="{724815C0-90F5-453D-85A0-4959A232310A}" dt="2025-03-05T11:18:15.975" v="1655" actId="27636"/>
          <ac:spMkLst>
            <pc:docMk/>
            <pc:sldMk cId="817263790" sldId="373"/>
            <ac:spMk id="3" creationId="{4AEFD9B7-83F3-4F87-C3A4-E7BA4F60BED3}"/>
          </ac:spMkLst>
        </pc:spChg>
      </pc:sldChg>
      <pc:sldChg chg="modSp add mod">
        <pc:chgData name="Serif Salem" userId="93371da5-1b6a-4146-a736-4a3b0c81f0c2" providerId="ADAL" clId="{724815C0-90F5-453D-85A0-4959A232310A}" dt="2025-03-05T11:21:32.116" v="1695" actId="27636"/>
        <pc:sldMkLst>
          <pc:docMk/>
          <pc:sldMk cId="2492878928" sldId="374"/>
        </pc:sldMkLst>
        <pc:spChg chg="mod">
          <ac:chgData name="Serif Salem" userId="93371da5-1b6a-4146-a736-4a3b0c81f0c2" providerId="ADAL" clId="{724815C0-90F5-453D-85A0-4959A232310A}" dt="2025-03-05T11:21:32.116" v="1695" actId="27636"/>
          <ac:spMkLst>
            <pc:docMk/>
            <pc:sldMk cId="2492878928" sldId="374"/>
            <ac:spMk id="3" creationId="{B93B2636-4D3B-42AE-A6BE-AD16BB9329D6}"/>
          </ac:spMkLst>
        </pc:spChg>
      </pc:sldChg>
      <pc:sldChg chg="modSp add mod">
        <pc:chgData name="Serif Salem" userId="93371da5-1b6a-4146-a736-4a3b0c81f0c2" providerId="ADAL" clId="{724815C0-90F5-453D-85A0-4959A232310A}" dt="2025-03-05T11:27:18.069" v="1768" actId="27636"/>
        <pc:sldMkLst>
          <pc:docMk/>
          <pc:sldMk cId="2427233995" sldId="375"/>
        </pc:sldMkLst>
        <pc:spChg chg="mod">
          <ac:chgData name="Serif Salem" userId="93371da5-1b6a-4146-a736-4a3b0c81f0c2" providerId="ADAL" clId="{724815C0-90F5-453D-85A0-4959A232310A}" dt="2025-03-05T11:26:12.602" v="1747" actId="27636"/>
          <ac:spMkLst>
            <pc:docMk/>
            <pc:sldMk cId="2427233995" sldId="375"/>
            <ac:spMk id="2" creationId="{FD127F79-114E-3A73-69B3-FAE30A488476}"/>
          </ac:spMkLst>
        </pc:spChg>
        <pc:spChg chg="mod">
          <ac:chgData name="Serif Salem" userId="93371da5-1b6a-4146-a736-4a3b0c81f0c2" providerId="ADAL" clId="{724815C0-90F5-453D-85A0-4959A232310A}" dt="2025-03-05T11:27:18.069" v="1768" actId="27636"/>
          <ac:spMkLst>
            <pc:docMk/>
            <pc:sldMk cId="2427233995" sldId="375"/>
            <ac:spMk id="3" creationId="{3730355D-FB91-A834-4F98-28BE6C50D0CF}"/>
          </ac:spMkLst>
        </pc:spChg>
      </pc:sldChg>
      <pc:sldChg chg="modSp add mod">
        <pc:chgData name="Serif Salem" userId="93371da5-1b6a-4146-a736-4a3b0c81f0c2" providerId="ADAL" clId="{724815C0-90F5-453D-85A0-4959A232310A}" dt="2025-03-05T11:21:57.788" v="1712" actId="15"/>
        <pc:sldMkLst>
          <pc:docMk/>
          <pc:sldMk cId="31104551" sldId="376"/>
        </pc:sldMkLst>
        <pc:spChg chg="mod">
          <ac:chgData name="Serif Salem" userId="93371da5-1b6a-4146-a736-4a3b0c81f0c2" providerId="ADAL" clId="{724815C0-90F5-453D-85A0-4959A232310A}" dt="2025-03-05T11:21:57.788" v="1712" actId="15"/>
          <ac:spMkLst>
            <pc:docMk/>
            <pc:sldMk cId="31104551" sldId="376"/>
            <ac:spMk id="3" creationId="{F300E2B1-E4DA-72A6-E9E3-81608985EA27}"/>
          </ac:spMkLst>
        </pc:spChg>
      </pc:sldChg>
      <pc:sldChg chg="modSp add mod">
        <pc:chgData name="Serif Salem" userId="93371da5-1b6a-4146-a736-4a3b0c81f0c2" providerId="ADAL" clId="{724815C0-90F5-453D-85A0-4959A232310A}" dt="2025-03-05T11:28:19.239" v="1777" actId="27636"/>
        <pc:sldMkLst>
          <pc:docMk/>
          <pc:sldMk cId="809329175" sldId="377"/>
        </pc:sldMkLst>
        <pc:spChg chg="mod">
          <ac:chgData name="Serif Salem" userId="93371da5-1b6a-4146-a736-4a3b0c81f0c2" providerId="ADAL" clId="{724815C0-90F5-453D-85A0-4959A232310A}" dt="2025-03-05T11:28:19.239" v="1777" actId="27636"/>
          <ac:spMkLst>
            <pc:docMk/>
            <pc:sldMk cId="809329175" sldId="377"/>
            <ac:spMk id="3" creationId="{B928ED42-5D31-59CD-8AD2-9277B2C1F311}"/>
          </ac:spMkLst>
        </pc:spChg>
      </pc:sldChg>
      <pc:sldChg chg="modSp add mod">
        <pc:chgData name="Serif Salem" userId="93371da5-1b6a-4146-a736-4a3b0c81f0c2" providerId="ADAL" clId="{724815C0-90F5-453D-85A0-4959A232310A}" dt="2025-03-05T11:27:44.020" v="1772" actId="27636"/>
        <pc:sldMkLst>
          <pc:docMk/>
          <pc:sldMk cId="193466247" sldId="378"/>
        </pc:sldMkLst>
        <pc:spChg chg="mod">
          <ac:chgData name="Serif Salem" userId="93371da5-1b6a-4146-a736-4a3b0c81f0c2" providerId="ADAL" clId="{724815C0-90F5-453D-85A0-4959A232310A}" dt="2025-03-05T11:27:44.020" v="1772" actId="27636"/>
          <ac:spMkLst>
            <pc:docMk/>
            <pc:sldMk cId="193466247" sldId="378"/>
            <ac:spMk id="3" creationId="{E4BFE551-F120-6887-D6BF-CBF8B6C76882}"/>
          </ac:spMkLst>
        </pc:spChg>
      </pc:sldChg>
      <pc:sldChg chg="addSp delSp modSp new mod chgLayout">
        <pc:chgData name="Serif Salem" userId="93371da5-1b6a-4146-a736-4a3b0c81f0c2" providerId="ADAL" clId="{724815C0-90F5-453D-85A0-4959A232310A}" dt="2025-03-05T11:38:09.668" v="1839" actId="20577"/>
        <pc:sldMkLst>
          <pc:docMk/>
          <pc:sldMk cId="788216833" sldId="379"/>
        </pc:sldMkLst>
        <pc:spChg chg="mod ord">
          <ac:chgData name="Serif Salem" userId="93371da5-1b6a-4146-a736-4a3b0c81f0c2" providerId="ADAL" clId="{724815C0-90F5-453D-85A0-4959A232310A}" dt="2025-03-05T11:37:59.427" v="1835" actId="6264"/>
          <ac:spMkLst>
            <pc:docMk/>
            <pc:sldMk cId="788216833" sldId="379"/>
            <ac:spMk id="2" creationId="{A665D828-F908-DE43-E071-BF40CD004B1B}"/>
          </ac:spMkLst>
        </pc:spChg>
        <pc:spChg chg="del">
          <ac:chgData name="Serif Salem" userId="93371da5-1b6a-4146-a736-4a3b0c81f0c2" providerId="ADAL" clId="{724815C0-90F5-453D-85A0-4959A232310A}" dt="2025-03-05T11:36:44.141" v="1822"/>
          <ac:spMkLst>
            <pc:docMk/>
            <pc:sldMk cId="788216833" sldId="379"/>
            <ac:spMk id="3" creationId="{EC31CEFF-2D7F-32F2-E996-A70DC7127BD9}"/>
          </ac:spMkLst>
        </pc:spChg>
        <pc:spChg chg="mod ord">
          <ac:chgData name="Serif Salem" userId="93371da5-1b6a-4146-a736-4a3b0c81f0c2" providerId="ADAL" clId="{724815C0-90F5-453D-85A0-4959A232310A}" dt="2025-03-05T11:37:59.427" v="1835" actId="6264"/>
          <ac:spMkLst>
            <pc:docMk/>
            <pc:sldMk cId="788216833" sldId="379"/>
            <ac:spMk id="4" creationId="{5FFEE802-24F5-437F-49EC-4696C35B8690}"/>
          </ac:spMkLst>
        </pc:spChg>
        <pc:spChg chg="mod ord">
          <ac:chgData name="Serif Salem" userId="93371da5-1b6a-4146-a736-4a3b0c81f0c2" providerId="ADAL" clId="{724815C0-90F5-453D-85A0-4959A232310A}" dt="2025-03-05T11:37:59.427" v="1835" actId="6264"/>
          <ac:spMkLst>
            <pc:docMk/>
            <pc:sldMk cId="788216833" sldId="379"/>
            <ac:spMk id="5" creationId="{5BC31124-BFD2-0DEE-10D0-C5E3934CCB45}"/>
          </ac:spMkLst>
        </pc:spChg>
        <pc:spChg chg="add del mod">
          <ac:chgData name="Serif Salem" userId="93371da5-1b6a-4146-a736-4a3b0c81f0c2" providerId="ADAL" clId="{724815C0-90F5-453D-85A0-4959A232310A}" dt="2025-03-05T11:37:59.427" v="1835" actId="6264"/>
          <ac:spMkLst>
            <pc:docMk/>
            <pc:sldMk cId="788216833" sldId="379"/>
            <ac:spMk id="6" creationId="{EE2B9B34-10AF-74A4-7C47-47EF785A12AB}"/>
          </ac:spMkLst>
        </pc:spChg>
        <pc:spChg chg="add del mod">
          <ac:chgData name="Serif Salem" userId="93371da5-1b6a-4146-a736-4a3b0c81f0c2" providerId="ADAL" clId="{724815C0-90F5-453D-85A0-4959A232310A}" dt="2025-03-05T11:37:59.427" v="1835" actId="6264"/>
          <ac:spMkLst>
            <pc:docMk/>
            <pc:sldMk cId="788216833" sldId="379"/>
            <ac:spMk id="7" creationId="{41F1190D-AB23-1DAB-86C1-387B0083EB8E}"/>
          </ac:spMkLst>
        </pc:spChg>
        <pc:spChg chg="add del mod">
          <ac:chgData name="Serif Salem" userId="93371da5-1b6a-4146-a736-4a3b0c81f0c2" providerId="ADAL" clId="{724815C0-90F5-453D-85A0-4959A232310A}" dt="2025-03-05T11:37:59.427" v="1835" actId="6264"/>
          <ac:spMkLst>
            <pc:docMk/>
            <pc:sldMk cId="788216833" sldId="379"/>
            <ac:spMk id="8" creationId="{B83AEC94-C47C-38E2-E637-AA94C06EBF9D}"/>
          </ac:spMkLst>
        </pc:spChg>
        <pc:spChg chg="add del mod">
          <ac:chgData name="Serif Salem" userId="93371da5-1b6a-4146-a736-4a3b0c81f0c2" providerId="ADAL" clId="{724815C0-90F5-453D-85A0-4959A232310A}" dt="2025-03-05T11:37:59.427" v="1835" actId="6264"/>
          <ac:spMkLst>
            <pc:docMk/>
            <pc:sldMk cId="788216833" sldId="379"/>
            <ac:spMk id="9" creationId="{2EF99635-BF9E-AEAB-C4CD-CA6D87D68C34}"/>
          </ac:spMkLst>
        </pc:spChg>
        <pc:spChg chg="add mod ord">
          <ac:chgData name="Serif Salem" userId="93371da5-1b6a-4146-a736-4a3b0c81f0c2" providerId="ADAL" clId="{724815C0-90F5-453D-85A0-4959A232310A}" dt="2025-03-05T11:38:09.668" v="1839" actId="20577"/>
          <ac:spMkLst>
            <pc:docMk/>
            <pc:sldMk cId="788216833" sldId="379"/>
            <ac:spMk id="10" creationId="{A8F8560A-08D7-3CD3-A9A9-408227E9E20A}"/>
          </ac:spMkLst>
        </pc:spChg>
      </pc:sldChg>
      <pc:sldChg chg="addSp delSp modSp new mod modClrScheme chgLayout">
        <pc:chgData name="Serif Salem" userId="93371da5-1b6a-4146-a736-4a3b0c81f0c2" providerId="ADAL" clId="{724815C0-90F5-453D-85A0-4959A232310A}" dt="2025-03-05T11:39:01.705" v="1872" actId="20577"/>
        <pc:sldMkLst>
          <pc:docMk/>
          <pc:sldMk cId="2130424965" sldId="380"/>
        </pc:sldMkLst>
        <pc:spChg chg="del mod ord">
          <ac:chgData name="Serif Salem" userId="93371da5-1b6a-4146-a736-4a3b0c81f0c2" providerId="ADAL" clId="{724815C0-90F5-453D-85A0-4959A232310A}" dt="2025-03-05T11:38:35.817" v="1841" actId="700"/>
          <ac:spMkLst>
            <pc:docMk/>
            <pc:sldMk cId="2130424965" sldId="380"/>
            <ac:spMk id="2" creationId="{E93BC6F2-9097-9B86-C73F-F09D0FA03B33}"/>
          </ac:spMkLst>
        </pc:spChg>
        <pc:spChg chg="del mod ord">
          <ac:chgData name="Serif Salem" userId="93371da5-1b6a-4146-a736-4a3b0c81f0c2" providerId="ADAL" clId="{724815C0-90F5-453D-85A0-4959A232310A}" dt="2025-03-05T11:38:35.817" v="1841" actId="700"/>
          <ac:spMkLst>
            <pc:docMk/>
            <pc:sldMk cId="2130424965" sldId="380"/>
            <ac:spMk id="3" creationId="{CAB70031-4F6A-9357-6DE6-471B20C23250}"/>
          </ac:spMkLst>
        </pc:spChg>
        <pc:spChg chg="mod ord">
          <ac:chgData name="Serif Salem" userId="93371da5-1b6a-4146-a736-4a3b0c81f0c2" providerId="ADAL" clId="{724815C0-90F5-453D-85A0-4959A232310A}" dt="2025-03-05T11:38:35.817" v="1841" actId="700"/>
          <ac:spMkLst>
            <pc:docMk/>
            <pc:sldMk cId="2130424965" sldId="380"/>
            <ac:spMk id="4" creationId="{5E5F93C9-818D-5E50-7F1D-510FB44E6332}"/>
          </ac:spMkLst>
        </pc:spChg>
        <pc:spChg chg="mod ord">
          <ac:chgData name="Serif Salem" userId="93371da5-1b6a-4146-a736-4a3b0c81f0c2" providerId="ADAL" clId="{724815C0-90F5-453D-85A0-4959A232310A}" dt="2025-03-05T11:38:35.817" v="1841" actId="700"/>
          <ac:spMkLst>
            <pc:docMk/>
            <pc:sldMk cId="2130424965" sldId="380"/>
            <ac:spMk id="5" creationId="{EC2DFF0E-3A8D-D665-07BE-7E91646F07A4}"/>
          </ac:spMkLst>
        </pc:spChg>
        <pc:spChg chg="add mod ord">
          <ac:chgData name="Serif Salem" userId="93371da5-1b6a-4146-a736-4a3b0c81f0c2" providerId="ADAL" clId="{724815C0-90F5-453D-85A0-4959A232310A}" dt="2025-03-05T11:39:01.705" v="1872" actId="20577"/>
          <ac:spMkLst>
            <pc:docMk/>
            <pc:sldMk cId="2130424965" sldId="380"/>
            <ac:spMk id="6" creationId="{76E55AB7-5C3C-529A-4A14-9EB3A44E9D8C}"/>
          </ac:spMkLst>
        </pc:spChg>
        <pc:spChg chg="add mod ord">
          <ac:chgData name="Serif Salem" userId="93371da5-1b6a-4146-a736-4a3b0c81f0c2" providerId="ADAL" clId="{724815C0-90F5-453D-85A0-4959A232310A}" dt="2025-03-05T11:38:35.817" v="1841" actId="700"/>
          <ac:spMkLst>
            <pc:docMk/>
            <pc:sldMk cId="2130424965" sldId="380"/>
            <ac:spMk id="7" creationId="{841EF551-5209-566F-D968-11BF82D5A0FB}"/>
          </ac:spMkLst>
        </pc:spChg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584007743" sldId="404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175909913" sldId="405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390629470" sldId="406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352719123" sldId="407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816023769" sldId="408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015632180" sldId="409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507779461" sldId="410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2409627057" sldId="411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572688829" sldId="414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422873463" sldId="415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945707969" sldId="416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221306294" sldId="417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2037935212" sldId="419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1802505748" sldId="420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2044904652" sldId="421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834567976" sldId="422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05010244" sldId="423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966771136" sldId="424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461146581" sldId="430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812547844" sldId="431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850753179" sldId="432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4222040509" sldId="433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1874348421" sldId="434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01493770" sldId="435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2288835657" sldId="436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1962025258" sldId="437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294466983" sldId="438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956947719" sldId="439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2256093179" sldId="440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39968934" sldId="441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181608000" sldId="442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765982594" sldId="443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465527119" sldId="444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788497802" sldId="445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643548624" sldId="446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406024969" sldId="447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1162697840" sldId="448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1659265842" sldId="44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DBD95-2065-4EED-8FE5-7AF7B9BC784A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D4A24C-557F-4C00-BDC6-7A875CC931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77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48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B29D9AA6-76A3-4C13-90BC-D5452E7F4F33}" type="datetime1">
              <a:rPr lang="en-GB" smtClean="0"/>
              <a:t>05/03/2025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364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706B75C-E93D-0978-7D2D-E4C4CC41B330}"/>
              </a:ext>
            </a:extLst>
          </p:cNvPr>
          <p:cNvCxnSpPr>
            <a:cxnSpLocks/>
          </p:cNvCxnSpPr>
          <p:nvPr userDrawn="1"/>
        </p:nvCxnSpPr>
        <p:spPr>
          <a:xfrm>
            <a:off x="122663" y="0"/>
            <a:ext cx="0" cy="6105406"/>
          </a:xfrm>
          <a:prstGeom prst="line">
            <a:avLst/>
          </a:prstGeom>
          <a:ln w="254000">
            <a:solidFill>
              <a:srgbClr val="023B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8760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n w="22225">
                  <a:solidFill>
                    <a:srgbClr val="800000"/>
                  </a:solidFill>
                  <a:prstDash val="solid"/>
                </a:ln>
                <a:solidFill>
                  <a:srgbClr val="80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8C0788BD-81E0-44E5-6234-90DC0915FBD2}"/>
              </a:ext>
            </a:extLst>
          </p:cNvPr>
          <p:cNvCxnSpPr>
            <a:cxnSpLocks/>
          </p:cNvCxnSpPr>
          <p:nvPr userDrawn="1"/>
        </p:nvCxnSpPr>
        <p:spPr>
          <a:xfrm>
            <a:off x="122663" y="0"/>
            <a:ext cx="0" cy="6105406"/>
          </a:xfrm>
          <a:prstGeom prst="line">
            <a:avLst/>
          </a:prstGeom>
          <a:ln w="254000">
            <a:solidFill>
              <a:srgbClr val="8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4740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89CB-50C1-4247-87A9-7CDA5D43F251}" type="datetime1">
              <a:rPr lang="en-GB" smtClean="0"/>
              <a:t>05/03/2025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7140" y="273464"/>
            <a:ext cx="3170320" cy="1778359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28653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E688DB-1D52-4BB1-90C9-159AD018F26B}" type="datetime1">
              <a:rPr lang="en-GB" smtClean="0"/>
              <a:t>05/03/2025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795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5618EC-7EA9-45F6-B4BF-9559AB75824A}" type="datetime1">
              <a:rPr lang="en-GB" smtClean="0"/>
              <a:t>05/03/2025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660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6E497D-0D84-483F-8C94-7D0A1A733FDC}" type="datetime1">
              <a:rPr lang="en-GB" smtClean="0"/>
              <a:t>05/03/2025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901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4ACF1A-4C8D-4F03-885B-26701C5B8780}" type="datetime1">
              <a:rPr lang="en-GB" smtClean="0"/>
              <a:t>05/03/2025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28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CEA6B6-C9BB-4BAB-8252-10C974295DE7}" type="datetime1">
              <a:rPr lang="en-GB" smtClean="0"/>
              <a:t>05/03/2025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13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F6EF34-9F33-4EED-924E-A0806AABFE59}" type="datetime1">
              <a:rPr lang="en-GB" smtClean="0"/>
              <a:t>05/03/2025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73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5B07E1-5D30-49D7-9657-887494FF9A0C}" type="datetime1">
              <a:rPr lang="en-GB" smtClean="0"/>
              <a:t>05/03/2025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349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069C2B-854E-4583-BBD5-C22FA0075504}" type="datetime1">
              <a:rPr lang="en-GB" smtClean="0"/>
              <a:t>05/03/2025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4713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401A5025-0D74-474B-B88E-2DE6BE630551}" type="datetime1">
              <a:rPr lang="en-GB" smtClean="0"/>
              <a:t>05/03/2025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879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8C12446-9D7F-4F03-82CB-AF87329E632C}" type="datetime1">
              <a:rPr lang="en-GB" smtClean="0"/>
              <a:t>05/03/2025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4053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876EF13-3C08-4E1F-B5F4-2695985B46DE}" type="datetime1">
              <a:rPr lang="en-GB" smtClean="0"/>
              <a:t>05/03/2025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4682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B936E5E-7F93-4D90-933D-4F2626C9705C}" type="datetime1">
              <a:rPr lang="en-GB" smtClean="0"/>
              <a:t>05/03/2025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3866106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4D47A7D3-D260-4FE2-BDAC-D7C1DE678C16}" type="datetime1">
              <a:rPr lang="en-GB" smtClean="0"/>
              <a:t>05/03/2025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83658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FC2219B6-A4EF-4433-962F-F8B435349A56}" type="datetime1">
              <a:rPr lang="en-GB" smtClean="0"/>
              <a:t>05/03/2025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80428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CDE374A-CD39-48A2-A842-206A64074335}" type="datetime1">
              <a:rPr lang="en-GB" smtClean="0"/>
              <a:t>05/03/2025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747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1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0D14BE9-4D7A-45E7-A443-1BB1E86CB87A}" type="datetime1">
              <a:rPr lang="en-GB" smtClean="0"/>
              <a:t>05/03/2025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96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9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5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8000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0066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5F3C5-3A35-BA4D-1FF8-3A06A9527F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Data Mining &amp; Visualisation</a:t>
            </a:r>
            <a:br>
              <a:rPr lang="en-GB"/>
            </a:br>
            <a:br>
              <a:rPr lang="en-GB"/>
            </a:br>
            <a:r>
              <a:rPr lang="en-GB"/>
              <a:t>Evaluation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3400E-0736-338C-C070-45EFB0590A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>
                <a:latin typeface="Calibri"/>
                <a:ea typeface="Calibri"/>
                <a:cs typeface="Calibri"/>
              </a:rPr>
              <a:t>Dr Serif Salem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820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D995E3-1C97-AC43-3A99-796A4C8A3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RISP-DM Framework: A Comprehensive Guide to Solving Complex Data ...">
            <a:extLst>
              <a:ext uri="{FF2B5EF4-FFF2-40B4-BE49-F238E27FC236}">
                <a16:creationId xmlns:a16="http://schemas.microsoft.com/office/drawing/2014/main" id="{46A466DB-DA28-2DDF-17A2-8DDB8869A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972" y="1593990"/>
            <a:ext cx="4285077" cy="427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57DC13-E655-6DEA-6D5C-1E1AED18F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266C8-A877-95C0-2A67-E45BED4C7E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7394303" cy="4486940"/>
          </a:xfrm>
        </p:spPr>
        <p:txBody>
          <a:bodyPr>
            <a:normAutofit/>
          </a:bodyPr>
          <a:lstStyle/>
          <a:p>
            <a:r>
              <a:rPr lang="en-GB" sz="3200"/>
              <a:t>6-phase cycle</a:t>
            </a:r>
          </a:p>
          <a:p>
            <a:r>
              <a:rPr lang="en-GB" sz="3200"/>
              <a:t>Multiple iteration through 5 of the stages </a:t>
            </a:r>
          </a:p>
          <a:p>
            <a:pPr lvl="1"/>
            <a:r>
              <a:rPr lang="en-GB" sz="2800"/>
              <a:t>Business understanding</a:t>
            </a:r>
          </a:p>
          <a:p>
            <a:pPr lvl="1"/>
            <a:r>
              <a:rPr lang="en-GB" sz="2800"/>
              <a:t>Data understanding</a:t>
            </a:r>
          </a:p>
          <a:p>
            <a:pPr lvl="1"/>
            <a:r>
              <a:rPr lang="en-GB" sz="2800"/>
              <a:t>Data preparation</a:t>
            </a:r>
          </a:p>
          <a:p>
            <a:pPr lvl="1"/>
            <a:r>
              <a:rPr lang="en-GB" sz="2800"/>
              <a:t>Modelling</a:t>
            </a:r>
          </a:p>
          <a:p>
            <a:pPr lvl="1"/>
            <a:r>
              <a:rPr lang="en-GB" sz="2800"/>
              <a:t>Evaluation</a:t>
            </a:r>
          </a:p>
          <a:p>
            <a:r>
              <a:rPr lang="en-GB" sz="3200"/>
              <a:t>Final deployment stage</a:t>
            </a:r>
          </a:p>
          <a:p>
            <a:pPr marL="0" indent="0">
              <a:buNone/>
            </a:pPr>
            <a:endParaRPr lang="en-GB" sz="3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0B6D7-D7DE-E109-A5BB-69082CAD40B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DFD6F-81B8-4747-ABB6-D5835388FBFF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A2D94A-45FE-13A3-E5D3-8A59E6937B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702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3D3785-80D6-D4DF-CD87-756AFF666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49A51-C9B8-0288-8A9F-DDEAF642F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67EAB-71ED-82C3-226B-B524EA1E95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1. Business Understanding</a:t>
            </a:r>
            <a:endParaRPr lang="en-GB" sz="2800" kern="100">
              <a:solidFill>
                <a:schemeClr val="bg1">
                  <a:lumMod val="65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Define business objectives and requirements.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the problem to be solved.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Translate business objectives into data science goals.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 Data Understanding</a:t>
            </a:r>
            <a:endParaRPr lang="en-GB" sz="2800" kern="100">
              <a:solidFill>
                <a:schemeClr val="bg1">
                  <a:lumMod val="65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Collect initial data and assess its quality.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Explore the data using visualisation and statistical summaries.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potential patterns and relationships.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900" b="1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3. Data Preparation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700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Clean and preprocess the data (handling missing values, outliers, etc.).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700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Transform variables, normalise, or encode categorical data.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700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Select relevant features for model building.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D6A95-349B-DDA7-DCAD-DA844EB99E8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ED5CC-7717-41EB-A94A-C3C2436E733F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012FA-988C-D409-1786-339BFCD8B9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977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E4ABC6-0093-0B8A-5900-F3ECF79B1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C8A36-061B-24E1-416D-615EA7ECB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CDA4F-833B-DC03-41AA-A59D99ABD2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17983"/>
            <a:ext cx="11608494" cy="467801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4. Modelling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Choose appropriate algorithms and techniques (e.g., regression, decision trees, neural networks).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Train and validate models using the prepared data.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Optimise parameters to improve performance.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kern="100">
                <a:latin typeface="Aptos" panose="020B0004020202020204" pitchFamily="34" charset="0"/>
                <a:cs typeface="Arial" panose="020B0604020202020204" pitchFamily="34" charset="0"/>
              </a:rPr>
              <a:t>5. </a:t>
            </a:r>
            <a:r>
              <a:rPr lang="en-GB" b="1" kern="100">
                <a:highlight>
                  <a:srgbClr val="FFFF00"/>
                </a:highlight>
                <a:latin typeface="Aptos" panose="020B0004020202020204" pitchFamily="34" charset="0"/>
                <a:cs typeface="Arial" panose="020B0604020202020204" pitchFamily="34" charset="0"/>
              </a:rPr>
              <a:t>Evaluation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highlight>
                  <a:srgbClr val="FFFF00"/>
                </a:highlight>
                <a:latin typeface="Aptos" panose="020B0004020202020204" pitchFamily="34" charset="0"/>
                <a:cs typeface="Arial" panose="020B0604020202020204" pitchFamily="34" charset="0"/>
              </a:rPr>
              <a:t>Assess model performance using appropriate metrics (e.g., accuracy, RMSE, F1-score).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highlight>
                  <a:srgbClr val="FFFF00"/>
                </a:highlight>
                <a:latin typeface="Aptos" panose="020B0004020202020204" pitchFamily="34" charset="0"/>
                <a:cs typeface="Arial" panose="020B0604020202020204" pitchFamily="34" charset="0"/>
              </a:rPr>
              <a:t>Compare models to determine the best fit for the business problem.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highlight>
                  <a:srgbClr val="FFFF00"/>
                </a:highlight>
                <a:latin typeface="Aptos" panose="020B0004020202020204" pitchFamily="34" charset="0"/>
                <a:cs typeface="Arial" panose="020B0604020202020204" pitchFamily="34" charset="0"/>
              </a:rPr>
              <a:t>Ensure the model meets business objectives before deployment.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kern="100">
                <a:latin typeface="Aptos" panose="020B0004020202020204" pitchFamily="34" charset="0"/>
                <a:cs typeface="Arial" panose="020B0604020202020204" pitchFamily="34" charset="0"/>
              </a:rPr>
              <a:t>6. Deployment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Implement the model in a real-world application.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Monitor its performance and update it as needed.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Document findings and lessons learned for future projects.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C823DB-A2DB-5211-7832-8833CEBF808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5EC1E-DFDA-4E0C-9744-C1D85015B73B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352114-2AF2-28D7-2022-2F87E50A35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057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F93C9-818D-5E50-7F1D-510FB44E633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2DFF0E-3A8D-D665-07BE-7E91646F07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5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6E55AB7-5C3C-529A-4A14-9EB3A44E9D8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CRISP-DM Phase 5 - Evaluation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841EF551-5209-566F-D968-11BF82D5A0F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424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5D828-F908-DE43-E071-BF40CD004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/>
              <a:t>Content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8F8560A-08D7-3CD3-A9A9-408227E9E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What is Model Evaluation, and Why is it Important?</a:t>
            </a:r>
          </a:p>
          <a:p>
            <a:r>
              <a:rPr lang="en-GB"/>
              <a:t>Defining Success Criteria (KPIs &amp; Business Impact)</a:t>
            </a:r>
          </a:p>
          <a:p>
            <a:r>
              <a:rPr lang="en-GB"/>
              <a:t>How Different Business Objectives Influence Model Evaluation</a:t>
            </a:r>
          </a:p>
          <a:p>
            <a:r>
              <a:rPr lang="en-GB"/>
              <a:t>Machine Learning Metrics (Supervised and Unsupervised)</a:t>
            </a:r>
          </a:p>
          <a:p>
            <a:r>
              <a:rPr lang="en-GB"/>
              <a:t>Classification Metrics (For Categorical Outcomes)</a:t>
            </a:r>
          </a:p>
          <a:p>
            <a:r>
              <a:rPr lang="en-GB"/>
              <a:t>Regression Metrics (For Continuous Outcomes)</a:t>
            </a:r>
          </a:p>
          <a:p>
            <a:r>
              <a:rPr lang="en-GB"/>
              <a:t>Unsupervised Learning Metrics</a:t>
            </a:r>
          </a:p>
          <a:p>
            <a:r>
              <a:rPr lang="en-GB"/>
              <a:t>Cross-Validation Techniques</a:t>
            </a:r>
          </a:p>
          <a:p>
            <a:r>
              <a:rPr lang="en-GB"/>
              <a:t>How to Detect and Mitigate Biases</a:t>
            </a:r>
          </a:p>
          <a:p>
            <a:r>
              <a:rPr lang="en-GB"/>
              <a:t>Ethical Considerations Before Deployment</a:t>
            </a:r>
          </a:p>
          <a:p>
            <a:r>
              <a:rPr lang="en-GB"/>
              <a:t>Pilot Testing &amp; A/B Testing Before Full Deployment</a:t>
            </a:r>
          </a:p>
          <a:p>
            <a:r>
              <a:rPr lang="en-GB"/>
              <a:t>Business Interpretation of Model Outputs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FEE802-24F5-437F-49EC-4696C35B86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</p:spPr>
        <p:txBody>
          <a:bodyPr/>
          <a:lstStyle/>
          <a:p>
            <a:fld id="{C2A89D26-1AAA-41DB-A80C-FE4372663E2E}" type="datetime1">
              <a:rPr lang="en-GB" smtClean="0"/>
              <a:pPr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C31124-BFD2-0DEE-10D0-C5E3934CCB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216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A7916-AD00-BD23-A586-F452DCE8C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Model Evaluation, and Why is it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AB486-8A1E-126D-FBD1-7C6A1AB733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Model evaluation is the process of assessing a machine learning model's performance to ensure it meets the intended business and technical objectives. It helps answer critical questions such as:</a:t>
            </a:r>
          </a:p>
          <a:p>
            <a:pPr lvl="1"/>
            <a:r>
              <a:rPr lang="en-GB" b="1"/>
              <a:t>How well does the model generalize to new data?</a:t>
            </a:r>
            <a:endParaRPr lang="en-GB"/>
          </a:p>
          <a:p>
            <a:pPr lvl="1"/>
            <a:r>
              <a:rPr lang="en-GB" b="1"/>
              <a:t>Is it making accurate and meaningful predictions?</a:t>
            </a:r>
            <a:endParaRPr lang="en-GB"/>
          </a:p>
          <a:p>
            <a:pPr lvl="1"/>
            <a:r>
              <a:rPr lang="en-GB" b="1"/>
              <a:t>Does it align with business needs and KPIs?</a:t>
            </a:r>
            <a:endParaRPr lang="en-GB"/>
          </a:p>
          <a:p>
            <a:r>
              <a:rPr lang="en-GB"/>
              <a:t>A well-evaluated model enhances decision-making, minimizes risks, and ensures its reliability in real-world applications.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03B264-7488-213E-7BB5-B2A0ECCDA73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E5B1BE-51B5-5692-6CD4-FB208C99BE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048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BB4D8-259F-8783-1EC3-6D211C85B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Role of Evaluation Before Deployment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33D8D-5964-3981-E8B7-264B6F56C1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Before deploying a model into production, evaluation helps to:</a:t>
            </a:r>
          </a:p>
          <a:p>
            <a:pPr marL="457200" lvl="1" indent="0">
              <a:buNone/>
            </a:pPr>
            <a:r>
              <a:rPr lang="en-GB"/>
              <a:t>✅ </a:t>
            </a:r>
            <a:r>
              <a:rPr lang="en-GB" b="1"/>
              <a:t>Validate Performance:</a:t>
            </a:r>
            <a:r>
              <a:rPr lang="en-GB"/>
              <a:t> Check accuracy, precision, recall, and other relevant metrics.</a:t>
            </a:r>
            <a:br>
              <a:rPr lang="en-GB"/>
            </a:br>
            <a:r>
              <a:rPr lang="en-GB"/>
              <a:t>✅ </a:t>
            </a:r>
            <a:r>
              <a:rPr lang="en-GB" b="1"/>
              <a:t>Detect Issues:</a:t>
            </a:r>
            <a:r>
              <a:rPr lang="en-GB"/>
              <a:t> Identify bias, overfitting, or poor generalization.</a:t>
            </a:r>
            <a:br>
              <a:rPr lang="en-GB"/>
            </a:br>
            <a:r>
              <a:rPr lang="en-GB"/>
              <a:t>✅ </a:t>
            </a:r>
            <a:r>
              <a:rPr lang="en-GB" b="1"/>
              <a:t>Compare Models:</a:t>
            </a:r>
            <a:r>
              <a:rPr lang="en-GB"/>
              <a:t> Select the best-performing model through rigorous testing.</a:t>
            </a:r>
            <a:br>
              <a:rPr lang="en-GB"/>
            </a:br>
            <a:r>
              <a:rPr lang="en-GB"/>
              <a:t>✅ </a:t>
            </a:r>
            <a:r>
              <a:rPr lang="en-GB" b="1"/>
              <a:t>Ensure Business Relevance:</a:t>
            </a:r>
            <a:r>
              <a:rPr lang="en-GB"/>
              <a:t> Align the model with operational goals and constraints.</a:t>
            </a:r>
          </a:p>
          <a:p>
            <a:r>
              <a:rPr lang="en-GB"/>
              <a:t>Skipping thorough evaluation may lead to costly errors, such as incorrect recommendations, financial losses, or customer dissatisfaction.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6E27E6-2464-B632-2C22-6FDF25633E0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FB66CF-25A1-1C8F-974A-7AC8C2CC7E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372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863D0-4675-490B-6C61-63D3C61E1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Practical Example: Predicting Customer Churn in Telecom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74FBE-F240-9540-34F9-3EAA692B5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A telecom company develops a machine learning model to predict customer churn.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Model Goal:</a:t>
            </a:r>
            <a:r>
              <a:rPr lang="en-GB"/>
              <a:t> Identify customers likely to leave the service and proactively offer retention strategies.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Evaluation Metrics Used: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Accuracy &amp; F1-score:</a:t>
            </a:r>
            <a:r>
              <a:rPr lang="en-GB"/>
              <a:t> Measure overall model effectiveness.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Recall:</a:t>
            </a:r>
            <a:r>
              <a:rPr lang="en-GB"/>
              <a:t> Ensures the model captures most customers likely to churn.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AUC-ROC Curve:</a:t>
            </a:r>
            <a:r>
              <a:rPr lang="en-GB"/>
              <a:t> </a:t>
            </a:r>
            <a:r>
              <a:rPr lang="en-GB" err="1"/>
              <a:t>Analyzes</a:t>
            </a:r>
            <a:r>
              <a:rPr lang="en-GB"/>
              <a:t> the </a:t>
            </a:r>
            <a:r>
              <a:rPr lang="en-GB" err="1"/>
              <a:t>tradeoff</a:t>
            </a:r>
            <a:r>
              <a:rPr lang="en-GB"/>
              <a:t> between true positive and false positive rates.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532027-9CEA-9106-9CEA-F35510110E8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E653CA-E96F-D436-16A0-BFED1314B2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881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AB641-C684-AB81-E92F-2973F1007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Defining Success Criteria (KPIs &amp; Business Impact)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D6E91-5848-636A-C413-859FA9047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For a model to be successful, it must align with business objectives and key performance indicators (KPIs). These define how "good" a model is in a real-world setting.</a:t>
            </a:r>
          </a:p>
          <a:p>
            <a:r>
              <a:rPr lang="en-GB" b="1"/>
              <a:t>Key Considerations:</a:t>
            </a:r>
          </a:p>
          <a:p>
            <a:pPr marL="457200" lvl="1" indent="0">
              <a:buNone/>
            </a:pPr>
            <a:r>
              <a:rPr lang="en-GB"/>
              <a:t>✅ </a:t>
            </a:r>
            <a:r>
              <a:rPr lang="en-GB" b="1"/>
              <a:t>Business Value:</a:t>
            </a:r>
            <a:r>
              <a:rPr lang="en-GB"/>
              <a:t> Does the model provide actionable insights?</a:t>
            </a:r>
            <a:br>
              <a:rPr lang="en-GB"/>
            </a:br>
            <a:r>
              <a:rPr lang="en-GB"/>
              <a:t>✅ </a:t>
            </a:r>
            <a:r>
              <a:rPr lang="en-GB" b="1"/>
              <a:t>Performance Metrics:</a:t>
            </a:r>
            <a:r>
              <a:rPr lang="en-GB"/>
              <a:t> Accuracy, Precision, Recall, F1-score, RMSE, etc.</a:t>
            </a:r>
            <a:br>
              <a:rPr lang="en-GB"/>
            </a:br>
            <a:r>
              <a:rPr lang="en-GB"/>
              <a:t>✅ </a:t>
            </a:r>
            <a:r>
              <a:rPr lang="en-GB" b="1"/>
              <a:t>Operational Feasibility:</a:t>
            </a:r>
            <a:r>
              <a:rPr lang="en-GB"/>
              <a:t> Can the model be integrated into business workflows?</a:t>
            </a:r>
            <a:br>
              <a:rPr lang="en-GB"/>
            </a:br>
            <a:r>
              <a:rPr lang="en-GB"/>
              <a:t>✅ </a:t>
            </a:r>
            <a:r>
              <a:rPr lang="en-GB" b="1"/>
              <a:t>Risk &amp; Compliance:</a:t>
            </a:r>
            <a:r>
              <a:rPr lang="en-GB"/>
              <a:t> Does the model adhere to regulations and fairness guidelines?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38A10E-3DE2-F75D-02C1-B0B4F3F7ADB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FB5D01-AC46-1E49-02F9-E2C08CE354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111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96051-0D44-BE66-F599-D24CF50D5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How Different Business Objectives Influence Model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611A9-A042-3FD2-29B7-7EB3629B4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Every business problem requires different evaluation criteria. A </a:t>
            </a:r>
            <a:r>
              <a:rPr lang="en-GB" b="1"/>
              <a:t>one-size-fits-all</a:t>
            </a:r>
            <a:r>
              <a:rPr lang="en-GB"/>
              <a:t> approach does not work.</a:t>
            </a:r>
          </a:p>
          <a:p>
            <a:r>
              <a:rPr lang="en-GB" b="1"/>
              <a:t>Examples of Business Objective-Driven Evaluation:</a:t>
            </a:r>
          </a:p>
          <a:p>
            <a:pPr marL="457200" lvl="1" indent="0">
              <a:buNone/>
            </a:pPr>
            <a:r>
              <a:rPr lang="en-GB"/>
              <a:t>📌 </a:t>
            </a:r>
            <a:r>
              <a:rPr lang="en-GB" b="1"/>
              <a:t>Customer Churn Prediction</a:t>
            </a:r>
            <a:r>
              <a:rPr lang="en-GB"/>
              <a:t> → Focus on </a:t>
            </a:r>
            <a:r>
              <a:rPr lang="en-GB" b="1"/>
              <a:t>Recall</a:t>
            </a:r>
            <a:r>
              <a:rPr lang="en-GB"/>
              <a:t> to identify at-risk customers.</a:t>
            </a:r>
            <a:br>
              <a:rPr lang="en-GB"/>
            </a:br>
            <a:r>
              <a:rPr lang="en-GB"/>
              <a:t>📌 </a:t>
            </a:r>
            <a:r>
              <a:rPr lang="en-GB" b="1"/>
              <a:t>Sales Forecasting</a:t>
            </a:r>
            <a:r>
              <a:rPr lang="en-GB"/>
              <a:t> → Use </a:t>
            </a:r>
            <a:r>
              <a:rPr lang="en-GB" b="1"/>
              <a:t>RMSE/MAE</a:t>
            </a:r>
            <a:r>
              <a:rPr lang="en-GB"/>
              <a:t> for precise predictions.</a:t>
            </a:r>
            <a:br>
              <a:rPr lang="en-GB"/>
            </a:br>
            <a:r>
              <a:rPr lang="en-GB"/>
              <a:t>📌 </a:t>
            </a:r>
            <a:r>
              <a:rPr lang="en-GB" b="1"/>
              <a:t>Medical Diagnosis AI</a:t>
            </a:r>
            <a:r>
              <a:rPr lang="en-GB"/>
              <a:t> → Optimize </a:t>
            </a:r>
            <a:r>
              <a:rPr lang="en-GB" b="1"/>
              <a:t>F1-score</a:t>
            </a:r>
            <a:r>
              <a:rPr lang="en-GB"/>
              <a:t> to balance false positives &amp; false negatives.</a:t>
            </a:r>
          </a:p>
          <a:p>
            <a:r>
              <a:rPr lang="en-GB"/>
              <a:t>Choosing the wrong metric can lead to misinterpretation and poor decision-making.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6D908A-93C3-00CF-A87F-1DA30D1E7AC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187A1A-AA95-CE30-0759-74B24A1259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40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CCCAA-BF96-9FAA-50DB-0DBF716A9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Practical Example: Fraud Detection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D77B7-049D-8072-B75F-CCC425AF09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/>
              <a:t>Scenario:</a:t>
            </a:r>
            <a:r>
              <a:rPr lang="en-GB"/>
              <a:t> A bank implements a fraud detection model to flag suspicious transactions.</a:t>
            </a:r>
          </a:p>
          <a:p>
            <a:r>
              <a:rPr lang="en-GB" b="1"/>
              <a:t>Why High Recall is Prioritized Over Accuracy?</a:t>
            </a:r>
            <a:endParaRPr lang="en-GB"/>
          </a:p>
          <a:p>
            <a:pPr lvl="1"/>
            <a:r>
              <a:rPr lang="en-GB" b="1"/>
              <a:t>Accuracy alone is misleading</a:t>
            </a:r>
            <a:r>
              <a:rPr lang="en-GB"/>
              <a:t> → If 99.9% of transactions are legitimate, a model predicting all as "not fraud" would have </a:t>
            </a:r>
            <a:r>
              <a:rPr lang="en-GB" b="1"/>
              <a:t>99.9% accuracy but 0% usefulness</a:t>
            </a:r>
            <a:r>
              <a:rPr lang="en-GB"/>
              <a:t>.</a:t>
            </a:r>
          </a:p>
          <a:p>
            <a:pPr lvl="1"/>
            <a:r>
              <a:rPr lang="en-GB" b="1"/>
              <a:t>High Recall is critical</a:t>
            </a:r>
            <a:r>
              <a:rPr lang="en-GB"/>
              <a:t> → Ensuring that fraudulent cases are detected, even at the risk of some false positives.</a:t>
            </a:r>
          </a:p>
          <a:p>
            <a:r>
              <a:rPr lang="en-GB"/>
              <a:t>✅ </a:t>
            </a:r>
            <a:r>
              <a:rPr lang="en-GB" b="1"/>
              <a:t>Balanced Approach:</a:t>
            </a:r>
            <a:r>
              <a:rPr lang="en-GB"/>
              <a:t> Use Precision-Recall </a:t>
            </a:r>
            <a:r>
              <a:rPr lang="en-GB" err="1"/>
              <a:t>Tradeoff</a:t>
            </a:r>
            <a:r>
              <a:rPr lang="en-GB"/>
              <a:t> &amp; AUC-ROC to fine-tune fraud detection models.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F0F013-2E4C-307B-ADDE-5E8BF0951DA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5A28D9-2AA5-8C49-F4A7-BC7C0C9F38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112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5642C-7313-0F27-BE53-1ECD120F1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Machine</a:t>
            </a:r>
            <a:r>
              <a:rPr lang="en-GB" b="1"/>
              <a:t> Learning Metrics (Supervised and Unsupervised)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D4D44-BF70-1AD6-FAA0-C2278B8368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Supervised learning metrics:</a:t>
            </a:r>
          </a:p>
          <a:p>
            <a:pPr lvl="1"/>
            <a:r>
              <a:rPr lang="en-GB"/>
              <a:t>Classification Metrics (For Categorical Outcomes)</a:t>
            </a:r>
          </a:p>
          <a:p>
            <a:pPr lvl="2"/>
            <a:r>
              <a:rPr lang="en-GB"/>
              <a:t>Accuracy, Precision, Recall (Sensitivity), F1-Score, AUC-ROC Curve.</a:t>
            </a:r>
          </a:p>
          <a:p>
            <a:pPr lvl="1"/>
            <a:r>
              <a:rPr lang="en-GB"/>
              <a:t>Regression Metrics (For Continuous Outcomes)</a:t>
            </a:r>
          </a:p>
          <a:p>
            <a:pPr lvl="2"/>
            <a:r>
              <a:rPr lang="en-GB"/>
              <a:t>RMSE (Root Mean Squared Error), MAE (Mean Absolute Error), R² (R-squared).</a:t>
            </a:r>
          </a:p>
          <a:p>
            <a:r>
              <a:rPr lang="en-GB"/>
              <a:t>Unsupervised learning metrics:</a:t>
            </a:r>
          </a:p>
          <a:p>
            <a:pPr lvl="1"/>
            <a:r>
              <a:rPr lang="en-GB"/>
              <a:t>Clustering Metrics.</a:t>
            </a:r>
          </a:p>
          <a:p>
            <a:pPr lvl="2"/>
            <a:r>
              <a:rPr lang="en-GB"/>
              <a:t>Silhouette Score, Davies-Bouldin Index. </a:t>
            </a:r>
          </a:p>
          <a:p>
            <a:pPr lvl="1"/>
            <a:r>
              <a:rPr lang="en-GB"/>
              <a:t>Anomaly Detection Metrics</a:t>
            </a:r>
          </a:p>
          <a:p>
            <a:pPr lvl="2"/>
            <a:r>
              <a:rPr lang="en-GB"/>
              <a:t>Precision-Recall </a:t>
            </a:r>
            <a:r>
              <a:rPr lang="en-GB" err="1"/>
              <a:t>Tradeoff</a:t>
            </a:r>
            <a:r>
              <a:rPr lang="en-GB"/>
              <a:t>, F1-Score, ROC-AUC, Average Precision.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72EA8-820D-063D-6CD5-D224E18A52B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7771D7-5B4C-576D-DE6A-BAF6774509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548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B08F6-E606-AC1E-3C55-FBE972FDD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Accuracy – Classification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B7719-73E0-C0C8-9EA2-3B33195598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Accuracy measures the proportion of correctly classified instances out of all predictions.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It is calculated as: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Represents the overall correctness of a classification model.</a:t>
            </a:r>
          </a:p>
          <a:p>
            <a:r>
              <a:rPr lang="en-GB" b="1"/>
              <a:t>Rule of Thumb</a:t>
            </a:r>
          </a:p>
          <a:p>
            <a:pPr lvl="1"/>
            <a:r>
              <a:rPr lang="en-GB"/>
              <a:t>✅ </a:t>
            </a:r>
            <a:r>
              <a:rPr lang="en-GB" b="1"/>
              <a:t>Good Accuracy: Above 90%</a:t>
            </a:r>
            <a:r>
              <a:rPr lang="en-GB"/>
              <a:t> is generally considered excellent, but this depends on the specific use case.</a:t>
            </a:r>
          </a:p>
          <a:p>
            <a:pPr lvl="1"/>
            <a:r>
              <a:rPr lang="en-GB"/>
              <a:t>❌ </a:t>
            </a:r>
            <a:r>
              <a:rPr lang="en-GB" b="1"/>
              <a:t>Bad Accuracy: Below 60%</a:t>
            </a:r>
            <a:r>
              <a:rPr lang="en-GB"/>
              <a:t> is typically poor and may indicate an underperforming model.</a:t>
            </a:r>
          </a:p>
          <a:p>
            <a:r>
              <a:rPr lang="en-GB"/>
              <a:t>⚠️ </a:t>
            </a:r>
            <a:r>
              <a:rPr lang="en-GB" b="1"/>
              <a:t>Key Considerations:</a:t>
            </a:r>
            <a:endParaRPr lang="en-GB"/>
          </a:p>
          <a:p>
            <a:pPr lvl="1"/>
            <a:r>
              <a:rPr lang="en-GB" b="1"/>
              <a:t>Useful when class distribution is balanced</a:t>
            </a:r>
            <a:r>
              <a:rPr lang="en-GB"/>
              <a:t> (e.g., classifying dogs vs. cats with equal data).</a:t>
            </a:r>
          </a:p>
          <a:p>
            <a:pPr lvl="1"/>
            <a:r>
              <a:rPr lang="en-GB" b="1"/>
              <a:t>Misleading in imbalanced datasets</a:t>
            </a:r>
            <a:r>
              <a:rPr lang="en-GB"/>
              <a:t> (e.g., fraud detection or rare disease diagnosis, where high accuracy doesn’t mean good performance).</a:t>
            </a:r>
          </a:p>
          <a:p>
            <a:pPr lvl="1"/>
            <a:r>
              <a:rPr lang="en-GB"/>
              <a:t>Accuracy should be evaluated alongside </a:t>
            </a:r>
            <a:r>
              <a:rPr lang="en-GB" b="1"/>
              <a:t>Precision, Recall, and F1-score</a:t>
            </a:r>
            <a:r>
              <a:rPr lang="en-GB"/>
              <a:t> for a clearer understanding of model effectiveness.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053C8F-72A6-D139-DEC7-C286D095315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8DE231-8654-95BA-5185-0578C7BCC8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8D14B2-45CB-82C3-D5BB-CB01453099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5325" y="1762749"/>
            <a:ext cx="2658231" cy="466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516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46627-5985-A4DE-2C6A-24F31AC37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Accuracy – Classification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0EE9B-1856-501F-67EC-14B991F1B3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✅ </a:t>
            </a:r>
            <a:r>
              <a:rPr lang="en-GB" b="1"/>
              <a:t>When Accuracy is Useful:</a:t>
            </a:r>
            <a:endParaRPr lang="en-GB"/>
          </a:p>
          <a:p>
            <a:pPr lvl="1"/>
            <a:r>
              <a:rPr lang="en-GB" b="1"/>
              <a:t>Spam Detection</a:t>
            </a:r>
            <a:r>
              <a:rPr lang="en-GB"/>
              <a:t> – Classifying emails as spam or not spam.</a:t>
            </a:r>
          </a:p>
          <a:p>
            <a:pPr lvl="1"/>
            <a:r>
              <a:rPr lang="en-GB" b="1"/>
              <a:t>Image Classification</a:t>
            </a:r>
            <a:r>
              <a:rPr lang="en-GB"/>
              <a:t> – Identifying objects like dogs vs. cats.</a:t>
            </a:r>
          </a:p>
          <a:p>
            <a:pPr lvl="1"/>
            <a:r>
              <a:rPr lang="en-GB" b="1"/>
              <a:t>Sentiment Analysis</a:t>
            </a:r>
            <a:r>
              <a:rPr lang="en-GB"/>
              <a:t> – Categorizing text into positive, negative, or neutral sentiments.</a:t>
            </a:r>
          </a:p>
          <a:p>
            <a:r>
              <a:rPr lang="en-GB"/>
              <a:t>⚠️ </a:t>
            </a:r>
            <a:r>
              <a:rPr lang="en-GB" b="1"/>
              <a:t>When Accuracy Can Be Misleading:</a:t>
            </a:r>
            <a:endParaRPr lang="en-GB"/>
          </a:p>
          <a:p>
            <a:pPr lvl="1"/>
            <a:r>
              <a:rPr lang="en-GB" b="1"/>
              <a:t>Medical Diagnosis</a:t>
            </a:r>
            <a:r>
              <a:rPr lang="en-GB"/>
              <a:t> – If 99% of patients do not have a disease, a model predicting "No Disease" for everyone will have </a:t>
            </a:r>
            <a:r>
              <a:rPr lang="en-GB" b="1"/>
              <a:t>99% accuracy but fail to identify actual cases</a:t>
            </a:r>
            <a:r>
              <a:rPr lang="en-GB"/>
              <a:t>.</a:t>
            </a:r>
          </a:p>
          <a:p>
            <a:pPr lvl="1"/>
            <a:r>
              <a:rPr lang="en-GB" b="1"/>
              <a:t>Fraud Detection</a:t>
            </a:r>
            <a:r>
              <a:rPr lang="en-GB"/>
              <a:t> – If only 1% of transactions are fraudulent, a model predicting "No Fraud" all the time would still achieve </a:t>
            </a:r>
            <a:r>
              <a:rPr lang="en-GB" b="1"/>
              <a:t>99% accuracy but miss all fraudulent cases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65BAE8-AA4D-3DFE-B7EF-AE69D853374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AD163-1E88-70AE-9957-1A85D2B7A8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30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D84B5B-A4B0-4C21-809D-1F19F9A774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842A8-6F12-9051-2E2E-13DE6228A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Precision – Classification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57A5A-2E5F-16B9-B2C0-A09364B745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/>
              <a:t>Precision</a:t>
            </a:r>
            <a:r>
              <a:rPr lang="en-GB"/>
              <a:t> measures the proportion of correctly predicted positive instances out of all predicted positives.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It is calculated as: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Answers the question: </a:t>
            </a:r>
            <a:r>
              <a:rPr lang="en-GB" b="1"/>
              <a:t>"Of all instances predicted as positive, how many are actually correct?"</a:t>
            </a:r>
            <a:endParaRPr lang="en-GB"/>
          </a:p>
          <a:p>
            <a:r>
              <a:rPr lang="en-GB" b="1"/>
              <a:t>Rule of Thumb</a:t>
            </a:r>
          </a:p>
          <a:p>
            <a:pPr lvl="1"/>
            <a:r>
              <a:rPr lang="en-GB"/>
              <a:t>✅ </a:t>
            </a:r>
            <a:r>
              <a:rPr lang="en-GB" b="1"/>
              <a:t>Good Precision: Above 80%</a:t>
            </a:r>
            <a:r>
              <a:rPr lang="en-GB"/>
              <a:t> is generally considered good, indicating few false positives.</a:t>
            </a:r>
          </a:p>
          <a:p>
            <a:pPr lvl="2"/>
            <a:r>
              <a:rPr lang="en-GB"/>
              <a:t>High precision is crucial when </a:t>
            </a:r>
            <a:r>
              <a:rPr lang="en-GB" b="1"/>
              <a:t>false positives are costly</a:t>
            </a:r>
            <a:r>
              <a:rPr lang="en-GB"/>
              <a:t> (e.g., misdiagnosing a healthy patient with a disease).</a:t>
            </a:r>
          </a:p>
          <a:p>
            <a:pPr lvl="1"/>
            <a:r>
              <a:rPr lang="en-GB"/>
              <a:t>❌ </a:t>
            </a:r>
            <a:r>
              <a:rPr lang="en-GB" b="1"/>
              <a:t>Bad Precision: Below 50%</a:t>
            </a:r>
            <a:r>
              <a:rPr lang="en-GB"/>
              <a:t> is typically poor, meaning many false positives.</a:t>
            </a:r>
          </a:p>
          <a:p>
            <a:r>
              <a:rPr lang="en-GB"/>
              <a:t>⚠️ </a:t>
            </a:r>
            <a:r>
              <a:rPr lang="en-GB" b="1"/>
              <a:t>Key Considerations:</a:t>
            </a:r>
            <a:endParaRPr lang="en-GB"/>
          </a:p>
          <a:p>
            <a:pPr lvl="1"/>
            <a:r>
              <a:rPr lang="en-GB" b="1"/>
              <a:t>Useful when false positives need to be minimized</a:t>
            </a:r>
            <a:r>
              <a:rPr lang="en-GB"/>
              <a:t> (e.g., spam detection, fraud detection).</a:t>
            </a:r>
          </a:p>
          <a:p>
            <a:pPr lvl="1"/>
            <a:r>
              <a:rPr lang="en-GB" b="1"/>
              <a:t>Misleading if used alone</a:t>
            </a:r>
            <a:r>
              <a:rPr lang="en-GB"/>
              <a:t> – A model can have </a:t>
            </a:r>
            <a:r>
              <a:rPr lang="en-GB" b="1"/>
              <a:t>high precision but low recall</a:t>
            </a:r>
            <a:r>
              <a:rPr lang="en-GB"/>
              <a:t>, meaning it may miss many actual positive cases.</a:t>
            </a:r>
          </a:p>
          <a:p>
            <a:pPr lvl="1"/>
            <a:r>
              <a:rPr lang="en-GB"/>
              <a:t>Should be evaluated </a:t>
            </a:r>
            <a:r>
              <a:rPr lang="en-GB" b="1"/>
              <a:t>alongside recall and F1-score</a:t>
            </a:r>
            <a:r>
              <a:rPr lang="en-GB"/>
              <a:t> for a balanced view.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A0D5B4-BEC3-5F6E-AA5F-7F65378D811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44C0D3-D29D-24DB-BA07-D79F00A790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16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936A0A-5406-E9DA-88FF-8FD030741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0212" y="1853565"/>
            <a:ext cx="5991225" cy="81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962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564DE-C421-AC6B-7D4A-501C15086F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FD4AA-5FC6-6968-08DB-53BFF9507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Precision – Classification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854F6-5EB8-3FD2-2195-F14D4C5CF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✅ </a:t>
            </a:r>
            <a:r>
              <a:rPr lang="en-GB" b="1"/>
              <a:t>When Precision is Important:</a:t>
            </a:r>
            <a:endParaRPr lang="en-GB"/>
          </a:p>
          <a:p>
            <a:pPr lvl="1"/>
            <a:r>
              <a:rPr lang="en-GB" b="1"/>
              <a:t>Spam Detection</a:t>
            </a:r>
            <a:r>
              <a:rPr lang="en-GB"/>
              <a:t> – If a spam filter misclassifies a legitimate email as spam, the user may miss important messages. High precision ensures only actual spam is flagged.</a:t>
            </a:r>
          </a:p>
          <a:p>
            <a:pPr lvl="1"/>
            <a:r>
              <a:rPr lang="en-GB" b="1"/>
              <a:t>Fraud Detection</a:t>
            </a:r>
            <a:r>
              <a:rPr lang="en-GB"/>
              <a:t> – In financial transactions, wrongly </a:t>
            </a:r>
            <a:r>
              <a:rPr lang="en-GB" err="1"/>
              <a:t>labeling</a:t>
            </a:r>
            <a:r>
              <a:rPr lang="en-GB"/>
              <a:t> a non-fraudulent transaction as fraud (false positive) could inconvenience legitimate users.</a:t>
            </a:r>
          </a:p>
          <a:p>
            <a:pPr lvl="1"/>
            <a:r>
              <a:rPr lang="en-GB" b="1"/>
              <a:t>Medical Diagnosis (Critical Cases)</a:t>
            </a:r>
            <a:r>
              <a:rPr lang="en-GB"/>
              <a:t> – In cancer screening, a false positive might lead to unnecessary stress and invasive procedures. High precision reduces such risks.</a:t>
            </a:r>
          </a:p>
          <a:p>
            <a:r>
              <a:rPr lang="en-GB"/>
              <a:t>⚠️ </a:t>
            </a:r>
            <a:r>
              <a:rPr lang="en-GB" b="1"/>
              <a:t>When High Precision Can Be Misleading:</a:t>
            </a:r>
            <a:endParaRPr lang="en-GB"/>
          </a:p>
          <a:p>
            <a:pPr lvl="1"/>
            <a:r>
              <a:rPr lang="en-GB" b="1"/>
              <a:t>Search Engines</a:t>
            </a:r>
            <a:r>
              <a:rPr lang="en-GB"/>
              <a:t> – If a search engine only shows </a:t>
            </a:r>
            <a:r>
              <a:rPr lang="en-GB" b="1"/>
              <a:t>a few</a:t>
            </a:r>
            <a:r>
              <a:rPr lang="en-GB"/>
              <a:t> but very relevant results, it has high precision but </a:t>
            </a:r>
            <a:r>
              <a:rPr lang="en-GB" b="1"/>
              <a:t>low recall</a:t>
            </a:r>
            <a:r>
              <a:rPr lang="en-GB"/>
              <a:t>, meaning it might miss other useful information.</a:t>
            </a:r>
          </a:p>
          <a:p>
            <a:pPr lvl="1"/>
            <a:r>
              <a:rPr lang="en-GB" b="1"/>
              <a:t>Medical Diagnosis (Missed Cases)</a:t>
            </a:r>
            <a:r>
              <a:rPr lang="en-GB"/>
              <a:t> – In some cases, prioritizing high precision could lead to </a:t>
            </a:r>
            <a:r>
              <a:rPr lang="en-GB" b="1"/>
              <a:t>many false negatives</a:t>
            </a:r>
            <a:r>
              <a:rPr lang="en-GB"/>
              <a:t>, where actual cases go undetected.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BC532-1C9B-6806-51D2-4EBCD2C0B48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119567-753C-B724-7075-A3D731DB24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664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906136-C766-1A75-6CFB-0382B4A4DB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598D0-B12E-1CF7-1F66-84FAEDD9F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Recall  – Classification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4C85A-E4E0-5183-C839-42D7743361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/>
              <a:t>Recall (Sensitivity or True Positive Rate)</a:t>
            </a:r>
            <a:r>
              <a:rPr lang="en-GB"/>
              <a:t> measures the proportion of actual positive instances correctly identified by the model.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It is calculated as: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Answers the question: </a:t>
            </a:r>
            <a:r>
              <a:rPr lang="en-GB" b="1"/>
              <a:t>"Of all actual positive cases, how many were correctly predicted?"</a:t>
            </a:r>
            <a:endParaRPr lang="en-GB"/>
          </a:p>
          <a:p>
            <a:r>
              <a:rPr lang="en-GB" b="1"/>
              <a:t>Rule of Thumb</a:t>
            </a:r>
          </a:p>
          <a:p>
            <a:pPr lvl="1"/>
            <a:r>
              <a:rPr lang="en-GB"/>
              <a:t>✅ </a:t>
            </a:r>
            <a:r>
              <a:rPr lang="en-GB" b="1"/>
              <a:t>Good Recall: Above 80%</a:t>
            </a:r>
            <a:r>
              <a:rPr lang="en-GB"/>
              <a:t> is generally considered good, meaning most actual positive cases are identified.</a:t>
            </a:r>
          </a:p>
          <a:p>
            <a:pPr lvl="2"/>
            <a:r>
              <a:rPr lang="en-GB"/>
              <a:t>High recall is crucial when </a:t>
            </a:r>
            <a:r>
              <a:rPr lang="en-GB" b="1"/>
              <a:t>missing a positive case is costly</a:t>
            </a:r>
            <a:r>
              <a:rPr lang="en-GB"/>
              <a:t> (e.g., diagnosing a serious disease).</a:t>
            </a:r>
          </a:p>
          <a:p>
            <a:pPr lvl="1"/>
            <a:r>
              <a:rPr lang="en-GB"/>
              <a:t>❌ </a:t>
            </a:r>
            <a:r>
              <a:rPr lang="en-GB" b="1"/>
              <a:t>Bad Recall: Below 50%</a:t>
            </a:r>
            <a:r>
              <a:rPr lang="en-GB"/>
              <a:t> is poor, meaning the model fails to detect many actual positive cases.</a:t>
            </a:r>
          </a:p>
          <a:p>
            <a:r>
              <a:rPr lang="en-GB"/>
              <a:t>⚠️ </a:t>
            </a:r>
            <a:r>
              <a:rPr lang="en-GB" b="1"/>
              <a:t>Key Considerations:</a:t>
            </a:r>
            <a:endParaRPr lang="en-GB"/>
          </a:p>
          <a:p>
            <a:pPr lvl="1"/>
            <a:r>
              <a:rPr lang="en-GB" b="1"/>
              <a:t>Useful when false negatives need to be minimized</a:t>
            </a:r>
            <a:r>
              <a:rPr lang="en-GB"/>
              <a:t> (e.g., medical diagnosis, fraud detection).</a:t>
            </a:r>
          </a:p>
          <a:p>
            <a:pPr lvl="1"/>
            <a:r>
              <a:rPr lang="en-GB" b="1"/>
              <a:t>Misleading if used alone</a:t>
            </a:r>
            <a:r>
              <a:rPr lang="en-GB"/>
              <a:t> – A model can have </a:t>
            </a:r>
            <a:r>
              <a:rPr lang="en-GB" b="1"/>
              <a:t>high recall but low precision</a:t>
            </a:r>
            <a:r>
              <a:rPr lang="en-GB"/>
              <a:t>, meaning it may misclassify too many negatives as positives.</a:t>
            </a:r>
          </a:p>
          <a:p>
            <a:pPr lvl="1"/>
            <a:r>
              <a:rPr lang="en-GB"/>
              <a:t>Should be evaluated </a:t>
            </a:r>
            <a:r>
              <a:rPr lang="en-GB" b="1"/>
              <a:t>alongside precision and F1-score</a:t>
            </a:r>
            <a:r>
              <a:rPr lang="en-GB"/>
              <a:t> to avoid an imbalanced model.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4C4D84-55C8-0741-EE15-44969BA7C59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72A926-26BE-B2EE-0904-EC818A769E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18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953C3C-922E-88CE-8976-CC0BF8E1EB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105" y="1883092"/>
            <a:ext cx="5772150" cy="714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331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AA2539-63E6-DCBD-3FDA-52830DA7C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9F10F-C5C9-78BA-05C9-182884D1F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Recall  – Classification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25968-67A3-9D1C-B02A-50E545204E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✅ </a:t>
            </a:r>
            <a:r>
              <a:rPr lang="en-GB" b="1"/>
              <a:t>When Recall is Important:</a:t>
            </a:r>
            <a:endParaRPr lang="en-GB"/>
          </a:p>
          <a:p>
            <a:pPr lvl="1"/>
            <a:r>
              <a:rPr lang="en-GB" b="1"/>
              <a:t>Medical Diagnosis</a:t>
            </a:r>
            <a:r>
              <a:rPr lang="en-GB"/>
              <a:t> – If a cancer screening test misses actual cancer cases (false negatives), the consequences could be severe. High recall ensures most actual cases are detected.</a:t>
            </a:r>
          </a:p>
          <a:p>
            <a:pPr lvl="1"/>
            <a:r>
              <a:rPr lang="en-GB" b="1"/>
              <a:t>Fraud Detection</a:t>
            </a:r>
            <a:r>
              <a:rPr lang="en-GB"/>
              <a:t> – Missing fraudulent transactions (false negatives) can lead to financial losses, so recall should be high.</a:t>
            </a:r>
          </a:p>
          <a:p>
            <a:pPr lvl="1"/>
            <a:r>
              <a:rPr lang="en-GB" b="1"/>
              <a:t>Search Engines</a:t>
            </a:r>
            <a:r>
              <a:rPr lang="en-GB"/>
              <a:t> – A search engine with high recall retrieves </a:t>
            </a:r>
            <a:r>
              <a:rPr lang="en-GB" b="1"/>
              <a:t>all</a:t>
            </a:r>
            <a:r>
              <a:rPr lang="en-GB"/>
              <a:t> relevant results, ensuring users don’t miss critical information.</a:t>
            </a:r>
          </a:p>
          <a:p>
            <a:r>
              <a:rPr lang="en-GB"/>
              <a:t>⚠️ </a:t>
            </a:r>
            <a:r>
              <a:rPr lang="en-GB" b="1"/>
              <a:t>When High Recall Can Be Misleading:</a:t>
            </a:r>
            <a:endParaRPr lang="en-GB"/>
          </a:p>
          <a:p>
            <a:pPr lvl="1"/>
            <a:r>
              <a:rPr lang="en-GB" b="1"/>
              <a:t>Spam Detection</a:t>
            </a:r>
            <a:r>
              <a:rPr lang="en-GB"/>
              <a:t> – A model with very high recall may classify too many legitimate emails as spam, leading to </a:t>
            </a:r>
            <a:r>
              <a:rPr lang="en-GB" b="1"/>
              <a:t>low precision</a:t>
            </a:r>
            <a:r>
              <a:rPr lang="en-GB"/>
              <a:t> and frustration for users.</a:t>
            </a:r>
          </a:p>
          <a:p>
            <a:pPr lvl="1"/>
            <a:r>
              <a:rPr lang="en-GB" b="1"/>
              <a:t>Automated Hiring Systems</a:t>
            </a:r>
            <a:r>
              <a:rPr lang="en-GB"/>
              <a:t> – If a recruitment algorithm prioritizes high recall, it may select too many irrelevant applicants, requiring extra manual filtering.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AC4038-52EC-CABA-2157-33E6F46BF92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E19959-E5BE-ADC9-4182-9DF1D74283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146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F71F24-5F51-E61C-D559-BBE21DD221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BACA9-E04E-6435-DBDA-DA8E9B636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F1-Score   – Classification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1A108-CB8F-3FEC-5ACF-283D388C1F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/>
              <a:t>F1-Score</a:t>
            </a:r>
            <a:r>
              <a:rPr lang="en-GB"/>
              <a:t> is the harmonic mean of </a:t>
            </a:r>
            <a:r>
              <a:rPr lang="en-GB" b="1"/>
              <a:t>Precision</a:t>
            </a:r>
            <a:r>
              <a:rPr lang="en-GB"/>
              <a:t> and </a:t>
            </a:r>
            <a:r>
              <a:rPr lang="en-GB" b="1"/>
              <a:t>Recall</a:t>
            </a:r>
            <a:r>
              <a:rPr lang="en-GB"/>
              <a:t>, providing a balanced measure of a model’s performance.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It is calculated as: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Answers the question: </a:t>
            </a:r>
            <a:r>
              <a:rPr lang="en-GB" b="1"/>
              <a:t>"How well does the model balance Precision and Recall?"</a:t>
            </a: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Especially useful when the dataset is </a:t>
            </a:r>
            <a:r>
              <a:rPr lang="en-GB" b="1"/>
              <a:t>imbalanced</a:t>
            </a:r>
            <a:r>
              <a:rPr lang="en-GB"/>
              <a:t>, ensuring both false positives and false negatives are considered.</a:t>
            </a:r>
          </a:p>
          <a:p>
            <a:r>
              <a:rPr lang="en-GB" b="1"/>
              <a:t>Rule of Thumb</a:t>
            </a:r>
          </a:p>
          <a:p>
            <a:pPr lvl="1"/>
            <a:r>
              <a:rPr lang="en-GB"/>
              <a:t>✅ </a:t>
            </a:r>
            <a:r>
              <a:rPr lang="en-GB" b="1"/>
              <a:t>Good F1-Score: Above 70%</a:t>
            </a:r>
            <a:r>
              <a:rPr lang="en-GB"/>
              <a:t> is generally good, indicating a balance between Precision and Recall.</a:t>
            </a:r>
          </a:p>
          <a:p>
            <a:pPr lvl="2"/>
            <a:r>
              <a:rPr lang="en-GB" b="1"/>
              <a:t>Closer to 1 (100%)</a:t>
            </a:r>
            <a:r>
              <a:rPr lang="en-GB"/>
              <a:t> means both Precision and Recall are high, which is ideal.</a:t>
            </a:r>
          </a:p>
          <a:p>
            <a:pPr lvl="1"/>
            <a:r>
              <a:rPr lang="en-GB"/>
              <a:t>❌ </a:t>
            </a:r>
            <a:r>
              <a:rPr lang="en-GB" b="1"/>
              <a:t>Bad F1-Score: Below 50%</a:t>
            </a:r>
            <a:r>
              <a:rPr lang="en-GB"/>
              <a:t> is poor, suggesting the model struggles with either Precision or Recall.</a:t>
            </a:r>
          </a:p>
          <a:p>
            <a:r>
              <a:rPr lang="en-GB"/>
              <a:t>⚠️ </a:t>
            </a:r>
            <a:r>
              <a:rPr lang="en-GB" b="1"/>
              <a:t>Key Considerations:</a:t>
            </a:r>
            <a:endParaRPr lang="en-GB"/>
          </a:p>
          <a:p>
            <a:pPr lvl="1"/>
            <a:r>
              <a:rPr lang="en-GB" b="1"/>
              <a:t>Useful when both Precision and Recall are important</a:t>
            </a:r>
            <a:r>
              <a:rPr lang="en-GB"/>
              <a:t> (e.g., fraud detection, medical diagnosis).</a:t>
            </a:r>
          </a:p>
          <a:p>
            <a:pPr lvl="1"/>
            <a:r>
              <a:rPr lang="en-GB" b="1"/>
              <a:t>Not suitable when a single metric (Precision or Recall) is more critical.</a:t>
            </a:r>
            <a:endParaRPr lang="en-GB"/>
          </a:p>
          <a:p>
            <a:pPr lvl="1"/>
            <a:r>
              <a:rPr lang="en-GB"/>
              <a:t>Should be compared with </a:t>
            </a:r>
            <a:r>
              <a:rPr lang="en-GB" b="1"/>
              <a:t>Accuracy, Precision, and Recall</a:t>
            </a:r>
            <a:r>
              <a:rPr lang="en-GB"/>
              <a:t> for a holistic view of model performance.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D04B86-FB4E-56EE-9C63-94492E0BD10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A2FF37-1D67-1BCA-B7EA-A16E6CC830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20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85E303-D7D3-DCE0-4DA7-8DBA2130CA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495" y="1771650"/>
            <a:ext cx="3105150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939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85DE32-A37E-CB5E-6813-4D5FFB466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36C7B-8905-AE3A-66FA-85DD0CF20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F1-Score   – Classification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0E6D5-F13E-BBCE-F66C-77D7F6FD9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✅ </a:t>
            </a:r>
            <a:r>
              <a:rPr lang="en-GB" b="1"/>
              <a:t>When F1-Score is Important:</a:t>
            </a:r>
            <a:endParaRPr lang="en-GB"/>
          </a:p>
          <a:p>
            <a:pPr lvl="1"/>
            <a:r>
              <a:rPr lang="en-GB" b="1"/>
              <a:t>Fraud Detection</a:t>
            </a:r>
            <a:r>
              <a:rPr lang="en-GB"/>
              <a:t> – A bank wants to detect fraudulent transactions while minimizing false positives (legitimate transactions flagged as fraud) and false negatives (fraud not detected).</a:t>
            </a:r>
          </a:p>
          <a:p>
            <a:pPr lvl="1"/>
            <a:r>
              <a:rPr lang="en-GB" b="1"/>
              <a:t>Medical Diagnosis</a:t>
            </a:r>
            <a:r>
              <a:rPr lang="en-GB"/>
              <a:t> – For diseases where missing a positive case (false negative) is dangerous, but false alarms (false positives) also need to be controlled.</a:t>
            </a:r>
          </a:p>
          <a:p>
            <a:pPr lvl="1"/>
            <a:r>
              <a:rPr lang="en-GB" b="1"/>
              <a:t>Spam Detection</a:t>
            </a:r>
            <a:r>
              <a:rPr lang="en-GB"/>
              <a:t> – A high F1-score ensures spam emails are detected without too many false positives (legitimate emails marked as spam).</a:t>
            </a:r>
          </a:p>
          <a:p>
            <a:r>
              <a:rPr lang="en-GB"/>
              <a:t>⚠️ </a:t>
            </a:r>
            <a:r>
              <a:rPr lang="en-GB" b="1"/>
              <a:t>When F1-Score Can Be Misleading:</a:t>
            </a:r>
            <a:endParaRPr lang="en-GB"/>
          </a:p>
          <a:p>
            <a:pPr lvl="1"/>
            <a:r>
              <a:rPr lang="en-GB" b="1"/>
              <a:t>If Precision or Recall is much more important</a:t>
            </a:r>
            <a:r>
              <a:rPr lang="en-GB"/>
              <a:t> – For example, in some legal or medical cases, </a:t>
            </a:r>
            <a:r>
              <a:rPr lang="en-GB" b="1"/>
              <a:t>Recall (catching all true positives)</a:t>
            </a:r>
            <a:r>
              <a:rPr lang="en-GB"/>
              <a:t> might be prioritized over Precision.</a:t>
            </a:r>
          </a:p>
          <a:p>
            <a:pPr lvl="1"/>
            <a:r>
              <a:rPr lang="en-GB" b="1"/>
              <a:t>Highly imbalanced datasets</a:t>
            </a:r>
            <a:r>
              <a:rPr lang="en-GB"/>
              <a:t> – F1-score may not fully reflect the issue if one class dominates (e.g., fraud cases making up only 1% of all transactions).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F17CC5-31E5-26D0-33B5-B254EE4855E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A3679C-0472-B4E5-74AD-708BC5356E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126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7C9697-E6DD-95E0-3BF4-B406AE844D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F8886-128F-D2B8-D11B-077A1396C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AUC-ROC Curve   – Classification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C3501-4FC8-0E79-CADA-8C01C6FC2C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/>
              <a:t>AUC-ROC (Area Under the Receiver Operating Characteristic Curve)</a:t>
            </a:r>
            <a:r>
              <a:rPr lang="en-GB"/>
              <a:t> measures a classification model’s ability to distinguish between classes.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ROC Curve</a:t>
            </a:r>
            <a:r>
              <a:rPr lang="en-GB"/>
              <a:t> plots </a:t>
            </a:r>
            <a:r>
              <a:rPr lang="en-GB" b="1"/>
              <a:t>True Positive Rate (Recall)</a:t>
            </a:r>
            <a:r>
              <a:rPr lang="en-GB"/>
              <a:t> vs. </a:t>
            </a:r>
            <a:r>
              <a:rPr lang="en-GB" b="1"/>
              <a:t>False Positive Rate</a:t>
            </a:r>
            <a:r>
              <a:rPr lang="en-GB"/>
              <a:t> at different thresholds.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AUC (Area Under the Curve)</a:t>
            </a:r>
            <a:r>
              <a:rPr lang="en-GB"/>
              <a:t> represents the probability that a randomly chosen positive instance ranks higher than a randomly chosen negative instance.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Higher AUC values indicate a better-performing model.</a:t>
            </a:r>
            <a:endParaRPr lang="en-GB"/>
          </a:p>
          <a:p>
            <a:r>
              <a:rPr lang="en-GB" b="1"/>
              <a:t>Rule of Thumb</a:t>
            </a:r>
          </a:p>
          <a:p>
            <a:pPr lvl="1"/>
            <a:r>
              <a:rPr lang="en-GB"/>
              <a:t>✅ </a:t>
            </a:r>
            <a:r>
              <a:rPr lang="en-GB" b="1"/>
              <a:t>Good AUC-ROC Score: Above 0.9</a:t>
            </a:r>
            <a:r>
              <a:rPr lang="en-GB"/>
              <a:t> – Excellent discrimination ability.</a:t>
            </a:r>
          </a:p>
          <a:p>
            <a:pPr lvl="2"/>
            <a:r>
              <a:rPr lang="en-GB" b="1"/>
              <a:t>0.8 – 0.9</a:t>
            </a:r>
            <a:r>
              <a:rPr lang="en-GB"/>
              <a:t> – Good model performance.</a:t>
            </a:r>
          </a:p>
          <a:p>
            <a:pPr lvl="1"/>
            <a:r>
              <a:rPr lang="en-GB"/>
              <a:t>❌ </a:t>
            </a:r>
            <a:r>
              <a:rPr lang="en-GB" b="1"/>
              <a:t>Bad AUC-ROC Score: Below 0.7</a:t>
            </a:r>
            <a:r>
              <a:rPr lang="en-GB"/>
              <a:t> – Weak discrimination, requiring model improvements.</a:t>
            </a:r>
          </a:p>
          <a:p>
            <a:pPr lvl="2"/>
            <a:r>
              <a:rPr lang="en-GB" b="1"/>
              <a:t>0.5</a:t>
            </a:r>
            <a:r>
              <a:rPr lang="en-GB"/>
              <a:t> – Model performs no better than random guessing.</a:t>
            </a:r>
          </a:p>
          <a:p>
            <a:r>
              <a:rPr lang="en-GB"/>
              <a:t>⚠️ </a:t>
            </a:r>
            <a:r>
              <a:rPr lang="en-GB" b="1"/>
              <a:t>Key Considerations:</a:t>
            </a:r>
            <a:endParaRPr lang="en-GB"/>
          </a:p>
          <a:p>
            <a:pPr lvl="1"/>
            <a:r>
              <a:rPr lang="en-GB" b="1"/>
              <a:t>Useful when the dataset is imbalanced</a:t>
            </a:r>
            <a:r>
              <a:rPr lang="en-GB"/>
              <a:t>, as it evaluates ranking ability rather than raw accuracy.</a:t>
            </a:r>
          </a:p>
          <a:p>
            <a:pPr lvl="1"/>
            <a:r>
              <a:rPr lang="en-GB" b="1"/>
              <a:t>Better than Accuracy alone</a:t>
            </a:r>
            <a:r>
              <a:rPr lang="en-GB"/>
              <a:t> because it shows how well the model distinguishes between classes across various threshold settings.</a:t>
            </a:r>
          </a:p>
          <a:p>
            <a:pPr lvl="1"/>
            <a:r>
              <a:rPr lang="en-GB" b="1"/>
              <a:t>May not be useful in extremely imbalanced cases</a:t>
            </a:r>
            <a:r>
              <a:rPr lang="en-GB"/>
              <a:t>, where </a:t>
            </a:r>
            <a:r>
              <a:rPr lang="en-GB" b="1"/>
              <a:t>Precision-Recall Curve</a:t>
            </a:r>
            <a:r>
              <a:rPr lang="en-GB"/>
              <a:t> is preferred.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7D1491-53B6-4555-9643-A5B3C097E43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DB7578-AFEE-16AD-1C61-5A3962C276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37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EBA449-90DC-6AD1-AFB1-36606F10ED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21B74-D73C-BF11-2B9F-8B30093FF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AUC-ROC Curve   – Classification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BF186-7997-FE67-2C36-3807626309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✅ </a:t>
            </a:r>
            <a:r>
              <a:rPr lang="en-GB" b="1"/>
              <a:t>When AUC-ROC is Important:</a:t>
            </a:r>
            <a:endParaRPr lang="en-GB"/>
          </a:p>
          <a:p>
            <a:pPr lvl="1"/>
            <a:r>
              <a:rPr lang="en-GB" b="1"/>
              <a:t>Medical Diagnosis (e.g., Cancer Detection)</a:t>
            </a:r>
            <a:r>
              <a:rPr lang="en-GB"/>
              <a:t> – Ensures high-risk patients are prioritized correctly, balancing true positive rates and false alarms.</a:t>
            </a:r>
          </a:p>
          <a:p>
            <a:pPr lvl="1"/>
            <a:r>
              <a:rPr lang="en-GB" b="1"/>
              <a:t>Credit Scoring &amp; Fraud Detection</a:t>
            </a:r>
            <a:r>
              <a:rPr lang="en-GB"/>
              <a:t> – Helps in ranking transactions or applications by risk level.</a:t>
            </a:r>
          </a:p>
          <a:p>
            <a:pPr lvl="1"/>
            <a:r>
              <a:rPr lang="en-GB" b="1"/>
              <a:t>Spam Filtering</a:t>
            </a:r>
            <a:r>
              <a:rPr lang="en-GB"/>
              <a:t> – Determines the optimal threshold for classifying emails as spam vs. non-spam.</a:t>
            </a:r>
          </a:p>
          <a:p>
            <a:r>
              <a:rPr lang="en-GB"/>
              <a:t>⚠️ </a:t>
            </a:r>
            <a:r>
              <a:rPr lang="en-GB" b="1"/>
              <a:t>When AUC-ROC Can Be Misleading:</a:t>
            </a:r>
            <a:endParaRPr lang="en-GB"/>
          </a:p>
          <a:p>
            <a:pPr lvl="1"/>
            <a:r>
              <a:rPr lang="en-GB" b="1"/>
              <a:t>Highly Imbalanced Datasets</a:t>
            </a:r>
            <a:r>
              <a:rPr lang="en-GB"/>
              <a:t> – AUC-ROC might be artificially high if the majority class dominates; </a:t>
            </a:r>
            <a:r>
              <a:rPr lang="en-GB" b="1"/>
              <a:t>Precision-Recall Curve</a:t>
            </a:r>
            <a:r>
              <a:rPr lang="en-GB"/>
              <a:t> is a better alternative.</a:t>
            </a:r>
          </a:p>
          <a:p>
            <a:pPr lvl="1"/>
            <a:r>
              <a:rPr lang="en-GB" b="1"/>
              <a:t>Threshold-dependent Decisions</a:t>
            </a:r>
            <a:r>
              <a:rPr lang="en-GB"/>
              <a:t> – In real-world applications, models don’t always operate at multiple thresholds, so picking the right </a:t>
            </a:r>
            <a:r>
              <a:rPr lang="en-GB" b="1"/>
              <a:t>decision boundary</a:t>
            </a:r>
            <a:r>
              <a:rPr lang="en-GB"/>
              <a:t> is crucial.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E4D84-7078-014D-C9E4-41E71C94D69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C921A7-AC14-FFD9-C84B-37E0925ABB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293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99F1DA-A875-6681-4726-0B2E038D96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3B35-B599-A2D1-36F3-9871B8957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RMSE (Root Mean Squared Error) – Regression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FCADC-55A2-575C-09E9-CB0C04A1F8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/>
              <a:t>RMSE (Root Mean Squared Error)</a:t>
            </a:r>
            <a:r>
              <a:rPr lang="en-GB"/>
              <a:t> measures the average difference between predicted and actual values in a regression model.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It is calculated as: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1"/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RMSE penalizes large errors more than MAE</a:t>
            </a:r>
            <a:r>
              <a:rPr lang="en-GB"/>
              <a:t>, making it sensitive to outliers.</a:t>
            </a:r>
          </a:p>
          <a:p>
            <a:r>
              <a:rPr lang="en-GB" b="1"/>
              <a:t>Rule of Thumb</a:t>
            </a:r>
          </a:p>
          <a:p>
            <a:pPr lvl="1"/>
            <a:r>
              <a:rPr lang="en-GB"/>
              <a:t>✅ </a:t>
            </a:r>
            <a:r>
              <a:rPr lang="en-GB" b="1"/>
              <a:t>Good RMSE: Closer to 0</a:t>
            </a:r>
            <a:r>
              <a:rPr lang="en-GB"/>
              <a:t> indicates better model performance (lower error).</a:t>
            </a:r>
          </a:p>
          <a:p>
            <a:pPr lvl="2"/>
            <a:r>
              <a:rPr lang="en-GB"/>
              <a:t>Should be compared relative to the scale of the target variable.</a:t>
            </a:r>
          </a:p>
          <a:p>
            <a:pPr lvl="1"/>
            <a:r>
              <a:rPr lang="en-GB"/>
              <a:t>❌ </a:t>
            </a:r>
            <a:r>
              <a:rPr lang="en-GB" b="1"/>
              <a:t>Bad RMSE: High RMSE</a:t>
            </a:r>
            <a:r>
              <a:rPr lang="en-GB"/>
              <a:t> suggests the model is making large prediction errors.</a:t>
            </a:r>
          </a:p>
          <a:p>
            <a:pPr lvl="2"/>
            <a:r>
              <a:rPr lang="en-GB"/>
              <a:t>If RMSE is </a:t>
            </a:r>
            <a:r>
              <a:rPr lang="en-GB" b="1"/>
              <a:t>larger than the target variable’s standard deviation</a:t>
            </a:r>
            <a:r>
              <a:rPr lang="en-GB"/>
              <a:t>, the model may not be reliable.</a:t>
            </a:r>
          </a:p>
          <a:p>
            <a:r>
              <a:rPr lang="en-GB"/>
              <a:t>⚠️ </a:t>
            </a:r>
            <a:r>
              <a:rPr lang="en-GB" b="1"/>
              <a:t>Key Considerations:</a:t>
            </a: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Useful when large errors are critical</a:t>
            </a:r>
            <a:r>
              <a:rPr lang="en-GB"/>
              <a:t> (e.g., predicting house prices, where big errors can be costly).</a:t>
            </a:r>
          </a:p>
          <a:p>
            <a:pPr lvl="1"/>
            <a:r>
              <a:rPr lang="en-GB" b="1"/>
              <a:t>Sensitive to outliers</a:t>
            </a:r>
            <a:r>
              <a:rPr lang="en-GB"/>
              <a:t> – Large deviations impact RMSE more than MAE.</a:t>
            </a:r>
          </a:p>
          <a:p>
            <a:pPr lvl="1"/>
            <a:r>
              <a:rPr lang="en-GB"/>
              <a:t>Should be compared with </a:t>
            </a:r>
            <a:r>
              <a:rPr lang="en-GB" b="1"/>
              <a:t>MAE</a:t>
            </a:r>
            <a:r>
              <a:rPr lang="en-GB"/>
              <a:t> to understand the impact of large errors.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C4B7ED-740E-40C1-5BC6-9CB7A6E8977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E67E8B-89A7-9BB8-014D-6203CDA135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3F063A-BD9A-0FBE-93D2-88FBAADC07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897" y="1700880"/>
            <a:ext cx="30575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755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092336-A07A-7EC1-C94F-2577EB3B59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D16C1-2056-27B5-AAB3-717CF4910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RMSE (Root Mean Squared Error) – Regression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F6CE5-AB56-E4BE-953F-2C7899D4C3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✅ </a:t>
            </a:r>
            <a:r>
              <a:rPr lang="en-GB" b="1"/>
              <a:t>When RMSE is Important:</a:t>
            </a:r>
            <a:endParaRPr lang="en-GB"/>
          </a:p>
          <a:p>
            <a:pPr lvl="1"/>
            <a:r>
              <a:rPr lang="en-GB" b="1"/>
              <a:t>House Price Prediction</a:t>
            </a:r>
            <a:r>
              <a:rPr lang="en-GB"/>
              <a:t> – Large prediction errors (e.g., predicting $500K instead of $250K) must be avoided.</a:t>
            </a:r>
          </a:p>
          <a:p>
            <a:pPr lvl="1"/>
            <a:r>
              <a:rPr lang="en-GB" b="1"/>
              <a:t>Weather Forecasting</a:t>
            </a:r>
            <a:r>
              <a:rPr lang="en-GB"/>
              <a:t> – Large deviations (e.g., predicting 30°C when it's actually 20°C) have greater consequences.</a:t>
            </a:r>
          </a:p>
          <a:p>
            <a:pPr lvl="1"/>
            <a:r>
              <a:rPr lang="en-GB" b="1"/>
              <a:t>Stock Price Prediction</a:t>
            </a:r>
            <a:r>
              <a:rPr lang="en-GB"/>
              <a:t> – Large errors in forecasting stock prices can lead to significant financial risk.</a:t>
            </a:r>
          </a:p>
          <a:p>
            <a:r>
              <a:rPr lang="en-GB"/>
              <a:t>⚠️ </a:t>
            </a:r>
            <a:r>
              <a:rPr lang="en-GB" b="1"/>
              <a:t>When RMSE Can Be Misleading:</a:t>
            </a:r>
            <a:endParaRPr lang="en-GB"/>
          </a:p>
          <a:p>
            <a:pPr lvl="1"/>
            <a:r>
              <a:rPr lang="en-GB" b="1"/>
              <a:t>If outliers are present</a:t>
            </a:r>
            <a:r>
              <a:rPr lang="en-GB"/>
              <a:t> – RMSE can be heavily influenced by extreme values, making it unreliable in some cases.</a:t>
            </a:r>
          </a:p>
          <a:p>
            <a:pPr lvl="1"/>
            <a:r>
              <a:rPr lang="en-GB" b="1"/>
              <a:t>If error magnitude matters less than consistency</a:t>
            </a:r>
            <a:r>
              <a:rPr lang="en-GB"/>
              <a:t> – In some applications, MAE might be preferred because it gives a more straightforward measure of average error without over-penalizing large mistakes.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83437B-10C7-3427-0CDB-D59B3A27155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737577-05F7-1878-9BD8-95426718CF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866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CEE360-5E7B-E0E4-BFE0-47E65FD211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847FB-60CF-125F-AF8B-A3D9A296B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MAE (Mean Absolute Error)  – Regression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FE5F2-47B0-DEC3-FAAD-613F0E8C6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812829"/>
          </a:xfrm>
        </p:spPr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/>
              <a:t>Mean Absolute Error (MAE)</a:t>
            </a:r>
            <a:r>
              <a:rPr lang="en-GB"/>
              <a:t> measures the average magnitude of errors in a regression model, without considering their direction.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It is calculated as: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Unlike RMSE, </a:t>
            </a:r>
            <a:r>
              <a:rPr lang="en-GB" b="1"/>
              <a:t>MAE treats all errors equally</a:t>
            </a:r>
            <a:r>
              <a:rPr lang="en-GB"/>
              <a:t> without squaring them, making it less sensitive to outliers.</a:t>
            </a:r>
          </a:p>
          <a:p>
            <a:r>
              <a:rPr lang="en-GB" b="1"/>
              <a:t>Rule of Thumb</a:t>
            </a:r>
          </a:p>
          <a:p>
            <a:pPr lvl="1"/>
            <a:r>
              <a:rPr lang="en-GB"/>
              <a:t>✅ </a:t>
            </a:r>
            <a:r>
              <a:rPr lang="en-GB" b="1"/>
              <a:t>Good MAE: Closer to 0</a:t>
            </a:r>
            <a:r>
              <a:rPr lang="en-GB"/>
              <a:t> indicates better model accuracy.</a:t>
            </a:r>
          </a:p>
          <a:p>
            <a:pPr lvl="2"/>
            <a:r>
              <a:rPr lang="en-GB"/>
              <a:t>Should be compared with RMSE to check for outlier impact.</a:t>
            </a:r>
          </a:p>
          <a:p>
            <a:pPr lvl="1"/>
            <a:r>
              <a:rPr lang="en-GB"/>
              <a:t>❌ </a:t>
            </a:r>
            <a:r>
              <a:rPr lang="en-GB" b="1"/>
              <a:t>Bad MAE: High MAE</a:t>
            </a:r>
            <a:r>
              <a:rPr lang="en-GB"/>
              <a:t> suggests that the model’s predictions are far from actual values on average.</a:t>
            </a:r>
          </a:p>
          <a:p>
            <a:pPr lvl="2"/>
            <a:r>
              <a:rPr lang="en-GB"/>
              <a:t>If MAE is </a:t>
            </a:r>
            <a:r>
              <a:rPr lang="en-GB" b="1"/>
              <a:t>significantly high compared to the scale of the target variable</a:t>
            </a:r>
            <a:r>
              <a:rPr lang="en-GB"/>
              <a:t>, the model may need improvements.</a:t>
            </a:r>
          </a:p>
          <a:p>
            <a:r>
              <a:rPr lang="en-GB"/>
              <a:t>⚠️ </a:t>
            </a:r>
            <a:r>
              <a:rPr lang="en-GB" b="1"/>
              <a:t>Key Considerations:</a:t>
            </a:r>
            <a:endParaRPr lang="en-GB"/>
          </a:p>
          <a:p>
            <a:pPr lvl="1"/>
            <a:r>
              <a:rPr lang="en-GB" b="1"/>
              <a:t>More interpretable than RMSE</a:t>
            </a:r>
            <a:r>
              <a:rPr lang="en-GB"/>
              <a:t> since it represents error in the same units as the target variable.</a:t>
            </a:r>
          </a:p>
          <a:p>
            <a:pPr lvl="1"/>
            <a:r>
              <a:rPr lang="en-GB" b="1"/>
              <a:t>Less sensitive to outliers</a:t>
            </a:r>
            <a:r>
              <a:rPr lang="en-GB"/>
              <a:t> compared to RMSE.</a:t>
            </a:r>
          </a:p>
          <a:p>
            <a:pPr lvl="1"/>
            <a:r>
              <a:rPr lang="en-GB"/>
              <a:t>Should be evaluated alongside </a:t>
            </a:r>
            <a:r>
              <a:rPr lang="en-GB" b="1"/>
              <a:t>RMSE</a:t>
            </a:r>
            <a:r>
              <a:rPr lang="en-GB"/>
              <a:t> to get a full picture of model performance.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7AFFE-C235-5479-34C8-E3DE5DF9AF6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B30903-8D7B-4744-5442-42A99399E8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26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4DE52D-BD77-EE4B-EA50-DD3B0C2DFF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7750" y="1770697"/>
            <a:ext cx="2476500" cy="84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54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B94CDB-EC01-564E-33E8-FEC0F396AE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FF22E-0895-96A3-4CBF-406550DBD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MAE (Mean Absolute Error)  – Regression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F64C9-F0D9-2439-D730-6C15538E65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✅ </a:t>
            </a:r>
            <a:r>
              <a:rPr lang="en-GB" b="1"/>
              <a:t>When MAE is Important:</a:t>
            </a:r>
            <a:endParaRPr lang="en-GB"/>
          </a:p>
          <a:p>
            <a:pPr lvl="1"/>
            <a:r>
              <a:rPr lang="en-GB" b="1"/>
              <a:t>Retail Sales Forecasting</a:t>
            </a:r>
            <a:r>
              <a:rPr lang="en-GB"/>
              <a:t> – Businesses want to measure how much their predictions deviate from actual sales, without over-penalizing large errors.</a:t>
            </a:r>
          </a:p>
          <a:p>
            <a:pPr lvl="1"/>
            <a:r>
              <a:rPr lang="en-GB" b="1"/>
              <a:t>Energy Consumption Prediction</a:t>
            </a:r>
            <a:r>
              <a:rPr lang="en-GB"/>
              <a:t> – Utility companies use MAE to estimate power usage deviations, where consistent performance matters more than rare large errors.</a:t>
            </a:r>
          </a:p>
          <a:p>
            <a:pPr lvl="1"/>
            <a:r>
              <a:rPr lang="en-GB" b="1"/>
              <a:t>Delivery Time Estimation</a:t>
            </a:r>
            <a:r>
              <a:rPr lang="en-GB"/>
              <a:t> – Predicting delivery times for logistics companies where small errors matter but extreme delays are rare.</a:t>
            </a:r>
          </a:p>
          <a:p>
            <a:r>
              <a:rPr lang="en-GB"/>
              <a:t>⚠️ </a:t>
            </a:r>
            <a:r>
              <a:rPr lang="en-GB" b="1"/>
              <a:t>When MAE Can Be Misleading:</a:t>
            </a:r>
            <a:endParaRPr lang="en-GB"/>
          </a:p>
          <a:p>
            <a:pPr lvl="1"/>
            <a:r>
              <a:rPr lang="en-GB" b="1"/>
              <a:t>If large errors are critical</a:t>
            </a:r>
            <a:r>
              <a:rPr lang="en-GB"/>
              <a:t> – RMSE might be better if major mistakes (e.g., predicting $1M instead of $500K) need to be penalized more.</a:t>
            </a:r>
          </a:p>
          <a:p>
            <a:pPr lvl="1"/>
            <a:r>
              <a:rPr lang="en-GB" b="1"/>
              <a:t>In datasets with extreme outliers</a:t>
            </a:r>
            <a:r>
              <a:rPr lang="en-GB"/>
              <a:t> – MAE may underestimate the impact of significant deviations compared to RMSE.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D1ED07-C843-F312-D087-31935F6E56B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8362BD-6DB2-0E42-B36E-37928CF0F6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576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460E77-65D2-95B6-207B-48FDCDF4E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CFEC8-7549-D9AE-2EA7-CE23995C4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R² (R-Squared)  – Regression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521AA-13F6-B468-A2EB-1B113DF2FE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/>
              <a:t>R² (Coefficient of Determination)</a:t>
            </a:r>
            <a:r>
              <a:rPr lang="en-GB"/>
              <a:t> measures how well a regression model explains the variability of the target variable.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It is calculated as: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 lvl="1"/>
            <a:r>
              <a:rPr lang="en-GB"/>
              <a:t>​Where:</a:t>
            </a:r>
          </a:p>
          <a:p>
            <a:pPr lvl="1"/>
            <a:endParaRPr lang="en-GB"/>
          </a:p>
          <a:p>
            <a:pPr lvl="1"/>
            <a:endParaRPr lang="en-GB"/>
          </a:p>
          <a:p>
            <a:pPr lvl="1"/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R² ranges from 0 to 1</a:t>
            </a:r>
            <a:r>
              <a:rPr lang="en-GB"/>
              <a:t> (or can be negative for very poor models):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1 (100%)</a:t>
            </a:r>
            <a:r>
              <a:rPr lang="en-GB"/>
              <a:t> → Perfect fit, predictions explain all variability.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0 (0%)</a:t>
            </a:r>
            <a:r>
              <a:rPr lang="en-GB"/>
              <a:t> → Model does not explain any variability.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Negative R²</a:t>
            </a:r>
            <a:r>
              <a:rPr lang="en-GB"/>
              <a:t> → Model performs worse than a simple mean-based prediction.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D4568E-6986-E60F-F333-52766D16DA2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2A07C9-5BEE-4AA9-292B-FE489A6430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28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86EDC0-A2FD-E4C6-32F5-4024B3B9B9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0627" y="2053069"/>
            <a:ext cx="2636264" cy="8719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89C1D9A-9041-967A-024F-F1A5D68E53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5052" y="2692562"/>
            <a:ext cx="2695575" cy="1314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969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B9A361-76A5-DCA2-5044-65FF2D4028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EE933-44FC-0789-50A7-FD1B4F062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R² (R-Squared)  – Regression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BB777-ACBE-C64F-0B3F-CE65DF062A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/>
              <a:t>Rule of Thumb</a:t>
            </a:r>
          </a:p>
          <a:p>
            <a:pPr lvl="1"/>
            <a:r>
              <a:rPr lang="en-GB"/>
              <a:t>✅ </a:t>
            </a:r>
            <a:r>
              <a:rPr lang="en-GB" b="1"/>
              <a:t>Good R² Score: Above 0.8</a:t>
            </a:r>
            <a:r>
              <a:rPr lang="en-GB"/>
              <a:t> – Strong predictive power.</a:t>
            </a:r>
          </a:p>
          <a:p>
            <a:pPr lvl="2"/>
            <a:r>
              <a:rPr lang="en-GB" b="1"/>
              <a:t>Between 0.6 - 0.8</a:t>
            </a:r>
            <a:r>
              <a:rPr lang="en-GB"/>
              <a:t> – Acceptable in many real-world cases.</a:t>
            </a:r>
          </a:p>
          <a:p>
            <a:pPr lvl="1"/>
            <a:r>
              <a:rPr lang="en-GB"/>
              <a:t>❌ </a:t>
            </a:r>
            <a:r>
              <a:rPr lang="en-GB" b="1"/>
              <a:t>Bad R² Score: Below 0.5</a:t>
            </a:r>
            <a:r>
              <a:rPr lang="en-GB"/>
              <a:t> – Weak explanatory power; model needs improvement.</a:t>
            </a:r>
          </a:p>
          <a:p>
            <a:pPr lvl="2"/>
            <a:r>
              <a:rPr lang="en-GB" b="1"/>
              <a:t>Close to 0 or negative</a:t>
            </a:r>
            <a:r>
              <a:rPr lang="en-GB"/>
              <a:t> – Indicates that the model is not useful.</a:t>
            </a:r>
          </a:p>
          <a:p>
            <a:r>
              <a:rPr lang="en-GB"/>
              <a:t>⚠️ </a:t>
            </a:r>
            <a:r>
              <a:rPr lang="en-GB" b="1"/>
              <a:t>Key Considerations:</a:t>
            </a:r>
            <a:endParaRPr lang="en-GB"/>
          </a:p>
          <a:p>
            <a:pPr lvl="1"/>
            <a:r>
              <a:rPr lang="en-GB" b="1"/>
              <a:t>Higher R² is not always better</a:t>
            </a:r>
            <a:r>
              <a:rPr lang="en-GB"/>
              <a:t> – A model can have high R² but still be overfitting.</a:t>
            </a:r>
          </a:p>
          <a:p>
            <a:pPr lvl="1"/>
            <a:r>
              <a:rPr lang="en-GB" b="1"/>
              <a:t>Does not measure accuracy directly</a:t>
            </a:r>
            <a:r>
              <a:rPr lang="en-GB"/>
              <a:t> – Even a high R² does not mean low errors (use RMSE/MAE to measure error size).</a:t>
            </a:r>
          </a:p>
          <a:p>
            <a:pPr lvl="1"/>
            <a:r>
              <a:rPr lang="en-GB" b="1"/>
              <a:t>Adjusted R² is better</a:t>
            </a:r>
            <a:r>
              <a:rPr lang="en-GB"/>
              <a:t> for multiple regression, as it accounts for the number of predictors.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FA5F2-88D7-27EF-4440-A5EF3A34622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FB6AC1-678C-0586-C684-43BE5008C3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5203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B3D145-B42C-286B-0910-FEC0303360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D5527-51CB-7CC1-557A-8EC627704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R² (R-Squared)  – Regression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5EF7D-DE7F-D2EB-1385-AE55745AF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✅ </a:t>
            </a:r>
            <a:r>
              <a:rPr lang="en-GB" b="1"/>
              <a:t>When R² is Important:</a:t>
            </a:r>
            <a:endParaRPr lang="en-GB"/>
          </a:p>
          <a:p>
            <a:pPr lvl="1"/>
            <a:r>
              <a:rPr lang="en-GB" b="1"/>
              <a:t>Real Estate Price Prediction</a:t>
            </a:r>
            <a:r>
              <a:rPr lang="en-GB"/>
              <a:t> – Evaluates how well factors like location, size, and amenities explain house prices.</a:t>
            </a:r>
          </a:p>
          <a:p>
            <a:pPr lvl="1"/>
            <a:r>
              <a:rPr lang="en-GB" b="1"/>
              <a:t>Stock Market Analysis</a:t>
            </a:r>
            <a:r>
              <a:rPr lang="en-GB"/>
              <a:t> – Measures how much past data explains stock price variations.</a:t>
            </a:r>
          </a:p>
          <a:p>
            <a:pPr lvl="1"/>
            <a:r>
              <a:rPr lang="en-GB" b="1"/>
              <a:t>Sales Forecasting</a:t>
            </a:r>
            <a:r>
              <a:rPr lang="en-GB"/>
              <a:t> – Determines how much historical sales and market trends predict future sales.</a:t>
            </a:r>
          </a:p>
          <a:p>
            <a:r>
              <a:rPr lang="en-GB"/>
              <a:t>⚠️ </a:t>
            </a:r>
            <a:r>
              <a:rPr lang="en-GB" b="1"/>
              <a:t>When R² Can Be Misleading:</a:t>
            </a:r>
            <a:endParaRPr lang="en-GB"/>
          </a:p>
          <a:p>
            <a:pPr lvl="1"/>
            <a:r>
              <a:rPr lang="en-GB" b="1"/>
              <a:t>If the dataset has nonlinear relationships</a:t>
            </a:r>
            <a:r>
              <a:rPr lang="en-GB"/>
              <a:t> – R² may suggest a poor fit even if the model works well (alternative: use other goodness-of-fit tests).</a:t>
            </a:r>
          </a:p>
          <a:p>
            <a:pPr lvl="1"/>
            <a:r>
              <a:rPr lang="en-GB" b="1"/>
              <a:t>If there are irrelevant features</a:t>
            </a:r>
            <a:r>
              <a:rPr lang="en-GB"/>
              <a:t> – Adding more predictors </a:t>
            </a:r>
            <a:r>
              <a:rPr lang="en-GB" b="1"/>
              <a:t>always increases R²</a:t>
            </a:r>
            <a:r>
              <a:rPr lang="en-GB"/>
              <a:t>, even if they are not useful (use </a:t>
            </a:r>
            <a:r>
              <a:rPr lang="en-GB" b="1"/>
              <a:t>Adjusted R²</a:t>
            </a:r>
            <a:r>
              <a:rPr lang="en-GB"/>
              <a:t> to avoid overfitting).</a:t>
            </a:r>
          </a:p>
          <a:p>
            <a:pPr lvl="1"/>
            <a:r>
              <a:rPr lang="en-GB" b="1"/>
              <a:t>If evaluating absolute errors matters</a:t>
            </a:r>
            <a:r>
              <a:rPr lang="en-GB"/>
              <a:t> – R² does not directly tell how far predictions are from actual values (use </a:t>
            </a:r>
            <a:r>
              <a:rPr lang="en-GB" b="1"/>
              <a:t>RMSE or MAE</a:t>
            </a:r>
            <a:r>
              <a:rPr lang="en-GB"/>
              <a:t> for this).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C129A2-07F2-094C-F32C-1AB999AE3E1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9E0061-E8D1-B1AE-38C8-6A6AA96D63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994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6BD449-561F-67D3-F42A-4D88F3A90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15EB5-082A-3C6E-E00D-04FEB6465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Silhouette Score – Clustering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38193-F69E-74C1-E443-B046996DC5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/>
              <a:t>Silhouette Score</a:t>
            </a:r>
            <a:r>
              <a:rPr lang="en-GB" sz="2400"/>
              <a:t> measures how well-defined the clusters are in an unsupervised clustering model.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It evaluates how similar a point is to its </a:t>
            </a:r>
            <a:r>
              <a:rPr lang="en-GB" sz="2400" b="1"/>
              <a:t>own cluster</a:t>
            </a:r>
            <a:r>
              <a:rPr lang="en-GB" sz="2400"/>
              <a:t> (cohesion) compared to </a:t>
            </a:r>
            <a:r>
              <a:rPr lang="en-GB" sz="2400" b="1"/>
              <a:t>other clusters</a:t>
            </a:r>
            <a:r>
              <a:rPr lang="en-GB" sz="2400"/>
              <a:t> (separation).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It is calculated as: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b="1"/>
          </a:p>
          <a:p>
            <a:pPr>
              <a:buFont typeface="Arial" panose="020B0604020202020204" pitchFamily="34" charset="0"/>
              <a:buChar char="•"/>
            </a:pPr>
            <a:endParaRPr lang="en-GB" sz="2400" b="1"/>
          </a:p>
          <a:p>
            <a:pPr>
              <a:buFont typeface="Arial" panose="020B0604020202020204" pitchFamily="34" charset="0"/>
              <a:buChar char="•"/>
            </a:pPr>
            <a:endParaRPr lang="en-GB" sz="24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/>
              <a:t>Range:</a:t>
            </a:r>
            <a:endParaRPr lang="en-GB" sz="24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/>
              <a:t>+1</a:t>
            </a:r>
            <a:r>
              <a:rPr lang="en-GB" sz="2000"/>
              <a:t> → Well-clustered, clear separation.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/>
              <a:t>0</a:t>
            </a:r>
            <a:r>
              <a:rPr lang="en-GB" sz="2000"/>
              <a:t> → Overlapping clusters.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/>
              <a:t>-1</a:t>
            </a:r>
            <a:r>
              <a:rPr lang="en-GB" sz="2000"/>
              <a:t> → Poor clustering, wrong assignments.</a:t>
            </a:r>
          </a:p>
          <a:p>
            <a:endParaRPr lang="en-GB" sz="2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48DD18-27DF-4DC1-F3B9-FF806DAB210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A026D9-DB72-14CE-CE7F-031BA3F4A5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31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04EBFCC-848C-0BE7-7300-014F049158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5330" y="2440514"/>
            <a:ext cx="7610224" cy="2200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783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15149F-6196-3EA0-DB8B-E276B6FF79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8955A-2ECE-3974-45BF-A4C2CDFF0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Silhouette Score – Clustering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FD9B7-83F3-4F87-C3A4-E7BA4F60BE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/>
              <a:t>Rule of Thumb</a:t>
            </a:r>
          </a:p>
          <a:p>
            <a:pPr lvl="1"/>
            <a:r>
              <a:rPr lang="en-GB"/>
              <a:t>✅ </a:t>
            </a:r>
            <a:r>
              <a:rPr lang="en-GB" b="1"/>
              <a:t>Good Silhouette Score: Above 0.7</a:t>
            </a:r>
            <a:r>
              <a:rPr lang="en-GB"/>
              <a:t> – Strong, well-separated clusters.</a:t>
            </a:r>
          </a:p>
          <a:p>
            <a:pPr lvl="2"/>
            <a:r>
              <a:rPr lang="en-GB" b="1"/>
              <a:t>0.5 - 0.7</a:t>
            </a:r>
            <a:r>
              <a:rPr lang="en-GB"/>
              <a:t> – Reasonable clustering but might need tuning.</a:t>
            </a:r>
          </a:p>
          <a:p>
            <a:pPr lvl="1"/>
            <a:r>
              <a:rPr lang="en-GB"/>
              <a:t>❌ </a:t>
            </a:r>
            <a:r>
              <a:rPr lang="en-GB" b="1"/>
              <a:t>Bad Silhouette Score: Below 0.3</a:t>
            </a:r>
            <a:r>
              <a:rPr lang="en-GB"/>
              <a:t> – Weak clustering, overlaps between clusters.</a:t>
            </a:r>
          </a:p>
          <a:p>
            <a:pPr lvl="2"/>
            <a:r>
              <a:rPr lang="en-GB" b="1"/>
              <a:t>Negative values</a:t>
            </a:r>
            <a:r>
              <a:rPr lang="en-GB"/>
              <a:t> – Poor clustering; instances might be wrongly assigned.</a:t>
            </a:r>
          </a:p>
          <a:p>
            <a:r>
              <a:rPr lang="en-GB"/>
              <a:t>⚠️ </a:t>
            </a:r>
            <a:r>
              <a:rPr lang="en-GB" b="1"/>
              <a:t>Key Considerations:</a:t>
            </a:r>
            <a:endParaRPr lang="en-GB"/>
          </a:p>
          <a:p>
            <a:pPr lvl="1"/>
            <a:r>
              <a:rPr lang="en-GB" b="1"/>
              <a:t>Useful for determining the optimal number of clusters (K-value)</a:t>
            </a:r>
            <a:r>
              <a:rPr lang="en-GB"/>
              <a:t> in K-Means, Hierarchical Clustering, etc.</a:t>
            </a:r>
          </a:p>
          <a:p>
            <a:pPr lvl="1"/>
            <a:r>
              <a:rPr lang="en-GB" b="1"/>
              <a:t>May not work well for complex shapes</a:t>
            </a:r>
            <a:r>
              <a:rPr lang="en-GB"/>
              <a:t> – Alternative methods (like DBSCAN) may be better for non-spherical clusters.</a:t>
            </a:r>
          </a:p>
          <a:p>
            <a:pPr lvl="1"/>
            <a:r>
              <a:rPr lang="en-GB" b="1"/>
              <a:t>Higher scores do not always mean better results</a:t>
            </a:r>
            <a:r>
              <a:rPr lang="en-GB"/>
              <a:t> – Real-world validation is necessary.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B62C3-4B6C-4045-C304-A9257CCCD24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28331C-F3F8-967D-D023-702ABFB74D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63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17212D-9EDC-7132-8316-49CDCAF9DE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412A1-FC6E-9A72-6B9B-2B7854CB6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Silhouette Score – Clustering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A461D-8A1C-9BC1-F10F-B4967CB1F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✅ </a:t>
            </a:r>
            <a:r>
              <a:rPr lang="en-GB" b="1"/>
              <a:t>When Silhouette Score is Important:</a:t>
            </a:r>
            <a:endParaRPr lang="en-GB"/>
          </a:p>
          <a:p>
            <a:pPr lvl="1"/>
            <a:r>
              <a:rPr lang="en-GB" b="1"/>
              <a:t>Customer Segmentation</a:t>
            </a:r>
            <a:r>
              <a:rPr lang="en-GB"/>
              <a:t> – Evaluates how well a retail business groups customers based on purchasing </a:t>
            </a:r>
            <a:r>
              <a:rPr lang="en-GB" err="1"/>
              <a:t>behavior</a:t>
            </a:r>
            <a:r>
              <a:rPr lang="en-GB"/>
              <a:t>.</a:t>
            </a:r>
          </a:p>
          <a:p>
            <a:pPr lvl="1"/>
            <a:r>
              <a:rPr lang="en-GB" b="1"/>
              <a:t>Image Segmentation</a:t>
            </a:r>
            <a:r>
              <a:rPr lang="en-GB"/>
              <a:t> – Ensures clear separation of objects in image recognition tasks.</a:t>
            </a:r>
          </a:p>
          <a:p>
            <a:pPr lvl="1"/>
            <a:r>
              <a:rPr lang="en-GB" b="1"/>
              <a:t>Anomaly Detection</a:t>
            </a:r>
            <a:r>
              <a:rPr lang="en-GB"/>
              <a:t> – Helps distinguish normal patterns from unusual activities in cybersecurity or fraud detection.</a:t>
            </a:r>
          </a:p>
          <a:p>
            <a:r>
              <a:rPr lang="en-GB"/>
              <a:t>⚠️ </a:t>
            </a:r>
            <a:r>
              <a:rPr lang="en-GB" b="1"/>
              <a:t>When Silhouette Score Can Be Misleading:</a:t>
            </a:r>
            <a:endParaRPr lang="en-GB"/>
          </a:p>
          <a:p>
            <a:pPr lvl="1"/>
            <a:r>
              <a:rPr lang="en-GB" b="1"/>
              <a:t>For clusters of varying density</a:t>
            </a:r>
            <a:r>
              <a:rPr lang="en-GB"/>
              <a:t> – If some clusters are denser than others, the score might not accurately reflect cluster quality.</a:t>
            </a:r>
          </a:p>
          <a:p>
            <a:pPr lvl="1"/>
            <a:r>
              <a:rPr lang="en-GB" b="1"/>
              <a:t>For non-spherical clusters</a:t>
            </a:r>
            <a:r>
              <a:rPr lang="en-GB"/>
              <a:t> – Algorithms like K-Means assume spherical clusters, which might reduce silhouette accuracy.</a:t>
            </a:r>
          </a:p>
          <a:p>
            <a:pPr lvl="1"/>
            <a:r>
              <a:rPr lang="en-GB" b="1"/>
              <a:t>When the dataset has overlapping clusters</a:t>
            </a:r>
            <a:r>
              <a:rPr lang="en-GB"/>
              <a:t> – A low score does not always mean poor clustering if the data itself lacks distinct groups.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B1D876-B79A-FB49-590A-EA2A16DD3F9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1B34D-3095-C9C2-2354-7B773E8A2A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315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0A91D7-F1D2-2B11-80D8-86145AB34C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34DB0-8DFB-E15C-DAF4-7961CB2E4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Davies-Bouldin Index – Clustering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0C15-63C6-C6AB-D5E6-E1E5D8DE8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789969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/>
              <a:t>Davies-Bouldin Index (DBI)</a:t>
            </a:r>
            <a:r>
              <a:rPr lang="en-GB"/>
              <a:t> evaluates clustering quality by measuring the compactness and separation of clusters.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It compares the </a:t>
            </a:r>
            <a:r>
              <a:rPr lang="en-GB" b="1"/>
              <a:t>average intra-cluster distance</a:t>
            </a:r>
            <a:r>
              <a:rPr lang="en-GB"/>
              <a:t> (how similar points are within a cluster) with the </a:t>
            </a:r>
            <a:r>
              <a:rPr lang="en-GB" b="1"/>
              <a:t>inter-cluster distance</a:t>
            </a:r>
            <a:r>
              <a:rPr lang="en-GB"/>
              <a:t> (how far clusters are from each other).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It is calculated as: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Lower DBI values indicate better clustering.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8203A-B040-F9F2-7C9D-01179474F68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C2716B-C106-D248-2DB4-C9E6456081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34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25CB8DD-1C74-FDB1-DC54-ABA8B097BF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0413" y="2753535"/>
            <a:ext cx="5443538" cy="267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611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176827-9CCA-776C-52ED-53CF31B5EF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44BEF-9C64-A691-21AC-E3A4F78E5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Davies-Bouldin Index – Clustering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0E2B1-E4DA-72A6-E9E3-81608985EA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/>
              <a:t>Rule of Thumb</a:t>
            </a:r>
          </a:p>
          <a:p>
            <a:pPr lvl="1"/>
            <a:r>
              <a:rPr lang="en-GB"/>
              <a:t>✅ </a:t>
            </a:r>
            <a:r>
              <a:rPr lang="en-GB" b="1"/>
              <a:t>Good Davies-Bouldin Index: Closer to 0</a:t>
            </a:r>
            <a:r>
              <a:rPr lang="en-GB"/>
              <a:t> – Indicates well-separated, compact clusters.</a:t>
            </a:r>
          </a:p>
          <a:p>
            <a:pPr lvl="2"/>
            <a:r>
              <a:rPr lang="en-GB" b="1"/>
              <a:t>Below 1</a:t>
            </a:r>
            <a:r>
              <a:rPr lang="en-GB"/>
              <a:t> – Generally good clustering.</a:t>
            </a:r>
          </a:p>
          <a:p>
            <a:pPr lvl="1"/>
            <a:r>
              <a:rPr lang="en-GB"/>
              <a:t>❌ </a:t>
            </a:r>
            <a:r>
              <a:rPr lang="en-GB" b="1"/>
              <a:t>Bad Davies-Bouldin Index: Above 2</a:t>
            </a:r>
            <a:r>
              <a:rPr lang="en-GB"/>
              <a:t> – Poor clustering, overlaps between clusters.</a:t>
            </a:r>
          </a:p>
          <a:p>
            <a:pPr lvl="2"/>
            <a:r>
              <a:rPr lang="en-GB" b="1"/>
              <a:t>Higher values</a:t>
            </a:r>
            <a:r>
              <a:rPr lang="en-GB"/>
              <a:t> suggest that clusters are too spread out or not well-defined.</a:t>
            </a:r>
          </a:p>
          <a:p>
            <a:r>
              <a:rPr lang="en-GB"/>
              <a:t>⚠️ </a:t>
            </a:r>
            <a:r>
              <a:rPr lang="en-GB" b="1"/>
              <a:t>Key Considerations:</a:t>
            </a:r>
            <a:endParaRPr lang="en-GB"/>
          </a:p>
          <a:p>
            <a:pPr lvl="1"/>
            <a:r>
              <a:rPr lang="en-GB" b="1"/>
              <a:t>Useful for comparing different clustering models</a:t>
            </a:r>
            <a:r>
              <a:rPr lang="en-GB"/>
              <a:t> – Lower DBI suggests better performance.</a:t>
            </a:r>
          </a:p>
          <a:p>
            <a:pPr lvl="1"/>
            <a:r>
              <a:rPr lang="en-GB" b="1"/>
              <a:t>Not scale-invariant</a:t>
            </a:r>
            <a:r>
              <a:rPr lang="en-GB"/>
              <a:t> – The distance metric chosen affects the score.</a:t>
            </a:r>
          </a:p>
          <a:p>
            <a:pPr lvl="1"/>
            <a:r>
              <a:rPr lang="en-GB" b="1"/>
              <a:t>May not work well for complex shapes</a:t>
            </a:r>
            <a:r>
              <a:rPr lang="en-GB"/>
              <a:t> – DBI assumes compact, spherical clusters, which may not be true for all datasets.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1C4F44-F230-0254-B392-981149873CC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ADCCFF-CEB0-2C0B-CC3D-AF66729A5D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4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B7AA97-A65E-B6CA-9214-7C54459A43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4E6FD-71E0-CE30-8125-058EB9FB3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Davies-Bouldin Index – Clustering 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B2636-4D3B-42AE-A6BE-AD16BB9329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✅ </a:t>
            </a:r>
            <a:r>
              <a:rPr lang="en-GB" b="1"/>
              <a:t>When Davies-Bouldin Index is Important:</a:t>
            </a:r>
            <a:endParaRPr lang="en-GB"/>
          </a:p>
          <a:p>
            <a:pPr lvl="1"/>
            <a:r>
              <a:rPr lang="en-GB" b="1"/>
              <a:t>Market Segmentation</a:t>
            </a:r>
            <a:r>
              <a:rPr lang="en-GB"/>
              <a:t> – Determines how well customer groups are separated in retail and marketing analysis.</a:t>
            </a:r>
          </a:p>
          <a:p>
            <a:pPr lvl="1"/>
            <a:r>
              <a:rPr lang="en-GB" b="1"/>
              <a:t>Genetic Data Clustering</a:t>
            </a:r>
            <a:r>
              <a:rPr lang="en-GB"/>
              <a:t> – Evaluates how well different genetic expressions are grouped.</a:t>
            </a:r>
          </a:p>
          <a:p>
            <a:pPr lvl="1"/>
            <a:r>
              <a:rPr lang="en-GB" b="1"/>
              <a:t>Image Compression &amp; Recognition</a:t>
            </a:r>
            <a:r>
              <a:rPr lang="en-GB"/>
              <a:t> – Ensures distinct clusters for different objects in image processing.</a:t>
            </a:r>
          </a:p>
          <a:p>
            <a:r>
              <a:rPr lang="en-GB"/>
              <a:t>⚠️ </a:t>
            </a:r>
            <a:r>
              <a:rPr lang="en-GB" b="1"/>
              <a:t>When Davies-Bouldin Index Can Be Misleading:</a:t>
            </a:r>
            <a:endParaRPr lang="en-GB"/>
          </a:p>
          <a:p>
            <a:pPr lvl="1"/>
            <a:r>
              <a:rPr lang="en-GB" b="1"/>
              <a:t>If clusters are non-spherical</a:t>
            </a:r>
            <a:r>
              <a:rPr lang="en-GB"/>
              <a:t> – DBI assumes compact clusters, so alternative metrics like </a:t>
            </a:r>
            <a:r>
              <a:rPr lang="en-GB" b="1"/>
              <a:t>Silhouette Score</a:t>
            </a:r>
            <a:r>
              <a:rPr lang="en-GB"/>
              <a:t> may be better.</a:t>
            </a:r>
          </a:p>
          <a:p>
            <a:pPr lvl="1"/>
            <a:r>
              <a:rPr lang="en-GB" b="1"/>
              <a:t>If clusters have different densities</a:t>
            </a:r>
            <a:r>
              <a:rPr lang="en-GB"/>
              <a:t> – Unevenly distributed clusters may lead to misleading DBI values.</a:t>
            </a:r>
          </a:p>
          <a:p>
            <a:pPr lvl="1"/>
            <a:r>
              <a:rPr lang="en-GB" b="1"/>
              <a:t>When comparing different numbers of clusters</a:t>
            </a:r>
            <a:r>
              <a:rPr lang="en-GB"/>
              <a:t> – DBI does not always provide a clear optimal number of clusters, unlike the </a:t>
            </a:r>
            <a:r>
              <a:rPr lang="en-GB" b="1"/>
              <a:t>Elbow Method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1CEE7E-6FF7-9D4E-06E4-6F49066C772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2E1D14-52E8-93C3-8F17-343902C434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878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A13396-2BB2-E147-20D0-67C8124D06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27F79-114E-3A73-69B3-FAE30A488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Precision-Recall </a:t>
            </a:r>
            <a:r>
              <a:rPr lang="en-GB" err="1"/>
              <a:t>Tradeoff</a:t>
            </a:r>
            <a:r>
              <a:rPr lang="en-GB"/>
              <a:t> – Anomaly Detection 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30355D-FB91-A834-4F98-28BE6C50D0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The </a:t>
            </a:r>
            <a:r>
              <a:rPr lang="en-GB" b="1"/>
              <a:t>Precision-Recall </a:t>
            </a:r>
            <a:r>
              <a:rPr lang="en-GB" b="1" err="1"/>
              <a:t>Tradeoff</a:t>
            </a:r>
            <a:r>
              <a:rPr lang="en-GB"/>
              <a:t> refers to the balance between </a:t>
            </a:r>
            <a:r>
              <a:rPr lang="en-GB" b="1"/>
              <a:t>Precision (how many predicted positives are correct)</a:t>
            </a:r>
            <a:r>
              <a:rPr lang="en-GB"/>
              <a:t> and </a:t>
            </a:r>
            <a:r>
              <a:rPr lang="en-GB" b="1"/>
              <a:t>Recall (how many actual positives are detected)</a:t>
            </a:r>
            <a:r>
              <a:rPr lang="en-GB"/>
              <a:t> in a model, especially in </a:t>
            </a:r>
            <a:r>
              <a:rPr lang="en-GB" b="1"/>
              <a:t>imbalanced datasets</a:t>
            </a:r>
            <a:r>
              <a:rPr lang="en-GB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Adjusting the classification threshold affects both: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Higher Precision → Lower Recall</a:t>
            </a:r>
            <a:r>
              <a:rPr lang="en-GB"/>
              <a:t> (fewer false positives, but more false negatives).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Higher Recall → Lower Precision</a:t>
            </a:r>
            <a:r>
              <a:rPr lang="en-GB"/>
              <a:t> (fewer false negatives, but more false positives).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The </a:t>
            </a:r>
            <a:r>
              <a:rPr lang="en-GB" err="1"/>
              <a:t>tradeoff</a:t>
            </a:r>
            <a:r>
              <a:rPr lang="en-GB"/>
              <a:t> is often </a:t>
            </a:r>
            <a:r>
              <a:rPr lang="en-GB" b="1"/>
              <a:t>visualized using the Precision-Recall Curve</a:t>
            </a:r>
            <a:r>
              <a:rPr lang="en-GB"/>
              <a:t>, which plots Precision vs. Recall at different thresholds.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8845B-C861-1F18-5198-3D9298892EE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0AB47E-7A0E-58DD-DBD9-5ADC3A368B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233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EBFE40-BEB7-CE7B-B902-EDD2EC526C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E9CD0-2156-385D-F1F6-3EA5F034E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Precision-Recall </a:t>
            </a:r>
            <a:r>
              <a:rPr lang="en-GB" err="1"/>
              <a:t>Tradeoff</a:t>
            </a:r>
            <a:r>
              <a:rPr lang="en-GB"/>
              <a:t> – Anomaly Detection 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FE551-F120-6887-D6BF-CBF8B6C76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/>
              <a:t>Rule of Thumb</a:t>
            </a:r>
          </a:p>
          <a:p>
            <a:pPr lvl="1"/>
            <a:r>
              <a:rPr lang="en-GB" sz="2000"/>
              <a:t>✅ </a:t>
            </a:r>
            <a:r>
              <a:rPr lang="en-GB" sz="2000" b="1"/>
              <a:t>Good </a:t>
            </a:r>
            <a:r>
              <a:rPr lang="en-GB" sz="2000" b="1" err="1"/>
              <a:t>Tradeoff</a:t>
            </a:r>
            <a:r>
              <a:rPr lang="en-GB" sz="2000" b="1"/>
              <a:t>: Balanced when both Precision and Recall are high</a:t>
            </a:r>
            <a:r>
              <a:rPr lang="en-GB" sz="2000"/>
              <a:t> (e.g., F1-Score close to 1).</a:t>
            </a:r>
          </a:p>
          <a:p>
            <a:pPr lvl="2"/>
            <a:r>
              <a:rPr lang="en-GB" sz="2000" b="1"/>
              <a:t>Depends on application needs</a:t>
            </a:r>
            <a:r>
              <a:rPr lang="en-GB" sz="2000"/>
              <a:t> – Some domains prioritize Recall, others prioritize Precision.</a:t>
            </a:r>
          </a:p>
          <a:p>
            <a:pPr lvl="1"/>
            <a:r>
              <a:rPr lang="en-GB" sz="2000"/>
              <a:t>❌ </a:t>
            </a:r>
            <a:r>
              <a:rPr lang="en-GB" sz="2000" b="1"/>
              <a:t>Bad </a:t>
            </a:r>
            <a:r>
              <a:rPr lang="en-GB" sz="2000" b="1" err="1"/>
              <a:t>Tradeoff</a:t>
            </a:r>
            <a:r>
              <a:rPr lang="en-GB" sz="2000" b="1"/>
              <a:t>: High Precision but Low Recall</a:t>
            </a:r>
            <a:r>
              <a:rPr lang="en-GB" sz="2000"/>
              <a:t> – Model detects very few actual positives (misses many fraud cases, diseases, etc.).</a:t>
            </a:r>
          </a:p>
          <a:p>
            <a:pPr lvl="2"/>
            <a:r>
              <a:rPr lang="en-GB" sz="2000" b="1"/>
              <a:t>High Recall but Low Precision</a:t>
            </a:r>
            <a:r>
              <a:rPr lang="en-GB" sz="2000"/>
              <a:t> – Model produces too many false positives (flagging normal transactions as fraud, misdiagnosing healthy patients).</a:t>
            </a:r>
          </a:p>
          <a:p>
            <a:r>
              <a:rPr lang="en-GB" sz="2400"/>
              <a:t>⚠️ </a:t>
            </a:r>
            <a:r>
              <a:rPr lang="en-GB" sz="2400" b="1"/>
              <a:t>Key Considerations:</a:t>
            </a:r>
            <a:endParaRPr lang="en-GB" sz="2400"/>
          </a:p>
          <a:p>
            <a:pPr lvl="1"/>
            <a:r>
              <a:rPr lang="en-GB" sz="2000" b="1"/>
              <a:t>Essential for imbalanced datasets</a:t>
            </a:r>
            <a:r>
              <a:rPr lang="en-GB" sz="2000"/>
              <a:t> (e.g., fraud detection, rare disease prediction).</a:t>
            </a:r>
          </a:p>
          <a:p>
            <a:pPr lvl="1"/>
            <a:r>
              <a:rPr lang="en-GB" sz="2000" b="1"/>
              <a:t>Better alternative to Accuracy in these cases</a:t>
            </a:r>
            <a:r>
              <a:rPr lang="en-GB" sz="2000"/>
              <a:t> – Accuracy can be misleading when negatives dominate the dataset.</a:t>
            </a:r>
          </a:p>
          <a:p>
            <a:pPr lvl="1"/>
            <a:r>
              <a:rPr lang="en-GB" sz="2000" b="1"/>
              <a:t>Use Precision-Recall AUC (Area Under Curve)</a:t>
            </a:r>
            <a:r>
              <a:rPr lang="en-GB" sz="2000"/>
              <a:t> for a single-score evaluation of </a:t>
            </a:r>
            <a:r>
              <a:rPr lang="en-GB" sz="2000" err="1"/>
              <a:t>tradeoff</a:t>
            </a:r>
            <a:r>
              <a:rPr lang="en-GB" sz="2000"/>
              <a:t> effectiveness.</a:t>
            </a:r>
          </a:p>
          <a:p>
            <a:endParaRPr lang="en-GB" sz="2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23DA7-1497-87F2-31CD-B3E7C3B7E1D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E3C314-2D8E-63EB-472A-94719B7272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66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8F285D-8DD8-E47D-3B1A-1C6B717106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AD046-D683-CB80-B3F3-A33D59308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Precision-Recall </a:t>
            </a:r>
            <a:r>
              <a:rPr lang="en-GB" err="1"/>
              <a:t>Tradeoff</a:t>
            </a:r>
            <a:r>
              <a:rPr lang="en-GB"/>
              <a:t> – Anomaly Detection 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8ED42-5D31-59CD-8AD2-9277B2C1F3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✅ </a:t>
            </a:r>
            <a:r>
              <a:rPr lang="en-GB" b="1"/>
              <a:t>When the </a:t>
            </a:r>
            <a:r>
              <a:rPr lang="en-GB" b="1" err="1"/>
              <a:t>Tradeoff</a:t>
            </a:r>
            <a:r>
              <a:rPr lang="en-GB" b="1"/>
              <a:t> is Important:</a:t>
            </a:r>
            <a:endParaRPr lang="en-GB"/>
          </a:p>
          <a:p>
            <a:pPr lvl="1"/>
            <a:r>
              <a:rPr lang="en-GB" b="1"/>
              <a:t>Medical Diagnosis (e.g., Cancer Detection)</a:t>
            </a:r>
            <a:r>
              <a:rPr lang="en-GB"/>
              <a:t> – Prioritizing </a:t>
            </a:r>
            <a:r>
              <a:rPr lang="en-GB" b="1"/>
              <a:t>high Recall</a:t>
            </a:r>
            <a:r>
              <a:rPr lang="en-GB"/>
              <a:t> is crucial to avoid missing true cases, even at the cost of more false positives.</a:t>
            </a:r>
          </a:p>
          <a:p>
            <a:pPr lvl="1"/>
            <a:r>
              <a:rPr lang="en-GB" b="1"/>
              <a:t>Fraud Detection</a:t>
            </a:r>
            <a:r>
              <a:rPr lang="en-GB"/>
              <a:t> – A balance is needed; </a:t>
            </a:r>
            <a:r>
              <a:rPr lang="en-GB" b="1"/>
              <a:t>high Recall</a:t>
            </a:r>
            <a:r>
              <a:rPr lang="en-GB"/>
              <a:t> ensures most fraud cases are caught, but </a:t>
            </a:r>
            <a:r>
              <a:rPr lang="en-GB" b="1"/>
              <a:t>too low Precision</a:t>
            </a:r>
            <a:r>
              <a:rPr lang="en-GB"/>
              <a:t> causes many legitimate transactions to be blocked.</a:t>
            </a:r>
          </a:p>
          <a:p>
            <a:pPr lvl="1"/>
            <a:r>
              <a:rPr lang="en-GB" b="1"/>
              <a:t>Spam Filtering</a:t>
            </a:r>
            <a:r>
              <a:rPr lang="en-GB"/>
              <a:t> – Prioritizing </a:t>
            </a:r>
            <a:r>
              <a:rPr lang="en-GB" b="1"/>
              <a:t>high Precision</a:t>
            </a:r>
            <a:r>
              <a:rPr lang="en-GB"/>
              <a:t> avoids flagging too many real emails as spam, but some spam may go undetected.</a:t>
            </a:r>
          </a:p>
          <a:p>
            <a:r>
              <a:rPr lang="en-GB"/>
              <a:t>⚠️ </a:t>
            </a:r>
            <a:r>
              <a:rPr lang="en-GB" b="1"/>
              <a:t>When the </a:t>
            </a:r>
            <a:r>
              <a:rPr lang="en-GB" b="1" err="1"/>
              <a:t>Tradeoff</a:t>
            </a:r>
            <a:r>
              <a:rPr lang="en-GB" b="1"/>
              <a:t> Can Be Misleading:</a:t>
            </a:r>
            <a:endParaRPr lang="en-GB"/>
          </a:p>
          <a:p>
            <a:pPr lvl="1"/>
            <a:r>
              <a:rPr lang="en-GB" b="1"/>
              <a:t>If one metric is much more important than the other</a:t>
            </a:r>
            <a:r>
              <a:rPr lang="en-GB"/>
              <a:t> – Some applications should only focus on </a:t>
            </a:r>
            <a:r>
              <a:rPr lang="en-GB" b="1"/>
              <a:t>Recall (e.g., missing a cancer case is unacceptable)</a:t>
            </a:r>
            <a:r>
              <a:rPr lang="en-GB"/>
              <a:t> or </a:t>
            </a:r>
            <a:r>
              <a:rPr lang="en-GB" b="1"/>
              <a:t>Precision (e.g., in legal cases, false accusations are highly damaging)</a:t>
            </a:r>
            <a:r>
              <a:rPr lang="en-GB"/>
              <a:t>.</a:t>
            </a:r>
          </a:p>
          <a:p>
            <a:pPr lvl="1"/>
            <a:r>
              <a:rPr lang="en-GB" b="1"/>
              <a:t>If threshold selection is not optimized</a:t>
            </a:r>
            <a:r>
              <a:rPr lang="en-GB"/>
              <a:t> – The model’s performance depends on selecting the right </a:t>
            </a:r>
            <a:r>
              <a:rPr lang="en-GB" b="1"/>
              <a:t>decision threshold</a:t>
            </a:r>
            <a:r>
              <a:rPr lang="en-GB"/>
              <a:t> to balance Precision and Recall effectively.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4496F-0E58-2172-135E-3F57D1F3C4E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3696A5-A3C2-4951-E834-63960C31CD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329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E33D11-9366-3873-CB6A-EA36FFBEB3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B974A-431C-3DE7-7B2D-B28A85399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Cross-Validation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887F6-A54E-DC90-19A6-17E0C6C9D8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To ensure a model generalizes well to unseen data, cross-validation techniques are used: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K-Fold Cross-Validation:</a:t>
            </a:r>
            <a:br>
              <a:rPr lang="en-GB"/>
            </a:br>
            <a:r>
              <a:rPr lang="en-GB"/>
              <a:t>🔹 Splits data into </a:t>
            </a:r>
            <a:r>
              <a:rPr lang="en-GB" b="1"/>
              <a:t>K</a:t>
            </a:r>
            <a:r>
              <a:rPr lang="en-GB"/>
              <a:t> subsets (folds), training on </a:t>
            </a:r>
            <a:r>
              <a:rPr lang="en-GB" b="1"/>
              <a:t>K-1</a:t>
            </a:r>
            <a:r>
              <a:rPr lang="en-GB"/>
              <a:t> and testing on the remaining fold.</a:t>
            </a:r>
            <a:br>
              <a:rPr lang="en-GB"/>
            </a:br>
            <a:r>
              <a:rPr lang="en-GB"/>
              <a:t>🔹 Reduces variance by averaging results across multiple folds.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Common choice:</a:t>
            </a:r>
            <a:r>
              <a:rPr lang="en-GB"/>
              <a:t> K=5 or K=10.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Leave-One-Out Cross-Validation (LOO-CV):</a:t>
            </a:r>
            <a:br>
              <a:rPr lang="en-GB"/>
            </a:br>
            <a:r>
              <a:rPr lang="en-GB"/>
              <a:t>🔹 A special case of K-Fold where K = number of samples.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Pros:</a:t>
            </a:r>
            <a:r>
              <a:rPr lang="en-GB"/>
              <a:t> Maximizes data usage.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Cons:</a:t>
            </a:r>
            <a:r>
              <a:rPr lang="en-GB"/>
              <a:t> Computationally expensive for large datasets.</a:t>
            </a:r>
          </a:p>
          <a:p>
            <a:r>
              <a:rPr lang="en-GB"/>
              <a:t>📌 </a:t>
            </a:r>
            <a:r>
              <a:rPr lang="en-GB" b="1"/>
              <a:t>Use Case Example:</a:t>
            </a:r>
            <a:endParaRPr lang="en-GB"/>
          </a:p>
          <a:p>
            <a:pPr lvl="1"/>
            <a:r>
              <a:rPr lang="en-GB"/>
              <a:t>K-Fold is used in </a:t>
            </a:r>
            <a:r>
              <a:rPr lang="en-GB" b="1"/>
              <a:t>image classification</a:t>
            </a:r>
            <a:r>
              <a:rPr lang="en-GB"/>
              <a:t> for stable accuracy estimates.</a:t>
            </a:r>
          </a:p>
          <a:p>
            <a:pPr lvl="1"/>
            <a:r>
              <a:rPr lang="en-GB"/>
              <a:t>LOO-CV is used in </a:t>
            </a:r>
            <a:r>
              <a:rPr lang="en-GB" b="1"/>
              <a:t>small medical datasets</a:t>
            </a:r>
            <a:r>
              <a:rPr lang="en-GB"/>
              <a:t> where data is limited.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413E5-4929-85F5-B776-CCF3C6B7B64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4A1013-EEEC-2259-FE67-0C5CD1ED2C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201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77F128-B314-FBFC-5431-6E504CFBA7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252B7-2EAA-8AC3-C5DC-E663BA937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Hyperparameter Tuning &amp; Grid Search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0B3D3-5166-0F01-B10B-00A503E2CB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Optimizing a model requires fine-tuning hyperparameters: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Grid Search:</a:t>
            </a:r>
            <a:br>
              <a:rPr lang="en-GB"/>
            </a:br>
            <a:r>
              <a:rPr lang="en-GB"/>
              <a:t>🔹 Tests all possible hyperparameter combinations.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Pros:</a:t>
            </a:r>
            <a:r>
              <a:rPr lang="en-GB"/>
              <a:t> Guarantees the best choice.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Cons:</a:t>
            </a:r>
            <a:r>
              <a:rPr lang="en-GB"/>
              <a:t> Computationally expensive.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Random Search:</a:t>
            </a:r>
            <a:br>
              <a:rPr lang="en-GB"/>
            </a:br>
            <a:r>
              <a:rPr lang="en-GB"/>
              <a:t>🔹 Randomly samples hyperparameter values.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Pros:</a:t>
            </a:r>
            <a:r>
              <a:rPr lang="en-GB"/>
              <a:t> Faster than grid search.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Cons:</a:t>
            </a:r>
            <a:r>
              <a:rPr lang="en-GB"/>
              <a:t> May miss the best combination.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Bayesian Optimization:</a:t>
            </a:r>
            <a:br>
              <a:rPr lang="en-GB"/>
            </a:br>
            <a:r>
              <a:rPr lang="en-GB"/>
              <a:t>🔹 Learns from past evaluations to refine hyperparameter search.</a:t>
            </a:r>
          </a:p>
          <a:p>
            <a:r>
              <a:rPr lang="en-GB"/>
              <a:t>📌 </a:t>
            </a:r>
            <a:r>
              <a:rPr lang="en-GB" b="1"/>
              <a:t>Use Case Example:</a:t>
            </a:r>
            <a:endParaRPr lang="en-GB"/>
          </a:p>
          <a:p>
            <a:pPr lvl="1"/>
            <a:r>
              <a:rPr lang="en-GB" b="1"/>
              <a:t>Tuning a Support Vector Machine (SVM)</a:t>
            </a:r>
            <a:r>
              <a:rPr lang="en-GB"/>
              <a:t>: Grid search is used to find the best kernel and regularization parameters.</a:t>
            </a:r>
          </a:p>
          <a:p>
            <a:pPr lvl="1"/>
            <a:r>
              <a:rPr lang="en-GB" b="1"/>
              <a:t>Deep Learning Models:</a:t>
            </a:r>
            <a:r>
              <a:rPr lang="en-GB"/>
              <a:t> Random search is used due to the large number of parameters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24B67-C9B9-3FD7-C8E8-8C046B888D6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F17089-C324-2F22-0DD8-C9879208DA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234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059637-1688-DCCE-115F-704213A05C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2C1CE-0488-05CD-08C2-EFE5506D8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How to Detect and Mitigate Biases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CB0E8-CE32-8CBD-0E1A-06269A0AE5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Bias in machine learning models occurs when certain groups are </a:t>
            </a:r>
            <a:r>
              <a:rPr lang="en-GB" b="1"/>
              <a:t>systematically disadvantaged</a:t>
            </a:r>
            <a:r>
              <a:rPr lang="en-GB"/>
              <a:t> due to </a:t>
            </a:r>
            <a:r>
              <a:rPr lang="en-GB" b="1"/>
              <a:t>imbalanced data, flawed assumptions, or biased historical trends</a:t>
            </a:r>
            <a:r>
              <a:rPr lang="en-GB"/>
              <a:t>.</a:t>
            </a:r>
          </a:p>
          <a:p>
            <a:r>
              <a:rPr lang="en-GB" b="1"/>
              <a:t>📌 Common Types of Bias in AI Models</a:t>
            </a:r>
          </a:p>
          <a:p>
            <a:pPr marL="457200" lvl="1" indent="0">
              <a:buNone/>
            </a:pPr>
            <a:r>
              <a:rPr lang="en-GB"/>
              <a:t>🔹 </a:t>
            </a:r>
            <a:r>
              <a:rPr lang="en-GB" b="1"/>
              <a:t>Sampling Bias:</a:t>
            </a:r>
            <a:r>
              <a:rPr lang="en-GB"/>
              <a:t> Data is not representative of the entire population.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Label Bias:</a:t>
            </a:r>
            <a:r>
              <a:rPr lang="en-GB"/>
              <a:t> Training labels reflect human prejudices (e.g., biased hiring data).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Feature Bias:</a:t>
            </a:r>
            <a:r>
              <a:rPr lang="en-GB"/>
              <a:t> Certain attributes influence predictions unfairly (e.g., race, gender).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Automation Bias:</a:t>
            </a:r>
            <a:r>
              <a:rPr lang="en-GB"/>
              <a:t> Over-reliance on AI without human verification.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E5610-AFC3-C44A-C816-C5935BA092D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767E76-CE6B-1E06-0FB4-678631ABF8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760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A644D-0EAF-D341-800F-6FC4F763A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Detect and Mitigate Biases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A9D2C-9D47-079D-C874-3AFF621C54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✅ </a:t>
            </a:r>
            <a:r>
              <a:rPr lang="en-GB" b="1"/>
              <a:t>Detection Techniques:</a:t>
            </a:r>
            <a:endParaRPr lang="en-GB"/>
          </a:p>
          <a:p>
            <a:pPr lvl="1"/>
            <a:r>
              <a:rPr lang="en-GB" b="1"/>
              <a:t>Demographic Parity:</a:t>
            </a:r>
            <a:r>
              <a:rPr lang="en-GB"/>
              <a:t> Ensure equal outcomes across groups.</a:t>
            </a:r>
          </a:p>
          <a:p>
            <a:pPr lvl="1"/>
            <a:r>
              <a:rPr lang="en-GB" b="1"/>
              <a:t>Equalized Odds:</a:t>
            </a:r>
            <a:r>
              <a:rPr lang="en-GB"/>
              <a:t> Check if error rates are similar for all subgroups.</a:t>
            </a:r>
          </a:p>
          <a:p>
            <a:pPr lvl="1"/>
            <a:r>
              <a:rPr lang="en-GB" b="1"/>
              <a:t>Disparate Impact Analysis:</a:t>
            </a:r>
            <a:r>
              <a:rPr lang="en-GB"/>
              <a:t> Evaluate whether outcomes disproportionately affect one group.</a:t>
            </a:r>
          </a:p>
          <a:p>
            <a:r>
              <a:rPr lang="en-GB"/>
              <a:t>✅ </a:t>
            </a:r>
            <a:r>
              <a:rPr lang="en-GB" b="1"/>
              <a:t>Mitigation Strategies:</a:t>
            </a:r>
            <a:endParaRPr lang="en-GB"/>
          </a:p>
          <a:p>
            <a:pPr lvl="1"/>
            <a:r>
              <a:rPr lang="en-GB" b="1"/>
              <a:t>Rebalance the dataset</a:t>
            </a:r>
            <a:r>
              <a:rPr lang="en-GB"/>
              <a:t> (e.g., under-sampling overrepresented groups).</a:t>
            </a:r>
          </a:p>
          <a:p>
            <a:pPr lvl="1"/>
            <a:r>
              <a:rPr lang="en-GB" b="1"/>
              <a:t>Remove biased features</a:t>
            </a:r>
            <a:r>
              <a:rPr lang="en-GB"/>
              <a:t> that should not influence predictions.</a:t>
            </a:r>
          </a:p>
          <a:p>
            <a:pPr lvl="1"/>
            <a:r>
              <a:rPr lang="en-GB" b="1"/>
              <a:t>Fairness-aware algorithms</a:t>
            </a:r>
            <a:r>
              <a:rPr lang="en-GB"/>
              <a:t> (e.g., adversarial debiasing, re-weighted training).</a:t>
            </a:r>
          </a:p>
          <a:p>
            <a:pPr lvl="1"/>
            <a:r>
              <a:rPr lang="en-GB" b="1"/>
              <a:t>Human-in-the-loop reviews</a:t>
            </a:r>
            <a:r>
              <a:rPr lang="en-GB"/>
              <a:t> for AI-driven decisions.</a:t>
            </a:r>
          </a:p>
          <a:p>
            <a:r>
              <a:rPr lang="en-GB"/>
              <a:t>📌 </a:t>
            </a:r>
            <a:r>
              <a:rPr lang="en-GB" b="1"/>
              <a:t>Use Case:</a:t>
            </a:r>
          </a:p>
          <a:p>
            <a:pPr marL="457200" lvl="1" indent="0">
              <a:buNone/>
            </a:pPr>
            <a:r>
              <a:rPr lang="en-GB"/>
              <a:t>A </a:t>
            </a:r>
            <a:r>
              <a:rPr lang="en-GB" b="1"/>
              <a:t>facial recognition system</a:t>
            </a:r>
            <a:r>
              <a:rPr lang="en-GB"/>
              <a:t> misclassifies darker skin tones more frequently than lighter tones. </a:t>
            </a:r>
            <a:r>
              <a:rPr lang="en-GB" b="1"/>
              <a:t>Solution:</a:t>
            </a:r>
            <a:r>
              <a:rPr lang="en-GB"/>
              <a:t> Train the model on a diverse dataset to improve fairness.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939999-4D98-F580-F515-0127F3D9534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8F8519-5404-3889-4D9E-C1355FDC26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825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8A735-011E-C9FF-4F34-FD4BED8CB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Ethical Considerations Before Deployment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41884-12B7-1116-FF4A-E29780769C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AI models impact </a:t>
            </a:r>
            <a:r>
              <a:rPr lang="en-GB" b="1"/>
              <a:t>people’s lives, careers, and opportunities</a:t>
            </a:r>
            <a:r>
              <a:rPr lang="en-GB"/>
              <a:t>, making </a:t>
            </a:r>
            <a:r>
              <a:rPr lang="en-GB" b="1"/>
              <a:t>ethics a critical aspect</a:t>
            </a:r>
            <a:r>
              <a:rPr lang="en-GB"/>
              <a:t> before deployment.</a:t>
            </a:r>
          </a:p>
          <a:p>
            <a:r>
              <a:rPr lang="en-GB"/>
              <a:t>📌 </a:t>
            </a:r>
            <a:r>
              <a:rPr lang="en-GB" b="1"/>
              <a:t>Key Ethical Questions to Ask:</a:t>
            </a:r>
          </a:p>
          <a:p>
            <a:pPr marL="457200" lvl="1" indent="0">
              <a:buNone/>
            </a:pPr>
            <a:r>
              <a:rPr lang="en-GB"/>
              <a:t>🔹 </a:t>
            </a:r>
            <a:r>
              <a:rPr lang="en-GB" b="1"/>
              <a:t>Transparency:</a:t>
            </a:r>
            <a:r>
              <a:rPr lang="en-GB"/>
              <a:t> Can the model’s decisions be explained?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Accountability:</a:t>
            </a:r>
            <a:r>
              <a:rPr lang="en-GB"/>
              <a:t> Who is responsible for unfair predictions?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Fairness:</a:t>
            </a:r>
            <a:r>
              <a:rPr lang="en-GB"/>
              <a:t> Does the model systematically disadvantage certain groups?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Privacy:</a:t>
            </a:r>
            <a:r>
              <a:rPr lang="en-GB"/>
              <a:t> Does the model respect data protection laws (e.g., GDPR, CCPA)?</a:t>
            </a:r>
          </a:p>
          <a:p>
            <a:r>
              <a:rPr lang="en-GB"/>
              <a:t>✅ </a:t>
            </a:r>
            <a:r>
              <a:rPr lang="en-GB" b="1"/>
              <a:t>Regulatory Compliance:</a:t>
            </a: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AI models must comply with laws such as </a:t>
            </a:r>
            <a:r>
              <a:rPr lang="en-GB" b="1"/>
              <a:t>GDPR (Europe)</a:t>
            </a:r>
            <a:r>
              <a:rPr lang="en-GB"/>
              <a:t> and </a:t>
            </a:r>
            <a:r>
              <a:rPr lang="en-GB" b="1"/>
              <a:t>EEOC (USA hiring laws)</a:t>
            </a:r>
            <a:r>
              <a:rPr lang="en-GB"/>
              <a:t>.</a:t>
            </a:r>
          </a:p>
          <a:p>
            <a:r>
              <a:rPr lang="en-GB"/>
              <a:t>📌 </a:t>
            </a:r>
            <a:r>
              <a:rPr lang="en-GB" b="1"/>
              <a:t>Example:</a:t>
            </a:r>
            <a:endParaRPr lang="en-GB"/>
          </a:p>
          <a:p>
            <a:pPr marL="457200" lvl="1" indent="0">
              <a:buNone/>
            </a:pPr>
            <a:r>
              <a:rPr lang="en-GB" b="1"/>
              <a:t>Facial recognition models</a:t>
            </a:r>
            <a:r>
              <a:rPr lang="en-GB"/>
              <a:t> have shown racial bias—companies like IBM and Microsoft have revised their algorithms to ensure fairness.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E7BF2-FCB6-C70C-E755-E0E2154E888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4799E3-7E7B-A4F9-E853-647D79B9DF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770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93D54-64A6-0297-B994-21A1F710840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05/03/2025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1727CE-C8D6-1C6B-5C41-412AAAAFB7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821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Application>Microsoft Office PowerPoint</Application>
  <PresentationFormat>Widescreen</PresentationFormat>
  <Slides>45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6" baseType="lpstr">
      <vt:lpstr>UWTSD Serif 1</vt:lpstr>
      <vt:lpstr>Data Mining &amp; Visualisation  Evaluation</vt:lpstr>
      <vt:lpstr>Recap – CRISP-DM</vt:lpstr>
      <vt:lpstr>Recap – CRISP-DM</vt:lpstr>
      <vt:lpstr>Recap – CRISP-DM</vt:lpstr>
      <vt:lpstr>CRISP-DM Phase 5 - Evaluation</vt:lpstr>
      <vt:lpstr>Content</vt:lpstr>
      <vt:lpstr>What is Model Evaluation, and Why is it Important?</vt:lpstr>
      <vt:lpstr>The Role of Evaluation Before Deployment</vt:lpstr>
      <vt:lpstr>Practical Example: Predicting Customer Churn in Telecom</vt:lpstr>
      <vt:lpstr>Defining Success Criteria (KPIs &amp; Business Impact)</vt:lpstr>
      <vt:lpstr>How Different Business Objectives Influence Model Evaluation</vt:lpstr>
      <vt:lpstr>Practical Example: Fraud Detection Model</vt:lpstr>
      <vt:lpstr>Machine Learning Metrics (Supervised and Unsupervised)</vt:lpstr>
      <vt:lpstr>Accuracy – Classification Metric</vt:lpstr>
      <vt:lpstr>Accuracy – Classification Metric</vt:lpstr>
      <vt:lpstr>Precision – Classification Metric</vt:lpstr>
      <vt:lpstr>Precision – Classification Metric</vt:lpstr>
      <vt:lpstr>Recall  – Classification Metric</vt:lpstr>
      <vt:lpstr>Recall  – Classification Metric</vt:lpstr>
      <vt:lpstr>F1-Score   – Classification Metric</vt:lpstr>
      <vt:lpstr>F1-Score   – Classification Metric</vt:lpstr>
      <vt:lpstr>AUC-ROC Curve   – Classification Metric</vt:lpstr>
      <vt:lpstr>AUC-ROC Curve   – Classification Metric</vt:lpstr>
      <vt:lpstr>RMSE (Root Mean Squared Error) – Regression Metric</vt:lpstr>
      <vt:lpstr>RMSE (Root Mean Squared Error) – Regression Metric</vt:lpstr>
      <vt:lpstr>MAE (Mean Absolute Error)  – Regression Metric</vt:lpstr>
      <vt:lpstr>MAE (Mean Absolute Error)  – Regression Metric</vt:lpstr>
      <vt:lpstr>R² (R-Squared)  – Regression Metric</vt:lpstr>
      <vt:lpstr>R² (R-Squared)  – Regression Metric</vt:lpstr>
      <vt:lpstr>R² (R-Squared)  – Regression Metric</vt:lpstr>
      <vt:lpstr>Silhouette Score – Clustering Metric</vt:lpstr>
      <vt:lpstr>Silhouette Score – Clustering Metric</vt:lpstr>
      <vt:lpstr>Silhouette Score – Clustering Metric</vt:lpstr>
      <vt:lpstr>Davies-Bouldin Index – Clustering Metric</vt:lpstr>
      <vt:lpstr>Davies-Bouldin Index – Clustering Metric</vt:lpstr>
      <vt:lpstr>Davies-Bouldin Index – Clustering Metric</vt:lpstr>
      <vt:lpstr>Precision-Recall Tradeoff – Anomaly Detection Metrics</vt:lpstr>
      <vt:lpstr>Precision-Recall Tradeoff – Anomaly Detection Metrics</vt:lpstr>
      <vt:lpstr>Precision-Recall Tradeoff – Anomaly Detection Metrics</vt:lpstr>
      <vt:lpstr>Cross-Validation Techniques</vt:lpstr>
      <vt:lpstr>Hyperparameter Tuning &amp; Grid Search</vt:lpstr>
      <vt:lpstr>How to Detect and Mitigate Biases</vt:lpstr>
      <vt:lpstr>How to Detect and Mitigate Biases</vt:lpstr>
      <vt:lpstr>Ethical Considerations Before Deployment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revision>1</cp:revision>
  <dcterms:created xsi:type="dcterms:W3CDTF">2025-02-05T03:06:25Z</dcterms:created>
  <dcterms:modified xsi:type="dcterms:W3CDTF">2025-03-05T11:39:07Z</dcterms:modified>
</cp:coreProperties>
</file>