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70" r:id="rId4"/>
    <p:sldId id="258" r:id="rId5"/>
    <p:sldId id="259" r:id="rId6"/>
    <p:sldId id="260" r:id="rId7"/>
    <p:sldId id="261" r:id="rId8"/>
    <p:sldId id="262" r:id="rId9"/>
    <p:sldId id="263" r:id="rId10"/>
    <p:sldId id="266" r:id="rId11"/>
    <p:sldId id="269" r:id="rId12"/>
    <p:sldId id="264" r:id="rId13"/>
    <p:sldId id="265" r:id="rId14"/>
    <p:sldId id="267" r:id="rId15"/>
    <p:sldId id="271" r:id="rId16"/>
    <p:sldId id="26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6C8E7"/>
    <a:srgbClr val="555F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0E17105-AF8C-4287-88EE-6F76C65FB7FF}" v="316" dt="2024-01-16T17:08:44.4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598" autoAdjust="0"/>
  </p:normalViewPr>
  <p:slideViewPr>
    <p:cSldViewPr snapToGrid="0">
      <p:cViewPr varScale="1">
        <p:scale>
          <a:sx n="57" d="100"/>
          <a:sy n="57" d="100"/>
        </p:scale>
        <p:origin x="99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rry Beer" userId="8c8ddc965a6867a4" providerId="LiveId" clId="{40E17105-AF8C-4287-88EE-6F76C65FB7FF}"/>
    <pc:docChg chg="undo custSel addSld delSld modSld">
      <pc:chgData name="Harry Beer" userId="8c8ddc965a6867a4" providerId="LiveId" clId="{40E17105-AF8C-4287-88EE-6F76C65FB7FF}" dt="2024-01-17T06:58:56.675" v="4152" actId="2711"/>
      <pc:docMkLst>
        <pc:docMk/>
      </pc:docMkLst>
      <pc:sldChg chg="addSp modSp new mod setBg">
        <pc:chgData name="Harry Beer" userId="8c8ddc965a6867a4" providerId="LiveId" clId="{40E17105-AF8C-4287-88EE-6F76C65FB7FF}" dt="2024-01-16T17:14:29.331" v="4136" actId="1582"/>
        <pc:sldMkLst>
          <pc:docMk/>
          <pc:sldMk cId="2272857478" sldId="256"/>
        </pc:sldMkLst>
        <pc:spChg chg="mod">
          <ac:chgData name="Harry Beer" userId="8c8ddc965a6867a4" providerId="LiveId" clId="{40E17105-AF8C-4287-88EE-6F76C65FB7FF}" dt="2024-01-16T17:14:01.052" v="4133" actId="14100"/>
          <ac:spMkLst>
            <pc:docMk/>
            <pc:sldMk cId="2272857478" sldId="256"/>
            <ac:spMk id="2" creationId="{1455A60E-E737-DD8F-C0F1-A570A4321233}"/>
          </ac:spMkLst>
        </pc:spChg>
        <pc:spChg chg="mod">
          <ac:chgData name="Harry Beer" userId="8c8ddc965a6867a4" providerId="LiveId" clId="{40E17105-AF8C-4287-88EE-6F76C65FB7FF}" dt="2024-01-16T17:14:29.331" v="4136" actId="1582"/>
          <ac:spMkLst>
            <pc:docMk/>
            <pc:sldMk cId="2272857478" sldId="256"/>
            <ac:spMk id="3" creationId="{73043DB2-839A-B0A1-24F5-9938E365FAA2}"/>
          </ac:spMkLst>
        </pc:spChg>
        <pc:picChg chg="add mod">
          <ac:chgData name="Harry Beer" userId="8c8ddc965a6867a4" providerId="LiveId" clId="{40E17105-AF8C-4287-88EE-6F76C65FB7FF}" dt="2024-01-16T17:13:59.449" v="4131" actId="14100"/>
          <ac:picMkLst>
            <pc:docMk/>
            <pc:sldMk cId="2272857478" sldId="256"/>
            <ac:picMk id="4" creationId="{DEA20FB4-68FE-1BC3-445A-04A0D1B5D7E5}"/>
          </ac:picMkLst>
        </pc:picChg>
      </pc:sldChg>
      <pc:sldChg chg="addSp delSp modSp new mod setBg">
        <pc:chgData name="Harry Beer" userId="8c8ddc965a6867a4" providerId="LiveId" clId="{40E17105-AF8C-4287-88EE-6F76C65FB7FF}" dt="2024-01-16T17:08:35.250" v="4102"/>
        <pc:sldMkLst>
          <pc:docMk/>
          <pc:sldMk cId="257431744" sldId="257"/>
        </pc:sldMkLst>
        <pc:spChg chg="add mod">
          <ac:chgData name="Harry Beer" userId="8c8ddc965a6867a4" providerId="LiveId" clId="{40E17105-AF8C-4287-88EE-6F76C65FB7FF}" dt="2024-01-16T16:52:52.279" v="3992" actId="115"/>
          <ac:spMkLst>
            <pc:docMk/>
            <pc:sldMk cId="257431744" sldId="257"/>
            <ac:spMk id="2" creationId="{F460A836-BC2B-25DC-6B92-163D2BE7D9B9}"/>
          </ac:spMkLst>
        </pc:spChg>
        <pc:spChg chg="add mod">
          <ac:chgData name="Harry Beer" userId="8c8ddc965a6867a4" providerId="LiveId" clId="{40E17105-AF8C-4287-88EE-6F76C65FB7FF}" dt="2024-01-16T16:51:44.269" v="3988" actId="207"/>
          <ac:spMkLst>
            <pc:docMk/>
            <pc:sldMk cId="257431744" sldId="257"/>
            <ac:spMk id="3" creationId="{9925BE63-DB2A-E18E-561C-D07DE66F40AD}"/>
          </ac:spMkLst>
        </pc:spChg>
        <pc:spChg chg="add mod">
          <ac:chgData name="Harry Beer" userId="8c8ddc965a6867a4" providerId="LiveId" clId="{40E17105-AF8C-4287-88EE-6F76C65FB7FF}" dt="2024-01-16T16:53:06.424" v="3993" actId="1076"/>
          <ac:spMkLst>
            <pc:docMk/>
            <pc:sldMk cId="257431744" sldId="257"/>
            <ac:spMk id="4" creationId="{4ADAFBE6-F34C-DB56-F3B6-76C63C5B2A96}"/>
          </ac:spMkLst>
        </pc:spChg>
        <pc:grpChg chg="add">
          <ac:chgData name="Harry Beer" userId="8c8ddc965a6867a4" providerId="LiveId" clId="{40E17105-AF8C-4287-88EE-6F76C65FB7FF}" dt="2024-01-16T12:07:49.362" v="3706" actId="26606"/>
          <ac:grpSpMkLst>
            <pc:docMk/>
            <pc:sldMk cId="257431744" sldId="257"/>
            <ac:grpSpMk id="11" creationId="{31C49F18-8757-4E87-5C2E-9D6D7B82BA3B}"/>
          </ac:grpSpMkLst>
        </pc:grpChg>
        <pc:picChg chg="add del mod">
          <ac:chgData name="Harry Beer" userId="8c8ddc965a6867a4" providerId="LiveId" clId="{40E17105-AF8C-4287-88EE-6F76C65FB7FF}" dt="2024-01-13T16:58:02.635" v="2222" actId="22"/>
          <ac:picMkLst>
            <pc:docMk/>
            <pc:sldMk cId="257431744" sldId="257"/>
            <ac:picMk id="6" creationId="{11F072CE-9936-AFC5-10B6-6D876E6F7BDF}"/>
          </ac:picMkLst>
        </pc:picChg>
        <pc:picChg chg="add mod">
          <ac:chgData name="Harry Beer" userId="8c8ddc965a6867a4" providerId="LiveId" clId="{40E17105-AF8C-4287-88EE-6F76C65FB7FF}" dt="2024-01-16T16:53:10.205" v="3994" actId="1076"/>
          <ac:picMkLst>
            <pc:docMk/>
            <pc:sldMk cId="257431744" sldId="257"/>
            <ac:picMk id="8" creationId="{CCEB600E-0AC5-F269-FE50-19C2E4A637DF}"/>
          </ac:picMkLst>
        </pc:picChg>
      </pc:sldChg>
      <pc:sldChg chg="addSp delSp modSp new mod setBg">
        <pc:chgData name="Harry Beer" userId="8c8ddc965a6867a4" providerId="LiveId" clId="{40E17105-AF8C-4287-88EE-6F76C65FB7FF}" dt="2024-01-16T16:31:35.041" v="3848" actId="20577"/>
        <pc:sldMkLst>
          <pc:docMk/>
          <pc:sldMk cId="3330944813" sldId="258"/>
        </pc:sldMkLst>
        <pc:spChg chg="add mod">
          <ac:chgData name="Harry Beer" userId="8c8ddc965a6867a4" providerId="LiveId" clId="{40E17105-AF8C-4287-88EE-6F76C65FB7FF}" dt="2024-01-16T16:27:26.213" v="3781" actId="6549"/>
          <ac:spMkLst>
            <pc:docMk/>
            <pc:sldMk cId="3330944813" sldId="258"/>
            <ac:spMk id="2" creationId="{EF904254-88D6-125C-6492-EBFAC3FE09B3}"/>
          </ac:spMkLst>
        </pc:spChg>
        <pc:spChg chg="add del mod">
          <ac:chgData name="Harry Beer" userId="8c8ddc965a6867a4" providerId="LiveId" clId="{40E17105-AF8C-4287-88EE-6F76C65FB7FF}" dt="2024-01-16T10:59:27.612" v="2982" actId="26606"/>
          <ac:spMkLst>
            <pc:docMk/>
            <pc:sldMk cId="3330944813" sldId="258"/>
            <ac:spMk id="3" creationId="{FCC51506-5BA8-ACEE-6CE8-445BEEBABCD1}"/>
          </ac:spMkLst>
        </pc:spChg>
        <pc:spChg chg="add">
          <ac:chgData name="Harry Beer" userId="8c8ddc965a6867a4" providerId="LiveId" clId="{40E17105-AF8C-4287-88EE-6F76C65FB7FF}" dt="2024-01-16T10:59:27.612" v="2982" actId="26606"/>
          <ac:spMkLst>
            <pc:docMk/>
            <pc:sldMk cId="3330944813" sldId="258"/>
            <ac:spMk id="10" creationId="{B50AB553-2A96-4A92-96F2-93548E096954}"/>
          </ac:spMkLst>
        </pc:spChg>
        <pc:graphicFrameChg chg="add mod">
          <ac:chgData name="Harry Beer" userId="8c8ddc965a6867a4" providerId="LiveId" clId="{40E17105-AF8C-4287-88EE-6F76C65FB7FF}" dt="2024-01-16T16:31:35.041" v="3848" actId="20577"/>
          <ac:graphicFrameMkLst>
            <pc:docMk/>
            <pc:sldMk cId="3330944813" sldId="258"/>
            <ac:graphicFrameMk id="5" creationId="{EA59805D-BDEE-06DB-A247-CC1A9E1A4963}"/>
          </ac:graphicFrameMkLst>
        </pc:graphicFrameChg>
        <pc:picChg chg="add mod">
          <ac:chgData name="Harry Beer" userId="8c8ddc965a6867a4" providerId="LiveId" clId="{40E17105-AF8C-4287-88EE-6F76C65FB7FF}" dt="2024-01-16T10:59:33.342" v="2984" actId="27614"/>
          <ac:picMkLst>
            <pc:docMk/>
            <pc:sldMk cId="3330944813" sldId="258"/>
            <ac:picMk id="6" creationId="{A2A2A727-1B86-0585-6263-658141ED98C4}"/>
          </ac:picMkLst>
        </pc:picChg>
      </pc:sldChg>
      <pc:sldChg chg="addSp delSp modSp new mod setBg">
        <pc:chgData name="Harry Beer" userId="8c8ddc965a6867a4" providerId="LiveId" clId="{40E17105-AF8C-4287-88EE-6F76C65FB7FF}" dt="2024-01-16T17:10:43.695" v="4110" actId="1076"/>
        <pc:sldMkLst>
          <pc:docMk/>
          <pc:sldMk cId="312778417" sldId="259"/>
        </pc:sldMkLst>
        <pc:spChg chg="add mod ord">
          <ac:chgData name="Harry Beer" userId="8c8ddc965a6867a4" providerId="LiveId" clId="{40E17105-AF8C-4287-88EE-6F76C65FB7FF}" dt="2024-01-16T17:07:52.923" v="4101" actId="2711"/>
          <ac:spMkLst>
            <pc:docMk/>
            <pc:sldMk cId="312778417" sldId="259"/>
            <ac:spMk id="2" creationId="{FD4AAB61-6392-5F04-F0FB-BA072D73B775}"/>
          </ac:spMkLst>
        </pc:spChg>
        <pc:spChg chg="add del mod">
          <ac:chgData name="Harry Beer" userId="8c8ddc965a6867a4" providerId="LiveId" clId="{40E17105-AF8C-4287-88EE-6F76C65FB7FF}" dt="2024-01-16T17:10:43.695" v="4110" actId="1076"/>
          <ac:spMkLst>
            <pc:docMk/>
            <pc:sldMk cId="312778417" sldId="259"/>
            <ac:spMk id="3" creationId="{09A319D7-1E85-1B65-267C-C2D8FE7BD86F}"/>
          </ac:spMkLst>
        </pc:spChg>
        <pc:spChg chg="add mod">
          <ac:chgData name="Harry Beer" userId="8c8ddc965a6867a4" providerId="LiveId" clId="{40E17105-AF8C-4287-88EE-6F76C65FB7FF}" dt="2024-01-16T11:31:37.226" v="3325" actId="26606"/>
          <ac:spMkLst>
            <pc:docMk/>
            <pc:sldMk cId="312778417" sldId="259"/>
            <ac:spMk id="4" creationId="{20D65B0E-2C5C-C704-9165-5CA0451768AE}"/>
          </ac:spMkLst>
        </pc:spChg>
        <pc:spChg chg="add del">
          <ac:chgData name="Harry Beer" userId="8c8ddc965a6867a4" providerId="LiveId" clId="{40E17105-AF8C-4287-88EE-6F76C65FB7FF}" dt="2024-01-13T15:31:19.367" v="606" actId="22"/>
          <ac:spMkLst>
            <pc:docMk/>
            <pc:sldMk cId="312778417" sldId="259"/>
            <ac:spMk id="5" creationId="{8D9C1771-2F56-D03F-AC11-C6696B2DB1E8}"/>
          </ac:spMkLst>
        </pc:spChg>
        <pc:spChg chg="add del">
          <ac:chgData name="Harry Beer" userId="8c8ddc965a6867a4" providerId="LiveId" clId="{40E17105-AF8C-4287-88EE-6F76C65FB7FF}" dt="2024-01-16T11:17:52.711" v="3138" actId="22"/>
          <ac:spMkLst>
            <pc:docMk/>
            <pc:sldMk cId="312778417" sldId="259"/>
            <ac:spMk id="6" creationId="{11565305-EC25-1842-7C5E-125A1331F4F9}"/>
          </ac:spMkLst>
        </pc:spChg>
        <pc:spChg chg="add del">
          <ac:chgData name="Harry Beer" userId="8c8ddc965a6867a4" providerId="LiveId" clId="{40E17105-AF8C-4287-88EE-6F76C65FB7FF}" dt="2024-01-13T15:31:39.929" v="608" actId="22"/>
          <ac:spMkLst>
            <pc:docMk/>
            <pc:sldMk cId="312778417" sldId="259"/>
            <ac:spMk id="7" creationId="{00B85BC5-C6D2-44A7-6D0D-16E1F0CD9F37}"/>
          </ac:spMkLst>
        </pc:spChg>
        <pc:spChg chg="add mod">
          <ac:chgData name="Harry Beer" userId="8c8ddc965a6867a4" providerId="LiveId" clId="{40E17105-AF8C-4287-88EE-6F76C65FB7FF}" dt="2024-01-16T11:31:37.226" v="3325" actId="26606"/>
          <ac:spMkLst>
            <pc:docMk/>
            <pc:sldMk cId="312778417" sldId="259"/>
            <ac:spMk id="8" creationId="{C30CD4F7-428E-2DEB-113D-8067E75C5E7C}"/>
          </ac:spMkLst>
        </pc:spChg>
        <pc:spChg chg="add del mod">
          <ac:chgData name="Harry Beer" userId="8c8ddc965a6867a4" providerId="LiveId" clId="{40E17105-AF8C-4287-88EE-6F76C65FB7FF}" dt="2024-01-16T11:23:01.393" v="3239" actId="478"/>
          <ac:spMkLst>
            <pc:docMk/>
            <pc:sldMk cId="312778417" sldId="259"/>
            <ac:spMk id="9" creationId="{7969DFEC-00D9-4397-2AD5-1C07A19FC309}"/>
          </ac:spMkLst>
        </pc:spChg>
        <pc:spChg chg="add mod">
          <ac:chgData name="Harry Beer" userId="8c8ddc965a6867a4" providerId="LiveId" clId="{40E17105-AF8C-4287-88EE-6F76C65FB7FF}" dt="2024-01-16T11:31:37.226" v="3325" actId="26606"/>
          <ac:spMkLst>
            <pc:docMk/>
            <pc:sldMk cId="312778417" sldId="259"/>
            <ac:spMk id="12" creationId="{178ED9A9-5263-1CE2-5B20-C16FDFCCCEDD}"/>
          </ac:spMkLst>
        </pc:spChg>
        <pc:spChg chg="add mod">
          <ac:chgData name="Harry Beer" userId="8c8ddc965a6867a4" providerId="LiveId" clId="{40E17105-AF8C-4287-88EE-6F76C65FB7FF}" dt="2024-01-16T11:31:37.226" v="3325" actId="26606"/>
          <ac:spMkLst>
            <pc:docMk/>
            <pc:sldMk cId="312778417" sldId="259"/>
            <ac:spMk id="14" creationId="{1CD81777-9429-F042-7C91-6495C679F97D}"/>
          </ac:spMkLst>
        </pc:spChg>
        <pc:spChg chg="add mod">
          <ac:chgData name="Harry Beer" userId="8c8ddc965a6867a4" providerId="LiveId" clId="{40E17105-AF8C-4287-88EE-6F76C65FB7FF}" dt="2024-01-16T11:31:37.226" v="3325" actId="26606"/>
          <ac:spMkLst>
            <pc:docMk/>
            <pc:sldMk cId="312778417" sldId="259"/>
            <ac:spMk id="17" creationId="{E0B91E6A-B937-B2F3-650E-6874FE8B4BF9}"/>
          </ac:spMkLst>
        </pc:spChg>
        <pc:spChg chg="add mod">
          <ac:chgData name="Harry Beer" userId="8c8ddc965a6867a4" providerId="LiveId" clId="{40E17105-AF8C-4287-88EE-6F76C65FB7FF}" dt="2024-01-16T11:31:37.226" v="3325" actId="26606"/>
          <ac:spMkLst>
            <pc:docMk/>
            <pc:sldMk cId="312778417" sldId="259"/>
            <ac:spMk id="19" creationId="{07BEC80F-1065-0490-7096-48DD81B24C1E}"/>
          </ac:spMkLst>
        </pc:spChg>
        <pc:spChg chg="add mod">
          <ac:chgData name="Harry Beer" userId="8c8ddc965a6867a4" providerId="LiveId" clId="{40E17105-AF8C-4287-88EE-6F76C65FB7FF}" dt="2024-01-16T11:31:37.226" v="3325" actId="26606"/>
          <ac:spMkLst>
            <pc:docMk/>
            <pc:sldMk cId="312778417" sldId="259"/>
            <ac:spMk id="21" creationId="{9C4CDB2A-C657-84E7-FD96-BB7EE2A09AD3}"/>
          </ac:spMkLst>
        </pc:spChg>
        <pc:spChg chg="add del">
          <ac:chgData name="Harry Beer" userId="8c8ddc965a6867a4" providerId="LiveId" clId="{40E17105-AF8C-4287-88EE-6F76C65FB7FF}" dt="2024-01-16T11:31:37.226" v="3325" actId="26606"/>
          <ac:spMkLst>
            <pc:docMk/>
            <pc:sldMk cId="312778417" sldId="259"/>
            <ac:spMk id="26" creationId="{AB8C311F-7253-4AED-9701-7FC0708C41C7}"/>
          </ac:spMkLst>
        </pc:spChg>
        <pc:spChg chg="add del">
          <ac:chgData name="Harry Beer" userId="8c8ddc965a6867a4" providerId="LiveId" clId="{40E17105-AF8C-4287-88EE-6F76C65FB7FF}" dt="2024-01-16T11:31:37.226" v="3325" actId="26606"/>
          <ac:spMkLst>
            <pc:docMk/>
            <pc:sldMk cId="312778417" sldId="259"/>
            <ac:spMk id="28" creationId="{E2384209-CB15-4CDF-9D31-C44FD9A3F20D}"/>
          </ac:spMkLst>
        </pc:spChg>
        <pc:spChg chg="add del">
          <ac:chgData name="Harry Beer" userId="8c8ddc965a6867a4" providerId="LiveId" clId="{40E17105-AF8C-4287-88EE-6F76C65FB7FF}" dt="2024-01-16T11:31:37.226" v="3325" actId="26606"/>
          <ac:spMkLst>
            <pc:docMk/>
            <pc:sldMk cId="312778417" sldId="259"/>
            <ac:spMk id="30" creationId="{2633B3B5-CC90-43F0-8714-D31D1F3F0209}"/>
          </ac:spMkLst>
        </pc:spChg>
        <pc:spChg chg="add del">
          <ac:chgData name="Harry Beer" userId="8c8ddc965a6867a4" providerId="LiveId" clId="{40E17105-AF8C-4287-88EE-6F76C65FB7FF}" dt="2024-01-16T11:31:37.226" v="3325" actId="26606"/>
          <ac:spMkLst>
            <pc:docMk/>
            <pc:sldMk cId="312778417" sldId="259"/>
            <ac:spMk id="32" creationId="{A8D57A06-A426-446D-B02C-A2DC6B62E45E}"/>
          </ac:spMkLst>
        </pc:spChg>
        <pc:graphicFrameChg chg="add del">
          <ac:chgData name="Harry Beer" userId="8c8ddc965a6867a4" providerId="LiveId" clId="{40E17105-AF8C-4287-88EE-6F76C65FB7FF}" dt="2024-01-16T11:31:57.177" v="3327" actId="26606"/>
          <ac:graphicFrameMkLst>
            <pc:docMk/>
            <pc:sldMk cId="312778417" sldId="259"/>
            <ac:graphicFrameMk id="23" creationId="{C5F18DA2-5A19-6542-2AFC-CC8B973E6B59}"/>
          </ac:graphicFrameMkLst>
        </pc:graphicFrameChg>
        <pc:picChg chg="add mod">
          <ac:chgData name="Harry Beer" userId="8c8ddc965a6867a4" providerId="LiveId" clId="{40E17105-AF8C-4287-88EE-6F76C65FB7FF}" dt="2024-01-16T11:31:37.226" v="3325" actId="26606"/>
          <ac:picMkLst>
            <pc:docMk/>
            <pc:sldMk cId="312778417" sldId="259"/>
            <ac:picMk id="11" creationId="{ED84D29C-0251-783F-30BA-FBFA79D23D25}"/>
          </ac:picMkLst>
        </pc:picChg>
        <pc:cxnChg chg="add mod">
          <ac:chgData name="Harry Beer" userId="8c8ddc965a6867a4" providerId="LiveId" clId="{40E17105-AF8C-4287-88EE-6F76C65FB7FF}" dt="2024-01-16T11:31:37.226" v="3325" actId="26606"/>
          <ac:cxnSpMkLst>
            <pc:docMk/>
            <pc:sldMk cId="312778417" sldId="259"/>
            <ac:cxnSpMk id="15" creationId="{249EDD1B-F94D-B4E6-ACAA-566B9A26FDE3}"/>
          </ac:cxnSpMkLst>
        </pc:cxnChg>
      </pc:sldChg>
      <pc:sldChg chg="addSp delSp modSp new mod setBg">
        <pc:chgData name="Harry Beer" userId="8c8ddc965a6867a4" providerId="LiveId" clId="{40E17105-AF8C-4287-88EE-6F76C65FB7FF}" dt="2024-01-17T06:58:56.675" v="4152" actId="2711"/>
        <pc:sldMkLst>
          <pc:docMk/>
          <pc:sldMk cId="3693632669" sldId="260"/>
        </pc:sldMkLst>
        <pc:spChg chg="add mod ord">
          <ac:chgData name="Harry Beer" userId="8c8ddc965a6867a4" providerId="LiveId" clId="{40E17105-AF8C-4287-88EE-6F76C65FB7FF}" dt="2024-01-17T06:58:56.675" v="4152" actId="2711"/>
          <ac:spMkLst>
            <pc:docMk/>
            <pc:sldMk cId="3693632669" sldId="260"/>
            <ac:spMk id="2" creationId="{D4B818B7-6BFA-CC1C-9EB5-62B7C408B9EB}"/>
          </ac:spMkLst>
        </pc:spChg>
        <pc:spChg chg="add mod">
          <ac:chgData name="Harry Beer" userId="8c8ddc965a6867a4" providerId="LiveId" clId="{40E17105-AF8C-4287-88EE-6F76C65FB7FF}" dt="2024-01-16T16:55:00.434" v="4033" actId="20577"/>
          <ac:spMkLst>
            <pc:docMk/>
            <pc:sldMk cId="3693632669" sldId="260"/>
            <ac:spMk id="3" creationId="{8F8560F7-FE47-30D5-FAFD-3BA5FBC6DC6A}"/>
          </ac:spMkLst>
        </pc:spChg>
        <pc:spChg chg="add">
          <ac:chgData name="Harry Beer" userId="8c8ddc965a6867a4" providerId="LiveId" clId="{40E17105-AF8C-4287-88EE-6F76C65FB7FF}" dt="2024-01-16T11:10:17.498" v="3067" actId="26606"/>
          <ac:spMkLst>
            <pc:docMk/>
            <pc:sldMk cId="3693632669" sldId="260"/>
            <ac:spMk id="16" creationId="{B210AC1D-4063-4C6E-9528-FA9C4C0C18E6}"/>
          </ac:spMkLst>
        </pc:spChg>
        <pc:spChg chg="add">
          <ac:chgData name="Harry Beer" userId="8c8ddc965a6867a4" providerId="LiveId" clId="{40E17105-AF8C-4287-88EE-6F76C65FB7FF}" dt="2024-01-16T11:10:17.498" v="3067" actId="26606"/>
          <ac:spMkLst>
            <pc:docMk/>
            <pc:sldMk cId="3693632669" sldId="260"/>
            <ac:spMk id="18" creationId="{02F8C595-E68C-4306-AED8-DC7826A0A506}"/>
          </ac:spMkLst>
        </pc:spChg>
        <pc:grpChg chg="add del">
          <ac:chgData name="Harry Beer" userId="8c8ddc965a6867a4" providerId="LiveId" clId="{40E17105-AF8C-4287-88EE-6F76C65FB7FF}" dt="2024-01-16T11:10:17.498" v="3067" actId="26606"/>
          <ac:grpSpMkLst>
            <pc:docMk/>
            <pc:sldMk cId="3693632669" sldId="260"/>
            <ac:grpSpMk id="9" creationId="{5EFBDE31-BB3E-6CFC-23CD-B5976DA38438}"/>
          </ac:grpSpMkLst>
        </pc:grpChg>
        <pc:picChg chg="add mod ord">
          <ac:chgData name="Harry Beer" userId="8c8ddc965a6867a4" providerId="LiveId" clId="{40E17105-AF8C-4287-88EE-6F76C65FB7FF}" dt="2024-01-16T11:12:44.197" v="3094" actId="14100"/>
          <ac:picMkLst>
            <pc:docMk/>
            <pc:sldMk cId="3693632669" sldId="260"/>
            <ac:picMk id="5" creationId="{40C0F79F-1983-2463-9E9C-6C3C7C64AB83}"/>
          </ac:picMkLst>
        </pc:picChg>
      </pc:sldChg>
      <pc:sldChg chg="addSp modSp new mod setBg">
        <pc:chgData name="Harry Beer" userId="8c8ddc965a6867a4" providerId="LiveId" clId="{40E17105-AF8C-4287-88EE-6F76C65FB7FF}" dt="2024-01-16T16:55:24.353" v="4034" actId="2711"/>
        <pc:sldMkLst>
          <pc:docMk/>
          <pc:sldMk cId="652251184" sldId="261"/>
        </pc:sldMkLst>
        <pc:spChg chg="add mod">
          <ac:chgData name="Harry Beer" userId="8c8ddc965a6867a4" providerId="LiveId" clId="{40E17105-AF8C-4287-88EE-6F76C65FB7FF}" dt="2024-01-13T15:58:56.480" v="833" actId="14100"/>
          <ac:spMkLst>
            <pc:docMk/>
            <pc:sldMk cId="652251184" sldId="261"/>
            <ac:spMk id="3" creationId="{BA122597-8576-9290-B5C4-AD99CB6C634E}"/>
          </ac:spMkLst>
        </pc:spChg>
        <pc:spChg chg="add mod">
          <ac:chgData name="Harry Beer" userId="8c8ddc965a6867a4" providerId="LiveId" clId="{40E17105-AF8C-4287-88EE-6F76C65FB7FF}" dt="2024-01-16T16:55:24.353" v="4034" actId="2711"/>
          <ac:spMkLst>
            <pc:docMk/>
            <pc:sldMk cId="652251184" sldId="261"/>
            <ac:spMk id="4" creationId="{B8794075-BC2B-E1CE-822C-4D6CE0C6BFF6}"/>
          </ac:spMkLst>
        </pc:spChg>
        <pc:spChg chg="add">
          <ac:chgData name="Harry Beer" userId="8c8ddc965a6867a4" providerId="LiveId" clId="{40E17105-AF8C-4287-88EE-6F76C65FB7FF}" dt="2024-01-13T15:56:45.226" v="810" actId="26606"/>
          <ac:spMkLst>
            <pc:docMk/>
            <pc:sldMk cId="652251184" sldId="261"/>
            <ac:spMk id="8" creationId="{53F29798-D584-4792-9B62-3F5F5C36D619}"/>
          </ac:spMkLst>
        </pc:spChg>
        <pc:graphicFrameChg chg="add mod ord modGraphic">
          <ac:chgData name="Harry Beer" userId="8c8ddc965a6867a4" providerId="LiveId" clId="{40E17105-AF8C-4287-88EE-6F76C65FB7FF}" dt="2024-01-13T16:37:06.222" v="1898" actId="113"/>
          <ac:graphicFrameMkLst>
            <pc:docMk/>
            <pc:sldMk cId="652251184" sldId="261"/>
            <ac:graphicFrameMk id="2" creationId="{117E78E0-BC12-9E2E-1AA8-1660B15AF7B9}"/>
          </ac:graphicFrameMkLst>
        </pc:graphicFrameChg>
      </pc:sldChg>
      <pc:sldChg chg="addSp delSp modSp new del mod setBg">
        <pc:chgData name="Harry Beer" userId="8c8ddc965a6867a4" providerId="LiveId" clId="{40E17105-AF8C-4287-88EE-6F76C65FB7FF}" dt="2024-01-13T15:56:04.426" v="807" actId="2696"/>
        <pc:sldMkLst>
          <pc:docMk/>
          <pc:sldMk cId="2817720202" sldId="261"/>
        </pc:sldMkLst>
        <pc:spChg chg="add mod">
          <ac:chgData name="Harry Beer" userId="8c8ddc965a6867a4" providerId="LiveId" clId="{40E17105-AF8C-4287-88EE-6F76C65FB7FF}" dt="2024-01-13T15:51:59.209" v="764" actId="14100"/>
          <ac:spMkLst>
            <pc:docMk/>
            <pc:sldMk cId="2817720202" sldId="261"/>
            <ac:spMk id="3" creationId="{81D7BC5D-8E69-D852-2F22-C273D95AC464}"/>
          </ac:spMkLst>
        </pc:spChg>
        <pc:spChg chg="add mod">
          <ac:chgData name="Harry Beer" userId="8c8ddc965a6867a4" providerId="LiveId" clId="{40E17105-AF8C-4287-88EE-6F76C65FB7FF}" dt="2024-01-13T15:52:37.443" v="777" actId="20577"/>
          <ac:spMkLst>
            <pc:docMk/>
            <pc:sldMk cId="2817720202" sldId="261"/>
            <ac:spMk id="5" creationId="{68BD8AAA-F6B4-2C57-937C-04564A628231}"/>
          </ac:spMkLst>
        </pc:spChg>
        <pc:spChg chg="add del">
          <ac:chgData name="Harry Beer" userId="8c8ddc965a6867a4" providerId="LiveId" clId="{40E17105-AF8C-4287-88EE-6F76C65FB7FF}" dt="2024-01-13T15:39:09.229" v="733" actId="26606"/>
          <ac:spMkLst>
            <pc:docMk/>
            <pc:sldMk cId="2817720202" sldId="261"/>
            <ac:spMk id="8" creationId="{D4771268-CB57-404A-9271-370EB28F6090}"/>
          </ac:spMkLst>
        </pc:spChg>
        <pc:spChg chg="add del">
          <ac:chgData name="Harry Beer" userId="8c8ddc965a6867a4" providerId="LiveId" clId="{40E17105-AF8C-4287-88EE-6F76C65FB7FF}" dt="2024-01-13T15:39:09.182" v="732" actId="26606"/>
          <ac:spMkLst>
            <pc:docMk/>
            <pc:sldMk cId="2817720202" sldId="261"/>
            <ac:spMk id="13" creationId="{D4771268-CB57-404A-9271-370EB28F6090}"/>
          </ac:spMkLst>
        </pc:spChg>
        <pc:spChg chg="add del">
          <ac:chgData name="Harry Beer" userId="8c8ddc965a6867a4" providerId="LiveId" clId="{40E17105-AF8C-4287-88EE-6F76C65FB7FF}" dt="2024-01-13T15:50:53.664" v="756" actId="26606"/>
          <ac:spMkLst>
            <pc:docMk/>
            <pc:sldMk cId="2817720202" sldId="261"/>
            <ac:spMk id="15" creationId="{D4771268-CB57-404A-9271-370EB28F6090}"/>
          </ac:spMkLst>
        </pc:spChg>
        <pc:spChg chg="add del">
          <ac:chgData name="Harry Beer" userId="8c8ddc965a6867a4" providerId="LiveId" clId="{40E17105-AF8C-4287-88EE-6F76C65FB7FF}" dt="2024-01-13T15:50:29.556" v="751" actId="26606"/>
          <ac:spMkLst>
            <pc:docMk/>
            <pc:sldMk cId="2817720202" sldId="261"/>
            <ac:spMk id="20" creationId="{D4771268-CB57-404A-9271-370EB28F6090}"/>
          </ac:spMkLst>
        </pc:spChg>
        <pc:spChg chg="add del">
          <ac:chgData name="Harry Beer" userId="8c8ddc965a6867a4" providerId="LiveId" clId="{40E17105-AF8C-4287-88EE-6F76C65FB7FF}" dt="2024-01-13T15:50:53.664" v="756" actId="26606"/>
          <ac:spMkLst>
            <pc:docMk/>
            <pc:sldMk cId="2817720202" sldId="261"/>
            <ac:spMk id="22" creationId="{4845A0EE-C4C8-4AE1-B3C6-1261368AC036}"/>
          </ac:spMkLst>
        </pc:spChg>
        <pc:graphicFrameChg chg="add mod ord modGraphic">
          <ac:chgData name="Harry Beer" userId="8c8ddc965a6867a4" providerId="LiveId" clId="{40E17105-AF8C-4287-88EE-6F76C65FB7FF}" dt="2024-01-13T15:54:56.447" v="806" actId="14100"/>
          <ac:graphicFrameMkLst>
            <pc:docMk/>
            <pc:sldMk cId="2817720202" sldId="261"/>
            <ac:graphicFrameMk id="2" creationId="{4A0EEA0C-B152-D023-EB63-84672C3A4E82}"/>
          </ac:graphicFrameMkLst>
        </pc:graphicFrameChg>
      </pc:sldChg>
      <pc:sldChg chg="addSp delSp modSp new mod setBg">
        <pc:chgData name="Harry Beer" userId="8c8ddc965a6867a4" providerId="LiveId" clId="{40E17105-AF8C-4287-88EE-6F76C65FB7FF}" dt="2024-01-16T16:57:11.006" v="4048" actId="1076"/>
        <pc:sldMkLst>
          <pc:docMk/>
          <pc:sldMk cId="3678658491" sldId="262"/>
        </pc:sldMkLst>
        <pc:spChg chg="add mod">
          <ac:chgData name="Harry Beer" userId="8c8ddc965a6867a4" providerId="LiveId" clId="{40E17105-AF8C-4287-88EE-6F76C65FB7FF}" dt="2024-01-16T16:57:11.006" v="4048" actId="1076"/>
          <ac:spMkLst>
            <pc:docMk/>
            <pc:sldMk cId="3678658491" sldId="262"/>
            <ac:spMk id="2" creationId="{5A2D2431-9C22-1BE3-1183-747F9647A810}"/>
          </ac:spMkLst>
        </pc:spChg>
        <pc:spChg chg="add del mod">
          <ac:chgData name="Harry Beer" userId="8c8ddc965a6867a4" providerId="LiveId" clId="{40E17105-AF8C-4287-88EE-6F76C65FB7FF}" dt="2024-01-13T16:16:06.574" v="1298" actId="478"/>
          <ac:spMkLst>
            <pc:docMk/>
            <pc:sldMk cId="3678658491" sldId="262"/>
            <ac:spMk id="3" creationId="{5D98374A-65F7-B53D-0CA2-1C3377343747}"/>
          </ac:spMkLst>
        </pc:spChg>
        <pc:spChg chg="add del">
          <ac:chgData name="Harry Beer" userId="8c8ddc965a6867a4" providerId="LiveId" clId="{40E17105-AF8C-4287-88EE-6F76C65FB7FF}" dt="2024-01-16T10:39:52.496" v="2684" actId="22"/>
          <ac:spMkLst>
            <pc:docMk/>
            <pc:sldMk cId="3678658491" sldId="262"/>
            <ac:spMk id="4" creationId="{B5250950-7735-2E70-6988-89690F46D46E}"/>
          </ac:spMkLst>
        </pc:spChg>
        <pc:spChg chg="add mod">
          <ac:chgData name="Harry Beer" userId="8c8ddc965a6867a4" providerId="LiveId" clId="{40E17105-AF8C-4287-88EE-6F76C65FB7FF}" dt="2024-01-16T16:34:44.784" v="3855" actId="2085"/>
          <ac:spMkLst>
            <pc:docMk/>
            <pc:sldMk cId="3678658491" sldId="262"/>
            <ac:spMk id="5" creationId="{D1651AB2-C48F-C14A-7279-A9BE838CAD48}"/>
          </ac:spMkLst>
        </pc:spChg>
        <pc:spChg chg="add del">
          <ac:chgData name="Harry Beer" userId="8c8ddc965a6867a4" providerId="LiveId" clId="{40E17105-AF8C-4287-88EE-6F76C65FB7FF}" dt="2024-01-16T11:37:11.031" v="3343" actId="26606"/>
          <ac:spMkLst>
            <pc:docMk/>
            <pc:sldMk cId="3678658491" sldId="262"/>
            <ac:spMk id="8" creationId="{B210AC1D-4063-4C6E-9528-FA9C4C0C18E6}"/>
          </ac:spMkLst>
        </pc:spChg>
        <pc:spChg chg="add del">
          <ac:chgData name="Harry Beer" userId="8c8ddc965a6867a4" providerId="LiveId" clId="{40E17105-AF8C-4287-88EE-6F76C65FB7FF}" dt="2024-01-16T11:38:37.935" v="3349" actId="26606"/>
          <ac:spMkLst>
            <pc:docMk/>
            <pc:sldMk cId="3678658491" sldId="262"/>
            <ac:spMk id="10" creationId="{3ECBE1F1-D69B-4AFA-ABD5-8E41720EF6DE}"/>
          </ac:spMkLst>
        </pc:spChg>
        <pc:spChg chg="add del">
          <ac:chgData name="Harry Beer" userId="8c8ddc965a6867a4" providerId="LiveId" clId="{40E17105-AF8C-4287-88EE-6F76C65FB7FF}" dt="2024-01-16T11:34:44.401" v="3338" actId="26606"/>
          <ac:spMkLst>
            <pc:docMk/>
            <pc:sldMk cId="3678658491" sldId="262"/>
            <ac:spMk id="11" creationId="{79BB35BC-D5C2-4C8B-A22A-A71E6191913B}"/>
          </ac:spMkLst>
        </pc:spChg>
        <pc:spChg chg="add del">
          <ac:chgData name="Harry Beer" userId="8c8ddc965a6867a4" providerId="LiveId" clId="{40E17105-AF8C-4287-88EE-6F76C65FB7FF}" dt="2024-01-16T11:37:11.031" v="3343" actId="26606"/>
          <ac:spMkLst>
            <pc:docMk/>
            <pc:sldMk cId="3678658491" sldId="262"/>
            <ac:spMk id="13" creationId="{02F8C595-E68C-4306-AED8-DC7826A0A506}"/>
          </ac:spMkLst>
        </pc:spChg>
        <pc:spChg chg="add del">
          <ac:chgData name="Harry Beer" userId="8c8ddc965a6867a4" providerId="LiveId" clId="{40E17105-AF8C-4287-88EE-6F76C65FB7FF}" dt="2024-01-16T11:38:37.935" v="3349" actId="26606"/>
          <ac:spMkLst>
            <pc:docMk/>
            <pc:sldMk cId="3678658491" sldId="262"/>
            <ac:spMk id="14" creationId="{603A6265-E10C-4B85-9C20-E75FCAF9CC63}"/>
          </ac:spMkLst>
        </pc:spChg>
        <pc:spChg chg="add">
          <ac:chgData name="Harry Beer" userId="8c8ddc965a6867a4" providerId="LiveId" clId="{40E17105-AF8C-4287-88EE-6F76C65FB7FF}" dt="2024-01-16T11:38:37.935" v="3349" actId="26606"/>
          <ac:spMkLst>
            <pc:docMk/>
            <pc:sldMk cId="3678658491" sldId="262"/>
            <ac:spMk id="19" creationId="{04812C46-200A-4DEB-A05E-3ED6C68C2387}"/>
          </ac:spMkLst>
        </pc:spChg>
        <pc:spChg chg="add">
          <ac:chgData name="Harry Beer" userId="8c8ddc965a6867a4" providerId="LiveId" clId="{40E17105-AF8C-4287-88EE-6F76C65FB7FF}" dt="2024-01-16T11:38:37.935" v="3349" actId="26606"/>
          <ac:spMkLst>
            <pc:docMk/>
            <pc:sldMk cId="3678658491" sldId="262"/>
            <ac:spMk id="21" creationId="{D1EA859B-E555-4109-94F3-6700E046E008}"/>
          </ac:spMkLst>
        </pc:spChg>
        <pc:graphicFrameChg chg="add del modGraphic">
          <ac:chgData name="Harry Beer" userId="8c8ddc965a6867a4" providerId="LiveId" clId="{40E17105-AF8C-4287-88EE-6F76C65FB7FF}" dt="2024-01-13T16:07:36.886" v="1171" actId="3680"/>
          <ac:graphicFrameMkLst>
            <pc:docMk/>
            <pc:sldMk cId="3678658491" sldId="262"/>
            <ac:graphicFrameMk id="4" creationId="{E5D219C9-B03B-AB80-5B19-5416FAFECAD2}"/>
          </ac:graphicFrameMkLst>
        </pc:graphicFrameChg>
        <pc:graphicFrameChg chg="add del mod modGraphic">
          <ac:chgData name="Harry Beer" userId="8c8ddc965a6867a4" providerId="LiveId" clId="{40E17105-AF8C-4287-88EE-6F76C65FB7FF}" dt="2024-01-16T10:41:24.863" v="2692" actId="478"/>
          <ac:graphicFrameMkLst>
            <pc:docMk/>
            <pc:sldMk cId="3678658491" sldId="262"/>
            <ac:graphicFrameMk id="6" creationId="{A9934F49-41FD-9224-11C9-D711A7313544}"/>
          </ac:graphicFrameMkLst>
        </pc:graphicFrameChg>
        <pc:picChg chg="add del">
          <ac:chgData name="Harry Beer" userId="8c8ddc965a6867a4" providerId="LiveId" clId="{40E17105-AF8C-4287-88EE-6F76C65FB7FF}" dt="2024-01-16T11:34:44.401" v="3338" actId="26606"/>
          <ac:picMkLst>
            <pc:docMk/>
            <pc:sldMk cId="3678658491" sldId="262"/>
            <ac:picMk id="7" creationId="{6F22354A-9DAA-A951-0A53-9FD86F965BC0}"/>
          </ac:picMkLst>
        </pc:picChg>
        <pc:picChg chg="add del">
          <ac:chgData name="Harry Beer" userId="8c8ddc965a6867a4" providerId="LiveId" clId="{40E17105-AF8C-4287-88EE-6F76C65FB7FF}" dt="2024-01-16T11:37:11.031" v="3343" actId="26606"/>
          <ac:picMkLst>
            <pc:docMk/>
            <pc:sldMk cId="3678658491" sldId="262"/>
            <ac:picMk id="9" creationId="{8E97650C-4583-8EB9-D8C0-48658A1E9B2F}"/>
          </ac:picMkLst>
        </pc:picChg>
        <pc:picChg chg="add mod">
          <ac:chgData name="Harry Beer" userId="8c8ddc965a6867a4" providerId="LiveId" clId="{40E17105-AF8C-4287-88EE-6F76C65FB7FF}" dt="2024-01-16T16:57:03.325" v="4047" actId="1076"/>
          <ac:picMkLst>
            <pc:docMk/>
            <pc:sldMk cId="3678658491" sldId="262"/>
            <ac:picMk id="12" creationId="{00EFBA90-5457-FC6A-BBD3-BEDC421A8969}"/>
          </ac:picMkLst>
        </pc:picChg>
      </pc:sldChg>
      <pc:sldChg chg="addSp delSp modSp new mod setBg">
        <pc:chgData name="Harry Beer" userId="8c8ddc965a6867a4" providerId="LiveId" clId="{40E17105-AF8C-4287-88EE-6F76C65FB7FF}" dt="2024-01-16T17:11:32.121" v="4112" actId="1076"/>
        <pc:sldMkLst>
          <pc:docMk/>
          <pc:sldMk cId="1156722275" sldId="263"/>
        </pc:sldMkLst>
        <pc:spChg chg="add mod">
          <ac:chgData name="Harry Beer" userId="8c8ddc965a6867a4" providerId="LiveId" clId="{40E17105-AF8C-4287-88EE-6F76C65FB7FF}" dt="2024-01-16T16:57:29.403" v="4049" actId="2711"/>
          <ac:spMkLst>
            <pc:docMk/>
            <pc:sldMk cId="1156722275" sldId="263"/>
            <ac:spMk id="2" creationId="{8B53AE6C-63D5-4CB2-9995-65D82E52FE67}"/>
          </ac:spMkLst>
        </pc:spChg>
        <pc:spChg chg="add mod">
          <ac:chgData name="Harry Beer" userId="8c8ddc965a6867a4" providerId="LiveId" clId="{40E17105-AF8C-4287-88EE-6F76C65FB7FF}" dt="2024-01-16T16:57:34.801" v="4050" actId="113"/>
          <ac:spMkLst>
            <pc:docMk/>
            <pc:sldMk cId="1156722275" sldId="263"/>
            <ac:spMk id="3" creationId="{5CD8EB50-ADE5-C8A6-BB3E-A8C44CD8E818}"/>
          </ac:spMkLst>
        </pc:spChg>
        <pc:spChg chg="add del">
          <ac:chgData name="Harry Beer" userId="8c8ddc965a6867a4" providerId="LiveId" clId="{40E17105-AF8C-4287-88EE-6F76C65FB7FF}" dt="2024-01-16T11:43:19.451" v="3435" actId="26606"/>
          <ac:spMkLst>
            <pc:docMk/>
            <pc:sldMk cId="1156722275" sldId="263"/>
            <ac:spMk id="9" creationId="{04812C46-200A-4DEB-A05E-3ED6C68C2387}"/>
          </ac:spMkLst>
        </pc:spChg>
        <pc:spChg chg="add del">
          <ac:chgData name="Harry Beer" userId="8c8ddc965a6867a4" providerId="LiveId" clId="{40E17105-AF8C-4287-88EE-6F76C65FB7FF}" dt="2024-01-16T11:43:19.451" v="3435" actId="26606"/>
          <ac:spMkLst>
            <pc:docMk/>
            <pc:sldMk cId="1156722275" sldId="263"/>
            <ac:spMk id="11" creationId="{D1EA859B-E555-4109-94F3-6700E046E008}"/>
          </ac:spMkLst>
        </pc:spChg>
        <pc:spChg chg="add">
          <ac:chgData name="Harry Beer" userId="8c8ddc965a6867a4" providerId="LiveId" clId="{40E17105-AF8C-4287-88EE-6F76C65FB7FF}" dt="2024-01-16T11:43:19.451" v="3435" actId="26606"/>
          <ac:spMkLst>
            <pc:docMk/>
            <pc:sldMk cId="1156722275" sldId="263"/>
            <ac:spMk id="16" creationId="{04812C46-200A-4DEB-A05E-3ED6C68C2387}"/>
          </ac:spMkLst>
        </pc:spChg>
        <pc:spChg chg="add">
          <ac:chgData name="Harry Beer" userId="8c8ddc965a6867a4" providerId="LiveId" clId="{40E17105-AF8C-4287-88EE-6F76C65FB7FF}" dt="2024-01-16T11:43:19.451" v="3435" actId="26606"/>
          <ac:spMkLst>
            <pc:docMk/>
            <pc:sldMk cId="1156722275" sldId="263"/>
            <ac:spMk id="18" creationId="{D1EA859B-E555-4109-94F3-6700E046E008}"/>
          </ac:spMkLst>
        </pc:spChg>
        <pc:picChg chg="add mod">
          <ac:chgData name="Harry Beer" userId="8c8ddc965a6867a4" providerId="LiveId" clId="{40E17105-AF8C-4287-88EE-6F76C65FB7FF}" dt="2024-01-16T17:11:32.121" v="4112" actId="1076"/>
          <ac:picMkLst>
            <pc:docMk/>
            <pc:sldMk cId="1156722275" sldId="263"/>
            <ac:picMk id="5" creationId="{7C735B88-7787-CF51-141A-C6680B75A5CE}"/>
          </ac:picMkLst>
        </pc:picChg>
      </pc:sldChg>
      <pc:sldChg chg="addSp delSp modSp new mod setBg">
        <pc:chgData name="Harry Beer" userId="8c8ddc965a6867a4" providerId="LiveId" clId="{40E17105-AF8C-4287-88EE-6F76C65FB7FF}" dt="2024-01-16T17:04:57.596" v="4095" actId="14100"/>
        <pc:sldMkLst>
          <pc:docMk/>
          <pc:sldMk cId="531872539" sldId="264"/>
        </pc:sldMkLst>
        <pc:spChg chg="add mod">
          <ac:chgData name="Harry Beer" userId="8c8ddc965a6867a4" providerId="LiveId" clId="{40E17105-AF8C-4287-88EE-6F76C65FB7FF}" dt="2024-01-16T17:04:57.596" v="4095" actId="14100"/>
          <ac:spMkLst>
            <pc:docMk/>
            <pc:sldMk cId="531872539" sldId="264"/>
            <ac:spMk id="2" creationId="{E6208315-7DE9-E0ED-A9CA-E34F62BD4070}"/>
          </ac:spMkLst>
        </pc:spChg>
        <pc:spChg chg="add del mod">
          <ac:chgData name="Harry Beer" userId="8c8ddc965a6867a4" providerId="LiveId" clId="{40E17105-AF8C-4287-88EE-6F76C65FB7FF}" dt="2024-01-16T11:55:11.312" v="3535" actId="26606"/>
          <ac:spMkLst>
            <pc:docMk/>
            <pc:sldMk cId="531872539" sldId="264"/>
            <ac:spMk id="3" creationId="{D3F0ADF7-3C2D-2BDD-04AF-6C9936FE9F79}"/>
          </ac:spMkLst>
        </pc:spChg>
        <pc:spChg chg="add del">
          <ac:chgData name="Harry Beer" userId="8c8ddc965a6867a4" providerId="LiveId" clId="{40E17105-AF8C-4287-88EE-6F76C65FB7FF}" dt="2024-01-16T11:54:49.471" v="3528" actId="26606"/>
          <ac:spMkLst>
            <pc:docMk/>
            <pc:sldMk cId="531872539" sldId="264"/>
            <ac:spMk id="9" creationId="{D9A7F3BF-8763-4074-AD77-92790AF314D1}"/>
          </ac:spMkLst>
        </pc:spChg>
        <pc:spChg chg="add del">
          <ac:chgData name="Harry Beer" userId="8c8ddc965a6867a4" providerId="LiveId" clId="{40E17105-AF8C-4287-88EE-6F76C65FB7FF}" dt="2024-01-16T11:55:04.503" v="3530" actId="26606"/>
          <ac:spMkLst>
            <pc:docMk/>
            <pc:sldMk cId="531872539" sldId="264"/>
            <ac:spMk id="18" creationId="{D9A7F3BF-8763-4074-AD77-92790AF314D1}"/>
          </ac:spMkLst>
        </pc:spChg>
        <pc:spChg chg="add del">
          <ac:chgData name="Harry Beer" userId="8c8ddc965a6867a4" providerId="LiveId" clId="{40E17105-AF8C-4287-88EE-6F76C65FB7FF}" dt="2024-01-16T11:55:05.540" v="3532" actId="26606"/>
          <ac:spMkLst>
            <pc:docMk/>
            <pc:sldMk cId="531872539" sldId="264"/>
            <ac:spMk id="26" creationId="{04812C46-200A-4DEB-A05E-3ED6C68C2387}"/>
          </ac:spMkLst>
        </pc:spChg>
        <pc:spChg chg="add del">
          <ac:chgData name="Harry Beer" userId="8c8ddc965a6867a4" providerId="LiveId" clId="{40E17105-AF8C-4287-88EE-6F76C65FB7FF}" dt="2024-01-16T11:55:05.540" v="3532" actId="26606"/>
          <ac:spMkLst>
            <pc:docMk/>
            <pc:sldMk cId="531872539" sldId="264"/>
            <ac:spMk id="28" creationId="{D1EA859B-E555-4109-94F3-6700E046E008}"/>
          </ac:spMkLst>
        </pc:spChg>
        <pc:spChg chg="add del">
          <ac:chgData name="Harry Beer" userId="8c8ddc965a6867a4" providerId="LiveId" clId="{40E17105-AF8C-4287-88EE-6F76C65FB7FF}" dt="2024-01-16T11:55:05.540" v="3532" actId="26606"/>
          <ac:spMkLst>
            <pc:docMk/>
            <pc:sldMk cId="531872539" sldId="264"/>
            <ac:spMk id="29" creationId="{D3F0ADF7-3C2D-2BDD-04AF-6C9936FE9F79}"/>
          </ac:spMkLst>
        </pc:spChg>
        <pc:spChg chg="add del">
          <ac:chgData name="Harry Beer" userId="8c8ddc965a6867a4" providerId="LiveId" clId="{40E17105-AF8C-4287-88EE-6F76C65FB7FF}" dt="2024-01-16T11:55:11.289" v="3534" actId="26606"/>
          <ac:spMkLst>
            <pc:docMk/>
            <pc:sldMk cId="531872539" sldId="264"/>
            <ac:spMk id="31" creationId="{9DBC8166-481C-4473-95F5-9A5B9073B7F1}"/>
          </ac:spMkLst>
        </pc:spChg>
        <pc:spChg chg="add del">
          <ac:chgData name="Harry Beer" userId="8c8ddc965a6867a4" providerId="LiveId" clId="{40E17105-AF8C-4287-88EE-6F76C65FB7FF}" dt="2024-01-16T11:55:11.289" v="3534" actId="26606"/>
          <ac:spMkLst>
            <pc:docMk/>
            <pc:sldMk cId="531872539" sldId="264"/>
            <ac:spMk id="32" creationId="{A5A5CE6E-90AF-4D43-A014-1F9EC83EB93D}"/>
          </ac:spMkLst>
        </pc:spChg>
        <pc:spChg chg="add">
          <ac:chgData name="Harry Beer" userId="8c8ddc965a6867a4" providerId="LiveId" clId="{40E17105-AF8C-4287-88EE-6F76C65FB7FF}" dt="2024-01-16T11:55:11.312" v="3535" actId="26606"/>
          <ac:spMkLst>
            <pc:docMk/>
            <pc:sldMk cId="531872539" sldId="264"/>
            <ac:spMk id="35" creationId="{2659FDB4-FCBE-4A89-B46D-43D4FA54464D}"/>
          </ac:spMkLst>
        </pc:spChg>
        <pc:grpChg chg="add del">
          <ac:chgData name="Harry Beer" userId="8c8ddc965a6867a4" providerId="LiveId" clId="{40E17105-AF8C-4287-88EE-6F76C65FB7FF}" dt="2024-01-16T11:54:49.471" v="3528" actId="26606"/>
          <ac:grpSpMkLst>
            <pc:docMk/>
            <pc:sldMk cId="531872539" sldId="264"/>
            <ac:grpSpMk id="11" creationId="{7A9648D6-B41B-42D0-A817-AE2607B0B5B8}"/>
          </ac:grpSpMkLst>
        </pc:grpChg>
        <pc:grpChg chg="add del">
          <ac:chgData name="Harry Beer" userId="8c8ddc965a6867a4" providerId="LiveId" clId="{40E17105-AF8C-4287-88EE-6F76C65FB7FF}" dt="2024-01-16T11:55:04.503" v="3530" actId="26606"/>
          <ac:grpSpMkLst>
            <pc:docMk/>
            <pc:sldMk cId="531872539" sldId="264"/>
            <ac:grpSpMk id="19" creationId="{7A9648D6-B41B-42D0-A817-AE2607B0B5B8}"/>
          </ac:grpSpMkLst>
        </pc:grpChg>
        <pc:graphicFrameChg chg="add del">
          <ac:chgData name="Harry Beer" userId="8c8ddc965a6867a4" providerId="LiveId" clId="{40E17105-AF8C-4287-88EE-6F76C65FB7FF}" dt="2024-01-16T11:54:49.471" v="3528" actId="26606"/>
          <ac:graphicFrameMkLst>
            <pc:docMk/>
            <pc:sldMk cId="531872539" sldId="264"/>
            <ac:graphicFrameMk id="5" creationId="{8CB48F4E-2C53-B012-7587-FB43F028C086}"/>
          </ac:graphicFrameMkLst>
        </pc:graphicFrameChg>
        <pc:graphicFrameChg chg="add del">
          <ac:chgData name="Harry Beer" userId="8c8ddc965a6867a4" providerId="LiveId" clId="{40E17105-AF8C-4287-88EE-6F76C65FB7FF}" dt="2024-01-16T11:55:04.503" v="3530" actId="26606"/>
          <ac:graphicFrameMkLst>
            <pc:docMk/>
            <pc:sldMk cId="531872539" sldId="264"/>
            <ac:graphicFrameMk id="24" creationId="{CAB589A3-E7EA-FDBD-AB3B-F2C1DD197B3E}"/>
          </ac:graphicFrameMkLst>
        </pc:graphicFrameChg>
        <pc:graphicFrameChg chg="add del">
          <ac:chgData name="Harry Beer" userId="8c8ddc965a6867a4" providerId="LiveId" clId="{40E17105-AF8C-4287-88EE-6F76C65FB7FF}" dt="2024-01-16T11:55:11.289" v="3534" actId="26606"/>
          <ac:graphicFrameMkLst>
            <pc:docMk/>
            <pc:sldMk cId="531872539" sldId="264"/>
            <ac:graphicFrameMk id="33" creationId="{C4F325AC-31A5-4585-9A21-DAF12AADE7CF}"/>
          </ac:graphicFrameMkLst>
        </pc:graphicFrameChg>
        <pc:graphicFrameChg chg="add mod modGraphic">
          <ac:chgData name="Harry Beer" userId="8c8ddc965a6867a4" providerId="LiveId" clId="{40E17105-AF8C-4287-88EE-6F76C65FB7FF}" dt="2024-01-16T16:45:17.124" v="3972" actId="20577"/>
          <ac:graphicFrameMkLst>
            <pc:docMk/>
            <pc:sldMk cId="531872539" sldId="264"/>
            <ac:graphicFrameMk id="37" creationId="{CA328982-A397-F3CB-DBC8-172E04B34C1F}"/>
          </ac:graphicFrameMkLst>
        </pc:graphicFrameChg>
        <pc:picChg chg="add del">
          <ac:chgData name="Harry Beer" userId="8c8ddc965a6867a4" providerId="LiveId" clId="{40E17105-AF8C-4287-88EE-6F76C65FB7FF}" dt="2024-01-16T11:55:05.540" v="3532" actId="26606"/>
          <ac:picMkLst>
            <pc:docMk/>
            <pc:sldMk cId="531872539" sldId="264"/>
            <ac:picMk id="27" creationId="{5A8FFA1A-BD84-E1EC-2F9C-F0946FF6646E}"/>
          </ac:picMkLst>
        </pc:picChg>
        <pc:cxnChg chg="add del">
          <ac:chgData name="Harry Beer" userId="8c8ddc965a6867a4" providerId="LiveId" clId="{40E17105-AF8C-4287-88EE-6F76C65FB7FF}" dt="2024-01-16T11:54:49.471" v="3528" actId="26606"/>
          <ac:cxnSpMkLst>
            <pc:docMk/>
            <pc:sldMk cId="531872539" sldId="264"/>
            <ac:cxnSpMk id="16" creationId="{C49DA8F6-BCC1-4447-B54C-57856834B94B}"/>
          </ac:cxnSpMkLst>
        </pc:cxnChg>
        <pc:cxnChg chg="add del">
          <ac:chgData name="Harry Beer" userId="8c8ddc965a6867a4" providerId="LiveId" clId="{40E17105-AF8C-4287-88EE-6F76C65FB7FF}" dt="2024-01-16T11:55:04.503" v="3530" actId="26606"/>
          <ac:cxnSpMkLst>
            <pc:docMk/>
            <pc:sldMk cId="531872539" sldId="264"/>
            <ac:cxnSpMk id="23" creationId="{C49DA8F6-BCC1-4447-B54C-57856834B94B}"/>
          </ac:cxnSpMkLst>
        </pc:cxnChg>
        <pc:cxnChg chg="add">
          <ac:chgData name="Harry Beer" userId="8c8ddc965a6867a4" providerId="LiveId" clId="{40E17105-AF8C-4287-88EE-6F76C65FB7FF}" dt="2024-01-16T11:55:11.312" v="3535" actId="26606"/>
          <ac:cxnSpMkLst>
            <pc:docMk/>
            <pc:sldMk cId="531872539" sldId="264"/>
            <ac:cxnSpMk id="36" creationId="{C8F51B3F-8331-4E4A-AE96-D47B1006EEAD}"/>
          </ac:cxnSpMkLst>
        </pc:cxnChg>
      </pc:sldChg>
      <pc:sldChg chg="addSp delSp modSp new del mod setBg">
        <pc:chgData name="Harry Beer" userId="8c8ddc965a6867a4" providerId="LiveId" clId="{40E17105-AF8C-4287-88EE-6F76C65FB7FF}" dt="2024-01-13T16:42:58.911" v="2006" actId="2696"/>
        <pc:sldMkLst>
          <pc:docMk/>
          <pc:sldMk cId="1866185864" sldId="265"/>
        </pc:sldMkLst>
        <pc:spChg chg="add del">
          <ac:chgData name="Harry Beer" userId="8c8ddc965a6867a4" providerId="LiveId" clId="{40E17105-AF8C-4287-88EE-6F76C65FB7FF}" dt="2024-01-13T16:33:59.085" v="1842" actId="22"/>
          <ac:spMkLst>
            <pc:docMk/>
            <pc:sldMk cId="1866185864" sldId="265"/>
            <ac:spMk id="3" creationId="{33606DD1-4FB6-A485-64EF-36E4A02E2001}"/>
          </ac:spMkLst>
        </pc:spChg>
        <pc:spChg chg="add mod">
          <ac:chgData name="Harry Beer" userId="8c8ddc965a6867a4" providerId="LiveId" clId="{40E17105-AF8C-4287-88EE-6F76C65FB7FF}" dt="2024-01-13T16:39:52.442" v="1976" actId="1076"/>
          <ac:spMkLst>
            <pc:docMk/>
            <pc:sldMk cId="1866185864" sldId="265"/>
            <ac:spMk id="4" creationId="{979A1BC4-491D-0FD0-DBE3-2D72D9D03D82}"/>
          </ac:spMkLst>
        </pc:spChg>
        <pc:spChg chg="add del">
          <ac:chgData name="Harry Beer" userId="8c8ddc965a6867a4" providerId="LiveId" clId="{40E17105-AF8C-4287-88EE-6F76C65FB7FF}" dt="2024-01-13T16:38:22.094" v="1962" actId="26606"/>
          <ac:spMkLst>
            <pc:docMk/>
            <pc:sldMk cId="1866185864" sldId="265"/>
            <ac:spMk id="10" creationId="{D4771268-CB57-404A-9271-370EB28F6090}"/>
          </ac:spMkLst>
        </pc:spChg>
        <pc:graphicFrameChg chg="add mod modGraphic">
          <ac:chgData name="Harry Beer" userId="8c8ddc965a6867a4" providerId="LiveId" clId="{40E17105-AF8C-4287-88EE-6F76C65FB7FF}" dt="2024-01-13T16:42:27.170" v="2005" actId="2710"/>
          <ac:graphicFrameMkLst>
            <pc:docMk/>
            <pc:sldMk cId="1866185864" sldId="265"/>
            <ac:graphicFrameMk id="5" creationId="{0B393576-9DAE-368B-DF9F-9B6A0808667B}"/>
          </ac:graphicFrameMkLst>
        </pc:graphicFrameChg>
      </pc:sldChg>
      <pc:sldChg chg="addSp modSp new mod setBg">
        <pc:chgData name="Harry Beer" userId="8c8ddc965a6867a4" providerId="LiveId" clId="{40E17105-AF8C-4287-88EE-6F76C65FB7FF}" dt="2024-01-16T16:46:03.534" v="3975" actId="14100"/>
        <pc:sldMkLst>
          <pc:docMk/>
          <pc:sldMk cId="2593072086" sldId="265"/>
        </pc:sldMkLst>
        <pc:spChg chg="add mod">
          <ac:chgData name="Harry Beer" userId="8c8ddc965a6867a4" providerId="LiveId" clId="{40E17105-AF8C-4287-88EE-6F76C65FB7FF}" dt="2024-01-16T16:45:38.566" v="3973" actId="2711"/>
          <ac:spMkLst>
            <pc:docMk/>
            <pc:sldMk cId="2593072086" sldId="265"/>
            <ac:spMk id="3" creationId="{29AB99BF-BAAD-B26E-FC4F-1D798DCA0CC8}"/>
          </ac:spMkLst>
        </pc:spChg>
        <pc:spChg chg="add">
          <ac:chgData name="Harry Beer" userId="8c8ddc965a6867a4" providerId="LiveId" clId="{40E17105-AF8C-4287-88EE-6F76C65FB7FF}" dt="2024-01-13T16:43:32.952" v="2009" actId="26606"/>
          <ac:spMkLst>
            <pc:docMk/>
            <pc:sldMk cId="2593072086" sldId="265"/>
            <ac:spMk id="8" creationId="{A4AC5506-6312-4701-8D3C-40187889A947}"/>
          </ac:spMkLst>
        </pc:spChg>
        <pc:graphicFrameChg chg="add mod ord modGraphic">
          <ac:chgData name="Harry Beer" userId="8c8ddc965a6867a4" providerId="LiveId" clId="{40E17105-AF8C-4287-88EE-6F76C65FB7FF}" dt="2024-01-16T16:46:03.534" v="3975" actId="14100"/>
          <ac:graphicFrameMkLst>
            <pc:docMk/>
            <pc:sldMk cId="2593072086" sldId="265"/>
            <ac:graphicFrameMk id="2" creationId="{1449A78B-8B5B-AAA4-A064-E6CB09BE2AEC}"/>
          </ac:graphicFrameMkLst>
        </pc:graphicFrameChg>
      </pc:sldChg>
      <pc:sldChg chg="addSp delSp modSp new mod setBg">
        <pc:chgData name="Harry Beer" userId="8c8ddc965a6867a4" providerId="LiveId" clId="{40E17105-AF8C-4287-88EE-6F76C65FB7FF}" dt="2024-01-16T17:16:40.536" v="4144" actId="2"/>
        <pc:sldMkLst>
          <pc:docMk/>
          <pc:sldMk cId="1996401051" sldId="266"/>
        </pc:sldMkLst>
        <pc:spChg chg="add mod">
          <ac:chgData name="Harry Beer" userId="8c8ddc965a6867a4" providerId="LiveId" clId="{40E17105-AF8C-4287-88EE-6F76C65FB7FF}" dt="2024-01-16T17:12:40.393" v="4121" actId="1582"/>
          <ac:spMkLst>
            <pc:docMk/>
            <pc:sldMk cId="1996401051" sldId="266"/>
            <ac:spMk id="2" creationId="{28BDAAED-9BD0-0A40-FFCA-5752C35505E3}"/>
          </ac:spMkLst>
        </pc:spChg>
        <pc:spChg chg="add del mod">
          <ac:chgData name="Harry Beer" userId="8c8ddc965a6867a4" providerId="LiveId" clId="{40E17105-AF8C-4287-88EE-6F76C65FB7FF}" dt="2024-01-13T17:06:33.591" v="2333" actId="478"/>
          <ac:spMkLst>
            <pc:docMk/>
            <pc:sldMk cId="1996401051" sldId="266"/>
            <ac:spMk id="2" creationId="{C4CFD806-C388-1577-D126-7DC5D49BF80C}"/>
          </ac:spMkLst>
        </pc:spChg>
        <pc:spChg chg="add mod">
          <ac:chgData name="Harry Beer" userId="8c8ddc965a6867a4" providerId="LiveId" clId="{40E17105-AF8C-4287-88EE-6F76C65FB7FF}" dt="2024-01-16T17:16:40.536" v="4144" actId="2"/>
          <ac:spMkLst>
            <pc:docMk/>
            <pc:sldMk cId="1996401051" sldId="266"/>
            <ac:spMk id="3" creationId="{958ACBAF-908C-6993-662B-7ED1B8937DAF}"/>
          </ac:spMkLst>
        </pc:spChg>
        <pc:spChg chg="add mod">
          <ac:chgData name="Harry Beer" userId="8c8ddc965a6867a4" providerId="LiveId" clId="{40E17105-AF8C-4287-88EE-6F76C65FB7FF}" dt="2024-01-13T17:00:48.029" v="2226"/>
          <ac:spMkLst>
            <pc:docMk/>
            <pc:sldMk cId="1996401051" sldId="266"/>
            <ac:spMk id="5" creationId="{76339E60-E401-0789-6CA5-BD04EBF66A4E}"/>
          </ac:spMkLst>
        </pc:spChg>
        <pc:spChg chg="add mod">
          <ac:chgData name="Harry Beer" userId="8c8ddc965a6867a4" providerId="LiveId" clId="{40E17105-AF8C-4287-88EE-6F76C65FB7FF}" dt="2024-01-13T17:00:48.029" v="2226"/>
          <ac:spMkLst>
            <pc:docMk/>
            <pc:sldMk cId="1996401051" sldId="266"/>
            <ac:spMk id="6" creationId="{040D86B0-EF85-29F8-E14C-664DF28D893F}"/>
          </ac:spMkLst>
        </pc:spChg>
        <pc:spChg chg="add mod">
          <ac:chgData name="Harry Beer" userId="8c8ddc965a6867a4" providerId="LiveId" clId="{40E17105-AF8C-4287-88EE-6F76C65FB7FF}" dt="2024-01-13T17:00:48.029" v="2226"/>
          <ac:spMkLst>
            <pc:docMk/>
            <pc:sldMk cId="1996401051" sldId="266"/>
            <ac:spMk id="7" creationId="{02A213D7-46D1-7C12-86AD-9776F8193E76}"/>
          </ac:spMkLst>
        </pc:spChg>
        <pc:spChg chg="add mod">
          <ac:chgData name="Harry Beer" userId="8c8ddc965a6867a4" providerId="LiveId" clId="{40E17105-AF8C-4287-88EE-6F76C65FB7FF}" dt="2024-01-13T17:02:09.168" v="2232" actId="14100"/>
          <ac:spMkLst>
            <pc:docMk/>
            <pc:sldMk cId="1996401051" sldId="266"/>
            <ac:spMk id="9" creationId="{0E030E8A-4086-1CB6-7D3D-C91034977B5C}"/>
          </ac:spMkLst>
        </pc:spChg>
        <pc:spChg chg="add mod">
          <ac:chgData name="Harry Beer" userId="8c8ddc965a6867a4" providerId="LiveId" clId="{40E17105-AF8C-4287-88EE-6F76C65FB7FF}" dt="2024-01-13T17:02:36.192" v="2236"/>
          <ac:spMkLst>
            <pc:docMk/>
            <pc:sldMk cId="1996401051" sldId="266"/>
            <ac:spMk id="11" creationId="{66A028E7-5561-12A7-1202-D4A001D837B7}"/>
          </ac:spMkLst>
        </pc:spChg>
        <pc:spChg chg="add mod">
          <ac:chgData name="Harry Beer" userId="8c8ddc965a6867a4" providerId="LiveId" clId="{40E17105-AF8C-4287-88EE-6F76C65FB7FF}" dt="2024-01-13T17:04:05.512" v="2251"/>
          <ac:spMkLst>
            <pc:docMk/>
            <pc:sldMk cId="1996401051" sldId="266"/>
            <ac:spMk id="13" creationId="{8954185D-C59D-713B-3EDB-1D1669431D48}"/>
          </ac:spMkLst>
        </pc:spChg>
        <pc:spChg chg="add mod">
          <ac:chgData name="Harry Beer" userId="8c8ddc965a6867a4" providerId="LiveId" clId="{40E17105-AF8C-4287-88EE-6F76C65FB7FF}" dt="2024-01-16T16:59:52.695" v="4058" actId="1076"/>
          <ac:spMkLst>
            <pc:docMk/>
            <pc:sldMk cId="1996401051" sldId="266"/>
            <ac:spMk id="15" creationId="{53ECBC42-BB8E-6379-9B48-3F9B7763B6E4}"/>
          </ac:spMkLst>
        </pc:spChg>
        <pc:graphicFrameChg chg="add mod">
          <ac:chgData name="Harry Beer" userId="8c8ddc965a6867a4" providerId="LiveId" clId="{40E17105-AF8C-4287-88EE-6F76C65FB7FF}" dt="2024-01-13T17:00:42.071" v="2225"/>
          <ac:graphicFrameMkLst>
            <pc:docMk/>
            <pc:sldMk cId="1996401051" sldId="266"/>
            <ac:graphicFrameMk id="4" creationId="{914686EB-D473-6AD3-23B4-51772FCEA731}"/>
          </ac:graphicFrameMkLst>
        </pc:graphicFrameChg>
        <pc:graphicFrameChg chg="add mod modGraphic">
          <ac:chgData name="Harry Beer" userId="8c8ddc965a6867a4" providerId="LiveId" clId="{40E17105-AF8C-4287-88EE-6F76C65FB7FF}" dt="2024-01-16T17:03:48.344" v="4090" actId="207"/>
          <ac:graphicFrameMkLst>
            <pc:docMk/>
            <pc:sldMk cId="1996401051" sldId="266"/>
            <ac:graphicFrameMk id="8" creationId="{3571BD54-EFCB-C702-3096-97B542D546C4}"/>
          </ac:graphicFrameMkLst>
        </pc:graphicFrameChg>
        <pc:graphicFrameChg chg="add mod">
          <ac:chgData name="Harry Beer" userId="8c8ddc965a6867a4" providerId="LiveId" clId="{40E17105-AF8C-4287-88EE-6F76C65FB7FF}" dt="2024-01-13T17:02:33.750" v="2235"/>
          <ac:graphicFrameMkLst>
            <pc:docMk/>
            <pc:sldMk cId="1996401051" sldId="266"/>
            <ac:graphicFrameMk id="10" creationId="{9D2C55FA-5057-1678-E59E-7E972D2BC385}"/>
          </ac:graphicFrameMkLst>
        </pc:graphicFrameChg>
        <pc:graphicFrameChg chg="add mod">
          <ac:chgData name="Harry Beer" userId="8c8ddc965a6867a4" providerId="LiveId" clId="{40E17105-AF8C-4287-88EE-6F76C65FB7FF}" dt="2024-01-13T17:04:02.887" v="2250"/>
          <ac:graphicFrameMkLst>
            <pc:docMk/>
            <pc:sldMk cId="1996401051" sldId="266"/>
            <ac:graphicFrameMk id="12" creationId="{F8DCD841-5798-F58D-96F7-6A07874531E2}"/>
          </ac:graphicFrameMkLst>
        </pc:graphicFrameChg>
        <pc:cxnChg chg="add mod">
          <ac:chgData name="Harry Beer" userId="8c8ddc965a6867a4" providerId="LiveId" clId="{40E17105-AF8C-4287-88EE-6F76C65FB7FF}" dt="2024-01-16T17:01:12.517" v="4067" actId="14100"/>
          <ac:cxnSpMkLst>
            <pc:docMk/>
            <pc:sldMk cId="1996401051" sldId="266"/>
            <ac:cxnSpMk id="5" creationId="{0E4D1167-0E61-23DE-EB76-AE8BBEC7635B}"/>
          </ac:cxnSpMkLst>
        </pc:cxnChg>
        <pc:cxnChg chg="add mod">
          <ac:chgData name="Harry Beer" userId="8c8ddc965a6867a4" providerId="LiveId" clId="{40E17105-AF8C-4287-88EE-6F76C65FB7FF}" dt="2024-01-16T17:01:00.308" v="4065" actId="14100"/>
          <ac:cxnSpMkLst>
            <pc:docMk/>
            <pc:sldMk cId="1996401051" sldId="266"/>
            <ac:cxnSpMk id="11" creationId="{640F0042-7149-C426-786D-DF342649D120}"/>
          </ac:cxnSpMkLst>
        </pc:cxnChg>
      </pc:sldChg>
      <pc:sldChg chg="addSp delSp modSp new mod setBg">
        <pc:chgData name="Harry Beer" userId="8c8ddc965a6867a4" providerId="LiveId" clId="{40E17105-AF8C-4287-88EE-6F76C65FB7FF}" dt="2024-01-16T17:05:10.461" v="4096" actId="2711"/>
        <pc:sldMkLst>
          <pc:docMk/>
          <pc:sldMk cId="3468048290" sldId="267"/>
        </pc:sldMkLst>
        <pc:spChg chg="add mod">
          <ac:chgData name="Harry Beer" userId="8c8ddc965a6867a4" providerId="LiveId" clId="{40E17105-AF8C-4287-88EE-6F76C65FB7FF}" dt="2024-01-13T16:47:04.194" v="2110" actId="1076"/>
          <ac:spMkLst>
            <pc:docMk/>
            <pc:sldMk cId="3468048290" sldId="267"/>
            <ac:spMk id="2" creationId="{E0CE5A48-19F1-4A26-CCCE-203D2CC32E29}"/>
          </ac:spMkLst>
        </pc:spChg>
        <pc:spChg chg="add del mod">
          <ac:chgData name="Harry Beer" userId="8c8ddc965a6867a4" providerId="LiveId" clId="{40E17105-AF8C-4287-88EE-6F76C65FB7FF}" dt="2024-01-13T16:47:04.194" v="2110" actId="1076"/>
          <ac:spMkLst>
            <pc:docMk/>
            <pc:sldMk cId="3468048290" sldId="267"/>
            <ac:spMk id="3" creationId="{B5207010-D5C8-002A-6BF9-FE5DD997D745}"/>
          </ac:spMkLst>
        </pc:spChg>
        <pc:spChg chg="add mod">
          <ac:chgData name="Harry Beer" userId="8c8ddc965a6867a4" providerId="LiveId" clId="{40E17105-AF8C-4287-88EE-6F76C65FB7FF}" dt="2024-01-13T16:47:04.194" v="2110" actId="1076"/>
          <ac:spMkLst>
            <pc:docMk/>
            <pc:sldMk cId="3468048290" sldId="267"/>
            <ac:spMk id="4" creationId="{AF278809-9B08-D5DE-AD09-20273DD74D14}"/>
          </ac:spMkLst>
        </pc:spChg>
        <pc:spChg chg="add mod">
          <ac:chgData name="Harry Beer" userId="8c8ddc965a6867a4" providerId="LiveId" clId="{40E17105-AF8C-4287-88EE-6F76C65FB7FF}" dt="2024-01-16T17:05:10.461" v="4096" actId="2711"/>
          <ac:spMkLst>
            <pc:docMk/>
            <pc:sldMk cId="3468048290" sldId="267"/>
            <ac:spMk id="5" creationId="{71D08337-6085-EFEF-FA99-4A203BCECE7D}"/>
          </ac:spMkLst>
        </pc:spChg>
        <pc:spChg chg="add del mod">
          <ac:chgData name="Harry Beer" userId="8c8ddc965a6867a4" providerId="LiveId" clId="{40E17105-AF8C-4287-88EE-6F76C65FB7FF}" dt="2024-01-16T12:00:40.786" v="3577" actId="26606"/>
          <ac:spMkLst>
            <pc:docMk/>
            <pc:sldMk cId="3468048290" sldId="267"/>
            <ac:spMk id="6" creationId="{FC03181C-2193-2345-61C7-9FFCBB06F4AE}"/>
          </ac:spMkLst>
        </pc:spChg>
        <pc:spChg chg="add mod">
          <ac:chgData name="Harry Beer" userId="8c8ddc965a6867a4" providerId="LiveId" clId="{40E17105-AF8C-4287-88EE-6F76C65FB7FF}" dt="2024-01-13T16:47:55.948" v="2154" actId="1076"/>
          <ac:spMkLst>
            <pc:docMk/>
            <pc:sldMk cId="3468048290" sldId="267"/>
            <ac:spMk id="7" creationId="{480EBBBB-A069-C968-46BB-19EDE2E60EBB}"/>
          </ac:spMkLst>
        </pc:spChg>
        <pc:spChg chg="add mod">
          <ac:chgData name="Harry Beer" userId="8c8ddc965a6867a4" providerId="LiveId" clId="{40E17105-AF8C-4287-88EE-6F76C65FB7FF}" dt="2024-01-13T16:48:01.472" v="2156" actId="20577"/>
          <ac:spMkLst>
            <pc:docMk/>
            <pc:sldMk cId="3468048290" sldId="267"/>
            <ac:spMk id="8" creationId="{AB7BCD1C-2E04-F56B-9657-373AE08FD93B}"/>
          </ac:spMkLst>
        </pc:spChg>
        <pc:spChg chg="add">
          <ac:chgData name="Harry Beer" userId="8c8ddc965a6867a4" providerId="LiveId" clId="{40E17105-AF8C-4287-88EE-6F76C65FB7FF}" dt="2024-01-13T16:47:35.525" v="2149"/>
          <ac:spMkLst>
            <pc:docMk/>
            <pc:sldMk cId="3468048290" sldId="267"/>
            <ac:spMk id="9" creationId="{669BC897-8732-C352-5DFB-B6446CDA67F2}"/>
          </ac:spMkLst>
        </pc:spChg>
        <pc:spChg chg="add del">
          <ac:chgData name="Harry Beer" userId="8c8ddc965a6867a4" providerId="LiveId" clId="{40E17105-AF8C-4287-88EE-6F76C65FB7FF}" dt="2024-01-16T12:00:28.940" v="3576" actId="26606"/>
          <ac:spMkLst>
            <pc:docMk/>
            <pc:sldMk cId="3468048290" sldId="267"/>
            <ac:spMk id="13" creationId="{22587ECF-85E9-4393-9D87-8EB6F3F6C208}"/>
          </ac:spMkLst>
        </pc:spChg>
        <pc:spChg chg="add del">
          <ac:chgData name="Harry Beer" userId="8c8ddc965a6867a4" providerId="LiveId" clId="{40E17105-AF8C-4287-88EE-6F76C65FB7FF}" dt="2024-01-16T12:03:06.454" v="3585" actId="26606"/>
          <ac:spMkLst>
            <pc:docMk/>
            <pc:sldMk cId="3468048290" sldId="267"/>
            <ac:spMk id="16" creationId="{BACC6370-2D7E-4714-9D71-7542949D7D5D}"/>
          </ac:spMkLst>
        </pc:spChg>
        <pc:spChg chg="add">
          <ac:chgData name="Harry Beer" userId="8c8ddc965a6867a4" providerId="LiveId" clId="{40E17105-AF8C-4287-88EE-6F76C65FB7FF}" dt="2024-01-16T12:03:06.517" v="3586" actId="26606"/>
          <ac:spMkLst>
            <pc:docMk/>
            <pc:sldMk cId="3468048290" sldId="267"/>
            <ac:spMk id="17" creationId="{257363FD-7E77-4145-9483-331A807ADF0E}"/>
          </ac:spMkLst>
        </pc:spChg>
        <pc:spChg chg="add del">
          <ac:chgData name="Harry Beer" userId="8c8ddc965a6867a4" providerId="LiveId" clId="{40E17105-AF8C-4287-88EE-6F76C65FB7FF}" dt="2024-01-16T12:03:06.454" v="3585" actId="26606"/>
          <ac:spMkLst>
            <pc:docMk/>
            <pc:sldMk cId="3468048290" sldId="267"/>
            <ac:spMk id="18" creationId="{F68B3F68-107C-434F-AA38-110D5EA91B85}"/>
          </ac:spMkLst>
        </pc:spChg>
        <pc:spChg chg="add del">
          <ac:chgData name="Harry Beer" userId="8c8ddc965a6867a4" providerId="LiveId" clId="{40E17105-AF8C-4287-88EE-6F76C65FB7FF}" dt="2024-01-16T12:03:06.454" v="3585" actId="26606"/>
          <ac:spMkLst>
            <pc:docMk/>
            <pc:sldMk cId="3468048290" sldId="267"/>
            <ac:spMk id="20" creationId="{AAD0DBB9-1A4B-4391-81D4-CB19F9AB918A}"/>
          </ac:spMkLst>
        </pc:spChg>
        <pc:spChg chg="add del">
          <ac:chgData name="Harry Beer" userId="8c8ddc965a6867a4" providerId="LiveId" clId="{40E17105-AF8C-4287-88EE-6F76C65FB7FF}" dt="2024-01-16T12:03:06.454" v="3585" actId="26606"/>
          <ac:spMkLst>
            <pc:docMk/>
            <pc:sldMk cId="3468048290" sldId="267"/>
            <ac:spMk id="22" creationId="{063BBA22-50EA-4C4D-BE05-F1CE4E63AA56}"/>
          </ac:spMkLst>
        </pc:spChg>
        <pc:graphicFrameChg chg="add mod modGraphic">
          <ac:chgData name="Harry Beer" userId="8c8ddc965a6867a4" providerId="LiveId" clId="{40E17105-AF8C-4287-88EE-6F76C65FB7FF}" dt="2024-01-16T12:05:38.071" v="3691" actId="20577"/>
          <ac:graphicFrameMkLst>
            <pc:docMk/>
            <pc:sldMk cId="3468048290" sldId="267"/>
            <ac:graphicFrameMk id="11" creationId="{D26A65F2-3D6F-0157-0145-904DE16969E1}"/>
          </ac:graphicFrameMkLst>
        </pc:graphicFrameChg>
        <pc:picChg chg="add del">
          <ac:chgData name="Harry Beer" userId="8c8ddc965a6867a4" providerId="LiveId" clId="{40E17105-AF8C-4287-88EE-6F76C65FB7FF}" dt="2024-01-16T12:00:28.940" v="3576" actId="26606"/>
          <ac:picMkLst>
            <pc:docMk/>
            <pc:sldMk cId="3468048290" sldId="267"/>
            <ac:picMk id="10" creationId="{62965615-E41C-F705-D6D8-3820F662C90C}"/>
          </ac:picMkLst>
        </pc:picChg>
        <pc:picChg chg="add">
          <ac:chgData name="Harry Beer" userId="8c8ddc965a6867a4" providerId="LiveId" clId="{40E17105-AF8C-4287-88EE-6F76C65FB7FF}" dt="2024-01-16T12:03:06.517" v="3586" actId="26606"/>
          <ac:picMkLst>
            <pc:docMk/>
            <pc:sldMk cId="3468048290" sldId="267"/>
            <ac:picMk id="24" creationId="{4F77D8BC-5EBD-9ABB-F5F7-11FD3C6251DE}"/>
          </ac:picMkLst>
        </pc:picChg>
      </pc:sldChg>
      <pc:sldChg chg="addSp modSp new mod">
        <pc:chgData name="Harry Beer" userId="8c8ddc965a6867a4" providerId="LiveId" clId="{40E17105-AF8C-4287-88EE-6F76C65FB7FF}" dt="2024-01-16T17:18:15.268" v="4151" actId="113"/>
        <pc:sldMkLst>
          <pc:docMk/>
          <pc:sldMk cId="4152418438" sldId="268"/>
        </pc:sldMkLst>
        <pc:spChg chg="mod">
          <ac:chgData name="Harry Beer" userId="8c8ddc965a6867a4" providerId="LiveId" clId="{40E17105-AF8C-4287-88EE-6F76C65FB7FF}" dt="2024-01-16T17:18:15.268" v="4151" actId="113"/>
          <ac:spMkLst>
            <pc:docMk/>
            <pc:sldMk cId="4152418438" sldId="268"/>
            <ac:spMk id="2" creationId="{7FD67805-579D-DA4F-0106-AEFF8A477213}"/>
          </ac:spMkLst>
        </pc:spChg>
        <pc:spChg chg="add mod">
          <ac:chgData name="Harry Beer" userId="8c8ddc965a6867a4" providerId="LiveId" clId="{40E17105-AF8C-4287-88EE-6F76C65FB7FF}" dt="2024-01-16T17:18:07.321" v="4148" actId="113"/>
          <ac:spMkLst>
            <pc:docMk/>
            <pc:sldMk cId="4152418438" sldId="268"/>
            <ac:spMk id="3" creationId="{F97324CA-BD19-26D8-B218-6BC04DFCDD89}"/>
          </ac:spMkLst>
        </pc:spChg>
      </pc:sldChg>
      <pc:sldChg chg="addSp delSp modSp new mod setBg">
        <pc:chgData name="Harry Beer" userId="8c8ddc965a6867a4" providerId="LiveId" clId="{40E17105-AF8C-4287-88EE-6F76C65FB7FF}" dt="2024-01-16T17:15:49.893" v="4143" actId="1076"/>
        <pc:sldMkLst>
          <pc:docMk/>
          <pc:sldMk cId="3860420859" sldId="269"/>
        </pc:sldMkLst>
        <pc:spChg chg="add mod">
          <ac:chgData name="Harry Beer" userId="8c8ddc965a6867a4" providerId="LiveId" clId="{40E17105-AF8C-4287-88EE-6F76C65FB7FF}" dt="2024-01-16T17:04:33.197" v="4093" actId="1076"/>
          <ac:spMkLst>
            <pc:docMk/>
            <pc:sldMk cId="3860420859" sldId="269"/>
            <ac:spMk id="2" creationId="{03C2CF55-4D4B-9BD8-2F80-895A7A6C7118}"/>
          </ac:spMkLst>
        </pc:spChg>
        <pc:spChg chg="add mod ord">
          <ac:chgData name="Harry Beer" userId="8c8ddc965a6867a4" providerId="LiveId" clId="{40E17105-AF8C-4287-88EE-6F76C65FB7FF}" dt="2024-01-16T17:15:49.893" v="4143" actId="1076"/>
          <ac:spMkLst>
            <pc:docMk/>
            <pc:sldMk cId="3860420859" sldId="269"/>
            <ac:spMk id="3" creationId="{EBFF80B5-A472-F31D-B85D-180E29EA8389}"/>
          </ac:spMkLst>
        </pc:spChg>
        <pc:spChg chg="add del">
          <ac:chgData name="Harry Beer" userId="8c8ddc965a6867a4" providerId="LiveId" clId="{40E17105-AF8C-4287-88EE-6F76C65FB7FF}" dt="2024-01-16T11:52:52.793" v="3512" actId="26606"/>
          <ac:spMkLst>
            <pc:docMk/>
            <pc:sldMk cId="3860420859" sldId="269"/>
            <ac:spMk id="12" creationId="{5D7F64A8-D625-4F61-A290-B499BB62ACFF}"/>
          </ac:spMkLst>
        </pc:spChg>
        <pc:spChg chg="add del">
          <ac:chgData name="Harry Beer" userId="8c8ddc965a6867a4" providerId="LiveId" clId="{40E17105-AF8C-4287-88EE-6F76C65FB7FF}" dt="2024-01-16T16:41:29.352" v="3919" actId="26606"/>
          <ac:spMkLst>
            <pc:docMk/>
            <pc:sldMk cId="3860420859" sldId="269"/>
            <ac:spMk id="17" creationId="{22587ECF-85E9-4393-9D87-8EB6F3F6C208}"/>
          </ac:spMkLst>
        </pc:spChg>
        <pc:spChg chg="add">
          <ac:chgData name="Harry Beer" userId="8c8ddc965a6867a4" providerId="LiveId" clId="{40E17105-AF8C-4287-88EE-6F76C65FB7FF}" dt="2024-01-16T16:41:29.352" v="3919" actId="26606"/>
          <ac:spMkLst>
            <pc:docMk/>
            <pc:sldMk cId="3860420859" sldId="269"/>
            <ac:spMk id="19" creationId="{7B831B6F-405A-4B47-B9BB-5CA88F285844}"/>
          </ac:spMkLst>
        </pc:spChg>
        <pc:spChg chg="add">
          <ac:chgData name="Harry Beer" userId="8c8ddc965a6867a4" providerId="LiveId" clId="{40E17105-AF8C-4287-88EE-6F76C65FB7FF}" dt="2024-01-16T16:41:29.352" v="3919" actId="26606"/>
          <ac:spMkLst>
            <pc:docMk/>
            <pc:sldMk cId="3860420859" sldId="269"/>
            <ac:spMk id="20" creationId="{15109354-9C5D-4F8C-B0E6-D1043C7BF20A}"/>
          </ac:spMkLst>
        </pc:spChg>
        <pc:spChg chg="add">
          <ac:chgData name="Harry Beer" userId="8c8ddc965a6867a4" providerId="LiveId" clId="{40E17105-AF8C-4287-88EE-6F76C65FB7FF}" dt="2024-01-16T16:41:29.352" v="3919" actId="26606"/>
          <ac:spMkLst>
            <pc:docMk/>
            <pc:sldMk cId="3860420859" sldId="269"/>
            <ac:spMk id="21" creationId="{49B530FE-A87D-41A0-A920-ADC6539EAA44}"/>
          </ac:spMkLst>
        </pc:spChg>
        <pc:spChg chg="add del">
          <ac:chgData name="Harry Beer" userId="8c8ddc965a6867a4" providerId="LiveId" clId="{40E17105-AF8C-4287-88EE-6F76C65FB7FF}" dt="2024-01-16T11:53:42.954" v="3526" actId="26606"/>
          <ac:spMkLst>
            <pc:docMk/>
            <pc:sldMk cId="3860420859" sldId="269"/>
            <ac:spMk id="22" creationId="{327D73B4-9F5C-4A64-A179-51B9500CB8B5}"/>
          </ac:spMkLst>
        </pc:spChg>
        <pc:spChg chg="add del">
          <ac:chgData name="Harry Beer" userId="8c8ddc965a6867a4" providerId="LiveId" clId="{40E17105-AF8C-4287-88EE-6F76C65FB7FF}" dt="2024-01-16T11:53:42.954" v="3526" actId="26606"/>
          <ac:spMkLst>
            <pc:docMk/>
            <pc:sldMk cId="3860420859" sldId="269"/>
            <ac:spMk id="24" creationId="{C1F06963-6374-4B48-844F-071A9BAAAE02}"/>
          </ac:spMkLst>
        </pc:spChg>
        <pc:spChg chg="add del">
          <ac:chgData name="Harry Beer" userId="8c8ddc965a6867a4" providerId="LiveId" clId="{40E17105-AF8C-4287-88EE-6F76C65FB7FF}" dt="2024-01-16T11:53:42.954" v="3526" actId="26606"/>
          <ac:spMkLst>
            <pc:docMk/>
            <pc:sldMk cId="3860420859" sldId="269"/>
            <ac:spMk id="30" creationId="{E3020543-B24B-4EC4-8FFC-8DD88EEA91A8}"/>
          </ac:spMkLst>
        </pc:spChg>
        <pc:grpChg chg="add del">
          <ac:chgData name="Harry Beer" userId="8c8ddc965a6867a4" providerId="LiveId" clId="{40E17105-AF8C-4287-88EE-6F76C65FB7FF}" dt="2024-01-16T11:53:42.954" v="3526" actId="26606"/>
          <ac:grpSpMkLst>
            <pc:docMk/>
            <pc:sldMk cId="3860420859" sldId="269"/>
            <ac:grpSpMk id="26" creationId="{5614C7C0-FA1D-4105-8345-1DF76F9870A8}"/>
          </ac:grpSpMkLst>
        </pc:grpChg>
        <pc:picChg chg="add mod ord">
          <ac:chgData name="Harry Beer" userId="8c8ddc965a6867a4" providerId="LiveId" clId="{40E17105-AF8C-4287-88EE-6F76C65FB7FF}" dt="2024-01-16T17:15:31.204" v="4140" actId="1076"/>
          <ac:picMkLst>
            <pc:docMk/>
            <pc:sldMk cId="3860420859" sldId="269"/>
            <ac:picMk id="7" creationId="{193DBFE0-3D78-9DE9-9C1E-22D463427B8B}"/>
          </ac:picMkLst>
        </pc:picChg>
        <pc:picChg chg="add del">
          <ac:chgData name="Harry Beer" userId="8c8ddc965a6867a4" providerId="LiveId" clId="{40E17105-AF8C-4287-88EE-6F76C65FB7FF}" dt="2024-01-16T11:52:52.793" v="3512" actId="26606"/>
          <ac:picMkLst>
            <pc:docMk/>
            <pc:sldMk cId="3860420859" sldId="269"/>
            <ac:picMk id="9" creationId="{356EEFA5-62F2-4614-8A95-E2A06521FDB1}"/>
          </ac:picMkLst>
        </pc:picChg>
        <pc:cxnChg chg="add del">
          <ac:chgData name="Harry Beer" userId="8c8ddc965a6867a4" providerId="LiveId" clId="{40E17105-AF8C-4287-88EE-6F76C65FB7FF}" dt="2024-01-16T11:53:42.954" v="3526" actId="26606"/>
          <ac:cxnSpMkLst>
            <pc:docMk/>
            <pc:sldMk cId="3860420859" sldId="269"/>
            <ac:cxnSpMk id="32" creationId="{C49DA8F6-BCC1-4447-B54C-57856834B94B}"/>
          </ac:cxnSpMkLst>
        </pc:cxnChg>
      </pc:sldChg>
      <pc:sldChg chg="addSp delSp modSp new mod setBg">
        <pc:chgData name="Harry Beer" userId="8c8ddc965a6867a4" providerId="LiveId" clId="{40E17105-AF8C-4287-88EE-6F76C65FB7FF}" dt="2024-01-16T11:00:13.285" v="2988" actId="122"/>
        <pc:sldMkLst>
          <pc:docMk/>
          <pc:sldMk cId="125003321" sldId="270"/>
        </pc:sldMkLst>
        <pc:spChg chg="add del mod">
          <ac:chgData name="Harry Beer" userId="8c8ddc965a6867a4" providerId="LiveId" clId="{40E17105-AF8C-4287-88EE-6F76C65FB7FF}" dt="2024-01-16T10:59:51.799" v="2986" actId="26606"/>
          <ac:spMkLst>
            <pc:docMk/>
            <pc:sldMk cId="125003321" sldId="270"/>
            <ac:spMk id="3" creationId="{B8156C46-69A0-9792-B2FC-F5E84BF888F5}"/>
          </ac:spMkLst>
        </pc:spChg>
        <pc:spChg chg="add">
          <ac:chgData name="Harry Beer" userId="8c8ddc965a6867a4" providerId="LiveId" clId="{40E17105-AF8C-4287-88EE-6F76C65FB7FF}" dt="2024-01-16T10:59:51.799" v="2986" actId="26606"/>
          <ac:spMkLst>
            <pc:docMk/>
            <pc:sldMk cId="125003321" sldId="270"/>
            <ac:spMk id="10" creationId="{B50AB553-2A96-4A92-96F2-93548E096954}"/>
          </ac:spMkLst>
        </pc:spChg>
        <pc:graphicFrameChg chg="add mod">
          <ac:chgData name="Harry Beer" userId="8c8ddc965a6867a4" providerId="LiveId" clId="{40E17105-AF8C-4287-88EE-6F76C65FB7FF}" dt="2024-01-16T11:00:13.285" v="2988" actId="122"/>
          <ac:graphicFrameMkLst>
            <pc:docMk/>
            <pc:sldMk cId="125003321" sldId="270"/>
            <ac:graphicFrameMk id="5" creationId="{93F750EE-82AC-8CA4-BE19-43313AFD7076}"/>
          </ac:graphicFrameMkLst>
        </pc:graphicFrameChg>
        <pc:picChg chg="add">
          <ac:chgData name="Harry Beer" userId="8c8ddc965a6867a4" providerId="LiveId" clId="{40E17105-AF8C-4287-88EE-6F76C65FB7FF}" dt="2024-01-16T10:59:51.799" v="2986" actId="26606"/>
          <ac:picMkLst>
            <pc:docMk/>
            <pc:sldMk cId="125003321" sldId="270"/>
            <ac:picMk id="6" creationId="{41B5575B-24C4-6FC5-F06E-A41E18A54580}"/>
          </ac:picMkLst>
        </pc:picChg>
      </pc:sldChg>
      <pc:sldChg chg="addSp delSp modSp new mod setBg">
        <pc:chgData name="Harry Beer" userId="8c8ddc965a6867a4" providerId="LiveId" clId="{40E17105-AF8C-4287-88EE-6F76C65FB7FF}" dt="2024-01-16T17:06:17.313" v="4098" actId="113"/>
        <pc:sldMkLst>
          <pc:docMk/>
          <pc:sldMk cId="1528287205" sldId="271"/>
        </pc:sldMkLst>
        <pc:spChg chg="add mod">
          <ac:chgData name="Harry Beer" userId="8c8ddc965a6867a4" providerId="LiveId" clId="{40E17105-AF8C-4287-88EE-6F76C65FB7FF}" dt="2024-01-16T17:06:17.313" v="4098" actId="113"/>
          <ac:spMkLst>
            <pc:docMk/>
            <pc:sldMk cId="1528287205" sldId="271"/>
            <ac:spMk id="2" creationId="{50C349A7-2A48-3B2F-FDB1-7E94EADF5D7C}"/>
          </ac:spMkLst>
        </pc:spChg>
        <pc:spChg chg="add del">
          <ac:chgData name="Harry Beer" userId="8c8ddc965a6867a4" providerId="LiveId" clId="{40E17105-AF8C-4287-88EE-6F76C65FB7FF}" dt="2024-01-16T12:06:13.400" v="3695" actId="26606"/>
          <ac:spMkLst>
            <pc:docMk/>
            <pc:sldMk cId="1528287205" sldId="271"/>
            <ac:spMk id="8" creationId="{8870DEF6-46A2-D4F8-8BE6-91165D93ECC4}"/>
          </ac:spMkLst>
        </pc:spChg>
        <pc:spChg chg="add">
          <ac:chgData name="Harry Beer" userId="8c8ddc965a6867a4" providerId="LiveId" clId="{40E17105-AF8C-4287-88EE-6F76C65FB7FF}" dt="2024-01-16T12:06:13.400" v="3695" actId="26606"/>
          <ac:spMkLst>
            <pc:docMk/>
            <pc:sldMk cId="1528287205" sldId="271"/>
            <ac:spMk id="15" creationId="{E91DC736-0EF8-4F87-9146-EBF1D2EE4D3D}"/>
          </ac:spMkLst>
        </pc:spChg>
        <pc:spChg chg="add">
          <ac:chgData name="Harry Beer" userId="8c8ddc965a6867a4" providerId="LiveId" clId="{40E17105-AF8C-4287-88EE-6F76C65FB7FF}" dt="2024-01-16T12:06:13.400" v="3695" actId="26606"/>
          <ac:spMkLst>
            <pc:docMk/>
            <pc:sldMk cId="1528287205" sldId="271"/>
            <ac:spMk id="17" creationId="{097CD68E-23E3-4007-8847-CD0944C4F7BE}"/>
          </ac:spMkLst>
        </pc:spChg>
        <pc:spChg chg="add">
          <ac:chgData name="Harry Beer" userId="8c8ddc965a6867a4" providerId="LiveId" clId="{40E17105-AF8C-4287-88EE-6F76C65FB7FF}" dt="2024-01-16T12:06:13.400" v="3695" actId="26606"/>
          <ac:spMkLst>
            <pc:docMk/>
            <pc:sldMk cId="1528287205" sldId="271"/>
            <ac:spMk id="19" creationId="{AF2F604E-43BE-4DC3-B983-E071523364F8}"/>
          </ac:spMkLst>
        </pc:spChg>
        <pc:spChg chg="add">
          <ac:chgData name="Harry Beer" userId="8c8ddc965a6867a4" providerId="LiveId" clId="{40E17105-AF8C-4287-88EE-6F76C65FB7FF}" dt="2024-01-16T12:06:13.400" v="3695" actId="26606"/>
          <ac:spMkLst>
            <pc:docMk/>
            <pc:sldMk cId="1528287205" sldId="271"/>
            <ac:spMk id="21" creationId="{08C9B587-E65E-4B52-B37C-ABEBB6E87928}"/>
          </ac:spMkLst>
        </pc:spChg>
        <pc:picChg chg="add mod">
          <ac:chgData name="Harry Beer" userId="8c8ddc965a6867a4" providerId="LiveId" clId="{40E17105-AF8C-4287-88EE-6F76C65FB7FF}" dt="2024-01-16T12:06:13.400" v="3695" actId="26606"/>
          <ac:picMkLst>
            <pc:docMk/>
            <pc:sldMk cId="1528287205" sldId="271"/>
            <ac:picMk id="4" creationId="{D6A7BFC9-BF2A-55D7-2FBC-A715B8319B70}"/>
          </ac:picMkLst>
        </pc:picChg>
        <pc:cxnChg chg="add del">
          <ac:chgData name="Harry Beer" userId="8c8ddc965a6867a4" providerId="LiveId" clId="{40E17105-AF8C-4287-88EE-6F76C65FB7FF}" dt="2024-01-16T12:06:13.400" v="3695" actId="26606"/>
          <ac:cxnSpMkLst>
            <pc:docMk/>
            <pc:sldMk cId="1528287205" sldId="271"/>
            <ac:cxnSpMk id="10" creationId="{8748256A-88AC-4254-406B-0E8EE2CC2B50}"/>
          </ac:cxnSpMkLst>
        </pc:cxn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D0C4C9-B9DC-450F-B79E-3F2CBD9CA780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7E50B76-8CB7-412D-92B1-941608298B0F}">
      <dgm:prSet/>
      <dgm:spPr/>
      <dgm:t>
        <a:bodyPr/>
        <a:lstStyle/>
        <a:p>
          <a:pPr algn="ctr"/>
          <a:r>
            <a:rPr lang="en-GB" b="1" dirty="0"/>
            <a:t>DEFINITION OF “TEXT-BASED”</a:t>
          </a:r>
          <a:endParaRPr lang="en-US" dirty="0"/>
        </a:p>
      </dgm:t>
    </dgm:pt>
    <dgm:pt modelId="{9F1D0498-1DA5-4FB5-8F05-51362334217A}" type="parTrans" cxnId="{CAD97BFF-D3DA-405F-AB85-897686493CB2}">
      <dgm:prSet/>
      <dgm:spPr/>
      <dgm:t>
        <a:bodyPr/>
        <a:lstStyle/>
        <a:p>
          <a:endParaRPr lang="en-US"/>
        </a:p>
      </dgm:t>
    </dgm:pt>
    <dgm:pt modelId="{F821E50C-E9D9-47D2-8C7A-F23C5D55B25D}" type="sibTrans" cxnId="{CAD97BFF-D3DA-405F-AB85-897686493CB2}">
      <dgm:prSet/>
      <dgm:spPr/>
      <dgm:t>
        <a:bodyPr/>
        <a:lstStyle/>
        <a:p>
          <a:endParaRPr lang="en-US"/>
        </a:p>
      </dgm:t>
    </dgm:pt>
    <dgm:pt modelId="{7269D81C-13D6-4439-905B-A275C55DEE7D}">
      <dgm:prSet/>
      <dgm:spPr/>
      <dgm:t>
        <a:bodyPr/>
        <a:lstStyle/>
        <a:p>
          <a:r>
            <a:rPr lang="en-GB" dirty="0"/>
            <a:t>For the purposes of this study, “text based” is held to mean electronic, typed communication with no verbal or visual aspect. </a:t>
          </a:r>
          <a:endParaRPr lang="en-US" dirty="0"/>
        </a:p>
      </dgm:t>
    </dgm:pt>
    <dgm:pt modelId="{8E99A41E-9F52-4A04-B426-67EEEBD68A37}" type="parTrans" cxnId="{2D5CDF09-ADF4-4AAB-978E-41CC2EA9459E}">
      <dgm:prSet/>
      <dgm:spPr/>
      <dgm:t>
        <a:bodyPr/>
        <a:lstStyle/>
        <a:p>
          <a:endParaRPr lang="en-US"/>
        </a:p>
      </dgm:t>
    </dgm:pt>
    <dgm:pt modelId="{7569AE40-4BEC-45AD-AF69-4583B2F115D7}" type="sibTrans" cxnId="{2D5CDF09-ADF4-4AAB-978E-41CC2EA9459E}">
      <dgm:prSet/>
      <dgm:spPr/>
      <dgm:t>
        <a:bodyPr/>
        <a:lstStyle/>
        <a:p>
          <a:endParaRPr lang="en-US"/>
        </a:p>
      </dgm:t>
    </dgm:pt>
    <dgm:pt modelId="{5CCBC0F6-243A-4537-B624-CAD8CBEA2E0D}">
      <dgm:prSet/>
      <dgm:spPr/>
      <dgm:t>
        <a:bodyPr/>
        <a:lstStyle/>
        <a:p>
          <a:r>
            <a:rPr lang="en-GB" dirty="0"/>
            <a:t>This encompasses SMS messages, email and instant messaging through social media or other websites. </a:t>
          </a:r>
          <a:endParaRPr lang="en-US" dirty="0"/>
        </a:p>
      </dgm:t>
    </dgm:pt>
    <dgm:pt modelId="{60B66575-9137-499C-8A04-0C3F50A225FB}" type="parTrans" cxnId="{3DE2620A-92A5-4F48-971D-D8752A4F3D06}">
      <dgm:prSet/>
      <dgm:spPr/>
      <dgm:t>
        <a:bodyPr/>
        <a:lstStyle/>
        <a:p>
          <a:endParaRPr lang="en-US"/>
        </a:p>
      </dgm:t>
    </dgm:pt>
    <dgm:pt modelId="{AE26F33E-A736-4095-8AA6-9F5EF0D17669}" type="sibTrans" cxnId="{3DE2620A-92A5-4F48-971D-D8752A4F3D06}">
      <dgm:prSet/>
      <dgm:spPr/>
      <dgm:t>
        <a:bodyPr/>
        <a:lstStyle/>
        <a:p>
          <a:endParaRPr lang="en-US"/>
        </a:p>
      </dgm:t>
    </dgm:pt>
    <dgm:pt modelId="{FC1CD7D5-05CC-4269-BD2D-D2C1A6803ADE}">
      <dgm:prSet/>
      <dgm:spPr/>
      <dgm:t>
        <a:bodyPr/>
        <a:lstStyle/>
        <a:p>
          <a:r>
            <a:rPr lang="en-GB" dirty="0"/>
            <a:t>The remit relates to synchronous interactions with a trained professional, therefore online forums and peer support were excluded. </a:t>
          </a:r>
          <a:endParaRPr lang="en-US" dirty="0"/>
        </a:p>
      </dgm:t>
    </dgm:pt>
    <dgm:pt modelId="{5AA26207-703B-4466-8E4C-EF947E5EF356}" type="parTrans" cxnId="{71F91B69-33C0-42A3-834D-A96D35C8A6FC}">
      <dgm:prSet/>
      <dgm:spPr/>
      <dgm:t>
        <a:bodyPr/>
        <a:lstStyle/>
        <a:p>
          <a:endParaRPr lang="en-US"/>
        </a:p>
      </dgm:t>
    </dgm:pt>
    <dgm:pt modelId="{5CDCB26B-1C76-46B2-975C-70B1258FE1CF}" type="sibTrans" cxnId="{71F91B69-33C0-42A3-834D-A96D35C8A6FC}">
      <dgm:prSet/>
      <dgm:spPr/>
      <dgm:t>
        <a:bodyPr/>
        <a:lstStyle/>
        <a:p>
          <a:endParaRPr lang="en-US"/>
        </a:p>
      </dgm:t>
    </dgm:pt>
    <dgm:pt modelId="{0B1B101A-F4D7-463B-8B5A-EDA4DD3A86F5}" type="pres">
      <dgm:prSet presAssocID="{C0D0C4C9-B9DC-450F-B79E-3F2CBD9CA780}" presName="linear" presStyleCnt="0">
        <dgm:presLayoutVars>
          <dgm:animLvl val="lvl"/>
          <dgm:resizeHandles val="exact"/>
        </dgm:presLayoutVars>
      </dgm:prSet>
      <dgm:spPr/>
    </dgm:pt>
    <dgm:pt modelId="{6F399760-753A-4A42-BD1A-C1369723C6FB}" type="pres">
      <dgm:prSet presAssocID="{87E50B76-8CB7-412D-92B1-941608298B0F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431B08D-65DD-4FD1-88B1-E61086C2EDE1}" type="pres">
      <dgm:prSet presAssocID="{F821E50C-E9D9-47D2-8C7A-F23C5D55B25D}" presName="spacer" presStyleCnt="0"/>
      <dgm:spPr/>
    </dgm:pt>
    <dgm:pt modelId="{D30E78A8-F58E-4FEC-85F2-7797F4AF8F11}" type="pres">
      <dgm:prSet presAssocID="{7269D81C-13D6-4439-905B-A275C55DEE7D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1D8E215-1A0B-4253-81E8-618CBF223183}" type="pres">
      <dgm:prSet presAssocID="{7569AE40-4BEC-45AD-AF69-4583B2F115D7}" presName="spacer" presStyleCnt="0"/>
      <dgm:spPr/>
    </dgm:pt>
    <dgm:pt modelId="{ED531915-72FF-41FC-9896-5B065FE1C41C}" type="pres">
      <dgm:prSet presAssocID="{5CCBC0F6-243A-4537-B624-CAD8CBEA2E0D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7CEC32FF-73E7-440A-8639-84D971C2BF9E}" type="pres">
      <dgm:prSet presAssocID="{AE26F33E-A736-4095-8AA6-9F5EF0D17669}" presName="spacer" presStyleCnt="0"/>
      <dgm:spPr/>
    </dgm:pt>
    <dgm:pt modelId="{51001FCD-B400-42CB-8214-89EDC0E7C5BE}" type="pres">
      <dgm:prSet presAssocID="{FC1CD7D5-05CC-4269-BD2D-D2C1A6803ADE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2D5CDF09-ADF4-4AAB-978E-41CC2EA9459E}" srcId="{C0D0C4C9-B9DC-450F-B79E-3F2CBD9CA780}" destId="{7269D81C-13D6-4439-905B-A275C55DEE7D}" srcOrd="1" destOrd="0" parTransId="{8E99A41E-9F52-4A04-B426-67EEEBD68A37}" sibTransId="{7569AE40-4BEC-45AD-AF69-4583B2F115D7}"/>
    <dgm:cxn modelId="{3DE2620A-92A5-4F48-971D-D8752A4F3D06}" srcId="{C0D0C4C9-B9DC-450F-B79E-3F2CBD9CA780}" destId="{5CCBC0F6-243A-4537-B624-CAD8CBEA2E0D}" srcOrd="2" destOrd="0" parTransId="{60B66575-9137-499C-8A04-0C3F50A225FB}" sibTransId="{AE26F33E-A736-4095-8AA6-9F5EF0D17669}"/>
    <dgm:cxn modelId="{E6145A62-E566-48F4-9E22-1BF1486C1CFA}" type="presOf" srcId="{C0D0C4C9-B9DC-450F-B79E-3F2CBD9CA780}" destId="{0B1B101A-F4D7-463B-8B5A-EDA4DD3A86F5}" srcOrd="0" destOrd="0" presId="urn:microsoft.com/office/officeart/2005/8/layout/vList2"/>
    <dgm:cxn modelId="{71F91B69-33C0-42A3-834D-A96D35C8A6FC}" srcId="{C0D0C4C9-B9DC-450F-B79E-3F2CBD9CA780}" destId="{FC1CD7D5-05CC-4269-BD2D-D2C1A6803ADE}" srcOrd="3" destOrd="0" parTransId="{5AA26207-703B-4466-8E4C-EF947E5EF356}" sibTransId="{5CDCB26B-1C76-46B2-975C-70B1258FE1CF}"/>
    <dgm:cxn modelId="{99E81B4A-CDB4-4EF3-B406-4B0F0DC5E464}" type="presOf" srcId="{5CCBC0F6-243A-4537-B624-CAD8CBEA2E0D}" destId="{ED531915-72FF-41FC-9896-5B065FE1C41C}" srcOrd="0" destOrd="0" presId="urn:microsoft.com/office/officeart/2005/8/layout/vList2"/>
    <dgm:cxn modelId="{10EFD25A-529B-4BDF-9A89-771F0BA8300A}" type="presOf" srcId="{FC1CD7D5-05CC-4269-BD2D-D2C1A6803ADE}" destId="{51001FCD-B400-42CB-8214-89EDC0E7C5BE}" srcOrd="0" destOrd="0" presId="urn:microsoft.com/office/officeart/2005/8/layout/vList2"/>
    <dgm:cxn modelId="{A785EA7F-4849-4BB6-B769-0552B2F2E411}" type="presOf" srcId="{87E50B76-8CB7-412D-92B1-941608298B0F}" destId="{6F399760-753A-4A42-BD1A-C1369723C6FB}" srcOrd="0" destOrd="0" presId="urn:microsoft.com/office/officeart/2005/8/layout/vList2"/>
    <dgm:cxn modelId="{4FCFC3C3-129C-4364-BF64-14782141C292}" type="presOf" srcId="{7269D81C-13D6-4439-905B-A275C55DEE7D}" destId="{D30E78A8-F58E-4FEC-85F2-7797F4AF8F11}" srcOrd="0" destOrd="0" presId="urn:microsoft.com/office/officeart/2005/8/layout/vList2"/>
    <dgm:cxn modelId="{CAD97BFF-D3DA-405F-AB85-897686493CB2}" srcId="{C0D0C4C9-B9DC-450F-B79E-3F2CBD9CA780}" destId="{87E50B76-8CB7-412D-92B1-941608298B0F}" srcOrd="0" destOrd="0" parTransId="{9F1D0498-1DA5-4FB5-8F05-51362334217A}" sibTransId="{F821E50C-E9D9-47D2-8C7A-F23C5D55B25D}"/>
    <dgm:cxn modelId="{C8960CBA-A719-4148-9C6F-0D573743D386}" type="presParOf" srcId="{0B1B101A-F4D7-463B-8B5A-EDA4DD3A86F5}" destId="{6F399760-753A-4A42-BD1A-C1369723C6FB}" srcOrd="0" destOrd="0" presId="urn:microsoft.com/office/officeart/2005/8/layout/vList2"/>
    <dgm:cxn modelId="{FB57E9A7-1F92-4EA1-9EC4-5EE522D5DCF9}" type="presParOf" srcId="{0B1B101A-F4D7-463B-8B5A-EDA4DD3A86F5}" destId="{4431B08D-65DD-4FD1-88B1-E61086C2EDE1}" srcOrd="1" destOrd="0" presId="urn:microsoft.com/office/officeart/2005/8/layout/vList2"/>
    <dgm:cxn modelId="{ECA2988E-4B41-4779-8407-51DB98A55D99}" type="presParOf" srcId="{0B1B101A-F4D7-463B-8B5A-EDA4DD3A86F5}" destId="{D30E78A8-F58E-4FEC-85F2-7797F4AF8F11}" srcOrd="2" destOrd="0" presId="urn:microsoft.com/office/officeart/2005/8/layout/vList2"/>
    <dgm:cxn modelId="{F4A85F85-7EE1-49E8-86B1-9288DFE49A2C}" type="presParOf" srcId="{0B1B101A-F4D7-463B-8B5A-EDA4DD3A86F5}" destId="{11D8E215-1A0B-4253-81E8-618CBF223183}" srcOrd="3" destOrd="0" presId="urn:microsoft.com/office/officeart/2005/8/layout/vList2"/>
    <dgm:cxn modelId="{CF395AA1-7150-4487-9331-7CDDBBEBAF3A}" type="presParOf" srcId="{0B1B101A-F4D7-463B-8B5A-EDA4DD3A86F5}" destId="{ED531915-72FF-41FC-9896-5B065FE1C41C}" srcOrd="4" destOrd="0" presId="urn:microsoft.com/office/officeart/2005/8/layout/vList2"/>
    <dgm:cxn modelId="{C160561A-3C06-4A35-8614-19F93DBB944E}" type="presParOf" srcId="{0B1B101A-F4D7-463B-8B5A-EDA4DD3A86F5}" destId="{7CEC32FF-73E7-440A-8639-84D971C2BF9E}" srcOrd="5" destOrd="0" presId="urn:microsoft.com/office/officeart/2005/8/layout/vList2"/>
    <dgm:cxn modelId="{DD373DAB-3F44-4C83-9C07-6567E4A1117F}" type="presParOf" srcId="{0B1B101A-F4D7-463B-8B5A-EDA4DD3A86F5}" destId="{51001FCD-B400-42CB-8214-89EDC0E7C5BE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42EA968-355E-4DAA-92F2-B358441CBA1C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0D0A0E7-EE30-46F1-A57A-AC246A02B45F}">
      <dgm:prSet/>
      <dgm:spPr/>
      <dgm:t>
        <a:bodyPr/>
        <a:lstStyle/>
        <a:p>
          <a:r>
            <a:rPr lang="en-GB" dirty="0"/>
            <a:t>Young people (YP) in the UK have higher mental health (MH) needs than ever (NHS, 2020). </a:t>
          </a:r>
          <a:endParaRPr lang="en-US" dirty="0"/>
        </a:p>
      </dgm:t>
    </dgm:pt>
    <dgm:pt modelId="{B7BB56CF-02CD-46BF-9BDB-EEC0BF375A19}" type="parTrans" cxnId="{00C2A16B-A15F-45BE-81F2-11F2CB2A83D2}">
      <dgm:prSet/>
      <dgm:spPr/>
      <dgm:t>
        <a:bodyPr/>
        <a:lstStyle/>
        <a:p>
          <a:endParaRPr lang="en-US"/>
        </a:p>
      </dgm:t>
    </dgm:pt>
    <dgm:pt modelId="{35584BE6-2B1F-4DA5-A6AA-F1C35D7108B5}" type="sibTrans" cxnId="{00C2A16B-A15F-45BE-81F2-11F2CB2A83D2}">
      <dgm:prSet/>
      <dgm:spPr/>
      <dgm:t>
        <a:bodyPr/>
        <a:lstStyle/>
        <a:p>
          <a:endParaRPr lang="en-US"/>
        </a:p>
      </dgm:t>
    </dgm:pt>
    <dgm:pt modelId="{62357D7A-804C-41D5-A89D-29958C8D8E5F}">
      <dgm:prSet/>
      <dgm:spPr/>
      <dgm:t>
        <a:bodyPr/>
        <a:lstStyle/>
        <a:p>
          <a:r>
            <a:rPr lang="en-GB" dirty="0"/>
            <a:t>More than 70% of young people sought MH support in the last two years and almost one in six said their situation got worse while waiting (Young Minds, 2023). </a:t>
          </a:r>
          <a:endParaRPr lang="en-US" dirty="0"/>
        </a:p>
      </dgm:t>
    </dgm:pt>
    <dgm:pt modelId="{31FD88D0-51D4-456D-B78E-7EAEB83293D0}" type="parTrans" cxnId="{7A7F5586-FFAA-4645-9489-54816C1CE6AC}">
      <dgm:prSet/>
      <dgm:spPr/>
      <dgm:t>
        <a:bodyPr/>
        <a:lstStyle/>
        <a:p>
          <a:endParaRPr lang="en-US"/>
        </a:p>
      </dgm:t>
    </dgm:pt>
    <dgm:pt modelId="{D3824905-0F24-44C8-A143-FB89E5EFBE8C}" type="sibTrans" cxnId="{7A7F5586-FFAA-4645-9489-54816C1CE6AC}">
      <dgm:prSet/>
      <dgm:spPr/>
      <dgm:t>
        <a:bodyPr/>
        <a:lstStyle/>
        <a:p>
          <a:endParaRPr lang="en-US"/>
        </a:p>
      </dgm:t>
    </dgm:pt>
    <dgm:pt modelId="{9D3361DC-43B3-4D8E-9587-E26519423CB6}">
      <dgm:prSet/>
      <dgm:spPr/>
      <dgm:t>
        <a:bodyPr/>
        <a:lstStyle/>
        <a:p>
          <a:r>
            <a:rPr lang="en-GB" dirty="0"/>
            <a:t>Figures for 2022 show 18% of children aged 7 to 16 and 22% of those aged 17 to 24 years had a probable mental disorder (NHS).  </a:t>
          </a:r>
          <a:endParaRPr lang="en-US" dirty="0"/>
        </a:p>
      </dgm:t>
    </dgm:pt>
    <dgm:pt modelId="{CEC04F23-10F4-47A1-85E3-70E1176EB37B}" type="parTrans" cxnId="{94B9F0F1-F544-4928-9459-9242CC7569B1}">
      <dgm:prSet/>
      <dgm:spPr/>
      <dgm:t>
        <a:bodyPr/>
        <a:lstStyle/>
        <a:p>
          <a:endParaRPr lang="en-US"/>
        </a:p>
      </dgm:t>
    </dgm:pt>
    <dgm:pt modelId="{999CB66C-C384-4BE5-ABD9-577FCCFB8EDB}" type="sibTrans" cxnId="{94B9F0F1-F544-4928-9459-9242CC7569B1}">
      <dgm:prSet/>
      <dgm:spPr/>
      <dgm:t>
        <a:bodyPr/>
        <a:lstStyle/>
        <a:p>
          <a:endParaRPr lang="en-US"/>
        </a:p>
      </dgm:t>
    </dgm:pt>
    <dgm:pt modelId="{1C58EE7C-2F6B-4011-BE97-5223966CA608}">
      <dgm:prSet/>
      <dgm:spPr/>
      <dgm:t>
        <a:bodyPr/>
        <a:lstStyle/>
        <a:p>
          <a:r>
            <a:rPr lang="en-GB" dirty="0"/>
            <a:t>People aged 16 to 24 feel lonely more often than older age groups (Samaritans, 2019). </a:t>
          </a:r>
          <a:endParaRPr lang="en-US" dirty="0"/>
        </a:p>
      </dgm:t>
    </dgm:pt>
    <dgm:pt modelId="{16770AED-5F2F-41EC-86AC-D24250081851}" type="parTrans" cxnId="{FB2CD6A9-2E17-4BD3-ABA9-2CC1165B35D3}">
      <dgm:prSet/>
      <dgm:spPr/>
      <dgm:t>
        <a:bodyPr/>
        <a:lstStyle/>
        <a:p>
          <a:endParaRPr lang="en-US"/>
        </a:p>
      </dgm:t>
    </dgm:pt>
    <dgm:pt modelId="{12F9A225-3A10-47EA-B230-D5767BE89DEF}" type="sibTrans" cxnId="{FB2CD6A9-2E17-4BD3-ABA9-2CC1165B35D3}">
      <dgm:prSet/>
      <dgm:spPr/>
      <dgm:t>
        <a:bodyPr/>
        <a:lstStyle/>
        <a:p>
          <a:endParaRPr lang="en-US"/>
        </a:p>
      </dgm:t>
    </dgm:pt>
    <dgm:pt modelId="{A93DDF17-BAD5-4350-9735-BA51903423E1}">
      <dgm:prSet/>
      <dgm:spPr/>
      <dgm:t>
        <a:bodyPr/>
        <a:lstStyle/>
        <a:p>
          <a:r>
            <a:rPr lang="en-GB" dirty="0"/>
            <a:t>Four in ten young people were bullied in the past year and are more likely to experience MH issues (Anti Bullying Alliance, 2023).</a:t>
          </a:r>
          <a:endParaRPr lang="en-US" dirty="0"/>
        </a:p>
      </dgm:t>
    </dgm:pt>
    <dgm:pt modelId="{2772C2B2-C615-491A-ADF0-B218D8B4A3E6}" type="parTrans" cxnId="{B94B5EF9-8DC0-47C8-83B0-81A5C3851587}">
      <dgm:prSet/>
      <dgm:spPr/>
      <dgm:t>
        <a:bodyPr/>
        <a:lstStyle/>
        <a:p>
          <a:endParaRPr lang="en-US"/>
        </a:p>
      </dgm:t>
    </dgm:pt>
    <dgm:pt modelId="{34A59D07-FE4D-4F4D-99C7-80CB66CFC9E1}" type="sibTrans" cxnId="{B94B5EF9-8DC0-47C8-83B0-81A5C3851587}">
      <dgm:prSet/>
      <dgm:spPr/>
      <dgm:t>
        <a:bodyPr/>
        <a:lstStyle/>
        <a:p>
          <a:endParaRPr lang="en-US"/>
        </a:p>
      </dgm:t>
    </dgm:pt>
    <dgm:pt modelId="{93611D09-F16A-4F86-90A6-C2B643232E5F}">
      <dgm:prSet/>
      <dgm:spPr/>
      <dgm:t>
        <a:bodyPr/>
        <a:lstStyle/>
        <a:p>
          <a:r>
            <a:rPr lang="en-GB" dirty="0"/>
            <a:t>A third of adult MH problems are linked to adverse childhood experiences. Three quarters of lifetime MH problems start by age 25 (Kessler et al, 2007). </a:t>
          </a:r>
          <a:endParaRPr lang="en-US" dirty="0"/>
        </a:p>
      </dgm:t>
    </dgm:pt>
    <dgm:pt modelId="{6F2F97BC-147B-4BA5-9380-7F83BBCCA7D4}" type="parTrans" cxnId="{C33A251A-B6AC-4FEA-941A-7630C0039D07}">
      <dgm:prSet/>
      <dgm:spPr/>
      <dgm:t>
        <a:bodyPr/>
        <a:lstStyle/>
        <a:p>
          <a:endParaRPr lang="en-US"/>
        </a:p>
      </dgm:t>
    </dgm:pt>
    <dgm:pt modelId="{269BCEE5-2743-4E50-BD48-84DD1C471A5E}" type="sibTrans" cxnId="{C33A251A-B6AC-4FEA-941A-7630C0039D07}">
      <dgm:prSet/>
      <dgm:spPr/>
      <dgm:t>
        <a:bodyPr/>
        <a:lstStyle/>
        <a:p>
          <a:endParaRPr lang="en-US"/>
        </a:p>
      </dgm:t>
    </dgm:pt>
    <dgm:pt modelId="{5342A56F-B523-4DCE-8ED9-2A8B622BE276}" type="pres">
      <dgm:prSet presAssocID="{F42EA968-355E-4DAA-92F2-B358441CBA1C}" presName="diagram" presStyleCnt="0">
        <dgm:presLayoutVars>
          <dgm:dir/>
          <dgm:resizeHandles val="exact"/>
        </dgm:presLayoutVars>
      </dgm:prSet>
      <dgm:spPr/>
    </dgm:pt>
    <dgm:pt modelId="{4CD98EF7-4DFC-4E9A-B795-47805F9C29C5}" type="pres">
      <dgm:prSet presAssocID="{E0D0A0E7-EE30-46F1-A57A-AC246A02B45F}" presName="node" presStyleLbl="node1" presStyleIdx="0" presStyleCnt="6">
        <dgm:presLayoutVars>
          <dgm:bulletEnabled val="1"/>
        </dgm:presLayoutVars>
      </dgm:prSet>
      <dgm:spPr/>
    </dgm:pt>
    <dgm:pt modelId="{131DB452-B47E-4F87-B593-8ED76E539B41}" type="pres">
      <dgm:prSet presAssocID="{35584BE6-2B1F-4DA5-A6AA-F1C35D7108B5}" presName="sibTrans" presStyleCnt="0"/>
      <dgm:spPr/>
    </dgm:pt>
    <dgm:pt modelId="{C8A00C15-6F91-4663-BE84-EFA7538086FC}" type="pres">
      <dgm:prSet presAssocID="{62357D7A-804C-41D5-A89D-29958C8D8E5F}" presName="node" presStyleLbl="node1" presStyleIdx="1" presStyleCnt="6">
        <dgm:presLayoutVars>
          <dgm:bulletEnabled val="1"/>
        </dgm:presLayoutVars>
      </dgm:prSet>
      <dgm:spPr/>
    </dgm:pt>
    <dgm:pt modelId="{0E9A2A60-233E-42F7-BE07-E25CF0D52AED}" type="pres">
      <dgm:prSet presAssocID="{D3824905-0F24-44C8-A143-FB89E5EFBE8C}" presName="sibTrans" presStyleCnt="0"/>
      <dgm:spPr/>
    </dgm:pt>
    <dgm:pt modelId="{CFB11DEB-683B-4680-B237-EA0F2BF79C61}" type="pres">
      <dgm:prSet presAssocID="{9D3361DC-43B3-4D8E-9587-E26519423CB6}" presName="node" presStyleLbl="node1" presStyleIdx="2" presStyleCnt="6">
        <dgm:presLayoutVars>
          <dgm:bulletEnabled val="1"/>
        </dgm:presLayoutVars>
      </dgm:prSet>
      <dgm:spPr/>
    </dgm:pt>
    <dgm:pt modelId="{BF6966E3-1251-47CE-9CFA-35AE3CD226E8}" type="pres">
      <dgm:prSet presAssocID="{999CB66C-C384-4BE5-ABD9-577FCCFB8EDB}" presName="sibTrans" presStyleCnt="0"/>
      <dgm:spPr/>
    </dgm:pt>
    <dgm:pt modelId="{CF6FC773-CA41-474B-817D-6F6F34C20EFE}" type="pres">
      <dgm:prSet presAssocID="{1C58EE7C-2F6B-4011-BE97-5223966CA608}" presName="node" presStyleLbl="node1" presStyleIdx="3" presStyleCnt="6">
        <dgm:presLayoutVars>
          <dgm:bulletEnabled val="1"/>
        </dgm:presLayoutVars>
      </dgm:prSet>
      <dgm:spPr/>
    </dgm:pt>
    <dgm:pt modelId="{DBFB77AB-45ED-4847-B04F-6A7F4AD48C61}" type="pres">
      <dgm:prSet presAssocID="{12F9A225-3A10-47EA-B230-D5767BE89DEF}" presName="sibTrans" presStyleCnt="0"/>
      <dgm:spPr/>
    </dgm:pt>
    <dgm:pt modelId="{55471AD4-6036-4A37-86CE-675CF18414BF}" type="pres">
      <dgm:prSet presAssocID="{A93DDF17-BAD5-4350-9735-BA51903423E1}" presName="node" presStyleLbl="node1" presStyleIdx="4" presStyleCnt="6">
        <dgm:presLayoutVars>
          <dgm:bulletEnabled val="1"/>
        </dgm:presLayoutVars>
      </dgm:prSet>
      <dgm:spPr/>
    </dgm:pt>
    <dgm:pt modelId="{ED75FED3-1684-4E25-AF00-FA7C9BCF47E9}" type="pres">
      <dgm:prSet presAssocID="{34A59D07-FE4D-4F4D-99C7-80CB66CFC9E1}" presName="sibTrans" presStyleCnt="0"/>
      <dgm:spPr/>
    </dgm:pt>
    <dgm:pt modelId="{12A6AB77-F7D7-4991-8468-C96E27704C12}" type="pres">
      <dgm:prSet presAssocID="{93611D09-F16A-4F86-90A6-C2B643232E5F}" presName="node" presStyleLbl="node1" presStyleIdx="5" presStyleCnt="6">
        <dgm:presLayoutVars>
          <dgm:bulletEnabled val="1"/>
        </dgm:presLayoutVars>
      </dgm:prSet>
      <dgm:spPr/>
    </dgm:pt>
  </dgm:ptLst>
  <dgm:cxnLst>
    <dgm:cxn modelId="{D4CCF804-2BA9-46BF-B9DA-72D0AC874D5B}" type="presOf" srcId="{1C58EE7C-2F6B-4011-BE97-5223966CA608}" destId="{CF6FC773-CA41-474B-817D-6F6F34C20EFE}" srcOrd="0" destOrd="0" presId="urn:microsoft.com/office/officeart/2005/8/layout/default"/>
    <dgm:cxn modelId="{C33A251A-B6AC-4FEA-941A-7630C0039D07}" srcId="{F42EA968-355E-4DAA-92F2-B358441CBA1C}" destId="{93611D09-F16A-4F86-90A6-C2B643232E5F}" srcOrd="5" destOrd="0" parTransId="{6F2F97BC-147B-4BA5-9380-7F83BBCCA7D4}" sibTransId="{269BCEE5-2743-4E50-BD48-84DD1C471A5E}"/>
    <dgm:cxn modelId="{3D7D0724-112D-4682-B8E8-1A76314992F6}" type="presOf" srcId="{E0D0A0E7-EE30-46F1-A57A-AC246A02B45F}" destId="{4CD98EF7-4DFC-4E9A-B795-47805F9C29C5}" srcOrd="0" destOrd="0" presId="urn:microsoft.com/office/officeart/2005/8/layout/default"/>
    <dgm:cxn modelId="{125A783B-DAA5-4539-9494-6F5F75A7DBE5}" type="presOf" srcId="{F42EA968-355E-4DAA-92F2-B358441CBA1C}" destId="{5342A56F-B523-4DCE-8ED9-2A8B622BE276}" srcOrd="0" destOrd="0" presId="urn:microsoft.com/office/officeart/2005/8/layout/default"/>
    <dgm:cxn modelId="{ABA40849-8046-43DA-A2B7-27AAF87E1A7B}" type="presOf" srcId="{9D3361DC-43B3-4D8E-9587-E26519423CB6}" destId="{CFB11DEB-683B-4680-B237-EA0F2BF79C61}" srcOrd="0" destOrd="0" presId="urn:microsoft.com/office/officeart/2005/8/layout/default"/>
    <dgm:cxn modelId="{00C2A16B-A15F-45BE-81F2-11F2CB2A83D2}" srcId="{F42EA968-355E-4DAA-92F2-B358441CBA1C}" destId="{E0D0A0E7-EE30-46F1-A57A-AC246A02B45F}" srcOrd="0" destOrd="0" parTransId="{B7BB56CF-02CD-46BF-9BDB-EEC0BF375A19}" sibTransId="{35584BE6-2B1F-4DA5-A6AA-F1C35D7108B5}"/>
    <dgm:cxn modelId="{7A7F5586-FFAA-4645-9489-54816C1CE6AC}" srcId="{F42EA968-355E-4DAA-92F2-B358441CBA1C}" destId="{62357D7A-804C-41D5-A89D-29958C8D8E5F}" srcOrd="1" destOrd="0" parTransId="{31FD88D0-51D4-456D-B78E-7EAEB83293D0}" sibTransId="{D3824905-0F24-44C8-A143-FB89E5EFBE8C}"/>
    <dgm:cxn modelId="{544F8C9E-D2F6-443D-A72C-D900E46FCD6C}" type="presOf" srcId="{62357D7A-804C-41D5-A89D-29958C8D8E5F}" destId="{C8A00C15-6F91-4663-BE84-EFA7538086FC}" srcOrd="0" destOrd="0" presId="urn:microsoft.com/office/officeart/2005/8/layout/default"/>
    <dgm:cxn modelId="{FB2CD6A9-2E17-4BD3-ABA9-2CC1165B35D3}" srcId="{F42EA968-355E-4DAA-92F2-B358441CBA1C}" destId="{1C58EE7C-2F6B-4011-BE97-5223966CA608}" srcOrd="3" destOrd="0" parTransId="{16770AED-5F2F-41EC-86AC-D24250081851}" sibTransId="{12F9A225-3A10-47EA-B230-D5767BE89DEF}"/>
    <dgm:cxn modelId="{9E6656B5-5026-4E96-BAA5-63A25F1CC9DB}" type="presOf" srcId="{93611D09-F16A-4F86-90A6-C2B643232E5F}" destId="{12A6AB77-F7D7-4991-8468-C96E27704C12}" srcOrd="0" destOrd="0" presId="urn:microsoft.com/office/officeart/2005/8/layout/default"/>
    <dgm:cxn modelId="{89F1EEC0-99E1-4795-B8BC-F86854871D9E}" type="presOf" srcId="{A93DDF17-BAD5-4350-9735-BA51903423E1}" destId="{55471AD4-6036-4A37-86CE-675CF18414BF}" srcOrd="0" destOrd="0" presId="urn:microsoft.com/office/officeart/2005/8/layout/default"/>
    <dgm:cxn modelId="{94B9F0F1-F544-4928-9459-9242CC7569B1}" srcId="{F42EA968-355E-4DAA-92F2-B358441CBA1C}" destId="{9D3361DC-43B3-4D8E-9587-E26519423CB6}" srcOrd="2" destOrd="0" parTransId="{CEC04F23-10F4-47A1-85E3-70E1176EB37B}" sibTransId="{999CB66C-C384-4BE5-ABD9-577FCCFB8EDB}"/>
    <dgm:cxn modelId="{B94B5EF9-8DC0-47C8-83B0-81A5C3851587}" srcId="{F42EA968-355E-4DAA-92F2-B358441CBA1C}" destId="{A93DDF17-BAD5-4350-9735-BA51903423E1}" srcOrd="4" destOrd="0" parTransId="{2772C2B2-C615-491A-ADF0-B218D8B4A3E6}" sibTransId="{34A59D07-FE4D-4F4D-99C7-80CB66CFC9E1}"/>
    <dgm:cxn modelId="{32DF786F-13B0-4EA5-BE65-42482B081784}" type="presParOf" srcId="{5342A56F-B523-4DCE-8ED9-2A8B622BE276}" destId="{4CD98EF7-4DFC-4E9A-B795-47805F9C29C5}" srcOrd="0" destOrd="0" presId="urn:microsoft.com/office/officeart/2005/8/layout/default"/>
    <dgm:cxn modelId="{FC8216D7-F533-452E-A8FB-8382C80FDFE2}" type="presParOf" srcId="{5342A56F-B523-4DCE-8ED9-2A8B622BE276}" destId="{131DB452-B47E-4F87-B593-8ED76E539B41}" srcOrd="1" destOrd="0" presId="urn:microsoft.com/office/officeart/2005/8/layout/default"/>
    <dgm:cxn modelId="{AA4D35BC-40E3-4355-BE62-052CE82A0D98}" type="presParOf" srcId="{5342A56F-B523-4DCE-8ED9-2A8B622BE276}" destId="{C8A00C15-6F91-4663-BE84-EFA7538086FC}" srcOrd="2" destOrd="0" presId="urn:microsoft.com/office/officeart/2005/8/layout/default"/>
    <dgm:cxn modelId="{BABD776C-165D-4935-AC41-5913EF7214F6}" type="presParOf" srcId="{5342A56F-B523-4DCE-8ED9-2A8B622BE276}" destId="{0E9A2A60-233E-42F7-BE07-E25CF0D52AED}" srcOrd="3" destOrd="0" presId="urn:microsoft.com/office/officeart/2005/8/layout/default"/>
    <dgm:cxn modelId="{F931C6B6-17A4-451E-8A04-80C5978F81BE}" type="presParOf" srcId="{5342A56F-B523-4DCE-8ED9-2A8B622BE276}" destId="{CFB11DEB-683B-4680-B237-EA0F2BF79C61}" srcOrd="4" destOrd="0" presId="urn:microsoft.com/office/officeart/2005/8/layout/default"/>
    <dgm:cxn modelId="{52C1566F-51B5-4DFF-953B-C1F6C4D0CA21}" type="presParOf" srcId="{5342A56F-B523-4DCE-8ED9-2A8B622BE276}" destId="{BF6966E3-1251-47CE-9CFA-35AE3CD226E8}" srcOrd="5" destOrd="0" presId="urn:microsoft.com/office/officeart/2005/8/layout/default"/>
    <dgm:cxn modelId="{B41F5A05-D426-4E32-8F8A-6011DA327646}" type="presParOf" srcId="{5342A56F-B523-4DCE-8ED9-2A8B622BE276}" destId="{CF6FC773-CA41-474B-817D-6F6F34C20EFE}" srcOrd="6" destOrd="0" presId="urn:microsoft.com/office/officeart/2005/8/layout/default"/>
    <dgm:cxn modelId="{416AAED1-299C-4355-9778-9C2F9D32E35A}" type="presParOf" srcId="{5342A56F-B523-4DCE-8ED9-2A8B622BE276}" destId="{DBFB77AB-45ED-4847-B04F-6A7F4AD48C61}" srcOrd="7" destOrd="0" presId="urn:microsoft.com/office/officeart/2005/8/layout/default"/>
    <dgm:cxn modelId="{BAC3F645-0EF5-4777-898F-8C49F6662E58}" type="presParOf" srcId="{5342A56F-B523-4DCE-8ED9-2A8B622BE276}" destId="{55471AD4-6036-4A37-86CE-675CF18414BF}" srcOrd="8" destOrd="0" presId="urn:microsoft.com/office/officeart/2005/8/layout/default"/>
    <dgm:cxn modelId="{C440B0CF-E9E9-42B4-A207-4DF714439980}" type="presParOf" srcId="{5342A56F-B523-4DCE-8ED9-2A8B622BE276}" destId="{ED75FED3-1684-4E25-AF00-FA7C9BCF47E9}" srcOrd="9" destOrd="0" presId="urn:microsoft.com/office/officeart/2005/8/layout/default"/>
    <dgm:cxn modelId="{343A7F97-20BC-4CEC-99FE-7F8E086B65EA}" type="presParOf" srcId="{5342A56F-B523-4DCE-8ED9-2A8B622BE276}" destId="{12A6AB77-F7D7-4991-8468-C96E27704C12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FA67686-FE9E-4FE7-AD60-703C0559472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4843EF0-F1AE-46AF-93D4-7610A878D906}">
      <dgm:prSet custT="1"/>
      <dgm:spPr/>
      <dgm:t>
        <a:bodyPr/>
        <a:lstStyle/>
        <a:p>
          <a:r>
            <a:rPr lang="en-GB" sz="2400" b="1" dirty="0"/>
            <a:t>Text-based counselling is not reaching boys and young men. </a:t>
          </a:r>
          <a:endParaRPr lang="en-US" sz="2400" b="1" dirty="0"/>
        </a:p>
      </dgm:t>
    </dgm:pt>
    <dgm:pt modelId="{841FAD46-3F7E-4FFF-AD94-BACCF312259F}" type="parTrans" cxnId="{427BC97B-76DF-4BD0-882C-42BE6258EF33}">
      <dgm:prSet/>
      <dgm:spPr/>
      <dgm:t>
        <a:bodyPr/>
        <a:lstStyle/>
        <a:p>
          <a:endParaRPr lang="en-US"/>
        </a:p>
      </dgm:t>
    </dgm:pt>
    <dgm:pt modelId="{06D716FB-F3D8-42B5-816F-3F33852269FA}" type="sibTrans" cxnId="{427BC97B-76DF-4BD0-882C-42BE6258EF33}">
      <dgm:prSet/>
      <dgm:spPr/>
      <dgm:t>
        <a:bodyPr/>
        <a:lstStyle/>
        <a:p>
          <a:endParaRPr lang="en-US"/>
        </a:p>
      </dgm:t>
    </dgm:pt>
    <dgm:pt modelId="{B6130DD4-EB81-4A9D-8055-AA7B09D40F2A}">
      <dgm:prSet custT="1"/>
      <dgm:spPr/>
      <dgm:t>
        <a:bodyPr/>
        <a:lstStyle/>
        <a:p>
          <a:r>
            <a:rPr lang="en-GB" sz="2400" b="1" dirty="0"/>
            <a:t>80% of the service user across all the studies reviewed were female. </a:t>
          </a:r>
          <a:endParaRPr lang="en-US" sz="2400" b="1" dirty="0"/>
        </a:p>
      </dgm:t>
    </dgm:pt>
    <dgm:pt modelId="{41E9B187-B2D9-46EF-A5D2-D19F8896A317}" type="parTrans" cxnId="{9B240930-1F0A-4775-8975-50BDDE9ED9CD}">
      <dgm:prSet/>
      <dgm:spPr/>
      <dgm:t>
        <a:bodyPr/>
        <a:lstStyle/>
        <a:p>
          <a:endParaRPr lang="en-US"/>
        </a:p>
      </dgm:t>
    </dgm:pt>
    <dgm:pt modelId="{F3670ECF-5F2F-46B7-95C5-76D8EB628D1D}" type="sibTrans" cxnId="{9B240930-1F0A-4775-8975-50BDDE9ED9CD}">
      <dgm:prSet/>
      <dgm:spPr/>
      <dgm:t>
        <a:bodyPr/>
        <a:lstStyle/>
        <a:p>
          <a:endParaRPr lang="en-US"/>
        </a:p>
      </dgm:t>
    </dgm:pt>
    <dgm:pt modelId="{C066DCBA-D94D-464B-A5D1-034E5835BC12}">
      <dgm:prSet custT="1"/>
      <dgm:spPr/>
      <dgm:t>
        <a:bodyPr/>
        <a:lstStyle/>
        <a:p>
          <a:r>
            <a:rPr lang="en-GB" sz="2400" b="1" dirty="0"/>
            <a:t>Men are less likely to access MH support, making up only 36% of referrals to NHS talking therapies (Mental Health Foundation, 2023).</a:t>
          </a:r>
          <a:endParaRPr lang="en-US" sz="2400" b="1" dirty="0"/>
        </a:p>
      </dgm:t>
    </dgm:pt>
    <dgm:pt modelId="{566AA6D7-DBA9-4374-AC82-8E7B0DB2E9BE}" type="parTrans" cxnId="{36803ACD-8A85-42B2-AA0D-C6A3CA387F09}">
      <dgm:prSet/>
      <dgm:spPr/>
      <dgm:t>
        <a:bodyPr/>
        <a:lstStyle/>
        <a:p>
          <a:endParaRPr lang="en-US"/>
        </a:p>
      </dgm:t>
    </dgm:pt>
    <dgm:pt modelId="{3ABFF22F-07E4-4364-8771-46033B27FB58}" type="sibTrans" cxnId="{36803ACD-8A85-42B2-AA0D-C6A3CA387F09}">
      <dgm:prSet/>
      <dgm:spPr/>
      <dgm:t>
        <a:bodyPr/>
        <a:lstStyle/>
        <a:p>
          <a:endParaRPr lang="en-US"/>
        </a:p>
      </dgm:t>
    </dgm:pt>
    <dgm:pt modelId="{7EA58AAE-99BF-4157-A38F-8EDFE0059C43}">
      <dgm:prSet custT="1"/>
      <dgm:spPr/>
      <dgm:t>
        <a:bodyPr/>
        <a:lstStyle/>
        <a:p>
          <a:r>
            <a:rPr lang="en-GB" sz="2400" b="1" dirty="0"/>
            <a:t>Three times as many men as women die each year by suicide (ONS, 2023).</a:t>
          </a:r>
          <a:endParaRPr lang="en-US" sz="2400" b="1" dirty="0"/>
        </a:p>
      </dgm:t>
    </dgm:pt>
    <dgm:pt modelId="{9ECC5123-CFD9-42B6-BDB5-3822C29DF6AB}" type="parTrans" cxnId="{1CA224C9-8722-439C-B0EB-9C0D512DD2D7}">
      <dgm:prSet/>
      <dgm:spPr/>
      <dgm:t>
        <a:bodyPr/>
        <a:lstStyle/>
        <a:p>
          <a:endParaRPr lang="en-US"/>
        </a:p>
      </dgm:t>
    </dgm:pt>
    <dgm:pt modelId="{7F88DF8A-13F0-4ACA-98DF-55070106F163}" type="sibTrans" cxnId="{1CA224C9-8722-439C-B0EB-9C0D512DD2D7}">
      <dgm:prSet/>
      <dgm:spPr/>
      <dgm:t>
        <a:bodyPr/>
        <a:lstStyle/>
        <a:p>
          <a:endParaRPr lang="en-US"/>
        </a:p>
      </dgm:t>
    </dgm:pt>
    <dgm:pt modelId="{4A4B7949-D64C-4FB7-BEC1-A57845B128BE}" type="pres">
      <dgm:prSet presAssocID="{8FA67686-FE9E-4FE7-AD60-703C05594729}" presName="linear" presStyleCnt="0">
        <dgm:presLayoutVars>
          <dgm:animLvl val="lvl"/>
          <dgm:resizeHandles val="exact"/>
        </dgm:presLayoutVars>
      </dgm:prSet>
      <dgm:spPr/>
    </dgm:pt>
    <dgm:pt modelId="{19888B13-164F-4450-9155-3154EE2DE832}" type="pres">
      <dgm:prSet presAssocID="{D4843EF0-F1AE-46AF-93D4-7610A878D906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D155D05D-B133-4079-A6F3-BB7BB4477791}" type="pres">
      <dgm:prSet presAssocID="{06D716FB-F3D8-42B5-816F-3F33852269FA}" presName="spacer" presStyleCnt="0"/>
      <dgm:spPr/>
    </dgm:pt>
    <dgm:pt modelId="{CD84B19E-D800-4EDE-9E14-34B82E34F0AF}" type="pres">
      <dgm:prSet presAssocID="{B6130DD4-EB81-4A9D-8055-AA7B09D40F2A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68CBF24-F5B1-46A3-B1A2-615399D7514A}" type="pres">
      <dgm:prSet presAssocID="{F3670ECF-5F2F-46B7-95C5-76D8EB628D1D}" presName="spacer" presStyleCnt="0"/>
      <dgm:spPr/>
    </dgm:pt>
    <dgm:pt modelId="{9EE21392-83EE-4B07-A8D0-2237419886EE}" type="pres">
      <dgm:prSet presAssocID="{C066DCBA-D94D-464B-A5D1-034E5835BC1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677EB6F5-B5BC-464C-9439-3B756DD1EF9D}" type="pres">
      <dgm:prSet presAssocID="{3ABFF22F-07E4-4364-8771-46033B27FB58}" presName="spacer" presStyleCnt="0"/>
      <dgm:spPr/>
    </dgm:pt>
    <dgm:pt modelId="{2F6490E8-91FF-46F4-9BD3-2937603D0298}" type="pres">
      <dgm:prSet presAssocID="{7EA58AAE-99BF-4157-A38F-8EDFE0059C43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9B240930-1F0A-4775-8975-50BDDE9ED9CD}" srcId="{8FA67686-FE9E-4FE7-AD60-703C05594729}" destId="{B6130DD4-EB81-4A9D-8055-AA7B09D40F2A}" srcOrd="1" destOrd="0" parTransId="{41E9B187-B2D9-46EF-A5D2-D19F8896A317}" sibTransId="{F3670ECF-5F2F-46B7-95C5-76D8EB628D1D}"/>
    <dgm:cxn modelId="{61BB9843-92FC-4598-9378-BE40A918D3EF}" type="presOf" srcId="{D4843EF0-F1AE-46AF-93D4-7610A878D906}" destId="{19888B13-164F-4450-9155-3154EE2DE832}" srcOrd="0" destOrd="0" presId="urn:microsoft.com/office/officeart/2005/8/layout/vList2"/>
    <dgm:cxn modelId="{427BC97B-76DF-4BD0-882C-42BE6258EF33}" srcId="{8FA67686-FE9E-4FE7-AD60-703C05594729}" destId="{D4843EF0-F1AE-46AF-93D4-7610A878D906}" srcOrd="0" destOrd="0" parTransId="{841FAD46-3F7E-4FFF-AD94-BACCF312259F}" sibTransId="{06D716FB-F3D8-42B5-816F-3F33852269FA}"/>
    <dgm:cxn modelId="{7DBE8E8D-3D8B-40C9-ACAB-2BCA7B49AB98}" type="presOf" srcId="{C066DCBA-D94D-464B-A5D1-034E5835BC12}" destId="{9EE21392-83EE-4B07-A8D0-2237419886EE}" srcOrd="0" destOrd="0" presId="urn:microsoft.com/office/officeart/2005/8/layout/vList2"/>
    <dgm:cxn modelId="{8FBAC894-077B-4960-8685-8E420F7C50C2}" type="presOf" srcId="{B6130DD4-EB81-4A9D-8055-AA7B09D40F2A}" destId="{CD84B19E-D800-4EDE-9E14-34B82E34F0AF}" srcOrd="0" destOrd="0" presId="urn:microsoft.com/office/officeart/2005/8/layout/vList2"/>
    <dgm:cxn modelId="{1CA224C9-8722-439C-B0EB-9C0D512DD2D7}" srcId="{8FA67686-FE9E-4FE7-AD60-703C05594729}" destId="{7EA58AAE-99BF-4157-A38F-8EDFE0059C43}" srcOrd="3" destOrd="0" parTransId="{9ECC5123-CFD9-42B6-BDB5-3822C29DF6AB}" sibTransId="{7F88DF8A-13F0-4ACA-98DF-55070106F163}"/>
    <dgm:cxn modelId="{C45256CC-D934-4637-AD9F-06970F48FC16}" type="presOf" srcId="{7EA58AAE-99BF-4157-A38F-8EDFE0059C43}" destId="{2F6490E8-91FF-46F4-9BD3-2937603D0298}" srcOrd="0" destOrd="0" presId="urn:microsoft.com/office/officeart/2005/8/layout/vList2"/>
    <dgm:cxn modelId="{36803ACD-8A85-42B2-AA0D-C6A3CA387F09}" srcId="{8FA67686-FE9E-4FE7-AD60-703C05594729}" destId="{C066DCBA-D94D-464B-A5D1-034E5835BC12}" srcOrd="2" destOrd="0" parTransId="{566AA6D7-DBA9-4374-AC82-8E7B0DB2E9BE}" sibTransId="{3ABFF22F-07E4-4364-8771-46033B27FB58}"/>
    <dgm:cxn modelId="{5930B8F7-2B6D-4881-8024-E74CBAFE3156}" type="presOf" srcId="{8FA67686-FE9E-4FE7-AD60-703C05594729}" destId="{4A4B7949-D64C-4FB7-BEC1-A57845B128BE}" srcOrd="0" destOrd="0" presId="urn:microsoft.com/office/officeart/2005/8/layout/vList2"/>
    <dgm:cxn modelId="{ED111570-4955-456C-8734-5D1227E118D1}" type="presParOf" srcId="{4A4B7949-D64C-4FB7-BEC1-A57845B128BE}" destId="{19888B13-164F-4450-9155-3154EE2DE832}" srcOrd="0" destOrd="0" presId="urn:microsoft.com/office/officeart/2005/8/layout/vList2"/>
    <dgm:cxn modelId="{6CF9171D-1FCC-4C3D-8E7F-939A4BE68BCF}" type="presParOf" srcId="{4A4B7949-D64C-4FB7-BEC1-A57845B128BE}" destId="{D155D05D-B133-4079-A6F3-BB7BB4477791}" srcOrd="1" destOrd="0" presId="urn:microsoft.com/office/officeart/2005/8/layout/vList2"/>
    <dgm:cxn modelId="{87417AD8-5404-42FE-A724-DF2DF7C55C75}" type="presParOf" srcId="{4A4B7949-D64C-4FB7-BEC1-A57845B128BE}" destId="{CD84B19E-D800-4EDE-9E14-34B82E34F0AF}" srcOrd="2" destOrd="0" presId="urn:microsoft.com/office/officeart/2005/8/layout/vList2"/>
    <dgm:cxn modelId="{CFCC4ED5-4300-4DA6-B258-FF4D112C497D}" type="presParOf" srcId="{4A4B7949-D64C-4FB7-BEC1-A57845B128BE}" destId="{168CBF24-F5B1-46A3-B1A2-615399D7514A}" srcOrd="3" destOrd="0" presId="urn:microsoft.com/office/officeart/2005/8/layout/vList2"/>
    <dgm:cxn modelId="{69443323-C882-4FE8-85C6-B8ABDAA2D157}" type="presParOf" srcId="{4A4B7949-D64C-4FB7-BEC1-A57845B128BE}" destId="{9EE21392-83EE-4B07-A8D0-2237419886EE}" srcOrd="4" destOrd="0" presId="urn:microsoft.com/office/officeart/2005/8/layout/vList2"/>
    <dgm:cxn modelId="{F32E6F68-BCDA-4DAB-958D-C88A2848FBF3}" type="presParOf" srcId="{4A4B7949-D64C-4FB7-BEC1-A57845B128BE}" destId="{677EB6F5-B5BC-464C-9439-3B756DD1EF9D}" srcOrd="5" destOrd="0" presId="urn:microsoft.com/office/officeart/2005/8/layout/vList2"/>
    <dgm:cxn modelId="{97AF7FE6-5A49-4920-AAB3-5A1D894868EC}" type="presParOf" srcId="{4A4B7949-D64C-4FB7-BEC1-A57845B128BE}" destId="{2F6490E8-91FF-46F4-9BD3-2937603D029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7B77D4E-6FB0-4BBE-9E6A-5AEB2E6AF511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CF34EE0-4592-41AB-AF0C-7435176789BB}">
      <dgm:prSet/>
      <dgm:spPr/>
      <dgm:t>
        <a:bodyPr/>
        <a:lstStyle/>
        <a:p>
          <a:r>
            <a:rPr lang="en-GB" dirty="0"/>
            <a:t>Especially appealing to young people.</a:t>
          </a:r>
          <a:endParaRPr lang="en-US" dirty="0"/>
        </a:p>
      </dgm:t>
    </dgm:pt>
    <dgm:pt modelId="{E9A97277-6C3E-4C9F-88B9-39B2CFB5DECF}" type="parTrans" cxnId="{A29D741E-70CD-47A2-81E7-CFF5B61528A8}">
      <dgm:prSet/>
      <dgm:spPr/>
      <dgm:t>
        <a:bodyPr/>
        <a:lstStyle/>
        <a:p>
          <a:endParaRPr lang="en-US"/>
        </a:p>
      </dgm:t>
    </dgm:pt>
    <dgm:pt modelId="{142C6471-D272-41C1-BF5E-552C3F7DD4F4}" type="sibTrans" cxnId="{A29D741E-70CD-47A2-81E7-CFF5B61528A8}">
      <dgm:prSet/>
      <dgm:spPr/>
      <dgm:t>
        <a:bodyPr/>
        <a:lstStyle/>
        <a:p>
          <a:endParaRPr lang="en-US"/>
        </a:p>
      </dgm:t>
    </dgm:pt>
    <dgm:pt modelId="{22EBDF82-E1C6-4FEB-A285-5B94818C5249}">
      <dgm:prSet/>
      <dgm:spPr/>
      <dgm:t>
        <a:bodyPr/>
        <a:lstStyle/>
        <a:p>
          <a:r>
            <a:rPr lang="en-GB" dirty="0"/>
            <a:t>Gender inequality is of concern.</a:t>
          </a:r>
          <a:endParaRPr lang="en-US" dirty="0"/>
        </a:p>
      </dgm:t>
    </dgm:pt>
    <dgm:pt modelId="{81155577-16F5-45E6-991D-9E9C8672E6C3}" type="parTrans" cxnId="{4BB2A675-F419-469C-BD3B-5FB636ADFF9E}">
      <dgm:prSet/>
      <dgm:spPr/>
      <dgm:t>
        <a:bodyPr/>
        <a:lstStyle/>
        <a:p>
          <a:endParaRPr lang="en-US"/>
        </a:p>
      </dgm:t>
    </dgm:pt>
    <dgm:pt modelId="{D8C7D722-36F4-4296-815A-0F922A775F73}" type="sibTrans" cxnId="{4BB2A675-F419-469C-BD3B-5FB636ADFF9E}">
      <dgm:prSet/>
      <dgm:spPr/>
      <dgm:t>
        <a:bodyPr/>
        <a:lstStyle/>
        <a:p>
          <a:endParaRPr lang="en-US"/>
        </a:p>
      </dgm:t>
    </dgm:pt>
    <dgm:pt modelId="{E02E4B1B-A27F-4E35-9FAD-854C36371988}">
      <dgm:prSet/>
      <dgm:spPr/>
      <dgm:t>
        <a:bodyPr/>
        <a:lstStyle/>
        <a:p>
          <a:r>
            <a:rPr lang="en-GB" dirty="0"/>
            <a:t>A stepping-stone to traditional support?</a:t>
          </a:r>
          <a:endParaRPr lang="en-US" dirty="0"/>
        </a:p>
      </dgm:t>
    </dgm:pt>
    <dgm:pt modelId="{8FB46A75-5A75-4089-8C71-8CBB24D4FC49}" type="parTrans" cxnId="{E87C2D90-435D-47CE-8984-0A1910E2F671}">
      <dgm:prSet/>
      <dgm:spPr/>
      <dgm:t>
        <a:bodyPr/>
        <a:lstStyle/>
        <a:p>
          <a:endParaRPr lang="en-US"/>
        </a:p>
      </dgm:t>
    </dgm:pt>
    <dgm:pt modelId="{15323AE1-168F-4034-BC91-DCF90FB11240}" type="sibTrans" cxnId="{E87C2D90-435D-47CE-8984-0A1910E2F671}">
      <dgm:prSet/>
      <dgm:spPr/>
      <dgm:t>
        <a:bodyPr/>
        <a:lstStyle/>
        <a:p>
          <a:endParaRPr lang="en-US"/>
        </a:p>
      </dgm:t>
    </dgm:pt>
    <dgm:pt modelId="{04FDAC21-2B84-4F59-A45A-F44C4525DA94}">
      <dgm:prSet/>
      <dgm:spPr/>
      <dgm:t>
        <a:bodyPr/>
        <a:lstStyle/>
        <a:p>
          <a:r>
            <a:rPr lang="en-GB" dirty="0"/>
            <a:t>Measurements and benefits.</a:t>
          </a:r>
          <a:endParaRPr lang="en-US" dirty="0"/>
        </a:p>
      </dgm:t>
    </dgm:pt>
    <dgm:pt modelId="{0FF0D663-4DCF-47C1-9FF9-23D07653D866}" type="parTrans" cxnId="{28F6803C-ECDA-4B15-B4A3-6D5781D9CF9F}">
      <dgm:prSet/>
      <dgm:spPr/>
      <dgm:t>
        <a:bodyPr/>
        <a:lstStyle/>
        <a:p>
          <a:endParaRPr lang="en-US"/>
        </a:p>
      </dgm:t>
    </dgm:pt>
    <dgm:pt modelId="{E9467484-3433-4F31-9D73-58DBB1CA9822}" type="sibTrans" cxnId="{28F6803C-ECDA-4B15-B4A3-6D5781D9CF9F}">
      <dgm:prSet/>
      <dgm:spPr/>
      <dgm:t>
        <a:bodyPr/>
        <a:lstStyle/>
        <a:p>
          <a:endParaRPr lang="en-US"/>
        </a:p>
      </dgm:t>
    </dgm:pt>
    <dgm:pt modelId="{87A8B3C9-8369-469E-A765-8BE4864D1E5C}">
      <dgm:prSet/>
      <dgm:spPr/>
      <dgm:t>
        <a:bodyPr/>
        <a:lstStyle/>
        <a:p>
          <a:r>
            <a:rPr lang="en-GB" dirty="0"/>
            <a:t>The future?</a:t>
          </a:r>
          <a:endParaRPr lang="en-US" dirty="0"/>
        </a:p>
      </dgm:t>
    </dgm:pt>
    <dgm:pt modelId="{095917ED-E8A9-4F54-88D7-A1FA1FE4210E}" type="parTrans" cxnId="{BECE63B2-86F9-4B34-B84B-0B54AAE3EDB8}">
      <dgm:prSet/>
      <dgm:spPr/>
      <dgm:t>
        <a:bodyPr/>
        <a:lstStyle/>
        <a:p>
          <a:endParaRPr lang="en-US"/>
        </a:p>
      </dgm:t>
    </dgm:pt>
    <dgm:pt modelId="{6178E92E-E710-4D8D-A578-7FD5C1E86682}" type="sibTrans" cxnId="{BECE63B2-86F9-4B34-B84B-0B54AAE3EDB8}">
      <dgm:prSet/>
      <dgm:spPr/>
      <dgm:t>
        <a:bodyPr/>
        <a:lstStyle/>
        <a:p>
          <a:endParaRPr lang="en-US"/>
        </a:p>
      </dgm:t>
    </dgm:pt>
    <dgm:pt modelId="{09544779-1F2F-4085-AEBE-3CEB67230AF1}" type="pres">
      <dgm:prSet presAssocID="{87B77D4E-6FB0-4BBE-9E6A-5AEB2E6AF511}" presName="diagram" presStyleCnt="0">
        <dgm:presLayoutVars>
          <dgm:dir/>
          <dgm:resizeHandles val="exact"/>
        </dgm:presLayoutVars>
      </dgm:prSet>
      <dgm:spPr/>
    </dgm:pt>
    <dgm:pt modelId="{8E525ADC-42D7-4BA2-A11F-20FD893140C8}" type="pres">
      <dgm:prSet presAssocID="{5CF34EE0-4592-41AB-AF0C-7435176789BB}" presName="node" presStyleLbl="node1" presStyleIdx="0" presStyleCnt="5">
        <dgm:presLayoutVars>
          <dgm:bulletEnabled val="1"/>
        </dgm:presLayoutVars>
      </dgm:prSet>
      <dgm:spPr/>
    </dgm:pt>
    <dgm:pt modelId="{089C6CBE-1893-44AD-B873-23AB91394566}" type="pres">
      <dgm:prSet presAssocID="{142C6471-D272-41C1-BF5E-552C3F7DD4F4}" presName="sibTrans" presStyleCnt="0"/>
      <dgm:spPr/>
    </dgm:pt>
    <dgm:pt modelId="{3BDFBEC2-A101-4572-A4BE-18C1C006A13E}" type="pres">
      <dgm:prSet presAssocID="{22EBDF82-E1C6-4FEB-A285-5B94818C5249}" presName="node" presStyleLbl="node1" presStyleIdx="1" presStyleCnt="5">
        <dgm:presLayoutVars>
          <dgm:bulletEnabled val="1"/>
        </dgm:presLayoutVars>
      </dgm:prSet>
      <dgm:spPr/>
    </dgm:pt>
    <dgm:pt modelId="{AC9EE1CE-7E88-4234-9AEC-3272E680468E}" type="pres">
      <dgm:prSet presAssocID="{D8C7D722-36F4-4296-815A-0F922A775F73}" presName="sibTrans" presStyleCnt="0"/>
      <dgm:spPr/>
    </dgm:pt>
    <dgm:pt modelId="{F09538C7-6765-42F6-B60A-97C217784BCF}" type="pres">
      <dgm:prSet presAssocID="{E02E4B1B-A27F-4E35-9FAD-854C36371988}" presName="node" presStyleLbl="node1" presStyleIdx="2" presStyleCnt="5">
        <dgm:presLayoutVars>
          <dgm:bulletEnabled val="1"/>
        </dgm:presLayoutVars>
      </dgm:prSet>
      <dgm:spPr/>
    </dgm:pt>
    <dgm:pt modelId="{84DD0F55-E373-461D-9306-6F3131519E7F}" type="pres">
      <dgm:prSet presAssocID="{15323AE1-168F-4034-BC91-DCF90FB11240}" presName="sibTrans" presStyleCnt="0"/>
      <dgm:spPr/>
    </dgm:pt>
    <dgm:pt modelId="{9455ECF7-95CA-4BF0-9283-76120CA9E9CF}" type="pres">
      <dgm:prSet presAssocID="{04FDAC21-2B84-4F59-A45A-F44C4525DA94}" presName="node" presStyleLbl="node1" presStyleIdx="3" presStyleCnt="5">
        <dgm:presLayoutVars>
          <dgm:bulletEnabled val="1"/>
        </dgm:presLayoutVars>
      </dgm:prSet>
      <dgm:spPr/>
    </dgm:pt>
    <dgm:pt modelId="{D88E613D-5853-457C-95DE-C60F37A2FAB9}" type="pres">
      <dgm:prSet presAssocID="{E9467484-3433-4F31-9D73-58DBB1CA9822}" presName="sibTrans" presStyleCnt="0"/>
      <dgm:spPr/>
    </dgm:pt>
    <dgm:pt modelId="{0C888495-BBB7-4E16-9D7B-92F310350753}" type="pres">
      <dgm:prSet presAssocID="{87A8B3C9-8369-469E-A765-8BE4864D1E5C}" presName="node" presStyleLbl="node1" presStyleIdx="4" presStyleCnt="5">
        <dgm:presLayoutVars>
          <dgm:bulletEnabled val="1"/>
        </dgm:presLayoutVars>
      </dgm:prSet>
      <dgm:spPr/>
    </dgm:pt>
  </dgm:ptLst>
  <dgm:cxnLst>
    <dgm:cxn modelId="{7765F702-E92B-476D-9AD8-1DB69DE468AE}" type="presOf" srcId="{87B77D4E-6FB0-4BBE-9E6A-5AEB2E6AF511}" destId="{09544779-1F2F-4085-AEBE-3CEB67230AF1}" srcOrd="0" destOrd="0" presId="urn:microsoft.com/office/officeart/2005/8/layout/default"/>
    <dgm:cxn modelId="{A3FF5C1E-3E94-494A-8E83-93CDDF536F99}" type="presOf" srcId="{22EBDF82-E1C6-4FEB-A285-5B94818C5249}" destId="{3BDFBEC2-A101-4572-A4BE-18C1C006A13E}" srcOrd="0" destOrd="0" presId="urn:microsoft.com/office/officeart/2005/8/layout/default"/>
    <dgm:cxn modelId="{A29D741E-70CD-47A2-81E7-CFF5B61528A8}" srcId="{87B77D4E-6FB0-4BBE-9E6A-5AEB2E6AF511}" destId="{5CF34EE0-4592-41AB-AF0C-7435176789BB}" srcOrd="0" destOrd="0" parTransId="{E9A97277-6C3E-4C9F-88B9-39B2CFB5DECF}" sibTransId="{142C6471-D272-41C1-BF5E-552C3F7DD4F4}"/>
    <dgm:cxn modelId="{28F6803C-ECDA-4B15-B4A3-6D5781D9CF9F}" srcId="{87B77D4E-6FB0-4BBE-9E6A-5AEB2E6AF511}" destId="{04FDAC21-2B84-4F59-A45A-F44C4525DA94}" srcOrd="3" destOrd="0" parTransId="{0FF0D663-4DCF-47C1-9FF9-23D07653D866}" sibTransId="{E9467484-3433-4F31-9D73-58DBB1CA9822}"/>
    <dgm:cxn modelId="{7ABE5F43-4E48-4AC6-97B3-36CAD4B74A38}" type="presOf" srcId="{87A8B3C9-8369-469E-A765-8BE4864D1E5C}" destId="{0C888495-BBB7-4E16-9D7B-92F310350753}" srcOrd="0" destOrd="0" presId="urn:microsoft.com/office/officeart/2005/8/layout/default"/>
    <dgm:cxn modelId="{4BB2A675-F419-469C-BD3B-5FB636ADFF9E}" srcId="{87B77D4E-6FB0-4BBE-9E6A-5AEB2E6AF511}" destId="{22EBDF82-E1C6-4FEB-A285-5B94818C5249}" srcOrd="1" destOrd="0" parTransId="{81155577-16F5-45E6-991D-9E9C8672E6C3}" sibTransId="{D8C7D722-36F4-4296-815A-0F922A775F73}"/>
    <dgm:cxn modelId="{618D5D7E-E1EB-4CB4-82C4-6560DAC8DB49}" type="presOf" srcId="{E02E4B1B-A27F-4E35-9FAD-854C36371988}" destId="{F09538C7-6765-42F6-B60A-97C217784BCF}" srcOrd="0" destOrd="0" presId="urn:microsoft.com/office/officeart/2005/8/layout/default"/>
    <dgm:cxn modelId="{E87C2D90-435D-47CE-8984-0A1910E2F671}" srcId="{87B77D4E-6FB0-4BBE-9E6A-5AEB2E6AF511}" destId="{E02E4B1B-A27F-4E35-9FAD-854C36371988}" srcOrd="2" destOrd="0" parTransId="{8FB46A75-5A75-4089-8C71-8CBB24D4FC49}" sibTransId="{15323AE1-168F-4034-BC91-DCF90FB11240}"/>
    <dgm:cxn modelId="{BECE63B2-86F9-4B34-B84B-0B54AAE3EDB8}" srcId="{87B77D4E-6FB0-4BBE-9E6A-5AEB2E6AF511}" destId="{87A8B3C9-8369-469E-A765-8BE4864D1E5C}" srcOrd="4" destOrd="0" parTransId="{095917ED-E8A9-4F54-88D7-A1FA1FE4210E}" sibTransId="{6178E92E-E710-4D8D-A578-7FD5C1E86682}"/>
    <dgm:cxn modelId="{1F2DE1E7-90D1-40DA-8947-9EEEA04B2775}" type="presOf" srcId="{5CF34EE0-4592-41AB-AF0C-7435176789BB}" destId="{8E525ADC-42D7-4BA2-A11F-20FD893140C8}" srcOrd="0" destOrd="0" presId="urn:microsoft.com/office/officeart/2005/8/layout/default"/>
    <dgm:cxn modelId="{041A29FB-932B-4CBE-9AE9-94D7B921EF95}" type="presOf" srcId="{04FDAC21-2B84-4F59-A45A-F44C4525DA94}" destId="{9455ECF7-95CA-4BF0-9283-76120CA9E9CF}" srcOrd="0" destOrd="0" presId="urn:microsoft.com/office/officeart/2005/8/layout/default"/>
    <dgm:cxn modelId="{17476C73-B3E2-42FF-BF3D-D89B166E5176}" type="presParOf" srcId="{09544779-1F2F-4085-AEBE-3CEB67230AF1}" destId="{8E525ADC-42D7-4BA2-A11F-20FD893140C8}" srcOrd="0" destOrd="0" presId="urn:microsoft.com/office/officeart/2005/8/layout/default"/>
    <dgm:cxn modelId="{5D270220-AC00-497B-A611-4EE6E52DE15D}" type="presParOf" srcId="{09544779-1F2F-4085-AEBE-3CEB67230AF1}" destId="{089C6CBE-1893-44AD-B873-23AB91394566}" srcOrd="1" destOrd="0" presId="urn:microsoft.com/office/officeart/2005/8/layout/default"/>
    <dgm:cxn modelId="{154033C6-8042-4320-9ACC-EE8D39A0F2A4}" type="presParOf" srcId="{09544779-1F2F-4085-AEBE-3CEB67230AF1}" destId="{3BDFBEC2-A101-4572-A4BE-18C1C006A13E}" srcOrd="2" destOrd="0" presId="urn:microsoft.com/office/officeart/2005/8/layout/default"/>
    <dgm:cxn modelId="{7D2190B2-BDB8-4FB4-BD69-531D8BDC9793}" type="presParOf" srcId="{09544779-1F2F-4085-AEBE-3CEB67230AF1}" destId="{AC9EE1CE-7E88-4234-9AEC-3272E680468E}" srcOrd="3" destOrd="0" presId="urn:microsoft.com/office/officeart/2005/8/layout/default"/>
    <dgm:cxn modelId="{9577B030-ED99-42D4-B951-C92715E62C30}" type="presParOf" srcId="{09544779-1F2F-4085-AEBE-3CEB67230AF1}" destId="{F09538C7-6765-42F6-B60A-97C217784BCF}" srcOrd="4" destOrd="0" presId="urn:microsoft.com/office/officeart/2005/8/layout/default"/>
    <dgm:cxn modelId="{222BD78F-35FF-45FB-8033-97DFD64708F3}" type="presParOf" srcId="{09544779-1F2F-4085-AEBE-3CEB67230AF1}" destId="{84DD0F55-E373-461D-9306-6F3131519E7F}" srcOrd="5" destOrd="0" presId="urn:microsoft.com/office/officeart/2005/8/layout/default"/>
    <dgm:cxn modelId="{C7CCEF4D-A92C-4768-829F-18FEE5CF73B9}" type="presParOf" srcId="{09544779-1F2F-4085-AEBE-3CEB67230AF1}" destId="{9455ECF7-95CA-4BF0-9283-76120CA9E9CF}" srcOrd="6" destOrd="0" presId="urn:microsoft.com/office/officeart/2005/8/layout/default"/>
    <dgm:cxn modelId="{9C8DD2C9-A8E0-4B75-8410-246310683C55}" type="presParOf" srcId="{09544779-1F2F-4085-AEBE-3CEB67230AF1}" destId="{D88E613D-5853-457C-95DE-C60F37A2FAB9}" srcOrd="7" destOrd="0" presId="urn:microsoft.com/office/officeart/2005/8/layout/default"/>
    <dgm:cxn modelId="{7E66712E-C5C2-4689-B9F2-071C69BDAB36}" type="presParOf" srcId="{09544779-1F2F-4085-AEBE-3CEB67230AF1}" destId="{0C888495-BBB7-4E16-9D7B-92F310350753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399760-753A-4A42-BD1A-C1369723C6FB}">
      <dsp:nvSpPr>
        <dsp:cNvPr id="0" name=""/>
        <dsp:cNvSpPr/>
      </dsp:nvSpPr>
      <dsp:spPr>
        <a:xfrm>
          <a:off x="0" y="568741"/>
          <a:ext cx="10591799" cy="111230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/>
            <a:t>DEFINITION OF “TEXT-BASED”</a:t>
          </a:r>
          <a:endParaRPr lang="en-US" sz="2800" kern="1200" dirty="0"/>
        </a:p>
      </dsp:txBody>
      <dsp:txXfrm>
        <a:off x="54298" y="623039"/>
        <a:ext cx="10483203" cy="1003708"/>
      </dsp:txXfrm>
    </dsp:sp>
    <dsp:sp modelId="{D30E78A8-F58E-4FEC-85F2-7797F4AF8F11}">
      <dsp:nvSpPr>
        <dsp:cNvPr id="0" name=""/>
        <dsp:cNvSpPr/>
      </dsp:nvSpPr>
      <dsp:spPr>
        <a:xfrm>
          <a:off x="0" y="1761685"/>
          <a:ext cx="10591799" cy="1112304"/>
        </a:xfrm>
        <a:prstGeom prst="round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For the purposes of this study, “text based” is held to mean electronic, typed communication with no verbal or visual aspect. </a:t>
          </a:r>
          <a:endParaRPr lang="en-US" sz="2800" kern="1200" dirty="0"/>
        </a:p>
      </dsp:txBody>
      <dsp:txXfrm>
        <a:off x="54298" y="1815983"/>
        <a:ext cx="10483203" cy="1003708"/>
      </dsp:txXfrm>
    </dsp:sp>
    <dsp:sp modelId="{ED531915-72FF-41FC-9896-5B065FE1C41C}">
      <dsp:nvSpPr>
        <dsp:cNvPr id="0" name=""/>
        <dsp:cNvSpPr/>
      </dsp:nvSpPr>
      <dsp:spPr>
        <a:xfrm>
          <a:off x="0" y="2954630"/>
          <a:ext cx="10591799" cy="1112304"/>
        </a:xfrm>
        <a:prstGeom prst="round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This encompasses SMS messages, email and instant messaging through social media or other websites. </a:t>
          </a:r>
          <a:endParaRPr lang="en-US" sz="2800" kern="1200" dirty="0"/>
        </a:p>
      </dsp:txBody>
      <dsp:txXfrm>
        <a:off x="54298" y="3008928"/>
        <a:ext cx="10483203" cy="1003708"/>
      </dsp:txXfrm>
    </dsp:sp>
    <dsp:sp modelId="{51001FCD-B400-42CB-8214-89EDC0E7C5BE}">
      <dsp:nvSpPr>
        <dsp:cNvPr id="0" name=""/>
        <dsp:cNvSpPr/>
      </dsp:nvSpPr>
      <dsp:spPr>
        <a:xfrm>
          <a:off x="0" y="4147574"/>
          <a:ext cx="10591799" cy="1112304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The remit relates to synchronous interactions with a trained professional, therefore online forums and peer support were excluded. </a:t>
          </a:r>
          <a:endParaRPr lang="en-US" sz="2800" kern="1200" dirty="0"/>
        </a:p>
      </dsp:txBody>
      <dsp:txXfrm>
        <a:off x="54298" y="4201872"/>
        <a:ext cx="10483203" cy="10037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D98EF7-4DFC-4E9A-B795-47805F9C29C5}">
      <dsp:nvSpPr>
        <dsp:cNvPr id="0" name=""/>
        <dsp:cNvSpPr/>
      </dsp:nvSpPr>
      <dsp:spPr>
        <a:xfrm>
          <a:off x="0" y="39687"/>
          <a:ext cx="3286125" cy="197167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Young people (YP) in the UK have higher mental health (MH) needs than ever (NHS, 2020). </a:t>
          </a:r>
          <a:endParaRPr lang="en-US" sz="2000" kern="1200" dirty="0"/>
        </a:p>
      </dsp:txBody>
      <dsp:txXfrm>
        <a:off x="0" y="39687"/>
        <a:ext cx="3286125" cy="1971675"/>
      </dsp:txXfrm>
    </dsp:sp>
    <dsp:sp modelId="{C8A00C15-6F91-4663-BE84-EFA7538086FC}">
      <dsp:nvSpPr>
        <dsp:cNvPr id="0" name=""/>
        <dsp:cNvSpPr/>
      </dsp:nvSpPr>
      <dsp:spPr>
        <a:xfrm>
          <a:off x="3614737" y="39687"/>
          <a:ext cx="3286125" cy="1971675"/>
        </a:xfrm>
        <a:prstGeom prst="rect">
          <a:avLst/>
        </a:prstGeom>
        <a:solidFill>
          <a:schemeClr val="accent2">
            <a:hueOff val="-291073"/>
            <a:satOff val="-16786"/>
            <a:lumOff val="172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More than 70% of young people sought MH support in the last two years and almost one in six said their situation got worse while waiting (Young Minds, 2023). </a:t>
          </a:r>
          <a:endParaRPr lang="en-US" sz="2000" kern="1200" dirty="0"/>
        </a:p>
      </dsp:txBody>
      <dsp:txXfrm>
        <a:off x="3614737" y="39687"/>
        <a:ext cx="3286125" cy="1971675"/>
      </dsp:txXfrm>
    </dsp:sp>
    <dsp:sp modelId="{CFB11DEB-683B-4680-B237-EA0F2BF79C61}">
      <dsp:nvSpPr>
        <dsp:cNvPr id="0" name=""/>
        <dsp:cNvSpPr/>
      </dsp:nvSpPr>
      <dsp:spPr>
        <a:xfrm>
          <a:off x="7229475" y="39687"/>
          <a:ext cx="3286125" cy="1971675"/>
        </a:xfrm>
        <a:prstGeom prst="rect">
          <a:avLst/>
        </a:prstGeom>
        <a:solidFill>
          <a:schemeClr val="accent2">
            <a:hueOff val="-582145"/>
            <a:satOff val="-33571"/>
            <a:lumOff val="34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Figures for 2022 show 18% of children aged 7 to 16 and 22% of those aged 17 to 24 years had a probable mental disorder (NHS).  </a:t>
          </a:r>
          <a:endParaRPr lang="en-US" sz="2000" kern="1200" dirty="0"/>
        </a:p>
      </dsp:txBody>
      <dsp:txXfrm>
        <a:off x="7229475" y="39687"/>
        <a:ext cx="3286125" cy="1971675"/>
      </dsp:txXfrm>
    </dsp:sp>
    <dsp:sp modelId="{CF6FC773-CA41-474B-817D-6F6F34C20EFE}">
      <dsp:nvSpPr>
        <dsp:cNvPr id="0" name=""/>
        <dsp:cNvSpPr/>
      </dsp:nvSpPr>
      <dsp:spPr>
        <a:xfrm>
          <a:off x="0" y="2339975"/>
          <a:ext cx="3286125" cy="1971675"/>
        </a:xfrm>
        <a:prstGeom prst="rect">
          <a:avLst/>
        </a:prstGeom>
        <a:solidFill>
          <a:schemeClr val="accent2">
            <a:hueOff val="-873218"/>
            <a:satOff val="-50357"/>
            <a:lumOff val="5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People aged 16 to 24 feel lonely more often than older age groups (Samaritans, 2019). </a:t>
          </a:r>
          <a:endParaRPr lang="en-US" sz="2000" kern="1200" dirty="0"/>
        </a:p>
      </dsp:txBody>
      <dsp:txXfrm>
        <a:off x="0" y="2339975"/>
        <a:ext cx="3286125" cy="1971675"/>
      </dsp:txXfrm>
    </dsp:sp>
    <dsp:sp modelId="{55471AD4-6036-4A37-86CE-675CF18414BF}">
      <dsp:nvSpPr>
        <dsp:cNvPr id="0" name=""/>
        <dsp:cNvSpPr/>
      </dsp:nvSpPr>
      <dsp:spPr>
        <a:xfrm>
          <a:off x="3614737" y="2339975"/>
          <a:ext cx="3286125" cy="1971675"/>
        </a:xfrm>
        <a:prstGeom prst="rect">
          <a:avLst/>
        </a:prstGeom>
        <a:solidFill>
          <a:schemeClr val="accent2">
            <a:hueOff val="-1164290"/>
            <a:satOff val="-67142"/>
            <a:lumOff val="6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Four in ten young people were bullied in the past year and are more likely to experience MH issues (Anti Bullying Alliance, 2023).</a:t>
          </a:r>
          <a:endParaRPr lang="en-US" sz="2000" kern="1200" dirty="0"/>
        </a:p>
      </dsp:txBody>
      <dsp:txXfrm>
        <a:off x="3614737" y="2339975"/>
        <a:ext cx="3286125" cy="1971675"/>
      </dsp:txXfrm>
    </dsp:sp>
    <dsp:sp modelId="{12A6AB77-F7D7-4991-8468-C96E27704C12}">
      <dsp:nvSpPr>
        <dsp:cNvPr id="0" name=""/>
        <dsp:cNvSpPr/>
      </dsp:nvSpPr>
      <dsp:spPr>
        <a:xfrm>
          <a:off x="7229475" y="2339975"/>
          <a:ext cx="3286125" cy="1971675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 third of adult MH problems are linked to adverse childhood experiences. Three quarters of lifetime MH problems start by age 25 (Kessler et al, 2007). </a:t>
          </a:r>
          <a:endParaRPr lang="en-US" sz="2000" kern="1200" dirty="0"/>
        </a:p>
      </dsp:txBody>
      <dsp:txXfrm>
        <a:off x="7229475" y="2339975"/>
        <a:ext cx="3286125" cy="19716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888B13-164F-4450-9155-3154EE2DE832}">
      <dsp:nvSpPr>
        <dsp:cNvPr id="0" name=""/>
        <dsp:cNvSpPr/>
      </dsp:nvSpPr>
      <dsp:spPr>
        <a:xfrm>
          <a:off x="0" y="10157"/>
          <a:ext cx="6694553" cy="132034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Text-based counselling is not reaching boys and young men. </a:t>
          </a:r>
          <a:endParaRPr lang="en-US" sz="2400" b="1" kern="1200" dirty="0"/>
        </a:p>
      </dsp:txBody>
      <dsp:txXfrm>
        <a:off x="64454" y="74611"/>
        <a:ext cx="6565645" cy="1191437"/>
      </dsp:txXfrm>
    </dsp:sp>
    <dsp:sp modelId="{CD84B19E-D800-4EDE-9E14-34B82E34F0AF}">
      <dsp:nvSpPr>
        <dsp:cNvPr id="0" name=""/>
        <dsp:cNvSpPr/>
      </dsp:nvSpPr>
      <dsp:spPr>
        <a:xfrm>
          <a:off x="0" y="1506182"/>
          <a:ext cx="6694553" cy="1320345"/>
        </a:xfrm>
        <a:prstGeom prst="round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80% of the service user across all the studies reviewed were female. </a:t>
          </a:r>
          <a:endParaRPr lang="en-US" sz="2400" b="1" kern="1200" dirty="0"/>
        </a:p>
      </dsp:txBody>
      <dsp:txXfrm>
        <a:off x="64454" y="1570636"/>
        <a:ext cx="6565645" cy="1191437"/>
      </dsp:txXfrm>
    </dsp:sp>
    <dsp:sp modelId="{9EE21392-83EE-4B07-A8D0-2237419886EE}">
      <dsp:nvSpPr>
        <dsp:cNvPr id="0" name=""/>
        <dsp:cNvSpPr/>
      </dsp:nvSpPr>
      <dsp:spPr>
        <a:xfrm>
          <a:off x="0" y="3002208"/>
          <a:ext cx="6694553" cy="1320345"/>
        </a:xfrm>
        <a:prstGeom prst="round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Men are less likely to access MH support, making up only 36% of referrals to NHS talking therapies (Mental Health Foundation, 2023).</a:t>
          </a:r>
          <a:endParaRPr lang="en-US" sz="2400" b="1" kern="1200" dirty="0"/>
        </a:p>
      </dsp:txBody>
      <dsp:txXfrm>
        <a:off x="64454" y="3066662"/>
        <a:ext cx="6565645" cy="1191437"/>
      </dsp:txXfrm>
    </dsp:sp>
    <dsp:sp modelId="{2F6490E8-91FF-46F4-9BD3-2937603D0298}">
      <dsp:nvSpPr>
        <dsp:cNvPr id="0" name=""/>
        <dsp:cNvSpPr/>
      </dsp:nvSpPr>
      <dsp:spPr>
        <a:xfrm>
          <a:off x="0" y="4498233"/>
          <a:ext cx="6694553" cy="1320345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Three times as many men as women die each year by suicide (ONS, 2023).</a:t>
          </a:r>
          <a:endParaRPr lang="en-US" sz="2400" b="1" kern="1200" dirty="0"/>
        </a:p>
      </dsp:txBody>
      <dsp:txXfrm>
        <a:off x="64454" y="4562687"/>
        <a:ext cx="6565645" cy="119143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525ADC-42D7-4BA2-A11F-20FD893140C8}">
      <dsp:nvSpPr>
        <dsp:cNvPr id="0" name=""/>
        <dsp:cNvSpPr/>
      </dsp:nvSpPr>
      <dsp:spPr>
        <a:xfrm>
          <a:off x="0" y="39687"/>
          <a:ext cx="3286125" cy="197167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Especially appealing to young people.</a:t>
          </a:r>
          <a:endParaRPr lang="en-US" sz="3400" kern="1200" dirty="0"/>
        </a:p>
      </dsp:txBody>
      <dsp:txXfrm>
        <a:off x="0" y="39687"/>
        <a:ext cx="3286125" cy="1971675"/>
      </dsp:txXfrm>
    </dsp:sp>
    <dsp:sp modelId="{3BDFBEC2-A101-4572-A4BE-18C1C006A13E}">
      <dsp:nvSpPr>
        <dsp:cNvPr id="0" name=""/>
        <dsp:cNvSpPr/>
      </dsp:nvSpPr>
      <dsp:spPr>
        <a:xfrm>
          <a:off x="3614737" y="39687"/>
          <a:ext cx="3286125" cy="1971675"/>
        </a:xfrm>
        <a:prstGeom prst="rect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Gender inequality is of concern.</a:t>
          </a:r>
          <a:endParaRPr lang="en-US" sz="3400" kern="1200" dirty="0"/>
        </a:p>
      </dsp:txBody>
      <dsp:txXfrm>
        <a:off x="3614737" y="39687"/>
        <a:ext cx="3286125" cy="1971675"/>
      </dsp:txXfrm>
    </dsp:sp>
    <dsp:sp modelId="{F09538C7-6765-42F6-B60A-97C217784BCF}">
      <dsp:nvSpPr>
        <dsp:cNvPr id="0" name=""/>
        <dsp:cNvSpPr/>
      </dsp:nvSpPr>
      <dsp:spPr>
        <a:xfrm>
          <a:off x="7229475" y="39687"/>
          <a:ext cx="3286125" cy="1971675"/>
        </a:xfrm>
        <a:prstGeom prst="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A stepping-stone to traditional support?</a:t>
          </a:r>
          <a:endParaRPr lang="en-US" sz="3400" kern="1200" dirty="0"/>
        </a:p>
      </dsp:txBody>
      <dsp:txXfrm>
        <a:off x="7229475" y="39687"/>
        <a:ext cx="3286125" cy="1971675"/>
      </dsp:txXfrm>
    </dsp:sp>
    <dsp:sp modelId="{9455ECF7-95CA-4BF0-9283-76120CA9E9CF}">
      <dsp:nvSpPr>
        <dsp:cNvPr id="0" name=""/>
        <dsp:cNvSpPr/>
      </dsp:nvSpPr>
      <dsp:spPr>
        <a:xfrm>
          <a:off x="1807368" y="2339975"/>
          <a:ext cx="3286125" cy="1971675"/>
        </a:xfrm>
        <a:prstGeom prst="rect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Measurements and benefits.</a:t>
          </a:r>
          <a:endParaRPr lang="en-US" sz="3400" kern="1200" dirty="0"/>
        </a:p>
      </dsp:txBody>
      <dsp:txXfrm>
        <a:off x="1807368" y="2339975"/>
        <a:ext cx="3286125" cy="1971675"/>
      </dsp:txXfrm>
    </dsp:sp>
    <dsp:sp modelId="{0C888495-BBB7-4E16-9D7B-92F310350753}">
      <dsp:nvSpPr>
        <dsp:cNvPr id="0" name=""/>
        <dsp:cNvSpPr/>
      </dsp:nvSpPr>
      <dsp:spPr>
        <a:xfrm>
          <a:off x="5422106" y="2339975"/>
          <a:ext cx="3286125" cy="1971675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 dirty="0"/>
            <a:t>The future?</a:t>
          </a:r>
          <a:endParaRPr lang="en-US" sz="3400" kern="1200" dirty="0"/>
        </a:p>
      </dsp:txBody>
      <dsp:txXfrm>
        <a:off x="5422106" y="2339975"/>
        <a:ext cx="3286125" cy="19716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921C60-B283-434B-8A07-1926F8D2124B}" type="datetimeFigureOut">
              <a:rPr lang="en-GB" smtClean="0"/>
              <a:t>17/01/2024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82C2B8-BF78-4BBA-AD4B-4CDC60FFDFB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595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82C2B8-BF78-4BBA-AD4B-4CDC60FFDFBC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9985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55E1D-4015-8CFF-8216-84C46C66B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DCB3DE-8957-C9FF-F16E-30BC7D59B1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714285-CE95-D419-0542-357AB6A45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BA50-9AB2-4E2B-B94A-94D4D979C8CB}" type="datetimeFigureOut">
              <a:rPr lang="en-GB" smtClean="0"/>
              <a:t>17/01/2024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94DAE1-3D6E-5EE1-CC09-11D7F0590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50CB13-1A5A-539C-2F30-FD67730E5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3BA57-7179-45BB-AD1D-9030EEE27D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8341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6812AC-C19D-661E-FE1E-8F80C1164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327533-3DBB-5C6F-8F31-34815288B4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DCD869-9A02-588B-EB46-559626BE4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BA50-9AB2-4E2B-B94A-94D4D979C8CB}" type="datetimeFigureOut">
              <a:rPr lang="en-GB" smtClean="0"/>
              <a:t>17/01/2024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2AC0FC-EF71-F097-B958-747BF797F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A94C0A-B57D-D625-0CB7-8EA67B95B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3BA57-7179-45BB-AD1D-9030EEE27D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0646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195521-6FB2-C2D4-F915-5E0B7B7F8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51226C-8ADE-717C-ED02-9C79A59CAA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6C7FC5-72E7-4425-804A-1084934B44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BA50-9AB2-4E2B-B94A-94D4D979C8CB}" type="datetimeFigureOut">
              <a:rPr lang="en-GB" smtClean="0"/>
              <a:t>17/01/2024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1E91BF-9D4B-4005-E829-F0539CFA3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4B8693-D242-B35C-7534-20A2F82DD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3BA57-7179-45BB-AD1D-9030EEE27D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460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D31446-F086-BC69-B2F7-E04B7BEA6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3BEF0F-919E-0D15-C1F1-636F882EE5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7AFCF1-6F4F-226A-3527-BC8FCE78BA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9B442E-89BE-61B6-7624-65E129EC21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BA50-9AB2-4E2B-B94A-94D4D979C8CB}" type="datetimeFigureOut">
              <a:rPr lang="en-GB" smtClean="0"/>
              <a:t>17/01/2024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B668F4-2D71-FE2E-D86D-F472F46F2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3E0B30-9D89-F865-F0FE-D8CAD2767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3BA57-7179-45BB-AD1D-9030EEE27D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1058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5FFAD-5EAF-02CC-3918-3B92FB81BE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155FD3-0C7D-39C7-59E3-AC9E2F0CB7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953BA6-7667-B4DE-AA2F-E046D71668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91B34D-358C-29EF-CA7C-8626C1C6DD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87A560-364F-9663-483C-EF241B9378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CBD381-CCFC-B2BA-EBE3-4FB820634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BA50-9AB2-4E2B-B94A-94D4D979C8CB}" type="datetimeFigureOut">
              <a:rPr lang="en-GB" smtClean="0"/>
              <a:t>17/01/2024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5A9D4F-7FD7-1239-47E5-F4DBD07A3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2BDA789-FE23-016C-95C6-D68D0897D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3BA57-7179-45BB-AD1D-9030EEE27D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3707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0A5A86-4AA7-A70E-CF1F-4C3988E7D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B31CE7-8DCB-581D-F2A7-FC30736B4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BA50-9AB2-4E2B-B94A-94D4D979C8CB}" type="datetimeFigureOut">
              <a:rPr lang="en-GB" smtClean="0"/>
              <a:t>17/01/2024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053724-E71D-50C0-8193-8EA27B0C8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8A012C-668D-1392-BC86-FE3796AE5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3BA57-7179-45BB-AD1D-9030EEE27D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0890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333DAAB-029F-223C-0354-5BECD77984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BA50-9AB2-4E2B-B94A-94D4D979C8CB}" type="datetimeFigureOut">
              <a:rPr lang="en-GB" smtClean="0"/>
              <a:t>17/01/2024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7E6CDC8-CC32-98CA-E4FB-C39488306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247529-1C73-7773-6C2C-5F8E5F4D5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3BA57-7179-45BB-AD1D-9030EEE27D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308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EFDC5-9B97-07C5-17E2-9F64E3254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334D5-3C23-9093-2F60-631F01C43B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EC5940-FFF7-1E30-3850-A01397A357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F06CCD-6412-C3EA-26D6-3C1C03DCD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BA50-9AB2-4E2B-B94A-94D4D979C8CB}" type="datetimeFigureOut">
              <a:rPr lang="en-GB" smtClean="0"/>
              <a:t>17/01/2024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FEA2C1-6B37-04D5-0A00-6FEC1B2AA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E42D3A-6E59-4EAD-B7B9-357477B814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3BA57-7179-45BB-AD1D-9030EEE27D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3753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2FDB55-3AB8-B81B-90E7-E5D93FF71F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6D53C9-2828-CD75-D233-E6817162D1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2D5371-2CEB-9163-054F-0FC67AF8B1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3F841E-B2D2-A56E-C2E1-6B16B69271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BA50-9AB2-4E2B-B94A-94D4D979C8CB}" type="datetimeFigureOut">
              <a:rPr lang="en-GB" smtClean="0"/>
              <a:t>17/01/2024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6BFABB-7EF7-AA34-3C2C-729152C2E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BA500C-69C0-6077-B1A2-B90DF45AA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3BA57-7179-45BB-AD1D-9030EEE27D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9947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9CC6E-C2FD-6EBC-DC44-3BB904DD2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5F1172-E74F-E9DD-8492-D0F2A3F120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3AB19B-BFFC-49C2-43F7-45856829E4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BA50-9AB2-4E2B-B94A-94D4D979C8CB}" type="datetimeFigureOut">
              <a:rPr lang="en-GB" smtClean="0"/>
              <a:t>17/01/2024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1CF091-62E0-8524-54C0-AA609CD47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A59BB3-CCB9-6FEE-4C26-508525B36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3BA57-7179-45BB-AD1D-9030EEE27D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8909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960733-B990-1DFB-68D0-91527342B8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33ADD8-40D9-646A-9372-5B4411E35B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B86F6D-376F-D2FE-2F6F-C19906E0A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BA50-9AB2-4E2B-B94A-94D4D979C8CB}" type="datetimeFigureOut">
              <a:rPr lang="en-GB" smtClean="0"/>
              <a:t>17/01/2024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70DEA5-4568-6C56-5D30-10B9A71AB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531FEE-AF7C-B320-4AAF-310B2C9E2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3BA57-7179-45BB-AD1D-9030EEE27D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2842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4F63A5E-D562-7705-5EFB-CDC14FCD71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5EEF97-7997-3DD4-6B09-3BC4062CC2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3D3A15-5B9D-B139-5E38-41210E6E38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BA50-9AB2-4E2B-B94A-94D4D979C8CB}" type="datetimeFigureOut">
              <a:rPr lang="en-GB" smtClean="0"/>
              <a:t>17/01/2024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99058D-A341-05FF-77CC-2D509E9E85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787DE4-7D65-BA66-BF3A-78980841AA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3BA57-7179-45BB-AD1D-9030EEE27D6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6118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ntalhealth.org.uk/explore-mental-health/a-z-topics/men-and-mental-health" TargetMode="External"/><Relationship Id="rId7" Type="http://schemas.openxmlformats.org/officeDocument/2006/relationships/hyperlink" Target="https://www.youngminds.org.uk/media/m4uf1b44/deconstructing-the-system-report.pdf" TargetMode="External"/><Relationship Id="rId2" Type="http://schemas.openxmlformats.org/officeDocument/2006/relationships/hyperlink" Target="https://anti-bullyingalliance.org.uk/tools-information/all-about-bullying/mental-health-0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media.samaritans.org/documents/loneliness-suicide-young-people-jan-2019.pdf" TargetMode="External"/><Relationship Id="rId5" Type="http://schemas.openxmlformats.org/officeDocument/2006/relationships/hyperlink" Target="https://www.ons.gov.uk/peoplepopulationandcommunity/birthsdeathsandmarriages/deaths/bulletins/suicidesintheunitedkingdom/2021registrations" TargetMode="External"/><Relationship Id="rId4" Type="http://schemas.openxmlformats.org/officeDocument/2006/relationships/hyperlink" Target="https://digital.nhs.uk/data-and-information/publications/statistical/mental-health-of-children-and-young-people-in-england/2022-follow-up-to-the-2017-survey#:~:text=Key%20findings,between%202020%2C%202021%20and%202022.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55A60E-E737-DD8F-C0F1-A570A43212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12763"/>
            <a:ext cx="9144000" cy="2387600"/>
          </a:xfr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043DB2-839A-B0A1-24F5-9938E365FA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08787" y="3519924"/>
            <a:ext cx="10330543" cy="2167198"/>
          </a:xfrm>
          <a:solidFill>
            <a:schemeClr val="tx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HARRY BEER – 2307835</a:t>
            </a: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en-GB" sz="11200" b="1" dirty="0"/>
              <a:t>MA: 			Advanced Counselling Theory and Research</a:t>
            </a:r>
          </a:p>
          <a:p>
            <a:pPr algn="l"/>
            <a:r>
              <a:rPr lang="en-GB" sz="11200" b="1" dirty="0"/>
              <a:t>Module: 		Contemporary Counselling Theory (ECAC7001)</a:t>
            </a: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en-GB" sz="11200" b="1" dirty="0"/>
              <a:t>Assessment 3: 	Presentation</a:t>
            </a:r>
            <a:endParaRPr lang="en-GB" dirty="0"/>
          </a:p>
        </p:txBody>
      </p:sp>
      <p:pic>
        <p:nvPicPr>
          <p:cNvPr id="4" name="Picture 3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DEA20FB4-68FE-1BC3-445A-04A0D1B5D7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562926"/>
            <a:ext cx="5388428" cy="22872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2857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460A836-BC2B-25DC-6B92-163D2BE7D9B9}"/>
              </a:ext>
            </a:extLst>
          </p:cNvPr>
          <p:cNvSpPr txBox="1"/>
          <p:nvPr/>
        </p:nvSpPr>
        <p:spPr>
          <a:xfrm>
            <a:off x="0" y="162696"/>
            <a:ext cx="11998711" cy="95410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800"/>
              </a:spcAft>
            </a:pPr>
            <a:r>
              <a:rPr lang="en-US" sz="2800" b="1" kern="1200" dirty="0">
                <a:solidFill>
                  <a:schemeClr val="tx1"/>
                </a:solidFill>
                <a:effectLst/>
                <a:ea typeface="+mj-ea"/>
                <a:cs typeface="+mj-cs"/>
              </a:rPr>
              <a:t>THE CLOAK OF INVISIBILTY: THE BENEFITS, POTENTIAL 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800"/>
              </a:spcAft>
            </a:pPr>
            <a:r>
              <a:rPr lang="en-US" sz="2800" b="1" kern="1200" dirty="0">
                <a:solidFill>
                  <a:schemeClr val="tx1"/>
                </a:solidFill>
                <a:effectLst/>
                <a:ea typeface="+mj-ea"/>
                <a:cs typeface="+mj-cs"/>
              </a:rPr>
              <a:t>AND CHALLENGES OF TEXT-BASED COUNSELLING FOR YOUNG PEOPLE.</a:t>
            </a:r>
          </a:p>
        </p:txBody>
      </p:sp>
      <p:pic>
        <p:nvPicPr>
          <p:cNvPr id="8" name="Graphic 7" descr="Long sleeve shirt">
            <a:extLst>
              <a:ext uri="{FF2B5EF4-FFF2-40B4-BE49-F238E27FC236}">
                <a16:creationId xmlns:a16="http://schemas.microsoft.com/office/drawing/2014/main" id="{CCEB600E-0AC5-F269-FE50-19C2E4A637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66214" y="749025"/>
            <a:ext cx="5004197" cy="500419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925BE63-DB2A-E18E-561C-D07DE66F40AD}"/>
              </a:ext>
            </a:extLst>
          </p:cNvPr>
          <p:cNvSpPr txBox="1"/>
          <p:nvPr/>
        </p:nvSpPr>
        <p:spPr>
          <a:xfrm>
            <a:off x="6570411" y="1981914"/>
            <a:ext cx="4139775" cy="1895707"/>
          </a:xfrm>
          <a:prstGeom prst="rect">
            <a:avLst/>
          </a:prstGeom>
          <a:noFill/>
          <a:ln w="57150"/>
          <a:effec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lnSpcReduction="1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 dirty="0">
                <a:solidFill>
                  <a:schemeClr val="tx1"/>
                </a:solidFill>
              </a:rPr>
              <a:t>How the super-power of </a:t>
            </a:r>
            <a:r>
              <a:rPr lang="en-US" sz="2800" b="1" dirty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invisibility </a:t>
            </a:r>
            <a:r>
              <a:rPr lang="en-US" sz="2800" b="1" dirty="0">
                <a:solidFill>
                  <a:schemeClr val="tx1"/>
                </a:solidFill>
              </a:rPr>
              <a:t>can create an environment of safety for young people to access mental health support.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1C49F18-8757-4E87-5C2E-9D6D7B82BA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5025" y="6737718"/>
            <a:ext cx="12207200" cy="123363"/>
            <a:chOff x="-5025" y="6737718"/>
            <a:chExt cx="12207200" cy="123363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5C84D91-E5BF-B919-ACEF-4A25262CEE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D889E38-27CA-E23F-B646-8D7B4BB17D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4ADAFBE6-F34C-DB56-F3B6-76C63C5B2A96}"/>
              </a:ext>
            </a:extLst>
          </p:cNvPr>
          <p:cNvSpPr txBox="1"/>
          <p:nvPr/>
        </p:nvSpPr>
        <p:spPr>
          <a:xfrm>
            <a:off x="1175657" y="5323778"/>
            <a:ext cx="98406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2800" b="1" dirty="0"/>
              <a:t>A presentation based on the findings of a systematic literature review undertaken at the University of Wales Trinity St David. </a:t>
            </a:r>
          </a:p>
        </p:txBody>
      </p:sp>
    </p:spTree>
    <p:extLst>
      <p:ext uri="{BB962C8B-B14F-4D97-AF65-F5344CB8AC3E}">
        <p14:creationId xmlns:p14="http://schemas.microsoft.com/office/powerpoint/2010/main" val="257431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1B5575B-24C4-6FC5-F06E-A41E18A5458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2153" b="357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93F750EE-82AC-8CA4-BE19-43313AFD707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88919695"/>
              </p:ext>
            </p:extLst>
          </p:nvPr>
        </p:nvGraphicFramePr>
        <p:xfrm>
          <a:off x="838200" y="348343"/>
          <a:ext cx="10591800" cy="58286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50033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and green swirly pattern&#10;&#10;Description automatically generated">
            <a:extLst>
              <a:ext uri="{FF2B5EF4-FFF2-40B4-BE49-F238E27FC236}">
                <a16:creationId xmlns:a16="http://schemas.microsoft.com/office/drawing/2014/main" id="{A2A2A727-1B86-0585-6263-658141ED98C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F904254-88D6-125C-6492-EBFAC3FE09B3}"/>
              </a:ext>
            </a:extLst>
          </p:cNvPr>
          <p:cNvSpPr txBox="1"/>
          <p:nvPr/>
        </p:nvSpPr>
        <p:spPr>
          <a:xfrm>
            <a:off x="838200" y="365125"/>
            <a:ext cx="10515600" cy="1325563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ea typeface="+mj-ea"/>
                <a:cs typeface="+mj-cs"/>
              </a:rPr>
              <a:t>SOME IMPORTANT CONTEXT:</a:t>
            </a:r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EA59805D-BDEE-06DB-A247-CC1A9E1A496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236428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309448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Solo journey">
            <a:extLst>
              <a:ext uri="{FF2B5EF4-FFF2-40B4-BE49-F238E27FC236}">
                <a16:creationId xmlns:a16="http://schemas.microsoft.com/office/drawing/2014/main" id="{ED84D29C-0251-783F-30BA-FBFA79D23D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009" r="4176"/>
          <a:stretch/>
        </p:blipFill>
        <p:spPr>
          <a:xfrm>
            <a:off x="-9886" y="10"/>
            <a:ext cx="7572605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D4AAB61-6392-5F04-F0FB-BA072D73B775}"/>
              </a:ext>
            </a:extLst>
          </p:cNvPr>
          <p:cNvSpPr txBox="1"/>
          <p:nvPr/>
        </p:nvSpPr>
        <p:spPr>
          <a:xfrm>
            <a:off x="7741960" y="118806"/>
            <a:ext cx="2074305" cy="593941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dirty="0">
                <a:ea typeface="+mj-ea"/>
                <a:cs typeface="+mj-cs"/>
              </a:rPr>
              <a:t>BARRIERS 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49EDD1B-F94D-B4E6-ACAA-566B9A26FD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9939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09A319D7-1E85-1B65-267C-C2D8FE7BD86F}"/>
              </a:ext>
            </a:extLst>
          </p:cNvPr>
          <p:cNvSpPr txBox="1"/>
          <p:nvPr/>
        </p:nvSpPr>
        <p:spPr>
          <a:xfrm>
            <a:off x="7651421" y="1343594"/>
            <a:ext cx="4329688" cy="49952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effectLst/>
              </a:rPr>
              <a:t>to seeking and accessing traditional face-to-face counselling include; </a:t>
            </a:r>
            <a:r>
              <a:rPr lang="en-US" sz="2400" b="1" dirty="0">
                <a:effectLst/>
              </a:rPr>
              <a:t>fear, negative perceptions, time and cost.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dirty="0">
              <a:effectLst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dirty="0">
              <a:effectLst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effectLst/>
              </a:rPr>
              <a:t>Other issues include </a:t>
            </a:r>
            <a:r>
              <a:rPr lang="en-US" sz="2400" b="1" dirty="0">
                <a:effectLst/>
              </a:rPr>
              <a:t>stigmatising beliefs, difficulty identifying or expressing concerns </a:t>
            </a:r>
            <a:r>
              <a:rPr lang="en-US" sz="2400" dirty="0">
                <a:effectLst/>
              </a:rPr>
              <a:t>and</a:t>
            </a:r>
            <a:r>
              <a:rPr lang="en-US" sz="2400" b="1" dirty="0">
                <a:effectLst/>
              </a:rPr>
              <a:t> not knowing how to access help </a:t>
            </a:r>
            <a:r>
              <a:rPr lang="en-US" sz="2400" dirty="0">
                <a:effectLst/>
              </a:rPr>
              <a:t>(Salaheddin and Mason, 2016).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D65B0E-2C5C-C704-9165-5CA0451768AE}"/>
              </a:ext>
            </a:extLst>
          </p:cNvPr>
          <p:cNvSpPr txBox="1"/>
          <p:nvPr/>
        </p:nvSpPr>
        <p:spPr>
          <a:xfrm rot="894198">
            <a:off x="4144537" y="967456"/>
            <a:ext cx="1137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highlight>
                  <a:srgbClr val="FFFF00"/>
                </a:highlight>
              </a:rPr>
              <a:t>FEAR</a:t>
            </a:r>
            <a:endParaRPr lang="en-GB" sz="3600" dirty="0">
              <a:highlight>
                <a:srgbClr val="FFFF00"/>
              </a:highlight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0CD4F7-428E-2DEB-113D-8067E75C5E7C}"/>
              </a:ext>
            </a:extLst>
          </p:cNvPr>
          <p:cNvSpPr txBox="1"/>
          <p:nvPr/>
        </p:nvSpPr>
        <p:spPr>
          <a:xfrm rot="20939837">
            <a:off x="35708" y="2020144"/>
            <a:ext cx="11374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highlight>
                  <a:srgbClr val="FFFF00"/>
                </a:highlight>
              </a:rPr>
              <a:t>TIME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8ED9A9-5263-1CE2-5B20-C16FDFCCCEDD}"/>
              </a:ext>
            </a:extLst>
          </p:cNvPr>
          <p:cNvSpPr txBox="1"/>
          <p:nvPr/>
        </p:nvSpPr>
        <p:spPr>
          <a:xfrm rot="888786">
            <a:off x="6570261" y="1705916"/>
            <a:ext cx="99245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highlight>
                  <a:srgbClr val="FFFF00"/>
                </a:highlight>
              </a:rPr>
              <a:t>COST</a:t>
            </a:r>
            <a:endParaRPr lang="en-GB" sz="2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CD81777-9429-F042-7C91-6495C679F97D}"/>
              </a:ext>
            </a:extLst>
          </p:cNvPr>
          <p:cNvSpPr txBox="1"/>
          <p:nvPr/>
        </p:nvSpPr>
        <p:spPr>
          <a:xfrm rot="1226559">
            <a:off x="1955529" y="1565616"/>
            <a:ext cx="176189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highlight>
                  <a:srgbClr val="FFFF00"/>
                </a:highlight>
              </a:rPr>
              <a:t>LOCATION</a:t>
            </a:r>
            <a:endParaRPr lang="en-GB" sz="24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0B91E6A-B937-B2F3-650E-6874FE8B4BF9}"/>
              </a:ext>
            </a:extLst>
          </p:cNvPr>
          <p:cNvSpPr txBox="1"/>
          <p:nvPr/>
        </p:nvSpPr>
        <p:spPr>
          <a:xfrm rot="20787882">
            <a:off x="781519" y="3579633"/>
            <a:ext cx="134929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highlight>
                  <a:srgbClr val="FFFF00"/>
                </a:highlight>
              </a:rPr>
              <a:t>STIGMA</a:t>
            </a:r>
            <a:endParaRPr lang="en-GB" sz="28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7BEC80F-1065-0490-7096-48DD81B24C1E}"/>
              </a:ext>
            </a:extLst>
          </p:cNvPr>
          <p:cNvSpPr txBox="1"/>
          <p:nvPr/>
        </p:nvSpPr>
        <p:spPr>
          <a:xfrm rot="20775298">
            <a:off x="5039495" y="2385488"/>
            <a:ext cx="143427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highlight>
                  <a:srgbClr val="FFFF00"/>
                </a:highlight>
              </a:rPr>
              <a:t>SHAME</a:t>
            </a:r>
            <a:endParaRPr lang="en-GB" sz="28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C4CDB2A-C657-84E7-FD96-BB7EE2A09AD3}"/>
              </a:ext>
            </a:extLst>
          </p:cNvPr>
          <p:cNvSpPr txBox="1"/>
          <p:nvPr/>
        </p:nvSpPr>
        <p:spPr>
          <a:xfrm rot="20486498">
            <a:off x="414223" y="5249196"/>
            <a:ext cx="301082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highlight>
                  <a:srgbClr val="FFFF00"/>
                </a:highlight>
              </a:rPr>
              <a:t>CONFIDENTIALITY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127784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Slide Background">
            <a:extLst>
              <a:ext uri="{FF2B5EF4-FFF2-40B4-BE49-F238E27FC236}">
                <a16:creationId xmlns:a16="http://schemas.microsoft.com/office/drawing/2014/main" id="{B210AC1D-4063-4C6E-9528-FA9C4C0C1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2F8C595-E68C-4306-AED8-DC7826A0A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16414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4B818B7-6BFA-CC1C-9EB5-62B7C408B9EB}"/>
              </a:ext>
            </a:extLst>
          </p:cNvPr>
          <p:cNvSpPr txBox="1"/>
          <p:nvPr/>
        </p:nvSpPr>
        <p:spPr>
          <a:xfrm>
            <a:off x="5708206" y="267630"/>
            <a:ext cx="5384311" cy="1092820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solidFill>
                  <a:schemeClr val="tx1"/>
                </a:solidFill>
                <a:ea typeface="+mj-ea"/>
                <a:cs typeface="+mj-cs"/>
              </a:rPr>
              <a:t>ON-LINE OPPORTUNITY</a:t>
            </a:r>
          </a:p>
        </p:txBody>
      </p:sp>
      <p:pic>
        <p:nvPicPr>
          <p:cNvPr id="5" name="Picture 4" descr="Mobile device with apps">
            <a:extLst>
              <a:ext uri="{FF2B5EF4-FFF2-40B4-BE49-F238E27FC236}">
                <a16:creationId xmlns:a16="http://schemas.microsoft.com/office/drawing/2014/main" id="{40C0F79F-1983-2463-9E9C-6C3C7C64AB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44" r="5156"/>
          <a:stretch/>
        </p:blipFill>
        <p:spPr>
          <a:xfrm>
            <a:off x="-1" y="0"/>
            <a:ext cx="5384311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F8560F7-FE47-30D5-FAFD-3BA5FBC6DC6A}"/>
              </a:ext>
            </a:extLst>
          </p:cNvPr>
          <p:cNvSpPr txBox="1"/>
          <p:nvPr/>
        </p:nvSpPr>
        <p:spPr>
          <a:xfrm>
            <a:off x="4751637" y="1628080"/>
            <a:ext cx="6969512" cy="4672359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57150">
              <a:lnSpc>
                <a:spcPct val="90000"/>
              </a:lnSpc>
              <a:spcAft>
                <a:spcPts val="800"/>
              </a:spcAft>
            </a:pPr>
            <a:r>
              <a:rPr lang="en-US" sz="2400" b="1" dirty="0">
                <a:effectLst/>
              </a:rPr>
              <a:t>100% of 16–24-year-olds use the internet every day</a:t>
            </a:r>
          </a:p>
          <a:p>
            <a:pPr marL="57150">
              <a:lnSpc>
                <a:spcPct val="90000"/>
              </a:lnSpc>
              <a:spcAft>
                <a:spcPts val="800"/>
              </a:spcAft>
            </a:pPr>
            <a:r>
              <a:rPr lang="en-US" sz="2400" b="1" dirty="0">
                <a:effectLst/>
              </a:rPr>
              <a:t>96% of 12–15-year-olds own a smartphone</a:t>
            </a:r>
          </a:p>
          <a:p>
            <a:pPr marL="57150">
              <a:lnSpc>
                <a:spcPct val="90000"/>
              </a:lnSpc>
              <a:spcAft>
                <a:spcPts val="800"/>
              </a:spcAft>
            </a:pPr>
            <a:r>
              <a:rPr lang="en-US" sz="2400" b="1" dirty="0">
                <a:effectLst/>
              </a:rPr>
              <a:t>98% of 16 and 17-year-olds own a smartphone (Statista, 2023)</a:t>
            </a:r>
          </a:p>
          <a:p>
            <a:pPr indent="-2286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2400" b="1" dirty="0">
              <a:effectLst/>
            </a:endParaRP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2400" b="1" dirty="0">
                <a:effectLst/>
              </a:rPr>
              <a:t>The ubiquity of mobile phone use, texting and messaging behaviour among young people offers an opportunity to engage in a way that mitigates some of the barriers to traditional mental health support (Alvarez-Jimenez et al, 2020).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936326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3F29798-D584-4792-9B62-3F5F5C36D6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BA122597-8576-9290-B5C4-AD99CB6C63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84805"/>
            <a:ext cx="9220200" cy="92553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endParaRPr kumimoji="0" lang="en-US" altLang="en-US" sz="4800" b="0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17E78E0-BC12-9E2E-1AA8-1660B15AF7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8507663"/>
              </p:ext>
            </p:extLst>
          </p:nvPr>
        </p:nvGraphicFramePr>
        <p:xfrm>
          <a:off x="827314" y="1110343"/>
          <a:ext cx="10537371" cy="5160078"/>
        </p:xfrm>
        <a:graphic>
          <a:graphicData uri="http://schemas.openxmlformats.org/drawingml/2006/table">
            <a:tbl>
              <a:tblPr firstRow="1" firstCol="1" bandRow="1"/>
              <a:tblGrid>
                <a:gridCol w="5130436">
                  <a:extLst>
                    <a:ext uri="{9D8B030D-6E8A-4147-A177-3AD203B41FA5}">
                      <a16:colId xmlns:a16="http://schemas.microsoft.com/office/drawing/2014/main" val="2478945691"/>
                    </a:ext>
                  </a:extLst>
                </a:gridCol>
                <a:gridCol w="573678">
                  <a:extLst>
                    <a:ext uri="{9D8B030D-6E8A-4147-A177-3AD203B41FA5}">
                      <a16:colId xmlns:a16="http://schemas.microsoft.com/office/drawing/2014/main" val="3907590165"/>
                    </a:ext>
                  </a:extLst>
                </a:gridCol>
                <a:gridCol w="4833257">
                  <a:extLst>
                    <a:ext uri="{9D8B030D-6E8A-4147-A177-3AD203B41FA5}">
                      <a16:colId xmlns:a16="http://schemas.microsoft.com/office/drawing/2014/main" val="1621533155"/>
                    </a:ext>
                  </a:extLst>
                </a:gridCol>
              </a:tblGrid>
              <a:tr h="607703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Social anxiety	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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 counsellor looking at them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>
                      <a:noFill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A8D0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2801980"/>
                  </a:ext>
                </a:extLst>
              </a:tr>
              <a:tr h="756930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Fear of being judged	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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 voice or appearance to worry about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>
                      <a:noFill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8D0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1914128"/>
                  </a:ext>
                </a:extLst>
              </a:tr>
              <a:tr h="607703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stigma of seeking help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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 labels imposed from anywhere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>
                      <a:noFill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8D0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2901504"/>
                  </a:ext>
                </a:extLst>
              </a:tr>
              <a:tr h="756930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risk of being seen or overheard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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Nothing out loud, no one knows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>
                      <a:noFill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8D0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3355199"/>
                  </a:ext>
                </a:extLst>
              </a:tr>
              <a:tr h="607703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Worry about parents knowing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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service user is in control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>
                      <a:noFill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8D0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3618829"/>
                  </a:ext>
                </a:extLst>
              </a:tr>
              <a:tr h="607703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Concern over confidentiality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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 one will be told anything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>
                      <a:noFill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8D0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028016"/>
                  </a:ext>
                </a:extLst>
              </a:tr>
              <a:tr h="607703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Having to go somewhere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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It can take place anywhere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>
                      <a:noFill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8D0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8278715"/>
                  </a:ext>
                </a:extLst>
              </a:tr>
              <a:tr h="607703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Financial worries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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2100" b="1" i="0" u="none" strike="noStrike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Services offered free by charities</a:t>
                      </a:r>
                      <a:endParaRPr lang="en-GB" sz="31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19063" marR="119063" marT="16536" marB="0">
                    <a:lnL>
                      <a:noFill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798145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B8794075-BC2B-E1CE-822C-4D6CE0C6BFF6}"/>
              </a:ext>
            </a:extLst>
          </p:cNvPr>
          <p:cNvSpPr txBox="1"/>
          <p:nvPr/>
        </p:nvSpPr>
        <p:spPr>
          <a:xfrm>
            <a:off x="945533" y="204306"/>
            <a:ext cx="10178143" cy="701731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sz="2800" b="1" i="0" u="none" strike="noStrike" kern="1200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+mj-ea"/>
                <a:cs typeface="+mj-cs"/>
              </a:rPr>
              <a:t>TEXT-BASED COUNSELLING CANCELS OUT:</a:t>
            </a:r>
            <a:r>
              <a:rPr kumimoji="0" lang="en-US" altLang="en-US" sz="4400" b="1" i="0" u="none" strike="noStrike" kern="1200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+mj-ea"/>
                <a:cs typeface="+mj-cs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6522511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 descr="Lock with a love heart">
            <a:extLst>
              <a:ext uri="{FF2B5EF4-FFF2-40B4-BE49-F238E27FC236}">
                <a16:creationId xmlns:a16="http://schemas.microsoft.com/office/drawing/2014/main" id="{00EFBA90-5457-FC6A-BBD3-BEDC421A89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664" r="10025"/>
          <a:stretch/>
        </p:blipFill>
        <p:spPr>
          <a:xfrm>
            <a:off x="-3047" y="11162"/>
            <a:ext cx="9669642" cy="685799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A2D2431-9C22-1BE3-1183-747F9647A810}"/>
              </a:ext>
            </a:extLst>
          </p:cNvPr>
          <p:cNvSpPr txBox="1"/>
          <p:nvPr/>
        </p:nvSpPr>
        <p:spPr>
          <a:xfrm>
            <a:off x="50775" y="602165"/>
            <a:ext cx="12087400" cy="10593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dirty="0">
                <a:solidFill>
                  <a:schemeClr val="bg1"/>
                </a:solidFill>
                <a:ea typeface="+mj-ea"/>
                <a:cs typeface="+mj-cs"/>
              </a:rPr>
              <a:t>WHAT YOUNG PEOPLE LIKE ABOUT </a:t>
            </a:r>
            <a:r>
              <a:rPr lang="en-US" sz="3600" b="1" dirty="0">
                <a:ea typeface="+mj-ea"/>
                <a:cs typeface="+mj-cs"/>
              </a:rPr>
              <a:t>TEXT-BASED COUNSELLING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651AB2-C48F-C14A-7279-A9BE838CAD48}"/>
              </a:ext>
            </a:extLst>
          </p:cNvPr>
          <p:cNvSpPr txBox="1"/>
          <p:nvPr/>
        </p:nvSpPr>
        <p:spPr>
          <a:xfrm>
            <a:off x="6831982" y="2032756"/>
            <a:ext cx="4341540" cy="40892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4000" dirty="0">
                <a:solidFill>
                  <a:schemeClr val="tx1"/>
                </a:solidFill>
              </a:rPr>
              <a:t>   ANONYMITY 	 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4000" b="1" dirty="0">
                <a:solidFill>
                  <a:schemeClr val="tx1"/>
                </a:solidFill>
              </a:rPr>
              <a:t>+ </a:t>
            </a:r>
            <a:r>
              <a:rPr lang="en-US" sz="4000" dirty="0">
                <a:solidFill>
                  <a:schemeClr val="tx1"/>
                </a:solidFill>
              </a:rPr>
              <a:t>INVISIBILITY 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4000" b="1" dirty="0">
                <a:solidFill>
                  <a:schemeClr val="tx1"/>
                </a:solidFill>
              </a:rPr>
              <a:t>+ </a:t>
            </a:r>
            <a:r>
              <a:rPr lang="en-US" sz="4000" dirty="0">
                <a:solidFill>
                  <a:schemeClr val="tx1"/>
                </a:solidFill>
              </a:rPr>
              <a:t>CONFIDENTIALITY 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4000" b="1" dirty="0">
                <a:solidFill>
                  <a:schemeClr val="tx1"/>
                </a:solidFill>
              </a:rPr>
              <a:t>+ </a:t>
            </a:r>
            <a:r>
              <a:rPr lang="en-US" sz="4000" dirty="0">
                <a:solidFill>
                  <a:schemeClr val="tx1"/>
                </a:solidFill>
              </a:rPr>
              <a:t>AUTONOMY 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endParaRPr lang="en-US" sz="40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US" sz="4000" b="1" dirty="0">
                <a:solidFill>
                  <a:schemeClr val="tx1"/>
                </a:solidFill>
              </a:rPr>
              <a:t>= </a:t>
            </a:r>
            <a:r>
              <a:rPr lang="en-US" sz="4000" b="1" i="1" dirty="0">
                <a:solidFill>
                  <a:schemeClr val="tx1"/>
                </a:solidFill>
              </a:rPr>
              <a:t>SAFETY</a:t>
            </a:r>
            <a:endParaRPr lang="en-US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6584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Many question marks on black background">
            <a:extLst>
              <a:ext uri="{FF2B5EF4-FFF2-40B4-BE49-F238E27FC236}">
                <a16:creationId xmlns:a16="http://schemas.microsoft.com/office/drawing/2014/main" id="{7C735B88-7787-CF51-141A-C6680B75A5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991" r="2" b="2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B53AE6C-63D5-4CB2-9995-65D82E52FE67}"/>
              </a:ext>
            </a:extLst>
          </p:cNvPr>
          <p:cNvSpPr txBox="1"/>
          <p:nvPr/>
        </p:nvSpPr>
        <p:spPr>
          <a:xfrm>
            <a:off x="1136655" y="271671"/>
            <a:ext cx="6220522" cy="1508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ea typeface="+mj-ea"/>
                <a:cs typeface="+mj-cs"/>
              </a:rPr>
              <a:t>ANY DOWNSIDES TO 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ea typeface="+mj-ea"/>
                <a:cs typeface="+mj-cs"/>
              </a:rPr>
              <a:t>TEXT-BASED COUNSELLING?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D8EB50-ADE5-C8A6-BB3E-A8C44CD8E818}"/>
              </a:ext>
            </a:extLst>
          </p:cNvPr>
          <p:cNvSpPr txBox="1"/>
          <p:nvPr/>
        </p:nvSpPr>
        <p:spPr>
          <a:xfrm>
            <a:off x="397042" y="2265037"/>
            <a:ext cx="7857502" cy="41078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buSzPts val="1000"/>
              <a:tabLst>
                <a:tab pos="228600" algn="l"/>
              </a:tabLst>
            </a:pPr>
            <a:r>
              <a:rPr lang="en-US" sz="2800" b="1" dirty="0">
                <a:effectLst/>
              </a:rPr>
              <a:t>The lack of face-to-face contact with the counsellor </a:t>
            </a:r>
          </a:p>
          <a:p>
            <a:pPr lvl="0">
              <a:buSzPts val="1000"/>
              <a:tabLst>
                <a:tab pos="228600" algn="l"/>
              </a:tabLst>
            </a:pPr>
            <a:endParaRPr lang="en-US" sz="2800" b="1" dirty="0">
              <a:effectLst/>
            </a:endParaRPr>
          </a:p>
          <a:p>
            <a:pPr lvl="0">
              <a:buSzPts val="1000"/>
              <a:tabLst>
                <a:tab pos="228600" algn="l"/>
              </a:tabLst>
            </a:pPr>
            <a:r>
              <a:rPr lang="en-US" sz="2800" b="1" dirty="0">
                <a:effectLst/>
              </a:rPr>
              <a:t>The absence of visual cues </a:t>
            </a:r>
          </a:p>
          <a:p>
            <a:pPr lvl="0">
              <a:buSzPts val="1000"/>
              <a:tabLst>
                <a:tab pos="228600" algn="l"/>
              </a:tabLst>
            </a:pPr>
            <a:endParaRPr lang="en-US" sz="2800" b="1" dirty="0"/>
          </a:p>
          <a:p>
            <a:pPr lvl="0">
              <a:buSzPts val="1000"/>
              <a:tabLst>
                <a:tab pos="228600" algn="l"/>
              </a:tabLst>
            </a:pPr>
            <a:r>
              <a:rPr lang="en-US" sz="2800" b="1" dirty="0">
                <a:effectLst/>
              </a:rPr>
              <a:t>Typing can slow things down </a:t>
            </a:r>
          </a:p>
          <a:p>
            <a:pPr lvl="0">
              <a:buSzPts val="1000"/>
              <a:tabLst>
                <a:tab pos="228600" algn="l"/>
              </a:tabLst>
            </a:pPr>
            <a:endParaRPr lang="en-US" sz="2800" b="1" dirty="0"/>
          </a:p>
          <a:p>
            <a:pPr lvl="0">
              <a:buSzPts val="1000"/>
              <a:tabLst>
                <a:tab pos="228600" algn="l"/>
              </a:tabLst>
            </a:pPr>
            <a:r>
              <a:rPr lang="en-US" sz="2800" b="1" dirty="0"/>
              <a:t>Reading</a:t>
            </a:r>
            <a:r>
              <a:rPr lang="en-US" sz="2800" b="1" dirty="0">
                <a:effectLst/>
              </a:rPr>
              <a:t> large blocks of text can be a problem</a:t>
            </a:r>
          </a:p>
          <a:p>
            <a:pPr lvl="0">
              <a:buSzPts val="1000"/>
              <a:tabLst>
                <a:tab pos="228600" algn="l"/>
              </a:tabLst>
            </a:pPr>
            <a:endParaRPr lang="en-US" sz="2800" b="1" dirty="0"/>
          </a:p>
          <a:p>
            <a:pPr lvl="0">
              <a:buSzPts val="1000"/>
              <a:tabLst>
                <a:tab pos="228600" algn="l"/>
              </a:tabLst>
            </a:pPr>
            <a:r>
              <a:rPr lang="en-US" sz="2800" b="1" dirty="0"/>
              <a:t>Safeguarding</a:t>
            </a:r>
            <a:endParaRPr lang="en-US" sz="2800" b="1" dirty="0">
              <a:effectLst/>
            </a:endParaRP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1567222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58ACBAF-908C-6993-662B-7ED1B8937DAF}"/>
              </a:ext>
            </a:extLst>
          </p:cNvPr>
          <p:cNvSpPr txBox="1"/>
          <p:nvPr/>
        </p:nvSpPr>
        <p:spPr>
          <a:xfrm>
            <a:off x="219308" y="1696953"/>
            <a:ext cx="11753384" cy="114307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 of the papers was an analysis of 23,260 clients of online MH support service, Kooth. The authors looked at routinely collected data to establish how much the clients improved. 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571BD54-EFCB-C702-3096-97B542D546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5122366"/>
              </p:ext>
            </p:extLst>
          </p:nvPr>
        </p:nvGraphicFramePr>
        <p:xfrm>
          <a:off x="1242724" y="3516525"/>
          <a:ext cx="2719305" cy="21444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78934">
                  <a:extLst>
                    <a:ext uri="{9D8B030D-6E8A-4147-A177-3AD203B41FA5}">
                      <a16:colId xmlns:a16="http://schemas.microsoft.com/office/drawing/2014/main" val="583125380"/>
                    </a:ext>
                  </a:extLst>
                </a:gridCol>
                <a:gridCol w="1540371">
                  <a:extLst>
                    <a:ext uri="{9D8B030D-6E8A-4147-A177-3AD203B41FA5}">
                      <a16:colId xmlns:a16="http://schemas.microsoft.com/office/drawing/2014/main" val="3872686819"/>
                    </a:ext>
                  </a:extLst>
                </a:gridCol>
              </a:tblGrid>
              <a:tr h="9543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kern="100" dirty="0">
                          <a:effectLst/>
                        </a:rPr>
                        <a:t>AGE </a:t>
                      </a:r>
                      <a:endParaRPr lang="en-GB" sz="2000" kern="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kern="100" dirty="0">
                          <a:effectLst/>
                        </a:rPr>
                        <a:t>GROUP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kern="100" dirty="0">
                          <a:effectLst/>
                        </a:rPr>
                        <a:t>EFFECT </a:t>
                      </a:r>
                      <a:endParaRPr lang="en-GB" sz="2000" kern="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kern="100" dirty="0">
                          <a:effectLst/>
                        </a:rPr>
                        <a:t>SIZE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4403258"/>
                  </a:ext>
                </a:extLst>
              </a:tr>
              <a:tr h="59508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 kern="100" baseline="0" dirty="0">
                          <a:solidFill>
                            <a:schemeClr val="tx1"/>
                          </a:solidFill>
                          <a:effectLst/>
                        </a:rPr>
                        <a:t>11–18</a:t>
                      </a:r>
                      <a:endParaRPr lang="en-GB" sz="2000" kern="1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 b="1" kern="100" baseline="0" dirty="0">
                          <a:solidFill>
                            <a:schemeClr val="tx1"/>
                          </a:solidFill>
                          <a:effectLst/>
                        </a:rPr>
                        <a:t>0.19</a:t>
                      </a:r>
                      <a:endParaRPr lang="en-GB" sz="2000" b="1" kern="1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9272775"/>
                  </a:ext>
                </a:extLst>
              </a:tr>
              <a:tr h="59508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 kern="100" baseline="0" dirty="0">
                          <a:solidFill>
                            <a:schemeClr val="tx1"/>
                          </a:solidFill>
                          <a:effectLst/>
                        </a:rPr>
                        <a:t>17-25</a:t>
                      </a:r>
                      <a:endParaRPr lang="en-GB" sz="2000" kern="1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2400" b="1" kern="100" baseline="0" dirty="0">
                          <a:solidFill>
                            <a:schemeClr val="tx1"/>
                          </a:solidFill>
                          <a:effectLst/>
                        </a:rPr>
                        <a:t>0.38</a:t>
                      </a:r>
                      <a:endParaRPr lang="en-GB" sz="2000" b="1" kern="10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9886008"/>
                  </a:ext>
                </a:extLst>
              </a:tr>
            </a:tbl>
          </a:graphicData>
        </a:graphic>
      </p:graphicFrame>
      <p:sp>
        <p:nvSpPr>
          <p:cNvPr id="9" name="Rectangle 5">
            <a:extLst>
              <a:ext uri="{FF2B5EF4-FFF2-40B4-BE49-F238E27FC236}">
                <a16:creationId xmlns:a16="http://schemas.microsoft.com/office/drawing/2014/main" id="{0E030E8A-4086-1CB6-7D3D-C91034977B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52427" y="412297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3ECBC42-BB8E-6379-9B48-3F9B7763B6E4}"/>
              </a:ext>
            </a:extLst>
          </p:cNvPr>
          <p:cNvSpPr txBox="1"/>
          <p:nvPr/>
        </p:nvSpPr>
        <p:spPr>
          <a:xfrm>
            <a:off x="5749034" y="3429000"/>
            <a:ext cx="4525723" cy="255884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2400" b="1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0.2 is considered a </a:t>
            </a:r>
            <a:r>
              <a:rPr lang="en-GB" sz="2400" b="1" i="1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small </a:t>
            </a:r>
            <a:r>
              <a:rPr lang="en-GB" sz="2400" b="1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effect</a:t>
            </a:r>
            <a:endParaRPr lang="en-GB" sz="2400" b="1" kern="1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2400" b="1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0.5 is considered a </a:t>
            </a:r>
            <a:r>
              <a:rPr lang="en-GB" sz="2400" b="1" i="1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medium</a:t>
            </a:r>
            <a:r>
              <a:rPr lang="en-GB" sz="2400" b="1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effect</a:t>
            </a:r>
            <a:endParaRPr lang="en-GB" sz="2400" b="1" kern="1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2400" b="1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0.8 is considered a </a:t>
            </a:r>
            <a:r>
              <a:rPr lang="en-GB" sz="2400" b="1" i="1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large</a:t>
            </a:r>
            <a:r>
              <a:rPr lang="en-GB" sz="2400" b="1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effect</a:t>
            </a:r>
            <a:endParaRPr lang="en-GB" sz="24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(Cooper, 2008). </a:t>
            </a:r>
            <a:endParaRPr lang="en-GB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8BDAAED-9BD0-0A40-FFCA-5752C35505E3}"/>
              </a:ext>
            </a:extLst>
          </p:cNvPr>
          <p:cNvSpPr txBox="1"/>
          <p:nvPr/>
        </p:nvSpPr>
        <p:spPr>
          <a:xfrm>
            <a:off x="3152427" y="335811"/>
            <a:ext cx="5363413" cy="58477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GB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MEASURING EFFECTIVENESS</a:t>
            </a:r>
            <a:endParaRPr lang="en-GB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0E4D1167-0E61-23DE-EB76-AE8BBEC7635B}"/>
              </a:ext>
            </a:extLst>
          </p:cNvPr>
          <p:cNvCxnSpPr>
            <a:cxnSpLocks/>
          </p:cNvCxnSpPr>
          <p:nvPr/>
        </p:nvCxnSpPr>
        <p:spPr>
          <a:xfrm flipV="1">
            <a:off x="3152427" y="3834529"/>
            <a:ext cx="2596607" cy="97164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640F0042-7149-C426-786D-DF342649D120}"/>
              </a:ext>
            </a:extLst>
          </p:cNvPr>
          <p:cNvCxnSpPr>
            <a:cxnSpLocks/>
          </p:cNvCxnSpPr>
          <p:nvPr/>
        </p:nvCxnSpPr>
        <p:spPr>
          <a:xfrm flipV="1">
            <a:off x="3152427" y="4473464"/>
            <a:ext cx="2596607" cy="924884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64010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7B831B6F-405A-4B47-B9BB-5CA88F2858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6" descr="Bar chart">
            <a:extLst>
              <a:ext uri="{FF2B5EF4-FFF2-40B4-BE49-F238E27FC236}">
                <a16:creationId xmlns:a16="http://schemas.microsoft.com/office/drawing/2014/main" id="{193DBFE0-3D78-9DE9-9C1E-22D463427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655" y="1483112"/>
            <a:ext cx="4793907" cy="4793907"/>
          </a:xfrm>
          <a:prstGeom prst="rect">
            <a:avLst/>
          </a:prstGeom>
        </p:spPr>
      </p:pic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15109354-9C5D-4F8C-B0E6-D1043C7BF2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9992" y="0"/>
            <a:ext cx="7562008" cy="6858000"/>
          </a:xfrm>
          <a:custGeom>
            <a:avLst/>
            <a:gdLst>
              <a:gd name="connsiteX0" fmla="*/ 7529613 w 7529613"/>
              <a:gd name="connsiteY0" fmla="*/ 0 h 6858000"/>
              <a:gd name="connsiteX1" fmla="*/ 1222331 w 7529613"/>
              <a:gd name="connsiteY1" fmla="*/ 0 h 6858000"/>
              <a:gd name="connsiteX2" fmla="*/ 1126483 w 7529613"/>
              <a:gd name="connsiteY2" fmla="*/ 148742 h 6858000"/>
              <a:gd name="connsiteX3" fmla="*/ 767554 w 7529613"/>
              <a:gd name="connsiteY3" fmla="*/ 819975 h 6858000"/>
              <a:gd name="connsiteX4" fmla="*/ 742103 w 7529613"/>
              <a:gd name="connsiteY4" fmla="*/ 854514 h 6858000"/>
              <a:gd name="connsiteX5" fmla="*/ 785881 w 7529613"/>
              <a:gd name="connsiteY5" fmla="*/ 750263 h 6858000"/>
              <a:gd name="connsiteX6" fmla="*/ 978978 w 7529613"/>
              <a:gd name="connsiteY6" fmla="*/ 331786 h 6858000"/>
              <a:gd name="connsiteX7" fmla="*/ 1155717 w 7529613"/>
              <a:gd name="connsiteY7" fmla="*/ 0 h 6858000"/>
              <a:gd name="connsiteX8" fmla="*/ 1098249 w 7529613"/>
              <a:gd name="connsiteY8" fmla="*/ 0 h 6858000"/>
              <a:gd name="connsiteX9" fmla="*/ 991458 w 7529613"/>
              <a:gd name="connsiteY9" fmla="*/ 196614 h 6858000"/>
              <a:gd name="connsiteX10" fmla="*/ 493941 w 7529613"/>
              <a:gd name="connsiteY10" fmla="*/ 1371196 h 6858000"/>
              <a:gd name="connsiteX11" fmla="*/ 46485 w 7529613"/>
              <a:gd name="connsiteY11" fmla="*/ 3331516 h 6858000"/>
              <a:gd name="connsiteX12" fmla="*/ 12252 w 7529613"/>
              <a:gd name="connsiteY12" fmla="*/ 4357388 h 6858000"/>
              <a:gd name="connsiteX13" fmla="*/ 170821 w 7529613"/>
              <a:gd name="connsiteY13" fmla="*/ 5552906 h 6858000"/>
              <a:gd name="connsiteX14" fmla="*/ 537265 w 7529613"/>
              <a:gd name="connsiteY14" fmla="*/ 6828295 h 6858000"/>
              <a:gd name="connsiteX15" fmla="*/ 549692 w 7529613"/>
              <a:gd name="connsiteY15" fmla="*/ 6858000 h 6858000"/>
              <a:gd name="connsiteX16" fmla="*/ 602234 w 7529613"/>
              <a:gd name="connsiteY16" fmla="*/ 6858000 h 6858000"/>
              <a:gd name="connsiteX17" fmla="*/ 595414 w 7529613"/>
              <a:gd name="connsiteY17" fmla="*/ 6841549 h 6858000"/>
              <a:gd name="connsiteX18" fmla="*/ 364260 w 7529613"/>
              <a:gd name="connsiteY18" fmla="*/ 6142729 h 6858000"/>
              <a:gd name="connsiteX19" fmla="*/ 213071 w 7529613"/>
              <a:gd name="connsiteY19" fmla="*/ 5513923 h 6858000"/>
              <a:gd name="connsiteX20" fmla="*/ 211290 w 7529613"/>
              <a:gd name="connsiteY20" fmla="*/ 5480401 h 6858000"/>
              <a:gd name="connsiteX21" fmla="*/ 311446 w 7529613"/>
              <a:gd name="connsiteY21" fmla="*/ 5830359 h 6858000"/>
              <a:gd name="connsiteX22" fmla="*/ 622963 w 7529613"/>
              <a:gd name="connsiteY22" fmla="*/ 6670527 h 6858000"/>
              <a:gd name="connsiteX23" fmla="*/ 710464 w 7529613"/>
              <a:gd name="connsiteY23" fmla="*/ 6858000 h 6858000"/>
              <a:gd name="connsiteX24" fmla="*/ 7529613 w 7529613"/>
              <a:gd name="connsiteY2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7529613" h="6858000">
                <a:moveTo>
                  <a:pt x="7529613" y="0"/>
                </a:moveTo>
                <a:lnTo>
                  <a:pt x="1222331" y="0"/>
                </a:lnTo>
                <a:lnTo>
                  <a:pt x="1126483" y="148742"/>
                </a:lnTo>
                <a:cubicBezTo>
                  <a:pt x="995323" y="365513"/>
                  <a:pt x="876174" y="589569"/>
                  <a:pt x="767554" y="819975"/>
                </a:cubicBezTo>
                <a:cubicBezTo>
                  <a:pt x="762210" y="833492"/>
                  <a:pt x="753441" y="845393"/>
                  <a:pt x="742103" y="854514"/>
                </a:cubicBezTo>
                <a:cubicBezTo>
                  <a:pt x="756737" y="819849"/>
                  <a:pt x="770991" y="784928"/>
                  <a:pt x="785881" y="750263"/>
                </a:cubicBezTo>
                <a:cubicBezTo>
                  <a:pt x="846713" y="608712"/>
                  <a:pt x="910948" y="469145"/>
                  <a:pt x="978978" y="331786"/>
                </a:cubicBezTo>
                <a:lnTo>
                  <a:pt x="1155717" y="0"/>
                </a:lnTo>
                <a:lnTo>
                  <a:pt x="1098249" y="0"/>
                </a:lnTo>
                <a:lnTo>
                  <a:pt x="991458" y="196614"/>
                </a:lnTo>
                <a:cubicBezTo>
                  <a:pt x="797017" y="573253"/>
                  <a:pt x="633548" y="966066"/>
                  <a:pt x="493941" y="1371196"/>
                </a:cubicBezTo>
                <a:cubicBezTo>
                  <a:pt x="276630" y="2007265"/>
                  <a:pt x="126659" y="2664286"/>
                  <a:pt x="46485" y="3331516"/>
                </a:cubicBezTo>
                <a:cubicBezTo>
                  <a:pt x="4488" y="3672965"/>
                  <a:pt x="-14219" y="4013908"/>
                  <a:pt x="12252" y="4357388"/>
                </a:cubicBezTo>
                <a:cubicBezTo>
                  <a:pt x="43558" y="4758899"/>
                  <a:pt x="90773" y="5157998"/>
                  <a:pt x="170821" y="5552906"/>
                </a:cubicBezTo>
                <a:cubicBezTo>
                  <a:pt x="259109" y="5988893"/>
                  <a:pt x="378967" y="6414594"/>
                  <a:pt x="537265" y="6828295"/>
                </a:cubicBezTo>
                <a:lnTo>
                  <a:pt x="549692" y="6858000"/>
                </a:lnTo>
                <a:lnTo>
                  <a:pt x="602234" y="6858000"/>
                </a:lnTo>
                <a:lnTo>
                  <a:pt x="595414" y="6841549"/>
                </a:lnTo>
                <a:cubicBezTo>
                  <a:pt x="507884" y="6614016"/>
                  <a:pt x="431296" y="6380817"/>
                  <a:pt x="364260" y="6142729"/>
                </a:cubicBezTo>
                <a:cubicBezTo>
                  <a:pt x="305974" y="5935370"/>
                  <a:pt x="262958" y="5723695"/>
                  <a:pt x="213071" y="5513923"/>
                </a:cubicBezTo>
                <a:cubicBezTo>
                  <a:pt x="211892" y="5502788"/>
                  <a:pt x="211299" y="5491601"/>
                  <a:pt x="211290" y="5480401"/>
                </a:cubicBezTo>
                <a:cubicBezTo>
                  <a:pt x="247814" y="5607635"/>
                  <a:pt x="276958" y="5719759"/>
                  <a:pt x="311446" y="5830359"/>
                </a:cubicBezTo>
                <a:cubicBezTo>
                  <a:pt x="401357" y="6118381"/>
                  <a:pt x="505060" y="6398531"/>
                  <a:pt x="622963" y="6670527"/>
                </a:cubicBezTo>
                <a:lnTo>
                  <a:pt x="710464" y="6858000"/>
                </a:lnTo>
                <a:lnTo>
                  <a:pt x="7529613" y="6858000"/>
                </a:lnTo>
                <a:close/>
              </a:path>
            </a:pathLst>
          </a:custGeom>
          <a:solidFill>
            <a:schemeClr val="accent2"/>
          </a:solidFill>
          <a:ln w="685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C2CF55-4D4B-9BD8-2F80-895A7A6C7118}"/>
              </a:ext>
            </a:extLst>
          </p:cNvPr>
          <p:cNvSpPr txBox="1"/>
          <p:nvPr/>
        </p:nvSpPr>
        <p:spPr>
          <a:xfrm>
            <a:off x="3189248" y="403464"/>
            <a:ext cx="5380212" cy="96611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kern="1200" dirty="0">
                <a:ea typeface="+mj-ea"/>
                <a:cs typeface="+mj-cs"/>
              </a:rPr>
              <a:t>OTHER FINDINGS</a:t>
            </a:r>
          </a:p>
        </p:txBody>
      </p:sp>
      <p:sp>
        <p:nvSpPr>
          <p:cNvPr id="21" name="sketch line">
            <a:extLst>
              <a:ext uri="{FF2B5EF4-FFF2-40B4-BE49-F238E27FC236}">
                <a16:creationId xmlns:a16="http://schemas.microsoft.com/office/drawing/2014/main" id="{49B530FE-A87D-41A0-A920-ADC6539EA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59353" y="2560829"/>
            <a:ext cx="5029200" cy="18288"/>
          </a:xfrm>
          <a:custGeom>
            <a:avLst/>
            <a:gdLst>
              <a:gd name="connsiteX0" fmla="*/ 0 w 5029200"/>
              <a:gd name="connsiteY0" fmla="*/ 0 h 18288"/>
              <a:gd name="connsiteX1" fmla="*/ 528066 w 5029200"/>
              <a:gd name="connsiteY1" fmla="*/ 0 h 18288"/>
              <a:gd name="connsiteX2" fmla="*/ 1207008 w 5029200"/>
              <a:gd name="connsiteY2" fmla="*/ 0 h 18288"/>
              <a:gd name="connsiteX3" fmla="*/ 1785366 w 5029200"/>
              <a:gd name="connsiteY3" fmla="*/ 0 h 18288"/>
              <a:gd name="connsiteX4" fmla="*/ 2313432 w 5029200"/>
              <a:gd name="connsiteY4" fmla="*/ 0 h 18288"/>
              <a:gd name="connsiteX5" fmla="*/ 2992374 w 5029200"/>
              <a:gd name="connsiteY5" fmla="*/ 0 h 18288"/>
              <a:gd name="connsiteX6" fmla="*/ 3621024 w 5029200"/>
              <a:gd name="connsiteY6" fmla="*/ 0 h 18288"/>
              <a:gd name="connsiteX7" fmla="*/ 4249674 w 5029200"/>
              <a:gd name="connsiteY7" fmla="*/ 0 h 18288"/>
              <a:gd name="connsiteX8" fmla="*/ 5029200 w 5029200"/>
              <a:gd name="connsiteY8" fmla="*/ 0 h 18288"/>
              <a:gd name="connsiteX9" fmla="*/ 5029200 w 5029200"/>
              <a:gd name="connsiteY9" fmla="*/ 18288 h 18288"/>
              <a:gd name="connsiteX10" fmla="*/ 4501134 w 5029200"/>
              <a:gd name="connsiteY10" fmla="*/ 18288 h 18288"/>
              <a:gd name="connsiteX11" fmla="*/ 4023360 w 5029200"/>
              <a:gd name="connsiteY11" fmla="*/ 18288 h 18288"/>
              <a:gd name="connsiteX12" fmla="*/ 3344418 w 5029200"/>
              <a:gd name="connsiteY12" fmla="*/ 18288 h 18288"/>
              <a:gd name="connsiteX13" fmla="*/ 2816352 w 5029200"/>
              <a:gd name="connsiteY13" fmla="*/ 18288 h 18288"/>
              <a:gd name="connsiteX14" fmla="*/ 2137410 w 5029200"/>
              <a:gd name="connsiteY14" fmla="*/ 18288 h 18288"/>
              <a:gd name="connsiteX15" fmla="*/ 1408176 w 5029200"/>
              <a:gd name="connsiteY15" fmla="*/ 18288 h 18288"/>
              <a:gd name="connsiteX16" fmla="*/ 829818 w 5029200"/>
              <a:gd name="connsiteY16" fmla="*/ 18288 h 18288"/>
              <a:gd name="connsiteX17" fmla="*/ 0 w 5029200"/>
              <a:gd name="connsiteY17" fmla="*/ 18288 h 18288"/>
              <a:gd name="connsiteX18" fmla="*/ 0 w 5029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029200" h="18288" fill="none" extrusionOk="0">
                <a:moveTo>
                  <a:pt x="0" y="0"/>
                </a:moveTo>
                <a:cubicBezTo>
                  <a:pt x="142937" y="1696"/>
                  <a:pt x="371859" y="12840"/>
                  <a:pt x="528066" y="0"/>
                </a:cubicBezTo>
                <a:cubicBezTo>
                  <a:pt x="684273" y="-12840"/>
                  <a:pt x="928949" y="-5725"/>
                  <a:pt x="1207008" y="0"/>
                </a:cubicBezTo>
                <a:cubicBezTo>
                  <a:pt x="1485067" y="5725"/>
                  <a:pt x="1562886" y="-21331"/>
                  <a:pt x="1785366" y="0"/>
                </a:cubicBezTo>
                <a:cubicBezTo>
                  <a:pt x="2007846" y="21331"/>
                  <a:pt x="2056226" y="25221"/>
                  <a:pt x="2313432" y="0"/>
                </a:cubicBezTo>
                <a:cubicBezTo>
                  <a:pt x="2570638" y="-25221"/>
                  <a:pt x="2732455" y="16294"/>
                  <a:pt x="2992374" y="0"/>
                </a:cubicBezTo>
                <a:cubicBezTo>
                  <a:pt x="3252293" y="-16294"/>
                  <a:pt x="3319267" y="-29774"/>
                  <a:pt x="3621024" y="0"/>
                </a:cubicBezTo>
                <a:cubicBezTo>
                  <a:pt x="3922781" y="29774"/>
                  <a:pt x="3998107" y="-1004"/>
                  <a:pt x="4249674" y="0"/>
                </a:cubicBezTo>
                <a:cubicBezTo>
                  <a:pt x="4501241" y="1004"/>
                  <a:pt x="4792523" y="-4510"/>
                  <a:pt x="5029200" y="0"/>
                </a:cubicBezTo>
                <a:cubicBezTo>
                  <a:pt x="5029730" y="6954"/>
                  <a:pt x="5029934" y="12839"/>
                  <a:pt x="5029200" y="18288"/>
                </a:cubicBezTo>
                <a:cubicBezTo>
                  <a:pt x="4805432" y="23154"/>
                  <a:pt x="4715801" y="17034"/>
                  <a:pt x="4501134" y="18288"/>
                </a:cubicBezTo>
                <a:cubicBezTo>
                  <a:pt x="4286467" y="19542"/>
                  <a:pt x="4193719" y="41701"/>
                  <a:pt x="4023360" y="18288"/>
                </a:cubicBezTo>
                <a:cubicBezTo>
                  <a:pt x="3853001" y="-5125"/>
                  <a:pt x="3676466" y="16909"/>
                  <a:pt x="3344418" y="18288"/>
                </a:cubicBezTo>
                <a:cubicBezTo>
                  <a:pt x="3012370" y="19667"/>
                  <a:pt x="2945824" y="14410"/>
                  <a:pt x="2816352" y="18288"/>
                </a:cubicBezTo>
                <a:cubicBezTo>
                  <a:pt x="2686880" y="22166"/>
                  <a:pt x="2438351" y="13507"/>
                  <a:pt x="2137410" y="18288"/>
                </a:cubicBezTo>
                <a:cubicBezTo>
                  <a:pt x="1836469" y="23069"/>
                  <a:pt x="1581391" y="46111"/>
                  <a:pt x="1408176" y="18288"/>
                </a:cubicBezTo>
                <a:cubicBezTo>
                  <a:pt x="1234961" y="-9535"/>
                  <a:pt x="1040489" y="-7495"/>
                  <a:pt x="829818" y="18288"/>
                </a:cubicBezTo>
                <a:cubicBezTo>
                  <a:pt x="619147" y="44071"/>
                  <a:pt x="238626" y="37568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029200" h="18288" stroke="0" extrusionOk="0">
                <a:moveTo>
                  <a:pt x="0" y="0"/>
                </a:moveTo>
                <a:cubicBezTo>
                  <a:pt x="165412" y="-21137"/>
                  <a:pt x="322344" y="-21985"/>
                  <a:pt x="578358" y="0"/>
                </a:cubicBezTo>
                <a:cubicBezTo>
                  <a:pt x="834372" y="21985"/>
                  <a:pt x="907099" y="-19195"/>
                  <a:pt x="1056132" y="0"/>
                </a:cubicBezTo>
                <a:cubicBezTo>
                  <a:pt x="1205165" y="19195"/>
                  <a:pt x="1612834" y="-24928"/>
                  <a:pt x="1785366" y="0"/>
                </a:cubicBezTo>
                <a:cubicBezTo>
                  <a:pt x="1957898" y="24928"/>
                  <a:pt x="2149044" y="19108"/>
                  <a:pt x="2363724" y="0"/>
                </a:cubicBezTo>
                <a:cubicBezTo>
                  <a:pt x="2578404" y="-19108"/>
                  <a:pt x="2759981" y="-21788"/>
                  <a:pt x="2942082" y="0"/>
                </a:cubicBezTo>
                <a:cubicBezTo>
                  <a:pt x="3124183" y="21788"/>
                  <a:pt x="3482217" y="8836"/>
                  <a:pt x="3671316" y="0"/>
                </a:cubicBezTo>
                <a:cubicBezTo>
                  <a:pt x="3860415" y="-8836"/>
                  <a:pt x="4058665" y="-25048"/>
                  <a:pt x="4199382" y="0"/>
                </a:cubicBezTo>
                <a:cubicBezTo>
                  <a:pt x="4340099" y="25048"/>
                  <a:pt x="4735096" y="-22088"/>
                  <a:pt x="5029200" y="0"/>
                </a:cubicBezTo>
                <a:cubicBezTo>
                  <a:pt x="5028517" y="5414"/>
                  <a:pt x="5028480" y="12510"/>
                  <a:pt x="5029200" y="18288"/>
                </a:cubicBezTo>
                <a:cubicBezTo>
                  <a:pt x="4891577" y="31493"/>
                  <a:pt x="4684146" y="-2509"/>
                  <a:pt x="4501134" y="18288"/>
                </a:cubicBezTo>
                <a:cubicBezTo>
                  <a:pt x="4318122" y="39085"/>
                  <a:pt x="4030703" y="3672"/>
                  <a:pt x="3872484" y="18288"/>
                </a:cubicBezTo>
                <a:cubicBezTo>
                  <a:pt x="3714265" y="32905"/>
                  <a:pt x="3546134" y="7501"/>
                  <a:pt x="3294126" y="18288"/>
                </a:cubicBezTo>
                <a:cubicBezTo>
                  <a:pt x="3042118" y="29075"/>
                  <a:pt x="2912116" y="11153"/>
                  <a:pt x="2564892" y="18288"/>
                </a:cubicBezTo>
                <a:cubicBezTo>
                  <a:pt x="2217668" y="25423"/>
                  <a:pt x="2095118" y="11659"/>
                  <a:pt x="1835658" y="18288"/>
                </a:cubicBezTo>
                <a:cubicBezTo>
                  <a:pt x="1576198" y="24917"/>
                  <a:pt x="1500897" y="19889"/>
                  <a:pt x="1307592" y="18288"/>
                </a:cubicBezTo>
                <a:cubicBezTo>
                  <a:pt x="1114287" y="16687"/>
                  <a:pt x="961527" y="47453"/>
                  <a:pt x="678942" y="18288"/>
                </a:cubicBezTo>
                <a:cubicBezTo>
                  <a:pt x="396357" y="-10877"/>
                  <a:pt x="271066" y="23005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38100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FF80B5-A472-F31D-B85D-180E29EA8389}"/>
              </a:ext>
            </a:extLst>
          </p:cNvPr>
          <p:cNvSpPr txBox="1"/>
          <p:nvPr/>
        </p:nvSpPr>
        <p:spPr>
          <a:xfrm>
            <a:off x="6505982" y="2934088"/>
            <a:ext cx="4455164" cy="266783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FFFFFF"/>
                </a:solidFill>
              </a:rPr>
              <a:t>SINGLE SESSIONS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3200" b="1" dirty="0">
              <a:solidFill>
                <a:srgbClr val="FFFFFF"/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FFFFFF"/>
                </a:solidFill>
              </a:rPr>
              <a:t>OVER 21s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3200" b="1" dirty="0">
              <a:solidFill>
                <a:srgbClr val="FFFFFF"/>
              </a:solidFill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FFFFFF"/>
                </a:solidFill>
              </a:rPr>
              <a:t>NON-BINARY</a:t>
            </a:r>
          </a:p>
        </p:txBody>
      </p:sp>
    </p:spTree>
    <p:extLst>
      <p:ext uri="{BB962C8B-B14F-4D97-AF65-F5344CB8AC3E}">
        <p14:creationId xmlns:p14="http://schemas.microsoft.com/office/powerpoint/2010/main" val="38604208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208315-7DE9-E0ED-A9CA-E34F62BD4070}"/>
              </a:ext>
            </a:extLst>
          </p:cNvPr>
          <p:cNvSpPr txBox="1"/>
          <p:nvPr/>
        </p:nvSpPr>
        <p:spPr>
          <a:xfrm>
            <a:off x="289936" y="156117"/>
            <a:ext cx="3858318" cy="64978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kern="1200" dirty="0">
                <a:solidFill>
                  <a:schemeClr val="tx1"/>
                </a:solidFill>
                <a:ea typeface="+mj-ea"/>
                <a:cs typeface="+mj-cs"/>
              </a:rPr>
              <a:t>THE GENDER GAP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7" name="TextBox 2">
            <a:extLst>
              <a:ext uri="{FF2B5EF4-FFF2-40B4-BE49-F238E27FC236}">
                <a16:creationId xmlns:a16="http://schemas.microsoft.com/office/drawing/2014/main" id="{CA328982-A397-F3CB-DBC8-172E04B34C1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7738847"/>
              </p:ext>
            </p:extLst>
          </p:nvPr>
        </p:nvGraphicFramePr>
        <p:xfrm>
          <a:off x="5018053" y="702528"/>
          <a:ext cx="6694553" cy="5828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318725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29AB99BF-BAAD-B26E-FC4F-1D798DCA0C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8058" y="256478"/>
            <a:ext cx="12270058" cy="1131825"/>
          </a:xfrm>
          <a:prstGeom prst="rect">
            <a:avLst/>
          </a:prstGeom>
          <a:solidFill>
            <a:schemeClr val="accent5"/>
          </a:solidFill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sz="3200" b="1" i="0" u="none" strike="noStrike" kern="1200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ea typeface="+mj-ea"/>
                <a:cs typeface="+mj-cs"/>
              </a:rPr>
              <a:t>SUMMARY OF RECCOMMENDATIONS FROM THE REVIEW </a:t>
            </a:r>
            <a:endParaRPr kumimoji="0" lang="en-US" altLang="en-US" sz="3200" b="0" i="0" u="none" strike="noStrike" kern="1200" cap="none" normalizeH="0" baseline="0" dirty="0">
              <a:ln>
                <a:noFill/>
              </a:ln>
              <a:solidFill>
                <a:schemeClr val="bg1"/>
              </a:solidFill>
              <a:effectLst/>
              <a:ea typeface="+mj-ea"/>
              <a:cs typeface="+mj-cs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449A78B-8B5B-AAA4-A064-E6CB09BE2A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4664688"/>
              </p:ext>
            </p:extLst>
          </p:nvPr>
        </p:nvGraphicFramePr>
        <p:xfrm>
          <a:off x="245328" y="1572322"/>
          <a:ext cx="11719932" cy="50291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41298">
                  <a:extLst>
                    <a:ext uri="{9D8B030D-6E8A-4147-A177-3AD203B41FA5}">
                      <a16:colId xmlns:a16="http://schemas.microsoft.com/office/drawing/2014/main" val="3981598678"/>
                    </a:ext>
                  </a:extLst>
                </a:gridCol>
                <a:gridCol w="9378634">
                  <a:extLst>
                    <a:ext uri="{9D8B030D-6E8A-4147-A177-3AD203B41FA5}">
                      <a16:colId xmlns:a16="http://schemas.microsoft.com/office/drawing/2014/main" val="4250009577"/>
                    </a:ext>
                  </a:extLst>
                </a:gridCol>
              </a:tblGrid>
              <a:tr h="3592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TYPE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DETAILS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extLst>
                  <a:ext uri="{0D108BD9-81ED-4DB2-BD59-A6C34878D82A}">
                    <a16:rowId xmlns:a16="http://schemas.microsoft.com/office/drawing/2014/main" val="3371611506"/>
                  </a:ext>
                </a:extLst>
              </a:tr>
              <a:tr h="3592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RESEARCH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A randomised controlled trial (RCT) to investigate effectiveness of TBC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extLst>
                  <a:ext uri="{0D108BD9-81ED-4DB2-BD59-A6C34878D82A}">
                    <a16:rowId xmlns:a16="http://schemas.microsoft.com/office/drawing/2014/main" val="1413202250"/>
                  </a:ext>
                </a:extLst>
              </a:tr>
              <a:tr h="3592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 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Measuring the impact of single sessions of TBC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extLst>
                  <a:ext uri="{0D108BD9-81ED-4DB2-BD59-A6C34878D82A}">
                    <a16:rowId xmlns:a16="http://schemas.microsoft.com/office/drawing/2014/main" val="1692551873"/>
                  </a:ext>
                </a:extLst>
              </a:tr>
              <a:tr h="3592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 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How to support high-risk YP accessing anonymous platforms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extLst>
                  <a:ext uri="{0D108BD9-81ED-4DB2-BD59-A6C34878D82A}">
                    <a16:rowId xmlns:a16="http://schemas.microsoft.com/office/drawing/2014/main" val="1044344485"/>
                  </a:ext>
                </a:extLst>
              </a:tr>
              <a:tr h="3592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TECHNOLOGY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Videos introducing counsellors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extLst>
                  <a:ext uri="{0D108BD9-81ED-4DB2-BD59-A6C34878D82A}">
                    <a16:rowId xmlns:a16="http://schemas.microsoft.com/office/drawing/2014/main" val="318887916"/>
                  </a:ext>
                </a:extLst>
              </a:tr>
              <a:tr h="3592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 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Reflective sheets to support clients in defining dilemmas and feelings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extLst>
                  <a:ext uri="{0D108BD9-81ED-4DB2-BD59-A6C34878D82A}">
                    <a16:rowId xmlns:a16="http://schemas.microsoft.com/office/drawing/2014/main" val="3296104666"/>
                  </a:ext>
                </a:extLst>
              </a:tr>
              <a:tr h="3592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 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Providing users with real-time information regarding wait times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extLst>
                  <a:ext uri="{0D108BD9-81ED-4DB2-BD59-A6C34878D82A}">
                    <a16:rowId xmlns:a16="http://schemas.microsoft.com/office/drawing/2014/main" val="2542387561"/>
                  </a:ext>
                </a:extLst>
              </a:tr>
              <a:tr h="3592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 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Developing functions to allow uploading of drawings or other content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extLst>
                  <a:ext uri="{0D108BD9-81ED-4DB2-BD59-A6C34878D82A}">
                    <a16:rowId xmlns:a16="http://schemas.microsoft.com/office/drawing/2014/main" val="1543513842"/>
                  </a:ext>
                </a:extLst>
              </a:tr>
              <a:tr h="3592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TRAINING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To improve understanding of neurodiversity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extLst>
                  <a:ext uri="{0D108BD9-81ED-4DB2-BD59-A6C34878D82A}">
                    <a16:rowId xmlns:a16="http://schemas.microsoft.com/office/drawing/2014/main" val="2804170111"/>
                  </a:ext>
                </a:extLst>
              </a:tr>
              <a:tr h="3592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 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Using sessions transcripts to train therapists working in this field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extLst>
                  <a:ext uri="{0D108BD9-81ED-4DB2-BD59-A6C34878D82A}">
                    <a16:rowId xmlns:a16="http://schemas.microsoft.com/office/drawing/2014/main" val="1386949830"/>
                  </a:ext>
                </a:extLst>
              </a:tr>
              <a:tr h="3592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GENERAL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Efforts should be made to increase male participation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extLst>
                  <a:ext uri="{0D108BD9-81ED-4DB2-BD59-A6C34878D82A}">
                    <a16:rowId xmlns:a16="http://schemas.microsoft.com/office/drawing/2014/main" val="3603688545"/>
                  </a:ext>
                </a:extLst>
              </a:tr>
              <a:tr h="3592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 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Promotion of active shared decision making 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extLst>
                  <a:ext uri="{0D108BD9-81ED-4DB2-BD59-A6C34878D82A}">
                    <a16:rowId xmlns:a16="http://schemas.microsoft.com/office/drawing/2014/main" val="577722788"/>
                  </a:ext>
                </a:extLst>
              </a:tr>
              <a:tr h="3592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 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Efforts to engage the substantial number of YP who do not seek help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extLst>
                  <a:ext uri="{0D108BD9-81ED-4DB2-BD59-A6C34878D82A}">
                    <a16:rowId xmlns:a16="http://schemas.microsoft.com/office/drawing/2014/main" val="3578349736"/>
                  </a:ext>
                </a:extLst>
              </a:tr>
              <a:tr h="3592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 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kern="100" dirty="0">
                          <a:effectLst/>
                        </a:rPr>
                        <a:t>Offering services that combine humanistic and solution-focused counselling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954" marR="86954" marT="0" marB="0"/>
                </a:tc>
                <a:extLst>
                  <a:ext uri="{0D108BD9-81ED-4DB2-BD59-A6C34878D82A}">
                    <a16:rowId xmlns:a16="http://schemas.microsoft.com/office/drawing/2014/main" val="9554475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30720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4F77D8BC-5EBD-9ABB-F5F7-11FD3C6251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08337-6085-EFEF-FA99-4A203BCECE7D}"/>
              </a:ext>
            </a:extLst>
          </p:cNvPr>
          <p:cNvSpPr txBox="1"/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ea typeface="+mj-ea"/>
                <a:cs typeface="+mj-cs"/>
              </a:rPr>
              <a:t>FINAL WORDS OF SUMMARY</a:t>
            </a:r>
          </a:p>
        </p:txBody>
      </p:sp>
      <p:graphicFrame>
        <p:nvGraphicFramePr>
          <p:cNvPr id="11" name="TextBox 5">
            <a:extLst>
              <a:ext uri="{FF2B5EF4-FFF2-40B4-BE49-F238E27FC236}">
                <a16:creationId xmlns:a16="http://schemas.microsoft.com/office/drawing/2014/main" id="{D26A65F2-3D6F-0157-0145-904DE16969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6368811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680482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Different coloured question marks">
            <a:extLst>
              <a:ext uri="{FF2B5EF4-FFF2-40B4-BE49-F238E27FC236}">
                <a16:creationId xmlns:a16="http://schemas.microsoft.com/office/drawing/2014/main" id="{D6A7BFC9-BF2A-55D7-2FBC-A715B8319B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358" r="27851" b="8874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0C349A7-2A48-3B2F-FDB1-7E94EADF5D7C}"/>
              </a:ext>
            </a:extLst>
          </p:cNvPr>
          <p:cNvSpPr txBox="1"/>
          <p:nvPr/>
        </p:nvSpPr>
        <p:spPr>
          <a:xfrm>
            <a:off x="359887" y="1380921"/>
            <a:ext cx="4098782" cy="30904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100" b="1" dirty="0">
                <a:ea typeface="+mj-ea"/>
                <a:cs typeface="+mj-cs"/>
              </a:rPr>
              <a:t>THANK YOU FOR LISTENING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100" b="1" dirty="0"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100" b="1" dirty="0">
                <a:ea typeface="+mj-ea"/>
                <a:cs typeface="+mj-cs"/>
              </a:rPr>
              <a:t>ANY QUESTIONS?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8287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67805-579D-DA4F-0106-AEFF8A477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030" y="365125"/>
            <a:ext cx="11070770" cy="483961"/>
          </a:xfrm>
        </p:spPr>
        <p:txBody>
          <a:bodyPr>
            <a:normAutofit/>
          </a:bodyPr>
          <a:lstStyle/>
          <a:p>
            <a:r>
              <a:rPr lang="en-GB" sz="2000" b="1" dirty="0">
                <a:latin typeface="+mn-lt"/>
              </a:rPr>
              <a:t>REFERENCES: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7324CA-BD19-26D8-B218-6BC04DFCDD89}"/>
              </a:ext>
            </a:extLst>
          </p:cNvPr>
          <p:cNvSpPr txBox="1"/>
          <p:nvPr/>
        </p:nvSpPr>
        <p:spPr>
          <a:xfrm>
            <a:off x="283030" y="898525"/>
            <a:ext cx="10896600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Anti Bullying Alliance, (2023). Mental Health [Online]. Available from: </a:t>
            </a:r>
            <a:r>
              <a:rPr lang="en-GB" sz="1600" b="1" u="sng" kern="100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Mental Health (anti-bullyingalliance.org.uk)</a:t>
            </a:r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 02/01/24].</a:t>
            </a:r>
          </a:p>
          <a:p>
            <a:pPr>
              <a:spcAft>
                <a:spcPts val="800"/>
              </a:spcAft>
            </a:pPr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Cooper, M. (2008) Essential Research Findings in Counselling and Psychotherapy, London: Sage Publications Ltd.</a:t>
            </a:r>
          </a:p>
          <a:p>
            <a:pPr>
              <a:spcAft>
                <a:spcPts val="800"/>
              </a:spcAft>
            </a:pPr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Kessler RC, Amminger GP, Aguilar-Gaxiola S, et al. (2007).</a:t>
            </a:r>
            <a:r>
              <a:rPr lang="en-GB" sz="1600" b="1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Age of onset of mental disorders: a review of recent literature.</a:t>
            </a:r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Curr Opin Psychiatry. 2007;20(4):359–364.</a:t>
            </a:r>
          </a:p>
          <a:p>
            <a:pPr>
              <a:spcAft>
                <a:spcPts val="800"/>
              </a:spcAft>
            </a:pPr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Mental Health Foundation, (2023).</a:t>
            </a:r>
            <a:r>
              <a:rPr lang="en-GB" sz="1600" b="1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Men and Mental Health</a:t>
            </a:r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[Online]. Available from: </a:t>
            </a:r>
            <a:r>
              <a:rPr lang="en-GB" sz="1600" b="1" u="sng" kern="100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Men and mental health | Mental Health Foundation</a:t>
            </a:r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 02/01/24).</a:t>
            </a:r>
          </a:p>
          <a:p>
            <a:pPr>
              <a:spcAft>
                <a:spcPts val="800"/>
              </a:spcAft>
            </a:pPr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NHS, (2022). </a:t>
            </a:r>
            <a:r>
              <a:rPr lang="en-GB" sz="1600" b="1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Mental Health of Children and Young People in England 2022 - wave 3 follow up to the 2017 survey </a:t>
            </a:r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[Online]. Available from: </a:t>
            </a:r>
            <a:r>
              <a:rPr lang="en-GB" sz="1600" b="1" u="sng" kern="100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Mental Health of Children and Young People in England 2022 - wave 3 follow up to the 2017 survey - NHS Digital</a:t>
            </a:r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 02/01/24].</a:t>
            </a:r>
          </a:p>
          <a:p>
            <a:pPr>
              <a:spcAft>
                <a:spcPts val="800"/>
              </a:spcAft>
            </a:pPr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ONS (2023). </a:t>
            </a:r>
            <a:r>
              <a:rPr lang="en-GB" sz="1600" b="1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Suicides in England and Wales: 2021 registrations </a:t>
            </a:r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[Online]. Available from: </a:t>
            </a:r>
            <a:r>
              <a:rPr lang="en-GB" sz="1600" b="1" u="sng" kern="100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Suicides in England and Wales - Office for National Statistics (ons.gov.uk)</a:t>
            </a:r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 03/01/24].</a:t>
            </a:r>
          </a:p>
          <a:p>
            <a:pPr>
              <a:spcAft>
                <a:spcPts val="800"/>
              </a:spcAft>
            </a:pPr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Salaheddin, K., &amp; Mason, B. (2016). </a:t>
            </a:r>
            <a:r>
              <a:rPr lang="en-GB" sz="1600" b="1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Identifying barriers to mental health help-seeking among young adults in the UK: a cross-sectional survey. </a:t>
            </a:r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British journal of general practice: the journal of the Royal College of General Practitioners, 66(651), e686–e692.</a:t>
            </a:r>
          </a:p>
          <a:p>
            <a:pPr>
              <a:spcAft>
                <a:spcPts val="800"/>
              </a:spcAft>
            </a:pPr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Samaritans, (2019). Loneliness, suicide and young people [Online]. Available from: </a:t>
            </a:r>
            <a:r>
              <a:rPr lang="en-GB" sz="1600" b="1" u="sng" kern="100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_ (samaritans.org)</a:t>
            </a:r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 02/01/24].</a:t>
            </a:r>
            <a:r>
              <a:rPr lang="en-GB" sz="16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spcAft>
                <a:spcPts val="800"/>
              </a:spcAft>
            </a:pPr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Young Minds (2023) </a:t>
            </a:r>
            <a:r>
              <a:rPr lang="en-GB" sz="1600" b="1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Deconstructing the system: young people's voices on mental health, society and inequality</a:t>
            </a:r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[Online]. Available from: </a:t>
            </a:r>
            <a:r>
              <a:rPr lang="en-GB" sz="1600" b="1" u="sng" kern="100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deconstructing-the-system-report.pdf (youngminds.org.uk)</a:t>
            </a:r>
            <a:r>
              <a:rPr lang="en-GB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[Accessed 18/12/23].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24184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</TotalTime>
  <Words>1228</Words>
  <Application>Microsoft Office PowerPoint</Application>
  <PresentationFormat>Widescreen</PresentationFormat>
  <Paragraphs>154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Harry Beer</dc:creator>
  <cp:lastModifiedBy>Harry Beer</cp:lastModifiedBy>
  <cp:revision>1</cp:revision>
  <dcterms:created xsi:type="dcterms:W3CDTF">2024-01-13T15:10:01Z</dcterms:created>
  <dcterms:modified xsi:type="dcterms:W3CDTF">2024-01-17T06:59:06Z</dcterms:modified>
</cp:coreProperties>
</file>