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1" r:id="rId1"/>
  </p:sldMasterIdLst>
  <p:notesMasterIdLst>
    <p:notesMasterId r:id="rId14"/>
  </p:notesMasterIdLst>
  <p:handoutMasterIdLst>
    <p:handoutMasterId r:id="rId15"/>
  </p:handoutMasterIdLst>
  <p:sldIdLst>
    <p:sldId id="256" r:id="rId2"/>
    <p:sldId id="257" r:id="rId3"/>
    <p:sldId id="258" r:id="rId4"/>
    <p:sldId id="259" r:id="rId5"/>
    <p:sldId id="266" r:id="rId6"/>
    <p:sldId id="260" r:id="rId7"/>
    <p:sldId id="261" r:id="rId8"/>
    <p:sldId id="262" r:id="rId9"/>
    <p:sldId id="263" r:id="rId10"/>
    <p:sldId id="264" r:id="rId11"/>
    <p:sldId id="265" r:id="rId12"/>
    <p:sldId id="267" r:id="rId13"/>
  </p:sldIdLst>
  <p:sldSz cx="12192000" cy="6858000"/>
  <p:notesSz cx="6858000" cy="9144000"/>
  <p:defaultTextStyle>
    <a:defPPr rtl="0">
      <a:defRPr lang="ro-RO"/>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DB2DD5-FD8F-03EE-FBA0-7239DCDF742C}" v="1054" dt="2022-03-09T11:44:54.716"/>
    <p1510:client id="{5809C8CF-858C-431E-AAE2-B81BDCDEAA3D}" v="71" dt="2022-03-08T19:17:38.080"/>
    <p1510:client id="{7336EBA4-B82A-6D5C-25D1-8C422CA086E3}" v="235" dt="2022-03-09T20:48:24.988"/>
    <p1510:client id="{76BA562C-6F0D-2016-ED44-7952A0921940}" v="532" dt="2022-03-12T01:05:20.164"/>
    <p1510:client id="{9A31EE22-AD5A-71AE-AC17-41A52DD2E845}" v="806" dt="2022-03-10T19:48:55.204"/>
    <p1510:client id="{CF73F669-1025-6365-8CFB-7DAE28447069}" v="123" dt="2022-03-08T20:22:56.114"/>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Stil mediu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Stil mediu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3" d="100"/>
          <a:sy n="113" d="100"/>
        </p:scale>
        <p:origin x="222" y="114"/>
      </p:cViewPr>
      <p:guideLst/>
    </p:cSldViewPr>
  </p:slideViewPr>
  <p:notesTextViewPr>
    <p:cViewPr>
      <p:scale>
        <a:sx n="1" d="1"/>
        <a:sy n="1" d="1"/>
      </p:scale>
      <p:origin x="0" y="0"/>
    </p:cViewPr>
  </p:notesTextViewPr>
  <p:notesViewPr>
    <p:cSldViewPr snapToGrid="0">
      <p:cViewPr varScale="1">
        <p:scale>
          <a:sx n="86" d="100"/>
          <a:sy n="86" d="100"/>
        </p:scale>
        <p:origin x="385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 Barbu (2113245)" userId="S::2113245@student.uwtsd.ac.uk::a09f0ff4-ee4a-45df-89c7-69db426dae87" providerId="AD" clId="Web-{5809C8CF-858C-431E-AAE2-B81BDCDEAA3D}"/>
    <pc:docChg chg="modSld addMainMaster delMainMaster">
      <pc:chgData name="Ion Barbu (2113245)" userId="S::2113245@student.uwtsd.ac.uk::a09f0ff4-ee4a-45df-89c7-69db426dae87" providerId="AD" clId="Web-{5809C8CF-858C-431E-AAE2-B81BDCDEAA3D}" dt="2022-03-08T19:17:38.080" v="76"/>
      <pc:docMkLst>
        <pc:docMk/>
      </pc:docMkLst>
      <pc:sldChg chg="addSp delSp modSp mod modTransition setBg modClrScheme delDesignElem chgLayout">
        <pc:chgData name="Ion Barbu (2113245)" userId="S::2113245@student.uwtsd.ac.uk::a09f0ff4-ee4a-45df-89c7-69db426dae87" providerId="AD" clId="Web-{5809C8CF-858C-431E-AAE2-B81BDCDEAA3D}" dt="2022-03-08T19:17:38.080" v="76"/>
        <pc:sldMkLst>
          <pc:docMk/>
          <pc:sldMk cId="4141345911" sldId="256"/>
        </pc:sldMkLst>
        <pc:spChg chg="mod ord">
          <ac:chgData name="Ion Barbu (2113245)" userId="S::2113245@student.uwtsd.ac.uk::a09f0ff4-ee4a-45df-89c7-69db426dae87" providerId="AD" clId="Web-{5809C8CF-858C-431E-AAE2-B81BDCDEAA3D}" dt="2022-03-08T19:17:38.080" v="76"/>
          <ac:spMkLst>
            <pc:docMk/>
            <pc:sldMk cId="4141345911" sldId="256"/>
            <ac:spMk id="2" creationId="{00000000-0000-0000-0000-000000000000}"/>
          </ac:spMkLst>
        </pc:spChg>
        <pc:spChg chg="mod ord">
          <ac:chgData name="Ion Barbu (2113245)" userId="S::2113245@student.uwtsd.ac.uk::a09f0ff4-ee4a-45df-89c7-69db426dae87" providerId="AD" clId="Web-{5809C8CF-858C-431E-AAE2-B81BDCDEAA3D}" dt="2022-03-08T19:17:38.080" v="76"/>
          <ac:spMkLst>
            <pc:docMk/>
            <pc:sldMk cId="4141345911" sldId="256"/>
            <ac:spMk id="3" creationId="{00000000-0000-0000-0000-000000000000}"/>
          </ac:spMkLst>
        </pc:spChg>
        <pc:spChg chg="add del mod">
          <ac:chgData name="Ion Barbu (2113245)" userId="S::2113245@student.uwtsd.ac.uk::a09f0ff4-ee4a-45df-89c7-69db426dae87" providerId="AD" clId="Web-{5809C8CF-858C-431E-AAE2-B81BDCDEAA3D}" dt="2022-03-08T19:05:44.073" v="6"/>
          <ac:spMkLst>
            <pc:docMk/>
            <pc:sldMk cId="4141345911" sldId="256"/>
            <ac:spMk id="6" creationId="{191B6CB8-312F-428D-A6BB-A414C5B3D7AE}"/>
          </ac:spMkLst>
        </pc:spChg>
        <pc:spChg chg="add del">
          <ac:chgData name="Ion Barbu (2113245)" userId="S::2113245@student.uwtsd.ac.uk::a09f0ff4-ee4a-45df-89c7-69db426dae87" providerId="AD" clId="Web-{5809C8CF-858C-431E-AAE2-B81BDCDEAA3D}" dt="2022-03-08T19:17:38.080" v="76"/>
          <ac:spMkLst>
            <pc:docMk/>
            <pc:sldMk cId="4141345911" sldId="256"/>
            <ac:spMk id="16" creationId="{4A5A7DD1-718C-42BE-9B90-4D960E22E3D3}"/>
          </ac:spMkLst>
        </pc:spChg>
        <pc:spChg chg="add del">
          <ac:chgData name="Ion Barbu (2113245)" userId="S::2113245@student.uwtsd.ac.uk::a09f0ff4-ee4a-45df-89c7-69db426dae87" providerId="AD" clId="Web-{5809C8CF-858C-431E-AAE2-B81BDCDEAA3D}" dt="2022-03-08T19:17:38.080" v="76"/>
          <ac:spMkLst>
            <pc:docMk/>
            <pc:sldMk cId="4141345911" sldId="256"/>
            <ac:spMk id="18" creationId="{9DE02FF1-20BC-4306-B0FB-AE6D71D737CC}"/>
          </ac:spMkLst>
        </pc:spChg>
        <pc:spChg chg="add del">
          <ac:chgData name="Ion Barbu (2113245)" userId="S::2113245@student.uwtsd.ac.uk::a09f0ff4-ee4a-45df-89c7-69db426dae87" providerId="AD" clId="Web-{5809C8CF-858C-431E-AAE2-B81BDCDEAA3D}" dt="2022-03-08T19:11:29.243" v="49"/>
          <ac:spMkLst>
            <pc:docMk/>
            <pc:sldMk cId="4141345911" sldId="256"/>
            <ac:spMk id="19" creationId="{A8582592-4A01-43BC-A8AF-8ED1AB34A717}"/>
          </ac:spMkLst>
        </pc:spChg>
        <pc:spChg chg="add del">
          <ac:chgData name="Ion Barbu (2113245)" userId="S::2113245@student.uwtsd.ac.uk::a09f0ff4-ee4a-45df-89c7-69db426dae87" providerId="AD" clId="Web-{5809C8CF-858C-431E-AAE2-B81BDCDEAA3D}" dt="2022-03-08T19:17:38.080" v="76"/>
          <ac:spMkLst>
            <pc:docMk/>
            <pc:sldMk cId="4141345911" sldId="256"/>
            <ac:spMk id="20" creationId="{89A8C427-1B47-42B2-9206-1F34BE757DFF}"/>
          </ac:spMkLst>
        </pc:spChg>
        <pc:spChg chg="add del">
          <ac:chgData name="Ion Barbu (2113245)" userId="S::2113245@student.uwtsd.ac.uk::a09f0ff4-ee4a-45df-89c7-69db426dae87" providerId="AD" clId="Web-{5809C8CF-858C-431E-AAE2-B81BDCDEAA3D}" dt="2022-03-08T19:17:38.080" v="76"/>
          <ac:spMkLst>
            <pc:docMk/>
            <pc:sldMk cId="4141345911" sldId="256"/>
            <ac:spMk id="25" creationId="{28F956D1-3AF5-47E1-BF12-D331E34AAA4B}"/>
          </ac:spMkLst>
        </pc:spChg>
        <pc:spChg chg="add del">
          <ac:chgData name="Ion Barbu (2113245)" userId="S::2113245@student.uwtsd.ac.uk::a09f0ff4-ee4a-45df-89c7-69db426dae87" providerId="AD" clId="Web-{5809C8CF-858C-431E-AAE2-B81BDCDEAA3D}" dt="2022-03-08T19:17:38.080" v="76"/>
          <ac:spMkLst>
            <pc:docMk/>
            <pc:sldMk cId="4141345911" sldId="256"/>
            <ac:spMk id="26" creationId="{C9864909-0F48-48BD-B525-B293738D4EDE}"/>
          </ac:spMkLst>
        </pc:spChg>
        <pc:grpChg chg="add del">
          <ac:chgData name="Ion Barbu (2113245)" userId="S::2113245@student.uwtsd.ac.uk::a09f0ff4-ee4a-45df-89c7-69db426dae87" providerId="AD" clId="Web-{5809C8CF-858C-431E-AAE2-B81BDCDEAA3D}" dt="2022-03-08T19:11:29.243" v="49"/>
          <ac:grpSpMkLst>
            <pc:docMk/>
            <pc:sldMk cId="4141345911" sldId="256"/>
            <ac:grpSpMk id="14" creationId="{47FFD68E-AD03-4180-8BBB-B3E7DE0D1C23}"/>
          </ac:grpSpMkLst>
        </pc:grpChg>
        <pc:grpChg chg="add del">
          <ac:chgData name="Ion Barbu (2113245)" userId="S::2113245@student.uwtsd.ac.uk::a09f0ff4-ee4a-45df-89c7-69db426dae87" providerId="AD" clId="Web-{5809C8CF-858C-431E-AAE2-B81BDCDEAA3D}" dt="2022-03-08T19:11:33.993" v="51"/>
          <ac:grpSpMkLst>
            <pc:docMk/>
            <pc:sldMk cId="4141345911" sldId="256"/>
            <ac:grpSpMk id="22" creationId="{47FFD68E-AD03-4180-8BBB-B3E7DE0D1C23}"/>
          </ac:grpSpMkLst>
        </pc:grpChg>
        <pc:graphicFrameChg chg="add del mod">
          <ac:chgData name="Ion Barbu (2113245)" userId="S::2113245@student.uwtsd.ac.uk::a09f0ff4-ee4a-45df-89c7-69db426dae87" providerId="AD" clId="Web-{5809C8CF-858C-431E-AAE2-B81BDCDEAA3D}" dt="2022-03-08T19:05:44.073" v="7"/>
          <ac:graphicFrameMkLst>
            <pc:docMk/>
            <pc:sldMk cId="4141345911" sldId="256"/>
            <ac:graphicFrameMk id="5" creationId="{2B27FA69-4D7C-486B-AB5F-4A566A0AAC5C}"/>
          </ac:graphicFrameMkLst>
        </pc:graphicFrameChg>
        <pc:picChg chg="add mod">
          <ac:chgData name="Ion Barbu (2113245)" userId="S::2113245@student.uwtsd.ac.uk::a09f0ff4-ee4a-45df-89c7-69db426dae87" providerId="AD" clId="Web-{5809C8CF-858C-431E-AAE2-B81BDCDEAA3D}" dt="2022-03-08T19:11:34.071" v="52"/>
          <ac:picMkLst>
            <pc:docMk/>
            <pc:sldMk cId="4141345911" sldId="256"/>
            <ac:picMk id="7" creationId="{98637C09-9A64-48AE-84A5-F09430EA4E08}"/>
          </ac:picMkLst>
        </pc:picChg>
        <pc:picChg chg="add del">
          <ac:chgData name="Ion Barbu (2113245)" userId="S::2113245@student.uwtsd.ac.uk::a09f0ff4-ee4a-45df-89c7-69db426dae87" providerId="AD" clId="Web-{5809C8CF-858C-431E-AAE2-B81BDCDEAA3D}" dt="2022-03-08T19:11:29.243" v="49"/>
          <ac:picMkLst>
            <pc:docMk/>
            <pc:sldMk cId="4141345911" sldId="256"/>
            <ac:picMk id="12" creationId="{82679E24-B442-48DA-91F5-D20C35276B4A}"/>
          </ac:picMkLst>
        </pc:picChg>
        <pc:picChg chg="add del">
          <ac:chgData name="Ion Barbu (2113245)" userId="S::2113245@student.uwtsd.ac.uk::a09f0ff4-ee4a-45df-89c7-69db426dae87" providerId="AD" clId="Web-{5809C8CF-858C-431E-AAE2-B81BDCDEAA3D}" dt="2022-03-08T19:11:33.993" v="51"/>
          <ac:picMkLst>
            <pc:docMk/>
            <pc:sldMk cId="4141345911" sldId="256"/>
            <ac:picMk id="21" creationId="{82679E24-B442-48DA-91F5-D20C35276B4A}"/>
          </ac:picMkLst>
        </pc:picChg>
        <pc:picChg chg="add del">
          <ac:chgData name="Ion Barbu (2113245)" userId="S::2113245@student.uwtsd.ac.uk::a09f0ff4-ee4a-45df-89c7-69db426dae87" providerId="AD" clId="Web-{5809C8CF-858C-431E-AAE2-B81BDCDEAA3D}" dt="2022-03-08T19:17:38.080" v="76"/>
          <ac:picMkLst>
            <pc:docMk/>
            <pc:sldMk cId="4141345911" sldId="256"/>
            <ac:picMk id="24" creationId="{47458151-6535-4712-9D31-5BFEBD22056A}"/>
          </ac:picMkLst>
        </pc:picChg>
      </pc:sldChg>
      <pc:sldMasterChg chg="del delSldLayout">
        <pc:chgData name="Ion Barbu (2113245)" userId="S::2113245@student.uwtsd.ac.uk::a09f0ff4-ee4a-45df-89c7-69db426dae87" providerId="AD" clId="Web-{5809C8CF-858C-431E-AAE2-B81BDCDEAA3D}" dt="2022-03-08T19:17:38.080" v="76"/>
        <pc:sldMasterMkLst>
          <pc:docMk/>
          <pc:sldMasterMk cId="0" sldId="2147483648"/>
        </pc:sldMasterMkLst>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49"/>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0"/>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1"/>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2"/>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3"/>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4"/>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5"/>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6"/>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7"/>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8"/>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59"/>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0"/>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1"/>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3"/>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6"/>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7"/>
          </pc:sldLayoutMkLst>
        </pc:sldLayoutChg>
        <pc:sldLayoutChg chg="del">
          <pc:chgData name="Ion Barbu (2113245)" userId="S::2113245@student.uwtsd.ac.uk::a09f0ff4-ee4a-45df-89c7-69db426dae87" providerId="AD" clId="Web-{5809C8CF-858C-431E-AAE2-B81BDCDEAA3D}" dt="2022-03-08T19:17:38.080" v="76"/>
          <pc:sldLayoutMkLst>
            <pc:docMk/>
            <pc:sldMasterMk cId="0" sldId="2147483648"/>
            <pc:sldLayoutMk cId="0" sldId="2147483668"/>
          </pc:sldLayoutMkLst>
        </pc:sldLayoutChg>
      </pc:sldMasterChg>
      <pc:sldMasterChg chg="add addSldLayout modSldLayout">
        <pc:chgData name="Ion Barbu (2113245)" userId="S::2113245@student.uwtsd.ac.uk::a09f0ff4-ee4a-45df-89c7-69db426dae87" providerId="AD" clId="Web-{5809C8CF-858C-431E-AAE2-B81BDCDEAA3D}" dt="2022-03-08T19:17:38.080" v="76"/>
        <pc:sldMasterMkLst>
          <pc:docMk/>
          <pc:sldMasterMk cId="4011138151" sldId="2147483669"/>
        </pc:sldMasterMkLst>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2166696043" sldId="2147483670"/>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310967035" sldId="2147483671"/>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985025954" sldId="2147483672"/>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948026079" sldId="2147483673"/>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942446563" sldId="2147483674"/>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617038880" sldId="2147483675"/>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762098283" sldId="2147483676"/>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961284342" sldId="2147483677"/>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3174211583" sldId="2147483678"/>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624099162" sldId="2147483679"/>
          </pc:sldLayoutMkLst>
        </pc:sldLayoutChg>
        <pc:sldLayoutChg chg="add mod replId">
          <pc:chgData name="Ion Barbu (2113245)" userId="S::2113245@student.uwtsd.ac.uk::a09f0ff4-ee4a-45df-89c7-69db426dae87" providerId="AD" clId="Web-{5809C8CF-858C-431E-AAE2-B81BDCDEAA3D}" dt="2022-03-08T19:17:38.080" v="76"/>
          <pc:sldLayoutMkLst>
            <pc:docMk/>
            <pc:sldMasterMk cId="4011138151" sldId="2147483669"/>
            <pc:sldLayoutMk cId="1258932903" sldId="2147483680"/>
          </pc:sldLayoutMkLst>
        </pc:sldLayoutChg>
      </pc:sldMasterChg>
    </pc:docChg>
  </pc:docChgLst>
  <pc:docChgLst>
    <pc:chgData name="Ion Barbu (2113245)" userId="S::2113245@student.uwtsd.ac.uk::a09f0ff4-ee4a-45df-89c7-69db426dae87" providerId="AD" clId="Web-{76BA562C-6F0D-2016-ED44-7952A0921940}"/>
    <pc:docChg chg="addSld delSld modSld sldOrd addMainMaster delMainMaster">
      <pc:chgData name="Ion Barbu (2113245)" userId="S::2113245@student.uwtsd.ac.uk::a09f0ff4-ee4a-45df-89c7-69db426dae87" providerId="AD" clId="Web-{76BA562C-6F0D-2016-ED44-7952A0921940}" dt="2022-03-12T01:05:20.164" v="525" actId="20577"/>
      <pc:docMkLst>
        <pc:docMk/>
      </pc:docMkLst>
      <pc:sldChg chg="addSp delSp modSp mod modTransition setBg modClrScheme delDesignElem chgLayout">
        <pc:chgData name="Ion Barbu (2113245)" userId="S::2113245@student.uwtsd.ac.uk::a09f0ff4-ee4a-45df-89c7-69db426dae87" providerId="AD" clId="Web-{76BA562C-6F0D-2016-ED44-7952A0921940}" dt="2022-03-12T01:05:20.164" v="525" actId="20577"/>
        <pc:sldMkLst>
          <pc:docMk/>
          <pc:sldMk cId="4141345911" sldId="256"/>
        </pc:sldMkLst>
        <pc:spChg chg="mod ord">
          <ac:chgData name="Ion Barbu (2113245)" userId="S::2113245@student.uwtsd.ac.uk::a09f0ff4-ee4a-45df-89c7-69db426dae87" providerId="AD" clId="Web-{76BA562C-6F0D-2016-ED44-7952A0921940}" dt="2022-03-11T19:26:14.815" v="5"/>
          <ac:spMkLst>
            <pc:docMk/>
            <pc:sldMk cId="4141345911" sldId="256"/>
            <ac:spMk id="2" creationId="{00000000-0000-0000-0000-000000000000}"/>
          </ac:spMkLst>
        </pc:spChg>
        <pc:spChg chg="mod ord">
          <ac:chgData name="Ion Barbu (2113245)" userId="S::2113245@student.uwtsd.ac.uk::a09f0ff4-ee4a-45df-89c7-69db426dae87" providerId="AD" clId="Web-{76BA562C-6F0D-2016-ED44-7952A0921940}" dt="2022-03-12T01:05:20.164" v="525" actId="20577"/>
          <ac:spMkLst>
            <pc:docMk/>
            <pc:sldMk cId="4141345911" sldId="256"/>
            <ac:spMk id="3" creationId="{00000000-0000-0000-0000-000000000000}"/>
          </ac:spMkLst>
        </pc:spChg>
        <pc:spChg chg="del">
          <ac:chgData name="Ion Barbu (2113245)" userId="S::2113245@student.uwtsd.ac.uk::a09f0ff4-ee4a-45df-89c7-69db426dae87" providerId="AD" clId="Web-{76BA562C-6F0D-2016-ED44-7952A0921940}" dt="2022-03-11T19:25:50.455" v="4"/>
          <ac:spMkLst>
            <pc:docMk/>
            <pc:sldMk cId="4141345911" sldId="256"/>
            <ac:spMk id="45" creationId="{91C2F78B-DEE8-4195-A196-DFC51BDADFF9}"/>
          </ac:spMkLst>
        </pc:spChg>
        <pc:spChg chg="del">
          <ac:chgData name="Ion Barbu (2113245)" userId="S::2113245@student.uwtsd.ac.uk::a09f0ff4-ee4a-45df-89c7-69db426dae87" providerId="AD" clId="Web-{76BA562C-6F0D-2016-ED44-7952A0921940}" dt="2022-03-11T19:25:50.455" v="4"/>
          <ac:spMkLst>
            <pc:docMk/>
            <pc:sldMk cId="4141345911" sldId="256"/>
            <ac:spMk id="46" creationId="{A1D79D08-4BE8-4799-BE09-5078DFEE2256}"/>
          </ac:spMkLst>
        </pc:spChg>
        <pc:spChg chg="del">
          <ac:chgData name="Ion Barbu (2113245)" userId="S::2113245@student.uwtsd.ac.uk::a09f0ff4-ee4a-45df-89c7-69db426dae87" providerId="AD" clId="Web-{76BA562C-6F0D-2016-ED44-7952A0921940}" dt="2022-03-11T19:25:50.455" v="4"/>
          <ac:spMkLst>
            <pc:docMk/>
            <pc:sldMk cId="4141345911" sldId="256"/>
            <ac:spMk id="48" creationId="{327AB4C5-0719-4E35-87CD-199EB59E3EE5}"/>
          </ac:spMkLst>
        </pc:spChg>
        <pc:spChg chg="del">
          <ac:chgData name="Ion Barbu (2113245)" userId="S::2113245@student.uwtsd.ac.uk::a09f0ff4-ee4a-45df-89c7-69db426dae87" providerId="AD" clId="Web-{76BA562C-6F0D-2016-ED44-7952A0921940}" dt="2022-03-11T19:25:50.455" v="4"/>
          <ac:spMkLst>
            <pc:docMk/>
            <pc:sldMk cId="4141345911" sldId="256"/>
            <ac:spMk id="49" creationId="{6AD2284B-B8B7-4BE1-A9DE-32E5FCF7BBFC}"/>
          </ac:spMkLst>
        </pc:spChg>
        <pc:picChg chg="add del mod">
          <ac:chgData name="Ion Barbu (2113245)" userId="S::2113245@student.uwtsd.ac.uk::a09f0ff4-ee4a-45df-89c7-69db426dae87" providerId="AD" clId="Web-{76BA562C-6F0D-2016-ED44-7952A0921940}" dt="2022-03-11T19:27:20.504" v="13"/>
          <ac:picMkLst>
            <pc:docMk/>
            <pc:sldMk cId="4141345911" sldId="256"/>
            <ac:picMk id="4" creationId="{A939AA3B-1A04-42D0-B517-3E18E0CDB020}"/>
          </ac:picMkLst>
        </pc:picChg>
        <pc:picChg chg="add mod">
          <ac:chgData name="Ion Barbu (2113245)" userId="S::2113245@student.uwtsd.ac.uk::a09f0ff4-ee4a-45df-89c7-69db426dae87" providerId="AD" clId="Web-{76BA562C-6F0D-2016-ED44-7952A0921940}" dt="2022-03-11T19:27:51.427" v="22" actId="1076"/>
          <ac:picMkLst>
            <pc:docMk/>
            <pc:sldMk cId="4141345911" sldId="256"/>
            <ac:picMk id="5" creationId="{809ABF4E-B376-416D-8F6E-0DBD9418BEEE}"/>
          </ac:picMkLst>
        </pc:picChg>
        <pc:picChg chg="mod">
          <ac:chgData name="Ion Barbu (2113245)" userId="S::2113245@student.uwtsd.ac.uk::a09f0ff4-ee4a-45df-89c7-69db426dae87" providerId="AD" clId="Web-{76BA562C-6F0D-2016-ED44-7952A0921940}" dt="2022-03-11T19:26:19.550" v="6" actId="1076"/>
          <ac:picMkLst>
            <pc:docMk/>
            <pc:sldMk cId="4141345911" sldId="256"/>
            <ac:picMk id="7" creationId="{98637C09-9A64-48AE-84A5-F09430EA4E08}"/>
          </ac:picMkLst>
        </pc:picChg>
        <pc:picChg chg="add">
          <ac:chgData name="Ion Barbu (2113245)" userId="S::2113245@student.uwtsd.ac.uk::a09f0ff4-ee4a-45df-89c7-69db426dae87" providerId="AD" clId="Web-{76BA562C-6F0D-2016-ED44-7952A0921940}" dt="2022-03-11T19:26:14.815" v="5"/>
          <ac:picMkLst>
            <pc:docMk/>
            <pc:sldMk cId="4141345911" sldId="256"/>
            <ac:picMk id="36" creationId="{A53ED3FC-3BE8-4F1F-BEF1-74B1C721718A}"/>
          </ac:picMkLst>
        </pc:picChg>
        <pc:cxnChg chg="del">
          <ac:chgData name="Ion Barbu (2113245)" userId="S::2113245@student.uwtsd.ac.uk::a09f0ff4-ee4a-45df-89c7-69db426dae87" providerId="AD" clId="Web-{76BA562C-6F0D-2016-ED44-7952A0921940}" dt="2022-03-11T19:25:50.455" v="4"/>
          <ac:cxnSpMkLst>
            <pc:docMk/>
            <pc:sldMk cId="4141345911" sldId="256"/>
            <ac:cxnSpMk id="47" creationId="{C95D65A1-16CB-407F-993F-2A6D59BCC0C8}"/>
          </ac:cxnSpMkLst>
        </pc:cxnChg>
      </pc:sldChg>
      <pc:sldChg chg="modSp mod modTransition modClrScheme chgLayout">
        <pc:chgData name="Ion Barbu (2113245)" userId="S::2113245@student.uwtsd.ac.uk::a09f0ff4-ee4a-45df-89c7-69db426dae87" providerId="AD" clId="Web-{76BA562C-6F0D-2016-ED44-7952A0921940}" dt="2022-03-12T01:03:26.614" v="511" actId="20577"/>
        <pc:sldMkLst>
          <pc:docMk/>
          <pc:sldMk cId="2139004456" sldId="257"/>
        </pc:sldMkLst>
        <pc:spChg chg="mod ord">
          <ac:chgData name="Ion Barbu (2113245)" userId="S::2113245@student.uwtsd.ac.uk::a09f0ff4-ee4a-45df-89c7-69db426dae87" providerId="AD" clId="Web-{76BA562C-6F0D-2016-ED44-7952A0921940}" dt="2022-03-12T01:03:26.614" v="511" actId="20577"/>
          <ac:spMkLst>
            <pc:docMk/>
            <pc:sldMk cId="2139004456" sldId="257"/>
            <ac:spMk id="2" creationId="{542189B7-3D9E-4D6C-BD4E-E5B257D80C6C}"/>
          </ac:spMkLst>
        </pc:spChg>
        <pc:spChg chg="mod ord">
          <ac:chgData name="Ion Barbu (2113245)" userId="S::2113245@student.uwtsd.ac.uk::a09f0ff4-ee4a-45df-89c7-69db426dae87" providerId="AD" clId="Web-{76BA562C-6F0D-2016-ED44-7952A0921940}" dt="2022-03-11T19:28:58.413" v="26" actId="20577"/>
          <ac:spMkLst>
            <pc:docMk/>
            <pc:sldMk cId="2139004456" sldId="257"/>
            <ac:spMk id="3" creationId="{9811CEF8-8715-4CBD-B1AB-B5FF80EEBC0A}"/>
          </ac:spMkLst>
        </pc:spChg>
      </pc:sldChg>
      <pc:sldChg chg="modSp mod modClrScheme chgLayout">
        <pc:chgData name="Ion Barbu (2113245)" userId="S::2113245@student.uwtsd.ac.uk::a09f0ff4-ee4a-45df-89c7-69db426dae87" providerId="AD" clId="Web-{76BA562C-6F0D-2016-ED44-7952A0921940}" dt="2022-03-12T00:57:05.567" v="496" actId="20577"/>
        <pc:sldMkLst>
          <pc:docMk/>
          <pc:sldMk cId="1170909712" sldId="258"/>
        </pc:sldMkLst>
        <pc:spChg chg="mod ord">
          <ac:chgData name="Ion Barbu (2113245)" userId="S::2113245@student.uwtsd.ac.uk::a09f0ff4-ee4a-45df-89c7-69db426dae87" providerId="AD" clId="Web-{76BA562C-6F0D-2016-ED44-7952A0921940}" dt="2022-03-12T00:57:05.567" v="496" actId="20577"/>
          <ac:spMkLst>
            <pc:docMk/>
            <pc:sldMk cId="1170909712" sldId="258"/>
            <ac:spMk id="2" creationId="{AC3A3762-864D-4EB6-8CE9-1D324BFCDEFE}"/>
          </ac:spMkLst>
        </pc:spChg>
        <pc:spChg chg="mod ord">
          <ac:chgData name="Ion Barbu (2113245)" userId="S::2113245@student.uwtsd.ac.uk::a09f0ff4-ee4a-45df-89c7-69db426dae87" providerId="AD" clId="Web-{76BA562C-6F0D-2016-ED44-7952A0921940}" dt="2022-03-11T19:25:50.455" v="4"/>
          <ac:spMkLst>
            <pc:docMk/>
            <pc:sldMk cId="1170909712" sldId="258"/>
            <ac:spMk id="3" creationId="{843414F4-5B10-4E9C-B46A-935AE178C067}"/>
          </ac:spMkLst>
        </pc:spChg>
      </pc:sldChg>
      <pc:sldChg chg="modSp mod modClrScheme chgLayout">
        <pc:chgData name="Ion Barbu (2113245)" userId="S::2113245@student.uwtsd.ac.uk::a09f0ff4-ee4a-45df-89c7-69db426dae87" providerId="AD" clId="Web-{76BA562C-6F0D-2016-ED44-7952A0921940}" dt="2022-03-12T01:03:19.192" v="509" actId="20577"/>
        <pc:sldMkLst>
          <pc:docMk/>
          <pc:sldMk cId="1773161813" sldId="259"/>
        </pc:sldMkLst>
        <pc:spChg chg="mod ord">
          <ac:chgData name="Ion Barbu (2113245)" userId="S::2113245@student.uwtsd.ac.uk::a09f0ff4-ee4a-45df-89c7-69db426dae87" providerId="AD" clId="Web-{76BA562C-6F0D-2016-ED44-7952A0921940}" dt="2022-03-12T01:03:19.192" v="509" actId="20577"/>
          <ac:spMkLst>
            <pc:docMk/>
            <pc:sldMk cId="1773161813" sldId="259"/>
            <ac:spMk id="2" creationId="{CF53C21F-AC15-49A4-886D-14061FB431DE}"/>
          </ac:spMkLst>
        </pc:spChg>
        <pc:spChg chg="mod ord">
          <ac:chgData name="Ion Barbu (2113245)" userId="S::2113245@student.uwtsd.ac.uk::a09f0ff4-ee4a-45df-89c7-69db426dae87" providerId="AD" clId="Web-{76BA562C-6F0D-2016-ED44-7952A0921940}" dt="2022-03-11T19:25:50.455" v="4"/>
          <ac:spMkLst>
            <pc:docMk/>
            <pc:sldMk cId="1773161813" sldId="259"/>
            <ac:spMk id="3" creationId="{4FBE7FAC-13B9-4072-B15D-089BF27537BA}"/>
          </ac:spMkLst>
        </pc:spChg>
        <pc:picChg chg="mod">
          <ac:chgData name="Ion Barbu (2113245)" userId="S::2113245@student.uwtsd.ac.uk::a09f0ff4-ee4a-45df-89c7-69db426dae87" providerId="AD" clId="Web-{76BA562C-6F0D-2016-ED44-7952A0921940}" dt="2022-03-11T23:32:39.317" v="292" actId="14100"/>
          <ac:picMkLst>
            <pc:docMk/>
            <pc:sldMk cId="1773161813" sldId="259"/>
            <ac:picMk id="5" creationId="{75DC9A4B-84BA-4BAF-A15A-066790F81A06}"/>
          </ac:picMkLst>
        </pc:picChg>
      </pc:sldChg>
      <pc:sldChg chg="modSp mod modClrScheme chgLayout">
        <pc:chgData name="Ion Barbu (2113245)" userId="S::2113245@student.uwtsd.ac.uk::a09f0ff4-ee4a-45df-89c7-69db426dae87" providerId="AD" clId="Web-{76BA562C-6F0D-2016-ED44-7952A0921940}" dt="2022-03-12T01:03:04.067" v="507" actId="20577"/>
        <pc:sldMkLst>
          <pc:docMk/>
          <pc:sldMk cId="2936579041" sldId="260"/>
        </pc:sldMkLst>
        <pc:spChg chg="mod ord">
          <ac:chgData name="Ion Barbu (2113245)" userId="S::2113245@student.uwtsd.ac.uk::a09f0ff4-ee4a-45df-89c7-69db426dae87" providerId="AD" clId="Web-{76BA562C-6F0D-2016-ED44-7952A0921940}" dt="2022-03-12T01:03:04.067" v="507" actId="20577"/>
          <ac:spMkLst>
            <pc:docMk/>
            <pc:sldMk cId="2936579041" sldId="260"/>
            <ac:spMk id="2" creationId="{0D93C766-9053-41C7-ACC3-DEF37B04542B}"/>
          </ac:spMkLst>
        </pc:spChg>
        <pc:spChg chg="mod ord">
          <ac:chgData name="Ion Barbu (2113245)" userId="S::2113245@student.uwtsd.ac.uk::a09f0ff4-ee4a-45df-89c7-69db426dae87" providerId="AD" clId="Web-{76BA562C-6F0D-2016-ED44-7952A0921940}" dt="2022-03-12T01:02:48.926" v="505" actId="20577"/>
          <ac:spMkLst>
            <pc:docMk/>
            <pc:sldMk cId="2936579041" sldId="260"/>
            <ac:spMk id="3" creationId="{9947C79F-E305-4401-9C28-8A3DB9CCEFEA}"/>
          </ac:spMkLst>
        </pc:spChg>
      </pc:sldChg>
      <pc:sldChg chg="modSp mod modClrScheme chgLayout">
        <pc:chgData name="Ion Barbu (2113245)" userId="S::2113245@student.uwtsd.ac.uk::a09f0ff4-ee4a-45df-89c7-69db426dae87" providerId="AD" clId="Web-{76BA562C-6F0D-2016-ED44-7952A0921940}" dt="2022-03-11T22:55:34.718" v="76" actId="20577"/>
        <pc:sldMkLst>
          <pc:docMk/>
          <pc:sldMk cId="1033680636" sldId="261"/>
        </pc:sldMkLst>
        <pc:spChg chg="mod ord">
          <ac:chgData name="Ion Barbu (2113245)" userId="S::2113245@student.uwtsd.ac.uk::a09f0ff4-ee4a-45df-89c7-69db426dae87" providerId="AD" clId="Web-{76BA562C-6F0D-2016-ED44-7952A0921940}" dt="2022-03-11T22:55:34.718" v="76" actId="20577"/>
          <ac:spMkLst>
            <pc:docMk/>
            <pc:sldMk cId="1033680636" sldId="261"/>
            <ac:spMk id="2" creationId="{AB3CBABA-0331-46B8-941B-8027DCE30702}"/>
          </ac:spMkLst>
        </pc:spChg>
      </pc:sldChg>
      <pc:sldChg chg="modSp mod modTransition modClrScheme chgLayout">
        <pc:chgData name="Ion Barbu (2113245)" userId="S::2113245@student.uwtsd.ac.uk::a09f0ff4-ee4a-45df-89c7-69db426dae87" providerId="AD" clId="Web-{76BA562C-6F0D-2016-ED44-7952A0921940}" dt="2022-03-11T23:03:51.951" v="92"/>
        <pc:sldMkLst>
          <pc:docMk/>
          <pc:sldMk cId="4008711040" sldId="262"/>
        </pc:sldMkLst>
        <pc:spChg chg="mod ord">
          <ac:chgData name="Ion Barbu (2113245)" userId="S::2113245@student.uwtsd.ac.uk::a09f0ff4-ee4a-45df-89c7-69db426dae87" providerId="AD" clId="Web-{76BA562C-6F0D-2016-ED44-7952A0921940}" dt="2022-03-11T20:06:31.049" v="66" actId="1076"/>
          <ac:spMkLst>
            <pc:docMk/>
            <pc:sldMk cId="4008711040" sldId="262"/>
            <ac:spMk id="2" creationId="{62C1E8F7-0D81-421B-9168-55912B140105}"/>
          </ac:spMkLst>
        </pc:spChg>
      </pc:sldChg>
      <pc:sldChg chg="modSp mod modClrScheme chgLayout">
        <pc:chgData name="Ion Barbu (2113245)" userId="S::2113245@student.uwtsd.ac.uk::a09f0ff4-ee4a-45df-89c7-69db426dae87" providerId="AD" clId="Web-{76BA562C-6F0D-2016-ED44-7952A0921940}" dt="2022-03-11T20:06:15.798" v="64" actId="20577"/>
        <pc:sldMkLst>
          <pc:docMk/>
          <pc:sldMk cId="1082204623" sldId="263"/>
        </pc:sldMkLst>
        <pc:spChg chg="mod ord">
          <ac:chgData name="Ion Barbu (2113245)" userId="S::2113245@student.uwtsd.ac.uk::a09f0ff4-ee4a-45df-89c7-69db426dae87" providerId="AD" clId="Web-{76BA562C-6F0D-2016-ED44-7952A0921940}" dt="2022-03-11T20:06:15.798" v="64" actId="20577"/>
          <ac:spMkLst>
            <pc:docMk/>
            <pc:sldMk cId="1082204623" sldId="263"/>
            <ac:spMk id="3" creationId="{4931E212-71FA-48D4-AF8A-E3B774C2C2BD}"/>
          </ac:spMkLst>
        </pc:spChg>
        <pc:picChg chg="mod">
          <ac:chgData name="Ion Barbu (2113245)" userId="S::2113245@student.uwtsd.ac.uk::a09f0ff4-ee4a-45df-89c7-69db426dae87" providerId="AD" clId="Web-{76BA562C-6F0D-2016-ED44-7952A0921940}" dt="2022-03-11T20:05:46.782" v="57" actId="1076"/>
          <ac:picMkLst>
            <pc:docMk/>
            <pc:sldMk cId="1082204623" sldId="263"/>
            <ac:picMk id="4" creationId="{1DB3BC5C-1F97-44E3-B6CF-5C624390D6C9}"/>
          </ac:picMkLst>
        </pc:picChg>
      </pc:sldChg>
      <pc:sldChg chg="modSp mod modClrScheme chgLayout">
        <pc:chgData name="Ion Barbu (2113245)" userId="S::2113245@student.uwtsd.ac.uk::a09f0ff4-ee4a-45df-89c7-69db426dae87" providerId="AD" clId="Web-{76BA562C-6F0D-2016-ED44-7952A0921940}" dt="2022-03-11T19:52:02.713" v="29" actId="20577"/>
        <pc:sldMkLst>
          <pc:docMk/>
          <pc:sldMk cId="1597456225" sldId="264"/>
        </pc:sldMkLst>
        <pc:spChg chg="mod ord">
          <ac:chgData name="Ion Barbu (2113245)" userId="S::2113245@student.uwtsd.ac.uk::a09f0ff4-ee4a-45df-89c7-69db426dae87" providerId="AD" clId="Web-{76BA562C-6F0D-2016-ED44-7952A0921940}" dt="2022-03-11T19:52:02.713" v="29" actId="20577"/>
          <ac:spMkLst>
            <pc:docMk/>
            <pc:sldMk cId="1597456225" sldId="264"/>
            <ac:spMk id="3" creationId="{58009F8E-E6ED-4852-8947-0D88D2195EF0}"/>
          </ac:spMkLst>
        </pc:spChg>
      </pc:sldChg>
      <pc:sldChg chg="modSp mod modTransition modClrScheme chgLayout">
        <pc:chgData name="Ion Barbu (2113245)" userId="S::2113245@student.uwtsd.ac.uk::a09f0ff4-ee4a-45df-89c7-69db426dae87" providerId="AD" clId="Web-{76BA562C-6F0D-2016-ED44-7952A0921940}" dt="2022-03-11T23:04:36.610" v="93"/>
        <pc:sldMkLst>
          <pc:docMk/>
          <pc:sldMk cId="4283510022" sldId="265"/>
        </pc:sldMkLst>
        <pc:spChg chg="mod ord">
          <ac:chgData name="Ion Barbu (2113245)" userId="S::2113245@student.uwtsd.ac.uk::a09f0ff4-ee4a-45df-89c7-69db426dae87" providerId="AD" clId="Web-{76BA562C-6F0D-2016-ED44-7952A0921940}" dt="2022-03-11T19:25:50.455" v="4"/>
          <ac:spMkLst>
            <pc:docMk/>
            <pc:sldMk cId="4283510022" sldId="265"/>
            <ac:spMk id="3" creationId="{053942B8-126C-4301-99E8-A94B5DF78E9A}"/>
          </ac:spMkLst>
        </pc:spChg>
      </pc:sldChg>
      <pc:sldChg chg="add del replId">
        <pc:chgData name="Ion Barbu (2113245)" userId="S::2113245@student.uwtsd.ac.uk::a09f0ff4-ee4a-45df-89c7-69db426dae87" providerId="AD" clId="Web-{76BA562C-6F0D-2016-ED44-7952A0921940}" dt="2022-03-11T19:23:34.483" v="1"/>
        <pc:sldMkLst>
          <pc:docMk/>
          <pc:sldMk cId="2284696025" sldId="266"/>
        </pc:sldMkLst>
      </pc:sldChg>
      <pc:sldChg chg="addSp delSp modSp new mod ord modTransition modClrScheme chgLayout">
        <pc:chgData name="Ion Barbu (2113245)" userId="S::2113245@student.uwtsd.ac.uk::a09f0ff4-ee4a-45df-89c7-69db426dae87" providerId="AD" clId="Web-{76BA562C-6F0D-2016-ED44-7952A0921940}" dt="2022-03-11T23:03:41.700" v="91"/>
        <pc:sldMkLst>
          <pc:docMk/>
          <pc:sldMk cId="3742039320" sldId="266"/>
        </pc:sldMkLst>
        <pc:spChg chg="del">
          <ac:chgData name="Ion Barbu (2113245)" userId="S::2113245@student.uwtsd.ac.uk::a09f0ff4-ee4a-45df-89c7-69db426dae87" providerId="AD" clId="Web-{76BA562C-6F0D-2016-ED44-7952A0921940}" dt="2022-03-11T19:25:25.814" v="3"/>
          <ac:spMkLst>
            <pc:docMk/>
            <pc:sldMk cId="3742039320" sldId="266"/>
            <ac:spMk id="2" creationId="{C1D3FB53-C1BD-430B-B823-455EDBC6ECED}"/>
          </ac:spMkLst>
        </pc:spChg>
        <pc:spChg chg="mod ord">
          <ac:chgData name="Ion Barbu (2113245)" userId="S::2113245@student.uwtsd.ac.uk::a09f0ff4-ee4a-45df-89c7-69db426dae87" providerId="AD" clId="Web-{76BA562C-6F0D-2016-ED44-7952A0921940}" dt="2022-03-11T19:58:42.739" v="56" actId="20577"/>
          <ac:spMkLst>
            <pc:docMk/>
            <pc:sldMk cId="3742039320" sldId="266"/>
            <ac:spMk id="3" creationId="{7039719B-5606-47C8-B64B-B368B062ACE4}"/>
          </ac:spMkLst>
        </pc:spChg>
        <pc:picChg chg="add mod">
          <ac:chgData name="Ion Barbu (2113245)" userId="S::2113245@student.uwtsd.ac.uk::a09f0ff4-ee4a-45df-89c7-69db426dae87" providerId="AD" clId="Web-{76BA562C-6F0D-2016-ED44-7952A0921940}" dt="2022-03-11T23:00:06.391" v="87" actId="14100"/>
          <ac:picMkLst>
            <pc:docMk/>
            <pc:sldMk cId="3742039320" sldId="266"/>
            <ac:picMk id="2" creationId="{FF24040E-6D6B-45F2-9298-A6AC29C431A7}"/>
          </ac:picMkLst>
        </pc:picChg>
      </pc:sldChg>
      <pc:sldChg chg="addSp delSp modSp new modTransition">
        <pc:chgData name="Ion Barbu (2113245)" userId="S::2113245@student.uwtsd.ac.uk::a09f0ff4-ee4a-45df-89c7-69db426dae87" providerId="AD" clId="Web-{76BA562C-6F0D-2016-ED44-7952A0921940}" dt="2022-03-12T00:43:17.603" v="483"/>
        <pc:sldMkLst>
          <pc:docMk/>
          <pc:sldMk cId="1857961398" sldId="267"/>
        </pc:sldMkLst>
        <pc:spChg chg="mod">
          <ac:chgData name="Ion Barbu (2113245)" userId="S::2113245@student.uwtsd.ac.uk::a09f0ff4-ee4a-45df-89c7-69db426dae87" providerId="AD" clId="Web-{76BA562C-6F0D-2016-ED44-7952A0921940}" dt="2022-03-11T23:34:28.668" v="299" actId="1076"/>
          <ac:spMkLst>
            <pc:docMk/>
            <pc:sldMk cId="1857961398" sldId="267"/>
            <ac:spMk id="2" creationId="{AB9DEEA1-FB47-4FC2-81CF-F3852216861F}"/>
          </ac:spMkLst>
        </pc:spChg>
        <pc:spChg chg="mod">
          <ac:chgData name="Ion Barbu (2113245)" userId="S::2113245@student.uwtsd.ac.uk::a09f0ff4-ee4a-45df-89c7-69db426dae87" providerId="AD" clId="Web-{76BA562C-6F0D-2016-ED44-7952A0921940}" dt="2022-03-12T00:43:04.572" v="482" actId="20577"/>
          <ac:spMkLst>
            <pc:docMk/>
            <pc:sldMk cId="1857961398" sldId="267"/>
            <ac:spMk id="3" creationId="{3A6136B5-0B5D-4E2A-9F90-E29BB079CFB4}"/>
          </ac:spMkLst>
        </pc:spChg>
        <pc:spChg chg="add del mod">
          <ac:chgData name="Ion Barbu (2113245)" userId="S::2113245@student.uwtsd.ac.uk::a09f0ff4-ee4a-45df-89c7-69db426dae87" providerId="AD" clId="Web-{76BA562C-6F0D-2016-ED44-7952A0921940}" dt="2022-03-11T23:15:59.077" v="243"/>
          <ac:spMkLst>
            <pc:docMk/>
            <pc:sldMk cId="1857961398" sldId="267"/>
            <ac:spMk id="4" creationId="{C44789CD-27BE-4C42-981F-7DE819C6794D}"/>
          </ac:spMkLst>
        </pc:spChg>
        <pc:spChg chg="add del">
          <ac:chgData name="Ion Barbu (2113245)" userId="S::2113245@student.uwtsd.ac.uk::a09f0ff4-ee4a-45df-89c7-69db426dae87" providerId="AD" clId="Web-{76BA562C-6F0D-2016-ED44-7952A0921940}" dt="2022-03-11T23:33:56.354" v="294"/>
          <ac:spMkLst>
            <pc:docMk/>
            <pc:sldMk cId="1857961398" sldId="267"/>
            <ac:spMk id="6" creationId="{DEE6C49F-6123-490A-A5CA-D118A32B7F63}"/>
          </ac:spMkLst>
        </pc:spChg>
        <pc:spChg chg="add del">
          <ac:chgData name="Ion Barbu (2113245)" userId="S::2113245@student.uwtsd.ac.uk::a09f0ff4-ee4a-45df-89c7-69db426dae87" providerId="AD" clId="Web-{76BA562C-6F0D-2016-ED44-7952A0921940}" dt="2022-03-11T23:35:02.420" v="303"/>
          <ac:spMkLst>
            <pc:docMk/>
            <pc:sldMk cId="1857961398" sldId="267"/>
            <ac:spMk id="7" creationId="{BA5A082B-8133-43C9-824A-579D7E980FF7}"/>
          </ac:spMkLst>
        </pc:spChg>
      </pc:sldChg>
      <pc:sldMasterChg chg="del delSldLayout">
        <pc:chgData name="Ion Barbu (2113245)" userId="S::2113245@student.uwtsd.ac.uk::a09f0ff4-ee4a-45df-89c7-69db426dae87" providerId="AD" clId="Web-{76BA562C-6F0D-2016-ED44-7952A0921940}" dt="2022-03-11T19:25:50.455" v="4"/>
        <pc:sldMasterMkLst>
          <pc:docMk/>
          <pc:sldMasterMk cId="3193431520" sldId="2147483699"/>
        </pc:sldMasterMkLst>
        <pc:sldLayoutChg chg="del">
          <pc:chgData name="Ion Barbu (2113245)" userId="S::2113245@student.uwtsd.ac.uk::a09f0ff4-ee4a-45df-89c7-69db426dae87" providerId="AD" clId="Web-{76BA562C-6F0D-2016-ED44-7952A0921940}" dt="2022-03-11T19:25:50.455" v="4"/>
          <pc:sldLayoutMkLst>
            <pc:docMk/>
            <pc:sldMasterMk cId="3193431520" sldId="2147483699"/>
            <pc:sldLayoutMk cId="2221328335" sldId="2147483700"/>
          </pc:sldLayoutMkLst>
        </pc:sldLayoutChg>
      </pc:sldMasterChg>
      <pc:sldMasterChg chg="add addSldLayout modSldLayout">
        <pc:chgData name="Ion Barbu (2113245)" userId="S::2113245@student.uwtsd.ac.uk::a09f0ff4-ee4a-45df-89c7-69db426dae87" providerId="AD" clId="Web-{76BA562C-6F0D-2016-ED44-7952A0921940}" dt="2022-03-11T19:25:50.455" v="4"/>
        <pc:sldMasterMkLst>
          <pc:docMk/>
          <pc:sldMasterMk cId="2109960374" sldId="2147483701"/>
        </pc:sldMasterMkLst>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384918083" sldId="2147483702"/>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559138426" sldId="2147483703"/>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160645641" sldId="2147483704"/>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646036411" sldId="2147483705"/>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1454252496" sldId="2147483706"/>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332608438" sldId="2147483707"/>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1272034477" sldId="2147483708"/>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708180819" sldId="2147483709"/>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241336373" sldId="2147483710"/>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283695100" sldId="2147483711"/>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361599377" sldId="2147483712"/>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772961745" sldId="2147483713"/>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388544368" sldId="2147483714"/>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856273222" sldId="2147483715"/>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396121270" sldId="2147483716"/>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3770983114" sldId="2147483717"/>
          </pc:sldLayoutMkLst>
        </pc:sldLayoutChg>
        <pc:sldLayoutChg chg="add mod replId">
          <pc:chgData name="Ion Barbu (2113245)" userId="S::2113245@student.uwtsd.ac.uk::a09f0ff4-ee4a-45df-89c7-69db426dae87" providerId="AD" clId="Web-{76BA562C-6F0D-2016-ED44-7952A0921940}" dt="2022-03-11T19:25:50.455" v="4"/>
          <pc:sldLayoutMkLst>
            <pc:docMk/>
            <pc:sldMasterMk cId="2109960374" sldId="2147483701"/>
            <pc:sldLayoutMk cId="2170627797" sldId="2147483718"/>
          </pc:sldLayoutMkLst>
        </pc:sldLayoutChg>
      </pc:sldMasterChg>
    </pc:docChg>
  </pc:docChgLst>
  <pc:docChgLst>
    <pc:chgData name="Ion Barbu (2113245)" userId="S::2113245@student.uwtsd.ac.uk::a09f0ff4-ee4a-45df-89c7-69db426dae87" providerId="AD" clId="Web-{7336EBA4-B82A-6D5C-25D1-8C422CA086E3}"/>
    <pc:docChg chg="addSld modSld">
      <pc:chgData name="Ion Barbu (2113245)" userId="S::2113245@student.uwtsd.ac.uk::a09f0ff4-ee4a-45df-89c7-69db426dae87" providerId="AD" clId="Web-{7336EBA4-B82A-6D5C-25D1-8C422CA086E3}" dt="2022-03-09T20:48:24.988" v="230"/>
      <pc:docMkLst>
        <pc:docMk/>
      </pc:docMkLst>
      <pc:sldChg chg="modTransition">
        <pc:chgData name="Ion Barbu (2113245)" userId="S::2113245@student.uwtsd.ac.uk::a09f0ff4-ee4a-45df-89c7-69db426dae87" providerId="AD" clId="Web-{7336EBA4-B82A-6D5C-25D1-8C422CA086E3}" dt="2022-03-09T20:44:16.528" v="219"/>
        <pc:sldMkLst>
          <pc:docMk/>
          <pc:sldMk cId="4141345911" sldId="256"/>
        </pc:sldMkLst>
      </pc:sldChg>
      <pc:sldChg chg="addSp delSp modSp modTransition">
        <pc:chgData name="Ion Barbu (2113245)" userId="S::2113245@student.uwtsd.ac.uk::a09f0ff4-ee4a-45df-89c7-69db426dae87" providerId="AD" clId="Web-{7336EBA4-B82A-6D5C-25D1-8C422CA086E3}" dt="2022-03-09T20:44:16.528" v="219"/>
        <pc:sldMkLst>
          <pc:docMk/>
          <pc:sldMk cId="1170909712" sldId="258"/>
        </pc:sldMkLst>
        <pc:spChg chg="mod">
          <ac:chgData name="Ion Barbu (2113245)" userId="S::2113245@student.uwtsd.ac.uk::a09f0ff4-ee4a-45df-89c7-69db426dae87" providerId="AD" clId="Web-{7336EBA4-B82A-6D5C-25D1-8C422CA086E3}" dt="2022-03-09T18:41:29.702" v="40" actId="1076"/>
          <ac:spMkLst>
            <pc:docMk/>
            <pc:sldMk cId="1170909712" sldId="258"/>
            <ac:spMk id="2" creationId="{AC3A3762-864D-4EB6-8CE9-1D324BFCDEFE}"/>
          </ac:spMkLst>
        </pc:spChg>
        <pc:graphicFrameChg chg="add del mod modGraphic">
          <ac:chgData name="Ion Barbu (2113245)" userId="S::2113245@student.uwtsd.ac.uk::a09f0ff4-ee4a-45df-89c7-69db426dae87" providerId="AD" clId="Web-{7336EBA4-B82A-6D5C-25D1-8C422CA086E3}" dt="2022-03-09T18:43:44.299" v="93"/>
          <ac:graphicFrameMkLst>
            <pc:docMk/>
            <pc:sldMk cId="1170909712" sldId="258"/>
            <ac:graphicFrameMk id="4" creationId="{77102C81-84DF-4744-9898-D1553BF78257}"/>
          </ac:graphicFrameMkLst>
        </pc:graphicFrameChg>
        <pc:graphicFrameChg chg="add del mod modGraphic">
          <ac:chgData name="Ion Barbu (2113245)" userId="S::2113245@student.uwtsd.ac.uk::a09f0ff4-ee4a-45df-89c7-69db426dae87" providerId="AD" clId="Web-{7336EBA4-B82A-6D5C-25D1-8C422CA086E3}" dt="2022-03-09T19:46:57" v="99"/>
          <ac:graphicFrameMkLst>
            <pc:docMk/>
            <pc:sldMk cId="1170909712" sldId="258"/>
            <ac:graphicFrameMk id="5" creationId="{C2467520-8A2C-49F3-B532-B43A07FC177E}"/>
          </ac:graphicFrameMkLst>
        </pc:graphicFrameChg>
        <pc:picChg chg="add mod">
          <ac:chgData name="Ion Barbu (2113245)" userId="S::2113245@student.uwtsd.ac.uk::a09f0ff4-ee4a-45df-89c7-69db426dae87" providerId="AD" clId="Web-{7336EBA4-B82A-6D5C-25D1-8C422CA086E3}" dt="2022-03-09T20:22:02.163" v="117" actId="14100"/>
          <ac:picMkLst>
            <pc:docMk/>
            <pc:sldMk cId="1170909712" sldId="258"/>
            <ac:picMk id="4" creationId="{BCF40BD2-FD70-4831-8253-3CBF03C86918}"/>
          </ac:picMkLst>
        </pc:picChg>
        <pc:picChg chg="add del mod">
          <ac:chgData name="Ion Barbu (2113245)" userId="S::2113245@student.uwtsd.ac.uk::a09f0ff4-ee4a-45df-89c7-69db426dae87" providerId="AD" clId="Web-{7336EBA4-B82A-6D5C-25D1-8C422CA086E3}" dt="2022-03-09T20:20:47.958" v="111"/>
          <ac:picMkLst>
            <pc:docMk/>
            <pc:sldMk cId="1170909712" sldId="258"/>
            <ac:picMk id="6" creationId="{5DC3305F-F79F-4485-9BD0-54E7A2F648D9}"/>
          </ac:picMkLst>
        </pc:picChg>
      </pc:sldChg>
      <pc:sldChg chg="addSp delSp modSp modTransition">
        <pc:chgData name="Ion Barbu (2113245)" userId="S::2113245@student.uwtsd.ac.uk::a09f0ff4-ee4a-45df-89c7-69db426dae87" providerId="AD" clId="Web-{7336EBA4-B82A-6D5C-25D1-8C422CA086E3}" dt="2022-03-09T20:44:37.544" v="221"/>
        <pc:sldMkLst>
          <pc:docMk/>
          <pc:sldMk cId="1773161813" sldId="259"/>
        </pc:sldMkLst>
        <pc:spChg chg="mod">
          <ac:chgData name="Ion Barbu (2113245)" userId="S::2113245@student.uwtsd.ac.uk::a09f0ff4-ee4a-45df-89c7-69db426dae87" providerId="AD" clId="Web-{7336EBA4-B82A-6D5C-25D1-8C422CA086E3}" dt="2022-03-09T20:42:05.977" v="211" actId="20577"/>
          <ac:spMkLst>
            <pc:docMk/>
            <pc:sldMk cId="1773161813" sldId="259"/>
            <ac:spMk id="2" creationId="{CF53C21F-AC15-49A4-886D-14061FB431DE}"/>
          </ac:spMkLst>
        </pc:spChg>
        <pc:spChg chg="mod">
          <ac:chgData name="Ion Barbu (2113245)" userId="S::2113245@student.uwtsd.ac.uk::a09f0ff4-ee4a-45df-89c7-69db426dae87" providerId="AD" clId="Web-{7336EBA4-B82A-6D5C-25D1-8C422CA086E3}" dt="2022-03-09T18:29:28.982" v="14" actId="20577"/>
          <ac:spMkLst>
            <pc:docMk/>
            <pc:sldMk cId="1773161813" sldId="259"/>
            <ac:spMk id="3" creationId="{4FBE7FAC-13B9-4072-B15D-089BF27537BA}"/>
          </ac:spMkLst>
        </pc:spChg>
        <pc:picChg chg="add del mod">
          <ac:chgData name="Ion Barbu (2113245)" userId="S::2113245@student.uwtsd.ac.uk::a09f0ff4-ee4a-45df-89c7-69db426dae87" providerId="AD" clId="Web-{7336EBA4-B82A-6D5C-25D1-8C422CA086E3}" dt="2022-03-09T18:38:19.197" v="27"/>
          <ac:picMkLst>
            <pc:docMk/>
            <pc:sldMk cId="1773161813" sldId="259"/>
            <ac:picMk id="4" creationId="{5B232F38-7F9A-4950-BEF0-04EC21B8AE7B}"/>
          </ac:picMkLst>
        </pc:picChg>
        <pc:picChg chg="add mod">
          <ac:chgData name="Ion Barbu (2113245)" userId="S::2113245@student.uwtsd.ac.uk::a09f0ff4-ee4a-45df-89c7-69db426dae87" providerId="AD" clId="Web-{7336EBA4-B82A-6D5C-25D1-8C422CA086E3}" dt="2022-03-09T18:40:52.310" v="39" actId="14100"/>
          <ac:picMkLst>
            <pc:docMk/>
            <pc:sldMk cId="1773161813" sldId="259"/>
            <ac:picMk id="5" creationId="{75DC9A4B-84BA-4BAF-A15A-066790F81A06}"/>
          </ac:picMkLst>
        </pc:picChg>
      </pc:sldChg>
      <pc:sldChg chg="addSp delSp modSp mod modTransition setBg addAnim delAnim">
        <pc:chgData name="Ion Barbu (2113245)" userId="S::2113245@student.uwtsd.ac.uk::a09f0ff4-ee4a-45df-89c7-69db426dae87" providerId="AD" clId="Web-{7336EBA4-B82A-6D5C-25D1-8C422CA086E3}" dt="2022-03-09T20:45:00.779" v="223"/>
        <pc:sldMkLst>
          <pc:docMk/>
          <pc:sldMk cId="2936579041" sldId="260"/>
        </pc:sldMkLst>
        <pc:spChg chg="mod">
          <ac:chgData name="Ion Barbu (2113245)" userId="S::2113245@student.uwtsd.ac.uk::a09f0ff4-ee4a-45df-89c7-69db426dae87" providerId="AD" clId="Web-{7336EBA4-B82A-6D5C-25D1-8C422CA086E3}" dt="2022-03-09T18:22:38.894" v="5"/>
          <ac:spMkLst>
            <pc:docMk/>
            <pc:sldMk cId="2936579041" sldId="260"/>
            <ac:spMk id="2" creationId="{0D93C766-9053-41C7-ACC3-DEF37B04542B}"/>
          </ac:spMkLst>
        </pc:spChg>
        <pc:spChg chg="mod">
          <ac:chgData name="Ion Barbu (2113245)" userId="S::2113245@student.uwtsd.ac.uk::a09f0ff4-ee4a-45df-89c7-69db426dae87" providerId="AD" clId="Web-{7336EBA4-B82A-6D5C-25D1-8C422CA086E3}" dt="2022-03-09T20:23:08.493" v="119" actId="20577"/>
          <ac:spMkLst>
            <pc:docMk/>
            <pc:sldMk cId="2936579041" sldId="260"/>
            <ac:spMk id="3" creationId="{9947C79F-E305-4401-9C28-8A3DB9CCEFEA}"/>
          </ac:spMkLst>
        </pc:spChg>
        <pc:spChg chg="add">
          <ac:chgData name="Ion Barbu (2113245)" userId="S::2113245@student.uwtsd.ac.uk::a09f0ff4-ee4a-45df-89c7-69db426dae87" providerId="AD" clId="Web-{7336EBA4-B82A-6D5C-25D1-8C422CA086E3}" dt="2022-03-09T20:22:47.039" v="118"/>
          <ac:spMkLst>
            <pc:docMk/>
            <pc:sldMk cId="2936579041" sldId="260"/>
            <ac:spMk id="4" creationId="{2D532DB1-7CD1-4686-9F15-9D722E8F2F33}"/>
          </ac:spMkLst>
        </pc:spChg>
        <pc:spChg chg="add del">
          <ac:chgData name="Ion Barbu (2113245)" userId="S::2113245@student.uwtsd.ac.uk::a09f0ff4-ee4a-45df-89c7-69db426dae87" providerId="AD" clId="Web-{7336EBA4-B82A-6D5C-25D1-8C422CA086E3}" dt="2022-03-09T18:22:38.894" v="5"/>
          <ac:spMkLst>
            <pc:docMk/>
            <pc:sldMk cId="2936579041" sldId="260"/>
            <ac:spMk id="8" creationId="{4A3E5678-E0CE-4EE8-9480-5A05F00FD19B}"/>
          </ac:spMkLst>
        </pc:spChg>
        <pc:spChg chg="add del">
          <ac:chgData name="Ion Barbu (2113245)" userId="S::2113245@student.uwtsd.ac.uk::a09f0ff4-ee4a-45df-89c7-69db426dae87" providerId="AD" clId="Web-{7336EBA4-B82A-6D5C-25D1-8C422CA086E3}" dt="2022-03-09T18:22:38.894" v="5"/>
          <ac:spMkLst>
            <pc:docMk/>
            <pc:sldMk cId="2936579041" sldId="260"/>
            <ac:spMk id="10" creationId="{3FE8E618-14B9-4DC2-B015-BFA35A046450}"/>
          </ac:spMkLst>
        </pc:spChg>
        <pc:picChg chg="add mod">
          <ac:chgData name="Ion Barbu (2113245)" userId="S::2113245@student.uwtsd.ac.uk::a09f0ff4-ee4a-45df-89c7-69db426dae87" providerId="AD" clId="Web-{7336EBA4-B82A-6D5C-25D1-8C422CA086E3}" dt="2022-03-09T20:30:57.303" v="161" actId="14100"/>
          <ac:picMkLst>
            <pc:docMk/>
            <pc:sldMk cId="2936579041" sldId="260"/>
            <ac:picMk id="5" creationId="{E57E7684-DF6B-4214-A695-90C4ACC2821C}"/>
          </ac:picMkLst>
        </pc:picChg>
      </pc:sldChg>
      <pc:sldChg chg="addSp delSp modSp new modTransition">
        <pc:chgData name="Ion Barbu (2113245)" userId="S::2113245@student.uwtsd.ac.uk::a09f0ff4-ee4a-45df-89c7-69db426dae87" providerId="AD" clId="Web-{7336EBA4-B82A-6D5C-25D1-8C422CA086E3}" dt="2022-03-09T20:45:17.701" v="225"/>
        <pc:sldMkLst>
          <pc:docMk/>
          <pc:sldMk cId="1033680636" sldId="261"/>
        </pc:sldMkLst>
        <pc:spChg chg="mod">
          <ac:chgData name="Ion Barbu (2113245)" userId="S::2113245@student.uwtsd.ac.uk::a09f0ff4-ee4a-45df-89c7-69db426dae87" providerId="AD" clId="Web-{7336EBA4-B82A-6D5C-25D1-8C422CA086E3}" dt="2022-03-09T20:30:33.224" v="159" actId="20577"/>
          <ac:spMkLst>
            <pc:docMk/>
            <pc:sldMk cId="1033680636" sldId="261"/>
            <ac:spMk id="2" creationId="{AB3CBABA-0331-46B8-941B-8027DCE30702}"/>
          </ac:spMkLst>
        </pc:spChg>
        <pc:spChg chg="del">
          <ac:chgData name="Ion Barbu (2113245)" userId="S::2113245@student.uwtsd.ac.uk::a09f0ff4-ee4a-45df-89c7-69db426dae87" providerId="AD" clId="Web-{7336EBA4-B82A-6D5C-25D1-8C422CA086E3}" dt="2022-03-09T20:28:22.111" v="152"/>
          <ac:spMkLst>
            <pc:docMk/>
            <pc:sldMk cId="1033680636" sldId="261"/>
            <ac:spMk id="3" creationId="{CA10C43F-8305-4B28-B0A1-24F1D1C6F2A8}"/>
          </ac:spMkLst>
        </pc:spChg>
        <pc:picChg chg="add mod">
          <ac:chgData name="Ion Barbu (2113245)" userId="S::2113245@student.uwtsd.ac.uk::a09f0ff4-ee4a-45df-89c7-69db426dae87" providerId="AD" clId="Web-{7336EBA4-B82A-6D5C-25D1-8C422CA086E3}" dt="2022-03-09T20:30:16.848" v="158" actId="14100"/>
          <ac:picMkLst>
            <pc:docMk/>
            <pc:sldMk cId="1033680636" sldId="261"/>
            <ac:picMk id="4" creationId="{5BCA5243-B1C1-4FEC-A22B-733D045DF83D}"/>
          </ac:picMkLst>
        </pc:picChg>
      </pc:sldChg>
      <pc:sldChg chg="addSp delSp modSp new modTransition addAnim modAnim">
        <pc:chgData name="Ion Barbu (2113245)" userId="S::2113245@student.uwtsd.ac.uk::a09f0ff4-ee4a-45df-89c7-69db426dae87" providerId="AD" clId="Web-{7336EBA4-B82A-6D5C-25D1-8C422CA086E3}" dt="2022-03-09T20:48:24.988" v="230"/>
        <pc:sldMkLst>
          <pc:docMk/>
          <pc:sldMk cId="4008711040" sldId="262"/>
        </pc:sldMkLst>
        <pc:spChg chg="mod">
          <ac:chgData name="Ion Barbu (2113245)" userId="S::2113245@student.uwtsd.ac.uk::a09f0ff4-ee4a-45df-89c7-69db426dae87" providerId="AD" clId="Web-{7336EBA4-B82A-6D5C-25D1-8C422CA086E3}" dt="2022-03-09T20:32:48.134" v="179" actId="20577"/>
          <ac:spMkLst>
            <pc:docMk/>
            <pc:sldMk cId="4008711040" sldId="262"/>
            <ac:spMk id="2" creationId="{62C1E8F7-0D81-421B-9168-55912B140105}"/>
          </ac:spMkLst>
        </pc:spChg>
        <pc:spChg chg="del">
          <ac:chgData name="Ion Barbu (2113245)" userId="S::2113245@student.uwtsd.ac.uk::a09f0ff4-ee4a-45df-89c7-69db426dae87" providerId="AD" clId="Web-{7336EBA4-B82A-6D5C-25D1-8C422CA086E3}" dt="2022-03-09T20:35:47.357" v="180"/>
          <ac:spMkLst>
            <pc:docMk/>
            <pc:sldMk cId="4008711040" sldId="262"/>
            <ac:spMk id="3" creationId="{7B59FBEB-0795-4A83-986E-602655CADEF2}"/>
          </ac:spMkLst>
        </pc:spChg>
        <pc:picChg chg="add mod">
          <ac:chgData name="Ion Barbu (2113245)" userId="S::2113245@student.uwtsd.ac.uk::a09f0ff4-ee4a-45df-89c7-69db426dae87" providerId="AD" clId="Web-{7336EBA4-B82A-6D5C-25D1-8C422CA086E3}" dt="2022-03-09T20:38:57.878" v="203" actId="1076"/>
          <ac:picMkLst>
            <pc:docMk/>
            <pc:sldMk cId="4008711040" sldId="262"/>
            <ac:picMk id="4" creationId="{66BC1F10-F009-45E4-A7A2-C389B2FA71C3}"/>
          </ac:picMkLst>
        </pc:picChg>
        <pc:picChg chg="add mod">
          <ac:chgData name="Ion Barbu (2113245)" userId="S::2113245@student.uwtsd.ac.uk::a09f0ff4-ee4a-45df-89c7-69db426dae87" providerId="AD" clId="Web-{7336EBA4-B82A-6D5C-25D1-8C422CA086E3}" dt="2022-03-09T20:38:43.706" v="200" actId="1076"/>
          <ac:picMkLst>
            <pc:docMk/>
            <pc:sldMk cId="4008711040" sldId="262"/>
            <ac:picMk id="5" creationId="{FD0C9ADB-5BF1-4A52-878D-92B9BAEB8991}"/>
          </ac:picMkLst>
        </pc:picChg>
      </pc:sldChg>
    </pc:docChg>
  </pc:docChgLst>
  <pc:docChgLst>
    <pc:chgData name="Ion Barbu (2113245)" userId="S::2113245@student.uwtsd.ac.uk::a09f0ff4-ee4a-45df-89c7-69db426dae87" providerId="AD" clId="Web-{57DB2DD5-FD8F-03EE-FBA0-7239DCDF742C}"/>
    <pc:docChg chg="addSld delSld modSld">
      <pc:chgData name="Ion Barbu (2113245)" userId="S::2113245@student.uwtsd.ac.uk::a09f0ff4-ee4a-45df-89c7-69db426dae87" providerId="AD" clId="Web-{57DB2DD5-FD8F-03EE-FBA0-7239DCDF742C}" dt="2022-03-09T11:44:54.716" v="1054" actId="20577"/>
      <pc:docMkLst>
        <pc:docMk/>
      </pc:docMkLst>
      <pc:sldChg chg="modSp">
        <pc:chgData name="Ion Barbu (2113245)" userId="S::2113245@student.uwtsd.ac.uk::a09f0ff4-ee4a-45df-89c7-69db426dae87" providerId="AD" clId="Web-{57DB2DD5-FD8F-03EE-FBA0-7239DCDF742C}" dt="2022-03-09T10:34:28.024" v="37" actId="1076"/>
        <pc:sldMkLst>
          <pc:docMk/>
          <pc:sldMk cId="4141345911" sldId="256"/>
        </pc:sldMkLst>
        <pc:spChg chg="mod">
          <ac:chgData name="Ion Barbu (2113245)" userId="S::2113245@student.uwtsd.ac.uk::a09f0ff4-ee4a-45df-89c7-69db426dae87" providerId="AD" clId="Web-{57DB2DD5-FD8F-03EE-FBA0-7239DCDF742C}" dt="2022-03-09T10:34:24.274" v="35" actId="20577"/>
          <ac:spMkLst>
            <pc:docMk/>
            <pc:sldMk cId="4141345911" sldId="256"/>
            <ac:spMk id="2" creationId="{00000000-0000-0000-0000-000000000000}"/>
          </ac:spMkLst>
        </pc:spChg>
        <pc:spChg chg="mod">
          <ac:chgData name="Ion Barbu (2113245)" userId="S::2113245@student.uwtsd.ac.uk::a09f0ff4-ee4a-45df-89c7-69db426dae87" providerId="AD" clId="Web-{57DB2DD5-FD8F-03EE-FBA0-7239DCDF742C}" dt="2022-03-09T10:34:28.024" v="37" actId="1076"/>
          <ac:spMkLst>
            <pc:docMk/>
            <pc:sldMk cId="4141345911" sldId="256"/>
            <ac:spMk id="3" creationId="{00000000-0000-0000-0000-000000000000}"/>
          </ac:spMkLst>
        </pc:spChg>
      </pc:sldChg>
      <pc:sldChg chg="del">
        <pc:chgData name="Ion Barbu (2113245)" userId="S::2113245@student.uwtsd.ac.uk::a09f0ff4-ee4a-45df-89c7-69db426dae87" providerId="AD" clId="Web-{57DB2DD5-FD8F-03EE-FBA0-7239DCDF742C}" dt="2022-03-09T10:34:37.134" v="38"/>
        <pc:sldMkLst>
          <pc:docMk/>
          <pc:sldMk cId="189395376" sldId="257"/>
        </pc:sldMkLst>
      </pc:sldChg>
      <pc:sldChg chg="addSp delSp modSp new">
        <pc:chgData name="Ion Barbu (2113245)" userId="S::2113245@student.uwtsd.ac.uk::a09f0ff4-ee4a-45df-89c7-69db426dae87" providerId="AD" clId="Web-{57DB2DD5-FD8F-03EE-FBA0-7239DCDF742C}" dt="2022-03-09T11:02:01.427" v="384" actId="14100"/>
        <pc:sldMkLst>
          <pc:docMk/>
          <pc:sldMk cId="2139004456" sldId="257"/>
        </pc:sldMkLst>
        <pc:spChg chg="mod">
          <ac:chgData name="Ion Barbu (2113245)" userId="S::2113245@student.uwtsd.ac.uk::a09f0ff4-ee4a-45df-89c7-69db426dae87" providerId="AD" clId="Web-{57DB2DD5-FD8F-03EE-FBA0-7239DCDF742C}" dt="2022-03-09T11:02:01.427" v="384" actId="14100"/>
          <ac:spMkLst>
            <pc:docMk/>
            <pc:sldMk cId="2139004456" sldId="257"/>
            <ac:spMk id="2" creationId="{542189B7-3D9E-4D6C-BD4E-E5B257D80C6C}"/>
          </ac:spMkLst>
        </pc:spChg>
        <pc:spChg chg="mod">
          <ac:chgData name="Ion Barbu (2113245)" userId="S::2113245@student.uwtsd.ac.uk::a09f0ff4-ee4a-45df-89c7-69db426dae87" providerId="AD" clId="Web-{57DB2DD5-FD8F-03EE-FBA0-7239DCDF742C}" dt="2022-03-09T10:57:44.285" v="335" actId="20577"/>
          <ac:spMkLst>
            <pc:docMk/>
            <pc:sldMk cId="2139004456" sldId="257"/>
            <ac:spMk id="3" creationId="{9811CEF8-8715-4CBD-B1AB-B5FF80EEBC0A}"/>
          </ac:spMkLst>
        </pc:spChg>
        <pc:graphicFrameChg chg="add del mod">
          <ac:chgData name="Ion Barbu (2113245)" userId="S::2113245@student.uwtsd.ac.uk::a09f0ff4-ee4a-45df-89c7-69db426dae87" providerId="AD" clId="Web-{57DB2DD5-FD8F-03EE-FBA0-7239DCDF742C}" dt="2022-03-09T10:53:51.755" v="262"/>
          <ac:graphicFrameMkLst>
            <pc:docMk/>
            <pc:sldMk cId="2139004456" sldId="257"/>
            <ac:graphicFrameMk id="5" creationId="{8102A067-1EFD-452D-80D3-B8FB7A6D1E28}"/>
          </ac:graphicFrameMkLst>
        </pc:graphicFrameChg>
      </pc:sldChg>
      <pc:sldChg chg="modSp new">
        <pc:chgData name="Ion Barbu (2113245)" userId="S::2113245@student.uwtsd.ac.uk::a09f0ff4-ee4a-45df-89c7-69db426dae87" providerId="AD" clId="Web-{57DB2DD5-FD8F-03EE-FBA0-7239DCDF742C}" dt="2022-03-09T11:02:16.068" v="386" actId="14100"/>
        <pc:sldMkLst>
          <pc:docMk/>
          <pc:sldMk cId="1170909712" sldId="258"/>
        </pc:sldMkLst>
        <pc:spChg chg="mod">
          <ac:chgData name="Ion Barbu (2113245)" userId="S::2113245@student.uwtsd.ac.uk::a09f0ff4-ee4a-45df-89c7-69db426dae87" providerId="AD" clId="Web-{57DB2DD5-FD8F-03EE-FBA0-7239DCDF742C}" dt="2022-03-09T11:02:10.177" v="385" actId="14100"/>
          <ac:spMkLst>
            <pc:docMk/>
            <pc:sldMk cId="1170909712" sldId="258"/>
            <ac:spMk id="2" creationId="{AC3A3762-864D-4EB6-8CE9-1D324BFCDEFE}"/>
          </ac:spMkLst>
        </pc:spChg>
        <pc:spChg chg="mod">
          <ac:chgData name="Ion Barbu (2113245)" userId="S::2113245@student.uwtsd.ac.uk::a09f0ff4-ee4a-45df-89c7-69db426dae87" providerId="AD" clId="Web-{57DB2DD5-FD8F-03EE-FBA0-7239DCDF742C}" dt="2022-03-09T11:02:16.068" v="386" actId="14100"/>
          <ac:spMkLst>
            <pc:docMk/>
            <pc:sldMk cId="1170909712" sldId="258"/>
            <ac:spMk id="3" creationId="{843414F4-5B10-4E9C-B46A-935AE178C067}"/>
          </ac:spMkLst>
        </pc:spChg>
      </pc:sldChg>
      <pc:sldChg chg="del">
        <pc:chgData name="Ion Barbu (2113245)" userId="S::2113245@student.uwtsd.ac.uk::a09f0ff4-ee4a-45df-89c7-69db426dae87" providerId="AD" clId="Web-{57DB2DD5-FD8F-03EE-FBA0-7239DCDF742C}" dt="2022-03-09T10:34:38.509" v="39"/>
        <pc:sldMkLst>
          <pc:docMk/>
          <pc:sldMk cId="3495236480" sldId="258"/>
        </pc:sldMkLst>
      </pc:sldChg>
      <pc:sldChg chg="modSp new">
        <pc:chgData name="Ion Barbu (2113245)" userId="S::2113245@student.uwtsd.ac.uk::a09f0ff4-ee4a-45df-89c7-69db426dae87" providerId="AD" clId="Web-{57DB2DD5-FD8F-03EE-FBA0-7239DCDF742C}" dt="2022-03-09T11:14:18.755" v="404" actId="20577"/>
        <pc:sldMkLst>
          <pc:docMk/>
          <pc:sldMk cId="1773161813" sldId="259"/>
        </pc:sldMkLst>
        <pc:spChg chg="mod">
          <ac:chgData name="Ion Barbu (2113245)" userId="S::2113245@student.uwtsd.ac.uk::a09f0ff4-ee4a-45df-89c7-69db426dae87" providerId="AD" clId="Web-{57DB2DD5-FD8F-03EE-FBA0-7239DCDF742C}" dt="2022-03-09T11:02:24.772" v="387" actId="14100"/>
          <ac:spMkLst>
            <pc:docMk/>
            <pc:sldMk cId="1773161813" sldId="259"/>
            <ac:spMk id="2" creationId="{CF53C21F-AC15-49A4-886D-14061FB431DE}"/>
          </ac:spMkLst>
        </pc:spChg>
        <pc:spChg chg="mod">
          <ac:chgData name="Ion Barbu (2113245)" userId="S::2113245@student.uwtsd.ac.uk::a09f0ff4-ee4a-45df-89c7-69db426dae87" providerId="AD" clId="Web-{57DB2DD5-FD8F-03EE-FBA0-7239DCDF742C}" dt="2022-03-09T11:14:18.755" v="404" actId="20577"/>
          <ac:spMkLst>
            <pc:docMk/>
            <pc:sldMk cId="1773161813" sldId="259"/>
            <ac:spMk id="3" creationId="{4FBE7FAC-13B9-4072-B15D-089BF27537BA}"/>
          </ac:spMkLst>
        </pc:spChg>
      </pc:sldChg>
      <pc:sldChg chg="modSp new">
        <pc:chgData name="Ion Barbu (2113245)" userId="S::2113245@student.uwtsd.ac.uk::a09f0ff4-ee4a-45df-89c7-69db426dae87" providerId="AD" clId="Web-{57DB2DD5-FD8F-03EE-FBA0-7239DCDF742C}" dt="2022-03-09T11:44:54.716" v="1054" actId="20577"/>
        <pc:sldMkLst>
          <pc:docMk/>
          <pc:sldMk cId="2936579041" sldId="260"/>
        </pc:sldMkLst>
        <pc:spChg chg="mod">
          <ac:chgData name="Ion Barbu (2113245)" userId="S::2113245@student.uwtsd.ac.uk::a09f0ff4-ee4a-45df-89c7-69db426dae87" providerId="AD" clId="Web-{57DB2DD5-FD8F-03EE-FBA0-7239DCDF742C}" dt="2022-03-09T11:01:37.285" v="378" actId="14100"/>
          <ac:spMkLst>
            <pc:docMk/>
            <pc:sldMk cId="2936579041" sldId="260"/>
            <ac:spMk id="2" creationId="{0D93C766-9053-41C7-ACC3-DEF37B04542B}"/>
          </ac:spMkLst>
        </pc:spChg>
        <pc:spChg chg="mod">
          <ac:chgData name="Ion Barbu (2113245)" userId="S::2113245@student.uwtsd.ac.uk::a09f0ff4-ee4a-45df-89c7-69db426dae87" providerId="AD" clId="Web-{57DB2DD5-FD8F-03EE-FBA0-7239DCDF742C}" dt="2022-03-09T11:44:54.716" v="1054" actId="20577"/>
          <ac:spMkLst>
            <pc:docMk/>
            <pc:sldMk cId="2936579041" sldId="260"/>
            <ac:spMk id="3" creationId="{9947C79F-E305-4401-9C28-8A3DB9CCEFEA}"/>
          </ac:spMkLst>
        </pc:spChg>
      </pc:sldChg>
    </pc:docChg>
  </pc:docChgLst>
  <pc:docChgLst>
    <pc:chgData name="Ion Barbu (2113245)" userId="S::2113245@student.uwtsd.ac.uk::a09f0ff4-ee4a-45df-89c7-69db426dae87" providerId="AD" clId="Web-{9A31EE22-AD5A-71AE-AC17-41A52DD2E845}"/>
    <pc:docChg chg="addSld modSld">
      <pc:chgData name="Ion Barbu (2113245)" userId="S::2113245@student.uwtsd.ac.uk::a09f0ff4-ee4a-45df-89c7-69db426dae87" providerId="AD" clId="Web-{9A31EE22-AD5A-71AE-AC17-41A52DD2E845}" dt="2022-03-10T19:48:55.204" v="807" actId="20577"/>
      <pc:docMkLst>
        <pc:docMk/>
      </pc:docMkLst>
      <pc:sldChg chg="modAnim">
        <pc:chgData name="Ion Barbu (2113245)" userId="S::2113245@student.uwtsd.ac.uk::a09f0ff4-ee4a-45df-89c7-69db426dae87" providerId="AD" clId="Web-{9A31EE22-AD5A-71AE-AC17-41A52DD2E845}" dt="2022-03-10T19:36:08.167" v="584"/>
        <pc:sldMkLst>
          <pc:docMk/>
          <pc:sldMk cId="4141345911" sldId="256"/>
        </pc:sldMkLst>
      </pc:sldChg>
      <pc:sldChg chg="addAnim modAnim">
        <pc:chgData name="Ion Barbu (2113245)" userId="S::2113245@student.uwtsd.ac.uk::a09f0ff4-ee4a-45df-89c7-69db426dae87" providerId="AD" clId="Web-{9A31EE22-AD5A-71AE-AC17-41A52DD2E845}" dt="2022-03-10T19:34:15.883" v="582"/>
        <pc:sldMkLst>
          <pc:docMk/>
          <pc:sldMk cId="2936579041" sldId="260"/>
        </pc:sldMkLst>
      </pc:sldChg>
      <pc:sldChg chg="addSp delSp modSp new modTransition">
        <pc:chgData name="Ion Barbu (2113245)" userId="S::2113245@student.uwtsd.ac.uk::a09f0ff4-ee4a-45df-89c7-69db426dae87" providerId="AD" clId="Web-{9A31EE22-AD5A-71AE-AC17-41A52DD2E845}" dt="2022-03-10T19:30:08.845" v="574"/>
        <pc:sldMkLst>
          <pc:docMk/>
          <pc:sldMk cId="1082204623" sldId="263"/>
        </pc:sldMkLst>
        <pc:spChg chg="del mod">
          <ac:chgData name="Ion Barbu (2113245)" userId="S::2113245@student.uwtsd.ac.uk::a09f0ff4-ee4a-45df-89c7-69db426dae87" providerId="AD" clId="Web-{9A31EE22-AD5A-71AE-AC17-41A52DD2E845}" dt="2022-03-10T19:08:44.107" v="16"/>
          <ac:spMkLst>
            <pc:docMk/>
            <pc:sldMk cId="1082204623" sldId="263"/>
            <ac:spMk id="2" creationId="{29A2EBE0-8B3A-41EA-B4FB-2368784FC225}"/>
          </ac:spMkLst>
        </pc:spChg>
        <pc:spChg chg="mod">
          <ac:chgData name="Ion Barbu (2113245)" userId="S::2113245@student.uwtsd.ac.uk::a09f0ff4-ee4a-45df-89c7-69db426dae87" providerId="AD" clId="Web-{9A31EE22-AD5A-71AE-AC17-41A52DD2E845}" dt="2022-03-10T19:13:23.708" v="216" actId="14100"/>
          <ac:spMkLst>
            <pc:docMk/>
            <pc:sldMk cId="1082204623" sldId="263"/>
            <ac:spMk id="3" creationId="{4931E212-71FA-48D4-AF8A-E3B774C2C2BD}"/>
          </ac:spMkLst>
        </pc:spChg>
        <pc:picChg chg="add mod">
          <ac:chgData name="Ion Barbu (2113245)" userId="S::2113245@student.uwtsd.ac.uk::a09f0ff4-ee4a-45df-89c7-69db426dae87" providerId="AD" clId="Web-{9A31EE22-AD5A-71AE-AC17-41A52DD2E845}" dt="2022-03-10T19:23:26.318" v="562" actId="14100"/>
          <ac:picMkLst>
            <pc:docMk/>
            <pc:sldMk cId="1082204623" sldId="263"/>
            <ac:picMk id="4" creationId="{1DB3BC5C-1F97-44E3-B6CF-5C624390D6C9}"/>
          </ac:picMkLst>
        </pc:picChg>
      </pc:sldChg>
      <pc:sldChg chg="addSp delSp modSp new modTransition addAnim modAnim">
        <pc:chgData name="Ion Barbu (2113245)" userId="S::2113245@student.uwtsd.ac.uk::a09f0ff4-ee4a-45df-89c7-69db426dae87" providerId="AD" clId="Web-{9A31EE22-AD5A-71AE-AC17-41A52DD2E845}" dt="2022-03-10T19:32:19.286" v="580"/>
        <pc:sldMkLst>
          <pc:docMk/>
          <pc:sldMk cId="1597456225" sldId="264"/>
        </pc:sldMkLst>
        <pc:spChg chg="del">
          <ac:chgData name="Ion Barbu (2113245)" userId="S::2113245@student.uwtsd.ac.uk::a09f0ff4-ee4a-45df-89c7-69db426dae87" providerId="AD" clId="Web-{9A31EE22-AD5A-71AE-AC17-41A52DD2E845}" dt="2022-03-10T19:13:04.832" v="213"/>
          <ac:spMkLst>
            <pc:docMk/>
            <pc:sldMk cId="1597456225" sldId="264"/>
            <ac:spMk id="2" creationId="{0F48F58A-A2F2-40E3-89BF-8FA80C2C46C3}"/>
          </ac:spMkLst>
        </pc:spChg>
        <pc:spChg chg="mod">
          <ac:chgData name="Ion Barbu (2113245)" userId="S::2113245@student.uwtsd.ac.uk::a09f0ff4-ee4a-45df-89c7-69db426dae87" providerId="AD" clId="Web-{9A31EE22-AD5A-71AE-AC17-41A52DD2E845}" dt="2022-03-10T19:20:38.564" v="550" actId="1076"/>
          <ac:spMkLst>
            <pc:docMk/>
            <pc:sldMk cId="1597456225" sldId="264"/>
            <ac:spMk id="3" creationId="{58009F8E-E6ED-4852-8947-0D88D2195EF0}"/>
          </ac:spMkLst>
        </pc:spChg>
        <pc:picChg chg="add mod">
          <ac:chgData name="Ion Barbu (2113245)" userId="S::2113245@student.uwtsd.ac.uk::a09f0ff4-ee4a-45df-89c7-69db426dae87" providerId="AD" clId="Web-{9A31EE22-AD5A-71AE-AC17-41A52DD2E845}" dt="2022-03-10T19:31:45.160" v="578" actId="1076"/>
          <ac:picMkLst>
            <pc:docMk/>
            <pc:sldMk cId="1597456225" sldId="264"/>
            <ac:picMk id="4" creationId="{E412A33A-0F4E-4E0D-A127-A0CC0C2FD3B4}"/>
          </ac:picMkLst>
        </pc:picChg>
      </pc:sldChg>
      <pc:sldChg chg="delSp modSp new">
        <pc:chgData name="Ion Barbu (2113245)" userId="S::2113245@student.uwtsd.ac.uk::a09f0ff4-ee4a-45df-89c7-69db426dae87" providerId="AD" clId="Web-{9A31EE22-AD5A-71AE-AC17-41A52DD2E845}" dt="2022-03-10T19:48:55.204" v="807" actId="20577"/>
        <pc:sldMkLst>
          <pc:docMk/>
          <pc:sldMk cId="4283510022" sldId="265"/>
        </pc:sldMkLst>
        <pc:spChg chg="del">
          <ac:chgData name="Ion Barbu (2113245)" userId="S::2113245@student.uwtsd.ac.uk::a09f0ff4-ee4a-45df-89c7-69db426dae87" providerId="AD" clId="Web-{9A31EE22-AD5A-71AE-AC17-41A52DD2E845}" dt="2022-03-10T19:41:02.097" v="586"/>
          <ac:spMkLst>
            <pc:docMk/>
            <pc:sldMk cId="4283510022" sldId="265"/>
            <ac:spMk id="2" creationId="{3A12AFBD-BA74-47BB-88F2-0F35831633EE}"/>
          </ac:spMkLst>
        </pc:spChg>
        <pc:spChg chg="mod">
          <ac:chgData name="Ion Barbu (2113245)" userId="S::2113245@student.uwtsd.ac.uk::a09f0ff4-ee4a-45df-89c7-69db426dae87" providerId="AD" clId="Web-{9A31EE22-AD5A-71AE-AC17-41A52DD2E845}" dt="2022-03-10T19:48:55.204" v="807" actId="20577"/>
          <ac:spMkLst>
            <pc:docMk/>
            <pc:sldMk cId="4283510022" sldId="265"/>
            <ac:spMk id="3" creationId="{053942B8-126C-4301-99E8-A94B5DF78E9A}"/>
          </ac:spMkLst>
        </pc:spChg>
      </pc:sldChg>
    </pc:docChg>
  </pc:docChgLst>
  <pc:docChgLst>
    <pc:chgData name="Ion Barbu (2113245)" userId="S::2113245@student.uwtsd.ac.uk::a09f0ff4-ee4a-45df-89c7-69db426dae87" providerId="AD" clId="Web-{CF73F669-1025-6365-8CFB-7DAE28447069}"/>
    <pc:docChg chg="addSld modSld addMainMaster delMainMaster">
      <pc:chgData name="Ion Barbu (2113245)" userId="S::2113245@student.uwtsd.ac.uk::a09f0ff4-ee4a-45df-89c7-69db426dae87" providerId="AD" clId="Web-{CF73F669-1025-6365-8CFB-7DAE28447069}" dt="2022-03-08T20:22:56.098" v="103" actId="20577"/>
      <pc:docMkLst>
        <pc:docMk/>
      </pc:docMkLst>
      <pc:sldChg chg="addSp delSp modSp mod setBg modClrScheme addAnim modAnim setClrOvrMap chgLayout">
        <pc:chgData name="Ion Barbu (2113245)" userId="S::2113245@student.uwtsd.ac.uk::a09f0ff4-ee4a-45df-89c7-69db426dae87" providerId="AD" clId="Web-{CF73F669-1025-6365-8CFB-7DAE28447069}" dt="2022-03-08T19:36:58.521" v="50"/>
        <pc:sldMkLst>
          <pc:docMk/>
          <pc:sldMk cId="4141345911" sldId="256"/>
        </pc:sldMkLst>
        <pc:spChg chg="mod ord">
          <ac:chgData name="Ion Barbu (2113245)" userId="S::2113245@student.uwtsd.ac.uk::a09f0ff4-ee4a-45df-89c7-69db426dae87" providerId="AD" clId="Web-{CF73F669-1025-6365-8CFB-7DAE28447069}" dt="2022-03-08T19:21:36.039" v="18" actId="20577"/>
          <ac:spMkLst>
            <pc:docMk/>
            <pc:sldMk cId="4141345911" sldId="256"/>
            <ac:spMk id="2" creationId="{00000000-0000-0000-0000-000000000000}"/>
          </ac:spMkLst>
        </pc:spChg>
        <pc:spChg chg="mod ord">
          <ac:chgData name="Ion Barbu (2113245)" userId="S::2113245@student.uwtsd.ac.uk::a09f0ff4-ee4a-45df-89c7-69db426dae87" providerId="AD" clId="Web-{CF73F669-1025-6365-8CFB-7DAE28447069}" dt="2022-03-08T19:21:17.116" v="17" actId="20577"/>
          <ac:spMkLst>
            <pc:docMk/>
            <pc:sldMk cId="4141345911" sldId="256"/>
            <ac:spMk id="3" creationId="{00000000-0000-0000-0000-000000000000}"/>
          </ac:spMkLst>
        </pc:spChg>
        <pc:spChg chg="add del">
          <ac:chgData name="Ion Barbu (2113245)" userId="S::2113245@student.uwtsd.ac.uk::a09f0ff4-ee4a-45df-89c7-69db426dae87" providerId="AD" clId="Web-{CF73F669-1025-6365-8CFB-7DAE28447069}" dt="2022-03-08T19:19:07.988" v="2"/>
          <ac:spMkLst>
            <pc:docMk/>
            <pc:sldMk cId="4141345911" sldId="256"/>
            <ac:spMk id="9" creationId="{158B3569-73B2-4D05-8E95-886A6EE17F1F}"/>
          </ac:spMkLst>
        </pc:spChg>
        <pc:spChg chg="add del">
          <ac:chgData name="Ion Barbu (2113245)" userId="S::2113245@student.uwtsd.ac.uk::a09f0ff4-ee4a-45df-89c7-69db426dae87" providerId="AD" clId="Web-{CF73F669-1025-6365-8CFB-7DAE28447069}" dt="2022-03-08T19:19:07.988" v="2"/>
          <ac:spMkLst>
            <pc:docMk/>
            <pc:sldMk cId="4141345911" sldId="256"/>
            <ac:spMk id="10" creationId="{B71758F4-3F46-45DA-8AC5-4E508DA080BA}"/>
          </ac:spMkLst>
        </pc:spChg>
        <pc:spChg chg="add del">
          <ac:chgData name="Ion Barbu (2113245)" userId="S::2113245@student.uwtsd.ac.uk::a09f0ff4-ee4a-45df-89c7-69db426dae87" providerId="AD" clId="Web-{CF73F669-1025-6365-8CFB-7DAE28447069}" dt="2022-03-08T19:19:07.988" v="2"/>
          <ac:spMkLst>
            <pc:docMk/>
            <pc:sldMk cId="4141345911" sldId="256"/>
            <ac:spMk id="13" creationId="{8D61482F-F3C5-4D66-8C5D-C6BBE3E1275C}"/>
          </ac:spMkLst>
        </pc:spChg>
        <pc:spChg chg="add del">
          <ac:chgData name="Ion Barbu (2113245)" userId="S::2113245@student.uwtsd.ac.uk::a09f0ff4-ee4a-45df-89c7-69db426dae87" providerId="AD" clId="Web-{CF73F669-1025-6365-8CFB-7DAE28447069}" dt="2022-03-08T19:19:53.239" v="4"/>
          <ac:spMkLst>
            <pc:docMk/>
            <pc:sldMk cId="4141345911" sldId="256"/>
            <ac:spMk id="15" creationId="{B5B09F67-0226-4836-9B22-AFF94EF63BE1}"/>
          </ac:spMkLst>
        </pc:spChg>
        <pc:spChg chg="add del">
          <ac:chgData name="Ion Barbu (2113245)" userId="S::2113245@student.uwtsd.ac.uk::a09f0ff4-ee4a-45df-89c7-69db426dae87" providerId="AD" clId="Web-{CF73F669-1025-6365-8CFB-7DAE28447069}" dt="2022-03-08T19:19:53.239" v="4"/>
          <ac:spMkLst>
            <pc:docMk/>
            <pc:sldMk cId="4141345911" sldId="256"/>
            <ac:spMk id="17" creationId="{EF6D18FB-3D39-4747-9ED8-42C5DFAB8A26}"/>
          </ac:spMkLst>
        </pc:spChg>
        <pc:spChg chg="add del">
          <ac:chgData name="Ion Barbu (2113245)" userId="S::2113245@student.uwtsd.ac.uk::a09f0ff4-ee4a-45df-89c7-69db426dae87" providerId="AD" clId="Web-{CF73F669-1025-6365-8CFB-7DAE28447069}" dt="2022-03-08T19:19:53.239" v="4"/>
          <ac:spMkLst>
            <pc:docMk/>
            <pc:sldMk cId="4141345911" sldId="256"/>
            <ac:spMk id="23" creationId="{EDCDD4D4-ADBD-45B9-944B-E77CC258426B}"/>
          </ac:spMkLst>
        </pc:spChg>
        <pc:spChg chg="add del">
          <ac:chgData name="Ion Barbu (2113245)" userId="S::2113245@student.uwtsd.ac.uk::a09f0ff4-ee4a-45df-89c7-69db426dae87" providerId="AD" clId="Web-{CF73F669-1025-6365-8CFB-7DAE28447069}" dt="2022-03-08T19:19:56.364" v="6"/>
          <ac:spMkLst>
            <pc:docMk/>
            <pc:sldMk cId="4141345911" sldId="256"/>
            <ac:spMk id="27" creationId="{EA4E4267-CAF0-4C38-8DC6-CD3B1A9F046E}"/>
          </ac:spMkLst>
        </pc:spChg>
        <pc:spChg chg="add del">
          <ac:chgData name="Ion Barbu (2113245)" userId="S::2113245@student.uwtsd.ac.uk::a09f0ff4-ee4a-45df-89c7-69db426dae87" providerId="AD" clId="Web-{CF73F669-1025-6365-8CFB-7DAE28447069}" dt="2022-03-08T19:19:56.364" v="6"/>
          <ac:spMkLst>
            <pc:docMk/>
            <pc:sldMk cId="4141345911" sldId="256"/>
            <ac:spMk id="29" creationId="{0EE3ACC5-126D-4BA4-8B45-7F0B5B839C51}"/>
          </ac:spMkLst>
        </pc:spChg>
        <pc:spChg chg="add del">
          <ac:chgData name="Ion Barbu (2113245)" userId="S::2113245@student.uwtsd.ac.uk::a09f0ff4-ee4a-45df-89c7-69db426dae87" providerId="AD" clId="Web-{CF73F669-1025-6365-8CFB-7DAE28447069}" dt="2022-03-08T19:19:56.364" v="6"/>
          <ac:spMkLst>
            <pc:docMk/>
            <pc:sldMk cId="4141345911" sldId="256"/>
            <ac:spMk id="30" creationId="{AB2868F7-FE10-4289-A5BD-90763C7A2F5A}"/>
          </ac:spMkLst>
        </pc:spChg>
        <pc:spChg chg="add del">
          <ac:chgData name="Ion Barbu (2113245)" userId="S::2113245@student.uwtsd.ac.uk::a09f0ff4-ee4a-45df-89c7-69db426dae87" providerId="AD" clId="Web-{CF73F669-1025-6365-8CFB-7DAE28447069}" dt="2022-03-08T19:19:56.364" v="6"/>
          <ac:spMkLst>
            <pc:docMk/>
            <pc:sldMk cId="4141345911" sldId="256"/>
            <ac:spMk id="31" creationId="{BD94142C-10EE-487C-A327-404FDF358F22}"/>
          </ac:spMkLst>
        </pc:spChg>
        <pc:spChg chg="add del">
          <ac:chgData name="Ion Barbu (2113245)" userId="S::2113245@student.uwtsd.ac.uk::a09f0ff4-ee4a-45df-89c7-69db426dae87" providerId="AD" clId="Web-{CF73F669-1025-6365-8CFB-7DAE28447069}" dt="2022-03-08T19:19:56.364" v="6"/>
          <ac:spMkLst>
            <pc:docMk/>
            <pc:sldMk cId="4141345911" sldId="256"/>
            <ac:spMk id="32" creationId="{5F7FAC2D-7A74-4939-A917-A1A5AF935685}"/>
          </ac:spMkLst>
        </pc:spChg>
        <pc:spChg chg="add del">
          <ac:chgData name="Ion Barbu (2113245)" userId="S::2113245@student.uwtsd.ac.uk::a09f0ff4-ee4a-45df-89c7-69db426dae87" providerId="AD" clId="Web-{CF73F669-1025-6365-8CFB-7DAE28447069}" dt="2022-03-08T19:19:56.364" v="6"/>
          <ac:spMkLst>
            <pc:docMk/>
            <pc:sldMk cId="4141345911" sldId="256"/>
            <ac:spMk id="33" creationId="{BA53A868-C420-4BAE-9244-EC162AF05CFC}"/>
          </ac:spMkLst>
        </pc:spChg>
        <pc:spChg chg="add del">
          <ac:chgData name="Ion Barbu (2113245)" userId="S::2113245@student.uwtsd.ac.uk::a09f0ff4-ee4a-45df-89c7-69db426dae87" providerId="AD" clId="Web-{CF73F669-1025-6365-8CFB-7DAE28447069}" dt="2022-03-08T19:20:13.802" v="8"/>
          <ac:spMkLst>
            <pc:docMk/>
            <pc:sldMk cId="4141345911" sldId="256"/>
            <ac:spMk id="37" creationId="{9EB54D17-3792-403D-9127-495845021D2B}"/>
          </ac:spMkLst>
        </pc:spChg>
        <pc:spChg chg="add del">
          <ac:chgData name="Ion Barbu (2113245)" userId="S::2113245@student.uwtsd.ac.uk::a09f0ff4-ee4a-45df-89c7-69db426dae87" providerId="AD" clId="Web-{CF73F669-1025-6365-8CFB-7DAE28447069}" dt="2022-03-08T19:20:13.802" v="8"/>
          <ac:spMkLst>
            <pc:docMk/>
            <pc:sldMk cId="4141345911" sldId="256"/>
            <ac:spMk id="38" creationId="{51A01047-632B-4F57-9CDB-AA680D5BBB19}"/>
          </ac:spMkLst>
        </pc:spChg>
        <pc:spChg chg="add del">
          <ac:chgData name="Ion Barbu (2113245)" userId="S::2113245@student.uwtsd.ac.uk::a09f0ff4-ee4a-45df-89c7-69db426dae87" providerId="AD" clId="Web-{CF73F669-1025-6365-8CFB-7DAE28447069}" dt="2022-03-08T19:20:13.802" v="8"/>
          <ac:spMkLst>
            <pc:docMk/>
            <pc:sldMk cId="4141345911" sldId="256"/>
            <ac:spMk id="39" creationId="{48EF695B-E7DE-4164-862A-9CD06DFB0EC0}"/>
          </ac:spMkLst>
        </pc:spChg>
        <pc:spChg chg="add">
          <ac:chgData name="Ion Barbu (2113245)" userId="S::2113245@student.uwtsd.ac.uk::a09f0ff4-ee4a-45df-89c7-69db426dae87" providerId="AD" clId="Web-{CF73F669-1025-6365-8CFB-7DAE28447069}" dt="2022-03-08T19:20:13.833" v="9"/>
          <ac:spMkLst>
            <pc:docMk/>
            <pc:sldMk cId="4141345911" sldId="256"/>
            <ac:spMk id="45" creationId="{91C2F78B-DEE8-4195-A196-DFC51BDADFF9}"/>
          </ac:spMkLst>
        </pc:spChg>
        <pc:spChg chg="add">
          <ac:chgData name="Ion Barbu (2113245)" userId="S::2113245@student.uwtsd.ac.uk::a09f0ff4-ee4a-45df-89c7-69db426dae87" providerId="AD" clId="Web-{CF73F669-1025-6365-8CFB-7DAE28447069}" dt="2022-03-08T19:20:13.833" v="9"/>
          <ac:spMkLst>
            <pc:docMk/>
            <pc:sldMk cId="4141345911" sldId="256"/>
            <ac:spMk id="46" creationId="{A1D79D08-4BE8-4799-BE09-5078DFEE2256}"/>
          </ac:spMkLst>
        </pc:spChg>
        <pc:spChg chg="add">
          <ac:chgData name="Ion Barbu (2113245)" userId="S::2113245@student.uwtsd.ac.uk::a09f0ff4-ee4a-45df-89c7-69db426dae87" providerId="AD" clId="Web-{CF73F669-1025-6365-8CFB-7DAE28447069}" dt="2022-03-08T19:20:13.833" v="9"/>
          <ac:spMkLst>
            <pc:docMk/>
            <pc:sldMk cId="4141345911" sldId="256"/>
            <ac:spMk id="48" creationId="{327AB4C5-0719-4E35-87CD-199EB59E3EE5}"/>
          </ac:spMkLst>
        </pc:spChg>
        <pc:spChg chg="add">
          <ac:chgData name="Ion Barbu (2113245)" userId="S::2113245@student.uwtsd.ac.uk::a09f0ff4-ee4a-45df-89c7-69db426dae87" providerId="AD" clId="Web-{CF73F669-1025-6365-8CFB-7DAE28447069}" dt="2022-03-08T19:20:13.833" v="9"/>
          <ac:spMkLst>
            <pc:docMk/>
            <pc:sldMk cId="4141345911" sldId="256"/>
            <ac:spMk id="49" creationId="{6AD2284B-B8B7-4BE1-A9DE-32E5FCF7BBFC}"/>
          </ac:spMkLst>
        </pc:spChg>
        <pc:grpChg chg="add del">
          <ac:chgData name="Ion Barbu (2113245)" userId="S::2113245@student.uwtsd.ac.uk::a09f0ff4-ee4a-45df-89c7-69db426dae87" providerId="AD" clId="Web-{CF73F669-1025-6365-8CFB-7DAE28447069}" dt="2022-03-08T19:20:13.802" v="8"/>
          <ac:grpSpMkLst>
            <pc:docMk/>
            <pc:sldMk cId="4141345911" sldId="256"/>
            <ac:grpSpMk id="40" creationId="{D5ADB088-C125-457F-9C61-DFE21DCEF4A5}"/>
          </ac:grpSpMkLst>
        </pc:grpChg>
        <pc:picChg chg="mod">
          <ac:chgData name="Ion Barbu (2113245)" userId="S::2113245@student.uwtsd.ac.uk::a09f0ff4-ee4a-45df-89c7-69db426dae87" providerId="AD" clId="Web-{CF73F669-1025-6365-8CFB-7DAE28447069}" dt="2022-03-08T19:20:13.833" v="9"/>
          <ac:picMkLst>
            <pc:docMk/>
            <pc:sldMk cId="4141345911" sldId="256"/>
            <ac:picMk id="7" creationId="{98637C09-9A64-48AE-84A5-F09430EA4E08}"/>
          </ac:picMkLst>
        </pc:picChg>
        <pc:cxnChg chg="add del">
          <ac:chgData name="Ion Barbu (2113245)" userId="S::2113245@student.uwtsd.ac.uk::a09f0ff4-ee4a-45df-89c7-69db426dae87" providerId="AD" clId="Web-{CF73F669-1025-6365-8CFB-7DAE28447069}" dt="2022-03-08T19:19:07.988" v="2"/>
          <ac:cxnSpMkLst>
            <pc:docMk/>
            <pc:sldMk cId="4141345911" sldId="256"/>
            <ac:cxnSpMk id="11" creationId="{56020367-4FD5-4596-8E10-C5F095CD8DBF}"/>
          </ac:cxnSpMkLst>
        </pc:cxnChg>
        <pc:cxnChg chg="add del">
          <ac:chgData name="Ion Barbu (2113245)" userId="S::2113245@student.uwtsd.ac.uk::a09f0ff4-ee4a-45df-89c7-69db426dae87" providerId="AD" clId="Web-{CF73F669-1025-6365-8CFB-7DAE28447069}" dt="2022-03-08T19:19:56.364" v="6"/>
          <ac:cxnSpMkLst>
            <pc:docMk/>
            <pc:sldMk cId="4141345911" sldId="256"/>
            <ac:cxnSpMk id="28" creationId="{1ECFA516-C18C-41AE-AFF2-A0D0A59C9E90}"/>
          </ac:cxnSpMkLst>
        </pc:cxnChg>
        <pc:cxnChg chg="add del">
          <ac:chgData name="Ion Barbu (2113245)" userId="S::2113245@student.uwtsd.ac.uk::a09f0ff4-ee4a-45df-89c7-69db426dae87" providerId="AD" clId="Web-{CF73F669-1025-6365-8CFB-7DAE28447069}" dt="2022-03-08T19:19:56.364" v="6"/>
          <ac:cxnSpMkLst>
            <pc:docMk/>
            <pc:sldMk cId="4141345911" sldId="256"/>
            <ac:cxnSpMk id="34" creationId="{C2686EF3-81CC-419F-96C3-002A75880309}"/>
          </ac:cxnSpMkLst>
        </pc:cxnChg>
        <pc:cxnChg chg="add del">
          <ac:chgData name="Ion Barbu (2113245)" userId="S::2113245@student.uwtsd.ac.uk::a09f0ff4-ee4a-45df-89c7-69db426dae87" providerId="AD" clId="Web-{CF73F669-1025-6365-8CFB-7DAE28447069}" dt="2022-03-08T19:19:56.364" v="6"/>
          <ac:cxnSpMkLst>
            <pc:docMk/>
            <pc:sldMk cId="4141345911" sldId="256"/>
            <ac:cxnSpMk id="35" creationId="{F8D93CCA-A85E-4529-A6F0-8BB54D27BCD1}"/>
          </ac:cxnSpMkLst>
        </pc:cxnChg>
        <pc:cxnChg chg="add">
          <ac:chgData name="Ion Barbu (2113245)" userId="S::2113245@student.uwtsd.ac.uk::a09f0ff4-ee4a-45df-89c7-69db426dae87" providerId="AD" clId="Web-{CF73F669-1025-6365-8CFB-7DAE28447069}" dt="2022-03-08T19:20:13.833" v="9"/>
          <ac:cxnSpMkLst>
            <pc:docMk/>
            <pc:sldMk cId="4141345911" sldId="256"/>
            <ac:cxnSpMk id="47" creationId="{C95D65A1-16CB-407F-993F-2A6D59BCC0C8}"/>
          </ac:cxnSpMkLst>
        </pc:cxnChg>
      </pc:sldChg>
      <pc:sldChg chg="addSp delSp modSp new mod setBg">
        <pc:chgData name="Ion Barbu (2113245)" userId="S::2113245@student.uwtsd.ac.uk::a09f0ff4-ee4a-45df-89c7-69db426dae87" providerId="AD" clId="Web-{CF73F669-1025-6365-8CFB-7DAE28447069}" dt="2022-03-08T20:13:34.646" v="81" actId="14100"/>
        <pc:sldMkLst>
          <pc:docMk/>
          <pc:sldMk cId="189395376" sldId="257"/>
        </pc:sldMkLst>
        <pc:spChg chg="del">
          <ac:chgData name="Ion Barbu (2113245)" userId="S::2113245@student.uwtsd.ac.uk::a09f0ff4-ee4a-45df-89c7-69db426dae87" providerId="AD" clId="Web-{CF73F669-1025-6365-8CFB-7DAE28447069}" dt="2022-03-08T19:22:02.789" v="20"/>
          <ac:spMkLst>
            <pc:docMk/>
            <pc:sldMk cId="189395376" sldId="257"/>
            <ac:spMk id="2" creationId="{1608B916-71AD-45BF-BEF6-355454E27B5B}"/>
          </ac:spMkLst>
        </pc:spChg>
        <pc:spChg chg="del">
          <ac:chgData name="Ion Barbu (2113245)" userId="S::2113245@student.uwtsd.ac.uk::a09f0ff4-ee4a-45df-89c7-69db426dae87" providerId="AD" clId="Web-{CF73F669-1025-6365-8CFB-7DAE28447069}" dt="2022-03-08T19:22:05.586" v="21"/>
          <ac:spMkLst>
            <pc:docMk/>
            <pc:sldMk cId="189395376" sldId="257"/>
            <ac:spMk id="3" creationId="{9E25817D-4D93-4950-BC1F-C3B98F6F7573}"/>
          </ac:spMkLst>
        </pc:spChg>
        <pc:spChg chg="add mod">
          <ac:chgData name="Ion Barbu (2113245)" userId="S::2113245@student.uwtsd.ac.uk::a09f0ff4-ee4a-45df-89c7-69db426dae87" providerId="AD" clId="Web-{CF73F669-1025-6365-8CFB-7DAE28447069}" dt="2022-03-08T19:46:15.628" v="66"/>
          <ac:spMkLst>
            <pc:docMk/>
            <pc:sldMk cId="189395376" sldId="257"/>
            <ac:spMk id="4" creationId="{53D0EA31-1EE1-4506-8019-C473F6C22155}"/>
          </ac:spMkLst>
        </pc:spChg>
        <pc:spChg chg="add mod">
          <ac:chgData name="Ion Barbu (2113245)" userId="S::2113245@student.uwtsd.ac.uk::a09f0ff4-ee4a-45df-89c7-69db426dae87" providerId="AD" clId="Web-{CF73F669-1025-6365-8CFB-7DAE28447069}" dt="2022-03-08T19:30:53.753" v="44" actId="20577"/>
          <ac:spMkLst>
            <pc:docMk/>
            <pc:sldMk cId="189395376" sldId="257"/>
            <ac:spMk id="5" creationId="{1CA7AE49-8A5A-4660-A165-76E04BCF1DE5}"/>
          </ac:spMkLst>
        </pc:spChg>
        <pc:spChg chg="add del mod">
          <ac:chgData name="Ion Barbu (2113245)" userId="S::2113245@student.uwtsd.ac.uk::a09f0ff4-ee4a-45df-89c7-69db426dae87" providerId="AD" clId="Web-{CF73F669-1025-6365-8CFB-7DAE28447069}" dt="2022-03-08T20:13:34.646" v="81" actId="14100"/>
          <ac:spMkLst>
            <pc:docMk/>
            <pc:sldMk cId="189395376" sldId="257"/>
            <ac:spMk id="6" creationId="{3351F567-EEBA-4E6A-A5F9-01B073A53C3C}"/>
          </ac:spMkLst>
        </pc:spChg>
        <pc:spChg chg="add del">
          <ac:chgData name="Ion Barbu (2113245)" userId="S::2113245@student.uwtsd.ac.uk::a09f0ff4-ee4a-45df-89c7-69db426dae87" providerId="AD" clId="Web-{CF73F669-1025-6365-8CFB-7DAE28447069}" dt="2022-03-08T19:46:15.628" v="66"/>
          <ac:spMkLst>
            <pc:docMk/>
            <pc:sldMk cId="189395376" sldId="257"/>
            <ac:spMk id="12" creationId="{91C2F78B-DEE8-4195-A196-DFC51BDADFF9}"/>
          </ac:spMkLst>
        </pc:spChg>
        <pc:spChg chg="add del">
          <ac:chgData name="Ion Barbu (2113245)" userId="S::2113245@student.uwtsd.ac.uk::a09f0ff4-ee4a-45df-89c7-69db426dae87" providerId="AD" clId="Web-{CF73F669-1025-6365-8CFB-7DAE28447069}" dt="2022-03-08T19:46:15.628" v="66"/>
          <ac:spMkLst>
            <pc:docMk/>
            <pc:sldMk cId="189395376" sldId="257"/>
            <ac:spMk id="14" creationId="{A1D79D08-4BE8-4799-BE09-5078DFEE2256}"/>
          </ac:spMkLst>
        </pc:spChg>
        <pc:spChg chg="add del">
          <ac:chgData name="Ion Barbu (2113245)" userId="S::2113245@student.uwtsd.ac.uk::a09f0ff4-ee4a-45df-89c7-69db426dae87" providerId="AD" clId="Web-{CF73F669-1025-6365-8CFB-7DAE28447069}" dt="2022-03-08T19:46:15.628" v="66"/>
          <ac:spMkLst>
            <pc:docMk/>
            <pc:sldMk cId="189395376" sldId="257"/>
            <ac:spMk id="18" creationId="{AB20E7A4-EC2C-47C8-BE55-65771E3F2EDA}"/>
          </ac:spMkLst>
        </pc:spChg>
        <pc:spChg chg="add del">
          <ac:chgData name="Ion Barbu (2113245)" userId="S::2113245@student.uwtsd.ac.uk::a09f0ff4-ee4a-45df-89c7-69db426dae87" providerId="AD" clId="Web-{CF73F669-1025-6365-8CFB-7DAE28447069}" dt="2022-03-08T19:46:15.628" v="66"/>
          <ac:spMkLst>
            <pc:docMk/>
            <pc:sldMk cId="189395376" sldId="257"/>
            <ac:spMk id="20" creationId="{1CF23DDA-0D09-4FE5-AE88-EBBE5E02467C}"/>
          </ac:spMkLst>
        </pc:spChg>
        <pc:graphicFrameChg chg="add del">
          <ac:chgData name="Ion Barbu (2113245)" userId="S::2113245@student.uwtsd.ac.uk::a09f0ff4-ee4a-45df-89c7-69db426dae87" providerId="AD" clId="Web-{CF73F669-1025-6365-8CFB-7DAE28447069}" dt="2022-03-08T19:46:15.628" v="66"/>
          <ac:graphicFrameMkLst>
            <pc:docMk/>
            <pc:sldMk cId="189395376" sldId="257"/>
            <ac:graphicFrameMk id="8" creationId="{DA9DDAFB-A5C1-4141-8C28-A810403B5565}"/>
          </ac:graphicFrameMkLst>
        </pc:graphicFrameChg>
        <pc:cxnChg chg="add del">
          <ac:chgData name="Ion Barbu (2113245)" userId="S::2113245@student.uwtsd.ac.uk::a09f0ff4-ee4a-45df-89c7-69db426dae87" providerId="AD" clId="Web-{CF73F669-1025-6365-8CFB-7DAE28447069}" dt="2022-03-08T19:46:15.628" v="66"/>
          <ac:cxnSpMkLst>
            <pc:docMk/>
            <pc:sldMk cId="189395376" sldId="257"/>
            <ac:cxnSpMk id="16" creationId="{C95D65A1-16CB-407F-993F-2A6D59BCC0C8}"/>
          </ac:cxnSpMkLst>
        </pc:cxnChg>
        <pc:cxnChg chg="add del">
          <ac:chgData name="Ion Barbu (2113245)" userId="S::2113245@student.uwtsd.ac.uk::a09f0ff4-ee4a-45df-89c7-69db426dae87" providerId="AD" clId="Web-{CF73F669-1025-6365-8CFB-7DAE28447069}" dt="2022-03-08T19:46:15.628" v="66"/>
          <ac:cxnSpMkLst>
            <pc:docMk/>
            <pc:sldMk cId="189395376" sldId="257"/>
            <ac:cxnSpMk id="22" creationId="{1766FD2F-248A-4AA1-8078-E26D6E690BB9}"/>
          </ac:cxnSpMkLst>
        </pc:cxnChg>
      </pc:sldChg>
      <pc:sldChg chg="addSp delSp modSp new">
        <pc:chgData name="Ion Barbu (2113245)" userId="S::2113245@student.uwtsd.ac.uk::a09f0ff4-ee4a-45df-89c7-69db426dae87" providerId="AD" clId="Web-{CF73F669-1025-6365-8CFB-7DAE28447069}" dt="2022-03-08T20:22:56.098" v="103" actId="20577"/>
        <pc:sldMkLst>
          <pc:docMk/>
          <pc:sldMk cId="3495236480" sldId="258"/>
        </pc:sldMkLst>
        <pc:spChg chg="del">
          <ac:chgData name="Ion Barbu (2113245)" userId="S::2113245@student.uwtsd.ac.uk::a09f0ff4-ee4a-45df-89c7-69db426dae87" providerId="AD" clId="Web-{CF73F669-1025-6365-8CFB-7DAE28447069}" dt="2022-03-08T20:12:42.754" v="77"/>
          <ac:spMkLst>
            <pc:docMk/>
            <pc:sldMk cId="3495236480" sldId="258"/>
            <ac:spMk id="2" creationId="{A80B15B0-6FE6-4CD5-8B83-BA18A5301459}"/>
          </ac:spMkLst>
        </pc:spChg>
        <pc:spChg chg="del">
          <ac:chgData name="Ion Barbu (2113245)" userId="S::2113245@student.uwtsd.ac.uk::a09f0ff4-ee4a-45df-89c7-69db426dae87" providerId="AD" clId="Web-{CF73F669-1025-6365-8CFB-7DAE28447069}" dt="2022-03-08T20:12:53.286" v="78"/>
          <ac:spMkLst>
            <pc:docMk/>
            <pc:sldMk cId="3495236480" sldId="258"/>
            <ac:spMk id="3" creationId="{5E9B6AA9-E322-4B45-8867-2FBB900548EF}"/>
          </ac:spMkLst>
        </pc:spChg>
        <pc:spChg chg="add mod">
          <ac:chgData name="Ion Barbu (2113245)" userId="S::2113245@student.uwtsd.ac.uk::a09f0ff4-ee4a-45df-89c7-69db426dae87" providerId="AD" clId="Web-{CF73F669-1025-6365-8CFB-7DAE28447069}" dt="2022-03-08T20:22:56.098" v="103" actId="20577"/>
          <ac:spMkLst>
            <pc:docMk/>
            <pc:sldMk cId="3495236480" sldId="258"/>
            <ac:spMk id="4" creationId="{9D5436B1-F4EE-46D6-85BA-86AAC04C1A26}"/>
          </ac:spMkLst>
        </pc:spChg>
      </pc:sldChg>
      <pc:sldMasterChg chg="del delSldLayout">
        <pc:chgData name="Ion Barbu (2113245)" userId="S::2113245@student.uwtsd.ac.uk::a09f0ff4-ee4a-45df-89c7-69db426dae87" providerId="AD" clId="Web-{CF73F669-1025-6365-8CFB-7DAE28447069}" dt="2022-03-08T19:18:08.048" v="0"/>
        <pc:sldMasterMkLst>
          <pc:docMk/>
          <pc:sldMasterMk cId="4011138151" sldId="2147483669"/>
        </pc:sldMasterMkLst>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2166696043" sldId="2147483670"/>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310967035" sldId="2147483671"/>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985025954" sldId="2147483672"/>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948026079" sldId="2147483673"/>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942446563" sldId="2147483674"/>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617038880" sldId="2147483675"/>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762098283" sldId="2147483676"/>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961284342" sldId="2147483677"/>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3174211583" sldId="2147483678"/>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624099162" sldId="2147483679"/>
          </pc:sldLayoutMkLst>
        </pc:sldLayoutChg>
        <pc:sldLayoutChg chg="del">
          <pc:chgData name="Ion Barbu (2113245)" userId="S::2113245@student.uwtsd.ac.uk::a09f0ff4-ee4a-45df-89c7-69db426dae87" providerId="AD" clId="Web-{CF73F669-1025-6365-8CFB-7DAE28447069}" dt="2022-03-08T19:18:08.048" v="0"/>
          <pc:sldLayoutMkLst>
            <pc:docMk/>
            <pc:sldMasterMk cId="4011138151" sldId="2147483669"/>
            <pc:sldLayoutMk cId="1258932903" sldId="2147483680"/>
          </pc:sldLayoutMkLst>
        </pc:sldLayoutChg>
      </pc:sldMasterChg>
      <pc:sldMasterChg chg="add del addSldLayout delSldLayout modSldLayout">
        <pc:chgData name="Ion Barbu (2113245)" userId="S::2113245@student.uwtsd.ac.uk::a09f0ff4-ee4a-45df-89c7-69db426dae87" providerId="AD" clId="Web-{CF73F669-1025-6365-8CFB-7DAE28447069}" dt="2022-03-08T19:20:13.833" v="9"/>
        <pc:sldMasterMkLst>
          <pc:docMk/>
          <pc:sldMasterMk cId="3659543417" sldId="2147483681"/>
        </pc:sldMasterMkLst>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1620272816" sldId="2147483682"/>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1910276409" sldId="2147483683"/>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3309586103" sldId="2147483684"/>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2117595543" sldId="2147483685"/>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1282765939" sldId="2147483686"/>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646476384" sldId="2147483687"/>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942590807" sldId="2147483688"/>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482341188" sldId="2147483689"/>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4097784573" sldId="2147483690"/>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497075696" sldId="2147483691"/>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3198648388" sldId="2147483692"/>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834219574" sldId="2147483693"/>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97461734" sldId="2147483694"/>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3798444379" sldId="2147483695"/>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1523081572" sldId="2147483696"/>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862197538" sldId="2147483697"/>
          </pc:sldLayoutMkLst>
        </pc:sldLayoutChg>
        <pc:sldLayoutChg chg="add del mod replId">
          <pc:chgData name="Ion Barbu (2113245)" userId="S::2113245@student.uwtsd.ac.uk::a09f0ff4-ee4a-45df-89c7-69db426dae87" providerId="AD" clId="Web-{CF73F669-1025-6365-8CFB-7DAE28447069}" dt="2022-03-08T19:20:13.833" v="9"/>
          <pc:sldLayoutMkLst>
            <pc:docMk/>
            <pc:sldMasterMk cId="3659543417" sldId="2147483681"/>
            <pc:sldLayoutMk cId="2855197998" sldId="2147483698"/>
          </pc:sldLayoutMkLst>
        </pc:sldLayoutChg>
      </pc:sldMasterChg>
      <pc:sldMasterChg chg="add replId addSldLayout">
        <pc:chgData name="Ion Barbu (2113245)" userId="S::2113245@student.uwtsd.ac.uk::a09f0ff4-ee4a-45df-89c7-69db426dae87" providerId="AD" clId="Web-{CF73F669-1025-6365-8CFB-7DAE28447069}" dt="2022-03-08T19:20:13.833" v="9"/>
        <pc:sldMasterMkLst>
          <pc:docMk/>
          <pc:sldMasterMk cId="3193431520" sldId="2147483699"/>
        </pc:sldMasterMkLst>
        <pc:sldLayoutChg chg="add replId">
          <pc:chgData name="Ion Barbu (2113245)" userId="S::2113245@student.uwtsd.ac.uk::a09f0ff4-ee4a-45df-89c7-69db426dae87" providerId="AD" clId="Web-{CF73F669-1025-6365-8CFB-7DAE28447069}" dt="2022-03-08T19:20:13.833" v="9"/>
          <pc:sldLayoutMkLst>
            <pc:docMk/>
            <pc:sldMasterMk cId="3193431520" sldId="2147483699"/>
            <pc:sldLayoutMk cId="2221328335" sldId="2147483700"/>
          </pc:sldLayoutMkLst>
        </pc:sldLayoutChg>
      </pc:sldMasterChg>
      <pc:sldMasterChg chg="add del addSldLayout delSldLayout">
        <pc:chgData name="Ion Barbu (2113245)" userId="S::2113245@student.uwtsd.ac.uk::a09f0ff4-ee4a-45df-89c7-69db426dae87" providerId="AD" clId="Web-{CF73F669-1025-6365-8CFB-7DAE28447069}" dt="2022-03-08T19:19:53.239" v="4"/>
        <pc:sldMasterMkLst>
          <pc:docMk/>
          <pc:sldMasterMk cId="2284669712" sldId="2147483706"/>
        </pc:sldMasterMkLst>
        <pc:sldLayoutChg chg="add del">
          <pc:chgData name="Ion Barbu (2113245)" userId="S::2113245@student.uwtsd.ac.uk::a09f0ff4-ee4a-45df-89c7-69db426dae87" providerId="AD" clId="Web-{CF73F669-1025-6365-8CFB-7DAE28447069}" dt="2022-03-08T19:19:53.239" v="4"/>
          <pc:sldLayoutMkLst>
            <pc:docMk/>
            <pc:sldMasterMk cId="2284669712" sldId="2147483706"/>
            <pc:sldLayoutMk cId="473236527" sldId="2147483701"/>
          </pc:sldLayoutMkLst>
        </pc:sldLayoutChg>
      </pc:sldMasterChg>
      <pc:sldMasterChg chg="add del addSldLayout delSldLayout">
        <pc:chgData name="Ion Barbu (2113245)" userId="S::2113245@student.uwtsd.ac.uk::a09f0ff4-ee4a-45df-89c7-69db426dae87" providerId="AD" clId="Web-{CF73F669-1025-6365-8CFB-7DAE28447069}" dt="2022-03-08T19:20:13.802" v="8"/>
        <pc:sldMasterMkLst>
          <pc:docMk/>
          <pc:sldMasterMk cId="232404652" sldId="2147483758"/>
        </pc:sldMasterMkLst>
        <pc:sldLayoutChg chg="add del">
          <pc:chgData name="Ion Barbu (2113245)" userId="S::2113245@student.uwtsd.ac.uk::a09f0ff4-ee4a-45df-89c7-69db426dae87" providerId="AD" clId="Web-{CF73F669-1025-6365-8CFB-7DAE28447069}" dt="2022-03-08T19:20:13.802" v="8"/>
          <pc:sldLayoutMkLst>
            <pc:docMk/>
            <pc:sldMasterMk cId="232404652" sldId="2147483758"/>
            <pc:sldLayoutMk cId="1833869522" sldId="2147483753"/>
          </pc:sldLayoutMkLst>
        </pc:sldLayoutChg>
      </pc:sldMasterChg>
      <pc:sldMasterChg chg="add del addSldLayout delSldLayout">
        <pc:chgData name="Ion Barbu (2113245)" userId="S::2113245@student.uwtsd.ac.uk::a09f0ff4-ee4a-45df-89c7-69db426dae87" providerId="AD" clId="Web-{CF73F669-1025-6365-8CFB-7DAE28447069}" dt="2022-03-08T19:19:07.988" v="2"/>
        <pc:sldMasterMkLst>
          <pc:docMk/>
          <pc:sldMasterMk cId="4047786747" sldId="2147483758"/>
        </pc:sldMasterMkLst>
        <pc:sldLayoutChg chg="add del">
          <pc:chgData name="Ion Barbu (2113245)" userId="S::2113245@student.uwtsd.ac.uk::a09f0ff4-ee4a-45df-89c7-69db426dae87" providerId="AD" clId="Web-{CF73F669-1025-6365-8CFB-7DAE28447069}" dt="2022-03-08T19:19:07.988" v="2"/>
          <pc:sldLayoutMkLst>
            <pc:docMk/>
            <pc:sldMasterMk cId="4047786747" sldId="2147483758"/>
            <pc:sldLayoutMk cId="1069244364" sldId="2147483753"/>
          </pc:sldLayoutMkLst>
        </pc:sldLayoutChg>
      </pc:sldMasterChg>
      <pc:sldMasterChg chg="add del addSldLayout delSldLayout">
        <pc:chgData name="Ion Barbu (2113245)" userId="S::2113245@student.uwtsd.ac.uk::a09f0ff4-ee4a-45df-89c7-69db426dae87" providerId="AD" clId="Web-{CF73F669-1025-6365-8CFB-7DAE28447069}" dt="2022-03-08T19:19:56.364" v="6"/>
        <pc:sldMasterMkLst>
          <pc:docMk/>
          <pc:sldMasterMk cId="3374155123" sldId="2147483771"/>
        </pc:sldMasterMkLst>
        <pc:sldLayoutChg chg="add del">
          <pc:chgData name="Ion Barbu (2113245)" userId="S::2113245@student.uwtsd.ac.uk::a09f0ff4-ee4a-45df-89c7-69db426dae87" providerId="AD" clId="Web-{CF73F669-1025-6365-8CFB-7DAE28447069}" dt="2022-03-08T19:19:56.364" v="6"/>
          <pc:sldLayoutMkLst>
            <pc:docMk/>
            <pc:sldMasterMk cId="3374155123" sldId="2147483771"/>
            <pc:sldLayoutMk cId="1358693200" sldId="214748376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a:extLst>
              <a:ext uri="{FF2B5EF4-FFF2-40B4-BE49-F238E27FC236}">
                <a16:creationId xmlns:a16="http://schemas.microsoft.com/office/drawing/2014/main" id="{EC2BDF39-BBEC-42A6-B235-8F733A4862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a:extLst>
              <a:ext uri="{FF2B5EF4-FFF2-40B4-BE49-F238E27FC236}">
                <a16:creationId xmlns:a16="http://schemas.microsoft.com/office/drawing/2014/main" id="{D37617DB-F58E-4C6C-AF36-82F474658CE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B1031E-1882-4F76-860B-AE9A00523BC6}" type="datetime1">
              <a:rPr lang="ro-RO" smtClean="0"/>
              <a:t>11.03.2022</a:t>
            </a:fld>
            <a:endParaRPr lang="ro-RO" dirty="0"/>
          </a:p>
        </p:txBody>
      </p:sp>
      <p:sp>
        <p:nvSpPr>
          <p:cNvPr id="4" name="Substituent subsol 3">
            <a:extLst>
              <a:ext uri="{FF2B5EF4-FFF2-40B4-BE49-F238E27FC236}">
                <a16:creationId xmlns:a16="http://schemas.microsoft.com/office/drawing/2014/main" id="{65E81ABD-C9BC-4371-8532-9AB8779E73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5" name="Substituent număr diapozitiv 4">
            <a:extLst>
              <a:ext uri="{FF2B5EF4-FFF2-40B4-BE49-F238E27FC236}">
                <a16:creationId xmlns:a16="http://schemas.microsoft.com/office/drawing/2014/main" id="{0D994C48-0DE8-48EA-9077-5FFE87C84E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2A6D1D-F896-43C1-B3B1-C3EF598D3B7B}" type="slidenum">
              <a:rPr lang="ro-RO" smtClean="0"/>
              <a:t>‹#›</a:t>
            </a:fld>
            <a:endParaRPr lang="ro-RO"/>
          </a:p>
        </p:txBody>
      </p:sp>
    </p:spTree>
    <p:extLst>
      <p:ext uri="{BB962C8B-B14F-4D97-AF65-F5344CB8AC3E}">
        <p14:creationId xmlns:p14="http://schemas.microsoft.com/office/powerpoint/2010/main" val="3329679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noProof="0"/>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39EE1-6F21-4793-B46C-A37627559857}" type="datetime1">
              <a:rPr lang="ro-RO" smtClean="0"/>
              <a:pPr/>
              <a:t>11.03.2022</a:t>
            </a:fld>
            <a:endParaRPr lang="ro-RO" dirty="0"/>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noProof="0"/>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it-IT" noProof="0" dirty="0"/>
              <a:t>Faceţi clic pentru a edita Master stiluri text</a:t>
            </a:r>
            <a:endParaRPr lang="ro-RO" noProof="0" dirty="0"/>
          </a:p>
          <a:p>
            <a:pPr lvl="1" rtl="0"/>
            <a:r>
              <a:rPr lang="ro-RO" noProof="0" dirty="0"/>
              <a:t>Al doilea nivel</a:t>
            </a:r>
          </a:p>
          <a:p>
            <a:pPr lvl="2" rtl="0"/>
            <a:r>
              <a:rPr lang="ro-RO" noProof="0" dirty="0"/>
              <a:t>Al treilea nivel</a:t>
            </a:r>
          </a:p>
          <a:p>
            <a:pPr lvl="3" rtl="0"/>
            <a:r>
              <a:rPr lang="ro-RO" noProof="0" dirty="0"/>
              <a:t>Al patrulea nivel</a:t>
            </a:r>
          </a:p>
          <a:p>
            <a:pPr lvl="4" rtl="0"/>
            <a:r>
              <a:rPr lang="ro-RO" noProof="0" dirty="0"/>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noProof="0"/>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E81413-17C2-4D59-9DA1-83985AC031D2}" type="slidenum">
              <a:rPr lang="ro-RO" noProof="0" smtClean="0"/>
              <a:t>‹#›</a:t>
            </a:fld>
            <a:endParaRPr lang="ro-RO" noProof="0"/>
          </a:p>
        </p:txBody>
      </p:sp>
    </p:spTree>
    <p:extLst>
      <p:ext uri="{BB962C8B-B14F-4D97-AF65-F5344CB8AC3E}">
        <p14:creationId xmlns:p14="http://schemas.microsoft.com/office/powerpoint/2010/main" val="3779431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a:p>
        </p:txBody>
      </p:sp>
      <p:sp>
        <p:nvSpPr>
          <p:cNvPr id="4" name="Substituent număr diapozitiv 3"/>
          <p:cNvSpPr>
            <a:spLocks noGrp="1"/>
          </p:cNvSpPr>
          <p:nvPr>
            <p:ph type="sldNum" sz="quarter" idx="5"/>
          </p:nvPr>
        </p:nvSpPr>
        <p:spPr/>
        <p:txBody>
          <a:bodyPr/>
          <a:lstStyle/>
          <a:p>
            <a:fld id="{AAE81413-17C2-4D59-9DA1-83985AC031D2}" type="slidenum">
              <a:rPr lang="ro-RO" smtClean="0"/>
              <a:t>1</a:t>
            </a:fld>
            <a:endParaRPr lang="ro-RO"/>
          </a:p>
        </p:txBody>
      </p:sp>
    </p:spTree>
    <p:extLst>
      <p:ext uri="{BB962C8B-B14F-4D97-AF65-F5344CB8AC3E}">
        <p14:creationId xmlns:p14="http://schemas.microsoft.com/office/powerpoint/2010/main" val="6924541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49180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9138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0645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603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4252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2608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72034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8180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1336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3695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1599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2961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8544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6273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61212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7709831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0627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3/11/2022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9960374"/>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moodle.uwtsd.ac.uk/course/view.php?id=5907"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bmj.com/content/371/bmj.m4973" TargetMode="External"/><Relationship Id="rId3" Type="http://schemas.openxmlformats.org/officeDocument/2006/relationships/hyperlink" Target="https://www.toolshero.com/problem-solving/cause-and-effect-analysis/" TargetMode="External"/><Relationship Id="rId7" Type="http://schemas.openxmlformats.org/officeDocument/2006/relationships/hyperlink" Target="https://www.questback.com/uk/blog/the-nhs-in-crisis-the-cost-imposed-by-absenteeism-and-high-staff-turnover/" TargetMode="External"/><Relationship Id="rId2" Type="http://schemas.openxmlformats.org/officeDocument/2006/relationships/hyperlink" Target="https://pestleanalysis.com/pest-analysis/" TargetMode="External"/><Relationship Id="rId1" Type="http://schemas.openxmlformats.org/officeDocument/2006/relationships/slideLayout" Target="../slideLayouts/slideLayout2.xml"/><Relationship Id="rId6" Type="http://schemas.openxmlformats.org/officeDocument/2006/relationships/hyperlink" Target="https://qi.elft.nhs.uk/resource/cause-and-effect-diagram-fish-bone/" TargetMode="External"/><Relationship Id="rId5" Type="http://schemas.openxmlformats.org/officeDocument/2006/relationships/hyperlink" Target="https://adviserplus.com/insights/four-lessons-around-nhs-absenteeism-that-are-relevant-to-all-businesses/" TargetMode="External"/><Relationship Id="rId4" Type="http://schemas.openxmlformats.org/officeDocument/2006/relationships/hyperlink" Target="https://www.chegg.com/homework-help/questions-and-answers/case-study-task-1-role-play-top-6-factors-cause-employee-job-dissatisfaction-job-dissatisf-q88523581" TargetMode="External"/><Relationship Id="rId9" Type="http://schemas.openxmlformats.org/officeDocument/2006/relationships/hyperlink" Target="https://www.nhsemployers.org/publications/sickness-absence-toolk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36" name="Picture 11">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u 1"/>
          <p:cNvSpPr>
            <a:spLocks noGrp="1"/>
          </p:cNvSpPr>
          <p:nvPr>
            <p:ph type="ctrTitle"/>
          </p:nvPr>
        </p:nvSpPr>
        <p:spPr>
          <a:xfrm>
            <a:off x="685802" y="609600"/>
            <a:ext cx="6282266" cy="1456267"/>
          </a:xfrm>
        </p:spPr>
        <p:txBody>
          <a:bodyPr vert="horz" lIns="91440" tIns="45720" rIns="91440" bIns="45720" rtlCol="0" anchor="ctr">
            <a:normAutofit/>
          </a:bodyPr>
          <a:lstStyle/>
          <a:p>
            <a:pPr algn="l">
              <a:lnSpc>
                <a:spcPct val="90000"/>
              </a:lnSpc>
            </a:pPr>
            <a:r>
              <a:rPr lang="en-US" sz="2300" b="1"/>
              <a:t>Task 1 – Presentation</a:t>
            </a:r>
            <a:br>
              <a:rPr lang="en-US" sz="2300" b="1"/>
            </a:br>
            <a:r>
              <a:rPr lang="en-US" sz="2300" b="1"/>
              <a:t>Assignment Title: PROBLEM SOLVING AND DeCISION MAKING</a:t>
            </a:r>
            <a:br>
              <a:rPr lang="en-US" sz="2300" b="1"/>
            </a:br>
            <a:r>
              <a:rPr lang="en-US" sz="2300" b="1"/>
              <a:t>Module Code: </a:t>
            </a:r>
            <a:r>
              <a:rPr lang="en-US" sz="2300" b="1">
                <a:hlinkClick r:id="rId5">
                  <a:extLst>
                    <a:ext uri="{A12FA001-AC4F-418D-AE19-62706E023703}">
                      <ahyp:hlinkClr xmlns:ahyp="http://schemas.microsoft.com/office/drawing/2018/hyperlinkcolor" val="tx"/>
                    </a:ext>
                  </a:extLst>
                </a:hlinkClick>
              </a:rPr>
              <a:t>BMSW4004</a:t>
            </a:r>
            <a:r>
              <a:rPr lang="en-US" sz="2300" b="1"/>
              <a:t> </a:t>
            </a:r>
          </a:p>
        </p:txBody>
      </p:sp>
      <p:sp>
        <p:nvSpPr>
          <p:cNvPr id="3" name="Subtitlu 2"/>
          <p:cNvSpPr>
            <a:spLocks noGrp="1"/>
          </p:cNvSpPr>
          <p:nvPr>
            <p:ph type="subTitle" idx="1"/>
          </p:nvPr>
        </p:nvSpPr>
        <p:spPr>
          <a:xfrm>
            <a:off x="685802" y="2142067"/>
            <a:ext cx="6282266" cy="3649133"/>
          </a:xfrm>
        </p:spPr>
        <p:txBody>
          <a:bodyPr vert="horz" lIns="91440" tIns="45720" rIns="91440" bIns="45720" rtlCol="0" anchor="ctr">
            <a:normAutofit/>
          </a:bodyPr>
          <a:lstStyle/>
          <a:p>
            <a:pPr algn="l">
              <a:buFont typeface="Arial"/>
              <a:buChar char="•"/>
            </a:pPr>
            <a:r>
              <a:rPr lang="en-US" sz="2800" b="1" cap="none"/>
              <a:t> Lecturer : </a:t>
            </a:r>
            <a:r>
              <a:rPr lang="en-US" sz="2800" cap="none" dirty="0"/>
              <a:t>Buddhi Pathak</a:t>
            </a:r>
            <a:endParaRPr lang="en-US" sz="2800" b="1" cap="none">
              <a:cs typeface="Calibri"/>
            </a:endParaRPr>
          </a:p>
          <a:p>
            <a:pPr algn="l">
              <a:buFont typeface="Arial"/>
              <a:buChar char="•"/>
            </a:pPr>
            <a:r>
              <a:rPr lang="en-US" sz="2800" b="1" cap="none"/>
              <a:t> Student</a:t>
            </a:r>
            <a:endParaRPr lang="en-US" sz="2800" cap="none">
              <a:cs typeface="Calibri"/>
            </a:endParaRPr>
          </a:p>
          <a:p>
            <a:pPr algn="l">
              <a:buClr>
                <a:srgbClr val="FFFFFF"/>
              </a:buClr>
            </a:pPr>
            <a:r>
              <a:rPr lang="en-US" sz="3600" b="1" cap="none" baseline="30000"/>
              <a:t> Ion Adrian Barbu</a:t>
            </a:r>
            <a:br>
              <a:rPr lang="en-US" sz="3600" b="1" cap="none" baseline="30000" dirty="0"/>
            </a:br>
            <a:r>
              <a:rPr lang="en-US" sz="3600" b="1" cap="none" baseline="30000" dirty="0"/>
              <a:t> 2113245</a:t>
            </a:r>
            <a:endParaRPr lang="en-US" sz="3600" cap="none" dirty="0">
              <a:cs typeface="Calibri"/>
            </a:endParaRPr>
          </a:p>
          <a:p>
            <a:pPr algn="l">
              <a:buFont typeface="Arial"/>
              <a:buChar char="•"/>
            </a:pPr>
            <a:endParaRPr lang="en-US" b="1" cap="none"/>
          </a:p>
        </p:txBody>
      </p:sp>
      <p:pic>
        <p:nvPicPr>
          <p:cNvPr id="7" name="Imagine 7" descr="O imagine care conține text, persoană, bărbat, interior&#10;&#10;Descriere generată automat">
            <a:extLst>
              <a:ext uri="{FF2B5EF4-FFF2-40B4-BE49-F238E27FC236}">
                <a16:creationId xmlns:a16="http://schemas.microsoft.com/office/drawing/2014/main" id="{98637C09-9A64-48AE-84A5-F09430EA4E08}"/>
              </a:ext>
            </a:extLst>
          </p:cNvPr>
          <p:cNvPicPr>
            <a:picLocks noChangeAspect="1"/>
          </p:cNvPicPr>
          <p:nvPr/>
        </p:nvPicPr>
        <p:blipFill>
          <a:blip r:embed="rId6"/>
          <a:stretch>
            <a:fillRect/>
          </a:stretch>
        </p:blipFill>
        <p:spPr>
          <a:xfrm>
            <a:off x="8511087" y="3122569"/>
            <a:ext cx="3445714" cy="346964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5" name="Imagine 5" descr="O imagine care conține text&#10;&#10;Descriere generată automat">
            <a:extLst>
              <a:ext uri="{FF2B5EF4-FFF2-40B4-BE49-F238E27FC236}">
                <a16:creationId xmlns:a16="http://schemas.microsoft.com/office/drawing/2014/main" id="{809ABF4E-B376-416D-8F6E-0DBD9418BEEE}"/>
              </a:ext>
            </a:extLst>
          </p:cNvPr>
          <p:cNvPicPr>
            <a:picLocks noChangeAspect="1"/>
          </p:cNvPicPr>
          <p:nvPr/>
        </p:nvPicPr>
        <p:blipFill>
          <a:blip r:embed="rId7"/>
          <a:stretch>
            <a:fillRect/>
          </a:stretch>
        </p:blipFill>
        <p:spPr>
          <a:xfrm>
            <a:off x="224287" y="5595381"/>
            <a:ext cx="4037161" cy="1145011"/>
          </a:xfrm>
          <a:prstGeom prst="rect">
            <a:avLst/>
          </a:prstGeom>
        </p:spPr>
      </p:pic>
    </p:spTree>
    <p:extLst>
      <p:ext uri="{BB962C8B-B14F-4D97-AF65-F5344CB8AC3E}">
        <p14:creationId xmlns:p14="http://schemas.microsoft.com/office/powerpoint/2010/main" val="41413459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1000" fill="hold"/>
                                        <p:tgtEl>
                                          <p:spTgt spid="2"/>
                                        </p:tgtEl>
                                        <p:attrNameLst>
                                          <p:attrName>ppt_w</p:attrName>
                                        </p:attrNameLst>
                                      </p:cBhvr>
                                      <p:tavLst>
                                        <p:tav tm="0">
                                          <p:val>
                                            <p:fltVal val="0"/>
                                          </p:val>
                                        </p:tav>
                                        <p:tav tm="100000">
                                          <p:val>
                                            <p:strVal val="#ppt_w"/>
                                          </p:val>
                                        </p:tav>
                                      </p:tavLst>
                                    </p:anim>
                                    <p:anim calcmode="lin" valueType="num">
                                      <p:cBhvr>
                                        <p:cTn id="18" dur="1000" fill="hold"/>
                                        <p:tgtEl>
                                          <p:spTgt spid="2"/>
                                        </p:tgtEl>
                                        <p:attrNameLst>
                                          <p:attrName>ppt_h</p:attrName>
                                        </p:attrNameLst>
                                      </p:cBhvr>
                                      <p:tavLst>
                                        <p:tav tm="0">
                                          <p:val>
                                            <p:fltVal val="0"/>
                                          </p:val>
                                        </p:tav>
                                        <p:tav tm="100000">
                                          <p:val>
                                            <p:strVal val="#ppt_h"/>
                                          </p:val>
                                        </p:tav>
                                      </p:tavLst>
                                    </p:anim>
                                    <p:anim calcmode="lin" valueType="num">
                                      <p:cBhvr>
                                        <p:cTn id="19" dur="1000" fill="hold"/>
                                        <p:tgtEl>
                                          <p:spTgt spid="2"/>
                                        </p:tgtEl>
                                        <p:attrNameLst>
                                          <p:attrName>style.rotation</p:attrName>
                                        </p:attrNameLst>
                                      </p:cBhvr>
                                      <p:tavLst>
                                        <p:tav tm="0">
                                          <p:val>
                                            <p:fltVal val="90"/>
                                          </p:val>
                                        </p:tav>
                                        <p:tav tm="100000">
                                          <p:val>
                                            <p:fltVal val="0"/>
                                          </p:val>
                                        </p:tav>
                                      </p:tavLst>
                                    </p:anim>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42189B7-3D9E-4D6C-BD4E-E5B257D80C6C}"/>
              </a:ext>
            </a:extLst>
          </p:cNvPr>
          <p:cNvSpPr>
            <a:spLocks noGrp="1"/>
          </p:cNvSpPr>
          <p:nvPr>
            <p:ph type="ctrTitle"/>
          </p:nvPr>
        </p:nvSpPr>
        <p:spPr>
          <a:xfrm>
            <a:off x="1143000" y="1181098"/>
            <a:ext cx="8986580" cy="927405"/>
          </a:xfrm>
        </p:spPr>
        <p:txBody>
          <a:bodyPr vert="horz" lIns="91440" tIns="45720" rIns="91440" bIns="45720" rtlCol="0" anchor="t">
            <a:noAutofit/>
          </a:bodyPr>
          <a:lstStyle/>
          <a:p>
            <a:r>
              <a:rPr lang="ro-RO" sz="2000" b="1" i="1" dirty="0">
                <a:solidFill>
                  <a:srgbClr val="FFFF00"/>
                </a:solidFill>
                <a:ea typeface="+mj-lt"/>
                <a:cs typeface="+mj-lt"/>
              </a:rPr>
              <a:t>DISCUSSION OF THE NATURE AND IMPACT OF THE COMPLEX PROBLEM ON EMPLOYEES AND THEIR ORGANISATIONS BASED ON RESEARCH</a:t>
            </a:r>
            <a:endParaRPr lang="ro-RO" b="1" i="1">
              <a:solidFill>
                <a:srgbClr val="FFFF00"/>
              </a:solidFill>
              <a:cs typeface="Calibri Light"/>
            </a:endParaRPr>
          </a:p>
          <a:p>
            <a:endParaRPr lang="ro-RO" dirty="0"/>
          </a:p>
        </p:txBody>
      </p:sp>
      <p:sp>
        <p:nvSpPr>
          <p:cNvPr id="3" name="Subtitlu 2">
            <a:extLst>
              <a:ext uri="{FF2B5EF4-FFF2-40B4-BE49-F238E27FC236}">
                <a16:creationId xmlns:a16="http://schemas.microsoft.com/office/drawing/2014/main" id="{9811CEF8-8715-4CBD-B1AB-B5FF80EEBC0A}"/>
              </a:ext>
            </a:extLst>
          </p:cNvPr>
          <p:cNvSpPr>
            <a:spLocks noGrp="1"/>
          </p:cNvSpPr>
          <p:nvPr>
            <p:ph type="subTitle" idx="1"/>
          </p:nvPr>
        </p:nvSpPr>
        <p:spPr>
          <a:xfrm>
            <a:off x="1143000" y="2157426"/>
            <a:ext cx="8986580" cy="3956407"/>
          </a:xfrm>
        </p:spPr>
        <p:txBody>
          <a:bodyPr vert="horz" lIns="91440" tIns="45720" rIns="91440" bIns="45720" rtlCol="0" anchor="t">
            <a:normAutofit/>
          </a:bodyPr>
          <a:lstStyle/>
          <a:p>
            <a:r>
              <a:rPr lang="ro-RO" dirty="0">
                <a:solidFill>
                  <a:srgbClr val="FFFF00"/>
                </a:solidFill>
                <a:highlight>
                  <a:srgbClr val="000000"/>
                </a:highlight>
                <a:latin typeface="Arial"/>
                <a:cs typeface="Arial"/>
              </a:rPr>
              <a:t>The </a:t>
            </a:r>
            <a:r>
              <a:rPr lang="ro-RO" dirty="0" err="1">
                <a:solidFill>
                  <a:srgbClr val="FFFF00"/>
                </a:solidFill>
                <a:highlight>
                  <a:srgbClr val="000000"/>
                </a:highlight>
                <a:latin typeface="Arial"/>
                <a:cs typeface="Arial"/>
              </a:rPr>
              <a:t>main</a:t>
            </a:r>
            <a:r>
              <a:rPr lang="ro-RO" dirty="0">
                <a:solidFill>
                  <a:srgbClr val="FFFF00"/>
                </a:solidFill>
                <a:highlight>
                  <a:srgbClr val="000000"/>
                </a:highlight>
                <a:latin typeface="Arial"/>
                <a:cs typeface="Arial"/>
              </a:rPr>
              <a:t> problem </a:t>
            </a:r>
            <a:r>
              <a:rPr lang="ro-RO" dirty="0" err="1">
                <a:solidFill>
                  <a:srgbClr val="FFFF00"/>
                </a:solidFill>
                <a:highlight>
                  <a:srgbClr val="000000"/>
                </a:highlight>
                <a:latin typeface="Arial"/>
                <a:cs typeface="Arial"/>
              </a:rPr>
              <a:t>is</a:t>
            </a:r>
            <a:r>
              <a:rPr lang="ro-RO" dirty="0">
                <a:solidFill>
                  <a:srgbClr val="FFFF00"/>
                </a:solidFill>
                <a:highlight>
                  <a:srgbClr val="000000"/>
                </a:highlight>
                <a:latin typeface="Arial"/>
                <a:cs typeface="Arial"/>
              </a:rPr>
              <a:t> staff </a:t>
            </a:r>
            <a:r>
              <a:rPr lang="ro-RO" dirty="0" err="1">
                <a:solidFill>
                  <a:srgbClr val="FFFF00"/>
                </a:solidFill>
                <a:highlight>
                  <a:srgbClr val="000000"/>
                </a:highlight>
                <a:latin typeface="Arial"/>
                <a:cs typeface="Arial"/>
              </a:rPr>
              <a:t>absenteeism</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This</a:t>
            </a:r>
            <a:r>
              <a:rPr lang="ro-RO" dirty="0">
                <a:solidFill>
                  <a:srgbClr val="FFFF00"/>
                </a:solidFill>
                <a:highlight>
                  <a:srgbClr val="000000"/>
                </a:highlight>
                <a:latin typeface="Arial"/>
                <a:cs typeface="Arial"/>
              </a:rPr>
              <a:t> cost </a:t>
            </a:r>
            <a:r>
              <a:rPr lang="ro-RO" dirty="0" err="1">
                <a:solidFill>
                  <a:srgbClr val="FFFF00"/>
                </a:solidFill>
                <a:highlight>
                  <a:srgbClr val="000000"/>
                </a:highlight>
                <a:latin typeface="Arial"/>
                <a:cs typeface="Arial"/>
              </a:rPr>
              <a:t>the</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Truth</a:t>
            </a:r>
            <a:r>
              <a:rPr lang="ro-RO" dirty="0">
                <a:solidFill>
                  <a:srgbClr val="FFFF00"/>
                </a:solidFill>
                <a:highlight>
                  <a:srgbClr val="000000"/>
                </a:highlight>
                <a:latin typeface="Arial"/>
                <a:cs typeface="Arial"/>
              </a:rPr>
              <a:t> over £1 </a:t>
            </a:r>
            <a:r>
              <a:rPr lang="ro-RO" dirty="0" err="1">
                <a:solidFill>
                  <a:srgbClr val="FFFF00"/>
                </a:solidFill>
                <a:highlight>
                  <a:srgbClr val="000000"/>
                </a:highlight>
                <a:latin typeface="Arial"/>
                <a:cs typeface="Arial"/>
              </a:rPr>
              <a:t>million</a:t>
            </a:r>
            <a:r>
              <a:rPr lang="ro-RO" dirty="0">
                <a:solidFill>
                  <a:srgbClr val="FFFF00"/>
                </a:solidFill>
                <a:highlight>
                  <a:srgbClr val="000000"/>
                </a:highlight>
                <a:latin typeface="Arial"/>
                <a:cs typeface="Arial"/>
              </a:rPr>
              <a:t> per </a:t>
            </a:r>
            <a:r>
              <a:rPr lang="ro-RO" dirty="0" err="1">
                <a:solidFill>
                  <a:srgbClr val="FFFF00"/>
                </a:solidFill>
                <a:highlight>
                  <a:srgbClr val="000000"/>
                </a:highlight>
                <a:latin typeface="Arial"/>
                <a:cs typeface="Arial"/>
              </a:rPr>
              <a:t>percent</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every</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year</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because</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the</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rolling</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average</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was</a:t>
            </a:r>
            <a:r>
              <a:rPr lang="ro-RO" dirty="0">
                <a:solidFill>
                  <a:srgbClr val="FFFF00"/>
                </a:solidFill>
                <a:highlight>
                  <a:srgbClr val="000000"/>
                </a:highlight>
                <a:latin typeface="Arial"/>
                <a:cs typeface="Arial"/>
              </a:rPr>
              <a:t> 4.51%, </a:t>
            </a:r>
            <a:r>
              <a:rPr lang="ro-RO" dirty="0" err="1">
                <a:solidFill>
                  <a:srgbClr val="FFFF00"/>
                </a:solidFill>
                <a:highlight>
                  <a:srgbClr val="000000"/>
                </a:highlight>
                <a:latin typeface="Arial"/>
                <a:cs typeface="Arial"/>
              </a:rPr>
              <a:t>however</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from</a:t>
            </a:r>
            <a:r>
              <a:rPr lang="ro-RO" dirty="0">
                <a:solidFill>
                  <a:srgbClr val="FFFF00"/>
                </a:solidFill>
                <a:highlight>
                  <a:srgbClr val="000000"/>
                </a:highlight>
                <a:latin typeface="Arial"/>
                <a:cs typeface="Arial"/>
              </a:rPr>
              <a:t> 2007 </a:t>
            </a:r>
            <a:r>
              <a:rPr lang="ro-RO" dirty="0" err="1">
                <a:solidFill>
                  <a:srgbClr val="FFFF00"/>
                </a:solidFill>
                <a:highlight>
                  <a:srgbClr val="000000"/>
                </a:highlight>
                <a:latin typeface="Arial"/>
                <a:cs typeface="Arial"/>
              </a:rPr>
              <a:t>to</a:t>
            </a:r>
            <a:r>
              <a:rPr lang="ro-RO" dirty="0">
                <a:solidFill>
                  <a:srgbClr val="FFFF00"/>
                </a:solidFill>
                <a:highlight>
                  <a:srgbClr val="000000"/>
                </a:highlight>
                <a:latin typeface="Arial"/>
                <a:cs typeface="Arial"/>
              </a:rPr>
              <a:t> 2012 it </a:t>
            </a:r>
            <a:r>
              <a:rPr lang="ro-RO" dirty="0" err="1">
                <a:solidFill>
                  <a:srgbClr val="FFFF00"/>
                </a:solidFill>
                <a:highlight>
                  <a:srgbClr val="000000"/>
                </a:highlight>
                <a:latin typeface="Arial"/>
                <a:cs typeface="Arial"/>
              </a:rPr>
              <a:t>increased</a:t>
            </a:r>
            <a:r>
              <a:rPr lang="ro-RO" dirty="0">
                <a:solidFill>
                  <a:srgbClr val="FFFF00"/>
                </a:solidFill>
                <a:highlight>
                  <a:srgbClr val="000000"/>
                </a:highlight>
                <a:latin typeface="Arial"/>
                <a:cs typeface="Arial"/>
              </a:rPr>
              <a:t> a lot more. </a:t>
            </a:r>
            <a:r>
              <a:rPr lang="ro-RO" dirty="0" err="1">
                <a:solidFill>
                  <a:srgbClr val="FFFF00"/>
                </a:solidFill>
                <a:highlight>
                  <a:srgbClr val="000000"/>
                </a:highlight>
                <a:latin typeface="Arial"/>
                <a:cs typeface="Arial"/>
              </a:rPr>
              <a:t>This</a:t>
            </a:r>
            <a:r>
              <a:rPr lang="ro-RO" dirty="0">
                <a:solidFill>
                  <a:srgbClr val="FFFF00"/>
                </a:solidFill>
                <a:highlight>
                  <a:srgbClr val="000000"/>
                </a:highlight>
                <a:latin typeface="Arial"/>
                <a:cs typeface="Arial"/>
              </a:rPr>
              <a:t> problem </a:t>
            </a:r>
            <a:r>
              <a:rPr lang="ro-RO" dirty="0" err="1">
                <a:solidFill>
                  <a:srgbClr val="FFFF00"/>
                </a:solidFill>
                <a:highlight>
                  <a:srgbClr val="000000"/>
                </a:highlight>
                <a:latin typeface="Arial"/>
                <a:cs typeface="Arial"/>
              </a:rPr>
              <a:t>also</a:t>
            </a:r>
            <a:r>
              <a:rPr lang="ro-RO" dirty="0">
                <a:solidFill>
                  <a:srgbClr val="FFFF00"/>
                </a:solidFill>
                <a:highlight>
                  <a:srgbClr val="000000"/>
                </a:highlight>
                <a:latin typeface="Arial"/>
                <a:cs typeface="Arial"/>
              </a:rPr>
              <a:t> led </a:t>
            </a:r>
            <a:r>
              <a:rPr lang="ro-RO" dirty="0" err="1">
                <a:solidFill>
                  <a:srgbClr val="FFFF00"/>
                </a:solidFill>
                <a:highlight>
                  <a:srgbClr val="000000"/>
                </a:highlight>
                <a:latin typeface="Arial"/>
                <a:cs typeface="Arial"/>
              </a:rPr>
              <a:t>to</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underprivileged</a:t>
            </a:r>
            <a:r>
              <a:rPr lang="ro-RO" dirty="0">
                <a:solidFill>
                  <a:srgbClr val="FFFF00"/>
                </a:solidFill>
                <a:highlight>
                  <a:srgbClr val="000000"/>
                </a:highlight>
                <a:latin typeface="Arial"/>
                <a:cs typeface="Arial"/>
              </a:rPr>
              <a:t> quality of service </a:t>
            </a:r>
            <a:r>
              <a:rPr lang="ro-RO" dirty="0" err="1">
                <a:solidFill>
                  <a:srgbClr val="FFFF00"/>
                </a:solidFill>
                <a:highlight>
                  <a:srgbClr val="000000"/>
                </a:highlight>
                <a:latin typeface="Arial"/>
                <a:cs typeface="Arial"/>
              </a:rPr>
              <a:t>because</a:t>
            </a:r>
            <a:r>
              <a:rPr lang="ro-RO" dirty="0">
                <a:solidFill>
                  <a:srgbClr val="FFFF00"/>
                </a:solidFill>
                <a:highlight>
                  <a:srgbClr val="000000"/>
                </a:highlight>
                <a:latin typeface="Arial"/>
                <a:cs typeface="Arial"/>
              </a:rPr>
              <a:t> NHS </a:t>
            </a:r>
            <a:r>
              <a:rPr lang="ro-RO" dirty="0" err="1">
                <a:solidFill>
                  <a:srgbClr val="FFFF00"/>
                </a:solidFill>
                <a:highlight>
                  <a:srgbClr val="000000"/>
                </a:highlight>
                <a:latin typeface="Arial"/>
                <a:cs typeface="Arial"/>
              </a:rPr>
              <a:t>had</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to</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bring</a:t>
            </a:r>
            <a:r>
              <a:rPr lang="ro-RO" dirty="0">
                <a:solidFill>
                  <a:srgbClr val="FFFF00"/>
                </a:solidFill>
                <a:highlight>
                  <a:srgbClr val="000000"/>
                </a:highlight>
                <a:latin typeface="Arial"/>
                <a:cs typeface="Arial"/>
              </a:rPr>
              <a:t> in </a:t>
            </a:r>
            <a:r>
              <a:rPr lang="ro-RO" dirty="0" err="1">
                <a:solidFill>
                  <a:srgbClr val="FFFF00"/>
                </a:solidFill>
                <a:highlight>
                  <a:srgbClr val="000000"/>
                </a:highlight>
                <a:latin typeface="Arial"/>
                <a:cs typeface="Arial"/>
              </a:rPr>
              <a:t>unstable</a:t>
            </a:r>
            <a:r>
              <a:rPr lang="ro-RO" dirty="0">
                <a:solidFill>
                  <a:srgbClr val="FFFF00"/>
                </a:solidFill>
                <a:highlight>
                  <a:srgbClr val="000000"/>
                </a:highlight>
                <a:latin typeface="Arial"/>
                <a:cs typeface="Arial"/>
              </a:rPr>
              <a:t> staff </a:t>
            </a:r>
            <a:r>
              <a:rPr lang="ro-RO" dirty="0" err="1">
                <a:solidFill>
                  <a:srgbClr val="FFFF00"/>
                </a:solidFill>
                <a:highlight>
                  <a:srgbClr val="000000"/>
                </a:highlight>
                <a:latin typeface="Arial"/>
                <a:cs typeface="Arial"/>
              </a:rPr>
              <a:t>members</a:t>
            </a:r>
            <a:r>
              <a:rPr lang="ro-RO" dirty="0">
                <a:solidFill>
                  <a:srgbClr val="FFFF00"/>
                </a:solidFill>
                <a:highlight>
                  <a:srgbClr val="000000"/>
                </a:highlight>
                <a:latin typeface="Arial"/>
                <a:cs typeface="Arial"/>
              </a:rPr>
              <a:t>.</a:t>
            </a:r>
          </a:p>
        </p:txBody>
      </p:sp>
    </p:spTree>
    <p:extLst>
      <p:ext uri="{BB962C8B-B14F-4D97-AF65-F5344CB8AC3E}">
        <p14:creationId xmlns:p14="http://schemas.microsoft.com/office/powerpoint/2010/main" val="213900445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C3A3762-864D-4EB6-8CE9-1D324BFCDEFE}"/>
              </a:ext>
            </a:extLst>
          </p:cNvPr>
          <p:cNvSpPr>
            <a:spLocks noGrp="1"/>
          </p:cNvSpPr>
          <p:nvPr>
            <p:ph type="ctrTitle"/>
          </p:nvPr>
        </p:nvSpPr>
        <p:spPr>
          <a:xfrm>
            <a:off x="-49161" y="-35644"/>
            <a:ext cx="8986580" cy="669308"/>
          </a:xfrm>
        </p:spPr>
        <p:txBody>
          <a:bodyPr vert="horz" lIns="91440" tIns="45720" rIns="91440" bIns="45720" rtlCol="0" anchor="t">
            <a:noAutofit/>
          </a:bodyPr>
          <a:lstStyle/>
          <a:p>
            <a:r>
              <a:rPr lang="ro-RO" sz="2000" dirty="0">
                <a:solidFill>
                  <a:srgbClr val="FFFF00"/>
                </a:solidFill>
                <a:ea typeface="+mj-lt"/>
                <a:cs typeface="+mj-lt"/>
              </a:rPr>
              <a:t>CONTRIBUTORS TO THE COMPLEX PROBLEM: A PESTLE ANALYSIS</a:t>
            </a:r>
            <a:endParaRPr lang="ro-RO">
              <a:solidFill>
                <a:srgbClr val="FFFF00"/>
              </a:solidFill>
              <a:cs typeface="Calibri Light"/>
            </a:endParaRPr>
          </a:p>
          <a:p>
            <a:endParaRPr lang="ro-RO" dirty="0"/>
          </a:p>
        </p:txBody>
      </p:sp>
      <p:sp>
        <p:nvSpPr>
          <p:cNvPr id="3" name="Subtitlu 2">
            <a:extLst>
              <a:ext uri="{FF2B5EF4-FFF2-40B4-BE49-F238E27FC236}">
                <a16:creationId xmlns:a16="http://schemas.microsoft.com/office/drawing/2014/main" id="{843414F4-5B10-4E9C-B46A-935AE178C067}"/>
              </a:ext>
            </a:extLst>
          </p:cNvPr>
          <p:cNvSpPr>
            <a:spLocks noGrp="1"/>
          </p:cNvSpPr>
          <p:nvPr>
            <p:ph type="subTitle" idx="1"/>
          </p:nvPr>
        </p:nvSpPr>
        <p:spPr>
          <a:xfrm>
            <a:off x="1143000" y="1862458"/>
            <a:ext cx="8986580" cy="4251375"/>
          </a:xfrm>
        </p:spPr>
        <p:txBody>
          <a:bodyPr vert="horz" lIns="91440" tIns="45720" rIns="91440" bIns="45720" rtlCol="0" anchor="t">
            <a:normAutofit/>
          </a:bodyPr>
          <a:lstStyle/>
          <a:p>
            <a:endParaRPr lang="ro-RO" dirty="0">
              <a:latin typeface="Arial"/>
              <a:cs typeface="Arial"/>
            </a:endParaRPr>
          </a:p>
        </p:txBody>
      </p:sp>
      <p:pic>
        <p:nvPicPr>
          <p:cNvPr id="4" name="Imagine 4">
            <a:extLst>
              <a:ext uri="{FF2B5EF4-FFF2-40B4-BE49-F238E27FC236}">
                <a16:creationId xmlns:a16="http://schemas.microsoft.com/office/drawing/2014/main" id="{BCF40BD2-FD70-4831-8253-3CBF03C86918}"/>
              </a:ext>
            </a:extLst>
          </p:cNvPr>
          <p:cNvPicPr>
            <a:picLocks noChangeAspect="1"/>
          </p:cNvPicPr>
          <p:nvPr/>
        </p:nvPicPr>
        <p:blipFill>
          <a:blip r:embed="rId2"/>
          <a:stretch>
            <a:fillRect/>
          </a:stretch>
        </p:blipFill>
        <p:spPr>
          <a:xfrm>
            <a:off x="127820" y="642307"/>
            <a:ext cx="11850328" cy="6052707"/>
          </a:xfrm>
          <a:prstGeom prst="rect">
            <a:avLst/>
          </a:prstGeom>
        </p:spPr>
      </p:pic>
    </p:spTree>
    <p:extLst>
      <p:ext uri="{BB962C8B-B14F-4D97-AF65-F5344CB8AC3E}">
        <p14:creationId xmlns:p14="http://schemas.microsoft.com/office/powerpoint/2010/main" val="1170909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F53C21F-AC15-49A4-886D-14061FB431DE}"/>
              </a:ext>
            </a:extLst>
          </p:cNvPr>
          <p:cNvSpPr>
            <a:spLocks noGrp="1"/>
          </p:cNvSpPr>
          <p:nvPr>
            <p:ph type="ctrTitle"/>
          </p:nvPr>
        </p:nvSpPr>
        <p:spPr>
          <a:xfrm>
            <a:off x="772204" y="662585"/>
            <a:ext cx="8986580" cy="779920"/>
          </a:xfrm>
        </p:spPr>
        <p:txBody>
          <a:bodyPr>
            <a:normAutofit/>
          </a:bodyPr>
          <a:lstStyle/>
          <a:p>
            <a:r>
              <a:rPr lang="ro-RO" sz="2000" b="1" i="1" dirty="0">
                <a:solidFill>
                  <a:srgbClr val="FFFF00"/>
                </a:solidFill>
                <a:ea typeface="+mj-lt"/>
                <a:cs typeface="+mj-lt"/>
              </a:rPr>
              <a:t>(FISHBONE DIAGRAM) A CAUSE-AND-EFFECT ANALYSIS BASED ON RESEARCH</a:t>
            </a:r>
            <a:endParaRPr lang="ro-RO" b="1" i="1">
              <a:solidFill>
                <a:srgbClr val="FFFF00"/>
              </a:solidFill>
              <a:cs typeface="Calibri Light"/>
            </a:endParaRPr>
          </a:p>
          <a:p>
            <a:endParaRPr lang="ro-RO" dirty="0"/>
          </a:p>
        </p:txBody>
      </p:sp>
      <p:sp>
        <p:nvSpPr>
          <p:cNvPr id="3" name="Subtitlu 2">
            <a:extLst>
              <a:ext uri="{FF2B5EF4-FFF2-40B4-BE49-F238E27FC236}">
                <a16:creationId xmlns:a16="http://schemas.microsoft.com/office/drawing/2014/main" id="{4FBE7FAC-13B9-4072-B15D-089BF27537BA}"/>
              </a:ext>
            </a:extLst>
          </p:cNvPr>
          <p:cNvSpPr>
            <a:spLocks noGrp="1"/>
          </p:cNvSpPr>
          <p:nvPr>
            <p:ph type="subTitle" idx="1"/>
          </p:nvPr>
        </p:nvSpPr>
        <p:spPr>
          <a:xfrm>
            <a:off x="1143000" y="1973071"/>
            <a:ext cx="8986580" cy="4140762"/>
          </a:xfrm>
        </p:spPr>
        <p:txBody>
          <a:bodyPr vert="horz" lIns="91440" tIns="45720" rIns="91440" bIns="45720" rtlCol="0" anchor="t">
            <a:normAutofit/>
          </a:bodyPr>
          <a:lstStyle/>
          <a:p>
            <a:endParaRPr lang="ro-RO" sz="3600" dirty="0">
              <a:solidFill>
                <a:schemeClr val="bg1"/>
              </a:solidFill>
              <a:highlight>
                <a:srgbClr val="FF0000"/>
              </a:highlight>
              <a:latin typeface="Arial"/>
              <a:cs typeface="Arial"/>
            </a:endParaRPr>
          </a:p>
        </p:txBody>
      </p:sp>
      <p:pic>
        <p:nvPicPr>
          <p:cNvPr id="5" name="Imagine 5">
            <a:extLst>
              <a:ext uri="{FF2B5EF4-FFF2-40B4-BE49-F238E27FC236}">
                <a16:creationId xmlns:a16="http://schemas.microsoft.com/office/drawing/2014/main" id="{75DC9A4B-84BA-4BAF-A15A-066790F81A06}"/>
              </a:ext>
            </a:extLst>
          </p:cNvPr>
          <p:cNvPicPr>
            <a:picLocks noChangeAspect="1"/>
          </p:cNvPicPr>
          <p:nvPr/>
        </p:nvPicPr>
        <p:blipFill>
          <a:blip r:embed="rId2"/>
          <a:stretch>
            <a:fillRect/>
          </a:stretch>
        </p:blipFill>
        <p:spPr>
          <a:xfrm>
            <a:off x="214085" y="735070"/>
            <a:ext cx="11772410" cy="6085624"/>
          </a:xfrm>
          <a:prstGeom prst="rect">
            <a:avLst/>
          </a:prstGeom>
        </p:spPr>
      </p:pic>
    </p:spTree>
    <p:extLst>
      <p:ext uri="{BB962C8B-B14F-4D97-AF65-F5344CB8AC3E}">
        <p14:creationId xmlns:p14="http://schemas.microsoft.com/office/powerpoint/2010/main" val="1773161813"/>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u 2">
            <a:extLst>
              <a:ext uri="{FF2B5EF4-FFF2-40B4-BE49-F238E27FC236}">
                <a16:creationId xmlns:a16="http://schemas.microsoft.com/office/drawing/2014/main" id="{7039719B-5606-47C8-B64B-B368B062ACE4}"/>
              </a:ext>
            </a:extLst>
          </p:cNvPr>
          <p:cNvSpPr>
            <a:spLocks noGrp="1"/>
          </p:cNvSpPr>
          <p:nvPr>
            <p:ph type="subTitle" idx="1"/>
          </p:nvPr>
        </p:nvSpPr>
        <p:spPr>
          <a:xfrm>
            <a:off x="296173" y="72524"/>
            <a:ext cx="4005953" cy="1046034"/>
          </a:xfrm>
        </p:spPr>
        <p:txBody>
          <a:bodyPr/>
          <a:lstStyle/>
          <a:p>
            <a:pPr algn="ctr"/>
            <a:r>
              <a:rPr lang="ro-RO" sz="4000" b="1" dirty="0" err="1">
                <a:solidFill>
                  <a:schemeClr val="bg1">
                    <a:lumMod val="95000"/>
                    <a:lumOff val="5000"/>
                  </a:schemeClr>
                </a:solidFill>
                <a:highlight>
                  <a:srgbClr val="FFFF00"/>
                </a:highlight>
                <a:latin typeface="Arial"/>
                <a:cs typeface="Arial"/>
              </a:rPr>
              <a:t>Pmi</a:t>
            </a:r>
            <a:r>
              <a:rPr lang="ro-RO" sz="4000" b="1" dirty="0">
                <a:solidFill>
                  <a:schemeClr val="bg1">
                    <a:lumMod val="95000"/>
                    <a:lumOff val="5000"/>
                  </a:schemeClr>
                </a:solidFill>
                <a:highlight>
                  <a:srgbClr val="FFFF00"/>
                </a:highlight>
                <a:latin typeface="Arial"/>
                <a:cs typeface="Arial"/>
              </a:rPr>
              <a:t> ANALYSIS</a:t>
            </a:r>
            <a:endParaRPr lang="ro-RO" sz="2000" b="1" dirty="0">
              <a:solidFill>
                <a:schemeClr val="bg1">
                  <a:lumMod val="95000"/>
                  <a:lumOff val="5000"/>
                </a:schemeClr>
              </a:solidFill>
              <a:cs typeface="Calibri"/>
            </a:endParaRPr>
          </a:p>
        </p:txBody>
      </p:sp>
      <p:pic>
        <p:nvPicPr>
          <p:cNvPr id="2" name="Imagine 3" descr="O imagine care conține masă&#10;&#10;Descriere generată automat">
            <a:extLst>
              <a:ext uri="{FF2B5EF4-FFF2-40B4-BE49-F238E27FC236}">
                <a16:creationId xmlns:a16="http://schemas.microsoft.com/office/drawing/2014/main" id="{FF24040E-6D6B-45F2-9298-A6AC29C431A7}"/>
              </a:ext>
            </a:extLst>
          </p:cNvPr>
          <p:cNvPicPr>
            <a:picLocks noChangeAspect="1"/>
          </p:cNvPicPr>
          <p:nvPr/>
        </p:nvPicPr>
        <p:blipFill>
          <a:blip r:embed="rId2"/>
          <a:stretch>
            <a:fillRect/>
          </a:stretch>
        </p:blipFill>
        <p:spPr>
          <a:xfrm>
            <a:off x="385917" y="775328"/>
            <a:ext cx="11334133" cy="5872697"/>
          </a:xfrm>
          <a:prstGeom prst="rect">
            <a:avLst/>
          </a:prstGeom>
        </p:spPr>
      </p:pic>
    </p:spTree>
    <p:extLst>
      <p:ext uri="{BB962C8B-B14F-4D97-AF65-F5344CB8AC3E}">
        <p14:creationId xmlns:p14="http://schemas.microsoft.com/office/powerpoint/2010/main" val="374203932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D93C766-9053-41C7-ACC3-DEF37B04542B}"/>
              </a:ext>
            </a:extLst>
          </p:cNvPr>
          <p:cNvSpPr>
            <a:spLocks noGrp="1"/>
          </p:cNvSpPr>
          <p:nvPr>
            <p:ph type="ctrTitle"/>
          </p:nvPr>
        </p:nvSpPr>
        <p:spPr>
          <a:xfrm>
            <a:off x="1143000" y="1181098"/>
            <a:ext cx="8986580" cy="1259243"/>
          </a:xfrm>
        </p:spPr>
        <p:txBody>
          <a:bodyPr vert="horz" lIns="91440" tIns="45720" rIns="91440" bIns="45720" rtlCol="0" anchor="t">
            <a:noAutofit/>
          </a:bodyPr>
          <a:lstStyle/>
          <a:p>
            <a:r>
              <a:rPr lang="ro-RO" sz="2000" b="1" i="1" dirty="0">
                <a:solidFill>
                  <a:srgbClr val="FFFF00"/>
                </a:solidFill>
                <a:ea typeface="+mj-lt"/>
                <a:cs typeface="+mj-lt"/>
              </a:rPr>
              <a:t>EVALUATION OF ALTERNATIVE SOLUTIONS FOR ABSENTEEISMS WITH A VIEW TO DETERMINING THE MOST SUITABLE SOLUTION OUT OF THEM</a:t>
            </a:r>
            <a:endParaRPr lang="ro-RO" b="1" i="1">
              <a:solidFill>
                <a:srgbClr val="FFFF00"/>
              </a:solidFill>
              <a:cs typeface="Calibri Light"/>
            </a:endParaRPr>
          </a:p>
          <a:p>
            <a:endParaRPr lang="ro-RO" dirty="0"/>
          </a:p>
        </p:txBody>
      </p:sp>
      <p:sp>
        <p:nvSpPr>
          <p:cNvPr id="3" name="Subtitlu 2">
            <a:extLst>
              <a:ext uri="{FF2B5EF4-FFF2-40B4-BE49-F238E27FC236}">
                <a16:creationId xmlns:a16="http://schemas.microsoft.com/office/drawing/2014/main" id="{9947C79F-E305-4401-9C28-8A3DB9CCEFEA}"/>
              </a:ext>
            </a:extLst>
          </p:cNvPr>
          <p:cNvSpPr>
            <a:spLocks noGrp="1"/>
          </p:cNvSpPr>
          <p:nvPr>
            <p:ph type="subTitle" idx="1"/>
          </p:nvPr>
        </p:nvSpPr>
        <p:spPr>
          <a:xfrm>
            <a:off x="1143000" y="2231166"/>
            <a:ext cx="8986580" cy="3661441"/>
          </a:xfrm>
        </p:spPr>
        <p:txBody>
          <a:bodyPr vert="horz" lIns="91440" tIns="45720" rIns="91440" bIns="45720" rtlCol="0" anchor="t">
            <a:normAutofit/>
          </a:bodyPr>
          <a:lstStyle/>
          <a:p>
            <a:pPr marL="342900" indent="-342900">
              <a:buAutoNum type="arabicPeriod"/>
            </a:pPr>
            <a:r>
              <a:rPr lang="ro-RO" dirty="0" err="1">
                <a:solidFill>
                  <a:srgbClr val="FFFF00"/>
                </a:solidFill>
                <a:highlight>
                  <a:srgbClr val="000000"/>
                </a:highlight>
                <a:latin typeface="Arial"/>
                <a:cs typeface="Arial"/>
              </a:rPr>
              <a:t>Underpaid</a:t>
            </a:r>
            <a:r>
              <a:rPr lang="ro-RO" dirty="0">
                <a:solidFill>
                  <a:srgbClr val="FFFF00"/>
                </a:solidFill>
                <a:highlight>
                  <a:srgbClr val="000000"/>
                </a:highlight>
                <a:latin typeface="Arial"/>
                <a:cs typeface="Arial"/>
              </a:rPr>
              <a:t> – an </a:t>
            </a:r>
            <a:r>
              <a:rPr lang="ro-RO" dirty="0" err="1">
                <a:solidFill>
                  <a:srgbClr val="FFFF00"/>
                </a:solidFill>
                <a:highlight>
                  <a:srgbClr val="000000"/>
                </a:highlight>
                <a:latin typeface="Arial"/>
                <a:cs typeface="Arial"/>
              </a:rPr>
              <a:t>employee</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can</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find</a:t>
            </a:r>
            <a:r>
              <a:rPr lang="ro-RO" dirty="0">
                <a:solidFill>
                  <a:srgbClr val="FFFF00"/>
                </a:solidFill>
                <a:highlight>
                  <a:srgbClr val="000000"/>
                </a:highlight>
                <a:latin typeface="Arial"/>
                <a:cs typeface="Arial"/>
              </a:rPr>
              <a:t> out </a:t>
            </a:r>
            <a:r>
              <a:rPr lang="ro-RO" dirty="0" err="1">
                <a:solidFill>
                  <a:srgbClr val="FFFF00"/>
                </a:solidFill>
                <a:highlight>
                  <a:srgbClr val="000000"/>
                </a:highlight>
                <a:latin typeface="Arial"/>
                <a:cs typeface="Arial"/>
              </a:rPr>
              <a:t>if</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they</a:t>
            </a:r>
            <a:r>
              <a:rPr lang="ro-RO" dirty="0">
                <a:solidFill>
                  <a:srgbClr val="FFFF00"/>
                </a:solidFill>
                <a:highlight>
                  <a:srgbClr val="000000"/>
                </a:highlight>
                <a:latin typeface="Arial"/>
                <a:cs typeface="Arial"/>
              </a:rPr>
              <a:t> are </a:t>
            </a:r>
            <a:r>
              <a:rPr lang="ro-RO" dirty="0" err="1">
                <a:solidFill>
                  <a:srgbClr val="FFFF00"/>
                </a:solidFill>
                <a:highlight>
                  <a:srgbClr val="000000"/>
                </a:highlight>
                <a:latin typeface="Arial"/>
                <a:cs typeface="Arial"/>
              </a:rPr>
              <a:t>being</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underpaid</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by</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searching</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other</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jobs</a:t>
            </a:r>
            <a:r>
              <a:rPr lang="ro-RO" dirty="0">
                <a:solidFill>
                  <a:srgbClr val="FFFF00"/>
                </a:solidFill>
                <a:highlight>
                  <a:srgbClr val="000000"/>
                </a:highlight>
                <a:latin typeface="Arial"/>
                <a:cs typeface="Arial"/>
              </a:rPr>
              <a:t> in </a:t>
            </a:r>
            <a:r>
              <a:rPr lang="ro-RO" dirty="0" err="1">
                <a:solidFill>
                  <a:srgbClr val="FFFF00"/>
                </a:solidFill>
                <a:highlight>
                  <a:srgbClr val="000000"/>
                </a:highlight>
                <a:latin typeface="Arial"/>
                <a:cs typeface="Arial"/>
              </a:rPr>
              <a:t>their</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area</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and</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looking</a:t>
            </a:r>
            <a:r>
              <a:rPr lang="ro-RO" dirty="0">
                <a:solidFill>
                  <a:srgbClr val="FFFF00"/>
                </a:solidFill>
                <a:highlight>
                  <a:srgbClr val="000000"/>
                </a:highlight>
                <a:latin typeface="Arial"/>
                <a:cs typeface="Arial"/>
              </a:rPr>
              <a:t> at </a:t>
            </a:r>
            <a:r>
              <a:rPr lang="ro-RO" dirty="0" err="1">
                <a:solidFill>
                  <a:srgbClr val="FFFF00"/>
                </a:solidFill>
                <a:highlight>
                  <a:srgbClr val="000000"/>
                </a:highlight>
                <a:latin typeface="Arial"/>
                <a:cs typeface="Arial"/>
              </a:rPr>
              <a:t>how</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much</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other</a:t>
            </a:r>
            <a:r>
              <a:rPr lang="ro-RO" dirty="0">
                <a:solidFill>
                  <a:srgbClr val="FFFF00"/>
                </a:solidFill>
                <a:highlight>
                  <a:srgbClr val="000000"/>
                </a:highlight>
                <a:latin typeface="Arial"/>
                <a:cs typeface="Arial"/>
              </a:rPr>
              <a:t> </a:t>
            </a:r>
            <a:r>
              <a:rPr lang="ro-RO" dirty="0" err="1">
                <a:solidFill>
                  <a:srgbClr val="FFFF00"/>
                </a:solidFill>
                <a:highlight>
                  <a:srgbClr val="000000"/>
                </a:highlight>
                <a:latin typeface="Arial"/>
                <a:cs typeface="Arial"/>
              </a:rPr>
              <a:t>people</a:t>
            </a:r>
            <a:r>
              <a:rPr lang="ro-RO" dirty="0">
                <a:solidFill>
                  <a:srgbClr val="FFFF00"/>
                </a:solidFill>
                <a:highlight>
                  <a:srgbClr val="000000"/>
                </a:highlight>
                <a:latin typeface="Arial"/>
                <a:cs typeface="Arial"/>
              </a:rPr>
              <a:t> get </a:t>
            </a:r>
            <a:r>
              <a:rPr lang="ro-RO" dirty="0" err="1">
                <a:solidFill>
                  <a:srgbClr val="FFFF00"/>
                </a:solidFill>
                <a:highlight>
                  <a:srgbClr val="000000"/>
                </a:highlight>
                <a:latin typeface="Arial"/>
                <a:cs typeface="Arial"/>
              </a:rPr>
              <a:t>paid</a:t>
            </a:r>
            <a:r>
              <a:rPr lang="ro-RO" dirty="0">
                <a:solidFill>
                  <a:srgbClr val="FFFF00"/>
                </a:solidFill>
                <a:highlight>
                  <a:srgbClr val="000000"/>
                </a:highlight>
                <a:latin typeface="Arial"/>
                <a:cs typeface="Arial"/>
              </a:rPr>
              <a:t>. </a:t>
            </a:r>
          </a:p>
        </p:txBody>
      </p:sp>
      <p:sp>
        <p:nvSpPr>
          <p:cNvPr id="4" name="CasetăText 3">
            <a:extLst>
              <a:ext uri="{FF2B5EF4-FFF2-40B4-BE49-F238E27FC236}">
                <a16:creationId xmlns:a16="http://schemas.microsoft.com/office/drawing/2014/main" id="{2D532DB1-7CD1-4686-9F15-9D722E8F2F33}"/>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ro-RO"/>
              <a:t>Clic pentru a adăuga text</a:t>
            </a:r>
          </a:p>
        </p:txBody>
      </p:sp>
      <p:pic>
        <p:nvPicPr>
          <p:cNvPr id="5" name="Imagine 5" descr="O imagine care conține text&#10;&#10;Descriere generată automat">
            <a:extLst>
              <a:ext uri="{FF2B5EF4-FFF2-40B4-BE49-F238E27FC236}">
                <a16:creationId xmlns:a16="http://schemas.microsoft.com/office/drawing/2014/main" id="{E57E7684-DF6B-4214-A695-90C4ACC2821C}"/>
              </a:ext>
            </a:extLst>
          </p:cNvPr>
          <p:cNvPicPr>
            <a:picLocks noChangeAspect="1"/>
          </p:cNvPicPr>
          <p:nvPr/>
        </p:nvPicPr>
        <p:blipFill>
          <a:blip r:embed="rId2"/>
          <a:stretch>
            <a:fillRect/>
          </a:stretch>
        </p:blipFill>
        <p:spPr>
          <a:xfrm>
            <a:off x="321218" y="3163529"/>
            <a:ext cx="11614029" cy="3561087"/>
          </a:xfrm>
          <a:prstGeom prst="rect">
            <a:avLst/>
          </a:prstGeom>
        </p:spPr>
      </p:pic>
    </p:spTree>
    <p:extLst>
      <p:ext uri="{BB962C8B-B14F-4D97-AF65-F5344CB8AC3E}">
        <p14:creationId xmlns:p14="http://schemas.microsoft.com/office/powerpoint/2010/main" val="293657904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B3CBABA-0331-46B8-941B-8027DCE30702}"/>
              </a:ext>
            </a:extLst>
          </p:cNvPr>
          <p:cNvSpPr>
            <a:spLocks noGrp="1"/>
          </p:cNvSpPr>
          <p:nvPr>
            <p:ph type="ctrTitle"/>
          </p:nvPr>
        </p:nvSpPr>
        <p:spPr>
          <a:xfrm>
            <a:off x="1492044" y="341944"/>
            <a:ext cx="7197726" cy="2421464"/>
          </a:xfrm>
        </p:spPr>
        <p:txBody>
          <a:bodyPr vert="horz" lIns="91440" tIns="45720" rIns="91440" bIns="45720" rtlCol="0" anchor="t">
            <a:noAutofit/>
          </a:bodyPr>
          <a:lstStyle/>
          <a:p>
            <a:r>
              <a:rPr lang="ro-RO" sz="1800" b="1" dirty="0">
                <a:solidFill>
                  <a:srgbClr val="FFFF00"/>
                </a:solidFill>
                <a:highlight>
                  <a:srgbClr val="000000"/>
                </a:highlight>
                <a:latin typeface="Arial"/>
                <a:ea typeface="+mj-lt"/>
                <a:cs typeface="Arial"/>
              </a:rPr>
              <a:t>2. </a:t>
            </a:r>
            <a:r>
              <a:rPr lang="ro-RO" sz="1800" b="1" dirty="0" err="1">
                <a:solidFill>
                  <a:srgbClr val="FFFF00"/>
                </a:solidFill>
                <a:highlight>
                  <a:srgbClr val="000000"/>
                </a:highlight>
                <a:latin typeface="Arial"/>
                <a:ea typeface="+mj-lt"/>
                <a:cs typeface="Arial"/>
              </a:rPr>
              <a:t>U</a:t>
            </a:r>
            <a:r>
              <a:rPr lang="ro-RO" sz="1800" b="1" cap="none" dirty="0" err="1">
                <a:solidFill>
                  <a:srgbClr val="FFFF00"/>
                </a:solidFill>
                <a:highlight>
                  <a:srgbClr val="000000"/>
                </a:highlight>
                <a:latin typeface="Arial"/>
                <a:ea typeface="+mj-lt"/>
                <a:cs typeface="Arial"/>
              </a:rPr>
              <a:t>nsupportive</a:t>
            </a:r>
            <a:r>
              <a:rPr lang="ro-RO" sz="1800" b="1" cap="none" dirty="0">
                <a:solidFill>
                  <a:srgbClr val="FFFF00"/>
                </a:solidFill>
                <a:highlight>
                  <a:srgbClr val="000000"/>
                </a:highlight>
                <a:latin typeface="Arial"/>
                <a:ea typeface="+mj-lt"/>
                <a:cs typeface="Arial"/>
              </a:rPr>
              <a:t> boss – managers have the responsibility to motivate and determinate employees in loving their job, making them feel good and making sure </a:t>
            </a:r>
            <a:r>
              <a:rPr lang="ro-RO" sz="1800" b="1" cap="none" dirty="0" err="1">
                <a:solidFill>
                  <a:srgbClr val="FFFF00"/>
                </a:solidFill>
                <a:highlight>
                  <a:srgbClr val="000000"/>
                </a:highlight>
                <a:latin typeface="Arial"/>
                <a:ea typeface="+mj-lt"/>
                <a:cs typeface="Arial"/>
              </a:rPr>
              <a:t>that</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they</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enjoy</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what</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they</a:t>
            </a:r>
            <a:r>
              <a:rPr lang="ro-RO" sz="1800" b="1" cap="none" dirty="0">
                <a:solidFill>
                  <a:srgbClr val="FFFF00"/>
                </a:solidFill>
                <a:highlight>
                  <a:srgbClr val="000000"/>
                </a:highlight>
                <a:latin typeface="Arial"/>
                <a:ea typeface="+mj-lt"/>
                <a:cs typeface="Arial"/>
              </a:rPr>
              <a:t> are </a:t>
            </a:r>
            <a:r>
              <a:rPr lang="ro-RO" sz="1800" b="1" cap="none" dirty="0" err="1">
                <a:solidFill>
                  <a:srgbClr val="FFFF00"/>
                </a:solidFill>
                <a:highlight>
                  <a:srgbClr val="000000"/>
                </a:highlight>
                <a:latin typeface="Arial"/>
                <a:ea typeface="+mj-lt"/>
                <a:cs typeface="Arial"/>
              </a:rPr>
              <a:t>doing</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when</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they</a:t>
            </a:r>
            <a:r>
              <a:rPr lang="ro-RO" sz="2400" cap="none" dirty="0">
                <a:solidFill>
                  <a:srgbClr val="FFFF00"/>
                </a:solidFill>
                <a:highlight>
                  <a:srgbClr val="000000"/>
                </a:highlight>
                <a:latin typeface="Arial"/>
                <a:ea typeface="+mj-lt"/>
                <a:cs typeface="Arial"/>
              </a:rPr>
              <a:t> </a:t>
            </a:r>
            <a:r>
              <a:rPr lang="ro-RO" sz="1800" b="1" cap="none" dirty="0">
                <a:solidFill>
                  <a:srgbClr val="FFFF00"/>
                </a:solidFill>
                <a:highlight>
                  <a:srgbClr val="000000"/>
                </a:highlight>
                <a:latin typeface="Arial"/>
                <a:ea typeface="+mj-lt"/>
                <a:cs typeface="Arial"/>
              </a:rPr>
              <a:t>are </a:t>
            </a:r>
            <a:r>
              <a:rPr lang="ro-RO" sz="1800" b="1" cap="none" dirty="0" err="1">
                <a:solidFill>
                  <a:srgbClr val="FFFF00"/>
                </a:solidFill>
                <a:highlight>
                  <a:srgbClr val="000000"/>
                </a:highlight>
                <a:latin typeface="Arial"/>
                <a:ea typeface="+mj-lt"/>
                <a:cs typeface="Arial"/>
              </a:rPr>
              <a:t>coming</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to</a:t>
            </a:r>
            <a:r>
              <a:rPr lang="ro-RO" sz="1800" b="1" cap="none" dirty="0">
                <a:solidFill>
                  <a:srgbClr val="FFFF00"/>
                </a:solidFill>
                <a:highlight>
                  <a:srgbClr val="000000"/>
                </a:highlight>
                <a:latin typeface="Arial"/>
                <a:ea typeface="+mj-lt"/>
                <a:cs typeface="Arial"/>
              </a:rPr>
              <a:t> </a:t>
            </a:r>
            <a:r>
              <a:rPr lang="ro-RO" sz="1800" b="1" cap="none" dirty="0" err="1">
                <a:solidFill>
                  <a:srgbClr val="FFFF00"/>
                </a:solidFill>
                <a:highlight>
                  <a:srgbClr val="000000"/>
                </a:highlight>
                <a:latin typeface="Arial"/>
                <a:ea typeface="+mj-lt"/>
                <a:cs typeface="Arial"/>
              </a:rPr>
              <a:t>work</a:t>
            </a:r>
            <a:r>
              <a:rPr lang="ro-RO" sz="1800" b="1" cap="none" dirty="0">
                <a:solidFill>
                  <a:srgbClr val="FFFF00"/>
                </a:solidFill>
                <a:highlight>
                  <a:srgbClr val="000000"/>
                </a:highlight>
                <a:latin typeface="Arial"/>
                <a:ea typeface="+mj-lt"/>
                <a:cs typeface="Arial"/>
              </a:rPr>
              <a:t>. </a:t>
            </a:r>
            <a:br>
              <a:rPr lang="ro-RO" sz="1800" b="1" cap="none" dirty="0">
                <a:solidFill>
                  <a:srgbClr val="FFFF00"/>
                </a:solidFill>
                <a:highlight>
                  <a:srgbClr val="000000"/>
                </a:highlight>
                <a:latin typeface="Arial"/>
                <a:ea typeface="+mj-lt"/>
                <a:cs typeface="Arial"/>
              </a:rPr>
            </a:br>
            <a:r>
              <a:rPr lang="ro-RO" sz="1800" b="1" cap="none" dirty="0" err="1">
                <a:solidFill>
                  <a:srgbClr val="FFFF00"/>
                </a:solidFill>
                <a:highlight>
                  <a:srgbClr val="000000"/>
                </a:highlight>
                <a:ea typeface="+mj-lt"/>
                <a:cs typeface="+mj-lt"/>
              </a:rPr>
              <a:t>Employers</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with</a:t>
            </a:r>
            <a:r>
              <a:rPr lang="ro-RO" sz="1800" b="1" cap="none" dirty="0">
                <a:solidFill>
                  <a:srgbClr val="FFFF00"/>
                </a:solidFill>
                <a:highlight>
                  <a:srgbClr val="000000"/>
                </a:highlight>
                <a:ea typeface="+mj-lt"/>
                <a:cs typeface="+mj-lt"/>
              </a:rPr>
              <a:t> an </a:t>
            </a:r>
            <a:r>
              <a:rPr lang="ro-RO" sz="1800" b="1" cap="none" dirty="0" err="1">
                <a:solidFill>
                  <a:srgbClr val="FFFF00"/>
                </a:solidFill>
                <a:highlight>
                  <a:srgbClr val="000000"/>
                </a:highlight>
                <a:ea typeface="+mj-lt"/>
                <a:cs typeface="+mj-lt"/>
              </a:rPr>
              <a:t>eye</a:t>
            </a:r>
            <a:r>
              <a:rPr lang="ro-RO" sz="1800" b="1" cap="none" dirty="0">
                <a:solidFill>
                  <a:srgbClr val="FFFF00"/>
                </a:solidFill>
                <a:highlight>
                  <a:srgbClr val="000000"/>
                </a:highlight>
                <a:ea typeface="+mj-lt"/>
                <a:cs typeface="+mj-lt"/>
              </a:rPr>
              <a:t> on </a:t>
            </a:r>
            <a:r>
              <a:rPr lang="ro-RO" sz="1800" b="1" cap="none" dirty="0" err="1">
                <a:solidFill>
                  <a:srgbClr val="FFFF00"/>
                </a:solidFill>
                <a:highlight>
                  <a:srgbClr val="000000"/>
                </a:highlight>
                <a:ea typeface="+mj-lt"/>
                <a:cs typeface="+mj-lt"/>
              </a:rPr>
              <a:t>the</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door</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become</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unsatisfied</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if</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their</a:t>
            </a:r>
            <a:r>
              <a:rPr lang="ro-RO" sz="1800" b="1" cap="none" dirty="0">
                <a:solidFill>
                  <a:srgbClr val="FFFF00"/>
                </a:solidFill>
                <a:highlight>
                  <a:srgbClr val="000000"/>
                </a:highlight>
                <a:ea typeface="+mj-lt"/>
                <a:cs typeface="+mj-lt"/>
              </a:rPr>
              <a:t> </a:t>
            </a:r>
            <a:r>
              <a:rPr lang="ro-RO" sz="1800" b="1" cap="none" dirty="0" err="1">
                <a:solidFill>
                  <a:srgbClr val="FFFF00"/>
                </a:solidFill>
                <a:highlight>
                  <a:srgbClr val="000000"/>
                </a:highlight>
                <a:ea typeface="+mj-lt"/>
                <a:cs typeface="+mj-lt"/>
              </a:rPr>
              <a:t>bosses</a:t>
            </a:r>
            <a:r>
              <a:rPr lang="ro-RO" sz="1800" b="1" cap="none" dirty="0">
                <a:solidFill>
                  <a:srgbClr val="FFFF00"/>
                </a:solidFill>
                <a:highlight>
                  <a:srgbClr val="000000"/>
                </a:highlight>
                <a:ea typeface="+mj-lt"/>
                <a:cs typeface="+mj-lt"/>
              </a:rPr>
              <a:t> are </a:t>
            </a:r>
            <a:r>
              <a:rPr lang="ro-RO" sz="1800" b="1" cap="none" dirty="0" err="1">
                <a:solidFill>
                  <a:srgbClr val="FFFF00"/>
                </a:solidFill>
                <a:highlight>
                  <a:srgbClr val="000000"/>
                </a:highlight>
                <a:ea typeface="+mj-lt"/>
                <a:cs typeface="+mj-lt"/>
              </a:rPr>
              <a:t>unsupportive</a:t>
            </a:r>
            <a:r>
              <a:rPr lang="ro-RO" sz="1800" b="1" cap="none" dirty="0">
                <a:solidFill>
                  <a:srgbClr val="FFFF00"/>
                </a:solidFill>
                <a:highlight>
                  <a:srgbClr val="000000"/>
                </a:highlight>
                <a:ea typeface="+mj-lt"/>
                <a:cs typeface="+mj-lt"/>
              </a:rPr>
              <a:t>.</a:t>
            </a:r>
            <a:endParaRPr lang="ro-RO" sz="1800" b="1" cap="none" dirty="0" err="1">
              <a:solidFill>
                <a:srgbClr val="FFFF00"/>
              </a:solidFill>
              <a:highlight>
                <a:srgbClr val="000000"/>
              </a:highlight>
              <a:latin typeface="Arial"/>
              <a:ea typeface="+mj-lt"/>
              <a:cs typeface="Arial"/>
            </a:endParaRPr>
          </a:p>
          <a:p>
            <a:endParaRPr lang="ro-RO"/>
          </a:p>
          <a:p>
            <a:endParaRPr lang="ro-RO"/>
          </a:p>
          <a:p>
            <a:endParaRPr lang="ro-RO" dirty="0"/>
          </a:p>
        </p:txBody>
      </p:sp>
      <p:pic>
        <p:nvPicPr>
          <p:cNvPr id="4" name="Imagine 4" descr="O imagine care conține persoană, interior&#10;&#10;Descriere generată automat">
            <a:extLst>
              <a:ext uri="{FF2B5EF4-FFF2-40B4-BE49-F238E27FC236}">
                <a16:creationId xmlns:a16="http://schemas.microsoft.com/office/drawing/2014/main" id="{5BCA5243-B1C1-4FEC-A22B-733D045DF83D}"/>
              </a:ext>
            </a:extLst>
          </p:cNvPr>
          <p:cNvPicPr>
            <a:picLocks noChangeAspect="1"/>
          </p:cNvPicPr>
          <p:nvPr/>
        </p:nvPicPr>
        <p:blipFill>
          <a:blip r:embed="rId2"/>
          <a:stretch>
            <a:fillRect/>
          </a:stretch>
        </p:blipFill>
        <p:spPr>
          <a:xfrm>
            <a:off x="1147917" y="3261975"/>
            <a:ext cx="9896166" cy="2976470"/>
          </a:xfrm>
          <a:prstGeom prst="rect">
            <a:avLst/>
          </a:prstGeom>
        </p:spPr>
      </p:pic>
    </p:spTree>
    <p:extLst>
      <p:ext uri="{BB962C8B-B14F-4D97-AF65-F5344CB8AC3E}">
        <p14:creationId xmlns:p14="http://schemas.microsoft.com/office/powerpoint/2010/main" val="103368063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2C1E8F7-0D81-421B-9168-55912B140105}"/>
              </a:ext>
            </a:extLst>
          </p:cNvPr>
          <p:cNvSpPr>
            <a:spLocks noGrp="1"/>
          </p:cNvSpPr>
          <p:nvPr>
            <p:ph type="ctrTitle"/>
          </p:nvPr>
        </p:nvSpPr>
        <p:spPr>
          <a:xfrm>
            <a:off x="2499851" y="403396"/>
            <a:ext cx="7197726" cy="2421464"/>
          </a:xfrm>
        </p:spPr>
        <p:txBody>
          <a:bodyPr vert="horz" lIns="91440" tIns="45720" rIns="91440" bIns="45720" rtlCol="0" anchor="t">
            <a:noAutofit/>
          </a:bodyPr>
          <a:lstStyle/>
          <a:p>
            <a:r>
              <a:rPr lang="ro-RO" sz="2000" dirty="0">
                <a:solidFill>
                  <a:srgbClr val="FFFF00"/>
                </a:solidFill>
                <a:highlight>
                  <a:srgbClr val="000000"/>
                </a:highlight>
                <a:latin typeface="Arial"/>
                <a:cs typeface="Arial"/>
              </a:rPr>
              <a:t>3.</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ea typeface="+mj-lt"/>
                <a:cs typeface="+mj-lt"/>
              </a:rPr>
              <a:t>W</a:t>
            </a:r>
            <a:r>
              <a:rPr lang="ro-RO" sz="2000" b="1" cap="none" dirty="0" err="1">
                <a:solidFill>
                  <a:srgbClr val="FFFF00"/>
                </a:solidFill>
                <a:highlight>
                  <a:srgbClr val="000000"/>
                </a:highlight>
                <a:latin typeface="Arial"/>
                <a:ea typeface="+mj-lt"/>
                <a:cs typeface="+mj-lt"/>
              </a:rPr>
              <a:t>ork-life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balance</a:t>
            </a:r>
            <a:r>
              <a:rPr lang="ro-RO" sz="2000" b="1" cap="none" dirty="0">
                <a:solidFill>
                  <a:srgbClr val="FFFF00"/>
                </a:solidFill>
                <a:highlight>
                  <a:srgbClr val="000000"/>
                </a:highlight>
                <a:latin typeface="Arial"/>
                <a:ea typeface="+mj-lt"/>
                <a:cs typeface="+mj-lt"/>
              </a:rPr>
              <a:t> - </a:t>
            </a:r>
            <a:r>
              <a:rPr lang="ro-RO" sz="2000" b="1" cap="none" dirty="0" err="1">
                <a:solidFill>
                  <a:srgbClr val="FFFF00"/>
                </a:solidFill>
                <a:highlight>
                  <a:srgbClr val="000000"/>
                </a:highlight>
                <a:latin typeface="Arial"/>
                <a:ea typeface="+mj-lt"/>
                <a:cs typeface="+mj-lt"/>
              </a:rPr>
              <a:t>sometimes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companies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forget</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about</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their</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employees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needs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which</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can</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lead</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to</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making</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employees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feel</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lonely</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and</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stressed</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managers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need</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to</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make</a:t>
            </a:r>
            <a:r>
              <a:rPr lang="ro-RO" sz="2000" b="1" cap="none" dirty="0">
                <a:solidFill>
                  <a:srgbClr val="FFFF00"/>
                </a:solidFill>
                <a:highlight>
                  <a:srgbClr val="000000"/>
                </a:highlight>
                <a:latin typeface="Arial"/>
                <a:ea typeface="+mj-lt"/>
                <a:cs typeface="+mj-lt"/>
              </a:rPr>
              <a:t> sure </a:t>
            </a:r>
            <a:r>
              <a:rPr lang="ro-RO" sz="2000" b="1" cap="none" dirty="0" err="1">
                <a:solidFill>
                  <a:srgbClr val="FFFF00"/>
                </a:solidFill>
                <a:highlight>
                  <a:srgbClr val="000000"/>
                </a:highlight>
                <a:latin typeface="Arial"/>
                <a:ea typeface="+mj-lt"/>
                <a:cs typeface="+mj-lt"/>
              </a:rPr>
              <a:t>that</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their</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employees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have</a:t>
            </a:r>
            <a:r>
              <a:rPr lang="ro-RO" sz="2000" b="1" cap="none" dirty="0">
                <a:solidFill>
                  <a:srgbClr val="FFFF00"/>
                </a:solidFill>
                <a:highlight>
                  <a:srgbClr val="000000"/>
                </a:highlight>
                <a:latin typeface="Arial"/>
                <a:ea typeface="+mj-lt"/>
                <a:cs typeface="+mj-lt"/>
              </a:rPr>
              <a:t> a </a:t>
            </a:r>
            <a:r>
              <a:rPr lang="ro-RO" sz="2000" b="1" cap="none" dirty="0" err="1">
                <a:solidFill>
                  <a:srgbClr val="FFFF00"/>
                </a:solidFill>
                <a:highlight>
                  <a:srgbClr val="000000"/>
                </a:highlight>
                <a:latin typeface="Arial"/>
                <a:ea typeface="+mj-lt"/>
                <a:cs typeface="+mj-lt"/>
              </a:rPr>
              <a:t>healthy</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work-life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balance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because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this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will</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help</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them</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increase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productivity</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and</a:t>
            </a:r>
            <a:r>
              <a:rPr lang="ro-RO" sz="2000" b="1" cap="none" dirty="0">
                <a:solidFill>
                  <a:srgbClr val="FFFF00"/>
                </a:solidFill>
                <a:highlight>
                  <a:srgbClr val="000000"/>
                </a:highlight>
                <a:latin typeface="Arial"/>
                <a:ea typeface="+mj-lt"/>
                <a:cs typeface="+mj-lt"/>
              </a:rPr>
              <a:t> it </a:t>
            </a:r>
            <a:r>
              <a:rPr lang="ro-RO" sz="2000" b="1" cap="none" dirty="0" err="1">
                <a:solidFill>
                  <a:srgbClr val="FFFF00"/>
                </a:solidFill>
                <a:highlight>
                  <a:srgbClr val="000000"/>
                </a:highlight>
                <a:latin typeface="Arial"/>
                <a:ea typeface="+mj-lt"/>
                <a:cs typeface="+mj-lt"/>
              </a:rPr>
              <a:t>will</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also</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make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workers</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enjoy</a:t>
            </a:r>
            <a:r>
              <a:rPr lang="ro-RO" sz="2000" b="1" cap="none" dirty="0">
                <a:solidFill>
                  <a:srgbClr val="FFFF00"/>
                </a:solidFill>
                <a:highlight>
                  <a:srgbClr val="000000"/>
                </a:highlight>
                <a:latin typeface="Arial"/>
                <a:ea typeface="+mj-lt"/>
                <a:cs typeface="+mj-lt"/>
              </a:rPr>
              <a:t> </a:t>
            </a:r>
            <a:r>
              <a:rPr lang="ro-RO" sz="2000" b="1" cap="none" dirty="0" err="1">
                <a:solidFill>
                  <a:srgbClr val="FFFF00"/>
                </a:solidFill>
                <a:highlight>
                  <a:srgbClr val="000000"/>
                </a:highlight>
                <a:latin typeface="Arial"/>
                <a:ea typeface="+mj-lt"/>
                <a:cs typeface="+mj-lt"/>
              </a:rPr>
              <a:t>their</a:t>
            </a:r>
            <a:r>
              <a:rPr lang="ro-RO" sz="2000" b="1" cap="none" dirty="0">
                <a:solidFill>
                  <a:srgbClr val="FFFF00"/>
                </a:solidFill>
                <a:highlight>
                  <a:srgbClr val="000000"/>
                </a:highlight>
                <a:latin typeface="Arial"/>
                <a:ea typeface="+mj-lt"/>
                <a:cs typeface="+mj-lt"/>
              </a:rPr>
              <a:t> job more. </a:t>
            </a:r>
            <a:endParaRPr lang="ro-RO" sz="2000" b="1" cap="none">
              <a:solidFill>
                <a:srgbClr val="FFFF00"/>
              </a:solidFill>
              <a:highlight>
                <a:srgbClr val="000000"/>
              </a:highlight>
              <a:latin typeface="Arial"/>
              <a:cs typeface="Arial"/>
            </a:endParaRPr>
          </a:p>
        </p:txBody>
      </p:sp>
      <p:pic>
        <p:nvPicPr>
          <p:cNvPr id="4" name="Imagine 4">
            <a:extLst>
              <a:ext uri="{FF2B5EF4-FFF2-40B4-BE49-F238E27FC236}">
                <a16:creationId xmlns:a16="http://schemas.microsoft.com/office/drawing/2014/main" id="{66BC1F10-F009-45E4-A7A2-C389B2FA71C3}"/>
              </a:ext>
            </a:extLst>
          </p:cNvPr>
          <p:cNvPicPr>
            <a:picLocks noChangeAspect="1"/>
          </p:cNvPicPr>
          <p:nvPr/>
        </p:nvPicPr>
        <p:blipFill>
          <a:blip r:embed="rId2"/>
          <a:stretch>
            <a:fillRect/>
          </a:stretch>
        </p:blipFill>
        <p:spPr>
          <a:xfrm>
            <a:off x="1141888" y="3520845"/>
            <a:ext cx="9847004" cy="3160668"/>
          </a:xfrm>
          <a:prstGeom prst="rect">
            <a:avLst/>
          </a:prstGeom>
        </p:spPr>
      </p:pic>
      <p:pic>
        <p:nvPicPr>
          <p:cNvPr id="5" name="Imagine 5" descr="O imagine care conține foarfecă&#10;&#10;Descriere generată automat">
            <a:extLst>
              <a:ext uri="{FF2B5EF4-FFF2-40B4-BE49-F238E27FC236}">
                <a16:creationId xmlns:a16="http://schemas.microsoft.com/office/drawing/2014/main" id="{FD0C9ADB-5BF1-4A52-878D-92B9BAEB8991}"/>
              </a:ext>
            </a:extLst>
          </p:cNvPr>
          <p:cNvPicPr>
            <a:picLocks noChangeAspect="1"/>
          </p:cNvPicPr>
          <p:nvPr/>
        </p:nvPicPr>
        <p:blipFill>
          <a:blip r:embed="rId3"/>
          <a:stretch>
            <a:fillRect/>
          </a:stretch>
        </p:blipFill>
        <p:spPr>
          <a:xfrm>
            <a:off x="5338915" y="5728259"/>
            <a:ext cx="1637072" cy="919835"/>
          </a:xfrm>
          <a:prstGeom prst="rect">
            <a:avLst/>
          </a:prstGeom>
        </p:spPr>
      </p:pic>
    </p:spTree>
    <p:extLst>
      <p:ext uri="{BB962C8B-B14F-4D97-AF65-F5344CB8AC3E}">
        <p14:creationId xmlns:p14="http://schemas.microsoft.com/office/powerpoint/2010/main" val="400871104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u 2">
            <a:extLst>
              <a:ext uri="{FF2B5EF4-FFF2-40B4-BE49-F238E27FC236}">
                <a16:creationId xmlns:a16="http://schemas.microsoft.com/office/drawing/2014/main" id="{4931E212-71FA-48D4-AF8A-E3B774C2C2BD}"/>
              </a:ext>
            </a:extLst>
          </p:cNvPr>
          <p:cNvSpPr>
            <a:spLocks noGrp="1"/>
          </p:cNvSpPr>
          <p:nvPr>
            <p:ph type="subTitle" idx="1"/>
          </p:nvPr>
        </p:nvSpPr>
        <p:spPr>
          <a:xfrm>
            <a:off x="1253613" y="1088167"/>
            <a:ext cx="8986580" cy="1559795"/>
          </a:xfrm>
        </p:spPr>
        <p:txBody>
          <a:bodyPr vert="horz" lIns="91440" tIns="45720" rIns="91440" bIns="45720" rtlCol="0" anchor="t">
            <a:normAutofit lnSpcReduction="10000"/>
          </a:bodyPr>
          <a:lstStyle/>
          <a:p>
            <a:pPr algn="ctr"/>
            <a:r>
              <a:rPr lang="ro-RO" sz="2000" b="1" dirty="0">
                <a:solidFill>
                  <a:srgbClr val="FFFF00"/>
                </a:solidFill>
                <a:highlight>
                  <a:srgbClr val="000000"/>
                </a:highlight>
                <a:latin typeface="Arial"/>
                <a:cs typeface="Arial"/>
              </a:rPr>
              <a:t>4. </a:t>
            </a:r>
            <a:r>
              <a:rPr lang="ro-RO" sz="2000" b="1" dirty="0" err="1">
                <a:solidFill>
                  <a:srgbClr val="FFFF00"/>
                </a:solidFill>
                <a:highlight>
                  <a:srgbClr val="000000"/>
                </a:highlight>
                <a:latin typeface="Arial"/>
                <a:cs typeface="Arial"/>
              </a:rPr>
              <a:t>Li</a:t>
            </a:r>
            <a:r>
              <a:rPr lang="ro-RO" sz="2000" b="1" cap="none" dirty="0" err="1">
                <a:solidFill>
                  <a:srgbClr val="FFFF00"/>
                </a:solidFill>
                <a:highlight>
                  <a:srgbClr val="000000"/>
                </a:highlight>
                <a:latin typeface="Arial"/>
                <a:cs typeface="Arial"/>
              </a:rPr>
              <a:t>ttle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to</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no</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vacation</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time</a:t>
            </a:r>
            <a:r>
              <a:rPr lang="ro-RO" sz="2000" b="1" cap="none" dirty="0">
                <a:solidFill>
                  <a:srgbClr val="FFFF00"/>
                </a:solidFill>
                <a:highlight>
                  <a:srgbClr val="000000"/>
                </a:highlight>
                <a:latin typeface="Arial"/>
                <a:cs typeface="Arial"/>
              </a:rPr>
              <a:t> – </a:t>
            </a:r>
            <a:r>
              <a:rPr lang="ro-RO" sz="2000" b="1" cap="none" dirty="0" err="1">
                <a:solidFill>
                  <a:srgbClr val="FFFF00"/>
                </a:solidFill>
                <a:highlight>
                  <a:srgbClr val="000000"/>
                </a:highlight>
                <a:latin typeface="Arial"/>
                <a:cs typeface="Arial"/>
              </a:rPr>
              <a:t>not</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taking</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enough</a:t>
            </a:r>
            <a:r>
              <a:rPr lang="ro-RO" sz="2000" b="1" cap="none" dirty="0">
                <a:solidFill>
                  <a:srgbClr val="FFFF00"/>
                </a:solidFill>
                <a:highlight>
                  <a:srgbClr val="000000"/>
                </a:highlight>
                <a:latin typeface="Arial"/>
                <a:cs typeface="Arial"/>
              </a:rPr>
              <a:t> break </a:t>
            </a:r>
            <a:r>
              <a:rPr lang="ro-RO" sz="2000" b="1" cap="none" dirty="0" err="1">
                <a:solidFill>
                  <a:srgbClr val="FFFF00"/>
                </a:solidFill>
                <a:highlight>
                  <a:srgbClr val="000000"/>
                </a:highlight>
                <a:latin typeface="Arial"/>
                <a:cs typeface="Arial"/>
              </a:rPr>
              <a:t>from</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your</a:t>
            </a:r>
            <a:r>
              <a:rPr lang="ro-RO" sz="2000" b="1" cap="none" dirty="0">
                <a:solidFill>
                  <a:srgbClr val="FFFF00"/>
                </a:solidFill>
                <a:highlight>
                  <a:srgbClr val="000000"/>
                </a:highlight>
                <a:latin typeface="Arial"/>
                <a:cs typeface="Arial"/>
              </a:rPr>
              <a:t> job </a:t>
            </a:r>
            <a:r>
              <a:rPr lang="ro-RO" sz="2000" b="1" cap="none" dirty="0" err="1">
                <a:solidFill>
                  <a:srgbClr val="FFFF00"/>
                </a:solidFill>
                <a:highlight>
                  <a:srgbClr val="000000"/>
                </a:highlight>
                <a:latin typeface="Arial"/>
                <a:cs typeface="Arial"/>
              </a:rPr>
              <a:t>can</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lead</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to</a:t>
            </a:r>
            <a:r>
              <a:rPr lang="ro-RO" sz="2000" b="1" cap="none" dirty="0">
                <a:solidFill>
                  <a:srgbClr val="FFFF00"/>
                </a:solidFill>
                <a:highlight>
                  <a:srgbClr val="000000"/>
                </a:highlight>
                <a:latin typeface="Arial"/>
                <a:cs typeface="Arial"/>
              </a:rPr>
              <a:t> mental </a:t>
            </a:r>
            <a:r>
              <a:rPr lang="ro-RO" sz="2000" b="1" cap="none" dirty="0" err="1">
                <a:solidFill>
                  <a:srgbClr val="FFFF00"/>
                </a:solidFill>
                <a:highlight>
                  <a:srgbClr val="000000"/>
                </a:highlight>
                <a:latin typeface="Arial"/>
                <a:cs typeface="Arial"/>
              </a:rPr>
              <a:t>effects</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and</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can</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decrease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the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productivity</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when</a:t>
            </a:r>
            <a:r>
              <a:rPr lang="ro-RO" sz="2000" b="1" cap="none" dirty="0">
                <a:solidFill>
                  <a:srgbClr val="FFFF00"/>
                </a:solidFill>
                <a:highlight>
                  <a:srgbClr val="000000"/>
                </a:highlight>
                <a:latin typeface="Arial"/>
                <a:cs typeface="Arial"/>
              </a:rPr>
              <a:t> it </a:t>
            </a:r>
            <a:r>
              <a:rPr lang="ro-RO" sz="2000" b="1" cap="none" dirty="0" err="1">
                <a:solidFill>
                  <a:srgbClr val="FFFF00"/>
                </a:solidFill>
                <a:highlight>
                  <a:srgbClr val="000000"/>
                </a:highlight>
                <a:latin typeface="Arial"/>
                <a:cs typeface="Arial"/>
              </a:rPr>
              <a:t>comes</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to</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work</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after</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taking</a:t>
            </a:r>
            <a:r>
              <a:rPr lang="ro-RO" sz="2000" b="1" cap="none" dirty="0">
                <a:solidFill>
                  <a:srgbClr val="FFFF00"/>
                </a:solidFill>
                <a:highlight>
                  <a:srgbClr val="000000"/>
                </a:highlight>
                <a:latin typeface="Arial"/>
                <a:cs typeface="Arial"/>
              </a:rPr>
              <a:t> a break, </a:t>
            </a:r>
            <a:r>
              <a:rPr lang="ro-RO" sz="2000" b="1" cap="none" dirty="0" err="1">
                <a:solidFill>
                  <a:srgbClr val="FFFF00"/>
                </a:solidFill>
                <a:highlight>
                  <a:srgbClr val="000000"/>
                </a:highlight>
                <a:latin typeface="Arial"/>
                <a:cs typeface="Arial"/>
              </a:rPr>
              <a:t>you</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will</a:t>
            </a:r>
            <a:r>
              <a:rPr lang="ro-RO" sz="2000" b="1" cap="none" dirty="0">
                <a:solidFill>
                  <a:srgbClr val="FFFF00"/>
                </a:solidFill>
                <a:highlight>
                  <a:srgbClr val="000000"/>
                </a:highlight>
                <a:latin typeface="Arial"/>
                <a:cs typeface="Arial"/>
              </a:rPr>
              <a:t> come </a:t>
            </a:r>
            <a:r>
              <a:rPr lang="ro-RO" sz="2000" b="1" cap="none" dirty="0" err="1">
                <a:solidFill>
                  <a:srgbClr val="FFFF00"/>
                </a:solidFill>
                <a:highlight>
                  <a:srgbClr val="000000"/>
                </a:highlight>
                <a:latin typeface="Arial"/>
                <a:cs typeface="Arial"/>
              </a:rPr>
              <a:t>to</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work</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feeling</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fresh</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feeling</a:t>
            </a:r>
            <a:r>
              <a:rPr lang="ro-RO" sz="2000" b="1" cap="none" dirty="0">
                <a:solidFill>
                  <a:srgbClr val="FFFF00"/>
                </a:solidFill>
                <a:highlight>
                  <a:srgbClr val="000000"/>
                </a:highlight>
                <a:latin typeface="Arial"/>
                <a:cs typeface="Arial"/>
              </a:rPr>
              <a:t> a </a:t>
            </a:r>
            <a:r>
              <a:rPr lang="ro-RO" sz="2000" b="1" cap="none" dirty="0" err="1">
                <a:solidFill>
                  <a:srgbClr val="FFFF00"/>
                </a:solidFill>
                <a:highlight>
                  <a:srgbClr val="000000"/>
                </a:highlight>
                <a:latin typeface="Arial"/>
                <a:cs typeface="Arial"/>
              </a:rPr>
              <a:t>new</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person</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and</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the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tasks</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you</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will</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be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asked</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to</a:t>
            </a:r>
            <a:r>
              <a:rPr lang="ro-RO" sz="2000" b="1" cap="none" dirty="0">
                <a:solidFill>
                  <a:srgbClr val="FFFF00"/>
                </a:solidFill>
                <a:highlight>
                  <a:srgbClr val="000000"/>
                </a:highlight>
                <a:latin typeface="Arial"/>
                <a:cs typeface="Arial"/>
              </a:rPr>
              <a:t> do </a:t>
            </a:r>
            <a:r>
              <a:rPr lang="ro-RO" sz="2000" b="1" cap="none" dirty="0" err="1">
                <a:solidFill>
                  <a:srgbClr val="FFFF00"/>
                </a:solidFill>
                <a:highlight>
                  <a:srgbClr val="000000"/>
                </a:highlight>
                <a:latin typeface="Arial"/>
                <a:cs typeface="Arial"/>
              </a:rPr>
              <a:t>will</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be</a:t>
            </a:r>
            <a:r>
              <a:rPr lang="ro-RO" sz="2000" b="1" cap="none" dirty="0">
                <a:solidFill>
                  <a:srgbClr val="FFFF00"/>
                </a:solidFill>
                <a:highlight>
                  <a:srgbClr val="000000"/>
                </a:highlight>
                <a:latin typeface="Arial"/>
                <a:cs typeface="Arial"/>
              </a:rPr>
              <a:t> </a:t>
            </a:r>
            <a:r>
              <a:rPr lang="ro-RO" sz="2000" b="1" cap="none" dirty="0" err="1">
                <a:solidFill>
                  <a:srgbClr val="FFFF00"/>
                </a:solidFill>
                <a:highlight>
                  <a:srgbClr val="000000"/>
                </a:highlight>
                <a:latin typeface="Arial"/>
                <a:cs typeface="Arial"/>
              </a:rPr>
              <a:t>done</a:t>
            </a:r>
            <a:r>
              <a:rPr lang="ro-RO" sz="2000" b="1" cap="none" dirty="0">
                <a:solidFill>
                  <a:srgbClr val="FFFF00"/>
                </a:solidFill>
                <a:highlight>
                  <a:srgbClr val="000000"/>
                </a:highlight>
                <a:latin typeface="Arial"/>
                <a:cs typeface="Arial"/>
              </a:rPr>
              <a:t> more </a:t>
            </a:r>
            <a:r>
              <a:rPr lang="ro-RO" sz="2000" b="1" cap="none" dirty="0" err="1">
                <a:solidFill>
                  <a:srgbClr val="FFFF00"/>
                </a:solidFill>
                <a:highlight>
                  <a:srgbClr val="000000"/>
                </a:highlight>
                <a:latin typeface="Arial"/>
                <a:cs typeface="Arial"/>
              </a:rPr>
              <a:t>efficiently</a:t>
            </a:r>
            <a:r>
              <a:rPr lang="ro-RO" sz="2000" b="1" cap="none" dirty="0">
                <a:solidFill>
                  <a:srgbClr val="FFFF00"/>
                </a:solidFill>
                <a:highlight>
                  <a:srgbClr val="000000"/>
                </a:highlight>
                <a:latin typeface="Arial"/>
                <a:cs typeface="Arial"/>
              </a:rPr>
              <a:t>.</a:t>
            </a:r>
            <a:endParaRPr lang="ro-RO">
              <a:cs typeface="Calibri" panose="020F0502020204030204"/>
            </a:endParaRPr>
          </a:p>
        </p:txBody>
      </p:sp>
      <p:pic>
        <p:nvPicPr>
          <p:cNvPr id="4" name="Imagine 4">
            <a:extLst>
              <a:ext uri="{FF2B5EF4-FFF2-40B4-BE49-F238E27FC236}">
                <a16:creationId xmlns:a16="http://schemas.microsoft.com/office/drawing/2014/main" id="{1DB3BC5C-1F97-44E3-B6CF-5C624390D6C9}"/>
              </a:ext>
            </a:extLst>
          </p:cNvPr>
          <p:cNvPicPr>
            <a:picLocks noChangeAspect="1"/>
          </p:cNvPicPr>
          <p:nvPr/>
        </p:nvPicPr>
        <p:blipFill>
          <a:blip r:embed="rId2"/>
          <a:stretch>
            <a:fillRect/>
          </a:stretch>
        </p:blipFill>
        <p:spPr>
          <a:xfrm>
            <a:off x="2942576" y="3599067"/>
            <a:ext cx="6388937" cy="2607691"/>
          </a:xfrm>
          <a:prstGeom prst="rect">
            <a:avLst/>
          </a:prstGeom>
        </p:spPr>
      </p:pic>
    </p:spTree>
    <p:extLst>
      <p:ext uri="{BB962C8B-B14F-4D97-AF65-F5344CB8AC3E}">
        <p14:creationId xmlns:p14="http://schemas.microsoft.com/office/powerpoint/2010/main" val="10822046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u 2">
            <a:extLst>
              <a:ext uri="{FF2B5EF4-FFF2-40B4-BE49-F238E27FC236}">
                <a16:creationId xmlns:a16="http://schemas.microsoft.com/office/drawing/2014/main" id="{58009F8E-E6ED-4852-8947-0D88D2195EF0}"/>
              </a:ext>
            </a:extLst>
          </p:cNvPr>
          <p:cNvSpPr>
            <a:spLocks noGrp="1"/>
          </p:cNvSpPr>
          <p:nvPr>
            <p:ph type="subTitle" idx="1"/>
          </p:nvPr>
        </p:nvSpPr>
        <p:spPr>
          <a:xfrm>
            <a:off x="1069258" y="903812"/>
            <a:ext cx="8986580" cy="2309505"/>
          </a:xfrm>
        </p:spPr>
        <p:txBody>
          <a:bodyPr vert="horz" lIns="91440" tIns="45720" rIns="91440" bIns="45720" rtlCol="0" anchor="t">
            <a:normAutofit lnSpcReduction="10000"/>
          </a:bodyPr>
          <a:lstStyle/>
          <a:p>
            <a:r>
              <a:rPr lang="ro-RO" sz="2000" b="1" dirty="0">
                <a:solidFill>
                  <a:srgbClr val="FFFF00"/>
                </a:solidFill>
                <a:highlight>
                  <a:srgbClr val="000000"/>
                </a:highlight>
                <a:latin typeface="Arial"/>
                <a:cs typeface="Arial"/>
              </a:rPr>
              <a:t>5. No room for </a:t>
            </a:r>
            <a:r>
              <a:rPr lang="ro-RO" sz="2000" b="1" dirty="0" err="1">
                <a:solidFill>
                  <a:srgbClr val="FFFF00"/>
                </a:solidFill>
                <a:highlight>
                  <a:srgbClr val="000000"/>
                </a:highlight>
                <a:latin typeface="Arial"/>
                <a:cs typeface="Arial"/>
              </a:rPr>
              <a:t>growth</a:t>
            </a:r>
            <a:r>
              <a:rPr lang="ro-RO" sz="2000" b="1" dirty="0">
                <a:solidFill>
                  <a:srgbClr val="FFFF00"/>
                </a:solidFill>
                <a:highlight>
                  <a:srgbClr val="000000"/>
                </a:highlight>
                <a:latin typeface="Arial"/>
                <a:cs typeface="Arial"/>
              </a:rPr>
              <a:t> – </a:t>
            </a:r>
            <a:r>
              <a:rPr lang="ro-RO" sz="2000" b="1" dirty="0" err="1">
                <a:solidFill>
                  <a:srgbClr val="FFFF00"/>
                </a:solidFill>
                <a:highlight>
                  <a:srgbClr val="000000"/>
                </a:highlight>
                <a:latin typeface="Arial"/>
                <a:cs typeface="Arial"/>
              </a:rPr>
              <a:t>feeling</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like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want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to</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quit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your</a:t>
            </a:r>
            <a:r>
              <a:rPr lang="ro-RO" sz="2000" b="1" dirty="0">
                <a:solidFill>
                  <a:srgbClr val="FFFF00"/>
                </a:solidFill>
                <a:highlight>
                  <a:srgbClr val="000000"/>
                </a:highlight>
                <a:latin typeface="Arial"/>
                <a:cs typeface="Arial"/>
              </a:rPr>
              <a:t> job </a:t>
            </a:r>
            <a:r>
              <a:rPr lang="ro-RO" sz="2000" b="1" dirty="0" err="1">
                <a:solidFill>
                  <a:srgbClr val="FFFF00"/>
                </a:solidFill>
                <a:highlight>
                  <a:srgbClr val="000000"/>
                </a:highlight>
                <a:latin typeface="Arial"/>
                <a:cs typeface="Arial"/>
              </a:rPr>
              <a:t>is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very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easy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when</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see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that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are </a:t>
            </a:r>
            <a:r>
              <a:rPr lang="ro-RO" sz="2000" b="1" dirty="0" err="1">
                <a:solidFill>
                  <a:srgbClr val="FFFF00"/>
                </a:solidFill>
                <a:highlight>
                  <a:srgbClr val="000000"/>
                </a:highlight>
                <a:latin typeface="Arial"/>
                <a:cs typeface="Arial"/>
              </a:rPr>
              <a:t>constantly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working</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towards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same role </a:t>
            </a:r>
            <a:r>
              <a:rPr lang="ro-RO" sz="2000" b="1" dirty="0" err="1">
                <a:solidFill>
                  <a:srgbClr val="FFFF00"/>
                </a:solidFill>
                <a:highlight>
                  <a:srgbClr val="000000"/>
                </a:highlight>
                <a:latin typeface="Arial"/>
                <a:cs typeface="Arial"/>
              </a:rPr>
              <a:t>and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can't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grow</a:t>
            </a:r>
            <a:r>
              <a:rPr lang="ro-RO" sz="2000" b="1" dirty="0">
                <a:solidFill>
                  <a:srgbClr val="FFFF00"/>
                </a:solidFill>
                <a:highlight>
                  <a:srgbClr val="000000"/>
                </a:highlight>
                <a:latin typeface="Arial"/>
                <a:cs typeface="Arial"/>
              </a:rPr>
              <a:t> out of it </a:t>
            </a:r>
            <a:r>
              <a:rPr lang="ro-RO" sz="2000" b="1" dirty="0" err="1">
                <a:solidFill>
                  <a:srgbClr val="FFFF00"/>
                </a:solidFill>
                <a:highlight>
                  <a:srgbClr val="000000"/>
                </a:highlight>
                <a:latin typeface="Arial"/>
                <a:cs typeface="Arial"/>
              </a:rPr>
              <a:t>because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company</a:t>
            </a:r>
            <a:r>
              <a:rPr lang="ro-RO" sz="2000"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might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not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value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in a </a:t>
            </a:r>
            <a:r>
              <a:rPr lang="ro-RO" sz="2000" b="1" dirty="0" err="1">
                <a:solidFill>
                  <a:srgbClr val="FFFF00"/>
                </a:solidFill>
                <a:highlight>
                  <a:srgbClr val="000000"/>
                </a:highlight>
                <a:latin typeface="Arial"/>
                <a:cs typeface="Arial"/>
              </a:rPr>
              <a:t>way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they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should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be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doing</a:t>
            </a:r>
            <a:r>
              <a:rPr lang="ro-RO" sz="2000" b="1" dirty="0">
                <a:solidFill>
                  <a:srgbClr val="FFFF00"/>
                </a:solidFill>
                <a:highlight>
                  <a:srgbClr val="000000"/>
                </a:highlight>
                <a:latin typeface="Arial"/>
                <a:cs typeface="Arial"/>
              </a:rPr>
              <a:t> it. </a:t>
            </a:r>
            <a:r>
              <a:rPr lang="ro-RO" sz="2000" b="1" dirty="0" err="1">
                <a:solidFill>
                  <a:srgbClr val="FFFF00"/>
                </a:solidFill>
                <a:highlight>
                  <a:srgbClr val="000000"/>
                </a:highlight>
                <a:latin typeface="Arial"/>
                <a:cs typeface="Arial"/>
              </a:rPr>
              <a:t>Lack</a:t>
            </a:r>
            <a:r>
              <a:rPr lang="ro-RO" sz="2000" b="1" dirty="0">
                <a:solidFill>
                  <a:srgbClr val="FFFF00"/>
                </a:solidFill>
                <a:highlight>
                  <a:srgbClr val="000000"/>
                </a:highlight>
                <a:latin typeface="Arial"/>
                <a:cs typeface="Arial"/>
              </a:rPr>
              <a:t> of </a:t>
            </a:r>
            <a:r>
              <a:rPr lang="ro-RO" sz="2000" b="1" dirty="0" err="1">
                <a:solidFill>
                  <a:srgbClr val="FFFF00"/>
                </a:solidFill>
                <a:highlight>
                  <a:srgbClr val="000000"/>
                </a:highlight>
                <a:latin typeface="Arial"/>
                <a:cs typeface="Arial"/>
              </a:rPr>
              <a:t>motivation</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also</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plays</a:t>
            </a:r>
            <a:r>
              <a:rPr lang="ro-RO" sz="2000" b="1" dirty="0">
                <a:solidFill>
                  <a:srgbClr val="FFFF00"/>
                </a:solidFill>
                <a:highlight>
                  <a:srgbClr val="000000"/>
                </a:highlight>
                <a:latin typeface="Arial"/>
                <a:cs typeface="Arial"/>
              </a:rPr>
              <a:t> a </a:t>
            </a:r>
            <a:r>
              <a:rPr lang="ro-RO" sz="2000" b="1" dirty="0" err="1">
                <a:solidFill>
                  <a:srgbClr val="FFFF00"/>
                </a:solidFill>
                <a:highlight>
                  <a:srgbClr val="000000"/>
                </a:highlight>
                <a:latin typeface="Arial"/>
                <a:cs typeface="Arial"/>
              </a:rPr>
              <a:t>very</a:t>
            </a:r>
            <a:r>
              <a:rPr lang="ro-RO" sz="2000" b="1" dirty="0">
                <a:solidFill>
                  <a:srgbClr val="FFFF00"/>
                </a:solidFill>
                <a:highlight>
                  <a:srgbClr val="000000"/>
                </a:highlight>
                <a:latin typeface="Arial"/>
                <a:cs typeface="Arial"/>
              </a:rPr>
              <a:t> important role </a:t>
            </a:r>
            <a:r>
              <a:rPr lang="ro-RO" sz="2000" b="1" dirty="0" err="1">
                <a:solidFill>
                  <a:srgbClr val="FFFF00"/>
                </a:solidFill>
                <a:highlight>
                  <a:srgbClr val="000000"/>
                </a:highlight>
                <a:latin typeface="Arial"/>
                <a:cs typeface="Arial"/>
              </a:rPr>
              <a:t>here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because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seeing</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that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can't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make</a:t>
            </a:r>
            <a:r>
              <a:rPr lang="ro-RO" sz="2000" b="1" dirty="0">
                <a:solidFill>
                  <a:srgbClr val="FFFF00"/>
                </a:solidFill>
                <a:highlight>
                  <a:srgbClr val="000000"/>
                </a:highlight>
                <a:latin typeface="Arial"/>
                <a:cs typeface="Arial"/>
              </a:rPr>
              <a:t> a </a:t>
            </a:r>
            <a:r>
              <a:rPr lang="ro-RO" sz="2000" b="1" dirty="0" err="1">
                <a:solidFill>
                  <a:srgbClr val="FFFF00"/>
                </a:solidFill>
                <a:highlight>
                  <a:srgbClr val="000000"/>
                </a:highlight>
                <a:latin typeface="Arial"/>
                <a:cs typeface="Arial"/>
              </a:rPr>
              <a:t>change</a:t>
            </a:r>
            <a:r>
              <a:rPr lang="ro-RO" sz="2000" b="1" dirty="0">
                <a:solidFill>
                  <a:srgbClr val="FFFF00"/>
                </a:solidFill>
                <a:highlight>
                  <a:srgbClr val="000000"/>
                </a:highlight>
                <a:latin typeface="Arial"/>
                <a:cs typeface="Arial"/>
              </a:rPr>
              <a:t> in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role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have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makes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feel</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less</a:t>
            </a:r>
            <a:r>
              <a:rPr lang="ro-RO" sz="2000" b="1" dirty="0">
                <a:solidFill>
                  <a:srgbClr val="FFFF00"/>
                </a:solidFill>
                <a:highlight>
                  <a:srgbClr val="000000"/>
                </a:highlight>
                <a:latin typeface="Arial"/>
                <a:cs typeface="Arial"/>
              </a:rPr>
              <a:t> productive </a:t>
            </a:r>
            <a:r>
              <a:rPr lang="ro-RO" sz="2000" b="1" dirty="0" err="1">
                <a:solidFill>
                  <a:srgbClr val="FFFF00"/>
                </a:solidFill>
                <a:highlight>
                  <a:srgbClr val="000000"/>
                </a:highlight>
                <a:latin typeface="Arial"/>
                <a:cs typeface="Arial"/>
              </a:rPr>
              <a:t>and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less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interested</a:t>
            </a:r>
            <a:r>
              <a:rPr lang="ro-RO" sz="2000" b="1" dirty="0">
                <a:solidFill>
                  <a:srgbClr val="FFFF00"/>
                </a:solidFill>
                <a:highlight>
                  <a:srgbClr val="000000"/>
                </a:highlight>
                <a:latin typeface="Arial"/>
                <a:cs typeface="Arial"/>
              </a:rPr>
              <a:t> in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job </a:t>
            </a:r>
            <a:r>
              <a:rPr lang="ro-RO" sz="2000" b="1" dirty="0" err="1">
                <a:solidFill>
                  <a:srgbClr val="FFFF00"/>
                </a:solidFill>
                <a:highlight>
                  <a:srgbClr val="000000"/>
                </a:highlight>
                <a:latin typeface="Arial"/>
                <a:cs typeface="Arial"/>
              </a:rPr>
              <a:t>you</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have</a:t>
            </a:r>
            <a:r>
              <a:rPr lang="ro-RO" sz="2000" b="1" dirty="0">
                <a:solidFill>
                  <a:srgbClr val="FFFF00"/>
                </a:solidFill>
                <a:highlight>
                  <a:srgbClr val="000000"/>
                </a:highlight>
                <a:latin typeface="Arial"/>
                <a:cs typeface="Arial"/>
              </a:rPr>
              <a:t>.</a:t>
            </a:r>
          </a:p>
        </p:txBody>
      </p:sp>
      <p:pic>
        <p:nvPicPr>
          <p:cNvPr id="4" name="Imagine 4" descr="O imagine care conține interior, persoană, bărbat, plafon&#10;&#10;Descriere generată automat">
            <a:extLst>
              <a:ext uri="{FF2B5EF4-FFF2-40B4-BE49-F238E27FC236}">
                <a16:creationId xmlns:a16="http://schemas.microsoft.com/office/drawing/2014/main" id="{E412A33A-0F4E-4E0D-A127-A0CC0C2FD3B4}"/>
              </a:ext>
            </a:extLst>
          </p:cNvPr>
          <p:cNvPicPr>
            <a:picLocks noChangeAspect="1"/>
          </p:cNvPicPr>
          <p:nvPr/>
        </p:nvPicPr>
        <p:blipFill>
          <a:blip r:embed="rId2"/>
          <a:stretch>
            <a:fillRect/>
          </a:stretch>
        </p:blipFill>
        <p:spPr>
          <a:xfrm>
            <a:off x="627316" y="3152334"/>
            <a:ext cx="10938293" cy="3311464"/>
          </a:xfrm>
          <a:prstGeom prst="rect">
            <a:avLst/>
          </a:prstGeom>
        </p:spPr>
      </p:pic>
    </p:spTree>
    <p:extLst>
      <p:ext uri="{BB962C8B-B14F-4D97-AF65-F5344CB8AC3E}">
        <p14:creationId xmlns:p14="http://schemas.microsoft.com/office/powerpoint/2010/main" val="159745622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u 2">
            <a:extLst>
              <a:ext uri="{FF2B5EF4-FFF2-40B4-BE49-F238E27FC236}">
                <a16:creationId xmlns:a16="http://schemas.microsoft.com/office/drawing/2014/main" id="{053942B8-126C-4301-99E8-A94B5DF78E9A}"/>
              </a:ext>
            </a:extLst>
          </p:cNvPr>
          <p:cNvSpPr>
            <a:spLocks noGrp="1"/>
          </p:cNvSpPr>
          <p:nvPr>
            <p:ph type="subTitle" idx="1"/>
          </p:nvPr>
        </p:nvSpPr>
        <p:spPr>
          <a:xfrm>
            <a:off x="1143000" y="388314"/>
            <a:ext cx="8986580" cy="3827707"/>
          </a:xfrm>
        </p:spPr>
        <p:txBody>
          <a:bodyPr vert="horz" lIns="91440" tIns="45720" rIns="91440" bIns="45720" rtlCol="0" anchor="t">
            <a:normAutofit/>
          </a:bodyPr>
          <a:lstStyle/>
          <a:p>
            <a:r>
              <a:rPr lang="ro-RO" sz="2400" b="1" dirty="0">
                <a:solidFill>
                  <a:schemeClr val="bg1"/>
                </a:solidFill>
                <a:highlight>
                  <a:srgbClr val="FFFF00"/>
                </a:highlight>
                <a:latin typeface="Arial"/>
                <a:cs typeface="Arial"/>
              </a:rPr>
              <a:t>Final </a:t>
            </a:r>
            <a:r>
              <a:rPr lang="ro-RO" sz="2400" b="1" dirty="0" err="1">
                <a:solidFill>
                  <a:schemeClr val="bg1"/>
                </a:solidFill>
                <a:highlight>
                  <a:srgbClr val="FFFF00"/>
                </a:highlight>
                <a:latin typeface="Arial"/>
                <a:cs typeface="Arial"/>
              </a:rPr>
              <a:t>thoughts</a:t>
            </a:r>
            <a:endParaRPr lang="ro-RO" sz="2400" b="1">
              <a:solidFill>
                <a:schemeClr val="bg1"/>
              </a:solidFill>
              <a:highlight>
                <a:srgbClr val="FFFF00"/>
              </a:highlight>
              <a:latin typeface="Arial"/>
              <a:cs typeface="Arial"/>
            </a:endParaRPr>
          </a:p>
          <a:p>
            <a:r>
              <a:rPr lang="ro-RO" sz="2000" b="1" dirty="0">
                <a:solidFill>
                  <a:srgbClr val="FFFF00"/>
                </a:solidFill>
                <a:highlight>
                  <a:srgbClr val="000000"/>
                </a:highlight>
                <a:latin typeface="Arial"/>
                <a:cs typeface="Arial"/>
              </a:rPr>
              <a:t>National </a:t>
            </a:r>
            <a:r>
              <a:rPr lang="ro-RO" sz="2000" b="1" dirty="0" err="1">
                <a:solidFill>
                  <a:srgbClr val="FFFF00"/>
                </a:solidFill>
                <a:highlight>
                  <a:srgbClr val="000000"/>
                </a:highlight>
                <a:latin typeface="Arial"/>
                <a:cs typeface="Arial"/>
              </a:rPr>
              <a:t>Health</a:t>
            </a:r>
            <a:r>
              <a:rPr lang="ro-RO" sz="2000" b="1" dirty="0">
                <a:solidFill>
                  <a:srgbClr val="FFFF00"/>
                </a:solidFill>
                <a:highlight>
                  <a:srgbClr val="000000"/>
                </a:highlight>
                <a:latin typeface="Arial"/>
                <a:cs typeface="Arial"/>
              </a:rPr>
              <a:t> Service </a:t>
            </a:r>
            <a:r>
              <a:rPr lang="ro-RO" sz="2000" b="1" dirty="0" err="1">
                <a:solidFill>
                  <a:srgbClr val="FFFF00"/>
                </a:solidFill>
                <a:highlight>
                  <a:srgbClr val="000000"/>
                </a:highlight>
                <a:latin typeface="Arial"/>
                <a:cs typeface="Arial"/>
              </a:rPr>
              <a:t>from</a:t>
            </a:r>
            <a:r>
              <a:rPr lang="ro-RO" sz="2000" b="1" dirty="0">
                <a:solidFill>
                  <a:srgbClr val="FFFF00"/>
                </a:solidFill>
                <a:highlight>
                  <a:srgbClr val="000000"/>
                </a:highlight>
                <a:latin typeface="Arial"/>
                <a:cs typeface="Arial"/>
              </a:rPr>
              <a:t> United </a:t>
            </a:r>
            <a:r>
              <a:rPr lang="ro-RO" sz="2000" b="1" dirty="0" err="1">
                <a:solidFill>
                  <a:srgbClr val="FFFF00"/>
                </a:solidFill>
                <a:highlight>
                  <a:srgbClr val="000000"/>
                </a:highlight>
                <a:latin typeface="Arial"/>
                <a:cs typeface="Arial"/>
              </a:rPr>
              <a:t>Kingdom</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have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lots</a:t>
            </a:r>
            <a:r>
              <a:rPr lang="ro-RO" sz="2000" b="1" dirty="0">
                <a:solidFill>
                  <a:srgbClr val="FFFF00"/>
                </a:solidFill>
                <a:highlight>
                  <a:srgbClr val="000000"/>
                </a:highlight>
                <a:latin typeface="Arial"/>
                <a:cs typeface="Arial"/>
              </a:rPr>
              <a:t> of </a:t>
            </a:r>
            <a:r>
              <a:rPr lang="ro-RO" sz="2000" b="1" dirty="0" err="1">
                <a:solidFill>
                  <a:srgbClr val="FFFF00"/>
                </a:solidFill>
                <a:highlight>
                  <a:srgbClr val="000000"/>
                </a:highlight>
                <a:latin typeface="Arial"/>
                <a:cs typeface="Arial"/>
              </a:rPr>
              <a:t>struggles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such</a:t>
            </a:r>
            <a:r>
              <a:rPr lang="ro-RO" sz="2000" b="1" dirty="0">
                <a:solidFill>
                  <a:srgbClr val="FFFF00"/>
                </a:solidFill>
                <a:highlight>
                  <a:srgbClr val="000000"/>
                </a:highlight>
                <a:latin typeface="Arial"/>
                <a:cs typeface="Arial"/>
              </a:rPr>
              <a:t> as </a:t>
            </a:r>
            <a:r>
              <a:rPr lang="ro-RO" sz="2000" b="1" dirty="0" err="1">
                <a:solidFill>
                  <a:srgbClr val="FFFF00"/>
                </a:solidFill>
                <a:highlight>
                  <a:srgbClr val="000000"/>
                </a:highlight>
                <a:latin typeface="Arial"/>
                <a:cs typeface="Arial"/>
              </a:rPr>
              <a:t>growing</a:t>
            </a:r>
            <a:r>
              <a:rPr lang="ro-RO" sz="2000" b="1" dirty="0">
                <a:solidFill>
                  <a:srgbClr val="FFFF00"/>
                </a:solidFill>
                <a:highlight>
                  <a:srgbClr val="000000"/>
                </a:highlight>
                <a:latin typeface="Arial"/>
                <a:cs typeface="Arial"/>
              </a:rPr>
              <a:t> old </a:t>
            </a:r>
            <a:r>
              <a:rPr lang="ro-RO" sz="2000" b="1" dirty="0" err="1">
                <a:solidFill>
                  <a:srgbClr val="FFFF00"/>
                </a:solidFill>
                <a:highlight>
                  <a:srgbClr val="000000"/>
                </a:highlight>
                <a:latin typeface="Arial"/>
                <a:cs typeface="Arial"/>
              </a:rPr>
              <a:t>population</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financial</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issues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Brexit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uncertainities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developing</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number</a:t>
            </a:r>
            <a:r>
              <a:rPr lang="ro-RO" sz="2000" b="1" dirty="0">
                <a:solidFill>
                  <a:srgbClr val="FFFF00"/>
                </a:solidFill>
                <a:highlight>
                  <a:srgbClr val="000000"/>
                </a:highlight>
                <a:latin typeface="Arial"/>
                <a:cs typeface="Arial"/>
              </a:rPr>
              <a:t> of </a:t>
            </a:r>
            <a:r>
              <a:rPr lang="ro-RO" sz="2000" b="1" dirty="0" err="1">
                <a:solidFill>
                  <a:srgbClr val="FFFF00"/>
                </a:solidFill>
                <a:highlight>
                  <a:srgbClr val="000000"/>
                </a:highlight>
                <a:latin typeface="Arial"/>
                <a:cs typeface="Arial"/>
              </a:rPr>
              <a:t>felony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claims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and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many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others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To</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prevent</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other</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problems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from</a:t>
            </a:r>
            <a:r>
              <a:rPr lang="ro-RO" sz="2000" b="1" dirty="0">
                <a:solidFill>
                  <a:srgbClr val="FFFF00"/>
                </a:solidFill>
                <a:highlight>
                  <a:srgbClr val="000000"/>
                </a:highlight>
                <a:latin typeface="Arial"/>
                <a:cs typeface="Arial"/>
              </a:rPr>
              <a:t> happening, </a:t>
            </a:r>
            <a:r>
              <a:rPr lang="ro-RO" sz="2000" b="1" dirty="0" err="1">
                <a:solidFill>
                  <a:srgbClr val="FFFF00"/>
                </a:solidFill>
                <a:highlight>
                  <a:srgbClr val="000000"/>
                </a:highlight>
                <a:latin typeface="Arial"/>
                <a:cs typeface="Arial"/>
              </a:rPr>
              <a:t>making</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changes</a:t>
            </a:r>
            <a:r>
              <a:rPr lang="ro-RO" sz="2000" b="1" dirty="0">
                <a:solidFill>
                  <a:srgbClr val="FFFF00"/>
                </a:solidFill>
                <a:highlight>
                  <a:srgbClr val="000000"/>
                </a:highlight>
                <a:latin typeface="Arial"/>
                <a:cs typeface="Arial"/>
              </a:rPr>
              <a:t> in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technology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used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by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the</a:t>
            </a:r>
            <a:r>
              <a:rPr lang="ro-RO" sz="2000" b="1" dirty="0">
                <a:solidFill>
                  <a:srgbClr val="FFFF00"/>
                </a:solidFill>
                <a:highlight>
                  <a:srgbClr val="000000"/>
                </a:highlight>
                <a:latin typeface="Arial"/>
                <a:cs typeface="Arial"/>
              </a:rPr>
              <a:t> NSH </a:t>
            </a:r>
            <a:r>
              <a:rPr lang="ro-RO" sz="2000" b="1" dirty="0" err="1">
                <a:solidFill>
                  <a:srgbClr val="FFFF00"/>
                </a:solidFill>
                <a:highlight>
                  <a:srgbClr val="000000"/>
                </a:highlight>
                <a:latin typeface="Arial"/>
                <a:cs typeface="Arial"/>
              </a:rPr>
              <a:t>would</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be</a:t>
            </a:r>
            <a:r>
              <a:rPr lang="ro-RO" sz="2000" b="1" dirty="0">
                <a:solidFill>
                  <a:srgbClr val="FFFF00"/>
                </a:solidFill>
                <a:highlight>
                  <a:srgbClr val="000000"/>
                </a:highlight>
                <a:latin typeface="Arial"/>
                <a:cs typeface="Arial"/>
              </a:rPr>
              <a:t> a </a:t>
            </a:r>
            <a:r>
              <a:rPr lang="ro-RO" sz="2000" b="1" dirty="0" err="1">
                <a:solidFill>
                  <a:srgbClr val="FFFF00"/>
                </a:solidFill>
                <a:highlight>
                  <a:srgbClr val="000000"/>
                </a:highlight>
                <a:latin typeface="Arial"/>
                <a:cs typeface="Arial"/>
              </a:rPr>
              <a:t>very</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good</a:t>
            </a:r>
            <a:r>
              <a:rPr lang="ro-RO" sz="2000" b="1" dirty="0">
                <a:solidFill>
                  <a:srgbClr val="FFFF00"/>
                </a:solidFill>
                <a:highlight>
                  <a:srgbClr val="000000"/>
                </a:highlight>
                <a:latin typeface="Arial"/>
                <a:cs typeface="Arial"/>
              </a:rPr>
              <a:t> idea </a:t>
            </a:r>
            <a:r>
              <a:rPr lang="ro-RO" sz="2000" b="1" dirty="0" err="1">
                <a:solidFill>
                  <a:srgbClr val="FFFF00"/>
                </a:solidFill>
                <a:highlight>
                  <a:srgbClr val="000000"/>
                </a:highlight>
                <a:latin typeface="Arial"/>
                <a:cs typeface="Arial"/>
              </a:rPr>
              <a:t>because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this</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will</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give</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patients</a:t>
            </a:r>
            <a:r>
              <a:rPr lang="ro-RO" sz="2000" b="1" dirty="0">
                <a:solidFill>
                  <a:srgbClr val="FFFF00"/>
                </a:solidFill>
                <a:highlight>
                  <a:srgbClr val="000000"/>
                </a:highlight>
                <a:latin typeface="Arial"/>
                <a:cs typeface="Arial"/>
              </a:rPr>
              <a:t> a </a:t>
            </a:r>
            <a:r>
              <a:rPr lang="ro-RO" sz="2000" b="1" dirty="0" err="1">
                <a:solidFill>
                  <a:srgbClr val="FFFF00"/>
                </a:solidFill>
                <a:highlight>
                  <a:srgbClr val="000000"/>
                </a:highlight>
                <a:latin typeface="Arial"/>
                <a:cs typeface="Arial"/>
              </a:rPr>
              <a:t>better</a:t>
            </a:r>
            <a:r>
              <a:rPr lang="ro-RO" sz="2000" b="1" dirty="0">
                <a:solidFill>
                  <a:srgbClr val="FFFF00"/>
                </a:solidFill>
                <a:highlight>
                  <a:srgbClr val="000000"/>
                </a:highlight>
                <a:latin typeface="Arial"/>
                <a:cs typeface="Arial"/>
              </a:rPr>
              <a:t> </a:t>
            </a:r>
            <a:r>
              <a:rPr lang="ro-RO" sz="2000" b="1" dirty="0" err="1">
                <a:solidFill>
                  <a:srgbClr val="FFFF00"/>
                </a:solidFill>
                <a:highlight>
                  <a:srgbClr val="000000"/>
                </a:highlight>
                <a:latin typeface="Arial"/>
                <a:cs typeface="Arial"/>
              </a:rPr>
              <a:t>healthcare</a:t>
            </a:r>
            <a:r>
              <a:rPr lang="ro-RO" sz="2000" b="1" dirty="0">
                <a:solidFill>
                  <a:srgbClr val="FFFF00"/>
                </a:solidFill>
                <a:highlight>
                  <a:srgbClr val="000000"/>
                </a:highlight>
                <a:latin typeface="Arial"/>
                <a:cs typeface="Arial"/>
              </a:rPr>
              <a:t>.</a:t>
            </a:r>
          </a:p>
        </p:txBody>
      </p:sp>
    </p:spTree>
    <p:extLst>
      <p:ext uri="{BB962C8B-B14F-4D97-AF65-F5344CB8AC3E}">
        <p14:creationId xmlns:p14="http://schemas.microsoft.com/office/powerpoint/2010/main" val="4283510022"/>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B9DEEA1-FB47-4FC2-81CF-F3852216861F}"/>
              </a:ext>
            </a:extLst>
          </p:cNvPr>
          <p:cNvSpPr>
            <a:spLocks noGrp="1"/>
          </p:cNvSpPr>
          <p:nvPr>
            <p:ph type="title"/>
          </p:nvPr>
        </p:nvSpPr>
        <p:spPr>
          <a:xfrm>
            <a:off x="796414" y="44245"/>
            <a:ext cx="10131425" cy="1136719"/>
          </a:xfrm>
        </p:spPr>
        <p:txBody>
          <a:bodyPr/>
          <a:lstStyle/>
          <a:p>
            <a:pPr algn="ctr"/>
            <a:r>
              <a:rPr lang="ro-RO" b="1" dirty="0">
                <a:solidFill>
                  <a:srgbClr val="FFFF00"/>
                </a:solidFill>
                <a:cs typeface="Calibri Light"/>
              </a:rPr>
              <a:t>REFERENCE</a:t>
            </a:r>
            <a:endParaRPr lang="ro-RO" b="1">
              <a:cs typeface="Calibri Light"/>
            </a:endParaRPr>
          </a:p>
        </p:txBody>
      </p:sp>
      <p:sp>
        <p:nvSpPr>
          <p:cNvPr id="3" name="Substituent conținut 2">
            <a:extLst>
              <a:ext uri="{FF2B5EF4-FFF2-40B4-BE49-F238E27FC236}">
                <a16:creationId xmlns:a16="http://schemas.microsoft.com/office/drawing/2014/main" id="{3A6136B5-0B5D-4E2A-9F90-E29BB079CFB4}"/>
              </a:ext>
            </a:extLst>
          </p:cNvPr>
          <p:cNvSpPr>
            <a:spLocks noGrp="1"/>
          </p:cNvSpPr>
          <p:nvPr>
            <p:ph idx="1"/>
          </p:nvPr>
        </p:nvSpPr>
        <p:spPr>
          <a:xfrm>
            <a:off x="685801" y="863873"/>
            <a:ext cx="10131425" cy="5898262"/>
          </a:xfrm>
        </p:spPr>
        <p:txBody>
          <a:bodyPr>
            <a:normAutofit fontScale="77500" lnSpcReduction="20000"/>
          </a:bodyPr>
          <a:lstStyle/>
          <a:p>
            <a:pPr marL="0" indent="0">
              <a:buNone/>
            </a:pPr>
            <a:endParaRPr lang="ro-RO" dirty="0">
              <a:cs typeface="Calibri" panose="020F0502020204030204"/>
            </a:endParaRPr>
          </a:p>
          <a:p>
            <a:pPr marL="0" indent="0">
              <a:buNone/>
            </a:pPr>
            <a:endParaRPr lang="ro-RO" dirty="0">
              <a:cs typeface="Calibri" panose="020F0502020204030204"/>
            </a:endParaRPr>
          </a:p>
          <a:p>
            <a:pPr marL="0" indent="0">
              <a:buNone/>
            </a:pPr>
            <a:r>
              <a:rPr lang="ro-RO" dirty="0">
                <a:cs typeface="Calibri" panose="020F0502020204030204"/>
              </a:rPr>
              <a:t>1. </a:t>
            </a:r>
            <a:r>
              <a:rPr lang="ro-RO" dirty="0" err="1">
                <a:cs typeface="Calibri" panose="020F0502020204030204"/>
              </a:rPr>
              <a:t>Kiesha</a:t>
            </a:r>
            <a:r>
              <a:rPr lang="ro-RO" dirty="0">
                <a:cs typeface="Calibri" panose="020F0502020204030204"/>
              </a:rPr>
              <a:t> </a:t>
            </a:r>
            <a:r>
              <a:rPr lang="ro-RO" dirty="0" err="1">
                <a:cs typeface="Calibri" panose="020F0502020204030204"/>
              </a:rPr>
              <a:t>Frue</a:t>
            </a:r>
            <a:r>
              <a:rPr lang="ro-RO" dirty="0">
                <a:cs typeface="Calibri" panose="020F0502020204030204"/>
              </a:rPr>
              <a:t> (2013) </a:t>
            </a:r>
            <a:r>
              <a:rPr lang="ro-RO" i="1" dirty="0" err="1">
                <a:cs typeface="Calibri" panose="020F0502020204030204"/>
              </a:rPr>
              <a:t>Pestle</a:t>
            </a:r>
            <a:r>
              <a:rPr lang="ro-RO" i="1" dirty="0">
                <a:cs typeface="Calibri" panose="020F0502020204030204"/>
              </a:rPr>
              <a:t> </a:t>
            </a:r>
            <a:r>
              <a:rPr lang="ro-RO" i="1" dirty="0" err="1">
                <a:cs typeface="Calibri" panose="020F0502020204030204"/>
              </a:rPr>
              <a:t>analysis</a:t>
            </a:r>
            <a:r>
              <a:rPr lang="ro-RO" i="1" dirty="0">
                <a:cs typeface="Calibri" panose="020F0502020204030204"/>
              </a:rPr>
              <a:t> </a:t>
            </a:r>
            <a:r>
              <a:rPr lang="ro-RO" dirty="0" err="1">
                <a:cs typeface="Calibri" panose="020F0502020204030204"/>
              </a:rPr>
              <a:t>available</a:t>
            </a:r>
            <a:r>
              <a:rPr lang="ro-RO" dirty="0">
                <a:cs typeface="Calibri" panose="020F0502020204030204"/>
              </a:rPr>
              <a:t> at </a:t>
            </a:r>
            <a:r>
              <a:rPr lang="ro-RO" dirty="0">
                <a:ea typeface="+mn-lt"/>
                <a:cs typeface="+mn-lt"/>
                <a:hlinkClick r:id="rId2"/>
              </a:rPr>
              <a:t>https://pestleanalysis.com/pest-analysis/</a:t>
            </a:r>
            <a:endParaRPr lang="ro-RO" b="1" i="1" cap="all">
              <a:ea typeface="+mn-lt"/>
              <a:cs typeface="+mn-lt"/>
            </a:endParaRPr>
          </a:p>
          <a:p>
            <a:pPr marL="0" indent="0">
              <a:buNone/>
            </a:pPr>
            <a:r>
              <a:rPr lang="ro-RO" dirty="0">
                <a:cs typeface="Calibri" panose="020F0502020204030204"/>
              </a:rPr>
              <a:t>(</a:t>
            </a:r>
            <a:r>
              <a:rPr lang="ro-RO" dirty="0" err="1">
                <a:cs typeface="Calibri" panose="020F0502020204030204"/>
              </a:rPr>
              <a:t>Accesed</a:t>
            </a:r>
            <a:r>
              <a:rPr lang="ro-RO" dirty="0">
                <a:cs typeface="Calibri" panose="020F0502020204030204"/>
              </a:rPr>
              <a:t> date : 03.03.2022)</a:t>
            </a:r>
          </a:p>
          <a:p>
            <a:pPr marL="0" indent="0">
              <a:buNone/>
            </a:pPr>
            <a:r>
              <a:rPr lang="ro-RO" dirty="0">
                <a:cs typeface="Calibri" panose="020F0502020204030204"/>
              </a:rPr>
              <a:t>2. </a:t>
            </a:r>
            <a:r>
              <a:rPr lang="ro-RO" dirty="0" err="1">
                <a:ea typeface="+mn-lt"/>
                <a:cs typeface="+mn-lt"/>
              </a:rPr>
              <a:t>Janse</a:t>
            </a:r>
            <a:r>
              <a:rPr lang="ro-RO" dirty="0">
                <a:ea typeface="+mn-lt"/>
                <a:cs typeface="+mn-lt"/>
              </a:rPr>
              <a:t>, B. (2018). </a:t>
            </a:r>
            <a:r>
              <a:rPr lang="ro-RO" i="1" dirty="0" err="1">
                <a:ea typeface="+mn-lt"/>
                <a:cs typeface="+mn-lt"/>
              </a:rPr>
              <a:t>Cause</a:t>
            </a:r>
            <a:r>
              <a:rPr lang="ro-RO" i="1" dirty="0">
                <a:ea typeface="+mn-lt"/>
                <a:cs typeface="+mn-lt"/>
              </a:rPr>
              <a:t> </a:t>
            </a:r>
            <a:r>
              <a:rPr lang="ro-RO" i="1" dirty="0" err="1">
                <a:ea typeface="+mn-lt"/>
                <a:cs typeface="+mn-lt"/>
              </a:rPr>
              <a:t>and</a:t>
            </a:r>
            <a:r>
              <a:rPr lang="ro-RO" i="1" dirty="0">
                <a:ea typeface="+mn-lt"/>
                <a:cs typeface="+mn-lt"/>
              </a:rPr>
              <a:t> </a:t>
            </a:r>
            <a:r>
              <a:rPr lang="ro-RO" i="1" dirty="0" err="1">
                <a:ea typeface="+mn-lt"/>
                <a:cs typeface="+mn-lt"/>
              </a:rPr>
              <a:t>Effect</a:t>
            </a:r>
            <a:r>
              <a:rPr lang="ro-RO" i="1" dirty="0">
                <a:ea typeface="+mn-lt"/>
                <a:cs typeface="+mn-lt"/>
              </a:rPr>
              <a:t> </a:t>
            </a:r>
            <a:r>
              <a:rPr lang="ro-RO" i="1" dirty="0" err="1">
                <a:ea typeface="+mn-lt"/>
                <a:cs typeface="+mn-lt"/>
              </a:rPr>
              <a:t>Analysis</a:t>
            </a:r>
            <a:r>
              <a:rPr lang="ro-RO" dirty="0">
                <a:ea typeface="+mn-lt"/>
                <a:cs typeface="+mn-lt"/>
              </a:rPr>
              <a:t>.  </a:t>
            </a:r>
            <a:r>
              <a:rPr lang="ro-RO" dirty="0" err="1">
                <a:ea typeface="+mn-lt"/>
                <a:cs typeface="+mn-lt"/>
              </a:rPr>
              <a:t>available</a:t>
            </a:r>
            <a:r>
              <a:rPr lang="ro-RO" dirty="0">
                <a:ea typeface="+mn-lt"/>
                <a:cs typeface="+mn-lt"/>
              </a:rPr>
              <a:t> at </a:t>
            </a:r>
            <a:r>
              <a:rPr lang="ro-RO" dirty="0">
                <a:ea typeface="+mn-lt"/>
                <a:cs typeface="+mn-lt"/>
                <a:hlinkClick r:id="rId3"/>
              </a:rPr>
              <a:t>https://www.toolshero.com/problem-solving/cause-and-effect-analysis/</a:t>
            </a:r>
            <a:r>
              <a:rPr lang="ro-RO" dirty="0">
                <a:ea typeface="+mn-lt"/>
                <a:cs typeface="+mn-lt"/>
              </a:rPr>
              <a:t>(</a:t>
            </a:r>
            <a:r>
              <a:rPr lang="ro-RO" dirty="0" err="1">
                <a:ea typeface="+mn-lt"/>
                <a:cs typeface="+mn-lt"/>
              </a:rPr>
              <a:t>Accesed</a:t>
            </a:r>
            <a:r>
              <a:rPr lang="ro-RO" dirty="0">
                <a:ea typeface="+mn-lt"/>
                <a:cs typeface="+mn-lt"/>
              </a:rPr>
              <a:t> date: 05.03.2022)</a:t>
            </a:r>
          </a:p>
          <a:p>
            <a:pPr marL="0" indent="0">
              <a:buNone/>
            </a:pPr>
            <a:r>
              <a:rPr lang="ro-RO" dirty="0">
                <a:cs typeface="Calibri" panose="020F0502020204030204"/>
              </a:rPr>
              <a:t>3.</a:t>
            </a:r>
            <a:r>
              <a:rPr lang="ro-RO" dirty="0">
                <a:ea typeface="+mn-lt"/>
                <a:cs typeface="+mn-lt"/>
              </a:rPr>
              <a:t>Chegg (2013) </a:t>
            </a:r>
            <a:r>
              <a:rPr lang="ro-RO" i="1" dirty="0">
                <a:ea typeface="+mn-lt"/>
                <a:cs typeface="+mn-lt"/>
              </a:rPr>
              <a:t>CASE STUDY </a:t>
            </a:r>
            <a:r>
              <a:rPr lang="ro-RO" dirty="0" err="1">
                <a:ea typeface="+mn-lt"/>
                <a:cs typeface="+mn-lt"/>
              </a:rPr>
              <a:t>available</a:t>
            </a:r>
            <a:r>
              <a:rPr lang="ro-RO" dirty="0">
                <a:ea typeface="+mn-lt"/>
                <a:cs typeface="+mn-lt"/>
              </a:rPr>
              <a:t> at </a:t>
            </a:r>
            <a:r>
              <a:rPr lang="ro-RO" dirty="0">
                <a:ea typeface="+mn-lt"/>
                <a:cs typeface="+mn-lt"/>
                <a:hlinkClick r:id="rId4"/>
              </a:rPr>
              <a:t>https://www.chegg.com/homework-help/questions-and-answers/case-study-task-1-role-play-top-6-factors-cause-employee-job-dissatisfaction-job-dissatisf-q88523581</a:t>
            </a:r>
            <a:r>
              <a:rPr lang="ro-RO" dirty="0">
                <a:ea typeface="+mn-lt"/>
                <a:cs typeface="+mn-lt"/>
              </a:rPr>
              <a:t> (</a:t>
            </a:r>
            <a:r>
              <a:rPr lang="ro-RO" dirty="0" err="1">
                <a:ea typeface="+mn-lt"/>
                <a:cs typeface="+mn-lt"/>
              </a:rPr>
              <a:t>Accesed</a:t>
            </a:r>
            <a:r>
              <a:rPr lang="ro-RO" dirty="0">
                <a:ea typeface="+mn-lt"/>
                <a:cs typeface="+mn-lt"/>
              </a:rPr>
              <a:t> date : 05.03.2022)</a:t>
            </a:r>
          </a:p>
          <a:p>
            <a:pPr marL="0" indent="0">
              <a:buNone/>
            </a:pPr>
            <a:r>
              <a:rPr lang="en-US" dirty="0">
                <a:cs typeface="Calibri" panose="020F0502020204030204"/>
              </a:rPr>
              <a:t>4.</a:t>
            </a:r>
            <a:r>
              <a:rPr lang="ro-RO" dirty="0">
                <a:ea typeface="+mn-lt"/>
                <a:cs typeface="+mn-lt"/>
              </a:rPr>
              <a:t> </a:t>
            </a:r>
            <a:r>
              <a:rPr lang="ro-RO" dirty="0" err="1">
                <a:ea typeface="+mn-lt"/>
                <a:cs typeface="+mn-lt"/>
              </a:rPr>
              <a:t>Amy</a:t>
            </a:r>
            <a:r>
              <a:rPr lang="ro-RO" dirty="0">
                <a:ea typeface="+mn-lt"/>
                <a:cs typeface="+mn-lt"/>
              </a:rPr>
              <a:t> </a:t>
            </a:r>
            <a:r>
              <a:rPr lang="ro-RO" dirty="0" err="1">
                <a:ea typeface="+mn-lt"/>
                <a:cs typeface="+mn-lt"/>
              </a:rPr>
              <a:t>Owens</a:t>
            </a:r>
            <a:r>
              <a:rPr lang="ro-RO" dirty="0">
                <a:ea typeface="+mn-lt"/>
                <a:cs typeface="+mn-lt"/>
              </a:rPr>
              <a:t> (2018) </a:t>
            </a:r>
            <a:r>
              <a:rPr lang="ro-RO" i="1" dirty="0" err="1">
                <a:ea typeface="+mn-lt"/>
                <a:cs typeface="+mn-lt"/>
              </a:rPr>
              <a:t>Four</a:t>
            </a:r>
            <a:r>
              <a:rPr lang="ro-RO" i="1" dirty="0">
                <a:ea typeface="+mn-lt"/>
                <a:cs typeface="+mn-lt"/>
              </a:rPr>
              <a:t> </a:t>
            </a:r>
            <a:r>
              <a:rPr lang="ro-RO" i="1" dirty="0" err="1">
                <a:ea typeface="+mn-lt"/>
                <a:cs typeface="+mn-lt"/>
              </a:rPr>
              <a:t>lessons</a:t>
            </a:r>
            <a:r>
              <a:rPr lang="ro-RO" i="1" dirty="0">
                <a:ea typeface="+mn-lt"/>
                <a:cs typeface="+mn-lt"/>
              </a:rPr>
              <a:t> </a:t>
            </a:r>
            <a:r>
              <a:rPr lang="ro-RO" i="1" dirty="0" err="1">
                <a:ea typeface="+mn-lt"/>
                <a:cs typeface="+mn-lt"/>
              </a:rPr>
              <a:t>around</a:t>
            </a:r>
            <a:r>
              <a:rPr lang="ro-RO" i="1" dirty="0">
                <a:ea typeface="+mn-lt"/>
                <a:cs typeface="+mn-lt"/>
              </a:rPr>
              <a:t> NHS </a:t>
            </a:r>
            <a:r>
              <a:rPr lang="ro-RO" i="1" dirty="0" err="1">
                <a:ea typeface="+mn-lt"/>
                <a:cs typeface="+mn-lt"/>
              </a:rPr>
              <a:t>absenteeism</a:t>
            </a:r>
            <a:r>
              <a:rPr lang="ro-RO" i="1" dirty="0">
                <a:ea typeface="+mn-lt"/>
                <a:cs typeface="+mn-lt"/>
              </a:rPr>
              <a:t> </a:t>
            </a:r>
            <a:r>
              <a:rPr lang="ro-RO" i="1" dirty="0" err="1">
                <a:ea typeface="+mn-lt"/>
                <a:cs typeface="+mn-lt"/>
              </a:rPr>
              <a:t>that</a:t>
            </a:r>
            <a:r>
              <a:rPr lang="ro-RO" i="1" dirty="0">
                <a:ea typeface="+mn-lt"/>
                <a:cs typeface="+mn-lt"/>
              </a:rPr>
              <a:t> are relevant </a:t>
            </a:r>
            <a:r>
              <a:rPr lang="ro-RO" i="1" dirty="0" err="1">
                <a:ea typeface="+mn-lt"/>
                <a:cs typeface="+mn-lt"/>
              </a:rPr>
              <a:t>to</a:t>
            </a:r>
            <a:r>
              <a:rPr lang="ro-RO" i="1" dirty="0">
                <a:ea typeface="+mn-lt"/>
                <a:cs typeface="+mn-lt"/>
              </a:rPr>
              <a:t> </a:t>
            </a:r>
            <a:r>
              <a:rPr lang="ro-RO" i="1" dirty="0" err="1">
                <a:ea typeface="+mn-lt"/>
                <a:cs typeface="+mn-lt"/>
              </a:rPr>
              <a:t>all</a:t>
            </a:r>
            <a:r>
              <a:rPr lang="ro-RO" i="1" dirty="0">
                <a:ea typeface="+mn-lt"/>
                <a:cs typeface="+mn-lt"/>
              </a:rPr>
              <a:t> </a:t>
            </a:r>
            <a:r>
              <a:rPr lang="ro-RO" i="1" dirty="0" err="1">
                <a:ea typeface="+mn-lt"/>
                <a:cs typeface="+mn-lt"/>
              </a:rPr>
              <a:t>businesses</a:t>
            </a:r>
            <a:r>
              <a:rPr lang="ro-RO" i="1" dirty="0">
                <a:ea typeface="+mn-lt"/>
                <a:cs typeface="+mn-lt"/>
              </a:rPr>
              <a:t> </a:t>
            </a:r>
            <a:r>
              <a:rPr lang="ro-RO" dirty="0" err="1">
                <a:ea typeface="+mn-lt"/>
                <a:cs typeface="+mn-lt"/>
              </a:rPr>
              <a:t>available</a:t>
            </a:r>
            <a:r>
              <a:rPr lang="ro-RO" dirty="0">
                <a:ea typeface="+mn-lt"/>
                <a:cs typeface="+mn-lt"/>
              </a:rPr>
              <a:t> at </a:t>
            </a:r>
            <a:r>
              <a:rPr lang="ro-RO" dirty="0">
                <a:ea typeface="+mn-lt"/>
                <a:cs typeface="+mn-lt"/>
                <a:hlinkClick r:id="rId5"/>
              </a:rPr>
              <a:t>https://adviserplus.com/insights/four-lessons-around-nhs-absenteeism-that-are-relevant-to-all-businesses/</a:t>
            </a:r>
            <a:r>
              <a:rPr lang="ro-RO" dirty="0">
                <a:ea typeface="+mn-lt"/>
                <a:cs typeface="+mn-lt"/>
              </a:rPr>
              <a:t> </a:t>
            </a:r>
            <a:endParaRPr lang="en-US" dirty="0">
              <a:ea typeface="+mn-lt"/>
              <a:cs typeface="+mn-lt"/>
            </a:endParaRPr>
          </a:p>
          <a:p>
            <a:pPr marL="0" indent="0">
              <a:buNone/>
            </a:pPr>
            <a:r>
              <a:rPr lang="ro-RO" dirty="0">
                <a:ea typeface="+mn-lt"/>
                <a:cs typeface="+mn-lt"/>
              </a:rPr>
              <a:t>(</a:t>
            </a:r>
            <a:r>
              <a:rPr lang="ro-RO" dirty="0" err="1">
                <a:ea typeface="+mn-lt"/>
                <a:cs typeface="+mn-lt"/>
              </a:rPr>
              <a:t>Accesed</a:t>
            </a:r>
            <a:r>
              <a:rPr lang="ro-RO" dirty="0">
                <a:ea typeface="+mn-lt"/>
                <a:cs typeface="+mn-lt"/>
              </a:rPr>
              <a:t> date : 06.03.2022)</a:t>
            </a:r>
            <a:endParaRPr lang="en-US">
              <a:ea typeface="+mn-lt"/>
              <a:cs typeface="+mn-lt"/>
            </a:endParaRPr>
          </a:p>
          <a:p>
            <a:pPr marL="0" indent="0">
              <a:buNone/>
            </a:pPr>
            <a:r>
              <a:rPr lang="en-US" dirty="0">
                <a:cs typeface="Calibri" panose="020F0502020204030204"/>
              </a:rPr>
              <a:t>5. </a:t>
            </a:r>
            <a:r>
              <a:rPr lang="ro-RO" dirty="0">
                <a:ea typeface="+mn-lt"/>
                <a:cs typeface="+mn-lt"/>
              </a:rPr>
              <a:t> NHS </a:t>
            </a:r>
            <a:r>
              <a:rPr lang="ro-RO" dirty="0" err="1">
                <a:ea typeface="+mn-lt"/>
                <a:cs typeface="+mn-lt"/>
              </a:rPr>
              <a:t>East</a:t>
            </a:r>
            <a:r>
              <a:rPr lang="ro-RO" dirty="0">
                <a:ea typeface="+mn-lt"/>
                <a:cs typeface="+mn-lt"/>
              </a:rPr>
              <a:t> London (2008) </a:t>
            </a:r>
            <a:r>
              <a:rPr lang="ro-RO" i="1" dirty="0" err="1">
                <a:ea typeface="+mn-lt"/>
                <a:cs typeface="+mn-lt"/>
              </a:rPr>
              <a:t>Cause</a:t>
            </a:r>
            <a:r>
              <a:rPr lang="ro-RO" i="1" dirty="0">
                <a:ea typeface="+mn-lt"/>
                <a:cs typeface="+mn-lt"/>
              </a:rPr>
              <a:t> </a:t>
            </a:r>
            <a:r>
              <a:rPr lang="ro-RO" i="1" dirty="0" err="1">
                <a:ea typeface="+mn-lt"/>
                <a:cs typeface="+mn-lt"/>
              </a:rPr>
              <a:t>and</a:t>
            </a:r>
            <a:r>
              <a:rPr lang="ro-RO" i="1" dirty="0">
                <a:ea typeface="+mn-lt"/>
                <a:cs typeface="+mn-lt"/>
              </a:rPr>
              <a:t> </a:t>
            </a:r>
            <a:r>
              <a:rPr lang="ro-RO" i="1" dirty="0" err="1">
                <a:ea typeface="+mn-lt"/>
                <a:cs typeface="+mn-lt"/>
              </a:rPr>
              <a:t>effect</a:t>
            </a:r>
            <a:r>
              <a:rPr lang="ro-RO" i="1" dirty="0">
                <a:ea typeface="+mn-lt"/>
                <a:cs typeface="+mn-lt"/>
              </a:rPr>
              <a:t> </a:t>
            </a:r>
            <a:r>
              <a:rPr lang="ro-RO" i="1" dirty="0" err="1">
                <a:ea typeface="+mn-lt"/>
                <a:cs typeface="+mn-lt"/>
              </a:rPr>
              <a:t>diagram</a:t>
            </a:r>
            <a:r>
              <a:rPr lang="ro-RO" i="1" dirty="0">
                <a:ea typeface="+mn-lt"/>
                <a:cs typeface="+mn-lt"/>
              </a:rPr>
              <a:t>(</a:t>
            </a:r>
            <a:r>
              <a:rPr lang="ro-RO" i="1" dirty="0" err="1">
                <a:ea typeface="+mn-lt"/>
                <a:cs typeface="+mn-lt"/>
              </a:rPr>
              <a:t>Fishbone</a:t>
            </a:r>
            <a:r>
              <a:rPr lang="ro-RO" i="1" dirty="0">
                <a:ea typeface="+mn-lt"/>
                <a:cs typeface="+mn-lt"/>
              </a:rPr>
              <a:t>) </a:t>
            </a:r>
            <a:r>
              <a:rPr lang="ro-RO" dirty="0" err="1">
                <a:ea typeface="+mn-lt"/>
                <a:cs typeface="+mn-lt"/>
              </a:rPr>
              <a:t>available</a:t>
            </a:r>
            <a:r>
              <a:rPr lang="ro-RO" dirty="0">
                <a:ea typeface="+mn-lt"/>
                <a:cs typeface="+mn-lt"/>
              </a:rPr>
              <a:t> at </a:t>
            </a:r>
            <a:r>
              <a:rPr lang="ro-RO" dirty="0">
                <a:ea typeface="+mn-lt"/>
                <a:cs typeface="+mn-lt"/>
                <a:hlinkClick r:id="rId6"/>
              </a:rPr>
              <a:t>https://qi.elft.nhs.uk/resource/cause-and-effect-diagram-fish-bone/</a:t>
            </a:r>
          </a:p>
          <a:p>
            <a:pPr marL="0" indent="0">
              <a:buNone/>
            </a:pPr>
            <a:r>
              <a:rPr lang="ro-RO" dirty="0">
                <a:ea typeface="+mn-lt"/>
                <a:cs typeface="+mn-lt"/>
              </a:rPr>
              <a:t>(</a:t>
            </a:r>
            <a:r>
              <a:rPr lang="ro-RO" dirty="0" err="1">
                <a:ea typeface="+mn-lt"/>
                <a:cs typeface="+mn-lt"/>
              </a:rPr>
              <a:t>Accesed</a:t>
            </a:r>
            <a:r>
              <a:rPr lang="ro-RO" dirty="0">
                <a:ea typeface="+mn-lt"/>
                <a:cs typeface="+mn-lt"/>
              </a:rPr>
              <a:t> date : 07.03.2022)</a:t>
            </a:r>
            <a:endParaRPr lang="en-US" dirty="0">
              <a:ea typeface="+mn-lt"/>
              <a:cs typeface="+mn-lt"/>
            </a:endParaRPr>
          </a:p>
          <a:p>
            <a:pPr marL="0" indent="0">
              <a:buNone/>
            </a:pPr>
            <a:r>
              <a:rPr lang="ro-RO" dirty="0">
                <a:cs typeface="Calibri" panose="020F0502020204030204"/>
              </a:rPr>
              <a:t>6. </a:t>
            </a:r>
            <a:r>
              <a:rPr lang="ro-RO" dirty="0">
                <a:ea typeface="+mn-lt"/>
                <a:cs typeface="+mn-lt"/>
              </a:rPr>
              <a:t>Marcus Evans (2016) </a:t>
            </a:r>
            <a:r>
              <a:rPr lang="ro-RO" i="1" dirty="0">
                <a:ea typeface="+mn-lt"/>
                <a:cs typeface="+mn-lt"/>
              </a:rPr>
              <a:t>NHS </a:t>
            </a:r>
            <a:r>
              <a:rPr lang="ro-RO" i="1" dirty="0" err="1">
                <a:ea typeface="+mn-lt"/>
                <a:cs typeface="+mn-lt"/>
              </a:rPr>
              <a:t>Crisis</a:t>
            </a:r>
            <a:r>
              <a:rPr lang="ro-RO" i="1" dirty="0">
                <a:ea typeface="+mn-lt"/>
                <a:cs typeface="+mn-lt"/>
              </a:rPr>
              <a:t>: The Cost Of </a:t>
            </a:r>
            <a:r>
              <a:rPr lang="ro-RO" i="1" dirty="0" err="1">
                <a:ea typeface="+mn-lt"/>
                <a:cs typeface="+mn-lt"/>
              </a:rPr>
              <a:t>Employee</a:t>
            </a:r>
            <a:r>
              <a:rPr lang="ro-RO" i="1" dirty="0">
                <a:ea typeface="+mn-lt"/>
                <a:cs typeface="+mn-lt"/>
              </a:rPr>
              <a:t> </a:t>
            </a:r>
            <a:r>
              <a:rPr lang="ro-RO" i="1" dirty="0" err="1">
                <a:ea typeface="+mn-lt"/>
                <a:cs typeface="+mn-lt"/>
              </a:rPr>
              <a:t>Turnover</a:t>
            </a:r>
            <a:r>
              <a:rPr lang="ro-RO" i="1" dirty="0">
                <a:ea typeface="+mn-lt"/>
                <a:cs typeface="+mn-lt"/>
              </a:rPr>
              <a:t> &amp; </a:t>
            </a:r>
            <a:r>
              <a:rPr lang="ro-RO" i="1" dirty="0" err="1">
                <a:ea typeface="+mn-lt"/>
                <a:cs typeface="+mn-lt"/>
              </a:rPr>
              <a:t>Absenteeism</a:t>
            </a:r>
            <a:r>
              <a:rPr lang="ro-RO" i="1" dirty="0">
                <a:ea typeface="+mn-lt"/>
                <a:cs typeface="+mn-lt"/>
              </a:rPr>
              <a:t> </a:t>
            </a:r>
            <a:r>
              <a:rPr lang="ro-RO" dirty="0" err="1">
                <a:ea typeface="+mn-lt"/>
                <a:cs typeface="+mn-lt"/>
              </a:rPr>
              <a:t>available</a:t>
            </a:r>
            <a:r>
              <a:rPr lang="ro-RO" dirty="0">
                <a:ea typeface="+mn-lt"/>
                <a:cs typeface="+mn-lt"/>
              </a:rPr>
              <a:t> at </a:t>
            </a:r>
            <a:r>
              <a:rPr lang="ro-RO" dirty="0">
                <a:ea typeface="+mn-lt"/>
                <a:cs typeface="+mn-lt"/>
                <a:hlinkClick r:id="rId7"/>
              </a:rPr>
              <a:t>https://www.questback.com/uk/blog/the-nhs-in-crisis-the-cost-imposed-by-absenteeism-and-high-staff-turnover/</a:t>
            </a:r>
            <a:r>
              <a:rPr lang="ro-RO" dirty="0">
                <a:ea typeface="+mn-lt"/>
                <a:cs typeface="+mn-lt"/>
              </a:rPr>
              <a:t> </a:t>
            </a:r>
          </a:p>
          <a:p>
            <a:pPr marL="0" indent="0">
              <a:buNone/>
            </a:pPr>
            <a:r>
              <a:rPr lang="ro-RO" dirty="0">
                <a:ea typeface="+mn-lt"/>
                <a:cs typeface="+mn-lt"/>
              </a:rPr>
              <a:t>(</a:t>
            </a:r>
            <a:r>
              <a:rPr lang="ro-RO" dirty="0" err="1">
                <a:ea typeface="+mn-lt"/>
                <a:cs typeface="+mn-lt"/>
              </a:rPr>
              <a:t>Accesed</a:t>
            </a:r>
            <a:r>
              <a:rPr lang="ro-RO" dirty="0">
                <a:ea typeface="+mn-lt"/>
                <a:cs typeface="+mn-lt"/>
              </a:rPr>
              <a:t> date : 07.03.2022)</a:t>
            </a:r>
            <a:endParaRPr lang="en-US" dirty="0">
              <a:ea typeface="+mn-lt"/>
              <a:cs typeface="+mn-lt"/>
            </a:endParaRPr>
          </a:p>
          <a:p>
            <a:pPr marL="0" indent="0">
              <a:buNone/>
            </a:pPr>
            <a:r>
              <a:rPr lang="ro-RO" dirty="0">
                <a:cs typeface="Calibri" panose="020F0502020204030204"/>
              </a:rPr>
              <a:t>7. </a:t>
            </a:r>
            <a:r>
              <a:rPr lang="ro-RO" dirty="0">
                <a:ea typeface="+mn-lt"/>
                <a:cs typeface="+mn-lt"/>
              </a:rPr>
              <a:t>BMJ (2020) </a:t>
            </a:r>
            <a:r>
              <a:rPr lang="ro-RO" i="1" dirty="0"/>
              <a:t>The </a:t>
            </a:r>
            <a:r>
              <a:rPr lang="ro-RO" i="1" dirty="0" err="1"/>
              <a:t>challenges</a:t>
            </a:r>
            <a:r>
              <a:rPr lang="ro-RO" i="1" dirty="0"/>
              <a:t> </a:t>
            </a:r>
            <a:r>
              <a:rPr lang="ro-RO" i="1" dirty="0" err="1"/>
              <a:t>facing</a:t>
            </a:r>
            <a:r>
              <a:rPr lang="ro-RO" i="1" dirty="0"/>
              <a:t> </a:t>
            </a:r>
            <a:r>
              <a:rPr lang="ro-RO" i="1" dirty="0" err="1"/>
              <a:t>the</a:t>
            </a:r>
            <a:r>
              <a:rPr lang="ro-RO" i="1" dirty="0"/>
              <a:t> NHS in England in 2021 </a:t>
            </a:r>
            <a:r>
              <a:rPr lang="ro-RO" dirty="0" err="1"/>
              <a:t>available</a:t>
            </a:r>
            <a:r>
              <a:rPr lang="ro-RO" dirty="0">
                <a:ea typeface="+mn-lt"/>
                <a:cs typeface="+mn-lt"/>
              </a:rPr>
              <a:t> at </a:t>
            </a:r>
            <a:r>
              <a:rPr lang="ro-RO" dirty="0">
                <a:ea typeface="+mn-lt"/>
                <a:cs typeface="+mn-lt"/>
                <a:hlinkClick r:id="rId8"/>
              </a:rPr>
              <a:t>https://www.bmj.com/content/371/bmj.m4973</a:t>
            </a:r>
            <a:r>
              <a:rPr lang="ro-RO" dirty="0">
                <a:ea typeface="+mn-lt"/>
                <a:cs typeface="+mn-lt"/>
              </a:rPr>
              <a:t> </a:t>
            </a:r>
            <a:endParaRPr lang="ro-RO" i="1" dirty="0">
              <a:ea typeface="+mn-lt"/>
              <a:cs typeface="+mn-lt"/>
            </a:endParaRPr>
          </a:p>
          <a:p>
            <a:pPr marL="0" indent="0">
              <a:buNone/>
            </a:pPr>
            <a:r>
              <a:rPr lang="ro-RO" dirty="0">
                <a:ea typeface="+mn-lt"/>
                <a:cs typeface="+mn-lt"/>
              </a:rPr>
              <a:t>(</a:t>
            </a:r>
            <a:r>
              <a:rPr lang="ro-RO" dirty="0" err="1">
                <a:ea typeface="+mn-lt"/>
                <a:cs typeface="+mn-lt"/>
              </a:rPr>
              <a:t>Accesed</a:t>
            </a:r>
            <a:r>
              <a:rPr lang="ro-RO" dirty="0">
                <a:ea typeface="+mn-lt"/>
                <a:cs typeface="+mn-lt"/>
              </a:rPr>
              <a:t> date : 08.03.2022)</a:t>
            </a:r>
            <a:endParaRPr lang="en-US" dirty="0">
              <a:ea typeface="+mn-lt"/>
              <a:cs typeface="+mn-lt"/>
            </a:endParaRPr>
          </a:p>
          <a:p>
            <a:pPr marL="0" indent="0">
              <a:buNone/>
            </a:pPr>
            <a:r>
              <a:rPr lang="ro-RO" dirty="0">
                <a:cs typeface="Calibri" panose="020F0502020204030204"/>
              </a:rPr>
              <a:t>8. </a:t>
            </a:r>
            <a:r>
              <a:rPr lang="ro-RO" dirty="0">
                <a:ea typeface="+mn-lt"/>
                <a:cs typeface="+mn-lt"/>
              </a:rPr>
              <a:t> NHS </a:t>
            </a:r>
            <a:r>
              <a:rPr lang="ro-RO" dirty="0" err="1">
                <a:ea typeface="+mn-lt"/>
                <a:cs typeface="+mn-lt"/>
              </a:rPr>
              <a:t>Employers</a:t>
            </a:r>
            <a:r>
              <a:rPr lang="ro-RO" dirty="0">
                <a:ea typeface="+mn-lt"/>
                <a:cs typeface="+mn-lt"/>
              </a:rPr>
              <a:t> (2014),</a:t>
            </a:r>
            <a:r>
              <a:rPr lang="ro-RO" i="1" dirty="0">
                <a:ea typeface="+mn-lt"/>
                <a:cs typeface="+mn-lt"/>
              </a:rPr>
              <a:t> </a:t>
            </a:r>
            <a:r>
              <a:rPr lang="ro-RO" i="1" dirty="0" err="1">
                <a:ea typeface="+mn-lt"/>
                <a:cs typeface="+mn-lt"/>
              </a:rPr>
              <a:t>Sickness</a:t>
            </a:r>
            <a:r>
              <a:rPr lang="ro-RO" i="1" dirty="0">
                <a:ea typeface="+mn-lt"/>
                <a:cs typeface="+mn-lt"/>
              </a:rPr>
              <a:t> </a:t>
            </a:r>
            <a:r>
              <a:rPr lang="ro-RO" i="1" dirty="0" err="1">
                <a:ea typeface="+mn-lt"/>
                <a:cs typeface="+mn-lt"/>
              </a:rPr>
              <a:t>absence</a:t>
            </a:r>
            <a:r>
              <a:rPr lang="ro-RO" i="1" dirty="0">
                <a:ea typeface="+mn-lt"/>
                <a:cs typeface="+mn-lt"/>
              </a:rPr>
              <a:t> </a:t>
            </a:r>
            <a:r>
              <a:rPr lang="ro-RO" i="1" dirty="0" err="1">
                <a:ea typeface="+mn-lt"/>
                <a:cs typeface="+mn-lt"/>
              </a:rPr>
              <a:t>toolkit</a:t>
            </a:r>
            <a:r>
              <a:rPr lang="ro-RO" i="1" dirty="0">
                <a:ea typeface="+mn-lt"/>
                <a:cs typeface="+mn-lt"/>
              </a:rPr>
              <a:t> </a:t>
            </a:r>
            <a:r>
              <a:rPr lang="ro-RO" dirty="0" err="1">
                <a:ea typeface="+mn-lt"/>
                <a:cs typeface="+mn-lt"/>
              </a:rPr>
              <a:t>available</a:t>
            </a:r>
            <a:r>
              <a:rPr lang="ro-RO" dirty="0">
                <a:ea typeface="+mn-lt"/>
                <a:cs typeface="+mn-lt"/>
              </a:rPr>
              <a:t> at </a:t>
            </a:r>
            <a:r>
              <a:rPr lang="ro-RO" dirty="0">
                <a:ea typeface="+mn-lt"/>
                <a:cs typeface="+mn-lt"/>
                <a:hlinkClick r:id="rId9"/>
              </a:rPr>
              <a:t>https://www.nhsemployers.org/publications/sickness-absence-toolkit</a:t>
            </a:r>
            <a:r>
              <a:rPr lang="ro-RO" dirty="0">
                <a:ea typeface="+mn-lt"/>
                <a:cs typeface="+mn-lt"/>
              </a:rPr>
              <a:t> </a:t>
            </a:r>
            <a:endParaRPr lang="ro-RO" dirty="0">
              <a:cs typeface="Calibri" panose="020F0502020204030204"/>
            </a:endParaRPr>
          </a:p>
          <a:p>
            <a:pPr>
              <a:buNone/>
            </a:pPr>
            <a:r>
              <a:rPr lang="ro-RO" dirty="0">
                <a:cs typeface="Calibri" panose="020F0502020204030204"/>
              </a:rPr>
              <a:t>(</a:t>
            </a:r>
            <a:r>
              <a:rPr lang="ro-RO" dirty="0" err="1">
                <a:cs typeface="Calibri" panose="020F0502020204030204"/>
              </a:rPr>
              <a:t>Accesed</a:t>
            </a:r>
            <a:r>
              <a:rPr lang="ro-RO" dirty="0">
                <a:cs typeface="Calibri" panose="020F0502020204030204"/>
              </a:rPr>
              <a:t> date : 11.03.2022)</a:t>
            </a:r>
            <a:endParaRPr lang="ro-RO" dirty="0">
              <a:ea typeface="+mn-lt"/>
              <a:cs typeface="+mn-lt"/>
            </a:endParaRPr>
          </a:p>
          <a:p>
            <a:pPr marL="0" indent="0">
              <a:buNone/>
            </a:pPr>
            <a:endParaRPr lang="ro-RO" dirty="0">
              <a:cs typeface="Calibri" panose="020F0502020204030204"/>
            </a:endParaRPr>
          </a:p>
          <a:p>
            <a:pPr marL="0" indent="0">
              <a:buNone/>
            </a:pPr>
            <a:endParaRPr lang="ro-RO" dirty="0">
              <a:cs typeface="Calibri" panose="020F0502020204030204"/>
            </a:endParaRPr>
          </a:p>
          <a:p>
            <a:pPr marL="0" indent="0">
              <a:buNone/>
            </a:pPr>
            <a:endParaRPr lang="ro-RO" dirty="0">
              <a:cs typeface="Calibri" panose="020F0502020204030204"/>
            </a:endParaRPr>
          </a:p>
          <a:p>
            <a:pPr marL="0" indent="0">
              <a:buNone/>
            </a:pPr>
            <a:endParaRPr lang="ro-RO" dirty="0">
              <a:cs typeface="Calibri" panose="020F0502020204030204"/>
            </a:endParaRPr>
          </a:p>
        </p:txBody>
      </p:sp>
    </p:spTree>
    <p:extLst>
      <p:ext uri="{BB962C8B-B14F-4D97-AF65-F5344CB8AC3E}">
        <p14:creationId xmlns:p14="http://schemas.microsoft.com/office/powerpoint/2010/main" val="185796139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Event</Template>
  <TotalTime>0</TotalTime>
  <Words>1</Words>
  <Application>Microsoft Office PowerPoint</Application>
  <PresentationFormat>Ecran lat</PresentationFormat>
  <Paragraphs>1</Paragraphs>
  <Slides>12</Slides>
  <Notes>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Celestial</vt:lpstr>
      <vt:lpstr>Task 1 – Presentation Assignment Title: PROBLEM SOLVING AND DeCISION MAKING Module Code: BMSW4004 </vt:lpstr>
      <vt:lpstr>DISCUSSION OF THE NATURE AND IMPACT OF THE COMPLEX PROBLEM ON EMPLOYEES AND THEIR ORGANISATIONS BASED ON RESEARCH </vt:lpstr>
      <vt:lpstr>CONTRIBUTORS TO THE COMPLEX PROBLEM: A PESTLE ANALYSIS </vt:lpstr>
      <vt:lpstr>(FISHBONE DIAGRAM) A CAUSE-AND-EFFECT ANALYSIS BASED ON RESEARCH </vt:lpstr>
      <vt:lpstr>Prezentare PowerPoint</vt:lpstr>
      <vt:lpstr>EVALUATION OF ALTERNATIVE SOLUTIONS FOR ABSENTEEISMS WITH A VIEW TO DETERMINING THE MOST SUITABLE SOLUTION OUT OF THEM </vt:lpstr>
      <vt:lpstr>2. Unsupportive boss – managers have the responsibility to motivate and determinate employees in loving their job, making them feel good and making sure that they enjoy what they are doing when they are coming to work.  Employers with an eye on the door become unsatisfied if their bosses are unsupportive.   </vt:lpstr>
      <vt:lpstr>3. Work-life balance - sometimes, companies forget about their employees' needs which can lead to making the employees feel lonely and stressed. the managers need to make sure that their employees have a healthy work-life balance because this will help them increase the productivity and it will also make the workers enjoy their job more. </vt:lpstr>
      <vt:lpstr>Prezentare PowerPoint</vt:lpstr>
      <vt:lpstr>Prezentare PowerPoint</vt:lpstr>
      <vt:lpstr>Prezentare PowerPoint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838</cp:revision>
  <dcterms:created xsi:type="dcterms:W3CDTF">2022-03-08T19:04:54Z</dcterms:created>
  <dcterms:modified xsi:type="dcterms:W3CDTF">2022-03-12T01:05:26Z</dcterms:modified>
</cp:coreProperties>
</file>