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7" r:id="rId1"/>
  </p:sldMasterIdLst>
  <p:notesMasterIdLst>
    <p:notesMasterId r:id="rId15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97973A-74DB-4B44-93BB-793AB8E2A55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311DD-D912-445F-BCC6-F829213D4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10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311DD-D912-445F-BCC6-F829213D4F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803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762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930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412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491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167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389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51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609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222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65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6225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001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678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6547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5108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270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31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  <p:sldLayoutId id="2147483820" r:id="rId13"/>
    <p:sldLayoutId id="2147483821" r:id="rId14"/>
    <p:sldLayoutId id="2147483822" r:id="rId15"/>
    <p:sldLayoutId id="2147483823" r:id="rId16"/>
    <p:sldLayoutId id="214748382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esearchoutreach.org/articles/gender-stereotypes-recruitment-process-spain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ek.com.au/career-advice/article/outnumbered-in-an-interview-weve-got-your-back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esources.biginterview.com/behavioral-interviews/competency-based-interview-questions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austral.edu.pe/compared-to-face-to-face-training-e-learning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08270" y="221126"/>
            <a:ext cx="3585658" cy="201828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Selection for Business Transformation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05267" y="2153591"/>
            <a:ext cx="6085778" cy="280041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Ionel Stefanita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 2408392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LCLM 5002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Mudassar Hasan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Company: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Unicrimp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Ltd (Tamworth, part of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Scolmore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Group)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4EA2985-6611-F591-A5B5-882A44E6D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80988"/>
            <a:ext cx="2320413" cy="102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E2322B-342E-195C-0DAC-B549DDE6AE55}"/>
              </a:ext>
            </a:extLst>
          </p:cNvPr>
          <p:cNvSpPr txBox="1"/>
          <p:nvPr/>
        </p:nvSpPr>
        <p:spPr>
          <a:xfrm>
            <a:off x="2405267" y="4990322"/>
            <a:ext cx="45916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i="1" dirty="0"/>
              <a:t>“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If you hire people just because they can do a job, they’ll work for your money. But if you hire people who believe what you believe, they’ll work for you with blood, sweat, and tears” (Sinek, 2009).</a:t>
            </a:r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09F5D8-DD1B-77CE-E7AB-62359D71D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3928" y="280988"/>
            <a:ext cx="2667231" cy="112023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052" y="102322"/>
            <a:ext cx="6447501" cy="1320800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5020" y="1675473"/>
            <a:ext cx="3882362" cy="42337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1. Introduction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2. Recruitment Process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3. Job Analysis, Description &amp; Person Specification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4. Interview Type 1: Structured Interview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5. Interview Type 2: Panel Interview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6. Interview Type 3: Competency-Based Interview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7. Questioning Techniques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8. Face-to-Face vs Online Interview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9. Conclusion</a:t>
            </a:r>
          </a:p>
          <a:p>
            <a:pPr marL="0" indent="0">
              <a:lnSpc>
                <a:spcPct val="90000"/>
              </a:lnSpc>
              <a:buNone/>
              <a:defRPr sz="1800">
                <a:solidFill>
                  <a:srgbClr val="3C3C3C"/>
                </a:solidFill>
                <a:latin typeface="Arial"/>
              </a:defRPr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10. References</a:t>
            </a:r>
          </a:p>
        </p:txBody>
      </p:sp>
      <p:pic>
        <p:nvPicPr>
          <p:cNvPr id="32" name="Graphic 31" descr="Blog">
            <a:extLst>
              <a:ext uri="{FF2B5EF4-FFF2-40B4-BE49-F238E27FC236}">
                <a16:creationId xmlns:a16="http://schemas.microsoft.com/office/drawing/2014/main" id="{E220CBA9-45FD-0F58-5C70-072AD85FA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8000" y="2180175"/>
            <a:ext cx="3882362" cy="38823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8336" y="249621"/>
            <a:ext cx="3068361" cy="181806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Introduction: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Unicrimp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Ltd, Tamworth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444" y="3190710"/>
            <a:ext cx="5171768" cy="35148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Unicrimp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Ltd, established in 2013, is part of the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Scolmore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Group and supplies electrical cable accessories across the UK. Operating under ISO 9001, the company is investing in digitalisation to enhance efficiency and remain competitive in the manufacturing sector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Unicrimp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Ltd, 2024;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Scolmore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Group, 2024).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Role required: Project Manager to lead transformation.</a:t>
            </a:r>
          </a:p>
          <a:p>
            <a:pPr>
              <a:lnSpc>
                <a:spcPct val="90000"/>
              </a:lnSpc>
            </a:pP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skilled leaders is critical for ensuring successful business transformation (Kotter, 2012).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olorful wires">
            <a:extLst>
              <a:ext uri="{FF2B5EF4-FFF2-40B4-BE49-F238E27FC236}">
                <a16:creationId xmlns:a16="http://schemas.microsoft.com/office/drawing/2014/main" id="{1AE4F0C4-D183-859E-0B0B-2D5AA6394E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46"/>
          <a:stretch>
            <a:fillRect/>
          </a:stretch>
        </p:blipFill>
        <p:spPr>
          <a:xfrm>
            <a:off x="4296697" y="0"/>
            <a:ext cx="4855208" cy="2762724"/>
          </a:xfrm>
          <a:prstGeom prst="rect">
            <a:avLst/>
          </a:prstGeom>
        </p:spPr>
      </p:pic>
      <p:pic>
        <p:nvPicPr>
          <p:cNvPr id="6" name="Picture 5" descr="A white building with blue trim&#10;&#10;AI-generated content may be incorrect.">
            <a:extLst>
              <a:ext uri="{FF2B5EF4-FFF2-40B4-BE49-F238E27FC236}">
                <a16:creationId xmlns:a16="http://schemas.microsoft.com/office/drawing/2014/main" id="{4BAF4611-80A3-1B60-DD77-7B9191BFC2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31" r="3537" b="-2"/>
          <a:stretch>
            <a:fillRect/>
          </a:stretch>
        </p:blipFill>
        <p:spPr>
          <a:xfrm>
            <a:off x="20" y="2826737"/>
            <a:ext cx="3424313" cy="40312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1960" y="19665"/>
            <a:ext cx="3797245" cy="1828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7367" y="737322"/>
            <a:ext cx="4591665" cy="541024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is the strategic process of attracting, selecting, and appointing the most suitable candidate to meet organisational goals (Armstrong and Taylor, 2023).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transformation projects, effective recruitment ensures alignment between candidate capabilities and organisational change requirements (</a:t>
            </a:r>
            <a:r>
              <a:rPr lang="en-GB" sz="1600" dirty="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Breaugh</a:t>
            </a: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Job Analysis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Job Description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Person Specification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Advertising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Shortlisting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Selection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Onboarding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11" name="Picture 10" descr="A person standing next to a tablet&#10;&#10;AI-generated content may be incorrect.">
            <a:extLst>
              <a:ext uri="{FF2B5EF4-FFF2-40B4-BE49-F238E27FC236}">
                <a16:creationId xmlns:a16="http://schemas.microsoft.com/office/drawing/2014/main" id="{4DC70D64-6032-4847-28EB-466E842527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570" y="2231922"/>
            <a:ext cx="3439475" cy="295459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8912" y="75067"/>
            <a:ext cx="6347713" cy="816637"/>
          </a:xfrm>
        </p:spPr>
        <p:txBody>
          <a:bodyPr/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7353" y="2865975"/>
            <a:ext cx="6347714" cy="37992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Purpose: Identify the tasks, skills, and responsibilities.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Method: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Observation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Interviews with managers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Questionnaires</a:t>
            </a:r>
          </a:p>
          <a:p>
            <a:pPr marL="0" indent="0">
              <a:buNone/>
            </a:pP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Key Findings: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Leadership &amp; time management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ERP &amp; automation experience</a:t>
            </a:r>
          </a:p>
          <a:p>
            <a:pPr marL="0" indent="0">
              <a:buNone/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• Stakeholder communication</a:t>
            </a:r>
          </a:p>
          <a:p>
            <a:endParaRPr sz="2000" dirty="0"/>
          </a:p>
          <a:p>
            <a:pPr marL="0" indent="0">
              <a:buNone/>
            </a:pPr>
            <a:endParaRPr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98460-613B-858D-A16D-C09FEB0FCE75}"/>
              </a:ext>
            </a:extLst>
          </p:cNvPr>
          <p:cNvSpPr txBox="1"/>
          <p:nvPr/>
        </p:nvSpPr>
        <p:spPr>
          <a:xfrm>
            <a:off x="1238863" y="1016315"/>
            <a:ext cx="6436204" cy="16004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Job analysis provides the foundation for recruitment by systematically identifying the skills, tasks, and responsibilities associated with the role (Brannick, Levine and Morgeson, 2007).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job description clarifies duties and performance expectations, while the person specification translates these into candidate requirements (Foot and Hook, 2022; CIPD, 2021).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64282B-7F22-2D3A-93FB-AD78ACA4A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4012" y="3215148"/>
            <a:ext cx="4689988" cy="364285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8143" y="86970"/>
            <a:ext cx="6347713" cy="1320800"/>
          </a:xfrm>
        </p:spPr>
        <p:txBody>
          <a:bodyPr>
            <a:normAutofit/>
          </a:bodyPr>
          <a:lstStyle/>
          <a:p>
            <a:pPr algn="ctr"/>
            <a:r>
              <a:rPr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038" y="3079365"/>
            <a:ext cx="6553200" cy="4412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Job: Project Manager (Business Transformation)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0F35B2-B6D2-C8F8-C34E-0F6455C9828E}"/>
              </a:ext>
            </a:extLst>
          </p:cNvPr>
          <p:cNvSpPr txBox="1"/>
          <p:nvPr/>
        </p:nvSpPr>
        <p:spPr>
          <a:xfrm>
            <a:off x="609599" y="1427900"/>
            <a:ext cx="69120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descriptions outline key responsibilities and performance expectations, while person specifications establish the qualifications, skills, and attributes required for effective role performance (Foot and Hook, 2022; CIPD, 2021).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6A3960-38E1-5278-C531-33ED7B30C8B5}"/>
              </a:ext>
            </a:extLst>
          </p:cNvPr>
          <p:cNvSpPr txBox="1"/>
          <p:nvPr/>
        </p:nvSpPr>
        <p:spPr>
          <a:xfrm>
            <a:off x="422787" y="3725344"/>
            <a:ext cx="390094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Duties:</a:t>
            </a:r>
          </a:p>
          <a:p>
            <a:pPr marL="0" indent="0" algn="ctr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• Lead digital transformation</a:t>
            </a:r>
          </a:p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• Manage project scope, budget,                                                                                                                                                                                            timelines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• Coordinate with teams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2E99D-0644-9615-4F39-2213C01617DA}"/>
              </a:ext>
            </a:extLst>
          </p:cNvPr>
          <p:cNvSpPr txBox="1"/>
          <p:nvPr/>
        </p:nvSpPr>
        <p:spPr>
          <a:xfrm>
            <a:off x="4478593" y="3734972"/>
            <a:ext cx="452529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Specification:</a:t>
            </a:r>
          </a:p>
          <a:p>
            <a:pPr marL="0" indent="0" algn="ctr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Degree in Project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</a:p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Engineering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Experience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Leadership and communication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8143" y="157876"/>
            <a:ext cx="6347713" cy="658761"/>
          </a:xfrm>
        </p:spPr>
        <p:txBody>
          <a:bodyPr>
            <a:normAutofit/>
          </a:bodyPr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044" y="1411428"/>
            <a:ext cx="5530646" cy="3144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sz="2000" dirty="0"/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Fair for all candidates – reduces bias.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accent1"/>
              </a:buCl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Easier to compare answers between candidates.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Less flexible – can’t always explore unique answers.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May feel too formal, making candidates uncomfortable.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832DA6-6A47-EEE4-876A-76DC20AEEB5E}"/>
              </a:ext>
            </a:extLst>
          </p:cNvPr>
          <p:cNvSpPr txBox="1"/>
          <p:nvPr/>
        </p:nvSpPr>
        <p:spPr>
          <a:xfrm>
            <a:off x="1010760" y="5111186"/>
            <a:ext cx="68727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structured interview is basically when all candidates get asked the same job-related questions in the same order, which makes the hiring process fairer and more consistent (Torrington, Hall and Taylor, 2020).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482B9-870C-2D4E-0D5F-E3C28F5FB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185"/>
            <a:ext cx="9144000" cy="484103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9610" y="88444"/>
            <a:ext cx="6347713" cy="660400"/>
          </a:xfrm>
        </p:spPr>
        <p:txBody>
          <a:bodyPr>
            <a:normAutofit/>
          </a:bodyPr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19C69BA5-610E-1FF3-FBB3-2CB62799B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010" y="2583425"/>
            <a:ext cx="5045913" cy="3475144"/>
          </a:xfrm>
        </p:spPr>
        <p:txBody>
          <a:bodyPr numCol="1">
            <a:normAutofit fontScale="85000" lnSpcReduction="20000"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Reduces bias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Multiple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perspecti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Speeds up the process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Intimidating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More difficult to organise schedules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Risk of groupthink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2C2C4C-8082-897B-3996-AE0C541255D6}"/>
              </a:ext>
            </a:extLst>
          </p:cNvPr>
          <p:cNvSpPr txBox="1"/>
          <p:nvPr/>
        </p:nvSpPr>
        <p:spPr>
          <a:xfrm>
            <a:off x="820010" y="812495"/>
            <a:ext cx="66859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panel interview is when two or more interviewers meet with a candidate at the same time. Each interviewer may represent a different department, such as HR, IT, and Operations (Rees and Smith, 2021).</a:t>
            </a:r>
          </a:p>
        </p:txBody>
      </p:sp>
      <p:pic>
        <p:nvPicPr>
          <p:cNvPr id="4" name="Picture 3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6F9DB762-6281-3416-EFBD-EE4E1396E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4786" y="2263668"/>
            <a:ext cx="4053963" cy="347514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1482" y="78658"/>
            <a:ext cx="6347713" cy="776748"/>
          </a:xfrm>
        </p:spPr>
        <p:txBody>
          <a:bodyPr>
            <a:normAutofit fontScale="90000"/>
          </a:bodyPr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4232" y="2193232"/>
            <a:ext cx="6347714" cy="38593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sz="2000" dirty="0"/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for testing leadership, decision-making.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Predicts future performance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Makes it easier to compare different candidates.</a:t>
            </a:r>
          </a:p>
          <a:p>
            <a:pPr marL="0" indent="0">
              <a:buNone/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 marL="0" indent="0">
              <a:buNone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May be rehearsed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miss creativity if questions are too narrow.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Past experience may not always reflect future performance in a new context.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B5E240-EA40-66CD-EF88-47E60F779242}"/>
              </a:ext>
            </a:extLst>
          </p:cNvPr>
          <p:cNvSpPr txBox="1"/>
          <p:nvPr/>
        </p:nvSpPr>
        <p:spPr>
          <a:xfrm>
            <a:off x="707921" y="855406"/>
            <a:ext cx="70398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competency-based interview asks candidates to give examples from their past work that show key skills such as leadership, problem-solving, and teamwork (Ulrich et al., 2019).</a:t>
            </a:r>
          </a:p>
        </p:txBody>
      </p:sp>
      <p:pic>
        <p:nvPicPr>
          <p:cNvPr id="6" name="Picture 5" descr="A person sitting on a chair with a computer&#10;&#10;AI-generated content may be incorrect.">
            <a:extLst>
              <a:ext uri="{FF2B5EF4-FFF2-40B4-BE49-F238E27FC236}">
                <a16:creationId xmlns:a16="http://schemas.microsoft.com/office/drawing/2014/main" id="{C18A67DF-7C24-8E24-1FBC-FE48B31E33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34116" y="1844470"/>
            <a:ext cx="4109884" cy="316906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8026" y="51667"/>
            <a:ext cx="6347713" cy="747811"/>
          </a:xfrm>
        </p:spPr>
        <p:txBody>
          <a:bodyPr>
            <a:normAutofit fontScale="90000"/>
          </a:bodyPr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567" y="1776790"/>
            <a:ext cx="6607278" cy="1831306"/>
          </a:xfrm>
        </p:spPr>
        <p:txBody>
          <a:bodyPr>
            <a:normAutofit fontScale="92500" lnSpcReduction="20000"/>
          </a:bodyPr>
          <a:lstStyle/>
          <a:p>
            <a:pPr algn="just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Techniques: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 – gain deeper insight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“Can you tell me more about how you handled stakeholder conflict?”</a:t>
            </a:r>
            <a:endParaRPr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Socratic – test reasoning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“Why did you choose that approach over another option?”</a:t>
            </a:r>
            <a:endParaRPr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Open-ended – encourage elaboration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“What motivates you to lead transformation projects?”</a:t>
            </a:r>
            <a:endParaRPr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 – explore past actions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“Give an example of a time you led digital adoption.”</a:t>
            </a:r>
            <a:endParaRPr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7EEEB4-8786-6A94-618D-278DC53E77FD}"/>
              </a:ext>
            </a:extLst>
          </p:cNvPr>
          <p:cNvSpPr txBox="1"/>
          <p:nvPr/>
        </p:nvSpPr>
        <p:spPr>
          <a:xfrm>
            <a:off x="904567" y="826469"/>
            <a:ext cx="69317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 are the styles of questions interviewers use to get useful information from candidates (Campion et al., 2016).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12960A-433F-C28C-7DC5-C97774717C11}"/>
              </a:ext>
            </a:extLst>
          </p:cNvPr>
          <p:cNvSpPr txBox="1"/>
          <p:nvPr/>
        </p:nvSpPr>
        <p:spPr>
          <a:xfrm>
            <a:off x="996010" y="4010038"/>
            <a:ext cx="6931743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buClr>
                <a:schemeClr val="accent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Gets more complete and detailed answers.</a:t>
            </a:r>
          </a:p>
          <a:p>
            <a:pPr>
              <a:buClr>
                <a:schemeClr val="accent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Tests leadership, problem-solving, and reasoning.</a:t>
            </a:r>
          </a:p>
          <a:p>
            <a:pPr>
              <a:buClr>
                <a:schemeClr val="accent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Helps reveal candidate’s real experience, not just rehearsed answers.</a:t>
            </a:r>
          </a:p>
          <a:p>
            <a:pPr>
              <a:buClr>
                <a:schemeClr val="accent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>
              <a:buClr>
                <a:schemeClr val="accent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 take longer to interview.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8143" y="108154"/>
            <a:ext cx="6347713" cy="766800"/>
          </a:xfrm>
        </p:spPr>
        <p:txBody>
          <a:bodyPr>
            <a:normAutofit fontScale="90000"/>
          </a:bodyPr>
          <a:lstStyle/>
          <a:p>
            <a:r>
              <a:rPr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2556" y="2131094"/>
            <a:ext cx="6347714" cy="3817423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Face-to-Face:</a:t>
            </a:r>
          </a:p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Builds rapport, observe body language</a:t>
            </a:r>
          </a:p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Costly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time-consuming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cost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Less flexible 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Online:</a:t>
            </a:r>
          </a:p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Flexible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 time-efficient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Limited interaction, technical issues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reach candidates anywhere.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F73C46-E582-EFE4-C107-38FF88E3DDD6}"/>
              </a:ext>
            </a:extLst>
          </p:cNvPr>
          <p:cNvSpPr txBox="1"/>
          <p:nvPr/>
        </p:nvSpPr>
        <p:spPr>
          <a:xfrm>
            <a:off x="1398143" y="1041359"/>
            <a:ext cx="707922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 can be conducted face-to-face or online. Each has benefits and drawbacks, and many organisations now use a hybrid mix (SHRM, 2023).</a:t>
            </a:r>
          </a:p>
        </p:txBody>
      </p:sp>
      <p:pic>
        <p:nvPicPr>
          <p:cNvPr id="6" name="Picture 5" descr="A cartoon of a person and a computer&#10;&#10;AI-generated content may be incorrect.">
            <a:extLst>
              <a:ext uri="{FF2B5EF4-FFF2-40B4-BE49-F238E27FC236}">
                <a16:creationId xmlns:a16="http://schemas.microsoft.com/office/drawing/2014/main" id="{3578A8F7-D0A9-7517-955A-9E4C0B42C7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80154" y="2595716"/>
            <a:ext cx="4463845" cy="340503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3662" y="422103"/>
            <a:ext cx="6347713" cy="758163"/>
          </a:xfrm>
        </p:spPr>
        <p:txBody>
          <a:bodyPr/>
          <a:lstStyle/>
          <a:p>
            <a:r>
              <a:rPr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36DE841-FF0D-0003-D4EA-6F6281A2DAF3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73393" y="1740589"/>
            <a:ext cx="6646606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must align with </a:t>
            </a:r>
            <a:r>
              <a:rPr kumimoji="0" lang="en-US" altLang="en-US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Unicrimp’s</a:t>
            </a: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values of innovation and quality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Job analysis </a:t>
            </a:r>
            <a:r>
              <a:rPr lang="en-US" altLang="en-US" dirty="0">
                <a:latin typeface="Arial" panose="020B0604020202020204" pitchFamily="34" charset="0"/>
              </a:rPr>
              <a:t>and </a:t>
            </a: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role specification ensures right candidate fit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Competency based </a:t>
            </a:r>
            <a:r>
              <a:rPr lang="en-US" altLang="en-US" dirty="0">
                <a:latin typeface="Arial" panose="020B0604020202020204" pitchFamily="34" charset="0"/>
              </a:rPr>
              <a:t>and </a:t>
            </a: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interviews are fair, reliable, predictive of performance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Probing and Socratic questioning best test leadership  decision making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Hybrid interviewing balances efficiency and rapport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AC5B2D-8D97-B546-5F23-6820C7913432}"/>
              </a:ext>
            </a:extLst>
          </p:cNvPr>
          <p:cNvSpPr txBox="1"/>
          <p:nvPr/>
        </p:nvSpPr>
        <p:spPr>
          <a:xfrm>
            <a:off x="884901" y="4886236"/>
            <a:ext cx="73741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“Great companies don’t hire skilled people and motivate them, they hire already motivated people and inspire them.” – Simon Sinek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0"/>
            <a:ext cx="6347713" cy="412955"/>
          </a:xfrm>
        </p:spPr>
        <p:txBody>
          <a:bodyPr>
            <a:noAutofit/>
          </a:bodyPr>
          <a:lstStyle/>
          <a:p>
            <a:r>
              <a:rPr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412955"/>
            <a:ext cx="6347714" cy="6356552"/>
          </a:xfrm>
        </p:spPr>
        <p:txBody>
          <a:bodyPr>
            <a:normAutofit fontScale="92500"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Sinek, S. (2009) Start with Why: How Great Leaders Inspire Everyone to Take Action. London: Penguin.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Unicrimp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Ltd (2024) About Us. Available at: https://unicrimp.com (Accessed: 11 October 2025).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Scolmore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Group (2024) Corporate Profile. Available at: https://www.scolmore.com (Accessed: 11 October 2025).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Kotter, J.P. (2012) Leading Change. Boston: Harvard Business Review Press.</a:t>
            </a:r>
          </a:p>
          <a:p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Armstrong’s Handbook of Human Resource Management Practice. 16th </a:t>
            </a:r>
            <a:r>
              <a:rPr lang="en-US" altLang="en-US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altLang="en-US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Breaugh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J.A. (2017) ‘The contribution of job analysis to recruitment effectiveness’, Human Resource Management Review, 27(1), pp. 1–10.</a:t>
            </a:r>
            <a:endParaRPr lang="en-US" altLang="en-US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Brannick, M.T., Levine, E.L. and Morgeson, F.P. (2007) Job and Work Analysis: Methods, Research, and Applications for Human Resource Management. 2nd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Thousand Oaks, CA: SAGE.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Foot, M. and Hook, C. (2022) Introducing Human Resource Management. 9th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CIPD (2021) Job Analysis and Job Descriptions. London: Chartered Institute of Personnel and Development.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 and Taylor, S. (2020) Human Resource Management. 11th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Rees, G. and Smith, P.E. (2021) Strategic Human Resource Management: An International Perspective. 3rd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Ulrich,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Kryscynski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Brockbank, W. and Ulrich, M. (2019) Victory Through Organization: Why the War for Talent is Failing Your Company and What You Can Do About It. New York: McGraw-Hill.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Campion, M.A., Palmer, D.K. and Campion, J.E. (2016) ‘A review of structure in the selection interview’, Personnel Psychology, 69(1), pp. 67–113.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SHRM (2023) Interviewing Best Practices. Society for Human Resource Management. Available at: https://www.shrm.org (Accessed: 11 October 2025).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  <a:p>
            <a:endParaRPr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317</TotalTime>
  <Words>1395</Words>
  <Application>Microsoft Office PowerPoint</Application>
  <PresentationFormat>On-screen Show (4:3)</PresentationFormat>
  <Paragraphs>148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Tw Cen MT</vt:lpstr>
      <vt:lpstr>Wingdings</vt:lpstr>
      <vt:lpstr>Wingdings 3</vt:lpstr>
      <vt:lpstr>Circuit</vt:lpstr>
      <vt:lpstr>Recruitment and Selection for Business Transformation Project</vt:lpstr>
      <vt:lpstr>Table of Contents</vt:lpstr>
      <vt:lpstr>Company Introduction: Unicrimp Ltd, Tamworth</vt:lpstr>
      <vt:lpstr>Recruitment Process Overview</vt:lpstr>
      <vt:lpstr>Job Analysis</vt:lpstr>
      <vt:lpstr>Job Description and Person Specification</vt:lpstr>
      <vt:lpstr>Structured Interview</vt:lpstr>
      <vt:lpstr>Panel Interview</vt:lpstr>
      <vt:lpstr>Competency-Based Interview</vt:lpstr>
      <vt:lpstr>Questioning Techniques</vt:lpstr>
      <vt:lpstr>Face-to-Face vs Online Interviews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Ionel Stefanita (2408392)</cp:lastModifiedBy>
  <cp:revision>40</cp:revision>
  <dcterms:created xsi:type="dcterms:W3CDTF">2013-01-27T09:14:16Z</dcterms:created>
  <dcterms:modified xsi:type="dcterms:W3CDTF">2025-10-12T09:26:20Z</dcterms:modified>
  <cp:category/>
</cp:coreProperties>
</file>