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36CA1F-6C68-45CC-9877-920A563D9D0B}" v="56" dt="2026-04-22T13:53:16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40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a Alina Marcu (2321713)" userId="7148d004-cc2a-45f6-b937-156086bb32c2" providerId="ADAL" clId="{37955E31-54AE-4099-B7B6-B9EB4CA1F7A7}"/>
    <pc:docChg chg="undo custSel addSld delSld modSld">
      <pc:chgData name="Ionela Alina Marcu (2321713)" userId="7148d004-cc2a-45f6-b937-156086bb32c2" providerId="ADAL" clId="{37955E31-54AE-4099-B7B6-B9EB4CA1F7A7}" dt="2026-04-22T14:40:08.935" v="256" actId="20577"/>
      <pc:docMkLst>
        <pc:docMk/>
      </pc:docMkLst>
      <pc:sldChg chg="new del">
        <pc:chgData name="Ionela Alina Marcu (2321713)" userId="7148d004-cc2a-45f6-b937-156086bb32c2" providerId="ADAL" clId="{37955E31-54AE-4099-B7B6-B9EB4CA1F7A7}" dt="2026-04-22T13:46:15.816" v="141" actId="2696"/>
        <pc:sldMkLst>
          <pc:docMk/>
          <pc:sldMk cId="3116680771" sldId="256"/>
        </pc:sldMkLst>
      </pc:sldChg>
      <pc:sldChg chg="delSp modSp add mod setBg">
        <pc:chgData name="Ionela Alina Marcu (2321713)" userId="7148d004-cc2a-45f6-b937-156086bb32c2" providerId="ADAL" clId="{37955E31-54AE-4099-B7B6-B9EB4CA1F7A7}" dt="2026-04-22T13:57:24.341" v="221" actId="2"/>
        <pc:sldMkLst>
          <pc:docMk/>
          <pc:sldMk cId="0" sldId="257"/>
        </pc:sldMkLst>
        <pc:spChg chg="del">
          <ac:chgData name="Ionela Alina Marcu (2321713)" userId="7148d004-cc2a-45f6-b937-156086bb32c2" providerId="ADAL" clId="{37955E31-54AE-4099-B7B6-B9EB4CA1F7A7}" dt="2026-04-22T13:54:49.659" v="213" actId="21"/>
          <ac:spMkLst>
            <pc:docMk/>
            <pc:sldMk cId="0" sldId="257"/>
            <ac:spMk id="5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4:42.549" v="212" actId="21"/>
          <ac:spMkLst>
            <pc:docMk/>
            <pc:sldMk cId="0" sldId="257"/>
            <ac:spMk id="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7:22.177" v="220" actId="2"/>
          <ac:spMkLst>
            <pc:docMk/>
            <pc:sldMk cId="0" sldId="257"/>
            <ac:spMk id="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4:37.066" v="211" actId="255"/>
          <ac:spMkLst>
            <pc:docMk/>
            <pc:sldMk cId="0" sldId="257"/>
            <ac:spMk id="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7:24.341" v="221" actId="2"/>
          <ac:spMkLst>
            <pc:docMk/>
            <pc:sldMk cId="0" sldId="257"/>
            <ac:spMk id="10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5:15.184" v="217" actId="21"/>
          <ac:spMkLst>
            <pc:docMk/>
            <pc:sldMk cId="0" sldId="257"/>
            <ac:spMk id="12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5:19.421" v="218" actId="21"/>
          <ac:spMkLst>
            <pc:docMk/>
            <pc:sldMk cId="0" sldId="257"/>
            <ac:spMk id="13" creationId="{00000000-0000-0000-0000-000000000000}"/>
          </ac:spMkLst>
        </pc:spChg>
      </pc:sldChg>
      <pc:sldChg chg="delSp modSp add mod setBg">
        <pc:chgData name="Ionela Alina Marcu (2321713)" userId="7148d004-cc2a-45f6-b937-156086bb32c2" providerId="ADAL" clId="{37955E31-54AE-4099-B7B6-B9EB4CA1F7A7}" dt="2026-04-22T13:51:03.625" v="152" actId="2711"/>
        <pc:sldMkLst>
          <pc:docMk/>
          <pc:sldMk cId="0" sldId="258"/>
        </pc:sldMkLst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2:58:54.180" v="7" actId="20577"/>
          <ac:spMkLst>
            <pc:docMk/>
            <pc:sldMk cId="0" sldId="258"/>
            <ac:spMk id="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2:58:46.007" v="3" actId="207"/>
          <ac:spMkLst>
            <pc:docMk/>
            <pc:sldMk cId="0" sldId="258"/>
            <ac:spMk id="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2:58:57.398" v="11" actId="20577"/>
          <ac:spMkLst>
            <pc:docMk/>
            <pc:sldMk cId="0" sldId="258"/>
            <ac:spMk id="1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1:03.625" v="152" actId="2711"/>
          <ac:spMkLst>
            <pc:docMk/>
            <pc:sldMk cId="0" sldId="258"/>
            <ac:spMk id="17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03:43.548" v="23" actId="21"/>
          <ac:spMkLst>
            <pc:docMk/>
            <pc:sldMk cId="0" sldId="258"/>
            <ac:spMk id="18" creationId="{00000000-0000-0000-0000-000000000000}"/>
          </ac:spMkLst>
        </pc:spChg>
      </pc:sldChg>
      <pc:sldChg chg="delSp modSp add mod setBg">
        <pc:chgData name="Ionela Alina Marcu (2321713)" userId="7148d004-cc2a-45f6-b937-156086bb32c2" providerId="ADAL" clId="{37955E31-54AE-4099-B7B6-B9EB4CA1F7A7}" dt="2026-04-22T14:40:08.935" v="256" actId="20577"/>
        <pc:sldMkLst>
          <pc:docMk/>
          <pc:sldMk cId="0" sldId="259"/>
        </pc:sldMkLst>
        <pc:spChg chg="mod">
          <ac:chgData name="Ionela Alina Marcu (2321713)" userId="7148d004-cc2a-45f6-b937-156086bb32c2" providerId="ADAL" clId="{37955E31-54AE-4099-B7B6-B9EB4CA1F7A7}" dt="2026-04-22T13:50:50.977" v="151" actId="2711"/>
          <ac:spMkLst>
            <pc:docMk/>
            <pc:sldMk cId="0" sldId="259"/>
            <ac:spMk id="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50.977" v="151" actId="2711"/>
          <ac:spMkLst>
            <pc:docMk/>
            <pc:sldMk cId="0" sldId="259"/>
            <ac:spMk id="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4:40:08.935" v="256" actId="20577"/>
          <ac:spMkLst>
            <pc:docMk/>
            <pc:sldMk cId="0" sldId="259"/>
            <ac:spMk id="4" creationId="{00000000-0000-0000-0000-000000000000}"/>
          </ac:spMkLst>
        </pc:spChg>
        <pc:spChg chg="del mod">
          <ac:chgData name="Ionela Alina Marcu (2321713)" userId="7148d004-cc2a-45f6-b937-156086bb32c2" providerId="ADAL" clId="{37955E31-54AE-4099-B7B6-B9EB4CA1F7A7}" dt="2026-04-22T13:58:38.963" v="230" actId="21"/>
          <ac:spMkLst>
            <pc:docMk/>
            <pc:sldMk cId="0" sldId="259"/>
            <ac:spMk id="6" creationId="{00000000-0000-0000-0000-000000000000}"/>
          </ac:spMkLst>
        </pc:spChg>
        <pc:spChg chg="del mod">
          <ac:chgData name="Ionela Alina Marcu (2321713)" userId="7148d004-cc2a-45f6-b937-156086bb32c2" providerId="ADAL" clId="{37955E31-54AE-4099-B7B6-B9EB4CA1F7A7}" dt="2026-04-22T13:58:44.972" v="232" actId="21"/>
          <ac:spMkLst>
            <pc:docMk/>
            <pc:sldMk cId="0" sldId="259"/>
            <ac:spMk id="8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04:10.996" v="25" actId="21"/>
          <ac:spMkLst>
            <pc:docMk/>
            <pc:sldMk cId="0" sldId="259"/>
            <ac:spMk id="10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04:31.241" v="26" actId="21"/>
          <ac:spMkLst>
            <pc:docMk/>
            <pc:sldMk cId="0" sldId="259"/>
            <ac:spMk id="12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04:03.330" v="24" actId="21"/>
          <ac:spMkLst>
            <pc:docMk/>
            <pc:sldMk cId="0" sldId="259"/>
            <ac:spMk id="13" creationId="{00000000-0000-0000-0000-000000000000}"/>
          </ac:spMkLst>
        </pc:spChg>
        <pc:picChg chg="mod">
          <ac:chgData name="Ionela Alina Marcu (2321713)" userId="7148d004-cc2a-45f6-b937-156086bb32c2" providerId="ADAL" clId="{37955E31-54AE-4099-B7B6-B9EB4CA1F7A7}" dt="2026-04-22T13:58:56.790" v="235" actId="1076"/>
          <ac:picMkLst>
            <pc:docMk/>
            <pc:sldMk cId="0" sldId="259"/>
            <ac:picMk id="9" creationId="{00000000-0000-0000-0000-000000000000}"/>
          </ac:picMkLst>
        </pc:picChg>
        <pc:picChg chg="mod">
          <ac:chgData name="Ionela Alina Marcu (2321713)" userId="7148d004-cc2a-45f6-b937-156086bb32c2" providerId="ADAL" clId="{37955E31-54AE-4099-B7B6-B9EB4CA1F7A7}" dt="2026-04-22T13:58:47.512" v="233" actId="1076"/>
          <ac:picMkLst>
            <pc:docMk/>
            <pc:sldMk cId="0" sldId="259"/>
            <ac:picMk id="11" creationId="{00000000-0000-0000-0000-000000000000}"/>
          </ac:picMkLst>
        </pc:picChg>
      </pc:sldChg>
      <pc:sldChg chg="delSp modSp add mod setBg">
        <pc:chgData name="Ionela Alina Marcu (2321713)" userId="7148d004-cc2a-45f6-b937-156086bb32c2" providerId="ADAL" clId="{37955E31-54AE-4099-B7B6-B9EB4CA1F7A7}" dt="2026-04-22T13:58:17.950" v="228" actId="21"/>
        <pc:sldMkLst>
          <pc:docMk/>
          <pc:sldMk cId="0" sldId="260"/>
        </pc:sldMkLst>
        <pc:spChg chg="mod">
          <ac:chgData name="Ionela Alina Marcu (2321713)" userId="7148d004-cc2a-45f6-b937-156086bb32c2" providerId="ADAL" clId="{37955E31-54AE-4099-B7B6-B9EB4CA1F7A7}" dt="2026-04-22T13:50:15.961" v="149" actId="2711"/>
          <ac:spMkLst>
            <pc:docMk/>
            <pc:sldMk cId="0" sldId="260"/>
            <ac:spMk id="4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7:37.907" v="223" actId="21"/>
          <ac:spMkLst>
            <pc:docMk/>
            <pc:sldMk cId="0" sldId="260"/>
            <ac:spMk id="6" creationId="{00000000-0000-0000-0000-000000000000}"/>
          </ac:spMkLst>
        </pc:spChg>
        <pc:spChg chg="del mod">
          <ac:chgData name="Ionela Alina Marcu (2321713)" userId="7148d004-cc2a-45f6-b937-156086bb32c2" providerId="ADAL" clId="{37955E31-54AE-4099-B7B6-B9EB4CA1F7A7}" dt="2026-04-22T13:57:54.311" v="225" actId="21"/>
          <ac:spMkLst>
            <pc:docMk/>
            <pc:sldMk cId="0" sldId="260"/>
            <ac:spMk id="8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8:03.329" v="226" actId="21"/>
          <ac:spMkLst>
            <pc:docMk/>
            <pc:sldMk cId="0" sldId="260"/>
            <ac:spMk id="10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8:09.276" v="227" actId="21"/>
          <ac:spMkLst>
            <pc:docMk/>
            <pc:sldMk cId="0" sldId="260"/>
            <ac:spMk id="12" creationId="{00000000-0000-0000-0000-000000000000}"/>
          </ac:spMkLst>
        </pc:spChg>
        <pc:spChg chg="del">
          <ac:chgData name="Ionela Alina Marcu (2321713)" userId="7148d004-cc2a-45f6-b937-156086bb32c2" providerId="ADAL" clId="{37955E31-54AE-4099-B7B6-B9EB4CA1F7A7}" dt="2026-04-22T13:58:17.950" v="228" actId="21"/>
          <ac:spMkLst>
            <pc:docMk/>
            <pc:sldMk cId="0" sldId="260"/>
            <ac:spMk id="14" creationId="{00000000-0000-0000-0000-000000000000}"/>
          </ac:spMkLst>
        </pc:spChg>
      </pc:sldChg>
      <pc:sldChg chg="modSp add mod setBg">
        <pc:chgData name="Ionela Alina Marcu (2321713)" userId="7148d004-cc2a-45f6-b937-156086bb32c2" providerId="ADAL" clId="{37955E31-54AE-4099-B7B6-B9EB4CA1F7A7}" dt="2026-04-22T13:50:33.871" v="150" actId="2711"/>
        <pc:sldMkLst>
          <pc:docMk/>
          <pc:sldMk cId="0" sldId="261"/>
        </pc:sldMkLst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6:31.130" v="67" actId="113"/>
          <ac:spMkLst>
            <pc:docMk/>
            <pc:sldMk cId="0" sldId="261"/>
            <ac:spMk id="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3:13.885" v="46" actId="20577"/>
          <ac:spMkLst>
            <pc:docMk/>
            <pc:sldMk cId="0" sldId="261"/>
            <ac:spMk id="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4:00.764" v="47" actId="20577"/>
          <ac:spMkLst>
            <pc:docMk/>
            <pc:sldMk cId="0" sldId="261"/>
            <ac:spMk id="1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08:39.919" v="38"/>
          <ac:spMkLst>
            <pc:docMk/>
            <pc:sldMk cId="0" sldId="261"/>
            <ac:spMk id="1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1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4:12.781" v="49" actId="20577"/>
          <ac:spMkLst>
            <pc:docMk/>
            <pc:sldMk cId="0" sldId="261"/>
            <ac:spMk id="1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4:32.270" v="50" actId="20577"/>
          <ac:spMkLst>
            <pc:docMk/>
            <pc:sldMk cId="0" sldId="261"/>
            <ac:spMk id="1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1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4:44.304" v="52" actId="20577"/>
          <ac:spMkLst>
            <pc:docMk/>
            <pc:sldMk cId="0" sldId="261"/>
            <ac:spMk id="2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2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2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2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5:07.230" v="58" actId="20577"/>
          <ac:spMkLst>
            <pc:docMk/>
            <pc:sldMk cId="0" sldId="261"/>
            <ac:spMk id="2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0:50.690" v="41"/>
          <ac:spMkLst>
            <pc:docMk/>
            <pc:sldMk cId="0" sldId="261"/>
            <ac:spMk id="2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3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5:15.985" v="60" actId="20577"/>
          <ac:spMkLst>
            <pc:docMk/>
            <pc:sldMk cId="0" sldId="261"/>
            <ac:spMk id="3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5:20.611" v="61" actId="20577"/>
          <ac:spMkLst>
            <pc:docMk/>
            <pc:sldMk cId="0" sldId="261"/>
            <ac:spMk id="3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1:22.481" v="42"/>
          <ac:spMkLst>
            <pc:docMk/>
            <pc:sldMk cId="0" sldId="261"/>
            <ac:spMk id="3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5:29.471" v="63" actId="20577"/>
          <ac:spMkLst>
            <pc:docMk/>
            <pc:sldMk cId="0" sldId="261"/>
            <ac:spMk id="3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4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33.871" v="150" actId="2711"/>
          <ac:spMkLst>
            <pc:docMk/>
            <pc:sldMk cId="0" sldId="261"/>
            <ac:spMk id="41" creationId="{00000000-0000-0000-0000-000000000000}"/>
          </ac:spMkLst>
        </pc:spChg>
      </pc:sldChg>
      <pc:sldChg chg="addSp delSp modSp add mod setBg">
        <pc:chgData name="Ionela Alina Marcu (2321713)" userId="7148d004-cc2a-45f6-b937-156086bb32c2" providerId="ADAL" clId="{37955E31-54AE-4099-B7B6-B9EB4CA1F7A7}" dt="2026-04-22T13:59:57.370" v="242" actId="2"/>
        <pc:sldMkLst>
          <pc:docMk/>
          <pc:sldMk cId="0" sldId="262"/>
        </pc:sldMkLst>
        <pc:spChg chg="mod">
          <ac:chgData name="Ionela Alina Marcu (2321713)" userId="7148d004-cc2a-45f6-b937-156086bb32c2" providerId="ADAL" clId="{37955E31-54AE-4099-B7B6-B9EB4CA1F7A7}" dt="2026-04-22T13:29:35.907" v="97" actId="113"/>
          <ac:spMkLst>
            <pc:docMk/>
            <pc:sldMk cId="0" sldId="262"/>
            <ac:spMk id="4" creationId="{00000000-0000-0000-0000-000000000000}"/>
          </ac:spMkLst>
        </pc:spChg>
        <pc:spChg chg="del mod">
          <ac:chgData name="Ionela Alina Marcu (2321713)" userId="7148d004-cc2a-45f6-b937-156086bb32c2" providerId="ADAL" clId="{37955E31-54AE-4099-B7B6-B9EB4CA1F7A7}" dt="2026-04-22T13:59:37.223" v="239" actId="21"/>
          <ac:spMkLst>
            <pc:docMk/>
            <pc:sldMk cId="0" sldId="262"/>
            <ac:spMk id="6" creationId="{00000000-0000-0000-0000-000000000000}"/>
          </ac:spMkLst>
        </pc:spChg>
        <pc:spChg chg="del mod">
          <ac:chgData name="Ionela Alina Marcu (2321713)" userId="7148d004-cc2a-45f6-b937-156086bb32c2" providerId="ADAL" clId="{37955E31-54AE-4099-B7B6-B9EB4CA1F7A7}" dt="2026-04-22T13:59:24.281" v="236" actId="21"/>
          <ac:spMkLst>
            <pc:docMk/>
            <pc:sldMk cId="0" sldId="262"/>
            <ac:spMk id="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7:31.754" v="70" actId="113"/>
          <ac:spMkLst>
            <pc:docMk/>
            <pc:sldMk cId="0" sldId="262"/>
            <ac:spMk id="1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8:24.422" v="72" actId="113"/>
          <ac:spMkLst>
            <pc:docMk/>
            <pc:sldMk cId="0" sldId="262"/>
            <ac:spMk id="1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19:30.559" v="73"/>
          <ac:spMkLst>
            <pc:docMk/>
            <pc:sldMk cId="0" sldId="262"/>
            <ac:spMk id="1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20:31.707" v="75" actId="113"/>
          <ac:spMkLst>
            <pc:docMk/>
            <pc:sldMk cId="0" sldId="262"/>
            <ac:spMk id="1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1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9:53.145" v="240" actId="2"/>
          <ac:spMkLst>
            <pc:docMk/>
            <pc:sldMk cId="0" sldId="262"/>
            <ac:spMk id="1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1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1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9:55.458" v="241" actId="2"/>
          <ac:spMkLst>
            <pc:docMk/>
            <pc:sldMk cId="0" sldId="262"/>
            <ac:spMk id="1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2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2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9:57.370" v="242" actId="2"/>
          <ac:spMkLst>
            <pc:docMk/>
            <pc:sldMk cId="0" sldId="262"/>
            <ac:spMk id="2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50:02.540" v="148" actId="2711"/>
          <ac:spMkLst>
            <pc:docMk/>
            <pc:sldMk cId="0" sldId="262"/>
            <ac:spMk id="2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27:33.245" v="93" actId="113"/>
          <ac:spMkLst>
            <pc:docMk/>
            <pc:sldMk cId="0" sldId="262"/>
            <ac:spMk id="2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28:21.505" v="94"/>
          <ac:spMkLst>
            <pc:docMk/>
            <pc:sldMk cId="0" sldId="262"/>
            <ac:spMk id="25" creationId="{00000000-0000-0000-0000-000000000000}"/>
          </ac:spMkLst>
        </pc:spChg>
        <pc:picChg chg="add del">
          <ac:chgData name="Ionela Alina Marcu (2321713)" userId="7148d004-cc2a-45f6-b937-156086bb32c2" providerId="ADAL" clId="{37955E31-54AE-4099-B7B6-B9EB4CA1F7A7}" dt="2026-04-22T13:59:31.643" v="238" actId="21"/>
          <ac:picMkLst>
            <pc:docMk/>
            <pc:sldMk cId="0" sldId="262"/>
            <ac:picMk id="5" creationId="{00000000-0000-0000-0000-000000000000}"/>
          </ac:picMkLst>
        </pc:picChg>
      </pc:sldChg>
      <pc:sldChg chg="modSp add mod setBg">
        <pc:chgData name="Ionela Alina Marcu (2321713)" userId="7148d004-cc2a-45f6-b937-156086bb32c2" providerId="ADAL" clId="{37955E31-54AE-4099-B7B6-B9EB4CA1F7A7}" dt="2026-04-22T14:00:01.962" v="245" actId="2"/>
        <pc:sldMkLst>
          <pc:docMk/>
          <pc:sldMk cId="0" sldId="263"/>
        </pc:sldMkLst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30:28.077" v="100" actId="113"/>
          <ac:spMkLst>
            <pc:docMk/>
            <pc:sldMk cId="0" sldId="263"/>
            <ac:spMk id="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31:17.820" v="103" actId="207"/>
          <ac:spMkLst>
            <pc:docMk/>
            <pc:sldMk cId="0" sldId="263"/>
            <ac:spMk id="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0:23.566" v="120" actId="20577"/>
          <ac:spMkLst>
            <pc:docMk/>
            <pc:sldMk cId="0" sldId="263"/>
            <ac:spMk id="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31:57.193" v="105" actId="113"/>
          <ac:spMkLst>
            <pc:docMk/>
            <pc:sldMk cId="0" sldId="263"/>
            <ac:spMk id="1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1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1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1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8:54.038" v="142" actId="113"/>
          <ac:spMkLst>
            <pc:docMk/>
            <pc:sldMk cId="0" sldId="263"/>
            <ac:spMk id="1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34:11.314" v="108"/>
          <ac:spMkLst>
            <pc:docMk/>
            <pc:sldMk cId="0" sldId="263"/>
            <ac:spMk id="1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0:34.629" v="124" actId="20577"/>
          <ac:spMkLst>
            <pc:docMk/>
            <pc:sldMk cId="0" sldId="263"/>
            <ac:spMk id="1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00.604" v="143" actId="113"/>
          <ac:spMkLst>
            <pc:docMk/>
            <pc:sldMk cId="0" sldId="263"/>
            <ac:spMk id="1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4:00:00.502" v="244" actId="2"/>
          <ac:spMkLst>
            <pc:docMk/>
            <pc:sldMk cId="0" sldId="263"/>
            <ac:spMk id="1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0:44.051" v="126" actId="20577"/>
          <ac:spMkLst>
            <pc:docMk/>
            <pc:sldMk cId="0" sldId="263"/>
            <ac:spMk id="2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06.790" v="144" actId="113"/>
          <ac:spMkLst>
            <pc:docMk/>
            <pc:sldMk cId="0" sldId="263"/>
            <ac:spMk id="2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23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25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12.521" v="145" actId="113"/>
          <ac:spMkLst>
            <pc:docMk/>
            <pc:sldMk cId="0" sldId="263"/>
            <ac:spMk id="2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4:00:01.962" v="245" actId="2"/>
          <ac:spMkLst>
            <pc:docMk/>
            <pc:sldMk cId="0" sldId="263"/>
            <ac:spMk id="27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1:00.806" v="130" actId="20577"/>
          <ac:spMkLst>
            <pc:docMk/>
            <pc:sldMk cId="0" sldId="263"/>
            <ac:spMk id="29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3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0:12.534" v="116"/>
          <ac:spMkLst>
            <pc:docMk/>
            <pc:sldMk cId="0" sldId="263"/>
            <ac:spMk id="31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1:58.236" v="134" actId="113"/>
          <ac:spMkLst>
            <pc:docMk/>
            <pc:sldMk cId="0" sldId="263"/>
            <ac:spMk id="3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2:31.015" v="135"/>
          <ac:spMkLst>
            <pc:docMk/>
            <pc:sldMk cId="0" sldId="263"/>
            <ac:spMk id="36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38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40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9:42.806" v="147" actId="2711"/>
          <ac:spMkLst>
            <pc:docMk/>
            <pc:sldMk cId="0" sldId="263"/>
            <ac:spMk id="42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4:46.394" v="139"/>
          <ac:spMkLst>
            <pc:docMk/>
            <pc:sldMk cId="0" sldId="263"/>
            <ac:spMk id="44" creationId="{00000000-0000-0000-0000-000000000000}"/>
          </ac:spMkLst>
        </pc:spChg>
        <pc:spChg chg="mod">
          <ac:chgData name="Ionela Alina Marcu (2321713)" userId="7148d004-cc2a-45f6-b937-156086bb32c2" providerId="ADAL" clId="{37955E31-54AE-4099-B7B6-B9EB4CA1F7A7}" dt="2026-04-22T13:46:02.899" v="140"/>
          <ac:spMkLst>
            <pc:docMk/>
            <pc:sldMk cId="0" sldId="263"/>
            <ac:spMk id="46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391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250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451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064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62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957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552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94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283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171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64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462B88DE-3397-49B5-9256-5E4C6C87F415}" type="datetimeFigureOut">
              <a:rPr lang="en-GB" smtClean="0"/>
              <a:t>22/04/2026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6FA7F9FC-1DCA-46C5-9317-FB674E2556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272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1097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1588" y="6748272"/>
            <a:ext cx="12188952" cy="10972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1588" y="109728"/>
            <a:ext cx="4114800" cy="6638544"/>
          </a:xfrm>
          <a:prstGeom prst="rect">
            <a:avLst/>
          </a:prstGeom>
          <a:solidFill>
            <a:srgbClr val="00467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184468" y="1920240"/>
            <a:ext cx="36576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Advanced Cybersecurity                                                     Module Code: ACCB6000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Computer Networks and Cyber Security                                                    Lecturer: Dr. Mohamed Ghanem</a:t>
            </a:r>
          </a:p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Student Name: Ionela Alina Marcu                                                                                                                                                                                Student ID: 2321713</a:t>
            </a:r>
            <a:endParaRPr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4468" y="5760721"/>
            <a:ext cx="36576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1" dirty="0">
                <a:solidFill>
                  <a:srgbClr val="B4C8D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
Trinity Saint David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390709" y="1463041"/>
            <a:ext cx="7498079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000" b="1" dirty="0">
                <a:solidFill>
                  <a:srgbClr val="FFFFFF"/>
                </a:solidFill>
                <a:latin typeface="Calibri"/>
              </a:rPr>
              <a:t>Security Assessment, Ethical Hacking
and Network Hardening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99268" y="2322356"/>
            <a:ext cx="749807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Analysing, Ethically Hacking and Securing an Enterprise Network                                                       Portfolio 2 Report</a:t>
            </a:r>
            <a:endParaRPr sz="28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390708" y="3749039"/>
            <a:ext cx="7315200" cy="36576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 Architecture Overview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opolog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908" y="960121"/>
            <a:ext cx="6217920" cy="447775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76708" y="1005840"/>
            <a:ext cx="5303520" cy="1691640"/>
          </a:xfrm>
          <a:prstGeom prst="rect">
            <a:avLst/>
          </a:prstGeom>
          <a:solidFill>
            <a:srgbClr val="00467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676708" y="1005840"/>
            <a:ext cx="5303520" cy="365760"/>
          </a:xfrm>
          <a:prstGeom prst="rect">
            <a:avLst/>
          </a:prstGeom>
          <a:solidFill>
            <a:srgbClr val="286EA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768148" y="1051561"/>
            <a:ext cx="5120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  192.168.1.0/24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68148" y="1417320"/>
            <a:ext cx="512064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S-DC runs on Windows Server 2022 and provides key services like Active Directory, DNS, and IIS.</a:t>
            </a:r>
          </a:p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IP address is 192.168.1.10.</a:t>
            </a:r>
          </a:p>
        </p:txBody>
      </p:sp>
      <p:sp>
        <p:nvSpPr>
          <p:cNvPr id="10" name="Rectangle 9"/>
          <p:cNvSpPr/>
          <p:nvPr/>
        </p:nvSpPr>
        <p:spPr>
          <a:xfrm>
            <a:off x="6676708" y="2834640"/>
            <a:ext cx="5303520" cy="1691640"/>
          </a:xfrm>
          <a:prstGeom prst="rect">
            <a:avLst/>
          </a:prstGeom>
          <a:solidFill>
            <a:srgbClr val="005A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76708" y="2834640"/>
            <a:ext cx="5303520" cy="365760"/>
          </a:xfrm>
          <a:prstGeom prst="rect">
            <a:avLst/>
          </a:prstGeom>
          <a:solidFill>
            <a:srgbClr val="2882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768148" y="2880361"/>
            <a:ext cx="5120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   192.168.2.0/24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68148" y="3246120"/>
            <a:ext cx="51206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L-CD runs on a Debian server and handles DHCP relay services.</a:t>
            </a:r>
          </a:p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IP address is 192.168.2.10.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676708" y="4663440"/>
            <a:ext cx="5303520" cy="1691640"/>
          </a:xfrm>
          <a:prstGeom prst="rect">
            <a:avLst/>
          </a:prstGeom>
          <a:solidFill>
            <a:srgbClr val="500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676708" y="4663440"/>
            <a:ext cx="5303520" cy="365760"/>
          </a:xfrm>
          <a:prstGeom prst="rect">
            <a:avLst/>
          </a:prstGeom>
          <a:solidFill>
            <a:srgbClr val="782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768148" y="4709160"/>
            <a:ext cx="51206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Kali Linux  192.168.1.50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768148" y="5074920"/>
            <a:ext cx="512064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 security assessment station equipped with tools like Nmap, Metasploit, and Nessus.</a:t>
            </a:r>
          </a:p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also includes Hydra and enum4linux for deeper network scanning and enumeration tasks.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Testing &amp; Validation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ipconfig all part 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908" y="914400"/>
            <a:ext cx="5669280" cy="3543300"/>
          </a:xfrm>
          <a:prstGeom prst="rect">
            <a:avLst/>
          </a:prstGeom>
        </p:spPr>
      </p:pic>
      <p:pic>
        <p:nvPicPr>
          <p:cNvPr id="7" name="Picture 6" descr="Ping 192.168.2.1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508" y="914400"/>
            <a:ext cx="5669280" cy="3543300"/>
          </a:xfrm>
          <a:prstGeom prst="rect">
            <a:avLst/>
          </a:prstGeom>
        </p:spPr>
      </p:pic>
      <p:pic>
        <p:nvPicPr>
          <p:cNvPr id="9" name="Picture 8" descr="L-CD1 ip 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163" y="3652405"/>
            <a:ext cx="5669280" cy="3543300"/>
          </a:xfrm>
          <a:prstGeom prst="rect">
            <a:avLst/>
          </a:prstGeom>
        </p:spPr>
      </p:pic>
      <p:pic>
        <p:nvPicPr>
          <p:cNvPr id="11" name="Picture 10" descr="ping 192.168.1.1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1318" y="3652405"/>
            <a:ext cx="5669280" cy="35433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500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Reconnaissance — Nmap &amp; Enumeration Tools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nmap -sn 192.168.1.0     192.168.2.0..2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908" y="914400"/>
            <a:ext cx="5669280" cy="3543300"/>
          </a:xfrm>
          <a:prstGeom prst="rect">
            <a:avLst/>
          </a:prstGeom>
        </p:spPr>
      </p:pic>
      <p:pic>
        <p:nvPicPr>
          <p:cNvPr id="7" name="Picture 6" descr="nmap -sV -sC -p- 192.168.1.10 part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508" y="914400"/>
            <a:ext cx="5669280" cy="3543300"/>
          </a:xfrm>
          <a:prstGeom prst="rect">
            <a:avLst/>
          </a:prstGeom>
        </p:spPr>
      </p:pic>
      <p:pic>
        <p:nvPicPr>
          <p:cNvPr id="9" name="Picture 8" descr="nmap ssl ciphers 192.168.1.1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908" y="3749039"/>
            <a:ext cx="3840480" cy="2400300"/>
          </a:xfrm>
          <a:prstGeom prst="rect">
            <a:avLst/>
          </a:prstGeom>
        </p:spPr>
      </p:pic>
      <p:pic>
        <p:nvPicPr>
          <p:cNvPr id="11" name="Picture 10" descr="nmap smb security mode 192.168.1.1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9268" y="3749039"/>
            <a:ext cx="3840480" cy="2400300"/>
          </a:xfrm>
          <a:prstGeom prst="rect">
            <a:avLst/>
          </a:prstGeom>
        </p:spPr>
      </p:pic>
      <p:pic>
        <p:nvPicPr>
          <p:cNvPr id="13" name="Picture 12" descr="ldapsearch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2628" y="3749039"/>
            <a:ext cx="3657600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Assessment Results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Nessus vulnerabilities part 1 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908" y="914400"/>
            <a:ext cx="5303520" cy="33147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5908" y="5029200"/>
            <a:ext cx="53035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Nessus Essentials scan covering full subnets (192.168.1.0/24, 192.168.2.0/24)</a:t>
            </a:r>
            <a:endParaRPr sz="9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853748" y="914400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853748" y="914400"/>
            <a:ext cx="1371600" cy="84124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99468" y="987553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V-01 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SWEET32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99468" y="138988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7.5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6788" y="102412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SSL 64-bit cipher vulnerability (CVE-2016-2183)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882948" y="111556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53748" y="1874519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853748" y="1874519"/>
            <a:ext cx="1371600" cy="84124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899468" y="1947673"/>
            <a:ext cx="1280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V-02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SMB Exposure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899468" y="235000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7.8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316788" y="198424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Credential-based remote access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882948" y="207568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853748" y="2834640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FF66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853748" y="2834640"/>
            <a:ext cx="1371600" cy="841248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899468" y="2907793"/>
            <a:ext cx="1280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V-03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Echo Service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99468" y="331012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6.5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316788" y="294436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Risk of DoS amplification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882948" y="303580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853748" y="3794760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FF66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853748" y="3794760"/>
            <a:ext cx="1371600" cy="841248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899468" y="3867912"/>
            <a:ext cx="1280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V-04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LDAP Disclosure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899468" y="427024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5.9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316788" y="390448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Unauthenticated AD enumeration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0882948" y="399592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853748" y="4754880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007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5853748" y="4754880"/>
            <a:ext cx="1371600" cy="841248"/>
          </a:xfrm>
          <a:prstGeom prst="rect">
            <a:avLst/>
          </a:prstGeom>
          <a:solidFill>
            <a:srgbClr val="007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5899468" y="4828033"/>
            <a:ext cx="128016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V-05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SSH Ciphers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5899468" y="523036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3.7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316788" y="486460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Weak ciphers on L-CD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0882948" y="495604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007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37" name="Rectangle 36"/>
          <p:cNvSpPr/>
          <p:nvPr/>
        </p:nvSpPr>
        <p:spPr>
          <a:xfrm>
            <a:off x="5853748" y="5715000"/>
            <a:ext cx="6126480" cy="841248"/>
          </a:xfrm>
          <a:prstGeom prst="rect">
            <a:avLst/>
          </a:prstGeom>
          <a:solidFill>
            <a:srgbClr val="FFFFFF"/>
          </a:solidFill>
          <a:ln>
            <a:solidFill>
              <a:srgbClr val="007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5853748" y="5715000"/>
            <a:ext cx="1371600" cy="841248"/>
          </a:xfrm>
          <a:prstGeom prst="rect">
            <a:avLst/>
          </a:prstGeom>
          <a:solidFill>
            <a:srgbClr val="007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899468" y="5788153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V-06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ICMP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899468" y="6190489"/>
            <a:ext cx="1280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CVSS</a:t>
            </a:r>
            <a:r>
              <a:rPr lang="en-GB"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3.1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316788" y="5824729"/>
            <a:ext cx="34747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Open network mapping access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10882948" y="5916168"/>
            <a:ext cx="914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 dirty="0">
                <a:solidFill>
                  <a:srgbClr val="007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Penetration Testing Results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hydra sm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908" y="914400"/>
            <a:ext cx="5669280" cy="3543300"/>
          </a:xfrm>
          <a:prstGeom prst="rect">
            <a:avLst/>
          </a:prstGeom>
        </p:spPr>
      </p:pic>
      <p:pic>
        <p:nvPicPr>
          <p:cNvPr id="7" name="Picture 6" descr="Metasploit psexec part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08" y="4389120"/>
            <a:ext cx="5669280" cy="35433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219508" y="914400"/>
            <a:ext cx="5760720" cy="5760720"/>
          </a:xfrm>
          <a:prstGeom prst="rect">
            <a:avLst/>
          </a:prstGeom>
          <a:solidFill>
            <a:srgbClr val="FFFFFF"/>
          </a:solidFill>
          <a:ln>
            <a:solidFill>
              <a:srgbClr val="00467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219508" y="914400"/>
            <a:ext cx="5760720" cy="411480"/>
          </a:xfrm>
          <a:prstGeom prst="rect">
            <a:avLst/>
          </a:prstGeom>
          <a:solidFill>
            <a:srgbClr val="00467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10948" y="960121"/>
            <a:ext cx="55778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exploit findings</a:t>
            </a:r>
            <a:endParaRPr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356668" y="1417320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Unauthenticated SMB access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356668" y="1691641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Anonymous share enumeration confirmed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356668" y="2112264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SMB brute-force using Hydra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356668" y="2386585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Administrator credentials obtained via wordlist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56668" y="2807208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FTP service account (ftpuser)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356668" y="3081529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FTP (port 21) open with plaintext credentials exposed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56668" y="3502152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LDAP data enumeration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356668" y="3776473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AD users and groups extracted via unauthenticated ldapsearch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356668" y="4197096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SSH brute-force using Hydra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356668" y="4471417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Root access on L-CD gained through a dictionary attack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356668" y="4892040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PsExec via Metasploit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356668" y="5166360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SMB access succeeded, but Defender stopped the Meterpreter payload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356668" y="5586984"/>
            <a:ext cx="54864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NSE validation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356668" y="5861305"/>
            <a:ext cx="54864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Nmap scripts verified SWEET32 and disabled SMB signing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88" y="0"/>
            <a:ext cx="12188952" cy="82296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88" y="822960"/>
            <a:ext cx="164592" cy="6035040"/>
          </a:xfrm>
          <a:prstGeom prst="rect">
            <a:avLst/>
          </a:prstGeom>
          <a:solidFill>
            <a:srgbClr val="007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628" y="91441"/>
            <a:ext cx="10972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Mitigation &amp; Conclusion</a:t>
            </a:r>
            <a:endParaRPr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5908" y="914400"/>
            <a:ext cx="5669280" cy="5760720"/>
          </a:xfrm>
          <a:prstGeom prst="rect">
            <a:avLst/>
          </a:prstGeom>
          <a:solidFill>
            <a:srgbClr val="FFFFFF"/>
          </a:solidFill>
          <a:ln>
            <a:solidFill>
              <a:srgbClr val="00467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75908" y="914400"/>
            <a:ext cx="5669280" cy="411480"/>
          </a:xfrm>
          <a:prstGeom prst="rect">
            <a:avLst/>
          </a:prstGeom>
          <a:solidFill>
            <a:srgbClr val="00467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7348" y="960121"/>
            <a:ext cx="54864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Suggested security controls</a:t>
            </a:r>
            <a:endParaRPr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21628" y="1417320"/>
            <a:ext cx="502920" cy="56692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9916" y="1527048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V-01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15988" y="1417320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SSL/TLS security hardening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15988" y="1691641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Turn off 64-bit ciphers and allow only TLS 1.2/1.3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1628" y="2139696"/>
            <a:ext cx="502920" cy="56692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9916" y="2249424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V-02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15988" y="2139696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Enhanced SMB Security (Signing &amp; MFA)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915988" y="2414016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Apply SMB signing through GPO and require MFA for administrators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321628" y="2862072"/>
            <a:ext cx="502920" cy="566928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39916" y="2971800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V-03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915988" y="2862072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Turn off the echo service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15988" y="3136392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Remove port 7 across all hosts (sc config / xinetd</a:t>
            </a:r>
            <a:r>
              <a:rPr sz="1000" dirty="0">
                <a:solidFill>
                  <a:srgbClr val="00467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21628" y="3584448"/>
            <a:ext cx="502920" cy="566928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39916" y="3694176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V-04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15988" y="3584448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LDAP Security Signing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915988" y="3858769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Enforce LDAP signing and channel binding through GPO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21628" y="4306824"/>
            <a:ext cx="502920" cy="566928"/>
          </a:xfrm>
          <a:prstGeom prst="rect">
            <a:avLst/>
          </a:prstGeom>
          <a:solidFill>
            <a:srgbClr val="007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39916" y="4416552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V-05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915988" y="4306824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SSH Encryption Hardening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915988" y="4581145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Limit SSH to AES-GCM and ChaCha20 ciphers in sshd_config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21628" y="5029200"/>
            <a:ext cx="502920" cy="566928"/>
          </a:xfrm>
          <a:prstGeom prst="rect">
            <a:avLst/>
          </a:prstGeom>
          <a:solidFill>
            <a:srgbClr val="007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39916" y="5138928"/>
            <a:ext cx="4754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V-06</a:t>
            </a:r>
            <a:r>
              <a:rPr lang="en-GB" sz="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sz="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915988" y="5029200"/>
            <a:ext cx="493776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ICMP Monitoring and IDS Enforcement</a:t>
            </a:r>
            <a:endParaRPr sz="1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915988" y="5303521"/>
            <a:ext cx="49377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Block ICMP from untrusted sources and enable IDS monitoring</a:t>
            </a:r>
            <a:endParaRPr sz="1000" dirty="0">
              <a:solidFill>
                <a:srgbClr val="00467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219508" y="914400"/>
            <a:ext cx="5760720" cy="5760720"/>
          </a:xfrm>
          <a:prstGeom prst="rect">
            <a:avLst/>
          </a:prstGeom>
          <a:solidFill>
            <a:srgbClr val="FFFFFF"/>
          </a:solidFill>
          <a:ln>
            <a:solidFill>
              <a:srgbClr val="00467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6219508" y="914400"/>
            <a:ext cx="5760720" cy="41148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310948" y="960121"/>
            <a:ext cx="55778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Key Takeaways</a:t>
            </a:r>
            <a:endParaRPr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265228" y="1517904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448108" y="1444752"/>
            <a:ext cx="544068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Network verification confirmed full VPN connectivity between the Swansea and London sites.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6265228" y="2276856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6448108" y="2203704"/>
            <a:ext cx="54406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 total of six vulnerabilities were found: 2 high, 2 medium, and 2 low, identified through Nmap, Nessus, and manual testing.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6265228" y="3035808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6448108" y="2962656"/>
            <a:ext cx="54406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Exploitation confirmed real attack paths using Hydra, Null Session, FTP, LDAP, and Metasploit.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6265228" y="3794760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6448108" y="3721608"/>
            <a:ext cx="54406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Windows Defender blocked the Meterpreter payload, highlighting the effectiveness of endpoint protection.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6265228" y="4553712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6448108" y="4480560"/>
            <a:ext cx="54406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Security measures aligned with NIST CSF and CIS Controls v8 effectively address all identified findings.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6265228" y="5312664"/>
            <a:ext cx="73152" cy="4114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6448108" y="5239512"/>
            <a:ext cx="54406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This assessment strengthened my practical skills in penetration testing and enterprise security.</a:t>
            </a:r>
            <a:endParaRPr sz="1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63</TotalTime>
  <Words>570</Words>
  <Application>Microsoft Office PowerPoint</Application>
  <PresentationFormat>Widescreen</PresentationFormat>
  <Paragraphs>87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Metropolitan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Ionela Alina Marcu (2321713)</dc:creator>
  <cp:lastModifiedBy>Ionela Alina Marcu (2321713)</cp:lastModifiedBy>
  <cp:revision>1</cp:revision>
  <dcterms:created xsi:type="dcterms:W3CDTF">2026-04-22T12:55:56Z</dcterms:created>
  <dcterms:modified xsi:type="dcterms:W3CDTF">2026-04-22T14:40:09Z</dcterms:modified>
</cp:coreProperties>
</file>