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7" r:id="rId5"/>
    <p:sldId id="256" r:id="rId6"/>
    <p:sldId id="258" r:id="rId7"/>
    <p:sldId id="259" r:id="rId8"/>
    <p:sldId id="261" r:id="rId9"/>
    <p:sldId id="262" r:id="rId10"/>
    <p:sldId id="263" r:id="rId11"/>
  </p:sldIdLst>
  <p:sldSz cx="6858000" cy="9144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C8C830-BC10-4FDD-A0FC-0FD33D443CB5}" v="1" dt="2020-01-31T13:12:59.0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>
      <p:cViewPr varScale="1">
        <p:scale>
          <a:sx n="48" d="100"/>
          <a:sy n="48" d="100"/>
        </p:scale>
        <p:origin x="2172" y="1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496484"/>
            <a:ext cx="5829300" cy="3183467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4802717"/>
            <a:ext cx="5143500" cy="2207683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4CE3F-5F5C-4128-85D6-0A2CB97392DB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9F59A-28F4-4EC2-A870-94CFFC9E0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214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4CE3F-5F5C-4128-85D6-0A2CB97392DB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9F59A-28F4-4EC2-A870-94CFFC9E0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1737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279653"/>
            <a:ext cx="5915025" cy="3803649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119286"/>
            <a:ext cx="5915025" cy="200024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4CE3F-5F5C-4128-85D6-0A2CB97392DB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9F59A-28F4-4EC2-A870-94CFFC9E0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501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434167"/>
            <a:ext cx="2914650" cy="5801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434167"/>
            <a:ext cx="2914650" cy="5801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4CE3F-5F5C-4128-85D6-0A2CB97392DB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9F59A-28F4-4EC2-A870-94CFFC9E0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098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486836"/>
            <a:ext cx="5915025" cy="17674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241551"/>
            <a:ext cx="2901255" cy="1098549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340100"/>
            <a:ext cx="2901255" cy="4912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241551"/>
            <a:ext cx="2915543" cy="1098549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340100"/>
            <a:ext cx="2915543" cy="4912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4CE3F-5F5C-4128-85D6-0A2CB97392DB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9F59A-28F4-4EC2-A870-94CFFC9E0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652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4CE3F-5F5C-4128-85D6-0A2CB97392DB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9F59A-28F4-4EC2-A870-94CFFC9E0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4670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4CE3F-5F5C-4128-85D6-0A2CB97392DB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9F59A-28F4-4EC2-A870-94CFFC9E0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1027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09600"/>
            <a:ext cx="2211884" cy="21336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316569"/>
            <a:ext cx="3471863" cy="6498167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743200"/>
            <a:ext cx="2211884" cy="508211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4CE3F-5F5C-4128-85D6-0A2CB97392DB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9F59A-28F4-4EC2-A870-94CFFC9E0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3211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09600"/>
            <a:ext cx="2211884" cy="21336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316569"/>
            <a:ext cx="3471863" cy="6498167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743200"/>
            <a:ext cx="2211884" cy="508211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4CE3F-5F5C-4128-85D6-0A2CB97392DB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9F59A-28F4-4EC2-A870-94CFFC9E0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57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4CE3F-5F5C-4128-85D6-0A2CB97392DB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9F59A-28F4-4EC2-A870-94CFFC9E0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271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486834"/>
            <a:ext cx="1478756" cy="77491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486834"/>
            <a:ext cx="4350544" cy="77491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4CE3F-5F5C-4128-85D6-0A2CB97392DB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9F59A-28F4-4EC2-A870-94CFFC9E0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422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486836"/>
            <a:ext cx="5915025" cy="17674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434167"/>
            <a:ext cx="5915025" cy="58017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8475136"/>
            <a:ext cx="154305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74CE3F-5F5C-4128-85D6-0A2CB97392DB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8475136"/>
            <a:ext cx="2314575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8475136"/>
            <a:ext cx="154305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29F59A-28F4-4EC2-A870-94CFFC9E0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120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31531-5C3F-47A1-8468-1DA16883B96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UWTSD LAMPETER</a:t>
            </a:r>
            <a:br>
              <a:rPr lang="en-GB" sz="3200" dirty="0"/>
            </a:br>
            <a:r>
              <a:rPr lang="en-GB" sz="3200" dirty="0"/>
              <a:t>Level 5/6</a:t>
            </a:r>
            <a:br>
              <a:rPr lang="en-GB" sz="3200" dirty="0"/>
            </a:br>
            <a:r>
              <a:rPr lang="en-GB" sz="3200" dirty="0"/>
              <a:t>Module Code: HPCL5007/HPCL5006</a:t>
            </a:r>
            <a:br>
              <a:rPr lang="en-GB" sz="3200" dirty="0"/>
            </a:br>
            <a:r>
              <a:rPr lang="en-GB" sz="3200" dirty="0"/>
              <a:t>Chinese 7</a:t>
            </a:r>
            <a:br>
              <a:rPr lang="en-GB" sz="3200" dirty="0"/>
            </a:br>
            <a:r>
              <a:rPr lang="en-GB" sz="3200" dirty="0"/>
              <a:t>Writing Portfolio</a:t>
            </a:r>
            <a:br>
              <a:rPr lang="en-GB" sz="3200" dirty="0"/>
            </a:br>
            <a:r>
              <a:rPr lang="en-GB" sz="3200" dirty="0"/>
              <a:t>Learning Summary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EC6251-2184-412E-B964-BD40B3D97B3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STUDENT NUMBER: 1701163</a:t>
            </a:r>
          </a:p>
          <a:p>
            <a:r>
              <a:rPr lang="en-GB" dirty="0"/>
              <a:t>STUDENT NAME: Catherine Hanna</a:t>
            </a:r>
          </a:p>
        </p:txBody>
      </p:sp>
    </p:spTree>
    <p:extLst>
      <p:ext uri="{BB962C8B-B14F-4D97-AF65-F5344CB8AC3E}">
        <p14:creationId xmlns:p14="http://schemas.microsoft.com/office/powerpoint/2010/main" val="17598275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D014F-5B7D-48F0-A931-F5EC0037EA7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B94190-4F5C-4D9A-AFE0-6ADBAA80293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BDE0FE50-AF57-45DD-B6F3-4C8F98386C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143000" y="1591556"/>
            <a:ext cx="9144000" cy="5960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2036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D014F-5B7D-48F0-A931-F5EC0037EA7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B94190-4F5C-4D9A-AFE0-6ADBAA80293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A70906F6-153C-43F8-B044-62ABA07CEC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143000" y="1642599"/>
            <a:ext cx="9144000" cy="5858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9879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D014F-5B7D-48F0-A931-F5EC0037EA7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B94190-4F5C-4D9A-AFE0-6ADBAA80293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7CF9BFFE-204B-41E4-BCF6-D780552AFD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143000" y="1572054"/>
            <a:ext cx="9144000" cy="5999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7131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D014F-5B7D-48F0-A931-F5EC0037EA7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B94190-4F5C-4D9A-AFE0-6ADBAA80293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A641C46F-39C3-4097-BE9D-EADD41AA22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247931" y="1612199"/>
            <a:ext cx="9144000" cy="5919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48391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D014F-5B7D-48F0-A931-F5EC0037EA7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B94190-4F5C-4D9A-AFE0-6ADBAA80293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F919EF4A-267C-45D4-95A5-717FD59F67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050606" y="1564956"/>
            <a:ext cx="9144000" cy="6014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39259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D014F-5B7D-48F0-A931-F5EC0037EA7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B94190-4F5C-4D9A-AFE0-6ADBAA80293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CAF809DF-9055-4516-9FD1-A45B6EC3EF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142999" y="1600823"/>
            <a:ext cx="9143999" cy="5942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89695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F5B9F87D69BA54197DE015BB36D6107" ma:contentTypeVersion="8" ma:contentTypeDescription="Create a new document." ma:contentTypeScope="" ma:versionID="a3440bcc271fff05ed4596a0a51770b2">
  <xsd:schema xmlns:xsd="http://www.w3.org/2001/XMLSchema" xmlns:xs="http://www.w3.org/2001/XMLSchema" xmlns:p="http://schemas.microsoft.com/office/2006/metadata/properties" xmlns:ns3="e5b087ed-fd45-4b48-bae7-5ede8327259a" xmlns:ns4="009d2e54-86c4-4f39-be94-35164ff440f7" targetNamespace="http://schemas.microsoft.com/office/2006/metadata/properties" ma:root="true" ma:fieldsID="e6c3a99326aa4d120c4ade7ddcc1dc4e" ns3:_="" ns4:_="">
    <xsd:import namespace="e5b087ed-fd45-4b48-bae7-5ede8327259a"/>
    <xsd:import namespace="009d2e54-86c4-4f39-be94-35164ff440f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5b087ed-fd45-4b48-bae7-5ede8327259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9d2e54-86c4-4f39-be94-35164ff440f7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5517AAC-19BC-4AC3-BD27-1388ACDE7E86}">
  <ds:schemaRefs>
    <ds:schemaRef ds:uri="http://schemas.openxmlformats.org/package/2006/metadata/core-properties"/>
    <ds:schemaRef ds:uri="e5b087ed-fd45-4b48-bae7-5ede8327259a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http://purl.org/dc/elements/1.1/"/>
    <ds:schemaRef ds:uri="009d2e54-86c4-4f39-be94-35164ff440f7"/>
    <ds:schemaRef ds:uri="http://schemas.microsoft.com/office/infopath/2007/PartnerControls"/>
    <ds:schemaRef ds:uri="http://purl.org/dc/dcmitype/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30325F36-6CA5-46BA-8B62-CE6BE243686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5FF605B-7EDD-4D39-98EB-2A41C2A5C3B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5b087ed-fd45-4b48-bae7-5ede8327259a"/>
    <ds:schemaRef ds:uri="009d2e54-86c4-4f39-be94-35164ff440f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4269</TotalTime>
  <Words>30</Words>
  <Application>Microsoft Office PowerPoint</Application>
  <PresentationFormat>On-screen Show (4:3)</PresentationFormat>
  <Paragraphs>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UWTSD LAMPETER Level 5/6 Module Code: HPCL5007/HPCL5006 Chinese 7 Writing Portfolio Learning Summary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UWTSD LAMPETER Level 5/6 Module Code: HPCL5007/HPCL5006 Chinese 7 Writing Portfolio Learning Summary</dc:title>
  <dc:creator>Catherine Hanna (1701163)</dc:creator>
  <cp:lastModifiedBy>Catherine Hanna (1701163)</cp:lastModifiedBy>
  <cp:revision>3</cp:revision>
  <dcterms:created xsi:type="dcterms:W3CDTF">2020-01-28T14:03:20Z</dcterms:created>
  <dcterms:modified xsi:type="dcterms:W3CDTF">2020-01-31T13:15:12Z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0x0101003F5B9F87D69BA54197DE015BB36D6107</vt:lpwstr>
  </property>
</Properties>
</file>