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60" r:id="rId3"/>
    <p:sldId id="257" r:id="rId4"/>
    <p:sldId id="276" r:id="rId5"/>
    <p:sldId id="277" r:id="rId6"/>
    <p:sldId id="258" r:id="rId7"/>
    <p:sldId id="278" r:id="rId8"/>
    <p:sldId id="279" r:id="rId9"/>
    <p:sldId id="284" r:id="rId10"/>
    <p:sldId id="271" r:id="rId11"/>
    <p:sldId id="281" r:id="rId12"/>
    <p:sldId id="280" r:id="rId13"/>
    <p:sldId id="272" r:id="rId14"/>
    <p:sldId id="282" r:id="rId15"/>
    <p:sldId id="283" r:id="rId16"/>
    <p:sldId id="285" r:id="rId17"/>
    <p:sldId id="274" r:id="rId18"/>
    <p:sldId id="273" r:id="rId19"/>
    <p:sldId id="275" r:id="rId20"/>
    <p:sldId id="270" r:id="rId21"/>
    <p:sldId id="286"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D9E8D6-36A0-382F-1EC2-5BDAFDFD1ADF}" v="41" dt="2024-03-11T20:25:46.611"/>
    <p1510:client id="{9F889D92-BA08-BB9A-B2D8-4959D0EDBB66}" v="42" dt="2024-03-11T21:23:11.595"/>
    <p1510:client id="{C91CDB8A-F46B-7CEE-A41C-25FE5C8D712C}" v="78" dt="2024-03-11T10:45:37.077"/>
    <p1510:client id="{F303D486-9A56-058F-9274-F91CC8E0C86E}" v="27" dt="2024-03-11T21:28:08.4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dre Wells (2204698)" userId="S::2204698@student.uwtsd.ac.uk::1510ed64-04b3-426c-a130-ee168e48bd3e" providerId="AD" clId="Web-{FC636EF4-8B6D-EC0B-CFCE-033622E2D18A}"/>
    <pc:docChg chg="addSld modSld">
      <pc:chgData name="D'Andre Wells (2204698)" userId="S::2204698@student.uwtsd.ac.uk::1510ed64-04b3-426c-a130-ee168e48bd3e" providerId="AD" clId="Web-{FC636EF4-8B6D-EC0B-CFCE-033622E2D18A}" dt="2024-03-08T01:10:41.378" v="74" actId="20577"/>
      <pc:docMkLst>
        <pc:docMk/>
      </pc:docMkLst>
      <pc:sldChg chg="modSp">
        <pc:chgData name="D'Andre Wells (2204698)" userId="S::2204698@student.uwtsd.ac.uk::1510ed64-04b3-426c-a130-ee168e48bd3e" providerId="AD" clId="Web-{FC636EF4-8B6D-EC0B-CFCE-033622E2D18A}" dt="2024-03-08T00:41:27.168" v="5" actId="20577"/>
        <pc:sldMkLst>
          <pc:docMk/>
          <pc:sldMk cId="3135172716" sldId="281"/>
        </pc:sldMkLst>
        <pc:spChg chg="mod">
          <ac:chgData name="D'Andre Wells (2204698)" userId="S::2204698@student.uwtsd.ac.uk::1510ed64-04b3-426c-a130-ee168e48bd3e" providerId="AD" clId="Web-{FC636EF4-8B6D-EC0B-CFCE-033622E2D18A}" dt="2024-03-08T00:41:27.168" v="5" actId="20577"/>
          <ac:spMkLst>
            <pc:docMk/>
            <pc:sldMk cId="3135172716" sldId="281"/>
            <ac:spMk id="3" creationId="{E05358E7-A474-5A4E-14AF-D33C18FCE9CC}"/>
          </ac:spMkLst>
        </pc:spChg>
      </pc:sldChg>
      <pc:sldChg chg="modSp">
        <pc:chgData name="D'Andre Wells (2204698)" userId="S::2204698@student.uwtsd.ac.uk::1510ed64-04b3-426c-a130-ee168e48bd3e" providerId="AD" clId="Web-{FC636EF4-8B6D-EC0B-CFCE-033622E2D18A}" dt="2024-03-08T00:52:22.782" v="29" actId="20577"/>
        <pc:sldMkLst>
          <pc:docMk/>
          <pc:sldMk cId="2193962544" sldId="282"/>
        </pc:sldMkLst>
        <pc:graphicFrameChg chg="mod modGraphic">
          <ac:chgData name="D'Andre Wells (2204698)" userId="S::2204698@student.uwtsd.ac.uk::1510ed64-04b3-426c-a130-ee168e48bd3e" providerId="AD" clId="Web-{FC636EF4-8B6D-EC0B-CFCE-033622E2D18A}" dt="2024-03-08T00:52:22.782" v="29" actId="20577"/>
          <ac:graphicFrameMkLst>
            <pc:docMk/>
            <pc:sldMk cId="2193962544" sldId="282"/>
            <ac:graphicFrameMk id="35" creationId="{544E34E2-2C1A-8D80-A53B-F714EA5D6F52}"/>
          </ac:graphicFrameMkLst>
        </pc:graphicFrameChg>
      </pc:sldChg>
      <pc:sldChg chg="modSp">
        <pc:chgData name="D'Andre Wells (2204698)" userId="S::2204698@student.uwtsd.ac.uk::1510ed64-04b3-426c-a130-ee168e48bd3e" providerId="AD" clId="Web-{FC636EF4-8B6D-EC0B-CFCE-033622E2D18A}" dt="2024-03-08T01:07:09.420" v="63" actId="20577"/>
        <pc:sldMkLst>
          <pc:docMk/>
          <pc:sldMk cId="4008520971" sldId="283"/>
        </pc:sldMkLst>
        <pc:graphicFrameChg chg="modGraphic">
          <ac:chgData name="D'Andre Wells (2204698)" userId="S::2204698@student.uwtsd.ac.uk::1510ed64-04b3-426c-a130-ee168e48bd3e" providerId="AD" clId="Web-{FC636EF4-8B6D-EC0B-CFCE-033622E2D18A}" dt="2024-03-08T01:07:09.420" v="63" actId="20577"/>
          <ac:graphicFrameMkLst>
            <pc:docMk/>
            <pc:sldMk cId="4008520971" sldId="283"/>
            <ac:graphicFrameMk id="35" creationId="{9B64FE25-5B29-93D0-19FE-78F6817A8B66}"/>
          </ac:graphicFrameMkLst>
        </pc:graphicFrameChg>
      </pc:sldChg>
      <pc:sldChg chg="modSp new">
        <pc:chgData name="D'Andre Wells (2204698)" userId="S::2204698@student.uwtsd.ac.uk::1510ed64-04b3-426c-a130-ee168e48bd3e" providerId="AD" clId="Web-{FC636EF4-8B6D-EC0B-CFCE-033622E2D18A}" dt="2024-03-08T01:10:41.378" v="74" actId="20577"/>
        <pc:sldMkLst>
          <pc:docMk/>
          <pc:sldMk cId="2122611949" sldId="285"/>
        </pc:sldMkLst>
        <pc:spChg chg="mod">
          <ac:chgData name="D'Andre Wells (2204698)" userId="S::2204698@student.uwtsd.ac.uk::1510ed64-04b3-426c-a130-ee168e48bd3e" providerId="AD" clId="Web-{FC636EF4-8B6D-EC0B-CFCE-033622E2D18A}" dt="2024-03-08T01:10:41.378" v="74" actId="20577"/>
          <ac:spMkLst>
            <pc:docMk/>
            <pc:sldMk cId="2122611949" sldId="285"/>
            <ac:spMk id="2" creationId="{0B900245-A54A-7A6F-D446-C507EF92DAC8}"/>
          </ac:spMkLst>
        </pc:spChg>
        <pc:spChg chg="mod">
          <ac:chgData name="D'Andre Wells (2204698)" userId="S::2204698@student.uwtsd.ac.uk::1510ed64-04b3-426c-a130-ee168e48bd3e" providerId="AD" clId="Web-{FC636EF4-8B6D-EC0B-CFCE-033622E2D18A}" dt="2024-03-08T01:10:32.456" v="73" actId="20577"/>
          <ac:spMkLst>
            <pc:docMk/>
            <pc:sldMk cId="2122611949" sldId="285"/>
            <ac:spMk id="3" creationId="{1A065C41-1639-7439-48A8-9C43EB678230}"/>
          </ac:spMkLst>
        </pc:spChg>
      </pc:sldChg>
    </pc:docChg>
  </pc:docChgLst>
  <pc:docChgLst>
    <pc:chgData name="Kimberley Collins (2223837)" userId="S::2223837@student.uwtsd.ac.uk::14b150cf-b5da-4d0c-a70d-bc693c7773d0" providerId="AD" clId="Web-{49778058-C7CC-1B99-FEBE-F80C13D231C7}"/>
    <pc:docChg chg="modSld addMainMaster delMainMaster">
      <pc:chgData name="Kimberley Collins (2223837)" userId="S::2223837@student.uwtsd.ac.uk::14b150cf-b5da-4d0c-a70d-bc693c7773d0" providerId="AD" clId="Web-{49778058-C7CC-1B99-FEBE-F80C13D231C7}" dt="2024-02-16T20:24:53.877" v="41" actId="20577"/>
      <pc:docMkLst>
        <pc:docMk/>
      </pc:docMkLst>
      <pc:sldChg chg="addSp delSp modSp mod setBg modClrScheme chgLayout">
        <pc:chgData name="Kimberley Collins (2223837)" userId="S::2223837@student.uwtsd.ac.uk::14b150cf-b5da-4d0c-a70d-bc693c7773d0" providerId="AD" clId="Web-{49778058-C7CC-1B99-FEBE-F80C13D231C7}" dt="2024-02-16T20:24:53.877" v="41" actId="20577"/>
        <pc:sldMkLst>
          <pc:docMk/>
          <pc:sldMk cId="109857222" sldId="256"/>
        </pc:sldMkLst>
        <pc:spChg chg="mod">
          <ac:chgData name="Kimberley Collins (2223837)" userId="S::2223837@student.uwtsd.ac.uk::14b150cf-b5da-4d0c-a70d-bc693c7773d0" providerId="AD" clId="Web-{49778058-C7CC-1B99-FEBE-F80C13D231C7}" dt="2024-02-16T20:23:12.577" v="28" actId="1076"/>
          <ac:spMkLst>
            <pc:docMk/>
            <pc:sldMk cId="109857222" sldId="256"/>
            <ac:spMk id="2" creationId="{00000000-0000-0000-0000-000000000000}"/>
          </ac:spMkLst>
        </pc:spChg>
        <pc:spChg chg="mod">
          <ac:chgData name="Kimberley Collins (2223837)" userId="S::2223837@student.uwtsd.ac.uk::14b150cf-b5da-4d0c-a70d-bc693c7773d0" providerId="AD" clId="Web-{49778058-C7CC-1B99-FEBE-F80C13D231C7}" dt="2024-02-16T20:24:53.877" v="41" actId="20577"/>
          <ac:spMkLst>
            <pc:docMk/>
            <pc:sldMk cId="109857222" sldId="256"/>
            <ac:spMk id="3" creationId="{00000000-0000-0000-0000-000000000000}"/>
          </ac:spMkLst>
        </pc:spChg>
        <pc:spChg chg="add">
          <ac:chgData name="Kimberley Collins (2223837)" userId="S::2223837@student.uwtsd.ac.uk::14b150cf-b5da-4d0c-a70d-bc693c7773d0" providerId="AD" clId="Web-{49778058-C7CC-1B99-FEBE-F80C13D231C7}" dt="2024-02-16T20:21:54.184" v="0"/>
          <ac:spMkLst>
            <pc:docMk/>
            <pc:sldMk cId="109857222" sldId="256"/>
            <ac:spMk id="10" creationId="{3A397E3E-B90C-4D82-BAAA-36F7AC6A4565}"/>
          </ac:spMkLst>
        </pc:spChg>
        <pc:spChg chg="add">
          <ac:chgData name="Kimberley Collins (2223837)" userId="S::2223837@student.uwtsd.ac.uk::14b150cf-b5da-4d0c-a70d-bc693c7773d0" providerId="AD" clId="Web-{49778058-C7CC-1B99-FEBE-F80C13D231C7}" dt="2024-02-16T20:21:54.184" v="0"/>
          <ac:spMkLst>
            <pc:docMk/>
            <pc:sldMk cId="109857222" sldId="256"/>
            <ac:spMk id="24" creationId="{BE1E800F-93B7-4AB7-B63A-E4C4E9C2C392}"/>
          </ac:spMkLst>
        </pc:spChg>
        <pc:spChg chg="add">
          <ac:chgData name="Kimberley Collins (2223837)" userId="S::2223837@student.uwtsd.ac.uk::14b150cf-b5da-4d0c-a70d-bc693c7773d0" providerId="AD" clId="Web-{49778058-C7CC-1B99-FEBE-F80C13D231C7}" dt="2024-02-16T20:21:54.184" v="0"/>
          <ac:spMkLst>
            <pc:docMk/>
            <pc:sldMk cId="109857222" sldId="256"/>
            <ac:spMk id="26" creationId="{A2B5CBEA-F125-49B6-8335-227C325B112B}"/>
          </ac:spMkLst>
        </pc:spChg>
        <pc:spChg chg="add">
          <ac:chgData name="Kimberley Collins (2223837)" userId="S::2223837@student.uwtsd.ac.uk::14b150cf-b5da-4d0c-a70d-bc693c7773d0" providerId="AD" clId="Web-{49778058-C7CC-1B99-FEBE-F80C13D231C7}" dt="2024-02-16T20:21:54.184" v="0"/>
          <ac:spMkLst>
            <pc:docMk/>
            <pc:sldMk cId="109857222" sldId="256"/>
            <ac:spMk id="28" creationId="{A1A59942-B6FE-4CF6-8242-F6EE3231B8CB}"/>
          </ac:spMkLst>
        </pc:spChg>
        <pc:spChg chg="add">
          <ac:chgData name="Kimberley Collins (2223837)" userId="S::2223837@student.uwtsd.ac.uk::14b150cf-b5da-4d0c-a70d-bc693c7773d0" providerId="AD" clId="Web-{49778058-C7CC-1B99-FEBE-F80C13D231C7}" dt="2024-02-16T20:21:54.184" v="0"/>
          <ac:spMkLst>
            <pc:docMk/>
            <pc:sldMk cId="109857222" sldId="256"/>
            <ac:spMk id="30" creationId="{F2D9628C-9189-4868-B8AA-1727266FEF32}"/>
          </ac:spMkLst>
        </pc:spChg>
        <pc:spChg chg="add">
          <ac:chgData name="Kimberley Collins (2223837)" userId="S::2223837@student.uwtsd.ac.uk::14b150cf-b5da-4d0c-a70d-bc693c7773d0" providerId="AD" clId="Web-{49778058-C7CC-1B99-FEBE-F80C13D231C7}" dt="2024-02-16T20:21:54.184" v="0"/>
          <ac:spMkLst>
            <pc:docMk/>
            <pc:sldMk cId="109857222" sldId="256"/>
            <ac:spMk id="32" creationId="{1AF05241-2204-496E-AD1F-68B31922BB4A}"/>
          </ac:spMkLst>
        </pc:spChg>
        <pc:grpChg chg="add">
          <ac:chgData name="Kimberley Collins (2223837)" userId="S::2223837@student.uwtsd.ac.uk::14b150cf-b5da-4d0c-a70d-bc693c7773d0" providerId="AD" clId="Web-{49778058-C7CC-1B99-FEBE-F80C13D231C7}" dt="2024-02-16T20:21:54.184" v="0"/>
          <ac:grpSpMkLst>
            <pc:docMk/>
            <pc:sldMk cId="109857222" sldId="256"/>
            <ac:grpSpMk id="12" creationId="{A464D8F0-8ADF-41F0-B6EF-EDCB07786F02}"/>
          </ac:grpSpMkLst>
        </pc:grpChg>
        <pc:grpChg chg="add">
          <ac:chgData name="Kimberley Collins (2223837)" userId="S::2223837@student.uwtsd.ac.uk::14b150cf-b5da-4d0c-a70d-bc693c7773d0" providerId="AD" clId="Web-{49778058-C7CC-1B99-FEBE-F80C13D231C7}" dt="2024-02-16T20:21:54.184" v="0"/>
          <ac:grpSpMkLst>
            <pc:docMk/>
            <pc:sldMk cId="109857222" sldId="256"/>
            <ac:grpSpMk id="16" creationId="{E21147CC-0146-459F-AC50-3DE54A0E77C8}"/>
          </ac:grpSpMkLst>
        </pc:grpChg>
        <pc:grpChg chg="add">
          <ac:chgData name="Kimberley Collins (2223837)" userId="S::2223837@student.uwtsd.ac.uk::14b150cf-b5da-4d0c-a70d-bc693c7773d0" providerId="AD" clId="Web-{49778058-C7CC-1B99-FEBE-F80C13D231C7}" dt="2024-02-16T20:21:54.184" v="0"/>
          <ac:grpSpMkLst>
            <pc:docMk/>
            <pc:sldMk cId="109857222" sldId="256"/>
            <ac:grpSpMk id="20" creationId="{CE7D92DE-9334-4F12-AD6B-8548D4F9A181}"/>
          </ac:grpSpMkLst>
        </pc:grpChg>
        <pc:grpChg chg="add">
          <ac:chgData name="Kimberley Collins (2223837)" userId="S::2223837@student.uwtsd.ac.uk::14b150cf-b5da-4d0c-a70d-bc693c7773d0" providerId="AD" clId="Web-{49778058-C7CC-1B99-FEBE-F80C13D231C7}" dt="2024-02-16T20:21:54.184" v="0"/>
          <ac:grpSpMkLst>
            <pc:docMk/>
            <pc:sldMk cId="109857222" sldId="256"/>
            <ac:grpSpMk id="34" creationId="{FB9739EB-7F66-433D-841F-AB3CD18700B7}"/>
          </ac:grpSpMkLst>
        </pc:grpChg>
        <pc:picChg chg="add del">
          <ac:chgData name="Kimberley Collins (2223837)" userId="S::2223837@student.uwtsd.ac.uk::14b150cf-b5da-4d0c-a70d-bc693c7773d0" providerId="AD" clId="Web-{49778058-C7CC-1B99-FEBE-F80C13D231C7}" dt="2024-02-16T20:22:01.278" v="1"/>
          <ac:picMkLst>
            <pc:docMk/>
            <pc:sldMk cId="109857222" sldId="256"/>
            <ac:picMk id="4" creationId="{4A929E1D-CA9D-1AF7-BC7A-881744D2F934}"/>
          </ac:picMkLst>
        </pc:picChg>
        <pc:picChg chg="add del">
          <ac:chgData name="Kimberley Collins (2223837)" userId="S::2223837@student.uwtsd.ac.uk::14b150cf-b5da-4d0c-a70d-bc693c7773d0" providerId="AD" clId="Web-{49778058-C7CC-1B99-FEBE-F80C13D231C7}" dt="2024-02-16T20:22:02.107" v="2"/>
          <ac:picMkLst>
            <pc:docMk/>
            <pc:sldMk cId="109857222" sldId="256"/>
            <ac:picMk id="5" creationId="{21031C75-B81C-DD38-E957-37A79C9E51C7}"/>
          </ac:picMkLst>
        </pc:picChg>
      </pc:sldChg>
      <pc:sldMasterChg chg="del delSldLayout">
        <pc:chgData name="Kimberley Collins (2223837)" userId="S::2223837@student.uwtsd.ac.uk::14b150cf-b5da-4d0c-a70d-bc693c7773d0" providerId="AD" clId="Web-{49778058-C7CC-1B99-FEBE-F80C13D231C7}" dt="2024-02-16T20:21:54.184" v="0"/>
        <pc:sldMasterMkLst>
          <pc:docMk/>
          <pc:sldMasterMk cId="2460954070" sldId="2147483660"/>
        </pc:sldMasterMkLst>
        <pc:sldLayoutChg chg="del">
          <pc:chgData name="Kimberley Collins (2223837)" userId="S::2223837@student.uwtsd.ac.uk::14b150cf-b5da-4d0c-a70d-bc693c7773d0" providerId="AD" clId="Web-{49778058-C7CC-1B99-FEBE-F80C13D231C7}" dt="2024-02-16T20:21:54.184" v="0"/>
          <pc:sldLayoutMkLst>
            <pc:docMk/>
            <pc:sldMasterMk cId="2460954070" sldId="2147483660"/>
            <pc:sldLayoutMk cId="2385387890" sldId="2147483661"/>
          </pc:sldLayoutMkLst>
        </pc:sldLayoutChg>
        <pc:sldLayoutChg chg="del">
          <pc:chgData name="Kimberley Collins (2223837)" userId="S::2223837@student.uwtsd.ac.uk::14b150cf-b5da-4d0c-a70d-bc693c7773d0" providerId="AD" clId="Web-{49778058-C7CC-1B99-FEBE-F80C13D231C7}" dt="2024-02-16T20:21:54.184" v="0"/>
          <pc:sldLayoutMkLst>
            <pc:docMk/>
            <pc:sldMasterMk cId="2460954070" sldId="2147483660"/>
            <pc:sldLayoutMk cId="949138452" sldId="2147483662"/>
          </pc:sldLayoutMkLst>
        </pc:sldLayoutChg>
        <pc:sldLayoutChg chg="del">
          <pc:chgData name="Kimberley Collins (2223837)" userId="S::2223837@student.uwtsd.ac.uk::14b150cf-b5da-4d0c-a70d-bc693c7773d0" providerId="AD" clId="Web-{49778058-C7CC-1B99-FEBE-F80C13D231C7}" dt="2024-02-16T20:21:54.184" v="0"/>
          <pc:sldLayoutMkLst>
            <pc:docMk/>
            <pc:sldMasterMk cId="2460954070" sldId="2147483660"/>
            <pc:sldLayoutMk cId="2591524520" sldId="2147483663"/>
          </pc:sldLayoutMkLst>
        </pc:sldLayoutChg>
        <pc:sldLayoutChg chg="del">
          <pc:chgData name="Kimberley Collins (2223837)" userId="S::2223837@student.uwtsd.ac.uk::14b150cf-b5da-4d0c-a70d-bc693c7773d0" providerId="AD" clId="Web-{49778058-C7CC-1B99-FEBE-F80C13D231C7}" dt="2024-02-16T20:21:54.184" v="0"/>
          <pc:sldLayoutMkLst>
            <pc:docMk/>
            <pc:sldMasterMk cId="2460954070" sldId="2147483660"/>
            <pc:sldLayoutMk cId="1203092039" sldId="2147483664"/>
          </pc:sldLayoutMkLst>
        </pc:sldLayoutChg>
        <pc:sldLayoutChg chg="del">
          <pc:chgData name="Kimberley Collins (2223837)" userId="S::2223837@student.uwtsd.ac.uk::14b150cf-b5da-4d0c-a70d-bc693c7773d0" providerId="AD" clId="Web-{49778058-C7CC-1B99-FEBE-F80C13D231C7}" dt="2024-02-16T20:21:54.184" v="0"/>
          <pc:sldLayoutMkLst>
            <pc:docMk/>
            <pc:sldMasterMk cId="2460954070" sldId="2147483660"/>
            <pc:sldLayoutMk cId="3733172339" sldId="2147483665"/>
          </pc:sldLayoutMkLst>
        </pc:sldLayoutChg>
        <pc:sldLayoutChg chg="del">
          <pc:chgData name="Kimberley Collins (2223837)" userId="S::2223837@student.uwtsd.ac.uk::14b150cf-b5da-4d0c-a70d-bc693c7773d0" providerId="AD" clId="Web-{49778058-C7CC-1B99-FEBE-F80C13D231C7}" dt="2024-02-16T20:21:54.184" v="0"/>
          <pc:sldLayoutMkLst>
            <pc:docMk/>
            <pc:sldMasterMk cId="2460954070" sldId="2147483660"/>
            <pc:sldLayoutMk cId="3210312558" sldId="2147483666"/>
          </pc:sldLayoutMkLst>
        </pc:sldLayoutChg>
        <pc:sldLayoutChg chg="del">
          <pc:chgData name="Kimberley Collins (2223837)" userId="S::2223837@student.uwtsd.ac.uk::14b150cf-b5da-4d0c-a70d-bc693c7773d0" providerId="AD" clId="Web-{49778058-C7CC-1B99-FEBE-F80C13D231C7}" dt="2024-02-16T20:21:54.184" v="0"/>
          <pc:sldLayoutMkLst>
            <pc:docMk/>
            <pc:sldMasterMk cId="2460954070" sldId="2147483660"/>
            <pc:sldLayoutMk cId="3146388984" sldId="2147483667"/>
          </pc:sldLayoutMkLst>
        </pc:sldLayoutChg>
        <pc:sldLayoutChg chg="del">
          <pc:chgData name="Kimberley Collins (2223837)" userId="S::2223837@student.uwtsd.ac.uk::14b150cf-b5da-4d0c-a70d-bc693c7773d0" providerId="AD" clId="Web-{49778058-C7CC-1B99-FEBE-F80C13D231C7}" dt="2024-02-16T20:21:54.184" v="0"/>
          <pc:sldLayoutMkLst>
            <pc:docMk/>
            <pc:sldMasterMk cId="2460954070" sldId="2147483660"/>
            <pc:sldLayoutMk cId="3171841454" sldId="2147483668"/>
          </pc:sldLayoutMkLst>
        </pc:sldLayoutChg>
        <pc:sldLayoutChg chg="del">
          <pc:chgData name="Kimberley Collins (2223837)" userId="S::2223837@student.uwtsd.ac.uk::14b150cf-b5da-4d0c-a70d-bc693c7773d0" providerId="AD" clId="Web-{49778058-C7CC-1B99-FEBE-F80C13D231C7}" dt="2024-02-16T20:21:54.184" v="0"/>
          <pc:sldLayoutMkLst>
            <pc:docMk/>
            <pc:sldMasterMk cId="2460954070" sldId="2147483660"/>
            <pc:sldLayoutMk cId="1718958274" sldId="2147483669"/>
          </pc:sldLayoutMkLst>
        </pc:sldLayoutChg>
        <pc:sldLayoutChg chg="del">
          <pc:chgData name="Kimberley Collins (2223837)" userId="S::2223837@student.uwtsd.ac.uk::14b150cf-b5da-4d0c-a70d-bc693c7773d0" providerId="AD" clId="Web-{49778058-C7CC-1B99-FEBE-F80C13D231C7}" dt="2024-02-16T20:21:54.184" v="0"/>
          <pc:sldLayoutMkLst>
            <pc:docMk/>
            <pc:sldMasterMk cId="2460954070" sldId="2147483660"/>
            <pc:sldLayoutMk cId="2202905451" sldId="2147483670"/>
          </pc:sldLayoutMkLst>
        </pc:sldLayoutChg>
        <pc:sldLayoutChg chg="del">
          <pc:chgData name="Kimberley Collins (2223837)" userId="S::2223837@student.uwtsd.ac.uk::14b150cf-b5da-4d0c-a70d-bc693c7773d0" providerId="AD" clId="Web-{49778058-C7CC-1B99-FEBE-F80C13D231C7}" dt="2024-02-16T20:21:54.184" v="0"/>
          <pc:sldLayoutMkLst>
            <pc:docMk/>
            <pc:sldMasterMk cId="2460954070" sldId="2147483660"/>
            <pc:sldLayoutMk cId="3479445657" sldId="2147483671"/>
          </pc:sldLayoutMkLst>
        </pc:sldLayoutChg>
      </pc:sldMasterChg>
      <pc:sldMasterChg chg="add addSldLayout">
        <pc:chgData name="Kimberley Collins (2223837)" userId="S::2223837@student.uwtsd.ac.uk::14b150cf-b5da-4d0c-a70d-bc693c7773d0" providerId="AD" clId="Web-{49778058-C7CC-1B99-FEBE-F80C13D231C7}" dt="2024-02-16T20:21:54.184" v="0"/>
        <pc:sldMasterMkLst>
          <pc:docMk/>
          <pc:sldMasterMk cId="77853850" sldId="2147483737"/>
        </pc:sldMasterMkLst>
        <pc:sldLayoutChg chg="add">
          <pc:chgData name="Kimberley Collins (2223837)" userId="S::2223837@student.uwtsd.ac.uk::14b150cf-b5da-4d0c-a70d-bc693c7773d0" providerId="AD" clId="Web-{49778058-C7CC-1B99-FEBE-F80C13D231C7}" dt="2024-02-16T20:21:54.184" v="0"/>
          <pc:sldLayoutMkLst>
            <pc:docMk/>
            <pc:sldMasterMk cId="77853850" sldId="2147483737"/>
            <pc:sldLayoutMk cId="3175027405" sldId="2147483726"/>
          </pc:sldLayoutMkLst>
        </pc:sldLayoutChg>
        <pc:sldLayoutChg chg="add">
          <pc:chgData name="Kimberley Collins (2223837)" userId="S::2223837@student.uwtsd.ac.uk::14b150cf-b5da-4d0c-a70d-bc693c7773d0" providerId="AD" clId="Web-{49778058-C7CC-1B99-FEBE-F80C13D231C7}" dt="2024-02-16T20:21:54.184" v="0"/>
          <pc:sldLayoutMkLst>
            <pc:docMk/>
            <pc:sldMasterMk cId="77853850" sldId="2147483737"/>
            <pc:sldLayoutMk cId="3506634630" sldId="2147483727"/>
          </pc:sldLayoutMkLst>
        </pc:sldLayoutChg>
        <pc:sldLayoutChg chg="add">
          <pc:chgData name="Kimberley Collins (2223837)" userId="S::2223837@student.uwtsd.ac.uk::14b150cf-b5da-4d0c-a70d-bc693c7773d0" providerId="AD" clId="Web-{49778058-C7CC-1B99-FEBE-F80C13D231C7}" dt="2024-02-16T20:21:54.184" v="0"/>
          <pc:sldLayoutMkLst>
            <pc:docMk/>
            <pc:sldMasterMk cId="77853850" sldId="2147483737"/>
            <pc:sldLayoutMk cId="2348316380" sldId="2147483728"/>
          </pc:sldLayoutMkLst>
        </pc:sldLayoutChg>
        <pc:sldLayoutChg chg="add">
          <pc:chgData name="Kimberley Collins (2223837)" userId="S::2223837@student.uwtsd.ac.uk::14b150cf-b5da-4d0c-a70d-bc693c7773d0" providerId="AD" clId="Web-{49778058-C7CC-1B99-FEBE-F80C13D231C7}" dt="2024-02-16T20:21:54.184" v="0"/>
          <pc:sldLayoutMkLst>
            <pc:docMk/>
            <pc:sldMasterMk cId="77853850" sldId="2147483737"/>
            <pc:sldLayoutMk cId="2899145560" sldId="2147483729"/>
          </pc:sldLayoutMkLst>
        </pc:sldLayoutChg>
        <pc:sldLayoutChg chg="add">
          <pc:chgData name="Kimberley Collins (2223837)" userId="S::2223837@student.uwtsd.ac.uk::14b150cf-b5da-4d0c-a70d-bc693c7773d0" providerId="AD" clId="Web-{49778058-C7CC-1B99-FEBE-F80C13D231C7}" dt="2024-02-16T20:21:54.184" v="0"/>
          <pc:sldLayoutMkLst>
            <pc:docMk/>
            <pc:sldMasterMk cId="77853850" sldId="2147483737"/>
            <pc:sldLayoutMk cId="1437232960" sldId="2147483730"/>
          </pc:sldLayoutMkLst>
        </pc:sldLayoutChg>
        <pc:sldLayoutChg chg="add">
          <pc:chgData name="Kimberley Collins (2223837)" userId="S::2223837@student.uwtsd.ac.uk::14b150cf-b5da-4d0c-a70d-bc693c7773d0" providerId="AD" clId="Web-{49778058-C7CC-1B99-FEBE-F80C13D231C7}" dt="2024-02-16T20:21:54.184" v="0"/>
          <pc:sldLayoutMkLst>
            <pc:docMk/>
            <pc:sldMasterMk cId="77853850" sldId="2147483737"/>
            <pc:sldLayoutMk cId="830110899" sldId="2147483731"/>
          </pc:sldLayoutMkLst>
        </pc:sldLayoutChg>
        <pc:sldLayoutChg chg="add">
          <pc:chgData name="Kimberley Collins (2223837)" userId="S::2223837@student.uwtsd.ac.uk::14b150cf-b5da-4d0c-a70d-bc693c7773d0" providerId="AD" clId="Web-{49778058-C7CC-1B99-FEBE-F80C13D231C7}" dt="2024-02-16T20:21:54.184" v="0"/>
          <pc:sldLayoutMkLst>
            <pc:docMk/>
            <pc:sldMasterMk cId="77853850" sldId="2147483737"/>
            <pc:sldLayoutMk cId="2426682497" sldId="2147483732"/>
          </pc:sldLayoutMkLst>
        </pc:sldLayoutChg>
        <pc:sldLayoutChg chg="add">
          <pc:chgData name="Kimberley Collins (2223837)" userId="S::2223837@student.uwtsd.ac.uk::14b150cf-b5da-4d0c-a70d-bc693c7773d0" providerId="AD" clId="Web-{49778058-C7CC-1B99-FEBE-F80C13D231C7}" dt="2024-02-16T20:21:54.184" v="0"/>
          <pc:sldLayoutMkLst>
            <pc:docMk/>
            <pc:sldMasterMk cId="77853850" sldId="2147483737"/>
            <pc:sldLayoutMk cId="1913990013" sldId="2147483733"/>
          </pc:sldLayoutMkLst>
        </pc:sldLayoutChg>
        <pc:sldLayoutChg chg="add">
          <pc:chgData name="Kimberley Collins (2223837)" userId="S::2223837@student.uwtsd.ac.uk::14b150cf-b5da-4d0c-a70d-bc693c7773d0" providerId="AD" clId="Web-{49778058-C7CC-1B99-FEBE-F80C13D231C7}" dt="2024-02-16T20:21:54.184" v="0"/>
          <pc:sldLayoutMkLst>
            <pc:docMk/>
            <pc:sldMasterMk cId="77853850" sldId="2147483737"/>
            <pc:sldLayoutMk cId="2321298330" sldId="2147483734"/>
          </pc:sldLayoutMkLst>
        </pc:sldLayoutChg>
        <pc:sldLayoutChg chg="add">
          <pc:chgData name="Kimberley Collins (2223837)" userId="S::2223837@student.uwtsd.ac.uk::14b150cf-b5da-4d0c-a70d-bc693c7773d0" providerId="AD" clId="Web-{49778058-C7CC-1B99-FEBE-F80C13D231C7}" dt="2024-02-16T20:21:54.184" v="0"/>
          <pc:sldLayoutMkLst>
            <pc:docMk/>
            <pc:sldMasterMk cId="77853850" sldId="2147483737"/>
            <pc:sldLayoutMk cId="1798001444" sldId="2147483735"/>
          </pc:sldLayoutMkLst>
        </pc:sldLayoutChg>
        <pc:sldLayoutChg chg="add">
          <pc:chgData name="Kimberley Collins (2223837)" userId="S::2223837@student.uwtsd.ac.uk::14b150cf-b5da-4d0c-a70d-bc693c7773d0" providerId="AD" clId="Web-{49778058-C7CC-1B99-FEBE-F80C13D231C7}" dt="2024-02-16T20:21:54.184" v="0"/>
          <pc:sldLayoutMkLst>
            <pc:docMk/>
            <pc:sldMasterMk cId="77853850" sldId="2147483737"/>
            <pc:sldLayoutMk cId="295699340" sldId="2147483736"/>
          </pc:sldLayoutMkLst>
        </pc:sldLayoutChg>
      </pc:sldMasterChg>
    </pc:docChg>
  </pc:docChgLst>
  <pc:docChgLst>
    <pc:chgData name="Sophie Jones (2204235)" userId="S::2204235@student.uwtsd.ac.uk::05bf006b-4295-4a21-91b9-51aa4b59580b" providerId="AD" clId="Web-{D5B0FB1F-E384-1603-ABA3-589DCC7C12A1}"/>
    <pc:docChg chg="modSld">
      <pc:chgData name="Sophie Jones (2204235)" userId="S::2204235@student.uwtsd.ac.uk::05bf006b-4295-4a21-91b9-51aa4b59580b" providerId="AD" clId="Web-{D5B0FB1F-E384-1603-ABA3-589DCC7C12A1}" dt="2024-02-26T10:14:29.386" v="3"/>
      <pc:docMkLst>
        <pc:docMk/>
      </pc:docMkLst>
      <pc:sldChg chg="addSp delSp modSp mod setBg">
        <pc:chgData name="Sophie Jones (2204235)" userId="S::2204235@student.uwtsd.ac.uk::05bf006b-4295-4a21-91b9-51aa4b59580b" providerId="AD" clId="Web-{D5B0FB1F-E384-1603-ABA3-589DCC7C12A1}" dt="2024-02-26T10:14:29.386" v="3"/>
        <pc:sldMkLst>
          <pc:docMk/>
          <pc:sldMk cId="3626974134" sldId="270"/>
        </pc:sldMkLst>
        <pc:spChg chg="mod">
          <ac:chgData name="Sophie Jones (2204235)" userId="S::2204235@student.uwtsd.ac.uk::05bf006b-4295-4a21-91b9-51aa4b59580b" providerId="AD" clId="Web-{D5B0FB1F-E384-1603-ABA3-589DCC7C12A1}" dt="2024-02-26T10:14:29.386" v="3"/>
          <ac:spMkLst>
            <pc:docMk/>
            <pc:sldMk cId="3626974134" sldId="270"/>
            <ac:spMk id="2" creationId="{6A6E5734-7E59-17FE-93FA-DDD2CBFA64BE}"/>
          </ac:spMkLst>
        </pc:spChg>
        <pc:spChg chg="del">
          <ac:chgData name="Sophie Jones (2204235)" userId="S::2204235@student.uwtsd.ac.uk::05bf006b-4295-4a21-91b9-51aa4b59580b" providerId="AD" clId="Web-{D5B0FB1F-E384-1603-ABA3-589DCC7C12A1}" dt="2024-02-26T10:14:01.323" v="0"/>
          <ac:spMkLst>
            <pc:docMk/>
            <pc:sldMk cId="3626974134" sldId="270"/>
            <ac:spMk id="3" creationId="{BC4ED54F-9F2F-1D19-2C95-192B1B222038}"/>
          </ac:spMkLst>
        </pc:spChg>
        <pc:spChg chg="add">
          <ac:chgData name="Sophie Jones (2204235)" userId="S::2204235@student.uwtsd.ac.uk::05bf006b-4295-4a21-91b9-51aa4b59580b" providerId="AD" clId="Web-{D5B0FB1F-E384-1603-ABA3-589DCC7C12A1}" dt="2024-02-26T10:14:29.386" v="3"/>
          <ac:spMkLst>
            <pc:docMk/>
            <pc:sldMk cId="3626974134" sldId="270"/>
            <ac:spMk id="8" creationId="{110DE1AE-804F-05BE-CE10-86472CF63D0A}"/>
          </ac:spMkLst>
        </pc:spChg>
        <pc:spChg chg="add">
          <ac:chgData name="Sophie Jones (2204235)" userId="S::2204235@student.uwtsd.ac.uk::05bf006b-4295-4a21-91b9-51aa4b59580b" providerId="AD" clId="Web-{D5B0FB1F-E384-1603-ABA3-589DCC7C12A1}" dt="2024-02-26T10:14:29.386" v="3"/>
          <ac:spMkLst>
            <pc:docMk/>
            <pc:sldMk cId="3626974134" sldId="270"/>
            <ac:spMk id="11" creationId="{5A0118C5-4F8D-4CF4-BADD-53FEACC6C42A}"/>
          </ac:spMkLst>
        </pc:spChg>
        <pc:spChg chg="add">
          <ac:chgData name="Sophie Jones (2204235)" userId="S::2204235@student.uwtsd.ac.uk::05bf006b-4295-4a21-91b9-51aa4b59580b" providerId="AD" clId="Web-{D5B0FB1F-E384-1603-ABA3-589DCC7C12A1}" dt="2024-02-26T10:14:29.386" v="3"/>
          <ac:spMkLst>
            <pc:docMk/>
            <pc:sldMk cId="3626974134" sldId="270"/>
            <ac:spMk id="13" creationId="{F98F79A4-A6C7-4101-B1E9-27E05CB7CFA0}"/>
          </ac:spMkLst>
        </pc:spChg>
        <pc:spChg chg="add">
          <ac:chgData name="Sophie Jones (2204235)" userId="S::2204235@student.uwtsd.ac.uk::05bf006b-4295-4a21-91b9-51aa4b59580b" providerId="AD" clId="Web-{D5B0FB1F-E384-1603-ABA3-589DCC7C12A1}" dt="2024-02-26T10:14:29.386" v="3"/>
          <ac:spMkLst>
            <pc:docMk/>
            <pc:sldMk cId="3626974134" sldId="270"/>
            <ac:spMk id="15" creationId="{79AFCB35-9C04-4524-A0B1-57FF6865D013}"/>
          </ac:spMkLst>
        </pc:spChg>
        <pc:spChg chg="add del">
          <ac:chgData name="Sophie Jones (2204235)" userId="S::2204235@student.uwtsd.ac.uk::05bf006b-4295-4a21-91b9-51aa4b59580b" providerId="AD" clId="Web-{D5B0FB1F-E384-1603-ABA3-589DCC7C12A1}" dt="2024-02-26T10:14:29.355" v="2"/>
          <ac:spMkLst>
            <pc:docMk/>
            <pc:sldMk cId="3626974134" sldId="270"/>
            <ac:spMk id="16" creationId="{7D6BF779-0B8C-4CC2-9268-9506AD0C5331}"/>
          </ac:spMkLst>
        </pc:spChg>
        <pc:spChg chg="add">
          <ac:chgData name="Sophie Jones (2204235)" userId="S::2204235@student.uwtsd.ac.uk::05bf006b-4295-4a21-91b9-51aa4b59580b" providerId="AD" clId="Web-{D5B0FB1F-E384-1603-ABA3-589DCC7C12A1}" dt="2024-02-26T10:14:29.386" v="3"/>
          <ac:spMkLst>
            <pc:docMk/>
            <pc:sldMk cId="3626974134" sldId="270"/>
            <ac:spMk id="17" creationId="{D11AD2AD-0BA0-4DD3-8EEA-84686A0E718C}"/>
          </ac:spMkLst>
        </pc:spChg>
        <pc:spChg chg="add del">
          <ac:chgData name="Sophie Jones (2204235)" userId="S::2204235@student.uwtsd.ac.uk::05bf006b-4295-4a21-91b9-51aa4b59580b" providerId="AD" clId="Web-{D5B0FB1F-E384-1603-ABA3-589DCC7C12A1}" dt="2024-02-26T10:14:29.355" v="2"/>
          <ac:spMkLst>
            <pc:docMk/>
            <pc:sldMk cId="3626974134" sldId="270"/>
            <ac:spMk id="18" creationId="{3A397E3E-B90C-4D82-BAAA-36F7AC6A4565}"/>
          </ac:spMkLst>
        </pc:spChg>
        <pc:spChg chg="add">
          <ac:chgData name="Sophie Jones (2204235)" userId="S::2204235@student.uwtsd.ac.uk::05bf006b-4295-4a21-91b9-51aa4b59580b" providerId="AD" clId="Web-{D5B0FB1F-E384-1603-ABA3-589DCC7C12A1}" dt="2024-02-26T10:14:29.386" v="3"/>
          <ac:spMkLst>
            <pc:docMk/>
            <pc:sldMk cId="3626974134" sldId="270"/>
            <ac:spMk id="19" creationId="{83C8019B-3985-409B-9B87-494B974EE9A2}"/>
          </ac:spMkLst>
        </pc:spChg>
        <pc:spChg chg="add">
          <ac:chgData name="Sophie Jones (2204235)" userId="S::2204235@student.uwtsd.ac.uk::05bf006b-4295-4a21-91b9-51aa4b59580b" providerId="AD" clId="Web-{D5B0FB1F-E384-1603-ABA3-589DCC7C12A1}" dt="2024-02-26T10:14:29.386" v="3"/>
          <ac:spMkLst>
            <pc:docMk/>
            <pc:sldMk cId="3626974134" sldId="270"/>
            <ac:spMk id="21" creationId="{9E5C5460-229E-46C8-A712-CC317985420F}"/>
          </ac:spMkLst>
        </pc:spChg>
        <pc:spChg chg="add">
          <ac:chgData name="Sophie Jones (2204235)" userId="S::2204235@student.uwtsd.ac.uk::05bf006b-4295-4a21-91b9-51aa4b59580b" providerId="AD" clId="Web-{D5B0FB1F-E384-1603-ABA3-589DCC7C12A1}" dt="2024-02-26T10:14:29.386" v="3"/>
          <ac:spMkLst>
            <pc:docMk/>
            <pc:sldMk cId="3626974134" sldId="270"/>
            <ac:spMk id="23" creationId="{B85A4DB3-61AA-49A1-85A9-B3397CD519AB}"/>
          </ac:spMkLst>
        </pc:spChg>
        <pc:spChg chg="add del">
          <ac:chgData name="Sophie Jones (2204235)" userId="S::2204235@student.uwtsd.ac.uk::05bf006b-4295-4a21-91b9-51aa4b59580b" providerId="AD" clId="Web-{D5B0FB1F-E384-1603-ABA3-589DCC7C12A1}" dt="2024-02-26T10:14:29.355" v="2"/>
          <ac:spMkLst>
            <pc:docMk/>
            <pc:sldMk cId="3626974134" sldId="270"/>
            <ac:spMk id="32" creationId="{90A7F83A-9728-4030-8E45-9ECF1ABCCC12}"/>
          </ac:spMkLst>
        </pc:spChg>
        <pc:spChg chg="add del">
          <ac:chgData name="Sophie Jones (2204235)" userId="S::2204235@student.uwtsd.ac.uk::05bf006b-4295-4a21-91b9-51aa4b59580b" providerId="AD" clId="Web-{D5B0FB1F-E384-1603-ABA3-589DCC7C12A1}" dt="2024-02-26T10:14:29.355" v="2"/>
          <ac:spMkLst>
            <pc:docMk/>
            <pc:sldMk cId="3626974134" sldId="270"/>
            <ac:spMk id="34" creationId="{A2B5CBEA-F125-49B6-8335-227C325B112B}"/>
          </ac:spMkLst>
        </pc:spChg>
        <pc:spChg chg="add del">
          <ac:chgData name="Sophie Jones (2204235)" userId="S::2204235@student.uwtsd.ac.uk::05bf006b-4295-4a21-91b9-51aa4b59580b" providerId="AD" clId="Web-{D5B0FB1F-E384-1603-ABA3-589DCC7C12A1}" dt="2024-02-26T10:14:29.355" v="2"/>
          <ac:spMkLst>
            <pc:docMk/>
            <pc:sldMk cId="3626974134" sldId="270"/>
            <ac:spMk id="36" creationId="{FEA9761C-7BB2-45E5-A5DB-A0B35362454A}"/>
          </ac:spMkLst>
        </pc:spChg>
        <pc:spChg chg="add del">
          <ac:chgData name="Sophie Jones (2204235)" userId="S::2204235@student.uwtsd.ac.uk::05bf006b-4295-4a21-91b9-51aa4b59580b" providerId="AD" clId="Web-{D5B0FB1F-E384-1603-ABA3-589DCC7C12A1}" dt="2024-02-26T10:14:29.355" v="2"/>
          <ac:spMkLst>
            <pc:docMk/>
            <pc:sldMk cId="3626974134" sldId="270"/>
            <ac:spMk id="38" creationId="{4D1A5E71-B6B6-486A-8CDC-C7ABD9B903F6}"/>
          </ac:spMkLst>
        </pc:spChg>
        <pc:spChg chg="add del">
          <ac:chgData name="Sophie Jones (2204235)" userId="S::2204235@student.uwtsd.ac.uk::05bf006b-4295-4a21-91b9-51aa4b59580b" providerId="AD" clId="Web-{D5B0FB1F-E384-1603-ABA3-589DCC7C12A1}" dt="2024-02-26T10:14:29.355" v="2"/>
          <ac:spMkLst>
            <pc:docMk/>
            <pc:sldMk cId="3626974134" sldId="270"/>
            <ac:spMk id="40" creationId="{8E44D629-6B8E-4D88-A77E-149C0ED03498}"/>
          </ac:spMkLst>
        </pc:spChg>
        <pc:grpChg chg="add del">
          <ac:chgData name="Sophie Jones (2204235)" userId="S::2204235@student.uwtsd.ac.uk::05bf006b-4295-4a21-91b9-51aa4b59580b" providerId="AD" clId="Web-{D5B0FB1F-E384-1603-ABA3-589DCC7C12A1}" dt="2024-02-26T10:14:29.355" v="2"/>
          <ac:grpSpMkLst>
            <pc:docMk/>
            <pc:sldMk cId="3626974134" sldId="270"/>
            <ac:grpSpMk id="9" creationId="{8A351602-3772-4279-B0D3-A523F6F6EAB3}"/>
          </ac:grpSpMkLst>
        </pc:grpChg>
        <pc:grpChg chg="add del">
          <ac:chgData name="Sophie Jones (2204235)" userId="S::2204235@student.uwtsd.ac.uk::05bf006b-4295-4a21-91b9-51aa4b59580b" providerId="AD" clId="Web-{D5B0FB1F-E384-1603-ABA3-589DCC7C12A1}" dt="2024-02-26T10:14:29.355" v="2"/>
          <ac:grpSpMkLst>
            <pc:docMk/>
            <pc:sldMk cId="3626974134" sldId="270"/>
            <ac:grpSpMk id="20" creationId="{0F0C2E5D-B08F-4A99-9D15-59D33148FE02}"/>
          </ac:grpSpMkLst>
        </pc:grpChg>
        <pc:grpChg chg="add">
          <ac:chgData name="Sophie Jones (2204235)" userId="S::2204235@student.uwtsd.ac.uk::05bf006b-4295-4a21-91b9-51aa4b59580b" providerId="AD" clId="Web-{D5B0FB1F-E384-1603-ABA3-589DCC7C12A1}" dt="2024-02-26T10:14:29.386" v="3"/>
          <ac:grpSpMkLst>
            <pc:docMk/>
            <pc:sldMk cId="3626974134" sldId="270"/>
            <ac:grpSpMk id="25" creationId="{0C156BF8-7FF7-440F-BE2B-417DFFE8BFA5}"/>
          </ac:grpSpMkLst>
        </pc:grpChg>
        <pc:grpChg chg="add del">
          <ac:chgData name="Sophie Jones (2204235)" userId="S::2204235@student.uwtsd.ac.uk::05bf006b-4295-4a21-91b9-51aa4b59580b" providerId="AD" clId="Web-{D5B0FB1F-E384-1603-ABA3-589DCC7C12A1}" dt="2024-02-26T10:14:29.355" v="2"/>
          <ac:grpSpMkLst>
            <pc:docMk/>
            <pc:sldMk cId="3626974134" sldId="270"/>
            <ac:grpSpMk id="28" creationId="{BB7A900B-006E-46F4-831E-5AABAEE45EE1}"/>
          </ac:grpSpMkLst>
        </pc:grpChg>
        <pc:grpChg chg="add del">
          <ac:chgData name="Sophie Jones (2204235)" userId="S::2204235@student.uwtsd.ac.uk::05bf006b-4295-4a21-91b9-51aa4b59580b" providerId="AD" clId="Web-{D5B0FB1F-E384-1603-ABA3-589DCC7C12A1}" dt="2024-02-26T10:14:29.355" v="2"/>
          <ac:grpSpMkLst>
            <pc:docMk/>
            <pc:sldMk cId="3626974134" sldId="270"/>
            <ac:grpSpMk id="42" creationId="{FB9739EB-7F66-433D-841F-AB3CD18700B7}"/>
          </ac:grpSpMkLst>
        </pc:grpChg>
        <pc:grpChg chg="add del">
          <ac:chgData name="Sophie Jones (2204235)" userId="S::2204235@student.uwtsd.ac.uk::05bf006b-4295-4a21-91b9-51aa4b59580b" providerId="AD" clId="Web-{D5B0FB1F-E384-1603-ABA3-589DCC7C12A1}" dt="2024-02-26T10:14:29.355" v="2"/>
          <ac:grpSpMkLst>
            <pc:docMk/>
            <pc:sldMk cId="3626974134" sldId="270"/>
            <ac:grpSpMk id="49" creationId="{8B6BCBAB-41A5-4D6D-8C9B-55E3AA6FCC21}"/>
          </ac:grpSpMkLst>
        </pc:grpChg>
        <pc:picChg chg="add mod ord">
          <ac:chgData name="Sophie Jones (2204235)" userId="S::2204235@student.uwtsd.ac.uk::05bf006b-4295-4a21-91b9-51aa4b59580b" providerId="AD" clId="Web-{D5B0FB1F-E384-1603-ABA3-589DCC7C12A1}" dt="2024-02-26T10:14:29.386" v="3"/>
          <ac:picMkLst>
            <pc:docMk/>
            <pc:sldMk cId="3626974134" sldId="270"/>
            <ac:picMk id="4" creationId="{61969B29-4CB2-DA41-77C8-D48DA2C06661}"/>
          </ac:picMkLst>
        </pc:picChg>
      </pc:sldChg>
    </pc:docChg>
  </pc:docChgLst>
  <pc:docChgLst>
    <pc:chgData name="Sophie Jones (2204235)" userId="S::2204235@student.uwtsd.ac.uk::05bf006b-4295-4a21-91b9-51aa4b59580b" providerId="AD" clId="Web-{7E477669-FA9B-4797-85BF-9416F147CFB2}"/>
    <pc:docChg chg="modSld sldOrd">
      <pc:chgData name="Sophie Jones (2204235)" userId="S::2204235@student.uwtsd.ac.uk::05bf006b-4295-4a21-91b9-51aa4b59580b" providerId="AD" clId="Web-{7E477669-FA9B-4797-85BF-9416F147CFB2}" dt="2024-02-26T10:07:14.500" v="510" actId="14100"/>
      <pc:docMkLst>
        <pc:docMk/>
      </pc:docMkLst>
      <pc:sldChg chg="modSp">
        <pc:chgData name="Sophie Jones (2204235)" userId="S::2204235@student.uwtsd.ac.uk::05bf006b-4295-4a21-91b9-51aa4b59580b" providerId="AD" clId="Web-{7E477669-FA9B-4797-85BF-9416F147CFB2}" dt="2024-02-26T09:41:58.922" v="143" actId="20577"/>
        <pc:sldMkLst>
          <pc:docMk/>
          <pc:sldMk cId="723340218" sldId="260"/>
        </pc:sldMkLst>
        <pc:spChg chg="mod">
          <ac:chgData name="Sophie Jones (2204235)" userId="S::2204235@student.uwtsd.ac.uk::05bf006b-4295-4a21-91b9-51aa4b59580b" providerId="AD" clId="Web-{7E477669-FA9B-4797-85BF-9416F147CFB2}" dt="2024-02-26T09:41:58.922" v="143" actId="20577"/>
          <ac:spMkLst>
            <pc:docMk/>
            <pc:sldMk cId="723340218" sldId="260"/>
            <ac:spMk id="3" creationId="{0F161A9B-1659-4637-B09B-E92381A63BE2}"/>
          </ac:spMkLst>
        </pc:spChg>
      </pc:sldChg>
      <pc:sldChg chg="modSp ord">
        <pc:chgData name="Sophie Jones (2204235)" userId="S::2204235@student.uwtsd.ac.uk::05bf006b-4295-4a21-91b9-51aa4b59580b" providerId="AD" clId="Web-{7E477669-FA9B-4797-85BF-9416F147CFB2}" dt="2024-02-26T09:58:54.980" v="471" actId="20577"/>
        <pc:sldMkLst>
          <pc:docMk/>
          <pc:sldMk cId="3626974134" sldId="270"/>
        </pc:sldMkLst>
        <pc:spChg chg="mod">
          <ac:chgData name="Sophie Jones (2204235)" userId="S::2204235@student.uwtsd.ac.uk::05bf006b-4295-4a21-91b9-51aa4b59580b" providerId="AD" clId="Web-{7E477669-FA9B-4797-85BF-9416F147CFB2}" dt="2024-02-26T09:58:54.980" v="471" actId="20577"/>
          <ac:spMkLst>
            <pc:docMk/>
            <pc:sldMk cId="3626974134" sldId="270"/>
            <ac:spMk id="2" creationId="{6A6E5734-7E59-17FE-93FA-DDD2CBFA64BE}"/>
          </ac:spMkLst>
        </pc:spChg>
      </pc:sldChg>
      <pc:sldChg chg="modSp ord">
        <pc:chgData name="Sophie Jones (2204235)" userId="S::2204235@student.uwtsd.ac.uk::05bf006b-4295-4a21-91b9-51aa4b59580b" providerId="AD" clId="Web-{7E477669-FA9B-4797-85BF-9416F147CFB2}" dt="2024-02-26T10:01:33.147" v="502"/>
        <pc:sldMkLst>
          <pc:docMk/>
          <pc:sldMk cId="2225018353" sldId="273"/>
        </pc:sldMkLst>
        <pc:spChg chg="mod">
          <ac:chgData name="Sophie Jones (2204235)" userId="S::2204235@student.uwtsd.ac.uk::05bf006b-4295-4a21-91b9-51aa4b59580b" providerId="AD" clId="Web-{7E477669-FA9B-4797-85BF-9416F147CFB2}" dt="2024-02-26T10:00:17.298" v="489" actId="20577"/>
          <ac:spMkLst>
            <pc:docMk/>
            <pc:sldMk cId="2225018353" sldId="273"/>
            <ac:spMk id="2" creationId="{515B1782-5AAA-F2D7-C61F-172343E4462E}"/>
          </ac:spMkLst>
        </pc:spChg>
      </pc:sldChg>
      <pc:sldChg chg="addSp delSp modSp mod setBg">
        <pc:chgData name="Sophie Jones (2204235)" userId="S::2204235@student.uwtsd.ac.uk::05bf006b-4295-4a21-91b9-51aa4b59580b" providerId="AD" clId="Web-{7E477669-FA9B-4797-85BF-9416F147CFB2}" dt="2024-02-26T10:07:14.500" v="510" actId="14100"/>
        <pc:sldMkLst>
          <pc:docMk/>
          <pc:sldMk cId="3028861416" sldId="274"/>
        </pc:sldMkLst>
        <pc:spChg chg="mod">
          <ac:chgData name="Sophie Jones (2204235)" userId="S::2204235@student.uwtsd.ac.uk::05bf006b-4295-4a21-91b9-51aa4b59580b" providerId="AD" clId="Web-{7E477669-FA9B-4797-85BF-9416F147CFB2}" dt="2024-02-26T10:06:52.733" v="509"/>
          <ac:spMkLst>
            <pc:docMk/>
            <pc:sldMk cId="3028861416" sldId="274"/>
            <ac:spMk id="2" creationId="{6076DAC6-97F7-BBAD-45D7-7EA36735D609}"/>
          </ac:spMkLst>
        </pc:spChg>
        <pc:spChg chg="mod">
          <ac:chgData name="Sophie Jones (2204235)" userId="S::2204235@student.uwtsd.ac.uk::05bf006b-4295-4a21-91b9-51aa4b59580b" providerId="AD" clId="Web-{7E477669-FA9B-4797-85BF-9416F147CFB2}" dt="2024-02-26T10:06:52.733" v="509"/>
          <ac:spMkLst>
            <pc:docMk/>
            <pc:sldMk cId="3028861416" sldId="274"/>
            <ac:spMk id="3" creationId="{9D209C27-3A42-F80C-A438-3438FDCD964E}"/>
          </ac:spMkLst>
        </pc:spChg>
        <pc:spChg chg="add del">
          <ac:chgData name="Sophie Jones (2204235)" userId="S::2204235@student.uwtsd.ac.uk::05bf006b-4295-4a21-91b9-51aa4b59580b" providerId="AD" clId="Web-{7E477669-FA9B-4797-85BF-9416F147CFB2}" dt="2024-02-26T10:06:52.733" v="509"/>
          <ac:spMkLst>
            <pc:docMk/>
            <pc:sldMk cId="3028861416" sldId="274"/>
            <ac:spMk id="9" creationId="{5A0118C5-4F8D-4CF4-BADD-53FEACC6C42A}"/>
          </ac:spMkLst>
        </pc:spChg>
        <pc:spChg chg="add del">
          <ac:chgData name="Sophie Jones (2204235)" userId="S::2204235@student.uwtsd.ac.uk::05bf006b-4295-4a21-91b9-51aa4b59580b" providerId="AD" clId="Web-{7E477669-FA9B-4797-85BF-9416F147CFB2}" dt="2024-02-26T10:06:52.733" v="509"/>
          <ac:spMkLst>
            <pc:docMk/>
            <pc:sldMk cId="3028861416" sldId="274"/>
            <ac:spMk id="11" creationId="{F98F79A4-A6C7-4101-B1E9-27E05CB7CFA0}"/>
          </ac:spMkLst>
        </pc:spChg>
        <pc:spChg chg="add del">
          <ac:chgData name="Sophie Jones (2204235)" userId="S::2204235@student.uwtsd.ac.uk::05bf006b-4295-4a21-91b9-51aa4b59580b" providerId="AD" clId="Web-{7E477669-FA9B-4797-85BF-9416F147CFB2}" dt="2024-02-26T10:06:52.733" v="509"/>
          <ac:spMkLst>
            <pc:docMk/>
            <pc:sldMk cId="3028861416" sldId="274"/>
            <ac:spMk id="13" creationId="{79AFCB35-9C04-4524-A0B1-57FF6865D013}"/>
          </ac:spMkLst>
        </pc:spChg>
        <pc:spChg chg="add del">
          <ac:chgData name="Sophie Jones (2204235)" userId="S::2204235@student.uwtsd.ac.uk::05bf006b-4295-4a21-91b9-51aa4b59580b" providerId="AD" clId="Web-{7E477669-FA9B-4797-85BF-9416F147CFB2}" dt="2024-02-26T10:06:52.733" v="509"/>
          <ac:spMkLst>
            <pc:docMk/>
            <pc:sldMk cId="3028861416" sldId="274"/>
            <ac:spMk id="15" creationId="{D11AD2AD-0BA0-4DD3-8EEA-84686A0E718C}"/>
          </ac:spMkLst>
        </pc:spChg>
        <pc:spChg chg="add del">
          <ac:chgData name="Sophie Jones (2204235)" userId="S::2204235@student.uwtsd.ac.uk::05bf006b-4295-4a21-91b9-51aa4b59580b" providerId="AD" clId="Web-{7E477669-FA9B-4797-85BF-9416F147CFB2}" dt="2024-02-26T10:06:52.733" v="509"/>
          <ac:spMkLst>
            <pc:docMk/>
            <pc:sldMk cId="3028861416" sldId="274"/>
            <ac:spMk id="17" creationId="{83C8019B-3985-409B-9B87-494B974EE9A2}"/>
          </ac:spMkLst>
        </pc:spChg>
        <pc:spChg chg="add del">
          <ac:chgData name="Sophie Jones (2204235)" userId="S::2204235@student.uwtsd.ac.uk::05bf006b-4295-4a21-91b9-51aa4b59580b" providerId="AD" clId="Web-{7E477669-FA9B-4797-85BF-9416F147CFB2}" dt="2024-02-26T10:06:52.733" v="509"/>
          <ac:spMkLst>
            <pc:docMk/>
            <pc:sldMk cId="3028861416" sldId="274"/>
            <ac:spMk id="19" creationId="{9E5C5460-229E-46C8-A712-CC317985420F}"/>
          </ac:spMkLst>
        </pc:spChg>
        <pc:spChg chg="add del">
          <ac:chgData name="Sophie Jones (2204235)" userId="S::2204235@student.uwtsd.ac.uk::05bf006b-4295-4a21-91b9-51aa4b59580b" providerId="AD" clId="Web-{7E477669-FA9B-4797-85BF-9416F147CFB2}" dt="2024-02-26T10:06:52.733" v="509"/>
          <ac:spMkLst>
            <pc:docMk/>
            <pc:sldMk cId="3028861416" sldId="274"/>
            <ac:spMk id="21" creationId="{B85A4DB3-61AA-49A1-85A9-B3397CD519AB}"/>
          </ac:spMkLst>
        </pc:spChg>
        <pc:grpChg chg="add del">
          <ac:chgData name="Sophie Jones (2204235)" userId="S::2204235@student.uwtsd.ac.uk::05bf006b-4295-4a21-91b9-51aa4b59580b" providerId="AD" clId="Web-{7E477669-FA9B-4797-85BF-9416F147CFB2}" dt="2024-02-26T10:06:52.733" v="509"/>
          <ac:grpSpMkLst>
            <pc:docMk/>
            <pc:sldMk cId="3028861416" sldId="274"/>
            <ac:grpSpMk id="23" creationId="{0C156BF8-7FF7-440F-BE2B-417DFFE8BFA5}"/>
          </ac:grpSpMkLst>
        </pc:grpChg>
        <pc:picChg chg="add mod">
          <ac:chgData name="Sophie Jones (2204235)" userId="S::2204235@student.uwtsd.ac.uk::05bf006b-4295-4a21-91b9-51aa4b59580b" providerId="AD" clId="Web-{7E477669-FA9B-4797-85BF-9416F147CFB2}" dt="2024-02-26T10:07:14.500" v="510" actId="14100"/>
          <ac:picMkLst>
            <pc:docMk/>
            <pc:sldMk cId="3028861416" sldId="274"/>
            <ac:picMk id="4" creationId="{4B83A7C8-AABC-0D03-BE20-FC78C93B9699}"/>
          </ac:picMkLst>
        </pc:picChg>
      </pc:sldChg>
      <pc:sldChg chg="modSp">
        <pc:chgData name="Sophie Jones (2204235)" userId="S::2204235@student.uwtsd.ac.uk::05bf006b-4295-4a21-91b9-51aa4b59580b" providerId="AD" clId="Web-{7E477669-FA9B-4797-85BF-9416F147CFB2}" dt="2024-02-26T10:01:22.178" v="501" actId="20577"/>
        <pc:sldMkLst>
          <pc:docMk/>
          <pc:sldMk cId="2747834271" sldId="275"/>
        </pc:sldMkLst>
        <pc:spChg chg="mod">
          <ac:chgData name="Sophie Jones (2204235)" userId="S::2204235@student.uwtsd.ac.uk::05bf006b-4295-4a21-91b9-51aa4b59580b" providerId="AD" clId="Web-{7E477669-FA9B-4797-85BF-9416F147CFB2}" dt="2024-02-26T10:01:22.178" v="501" actId="20577"/>
          <ac:spMkLst>
            <pc:docMk/>
            <pc:sldMk cId="2747834271" sldId="275"/>
            <ac:spMk id="2" creationId="{FB0321A2-20DD-06D0-9772-70DDAD6CD331}"/>
          </ac:spMkLst>
        </pc:spChg>
      </pc:sldChg>
    </pc:docChg>
  </pc:docChgLst>
  <pc:docChgLst>
    <pc:chgData name="Kimberley Collins (2223837)" userId="S::2223837@student.uwtsd.ac.uk::14b150cf-b5da-4d0c-a70d-bc693c7773d0" providerId="AD" clId="Web-{3BC1B357-42FE-16E4-9801-1497FC88E68E}"/>
    <pc:docChg chg="addSld modSld">
      <pc:chgData name="Kimberley Collins (2223837)" userId="S::2223837@student.uwtsd.ac.uk::14b150cf-b5da-4d0c-a70d-bc693c7773d0" providerId="AD" clId="Web-{3BC1B357-42FE-16E4-9801-1497FC88E68E}" dt="2024-03-01T21:43:05.476" v="439" actId="1076"/>
      <pc:docMkLst>
        <pc:docMk/>
      </pc:docMkLst>
      <pc:sldChg chg="modSp">
        <pc:chgData name="Kimberley Collins (2223837)" userId="S::2223837@student.uwtsd.ac.uk::14b150cf-b5da-4d0c-a70d-bc693c7773d0" providerId="AD" clId="Web-{3BC1B357-42FE-16E4-9801-1497FC88E68E}" dt="2024-03-01T21:15:41.779" v="232" actId="1076"/>
        <pc:sldMkLst>
          <pc:docMk/>
          <pc:sldMk cId="2165140220" sldId="257"/>
        </pc:sldMkLst>
        <pc:spChg chg="mod">
          <ac:chgData name="Kimberley Collins (2223837)" userId="S::2223837@student.uwtsd.ac.uk::14b150cf-b5da-4d0c-a70d-bc693c7773d0" providerId="AD" clId="Web-{3BC1B357-42FE-16E4-9801-1497FC88E68E}" dt="2024-03-01T21:15:26.169" v="229" actId="1076"/>
          <ac:spMkLst>
            <pc:docMk/>
            <pc:sldMk cId="2165140220" sldId="257"/>
            <ac:spMk id="2" creationId="{4FC7158E-7BF8-9FFC-21B8-770438D24841}"/>
          </ac:spMkLst>
        </pc:spChg>
        <pc:spChg chg="mod">
          <ac:chgData name="Kimberley Collins (2223837)" userId="S::2223837@student.uwtsd.ac.uk::14b150cf-b5da-4d0c-a70d-bc693c7773d0" providerId="AD" clId="Web-{3BC1B357-42FE-16E4-9801-1497FC88E68E}" dt="2024-03-01T21:15:41.779" v="232" actId="1076"/>
          <ac:spMkLst>
            <pc:docMk/>
            <pc:sldMk cId="2165140220" sldId="257"/>
            <ac:spMk id="3" creationId="{07E90E7B-7ABC-75A4-0C89-8AC04EF1237C}"/>
          </ac:spMkLst>
        </pc:spChg>
        <pc:picChg chg="mod modCrop">
          <ac:chgData name="Kimberley Collins (2223837)" userId="S::2223837@student.uwtsd.ac.uk::14b150cf-b5da-4d0c-a70d-bc693c7773d0" providerId="AD" clId="Web-{3BC1B357-42FE-16E4-9801-1497FC88E68E}" dt="2024-03-01T21:15:10.106" v="228" actId="1076"/>
          <ac:picMkLst>
            <pc:docMk/>
            <pc:sldMk cId="2165140220" sldId="257"/>
            <ac:picMk id="4" creationId="{97FBB59E-79C4-CB21-EB72-152F146812A9}"/>
          </ac:picMkLst>
        </pc:picChg>
      </pc:sldChg>
      <pc:sldChg chg="modSp">
        <pc:chgData name="Kimberley Collins (2223837)" userId="S::2223837@student.uwtsd.ac.uk::14b150cf-b5da-4d0c-a70d-bc693c7773d0" providerId="AD" clId="Web-{3BC1B357-42FE-16E4-9801-1497FC88E68E}" dt="2024-03-01T21:25:44.950" v="303" actId="20577"/>
        <pc:sldMkLst>
          <pc:docMk/>
          <pc:sldMk cId="2011478094" sldId="258"/>
        </pc:sldMkLst>
        <pc:spChg chg="mod">
          <ac:chgData name="Kimberley Collins (2223837)" userId="S::2223837@student.uwtsd.ac.uk::14b150cf-b5da-4d0c-a70d-bc693c7773d0" providerId="AD" clId="Web-{3BC1B357-42FE-16E4-9801-1497FC88E68E}" dt="2024-03-01T21:25:44.950" v="303" actId="20577"/>
          <ac:spMkLst>
            <pc:docMk/>
            <pc:sldMk cId="2011478094" sldId="258"/>
            <ac:spMk id="3" creationId="{3EE53CE4-AE3E-E7EA-5DF5-074B37AD104E}"/>
          </ac:spMkLst>
        </pc:spChg>
      </pc:sldChg>
      <pc:sldChg chg="modSp">
        <pc:chgData name="Kimberley Collins (2223837)" userId="S::2223837@student.uwtsd.ac.uk::14b150cf-b5da-4d0c-a70d-bc693c7773d0" providerId="AD" clId="Web-{3BC1B357-42FE-16E4-9801-1497FC88E68E}" dt="2024-03-01T21:08:56.393" v="125" actId="20577"/>
        <pc:sldMkLst>
          <pc:docMk/>
          <pc:sldMk cId="771945602" sldId="276"/>
        </pc:sldMkLst>
        <pc:spChg chg="mod">
          <ac:chgData name="Kimberley Collins (2223837)" userId="S::2223837@student.uwtsd.ac.uk::14b150cf-b5da-4d0c-a70d-bc693c7773d0" providerId="AD" clId="Web-{3BC1B357-42FE-16E4-9801-1497FC88E68E}" dt="2024-03-01T21:08:56.393" v="125" actId="20577"/>
          <ac:spMkLst>
            <pc:docMk/>
            <pc:sldMk cId="771945602" sldId="276"/>
            <ac:spMk id="3" creationId="{89094E8D-1B1B-52A7-AF30-0BCDE80789E4}"/>
          </ac:spMkLst>
        </pc:spChg>
      </pc:sldChg>
      <pc:sldChg chg="modSp">
        <pc:chgData name="Kimberley Collins (2223837)" userId="S::2223837@student.uwtsd.ac.uk::14b150cf-b5da-4d0c-a70d-bc693c7773d0" providerId="AD" clId="Web-{3BC1B357-42FE-16E4-9801-1497FC88E68E}" dt="2024-03-01T21:11:08.506" v="180" actId="20577"/>
        <pc:sldMkLst>
          <pc:docMk/>
          <pc:sldMk cId="3757822653" sldId="277"/>
        </pc:sldMkLst>
        <pc:spChg chg="mod">
          <ac:chgData name="Kimberley Collins (2223837)" userId="S::2223837@student.uwtsd.ac.uk::14b150cf-b5da-4d0c-a70d-bc693c7773d0" providerId="AD" clId="Web-{3BC1B357-42FE-16E4-9801-1497FC88E68E}" dt="2024-03-01T21:11:08.506" v="180" actId="20577"/>
          <ac:spMkLst>
            <pc:docMk/>
            <pc:sldMk cId="3757822653" sldId="277"/>
            <ac:spMk id="3" creationId="{4ED5BEF6-32BC-5C46-09CD-D3A686F45355}"/>
          </ac:spMkLst>
        </pc:spChg>
      </pc:sldChg>
      <pc:sldChg chg="modSp">
        <pc:chgData name="Kimberley Collins (2223837)" userId="S::2223837@student.uwtsd.ac.uk::14b150cf-b5da-4d0c-a70d-bc693c7773d0" providerId="AD" clId="Web-{3BC1B357-42FE-16E4-9801-1497FC88E68E}" dt="2024-03-01T21:29:40.659" v="352" actId="20577"/>
        <pc:sldMkLst>
          <pc:docMk/>
          <pc:sldMk cId="4217987623" sldId="278"/>
        </pc:sldMkLst>
        <pc:spChg chg="mod">
          <ac:chgData name="Kimberley Collins (2223837)" userId="S::2223837@student.uwtsd.ac.uk::14b150cf-b5da-4d0c-a70d-bc693c7773d0" providerId="AD" clId="Web-{3BC1B357-42FE-16E4-9801-1497FC88E68E}" dt="2024-03-01T21:29:40.659" v="352" actId="20577"/>
          <ac:spMkLst>
            <pc:docMk/>
            <pc:sldMk cId="4217987623" sldId="278"/>
            <ac:spMk id="3" creationId="{24A113ED-0922-9C78-C0DB-939C2516E020}"/>
          </ac:spMkLst>
        </pc:spChg>
      </pc:sldChg>
      <pc:sldChg chg="modSp">
        <pc:chgData name="Kimberley Collins (2223837)" userId="S::2223837@student.uwtsd.ac.uk::14b150cf-b5da-4d0c-a70d-bc693c7773d0" providerId="AD" clId="Web-{3BC1B357-42FE-16E4-9801-1497FC88E68E}" dt="2024-03-01T21:28:14.047" v="350" actId="20577"/>
        <pc:sldMkLst>
          <pc:docMk/>
          <pc:sldMk cId="3424161113" sldId="279"/>
        </pc:sldMkLst>
        <pc:spChg chg="mod">
          <ac:chgData name="Kimberley Collins (2223837)" userId="S::2223837@student.uwtsd.ac.uk::14b150cf-b5da-4d0c-a70d-bc693c7773d0" providerId="AD" clId="Web-{3BC1B357-42FE-16E4-9801-1497FC88E68E}" dt="2024-03-01T21:28:14.047" v="350" actId="20577"/>
          <ac:spMkLst>
            <pc:docMk/>
            <pc:sldMk cId="3424161113" sldId="279"/>
            <ac:spMk id="3" creationId="{6A7A7187-4891-D872-AA6C-FD169E56852E}"/>
          </ac:spMkLst>
        </pc:spChg>
      </pc:sldChg>
      <pc:sldChg chg="addSp delSp modSp new">
        <pc:chgData name="Kimberley Collins (2223837)" userId="S::2223837@student.uwtsd.ac.uk::14b150cf-b5da-4d0c-a70d-bc693c7773d0" providerId="AD" clId="Web-{3BC1B357-42FE-16E4-9801-1497FC88E68E}" dt="2024-03-01T21:43:05.476" v="439" actId="1076"/>
        <pc:sldMkLst>
          <pc:docMk/>
          <pc:sldMk cId="2988717689" sldId="284"/>
        </pc:sldMkLst>
        <pc:spChg chg="del">
          <ac:chgData name="Kimberley Collins (2223837)" userId="S::2223837@student.uwtsd.ac.uk::14b150cf-b5da-4d0c-a70d-bc693c7773d0" providerId="AD" clId="Web-{3BC1B357-42FE-16E4-9801-1497FC88E68E}" dt="2024-03-01T21:33:04.805" v="372"/>
          <ac:spMkLst>
            <pc:docMk/>
            <pc:sldMk cId="2988717689" sldId="284"/>
            <ac:spMk id="2" creationId="{21A9D330-F678-AEFF-A462-7C67505FEF4F}"/>
          </ac:spMkLst>
        </pc:spChg>
        <pc:spChg chg="mod">
          <ac:chgData name="Kimberley Collins (2223837)" userId="S::2223837@student.uwtsd.ac.uk::14b150cf-b5da-4d0c-a70d-bc693c7773d0" providerId="AD" clId="Web-{3BC1B357-42FE-16E4-9801-1497FC88E68E}" dt="2024-03-01T21:30:25.473" v="358" actId="20577"/>
          <ac:spMkLst>
            <pc:docMk/>
            <pc:sldMk cId="2988717689" sldId="284"/>
            <ac:spMk id="3" creationId="{F4F44A45-7343-E761-8E4E-2BE78588594D}"/>
          </ac:spMkLst>
        </pc:spChg>
        <pc:spChg chg="add mod">
          <ac:chgData name="Kimberley Collins (2223837)" userId="S::2223837@student.uwtsd.ac.uk::14b150cf-b5da-4d0c-a70d-bc693c7773d0" providerId="AD" clId="Web-{3BC1B357-42FE-16E4-9801-1497FC88E68E}" dt="2024-03-01T21:43:05.476" v="439" actId="1076"/>
          <ac:spMkLst>
            <pc:docMk/>
            <pc:sldMk cId="2988717689" sldId="284"/>
            <ac:spMk id="4" creationId="{ACA3B80E-9AA6-D56C-A3C1-B156A4CACB12}"/>
          </ac:spMkLst>
        </pc:spChg>
        <pc:spChg chg="add mod">
          <ac:chgData name="Kimberley Collins (2223837)" userId="S::2223837@student.uwtsd.ac.uk::14b150cf-b5da-4d0c-a70d-bc693c7773d0" providerId="AD" clId="Web-{3BC1B357-42FE-16E4-9801-1497FC88E68E}" dt="2024-03-01T21:42:56.335" v="438" actId="1076"/>
          <ac:spMkLst>
            <pc:docMk/>
            <pc:sldMk cId="2988717689" sldId="284"/>
            <ac:spMk id="5" creationId="{477B47DE-56C9-84D2-63C4-07FD7E6F0D32}"/>
          </ac:spMkLst>
        </pc:spChg>
      </pc:sldChg>
    </pc:docChg>
  </pc:docChgLst>
  <pc:docChgLst>
    <pc:chgData name="Sophie Jones (2204235)" userId="S::2204235@student.uwtsd.ac.uk::05bf006b-4295-4a21-91b9-51aa4b59580b" providerId="AD" clId="Web-{C91CDB8A-F46B-7CEE-A41C-25FE5C8D712C}"/>
    <pc:docChg chg="addSld modSld">
      <pc:chgData name="Sophie Jones (2204235)" userId="S::2204235@student.uwtsd.ac.uk::05bf006b-4295-4a21-91b9-51aa4b59580b" providerId="AD" clId="Web-{C91CDB8A-F46B-7CEE-A41C-25FE5C8D712C}" dt="2024-03-11T10:45:37.077" v="74" actId="20577"/>
      <pc:docMkLst>
        <pc:docMk/>
      </pc:docMkLst>
      <pc:sldChg chg="modSp">
        <pc:chgData name="Sophie Jones (2204235)" userId="S::2204235@student.uwtsd.ac.uk::05bf006b-4295-4a21-91b9-51aa4b59580b" providerId="AD" clId="Web-{C91CDB8A-F46B-7CEE-A41C-25FE5C8D712C}" dt="2024-03-11T10:33:42.283" v="51" actId="20577"/>
        <pc:sldMkLst>
          <pc:docMk/>
          <pc:sldMk cId="723340218" sldId="260"/>
        </pc:sldMkLst>
        <pc:spChg chg="mod">
          <ac:chgData name="Sophie Jones (2204235)" userId="S::2204235@student.uwtsd.ac.uk::05bf006b-4295-4a21-91b9-51aa4b59580b" providerId="AD" clId="Web-{C91CDB8A-F46B-7CEE-A41C-25FE5C8D712C}" dt="2024-03-11T10:33:42.283" v="51" actId="20577"/>
          <ac:spMkLst>
            <pc:docMk/>
            <pc:sldMk cId="723340218" sldId="260"/>
            <ac:spMk id="3" creationId="{0F161A9B-1659-4637-B09B-E92381A63BE2}"/>
          </ac:spMkLst>
        </pc:spChg>
      </pc:sldChg>
      <pc:sldChg chg="modSp">
        <pc:chgData name="Sophie Jones (2204235)" userId="S::2204235@student.uwtsd.ac.uk::05bf006b-4295-4a21-91b9-51aa4b59580b" providerId="AD" clId="Web-{C91CDB8A-F46B-7CEE-A41C-25FE5C8D712C}" dt="2024-03-11T10:45:37.077" v="74" actId="20577"/>
        <pc:sldMkLst>
          <pc:docMk/>
          <pc:sldMk cId="3028861416" sldId="274"/>
        </pc:sldMkLst>
        <pc:spChg chg="mod">
          <ac:chgData name="Sophie Jones (2204235)" userId="S::2204235@student.uwtsd.ac.uk::05bf006b-4295-4a21-91b9-51aa4b59580b" providerId="AD" clId="Web-{C91CDB8A-F46B-7CEE-A41C-25FE5C8D712C}" dt="2024-03-11T10:45:37.077" v="74" actId="20577"/>
          <ac:spMkLst>
            <pc:docMk/>
            <pc:sldMk cId="3028861416" sldId="274"/>
            <ac:spMk id="3" creationId="{9D209C27-3A42-F80C-A438-3438FDCD964E}"/>
          </ac:spMkLst>
        </pc:spChg>
      </pc:sldChg>
      <pc:sldChg chg="modSp new">
        <pc:chgData name="Sophie Jones (2204235)" userId="S::2204235@student.uwtsd.ac.uk::05bf006b-4295-4a21-91b9-51aa4b59580b" providerId="AD" clId="Web-{C91CDB8A-F46B-7CEE-A41C-25FE5C8D712C}" dt="2024-03-11T10:17:06.362" v="10" actId="20577"/>
        <pc:sldMkLst>
          <pc:docMk/>
          <pc:sldMk cId="655383086" sldId="286"/>
        </pc:sldMkLst>
        <pc:spChg chg="mod">
          <ac:chgData name="Sophie Jones (2204235)" userId="S::2204235@student.uwtsd.ac.uk::05bf006b-4295-4a21-91b9-51aa4b59580b" providerId="AD" clId="Web-{C91CDB8A-F46B-7CEE-A41C-25FE5C8D712C}" dt="2024-03-11T10:17:06.362" v="10" actId="20577"/>
          <ac:spMkLst>
            <pc:docMk/>
            <pc:sldMk cId="655383086" sldId="286"/>
            <ac:spMk id="2" creationId="{F3D6486A-29D2-76CE-11A3-61302FB8EDFF}"/>
          </ac:spMkLst>
        </pc:spChg>
      </pc:sldChg>
    </pc:docChg>
  </pc:docChgLst>
  <pc:docChgLst>
    <pc:chgData name="D'Andre Wells (2204698)" userId="S::2204698@student.uwtsd.ac.uk::1510ed64-04b3-426c-a130-ee168e48bd3e" providerId="AD" clId="Web-{EF465C6B-DD71-49FF-9DAA-831D2FCC00EB}"/>
    <pc:docChg chg="modSld">
      <pc:chgData name="D'Andre Wells (2204698)" userId="S::2204698@student.uwtsd.ac.uk::1510ed64-04b3-426c-a130-ee168e48bd3e" providerId="AD" clId="Web-{EF465C6B-DD71-49FF-9DAA-831D2FCC00EB}" dt="2024-03-04T11:46:18.229" v="110" actId="14100"/>
      <pc:docMkLst>
        <pc:docMk/>
      </pc:docMkLst>
      <pc:sldChg chg="modSp">
        <pc:chgData name="D'Andre Wells (2204698)" userId="S::2204698@student.uwtsd.ac.uk::1510ed64-04b3-426c-a130-ee168e48bd3e" providerId="AD" clId="Web-{EF465C6B-DD71-49FF-9DAA-831D2FCC00EB}" dt="2024-03-04T11:46:18.229" v="110" actId="14100"/>
        <pc:sldMkLst>
          <pc:docMk/>
          <pc:sldMk cId="744553858" sldId="271"/>
        </pc:sldMkLst>
        <pc:spChg chg="mod">
          <ac:chgData name="D'Andre Wells (2204698)" userId="S::2204698@student.uwtsd.ac.uk::1510ed64-04b3-426c-a130-ee168e48bd3e" providerId="AD" clId="Web-{EF465C6B-DD71-49FF-9DAA-831D2FCC00EB}" dt="2024-03-04T11:46:18.229" v="110" actId="14100"/>
          <ac:spMkLst>
            <pc:docMk/>
            <pc:sldMk cId="744553858" sldId="271"/>
            <ac:spMk id="2" creationId="{36326AE9-465A-A956-31C9-79F34CDC5C20}"/>
          </ac:spMkLst>
        </pc:spChg>
        <pc:spChg chg="mod">
          <ac:chgData name="D'Andre Wells (2204698)" userId="S::2204698@student.uwtsd.ac.uk::1510ed64-04b3-426c-a130-ee168e48bd3e" providerId="AD" clId="Web-{EF465C6B-DD71-49FF-9DAA-831D2FCC00EB}" dt="2024-03-04T11:46:14.385" v="109" actId="20577"/>
          <ac:spMkLst>
            <pc:docMk/>
            <pc:sldMk cId="744553858" sldId="271"/>
            <ac:spMk id="4" creationId="{C28F25D3-540D-5E16-1868-CBE56439D786}"/>
          </ac:spMkLst>
        </pc:spChg>
      </pc:sldChg>
    </pc:docChg>
  </pc:docChgLst>
  <pc:docChgLst>
    <pc:chgData name="Kimberley Collins (2223837)" userId="S::2223837@student.uwtsd.ac.uk::14b150cf-b5da-4d0c-a70d-bc693c7773d0" providerId="AD" clId="Web-{586BEFAC-EEFD-39A9-C7E7-450104B68F04}"/>
    <pc:docChg chg="modSld">
      <pc:chgData name="Kimberley Collins (2223837)" userId="S::2223837@student.uwtsd.ac.uk::14b150cf-b5da-4d0c-a70d-bc693c7773d0" providerId="AD" clId="Web-{586BEFAC-EEFD-39A9-C7E7-450104B68F04}" dt="2024-03-04T11:46:39.250" v="5" actId="14100"/>
      <pc:docMkLst>
        <pc:docMk/>
      </pc:docMkLst>
      <pc:sldChg chg="modSp">
        <pc:chgData name="Kimberley Collins (2223837)" userId="S::2223837@student.uwtsd.ac.uk::14b150cf-b5da-4d0c-a70d-bc693c7773d0" providerId="AD" clId="Web-{586BEFAC-EEFD-39A9-C7E7-450104B68F04}" dt="2024-03-04T11:44:59.322" v="4" actId="1076"/>
        <pc:sldMkLst>
          <pc:docMk/>
          <pc:sldMk cId="2165140220" sldId="257"/>
        </pc:sldMkLst>
        <pc:spChg chg="mod">
          <ac:chgData name="Kimberley Collins (2223837)" userId="S::2223837@student.uwtsd.ac.uk::14b150cf-b5da-4d0c-a70d-bc693c7773d0" providerId="AD" clId="Web-{586BEFAC-EEFD-39A9-C7E7-450104B68F04}" dt="2024-03-04T11:44:59.322" v="4" actId="1076"/>
          <ac:spMkLst>
            <pc:docMk/>
            <pc:sldMk cId="2165140220" sldId="257"/>
            <ac:spMk id="2" creationId="{4FC7158E-7BF8-9FFC-21B8-770438D24841}"/>
          </ac:spMkLst>
        </pc:spChg>
        <pc:picChg chg="mod">
          <ac:chgData name="Kimberley Collins (2223837)" userId="S::2223837@student.uwtsd.ac.uk::14b150cf-b5da-4d0c-a70d-bc693c7773d0" providerId="AD" clId="Web-{586BEFAC-EEFD-39A9-C7E7-450104B68F04}" dt="2024-03-04T11:44:49.727" v="3" actId="1076"/>
          <ac:picMkLst>
            <pc:docMk/>
            <pc:sldMk cId="2165140220" sldId="257"/>
            <ac:picMk id="4" creationId="{97FBB59E-79C4-CB21-EB72-152F146812A9}"/>
          </ac:picMkLst>
        </pc:picChg>
      </pc:sldChg>
      <pc:sldChg chg="modSp">
        <pc:chgData name="Kimberley Collins (2223837)" userId="S::2223837@student.uwtsd.ac.uk::14b150cf-b5da-4d0c-a70d-bc693c7773d0" providerId="AD" clId="Web-{586BEFAC-EEFD-39A9-C7E7-450104B68F04}" dt="2024-03-04T11:44:25.773" v="2" actId="20577"/>
        <pc:sldMkLst>
          <pc:docMk/>
          <pc:sldMk cId="3757822653" sldId="277"/>
        </pc:sldMkLst>
        <pc:spChg chg="mod">
          <ac:chgData name="Kimberley Collins (2223837)" userId="S::2223837@student.uwtsd.ac.uk::14b150cf-b5da-4d0c-a70d-bc693c7773d0" providerId="AD" clId="Web-{586BEFAC-EEFD-39A9-C7E7-450104B68F04}" dt="2024-03-04T11:44:25.773" v="2" actId="20577"/>
          <ac:spMkLst>
            <pc:docMk/>
            <pc:sldMk cId="3757822653" sldId="277"/>
            <ac:spMk id="3" creationId="{4ED5BEF6-32BC-5C46-09CD-D3A686F45355}"/>
          </ac:spMkLst>
        </pc:spChg>
      </pc:sldChg>
      <pc:sldChg chg="modSp">
        <pc:chgData name="Kimberley Collins (2223837)" userId="S::2223837@student.uwtsd.ac.uk::14b150cf-b5da-4d0c-a70d-bc693c7773d0" providerId="AD" clId="Web-{586BEFAC-EEFD-39A9-C7E7-450104B68F04}" dt="2024-03-04T11:46:39.250" v="5" actId="14100"/>
        <pc:sldMkLst>
          <pc:docMk/>
          <pc:sldMk cId="2988717689" sldId="284"/>
        </pc:sldMkLst>
        <pc:spChg chg="mod">
          <ac:chgData name="Kimberley Collins (2223837)" userId="S::2223837@student.uwtsd.ac.uk::14b150cf-b5da-4d0c-a70d-bc693c7773d0" providerId="AD" clId="Web-{586BEFAC-EEFD-39A9-C7E7-450104B68F04}" dt="2024-03-04T11:46:39.250" v="5" actId="14100"/>
          <ac:spMkLst>
            <pc:docMk/>
            <pc:sldMk cId="2988717689" sldId="284"/>
            <ac:spMk id="5" creationId="{477B47DE-56C9-84D2-63C4-07FD7E6F0D32}"/>
          </ac:spMkLst>
        </pc:spChg>
      </pc:sldChg>
    </pc:docChg>
  </pc:docChgLst>
  <pc:docChgLst>
    <pc:chgData name="D'Andre Wells (2204698)" userId="S::2204698@student.uwtsd.ac.uk::1510ed64-04b3-426c-a130-ee168e48bd3e" providerId="AD" clId="Web-{994AD114-2274-1328-35EE-B4E7F640F115}"/>
    <pc:docChg chg="addSld modSld">
      <pc:chgData name="D'Andre Wells (2204698)" userId="S::2204698@student.uwtsd.ac.uk::1510ed64-04b3-426c-a130-ee168e48bd3e" providerId="AD" clId="Web-{994AD114-2274-1328-35EE-B4E7F640F115}" dt="2024-02-20T11:49:49.300" v="203" actId="20577"/>
      <pc:docMkLst>
        <pc:docMk/>
      </pc:docMkLst>
      <pc:sldChg chg="modSp">
        <pc:chgData name="D'Andre Wells (2204698)" userId="S::2204698@student.uwtsd.ac.uk::1510ed64-04b3-426c-a130-ee168e48bd3e" providerId="AD" clId="Web-{994AD114-2274-1328-35EE-B4E7F640F115}" dt="2024-02-20T11:30:17.482" v="67" actId="20577"/>
        <pc:sldMkLst>
          <pc:docMk/>
          <pc:sldMk cId="3368145134" sldId="259"/>
        </pc:sldMkLst>
        <pc:spChg chg="mod">
          <ac:chgData name="D'Andre Wells (2204698)" userId="S::2204698@student.uwtsd.ac.uk::1510ed64-04b3-426c-a130-ee168e48bd3e" providerId="AD" clId="Web-{994AD114-2274-1328-35EE-B4E7F640F115}" dt="2024-02-20T11:30:17.482" v="67" actId="20577"/>
          <ac:spMkLst>
            <pc:docMk/>
            <pc:sldMk cId="3368145134" sldId="259"/>
            <ac:spMk id="2" creationId="{B5D42406-47A5-2333-7C1B-C3846ABAB25B}"/>
          </ac:spMkLst>
        </pc:spChg>
        <pc:spChg chg="mod">
          <ac:chgData name="D'Andre Wells (2204698)" userId="S::2204698@student.uwtsd.ac.uk::1510ed64-04b3-426c-a130-ee168e48bd3e" providerId="AD" clId="Web-{994AD114-2274-1328-35EE-B4E7F640F115}" dt="2024-02-20T11:30:14.139" v="66" actId="20577"/>
          <ac:spMkLst>
            <pc:docMk/>
            <pc:sldMk cId="3368145134" sldId="259"/>
            <ac:spMk id="3" creationId="{A2AD8DA0-6F86-A19C-D711-6ED5F28D15E8}"/>
          </ac:spMkLst>
        </pc:spChg>
      </pc:sldChg>
      <pc:sldChg chg="new">
        <pc:chgData name="D'Andre Wells (2204698)" userId="S::2204698@student.uwtsd.ac.uk::1510ed64-04b3-426c-a130-ee168e48bd3e" providerId="AD" clId="Web-{994AD114-2274-1328-35EE-B4E7F640F115}" dt="2024-02-20T11:30:21.795" v="68"/>
        <pc:sldMkLst>
          <pc:docMk/>
          <pc:sldMk cId="693196168" sldId="261"/>
        </pc:sldMkLst>
      </pc:sldChg>
      <pc:sldChg chg="new">
        <pc:chgData name="D'Andre Wells (2204698)" userId="S::2204698@student.uwtsd.ac.uk::1510ed64-04b3-426c-a130-ee168e48bd3e" providerId="AD" clId="Web-{994AD114-2274-1328-35EE-B4E7F640F115}" dt="2024-02-20T11:30:22.514" v="69"/>
        <pc:sldMkLst>
          <pc:docMk/>
          <pc:sldMk cId="1565915042" sldId="262"/>
        </pc:sldMkLst>
      </pc:sldChg>
      <pc:sldChg chg="new">
        <pc:chgData name="D'Andre Wells (2204698)" userId="S::2204698@student.uwtsd.ac.uk::1510ed64-04b3-426c-a130-ee168e48bd3e" providerId="AD" clId="Web-{994AD114-2274-1328-35EE-B4E7F640F115}" dt="2024-02-20T11:30:22.842" v="70"/>
        <pc:sldMkLst>
          <pc:docMk/>
          <pc:sldMk cId="270491844" sldId="263"/>
        </pc:sldMkLst>
      </pc:sldChg>
      <pc:sldChg chg="new">
        <pc:chgData name="D'Andre Wells (2204698)" userId="S::2204698@student.uwtsd.ac.uk::1510ed64-04b3-426c-a130-ee168e48bd3e" providerId="AD" clId="Web-{994AD114-2274-1328-35EE-B4E7F640F115}" dt="2024-02-20T11:30:23.342" v="71"/>
        <pc:sldMkLst>
          <pc:docMk/>
          <pc:sldMk cId="2067751204" sldId="264"/>
        </pc:sldMkLst>
      </pc:sldChg>
      <pc:sldChg chg="new">
        <pc:chgData name="D'Andre Wells (2204698)" userId="S::2204698@student.uwtsd.ac.uk::1510ed64-04b3-426c-a130-ee168e48bd3e" providerId="AD" clId="Web-{994AD114-2274-1328-35EE-B4E7F640F115}" dt="2024-02-20T11:30:23.607" v="72"/>
        <pc:sldMkLst>
          <pc:docMk/>
          <pc:sldMk cId="223697824" sldId="265"/>
        </pc:sldMkLst>
      </pc:sldChg>
      <pc:sldChg chg="new">
        <pc:chgData name="D'Andre Wells (2204698)" userId="S::2204698@student.uwtsd.ac.uk::1510ed64-04b3-426c-a130-ee168e48bd3e" providerId="AD" clId="Web-{994AD114-2274-1328-35EE-B4E7F640F115}" dt="2024-02-20T11:30:23.982" v="73"/>
        <pc:sldMkLst>
          <pc:docMk/>
          <pc:sldMk cId="3000816254" sldId="266"/>
        </pc:sldMkLst>
      </pc:sldChg>
      <pc:sldChg chg="new">
        <pc:chgData name="D'Andre Wells (2204698)" userId="S::2204698@student.uwtsd.ac.uk::1510ed64-04b3-426c-a130-ee168e48bd3e" providerId="AD" clId="Web-{994AD114-2274-1328-35EE-B4E7F640F115}" dt="2024-02-20T11:30:24.389" v="74"/>
        <pc:sldMkLst>
          <pc:docMk/>
          <pc:sldMk cId="3699244753" sldId="267"/>
        </pc:sldMkLst>
      </pc:sldChg>
      <pc:sldChg chg="new">
        <pc:chgData name="D'Andre Wells (2204698)" userId="S::2204698@student.uwtsd.ac.uk::1510ed64-04b3-426c-a130-ee168e48bd3e" providerId="AD" clId="Web-{994AD114-2274-1328-35EE-B4E7F640F115}" dt="2024-02-20T11:30:24.623" v="75"/>
        <pc:sldMkLst>
          <pc:docMk/>
          <pc:sldMk cId="1072045285" sldId="268"/>
        </pc:sldMkLst>
      </pc:sldChg>
      <pc:sldChg chg="new">
        <pc:chgData name="D'Andre Wells (2204698)" userId="S::2204698@student.uwtsd.ac.uk::1510ed64-04b3-426c-a130-ee168e48bd3e" providerId="AD" clId="Web-{994AD114-2274-1328-35EE-B4E7F640F115}" dt="2024-02-20T11:30:24.842" v="76"/>
        <pc:sldMkLst>
          <pc:docMk/>
          <pc:sldMk cId="1113966158" sldId="269"/>
        </pc:sldMkLst>
      </pc:sldChg>
      <pc:sldChg chg="new">
        <pc:chgData name="D'Andre Wells (2204698)" userId="S::2204698@student.uwtsd.ac.uk::1510ed64-04b3-426c-a130-ee168e48bd3e" providerId="AD" clId="Web-{994AD114-2274-1328-35EE-B4E7F640F115}" dt="2024-02-20T11:30:25.295" v="77"/>
        <pc:sldMkLst>
          <pc:docMk/>
          <pc:sldMk cId="3626974134" sldId="270"/>
        </pc:sldMkLst>
      </pc:sldChg>
      <pc:sldChg chg="addSp delSp modSp new">
        <pc:chgData name="D'Andre Wells (2204698)" userId="S::2204698@student.uwtsd.ac.uk::1510ed64-04b3-426c-a130-ee168e48bd3e" providerId="AD" clId="Web-{994AD114-2274-1328-35EE-B4E7F640F115}" dt="2024-02-20T11:48:39.924" v="182" actId="14100"/>
        <pc:sldMkLst>
          <pc:docMk/>
          <pc:sldMk cId="744553858" sldId="271"/>
        </pc:sldMkLst>
        <pc:spChg chg="mod">
          <ac:chgData name="D'Andre Wells (2204698)" userId="S::2204698@student.uwtsd.ac.uk::1510ed64-04b3-426c-a130-ee168e48bd3e" providerId="AD" clId="Web-{994AD114-2274-1328-35EE-B4E7F640F115}" dt="2024-02-20T11:48:39.924" v="182" actId="14100"/>
          <ac:spMkLst>
            <pc:docMk/>
            <pc:sldMk cId="744553858" sldId="271"/>
            <ac:spMk id="2" creationId="{36326AE9-465A-A956-31C9-79F34CDC5C20}"/>
          </ac:spMkLst>
        </pc:spChg>
        <pc:spChg chg="mod">
          <ac:chgData name="D'Andre Wells (2204698)" userId="S::2204698@student.uwtsd.ac.uk::1510ed64-04b3-426c-a130-ee168e48bd3e" providerId="AD" clId="Web-{994AD114-2274-1328-35EE-B4E7F640F115}" dt="2024-02-20T11:48:14.893" v="180" actId="14100"/>
          <ac:spMkLst>
            <pc:docMk/>
            <pc:sldMk cId="744553858" sldId="271"/>
            <ac:spMk id="3" creationId="{BDD8BD5B-A122-0D5B-CF06-B14DB1DCFB2C}"/>
          </ac:spMkLst>
        </pc:spChg>
        <pc:spChg chg="add del mod">
          <ac:chgData name="D'Andre Wells (2204698)" userId="S::2204698@student.uwtsd.ac.uk::1510ed64-04b3-426c-a130-ee168e48bd3e" providerId="AD" clId="Web-{994AD114-2274-1328-35EE-B4E7F640F115}" dt="2024-02-20T11:35:13.019" v="154"/>
          <ac:spMkLst>
            <pc:docMk/>
            <pc:sldMk cId="744553858" sldId="271"/>
            <ac:spMk id="4" creationId="{E1855F4A-90DA-00EA-4732-B652FAF964A4}"/>
          </ac:spMkLst>
        </pc:spChg>
      </pc:sldChg>
      <pc:sldChg chg="modSp new">
        <pc:chgData name="D'Andre Wells (2204698)" userId="S::2204698@student.uwtsd.ac.uk::1510ed64-04b3-426c-a130-ee168e48bd3e" providerId="AD" clId="Web-{994AD114-2274-1328-35EE-B4E7F640F115}" dt="2024-02-20T11:49:49.300" v="203" actId="20577"/>
        <pc:sldMkLst>
          <pc:docMk/>
          <pc:sldMk cId="3736936657" sldId="272"/>
        </pc:sldMkLst>
        <pc:spChg chg="mod">
          <ac:chgData name="D'Andre Wells (2204698)" userId="S::2204698@student.uwtsd.ac.uk::1510ed64-04b3-426c-a130-ee168e48bd3e" providerId="AD" clId="Web-{994AD114-2274-1328-35EE-B4E7F640F115}" dt="2024-02-20T11:49:49.300" v="203" actId="20577"/>
          <ac:spMkLst>
            <pc:docMk/>
            <pc:sldMk cId="3736936657" sldId="272"/>
            <ac:spMk id="2" creationId="{400FF93F-F865-5FA0-5ACE-76B9C7B9E916}"/>
          </ac:spMkLst>
        </pc:spChg>
      </pc:sldChg>
      <pc:sldChg chg="new">
        <pc:chgData name="D'Andre Wells (2204698)" userId="S::2204698@student.uwtsd.ac.uk::1510ed64-04b3-426c-a130-ee168e48bd3e" providerId="AD" clId="Web-{994AD114-2274-1328-35EE-B4E7F640F115}" dt="2024-02-20T11:30:26.139" v="80"/>
        <pc:sldMkLst>
          <pc:docMk/>
          <pc:sldMk cId="2225018353" sldId="273"/>
        </pc:sldMkLst>
      </pc:sldChg>
      <pc:sldChg chg="new">
        <pc:chgData name="D'Andre Wells (2204698)" userId="S::2204698@student.uwtsd.ac.uk::1510ed64-04b3-426c-a130-ee168e48bd3e" providerId="AD" clId="Web-{994AD114-2274-1328-35EE-B4E7F640F115}" dt="2024-02-20T11:30:26.342" v="81"/>
        <pc:sldMkLst>
          <pc:docMk/>
          <pc:sldMk cId="3028861416" sldId="274"/>
        </pc:sldMkLst>
      </pc:sldChg>
      <pc:sldChg chg="new">
        <pc:chgData name="D'Andre Wells (2204698)" userId="S::2204698@student.uwtsd.ac.uk::1510ed64-04b3-426c-a130-ee168e48bd3e" providerId="AD" clId="Web-{994AD114-2274-1328-35EE-B4E7F640F115}" dt="2024-02-20T11:30:26.623" v="82"/>
        <pc:sldMkLst>
          <pc:docMk/>
          <pc:sldMk cId="2747834271" sldId="275"/>
        </pc:sldMkLst>
      </pc:sldChg>
    </pc:docChg>
  </pc:docChgLst>
  <pc:docChgLst>
    <pc:chgData name="Kimberley Collins (2223837)" userId="S::2223837@student.uwtsd.ac.uk::14b150cf-b5da-4d0c-a70d-bc693c7773d0" providerId="AD" clId="Web-{4C6646B2-2865-6C5A-A2B9-05951DA89687}"/>
    <pc:docChg chg="modSld">
      <pc:chgData name="Kimberley Collins (2223837)" userId="S::2223837@student.uwtsd.ac.uk::14b150cf-b5da-4d0c-a70d-bc693c7773d0" providerId="AD" clId="Web-{4C6646B2-2865-6C5A-A2B9-05951DA89687}" dt="2024-02-22T14:02:06.488" v="100" actId="20577"/>
      <pc:docMkLst>
        <pc:docMk/>
      </pc:docMkLst>
      <pc:sldChg chg="modSp">
        <pc:chgData name="Kimberley Collins (2223837)" userId="S::2223837@student.uwtsd.ac.uk::14b150cf-b5da-4d0c-a70d-bc693c7773d0" providerId="AD" clId="Web-{4C6646B2-2865-6C5A-A2B9-05951DA89687}" dt="2024-02-22T14:02:06.488" v="100" actId="20577"/>
        <pc:sldMkLst>
          <pc:docMk/>
          <pc:sldMk cId="2011478094" sldId="258"/>
        </pc:sldMkLst>
        <pc:spChg chg="mod">
          <ac:chgData name="Kimberley Collins (2223837)" userId="S::2223837@student.uwtsd.ac.uk::14b150cf-b5da-4d0c-a70d-bc693c7773d0" providerId="AD" clId="Web-{4C6646B2-2865-6C5A-A2B9-05951DA89687}" dt="2024-02-22T14:02:06.488" v="100" actId="20577"/>
          <ac:spMkLst>
            <pc:docMk/>
            <pc:sldMk cId="2011478094" sldId="258"/>
            <ac:spMk id="3" creationId="{3EE53CE4-AE3E-E7EA-5DF5-074B37AD104E}"/>
          </ac:spMkLst>
        </pc:spChg>
      </pc:sldChg>
    </pc:docChg>
  </pc:docChgLst>
  <pc:docChgLst>
    <pc:chgData name="Sophie Jones (2204235)" userId="S::2204235@student.uwtsd.ac.uk::05bf006b-4295-4a21-91b9-51aa4b59580b" providerId="AD" clId="Web-{F536FB32-5ADE-1AE5-E7AA-F91C0B71BC51}"/>
    <pc:docChg chg="modSld">
      <pc:chgData name="Sophie Jones (2204235)" userId="S::2204235@student.uwtsd.ac.uk::05bf006b-4295-4a21-91b9-51aa4b59580b" providerId="AD" clId="Web-{F536FB32-5ADE-1AE5-E7AA-F91C0B71BC51}" dt="2024-02-26T10:45:10.130" v="844"/>
      <pc:docMkLst>
        <pc:docMk/>
      </pc:docMkLst>
      <pc:sldChg chg="addSp modSp mod setBg">
        <pc:chgData name="Sophie Jones (2204235)" userId="S::2204235@student.uwtsd.ac.uk::05bf006b-4295-4a21-91b9-51aa4b59580b" providerId="AD" clId="Web-{F536FB32-5ADE-1AE5-E7AA-F91C0B71BC51}" dt="2024-02-26T10:45:10.130" v="844"/>
        <pc:sldMkLst>
          <pc:docMk/>
          <pc:sldMk cId="723340218" sldId="260"/>
        </pc:sldMkLst>
        <pc:spChg chg="mod">
          <ac:chgData name="Sophie Jones (2204235)" userId="S::2204235@student.uwtsd.ac.uk::05bf006b-4295-4a21-91b9-51aa4b59580b" providerId="AD" clId="Web-{F536FB32-5ADE-1AE5-E7AA-F91C0B71BC51}" dt="2024-02-26T10:45:10.130" v="844"/>
          <ac:spMkLst>
            <pc:docMk/>
            <pc:sldMk cId="723340218" sldId="260"/>
            <ac:spMk id="2" creationId="{6CE62738-BFBF-BC60-FB9B-4D4B287980FB}"/>
          </ac:spMkLst>
        </pc:spChg>
        <pc:spChg chg="mod">
          <ac:chgData name="Sophie Jones (2204235)" userId="S::2204235@student.uwtsd.ac.uk::05bf006b-4295-4a21-91b9-51aa4b59580b" providerId="AD" clId="Web-{F536FB32-5ADE-1AE5-E7AA-F91C0B71BC51}" dt="2024-02-26T10:45:10.130" v="844"/>
          <ac:spMkLst>
            <pc:docMk/>
            <pc:sldMk cId="723340218" sldId="260"/>
            <ac:spMk id="3" creationId="{0F161A9B-1659-4637-B09B-E92381A63BE2}"/>
          </ac:spMkLst>
        </pc:spChg>
        <pc:spChg chg="add">
          <ac:chgData name="Sophie Jones (2204235)" userId="S::2204235@student.uwtsd.ac.uk::05bf006b-4295-4a21-91b9-51aa4b59580b" providerId="AD" clId="Web-{F536FB32-5ADE-1AE5-E7AA-F91C0B71BC51}" dt="2024-02-26T10:45:10.130" v="844"/>
          <ac:spMkLst>
            <pc:docMk/>
            <pc:sldMk cId="723340218" sldId="260"/>
            <ac:spMk id="9" creationId="{5A0118C5-4F8D-4CF4-BADD-53FEACC6C42A}"/>
          </ac:spMkLst>
        </pc:spChg>
        <pc:spChg chg="add">
          <ac:chgData name="Sophie Jones (2204235)" userId="S::2204235@student.uwtsd.ac.uk::05bf006b-4295-4a21-91b9-51aa4b59580b" providerId="AD" clId="Web-{F536FB32-5ADE-1AE5-E7AA-F91C0B71BC51}" dt="2024-02-26T10:45:10.130" v="844"/>
          <ac:spMkLst>
            <pc:docMk/>
            <pc:sldMk cId="723340218" sldId="260"/>
            <ac:spMk id="11" creationId="{3C1D1FA3-6212-4B97-9B1E-C7F81247C2B9}"/>
          </ac:spMkLst>
        </pc:spChg>
        <pc:spChg chg="add">
          <ac:chgData name="Sophie Jones (2204235)" userId="S::2204235@student.uwtsd.ac.uk::05bf006b-4295-4a21-91b9-51aa4b59580b" providerId="AD" clId="Web-{F536FB32-5ADE-1AE5-E7AA-F91C0B71BC51}" dt="2024-02-26T10:45:10.130" v="844"/>
          <ac:spMkLst>
            <pc:docMk/>
            <pc:sldMk cId="723340218" sldId="260"/>
            <ac:spMk id="13" creationId="{11C51958-04D4-4687-95A2-95DCDCF47464}"/>
          </ac:spMkLst>
        </pc:spChg>
        <pc:spChg chg="add">
          <ac:chgData name="Sophie Jones (2204235)" userId="S::2204235@student.uwtsd.ac.uk::05bf006b-4295-4a21-91b9-51aa4b59580b" providerId="AD" clId="Web-{F536FB32-5ADE-1AE5-E7AA-F91C0B71BC51}" dt="2024-02-26T10:45:10.130" v="844"/>
          <ac:spMkLst>
            <pc:docMk/>
            <pc:sldMk cId="723340218" sldId="260"/>
            <ac:spMk id="15" creationId="{79AFCB35-9C04-4524-A0B1-57FF6865D013}"/>
          </ac:spMkLst>
        </pc:spChg>
        <pc:spChg chg="add">
          <ac:chgData name="Sophie Jones (2204235)" userId="S::2204235@student.uwtsd.ac.uk::05bf006b-4295-4a21-91b9-51aa4b59580b" providerId="AD" clId="Web-{F536FB32-5ADE-1AE5-E7AA-F91C0B71BC51}" dt="2024-02-26T10:45:10.130" v="844"/>
          <ac:spMkLst>
            <pc:docMk/>
            <pc:sldMk cId="723340218" sldId="260"/>
            <ac:spMk id="17" creationId="{D11AD2AD-0BA0-4DD3-8EEA-84686A0E718C}"/>
          </ac:spMkLst>
        </pc:spChg>
        <pc:grpChg chg="add">
          <ac:chgData name="Sophie Jones (2204235)" userId="S::2204235@student.uwtsd.ac.uk::05bf006b-4295-4a21-91b9-51aa4b59580b" providerId="AD" clId="Web-{F536FB32-5ADE-1AE5-E7AA-F91C0B71BC51}" dt="2024-02-26T10:45:10.130" v="844"/>
          <ac:grpSpMkLst>
            <pc:docMk/>
            <pc:sldMk cId="723340218" sldId="260"/>
            <ac:grpSpMk id="19" creationId="{0C156BF8-7FF7-440F-BE2B-417DFFE8BFA5}"/>
          </ac:grpSpMkLst>
        </pc:grpChg>
        <pc:picChg chg="add mod">
          <ac:chgData name="Sophie Jones (2204235)" userId="S::2204235@student.uwtsd.ac.uk::05bf006b-4295-4a21-91b9-51aa4b59580b" providerId="AD" clId="Web-{F536FB32-5ADE-1AE5-E7AA-F91C0B71BC51}" dt="2024-02-26T10:45:10.130" v="844"/>
          <ac:picMkLst>
            <pc:docMk/>
            <pc:sldMk cId="723340218" sldId="260"/>
            <ac:picMk id="4" creationId="{625F7A32-702E-F6F6-ECA4-04F720453D6D}"/>
          </ac:picMkLst>
        </pc:picChg>
      </pc:sldChg>
      <pc:sldChg chg="modSp">
        <pc:chgData name="Sophie Jones (2204235)" userId="S::2204235@student.uwtsd.ac.uk::05bf006b-4295-4a21-91b9-51aa4b59580b" providerId="AD" clId="Web-{F536FB32-5ADE-1AE5-E7AA-F91C0B71BC51}" dt="2024-02-26T10:39:45.056" v="653" actId="20577"/>
        <pc:sldMkLst>
          <pc:docMk/>
          <pc:sldMk cId="3626974134" sldId="270"/>
        </pc:sldMkLst>
        <pc:spChg chg="mod">
          <ac:chgData name="Sophie Jones (2204235)" userId="S::2204235@student.uwtsd.ac.uk::05bf006b-4295-4a21-91b9-51aa4b59580b" providerId="AD" clId="Web-{F536FB32-5ADE-1AE5-E7AA-F91C0B71BC51}" dt="2024-02-26T10:39:45.056" v="653" actId="20577"/>
          <ac:spMkLst>
            <pc:docMk/>
            <pc:sldMk cId="3626974134" sldId="270"/>
            <ac:spMk id="8" creationId="{110DE1AE-804F-05BE-CE10-86472CF63D0A}"/>
          </ac:spMkLst>
        </pc:spChg>
      </pc:sldChg>
      <pc:sldChg chg="modSp">
        <pc:chgData name="Sophie Jones (2204235)" userId="S::2204235@student.uwtsd.ac.uk::05bf006b-4295-4a21-91b9-51aa4b59580b" providerId="AD" clId="Web-{F536FB32-5ADE-1AE5-E7AA-F91C0B71BC51}" dt="2024-02-26T10:26:00.730" v="504" actId="20577"/>
        <pc:sldMkLst>
          <pc:docMk/>
          <pc:sldMk cId="2225018353" sldId="273"/>
        </pc:sldMkLst>
        <pc:spChg chg="mod">
          <ac:chgData name="Sophie Jones (2204235)" userId="S::2204235@student.uwtsd.ac.uk::05bf006b-4295-4a21-91b9-51aa4b59580b" providerId="AD" clId="Web-{F536FB32-5ADE-1AE5-E7AA-F91C0B71BC51}" dt="2024-02-26T10:26:00.730" v="504" actId="20577"/>
          <ac:spMkLst>
            <pc:docMk/>
            <pc:sldMk cId="2225018353" sldId="273"/>
            <ac:spMk id="8" creationId="{0AE57B7C-D95C-0731-F44E-7F5467F84F54}"/>
          </ac:spMkLst>
        </pc:spChg>
      </pc:sldChg>
      <pc:sldChg chg="modSp">
        <pc:chgData name="Sophie Jones (2204235)" userId="S::2204235@student.uwtsd.ac.uk::05bf006b-4295-4a21-91b9-51aa4b59580b" providerId="AD" clId="Web-{F536FB32-5ADE-1AE5-E7AA-F91C0B71BC51}" dt="2024-02-26T10:42:35.874" v="842" actId="20577"/>
        <pc:sldMkLst>
          <pc:docMk/>
          <pc:sldMk cId="2747834271" sldId="275"/>
        </pc:sldMkLst>
        <pc:spChg chg="mod">
          <ac:chgData name="Sophie Jones (2204235)" userId="S::2204235@student.uwtsd.ac.uk::05bf006b-4295-4a21-91b9-51aa4b59580b" providerId="AD" clId="Web-{F536FB32-5ADE-1AE5-E7AA-F91C0B71BC51}" dt="2024-02-26T10:42:35.874" v="842" actId="20577"/>
          <ac:spMkLst>
            <pc:docMk/>
            <pc:sldMk cId="2747834271" sldId="275"/>
            <ac:spMk id="8" creationId="{BC674EE5-E4F5-8D45-27E3-D7A1A611CC27}"/>
          </ac:spMkLst>
        </pc:spChg>
      </pc:sldChg>
    </pc:docChg>
  </pc:docChgLst>
  <pc:docChgLst>
    <pc:chgData name="Sophie Jones (2204235)" userId="S::2204235@student.uwtsd.ac.uk::05bf006b-4295-4a21-91b9-51aa4b59580b" providerId="AD" clId="Web-{9F889D92-BA08-BB9A-B2D8-4959D0EDBB66}"/>
    <pc:docChg chg="modSld">
      <pc:chgData name="Sophie Jones (2204235)" userId="S::2204235@student.uwtsd.ac.uk::05bf006b-4295-4a21-91b9-51aa4b59580b" providerId="AD" clId="Web-{9F889D92-BA08-BB9A-B2D8-4959D0EDBB66}" dt="2024-03-11T21:23:11.595" v="43" actId="20577"/>
      <pc:docMkLst>
        <pc:docMk/>
      </pc:docMkLst>
      <pc:sldChg chg="modSp">
        <pc:chgData name="Sophie Jones (2204235)" userId="S::2204235@student.uwtsd.ac.uk::05bf006b-4295-4a21-91b9-51aa4b59580b" providerId="AD" clId="Web-{9F889D92-BA08-BB9A-B2D8-4959D0EDBB66}" dt="2024-03-11T21:22:30.672" v="41" actId="20577"/>
        <pc:sldMkLst>
          <pc:docMk/>
          <pc:sldMk cId="3626974134" sldId="270"/>
        </pc:sldMkLst>
        <pc:spChg chg="mod">
          <ac:chgData name="Sophie Jones (2204235)" userId="S::2204235@student.uwtsd.ac.uk::05bf006b-4295-4a21-91b9-51aa4b59580b" providerId="AD" clId="Web-{9F889D92-BA08-BB9A-B2D8-4959D0EDBB66}" dt="2024-03-11T21:22:30.672" v="41" actId="20577"/>
          <ac:spMkLst>
            <pc:docMk/>
            <pc:sldMk cId="3626974134" sldId="270"/>
            <ac:spMk id="8" creationId="{110DE1AE-804F-05BE-CE10-86472CF63D0A}"/>
          </ac:spMkLst>
        </pc:spChg>
      </pc:sldChg>
      <pc:sldChg chg="modSp">
        <pc:chgData name="Sophie Jones (2204235)" userId="S::2204235@student.uwtsd.ac.uk::05bf006b-4295-4a21-91b9-51aa4b59580b" providerId="AD" clId="Web-{9F889D92-BA08-BB9A-B2D8-4959D0EDBB66}" dt="2024-03-11T21:08:35.696" v="11" actId="20577"/>
        <pc:sldMkLst>
          <pc:docMk/>
          <pc:sldMk cId="2225018353" sldId="273"/>
        </pc:sldMkLst>
        <pc:spChg chg="mod">
          <ac:chgData name="Sophie Jones (2204235)" userId="S::2204235@student.uwtsd.ac.uk::05bf006b-4295-4a21-91b9-51aa4b59580b" providerId="AD" clId="Web-{9F889D92-BA08-BB9A-B2D8-4959D0EDBB66}" dt="2024-03-11T21:08:35.696" v="11" actId="20577"/>
          <ac:spMkLst>
            <pc:docMk/>
            <pc:sldMk cId="2225018353" sldId="273"/>
            <ac:spMk id="8" creationId="{0AE57B7C-D95C-0731-F44E-7F5467F84F54}"/>
          </ac:spMkLst>
        </pc:spChg>
      </pc:sldChg>
      <pc:sldChg chg="modSp">
        <pc:chgData name="Sophie Jones (2204235)" userId="S::2204235@student.uwtsd.ac.uk::05bf006b-4295-4a21-91b9-51aa4b59580b" providerId="AD" clId="Web-{9F889D92-BA08-BB9A-B2D8-4959D0EDBB66}" dt="2024-03-11T21:22:08.140" v="35" actId="20577"/>
        <pc:sldMkLst>
          <pc:docMk/>
          <pc:sldMk cId="2747834271" sldId="275"/>
        </pc:sldMkLst>
        <pc:spChg chg="mod">
          <ac:chgData name="Sophie Jones (2204235)" userId="S::2204235@student.uwtsd.ac.uk::05bf006b-4295-4a21-91b9-51aa4b59580b" providerId="AD" clId="Web-{9F889D92-BA08-BB9A-B2D8-4959D0EDBB66}" dt="2024-03-11T21:22:08.140" v="35" actId="20577"/>
          <ac:spMkLst>
            <pc:docMk/>
            <pc:sldMk cId="2747834271" sldId="275"/>
            <ac:spMk id="8" creationId="{BC674EE5-E4F5-8D45-27E3-D7A1A611CC27}"/>
          </ac:spMkLst>
        </pc:spChg>
      </pc:sldChg>
      <pc:sldChg chg="modSp">
        <pc:chgData name="Sophie Jones (2204235)" userId="S::2204235@student.uwtsd.ac.uk::05bf006b-4295-4a21-91b9-51aa4b59580b" providerId="AD" clId="Web-{9F889D92-BA08-BB9A-B2D8-4959D0EDBB66}" dt="2024-03-11T21:23:11.595" v="43" actId="20577"/>
        <pc:sldMkLst>
          <pc:docMk/>
          <pc:sldMk cId="655383086" sldId="286"/>
        </pc:sldMkLst>
        <pc:spChg chg="mod">
          <ac:chgData name="Sophie Jones (2204235)" userId="S::2204235@student.uwtsd.ac.uk::05bf006b-4295-4a21-91b9-51aa4b59580b" providerId="AD" clId="Web-{9F889D92-BA08-BB9A-B2D8-4959D0EDBB66}" dt="2024-03-11T21:23:11.595" v="43" actId="20577"/>
          <ac:spMkLst>
            <pc:docMk/>
            <pc:sldMk cId="655383086" sldId="286"/>
            <ac:spMk id="3" creationId="{A5BE1AE3-31BF-6F63-473B-210047631E75}"/>
          </ac:spMkLst>
        </pc:spChg>
      </pc:sldChg>
    </pc:docChg>
  </pc:docChgLst>
  <pc:docChgLst>
    <pc:chgData name="Kimberley Collins (2223837)" userId="S::2223837@student.uwtsd.ac.uk::14b150cf-b5da-4d0c-a70d-bc693c7773d0" providerId="AD" clId="Web-{32F1CE2D-48E2-B1E4-A49A-EFB2F5F130CF}"/>
    <pc:docChg chg="addSld modSld">
      <pc:chgData name="Kimberley Collins (2223837)" userId="S::2223837@student.uwtsd.ac.uk::14b150cf-b5da-4d0c-a70d-bc693c7773d0" providerId="AD" clId="Web-{32F1CE2D-48E2-B1E4-A49A-EFB2F5F130CF}" dt="2024-02-16T20:48:19.116" v="188" actId="20577"/>
      <pc:docMkLst>
        <pc:docMk/>
      </pc:docMkLst>
      <pc:sldChg chg="addSp delSp modSp">
        <pc:chgData name="Kimberley Collins (2223837)" userId="S::2223837@student.uwtsd.ac.uk::14b150cf-b5da-4d0c-a70d-bc693c7773d0" providerId="AD" clId="Web-{32F1CE2D-48E2-B1E4-A49A-EFB2F5F130CF}" dt="2024-02-16T20:25:52.791" v="2" actId="1076"/>
        <pc:sldMkLst>
          <pc:docMk/>
          <pc:sldMk cId="109857222" sldId="256"/>
        </pc:sldMkLst>
        <pc:spChg chg="mod">
          <ac:chgData name="Kimberley Collins (2223837)" userId="S::2223837@student.uwtsd.ac.uk::14b150cf-b5da-4d0c-a70d-bc693c7773d0" providerId="AD" clId="Web-{32F1CE2D-48E2-B1E4-A49A-EFB2F5F130CF}" dt="2024-02-16T20:25:39.697" v="1"/>
          <ac:spMkLst>
            <pc:docMk/>
            <pc:sldMk cId="109857222" sldId="256"/>
            <ac:spMk id="2" creationId="{00000000-0000-0000-0000-000000000000}"/>
          </ac:spMkLst>
        </pc:spChg>
        <pc:spChg chg="mod">
          <ac:chgData name="Kimberley Collins (2223837)" userId="S::2223837@student.uwtsd.ac.uk::14b150cf-b5da-4d0c-a70d-bc693c7773d0" providerId="AD" clId="Web-{32F1CE2D-48E2-B1E4-A49A-EFB2F5F130CF}" dt="2024-02-16T20:25:39.697" v="1"/>
          <ac:spMkLst>
            <pc:docMk/>
            <pc:sldMk cId="109857222" sldId="256"/>
            <ac:spMk id="3" creationId="{00000000-0000-0000-0000-000000000000}"/>
          </ac:spMkLst>
        </pc:spChg>
        <pc:spChg chg="del">
          <ac:chgData name="Kimberley Collins (2223837)" userId="S::2223837@student.uwtsd.ac.uk::14b150cf-b5da-4d0c-a70d-bc693c7773d0" providerId="AD" clId="Web-{32F1CE2D-48E2-B1E4-A49A-EFB2F5F130CF}" dt="2024-02-16T20:25:39.697" v="1"/>
          <ac:spMkLst>
            <pc:docMk/>
            <pc:sldMk cId="109857222" sldId="256"/>
            <ac:spMk id="10" creationId="{3A397E3E-B90C-4D82-BAAA-36F7AC6A4565}"/>
          </ac:spMkLst>
        </pc:spChg>
        <pc:spChg chg="del">
          <ac:chgData name="Kimberley Collins (2223837)" userId="S::2223837@student.uwtsd.ac.uk::14b150cf-b5da-4d0c-a70d-bc693c7773d0" providerId="AD" clId="Web-{32F1CE2D-48E2-B1E4-A49A-EFB2F5F130CF}" dt="2024-02-16T20:25:39.697" v="1"/>
          <ac:spMkLst>
            <pc:docMk/>
            <pc:sldMk cId="109857222" sldId="256"/>
            <ac:spMk id="24" creationId="{BE1E800F-93B7-4AB7-B63A-E4C4E9C2C392}"/>
          </ac:spMkLst>
        </pc:spChg>
        <pc:spChg chg="del">
          <ac:chgData name="Kimberley Collins (2223837)" userId="S::2223837@student.uwtsd.ac.uk::14b150cf-b5da-4d0c-a70d-bc693c7773d0" providerId="AD" clId="Web-{32F1CE2D-48E2-B1E4-A49A-EFB2F5F130CF}" dt="2024-02-16T20:25:39.697" v="1"/>
          <ac:spMkLst>
            <pc:docMk/>
            <pc:sldMk cId="109857222" sldId="256"/>
            <ac:spMk id="26" creationId="{A2B5CBEA-F125-49B6-8335-227C325B112B}"/>
          </ac:spMkLst>
        </pc:spChg>
        <pc:spChg chg="del">
          <ac:chgData name="Kimberley Collins (2223837)" userId="S::2223837@student.uwtsd.ac.uk::14b150cf-b5da-4d0c-a70d-bc693c7773d0" providerId="AD" clId="Web-{32F1CE2D-48E2-B1E4-A49A-EFB2F5F130CF}" dt="2024-02-16T20:25:39.697" v="1"/>
          <ac:spMkLst>
            <pc:docMk/>
            <pc:sldMk cId="109857222" sldId="256"/>
            <ac:spMk id="28" creationId="{A1A59942-B6FE-4CF6-8242-F6EE3231B8CB}"/>
          </ac:spMkLst>
        </pc:spChg>
        <pc:spChg chg="del">
          <ac:chgData name="Kimberley Collins (2223837)" userId="S::2223837@student.uwtsd.ac.uk::14b150cf-b5da-4d0c-a70d-bc693c7773d0" providerId="AD" clId="Web-{32F1CE2D-48E2-B1E4-A49A-EFB2F5F130CF}" dt="2024-02-16T20:25:39.697" v="1"/>
          <ac:spMkLst>
            <pc:docMk/>
            <pc:sldMk cId="109857222" sldId="256"/>
            <ac:spMk id="30" creationId="{F2D9628C-9189-4868-B8AA-1727266FEF32}"/>
          </ac:spMkLst>
        </pc:spChg>
        <pc:spChg chg="del">
          <ac:chgData name="Kimberley Collins (2223837)" userId="S::2223837@student.uwtsd.ac.uk::14b150cf-b5da-4d0c-a70d-bc693c7773d0" providerId="AD" clId="Web-{32F1CE2D-48E2-B1E4-A49A-EFB2F5F130CF}" dt="2024-02-16T20:25:39.697" v="1"/>
          <ac:spMkLst>
            <pc:docMk/>
            <pc:sldMk cId="109857222" sldId="256"/>
            <ac:spMk id="32" creationId="{1AF05241-2204-496E-AD1F-68B31922BB4A}"/>
          </ac:spMkLst>
        </pc:spChg>
        <pc:spChg chg="add">
          <ac:chgData name="Kimberley Collins (2223837)" userId="S::2223837@student.uwtsd.ac.uk::14b150cf-b5da-4d0c-a70d-bc693c7773d0" providerId="AD" clId="Web-{32F1CE2D-48E2-B1E4-A49A-EFB2F5F130CF}" dt="2024-02-16T20:25:39.697" v="1"/>
          <ac:spMkLst>
            <pc:docMk/>
            <pc:sldMk cId="109857222" sldId="256"/>
            <ac:spMk id="44" creationId="{3A397E3E-B90C-4D82-BAAA-36F7AC6A4565}"/>
          </ac:spMkLst>
        </pc:spChg>
        <pc:spChg chg="add">
          <ac:chgData name="Kimberley Collins (2223837)" userId="S::2223837@student.uwtsd.ac.uk::14b150cf-b5da-4d0c-a70d-bc693c7773d0" providerId="AD" clId="Web-{32F1CE2D-48E2-B1E4-A49A-EFB2F5F130CF}" dt="2024-02-16T20:25:39.697" v="1"/>
          <ac:spMkLst>
            <pc:docMk/>
            <pc:sldMk cId="109857222" sldId="256"/>
            <ac:spMk id="46" creationId="{2C1D3151-5F97-4860-B56C-C98BD62CC255}"/>
          </ac:spMkLst>
        </pc:spChg>
        <pc:spChg chg="add">
          <ac:chgData name="Kimberley Collins (2223837)" userId="S::2223837@student.uwtsd.ac.uk::14b150cf-b5da-4d0c-a70d-bc693c7773d0" providerId="AD" clId="Web-{32F1CE2D-48E2-B1E4-A49A-EFB2F5F130CF}" dt="2024-02-16T20:25:39.697" v="1"/>
          <ac:spMkLst>
            <pc:docMk/>
            <pc:sldMk cId="109857222" sldId="256"/>
            <ac:spMk id="48" creationId="{287DFBF2-49F6-42E9-A0A3-263E1B29EEA2}"/>
          </ac:spMkLst>
        </pc:spChg>
        <pc:spChg chg="add">
          <ac:chgData name="Kimberley Collins (2223837)" userId="S::2223837@student.uwtsd.ac.uk::14b150cf-b5da-4d0c-a70d-bc693c7773d0" providerId="AD" clId="Web-{32F1CE2D-48E2-B1E4-A49A-EFB2F5F130CF}" dt="2024-02-16T20:25:39.697" v="1"/>
          <ac:spMkLst>
            <pc:docMk/>
            <pc:sldMk cId="109857222" sldId="256"/>
            <ac:spMk id="50" creationId="{8CF5E676-CA04-4CED-9F1E-5026ED66E66D}"/>
          </ac:spMkLst>
        </pc:spChg>
        <pc:spChg chg="add">
          <ac:chgData name="Kimberley Collins (2223837)" userId="S::2223837@student.uwtsd.ac.uk::14b150cf-b5da-4d0c-a70d-bc693c7773d0" providerId="AD" clId="Web-{32F1CE2D-48E2-B1E4-A49A-EFB2F5F130CF}" dt="2024-02-16T20:25:39.697" v="1"/>
          <ac:spMkLst>
            <pc:docMk/>
            <pc:sldMk cId="109857222" sldId="256"/>
            <ac:spMk id="52" creationId="{C084923C-448A-46B2-AFC6-DA8BCDAAAA4E}"/>
          </ac:spMkLst>
        </pc:spChg>
        <pc:spChg chg="add">
          <ac:chgData name="Kimberley Collins (2223837)" userId="S::2223837@student.uwtsd.ac.uk::14b150cf-b5da-4d0c-a70d-bc693c7773d0" providerId="AD" clId="Web-{32F1CE2D-48E2-B1E4-A49A-EFB2F5F130CF}" dt="2024-02-16T20:25:39.697" v="1"/>
          <ac:spMkLst>
            <pc:docMk/>
            <pc:sldMk cId="109857222" sldId="256"/>
            <ac:spMk id="54" creationId="{E16C8D8F-10E9-4498-ABDB-0F923F8B6837}"/>
          </ac:spMkLst>
        </pc:spChg>
        <pc:spChg chg="add">
          <ac:chgData name="Kimberley Collins (2223837)" userId="S::2223837@student.uwtsd.ac.uk::14b150cf-b5da-4d0c-a70d-bc693c7773d0" providerId="AD" clId="Web-{32F1CE2D-48E2-B1E4-A49A-EFB2F5F130CF}" dt="2024-02-16T20:25:39.697" v="1"/>
          <ac:spMkLst>
            <pc:docMk/>
            <pc:sldMk cId="109857222" sldId="256"/>
            <ac:spMk id="56" creationId="{1E5A83E3-8A11-4492-BB6E-F5F2240316FB}"/>
          </ac:spMkLst>
        </pc:spChg>
        <pc:spChg chg="add">
          <ac:chgData name="Kimberley Collins (2223837)" userId="S::2223837@student.uwtsd.ac.uk::14b150cf-b5da-4d0c-a70d-bc693c7773d0" providerId="AD" clId="Web-{32F1CE2D-48E2-B1E4-A49A-EFB2F5F130CF}" dt="2024-02-16T20:25:39.697" v="1"/>
          <ac:spMkLst>
            <pc:docMk/>
            <pc:sldMk cId="109857222" sldId="256"/>
            <ac:spMk id="58" creationId="{8DE96824-E506-4448-8704-5EC7BF7BC51B}"/>
          </ac:spMkLst>
        </pc:spChg>
        <pc:spChg chg="add">
          <ac:chgData name="Kimberley Collins (2223837)" userId="S::2223837@student.uwtsd.ac.uk::14b150cf-b5da-4d0c-a70d-bc693c7773d0" providerId="AD" clId="Web-{32F1CE2D-48E2-B1E4-A49A-EFB2F5F130CF}" dt="2024-02-16T20:25:39.697" v="1"/>
          <ac:spMkLst>
            <pc:docMk/>
            <pc:sldMk cId="109857222" sldId="256"/>
            <ac:spMk id="60" creationId="{4D1A5E71-B6B6-486A-8CDC-C7ABD9B903F6}"/>
          </ac:spMkLst>
        </pc:spChg>
        <pc:spChg chg="add">
          <ac:chgData name="Kimberley Collins (2223837)" userId="S::2223837@student.uwtsd.ac.uk::14b150cf-b5da-4d0c-a70d-bc693c7773d0" providerId="AD" clId="Web-{32F1CE2D-48E2-B1E4-A49A-EFB2F5F130CF}" dt="2024-02-16T20:25:39.697" v="1"/>
          <ac:spMkLst>
            <pc:docMk/>
            <pc:sldMk cId="109857222" sldId="256"/>
            <ac:spMk id="62" creationId="{A2B5CBEA-F125-49B6-8335-227C325B112B}"/>
          </ac:spMkLst>
        </pc:spChg>
        <pc:spChg chg="add">
          <ac:chgData name="Kimberley Collins (2223837)" userId="S::2223837@student.uwtsd.ac.uk::14b150cf-b5da-4d0c-a70d-bc693c7773d0" providerId="AD" clId="Web-{32F1CE2D-48E2-B1E4-A49A-EFB2F5F130CF}" dt="2024-02-16T20:25:39.697" v="1"/>
          <ac:spMkLst>
            <pc:docMk/>
            <pc:sldMk cId="109857222" sldId="256"/>
            <ac:spMk id="64" creationId="{8D5FEEA0-2150-4CF8-BFBE-E1CE7B1A2A22}"/>
          </ac:spMkLst>
        </pc:spChg>
        <pc:spChg chg="add">
          <ac:chgData name="Kimberley Collins (2223837)" userId="S::2223837@student.uwtsd.ac.uk::14b150cf-b5da-4d0c-a70d-bc693c7773d0" providerId="AD" clId="Web-{32F1CE2D-48E2-B1E4-A49A-EFB2F5F130CF}" dt="2024-02-16T20:25:39.697" v="1"/>
          <ac:spMkLst>
            <pc:docMk/>
            <pc:sldMk cId="109857222" sldId="256"/>
            <ac:spMk id="73" creationId="{4FB204DF-284E-45F6-A017-79A4DF57BCCB}"/>
          </ac:spMkLst>
        </pc:spChg>
        <pc:spChg chg="add">
          <ac:chgData name="Kimberley Collins (2223837)" userId="S::2223837@student.uwtsd.ac.uk::14b150cf-b5da-4d0c-a70d-bc693c7773d0" providerId="AD" clId="Web-{32F1CE2D-48E2-B1E4-A49A-EFB2F5F130CF}" dt="2024-02-16T20:25:39.697" v="1"/>
          <ac:spMkLst>
            <pc:docMk/>
            <pc:sldMk cId="109857222" sldId="256"/>
            <ac:spMk id="75" creationId="{35BEC8E5-2B02-4F67-8747-30EB3C1BA22C}"/>
          </ac:spMkLst>
        </pc:spChg>
        <pc:spChg chg="add">
          <ac:chgData name="Kimberley Collins (2223837)" userId="S::2223837@student.uwtsd.ac.uk::14b150cf-b5da-4d0c-a70d-bc693c7773d0" providerId="AD" clId="Web-{32F1CE2D-48E2-B1E4-A49A-EFB2F5F130CF}" dt="2024-02-16T20:25:39.697" v="1"/>
          <ac:spMkLst>
            <pc:docMk/>
            <pc:sldMk cId="109857222" sldId="256"/>
            <ac:spMk id="77" creationId="{DA3820AF-2A30-4E60-818E-56DDA937A5D4}"/>
          </ac:spMkLst>
        </pc:spChg>
        <pc:grpChg chg="del">
          <ac:chgData name="Kimberley Collins (2223837)" userId="S::2223837@student.uwtsd.ac.uk::14b150cf-b5da-4d0c-a70d-bc693c7773d0" providerId="AD" clId="Web-{32F1CE2D-48E2-B1E4-A49A-EFB2F5F130CF}" dt="2024-02-16T20:25:39.697" v="1"/>
          <ac:grpSpMkLst>
            <pc:docMk/>
            <pc:sldMk cId="109857222" sldId="256"/>
            <ac:grpSpMk id="12" creationId="{A464D8F0-8ADF-41F0-B6EF-EDCB07786F02}"/>
          </ac:grpSpMkLst>
        </pc:grpChg>
        <pc:grpChg chg="del">
          <ac:chgData name="Kimberley Collins (2223837)" userId="S::2223837@student.uwtsd.ac.uk::14b150cf-b5da-4d0c-a70d-bc693c7773d0" providerId="AD" clId="Web-{32F1CE2D-48E2-B1E4-A49A-EFB2F5F130CF}" dt="2024-02-16T20:25:39.697" v="1"/>
          <ac:grpSpMkLst>
            <pc:docMk/>
            <pc:sldMk cId="109857222" sldId="256"/>
            <ac:grpSpMk id="16" creationId="{E21147CC-0146-459F-AC50-3DE54A0E77C8}"/>
          </ac:grpSpMkLst>
        </pc:grpChg>
        <pc:grpChg chg="del">
          <ac:chgData name="Kimberley Collins (2223837)" userId="S::2223837@student.uwtsd.ac.uk::14b150cf-b5da-4d0c-a70d-bc693c7773d0" providerId="AD" clId="Web-{32F1CE2D-48E2-B1E4-A49A-EFB2F5F130CF}" dt="2024-02-16T20:25:39.697" v="1"/>
          <ac:grpSpMkLst>
            <pc:docMk/>
            <pc:sldMk cId="109857222" sldId="256"/>
            <ac:grpSpMk id="20" creationId="{CE7D92DE-9334-4F12-AD6B-8548D4F9A181}"/>
          </ac:grpSpMkLst>
        </pc:grpChg>
        <pc:grpChg chg="del">
          <ac:chgData name="Kimberley Collins (2223837)" userId="S::2223837@student.uwtsd.ac.uk::14b150cf-b5da-4d0c-a70d-bc693c7773d0" providerId="AD" clId="Web-{32F1CE2D-48E2-B1E4-A49A-EFB2F5F130CF}" dt="2024-02-16T20:25:39.697" v="1"/>
          <ac:grpSpMkLst>
            <pc:docMk/>
            <pc:sldMk cId="109857222" sldId="256"/>
            <ac:grpSpMk id="34" creationId="{FB9739EB-7F66-433D-841F-AB3CD18700B7}"/>
          </ac:grpSpMkLst>
        </pc:grpChg>
        <pc:grpChg chg="add">
          <ac:chgData name="Kimberley Collins (2223837)" userId="S::2223837@student.uwtsd.ac.uk::14b150cf-b5da-4d0c-a70d-bc693c7773d0" providerId="AD" clId="Web-{32F1CE2D-48E2-B1E4-A49A-EFB2F5F130CF}" dt="2024-02-16T20:25:39.697" v="1"/>
          <ac:grpSpMkLst>
            <pc:docMk/>
            <pc:sldMk cId="109857222" sldId="256"/>
            <ac:grpSpMk id="66" creationId="{FB9739EB-7F66-433D-841F-AB3CD18700B7}"/>
          </ac:grpSpMkLst>
        </pc:grpChg>
        <pc:picChg chg="add mod">
          <ac:chgData name="Kimberley Collins (2223837)" userId="S::2223837@student.uwtsd.ac.uk::14b150cf-b5da-4d0c-a70d-bc693c7773d0" providerId="AD" clId="Web-{32F1CE2D-48E2-B1E4-A49A-EFB2F5F130CF}" dt="2024-02-16T20:25:52.791" v="2" actId="1076"/>
          <ac:picMkLst>
            <pc:docMk/>
            <pc:sldMk cId="109857222" sldId="256"/>
            <ac:picMk id="4" creationId="{90566D47-F4A1-5E06-4A27-C7EB0932EE08}"/>
          </ac:picMkLst>
        </pc:picChg>
      </pc:sldChg>
      <pc:sldChg chg="modSp new">
        <pc:chgData name="Kimberley Collins (2223837)" userId="S::2223837@student.uwtsd.ac.uk::14b150cf-b5da-4d0c-a70d-bc693c7773d0" providerId="AD" clId="Web-{32F1CE2D-48E2-B1E4-A49A-EFB2F5F130CF}" dt="2024-02-16T20:46:50.270" v="166" actId="20577"/>
        <pc:sldMkLst>
          <pc:docMk/>
          <pc:sldMk cId="2165140220" sldId="257"/>
        </pc:sldMkLst>
        <pc:spChg chg="mod">
          <ac:chgData name="Kimberley Collins (2223837)" userId="S::2223837@student.uwtsd.ac.uk::14b150cf-b5da-4d0c-a70d-bc693c7773d0" providerId="AD" clId="Web-{32F1CE2D-48E2-B1E4-A49A-EFB2F5F130CF}" dt="2024-02-16T20:41:33.774" v="22" actId="20577"/>
          <ac:spMkLst>
            <pc:docMk/>
            <pc:sldMk cId="2165140220" sldId="257"/>
            <ac:spMk id="2" creationId="{4FC7158E-7BF8-9FFC-21B8-770438D24841}"/>
          </ac:spMkLst>
        </pc:spChg>
        <pc:spChg chg="mod">
          <ac:chgData name="Kimberley Collins (2223837)" userId="S::2223837@student.uwtsd.ac.uk::14b150cf-b5da-4d0c-a70d-bc693c7773d0" providerId="AD" clId="Web-{32F1CE2D-48E2-B1E4-A49A-EFB2F5F130CF}" dt="2024-02-16T20:46:50.270" v="166" actId="20577"/>
          <ac:spMkLst>
            <pc:docMk/>
            <pc:sldMk cId="2165140220" sldId="257"/>
            <ac:spMk id="3" creationId="{07E90E7B-7ABC-75A4-0C89-8AC04EF1237C}"/>
          </ac:spMkLst>
        </pc:spChg>
      </pc:sldChg>
      <pc:sldChg chg="modSp new">
        <pc:chgData name="Kimberley Collins (2223837)" userId="S::2223837@student.uwtsd.ac.uk::14b150cf-b5da-4d0c-a70d-bc693c7773d0" providerId="AD" clId="Web-{32F1CE2D-48E2-B1E4-A49A-EFB2F5F130CF}" dt="2024-02-16T20:48:19.116" v="188" actId="20577"/>
        <pc:sldMkLst>
          <pc:docMk/>
          <pc:sldMk cId="2011478094" sldId="258"/>
        </pc:sldMkLst>
        <pc:spChg chg="mod">
          <ac:chgData name="Kimberley Collins (2223837)" userId="S::2223837@student.uwtsd.ac.uk::14b150cf-b5da-4d0c-a70d-bc693c7773d0" providerId="AD" clId="Web-{32F1CE2D-48E2-B1E4-A49A-EFB2F5F130CF}" dt="2024-02-16T20:48:19.116" v="188" actId="20577"/>
          <ac:spMkLst>
            <pc:docMk/>
            <pc:sldMk cId="2011478094" sldId="258"/>
            <ac:spMk id="2" creationId="{304D7A0F-2AE8-4A5A-6BC7-98BAC84724C3}"/>
          </ac:spMkLst>
        </pc:spChg>
      </pc:sldChg>
    </pc:docChg>
  </pc:docChgLst>
  <pc:docChgLst>
    <pc:chgData name="Sophie Jones (2204235)" userId="S::2204235@student.uwtsd.ac.uk::05bf006b-4295-4a21-91b9-51aa4b59580b" providerId="AD" clId="Web-{F303D486-9A56-058F-9274-F91CC8E0C86E}"/>
    <pc:docChg chg="addSld delSld modSld">
      <pc:chgData name="Sophie Jones (2204235)" userId="S::2204235@student.uwtsd.ac.uk::05bf006b-4295-4a21-91b9-51aa4b59580b" providerId="AD" clId="Web-{F303D486-9A56-058F-9274-F91CC8E0C86E}" dt="2024-03-11T21:28:08.460" v="25" actId="20577"/>
      <pc:docMkLst>
        <pc:docMk/>
      </pc:docMkLst>
      <pc:sldChg chg="addSp modSp del">
        <pc:chgData name="Sophie Jones (2204235)" userId="S::2204235@student.uwtsd.ac.uk::05bf006b-4295-4a21-91b9-51aa4b59580b" providerId="AD" clId="Web-{F303D486-9A56-058F-9274-F91CC8E0C86E}" dt="2024-03-11T21:26:00.833" v="4"/>
        <pc:sldMkLst>
          <pc:docMk/>
          <pc:sldMk cId="655383086" sldId="286"/>
        </pc:sldMkLst>
        <pc:spChg chg="add mod">
          <ac:chgData name="Sophie Jones (2204235)" userId="S::2204235@student.uwtsd.ac.uk::05bf006b-4295-4a21-91b9-51aa4b59580b" providerId="AD" clId="Web-{F303D486-9A56-058F-9274-F91CC8E0C86E}" dt="2024-03-11T21:25:15.004" v="3" actId="20577"/>
          <ac:spMkLst>
            <pc:docMk/>
            <pc:sldMk cId="655383086" sldId="286"/>
            <ac:spMk id="4" creationId="{C68B3DF5-9CFA-0553-EC47-0CFDAEF0200D}"/>
          </ac:spMkLst>
        </pc:spChg>
      </pc:sldChg>
      <pc:sldChg chg="modSp new del">
        <pc:chgData name="Sophie Jones (2204235)" userId="S::2204235@student.uwtsd.ac.uk::05bf006b-4295-4a21-91b9-51aa4b59580b" providerId="AD" clId="Web-{F303D486-9A56-058F-9274-F91CC8E0C86E}" dt="2024-03-11T21:26:25.692" v="9"/>
        <pc:sldMkLst>
          <pc:docMk/>
          <pc:sldMk cId="2259501381" sldId="286"/>
        </pc:sldMkLst>
        <pc:spChg chg="mod">
          <ac:chgData name="Sophie Jones (2204235)" userId="S::2204235@student.uwtsd.ac.uk::05bf006b-4295-4a21-91b9-51aa4b59580b" providerId="AD" clId="Web-{F303D486-9A56-058F-9274-F91CC8E0C86E}" dt="2024-03-11T21:26:07.755" v="7" actId="20577"/>
          <ac:spMkLst>
            <pc:docMk/>
            <pc:sldMk cId="2259501381" sldId="286"/>
            <ac:spMk id="2" creationId="{3F422CE6-56A2-0DA2-C0D5-C8EE20592537}"/>
          </ac:spMkLst>
        </pc:spChg>
        <pc:spChg chg="mod">
          <ac:chgData name="Sophie Jones (2204235)" userId="S::2204235@student.uwtsd.ac.uk::05bf006b-4295-4a21-91b9-51aa4b59580b" providerId="AD" clId="Web-{F303D486-9A56-058F-9274-F91CC8E0C86E}" dt="2024-03-11T21:26:08.911" v="8" actId="20577"/>
          <ac:spMkLst>
            <pc:docMk/>
            <pc:sldMk cId="2259501381" sldId="286"/>
            <ac:spMk id="3" creationId="{4EB1105D-E187-AE06-5DEB-C33F113B2F3A}"/>
          </ac:spMkLst>
        </pc:spChg>
      </pc:sldChg>
      <pc:sldChg chg="modSp new">
        <pc:chgData name="Sophie Jones (2204235)" userId="S::2204235@student.uwtsd.ac.uk::05bf006b-4295-4a21-91b9-51aa4b59580b" providerId="AD" clId="Web-{F303D486-9A56-058F-9274-F91CC8E0C86E}" dt="2024-03-11T21:28:08.460" v="25" actId="20577"/>
        <pc:sldMkLst>
          <pc:docMk/>
          <pc:sldMk cId="2557502939" sldId="286"/>
        </pc:sldMkLst>
        <pc:spChg chg="mod">
          <ac:chgData name="Sophie Jones (2204235)" userId="S::2204235@student.uwtsd.ac.uk::05bf006b-4295-4a21-91b9-51aa4b59580b" providerId="AD" clId="Web-{F303D486-9A56-058F-9274-F91CC8E0C86E}" dt="2024-03-11T21:27:14.396" v="16" actId="20577"/>
          <ac:spMkLst>
            <pc:docMk/>
            <pc:sldMk cId="2557502939" sldId="286"/>
            <ac:spMk id="2" creationId="{D7F5D5B5-E6F9-2FA6-78C9-9D0048A39544}"/>
          </ac:spMkLst>
        </pc:spChg>
        <pc:spChg chg="mod">
          <ac:chgData name="Sophie Jones (2204235)" userId="S::2204235@student.uwtsd.ac.uk::05bf006b-4295-4a21-91b9-51aa4b59580b" providerId="AD" clId="Web-{F303D486-9A56-058F-9274-F91CC8E0C86E}" dt="2024-03-11T21:28:08.460" v="25" actId="20577"/>
          <ac:spMkLst>
            <pc:docMk/>
            <pc:sldMk cId="2557502939" sldId="286"/>
            <ac:spMk id="3" creationId="{A1518EB7-AF18-2DE8-9E0D-4657D026B17F}"/>
          </ac:spMkLst>
        </pc:spChg>
      </pc:sldChg>
    </pc:docChg>
  </pc:docChgLst>
  <pc:docChgLst>
    <pc:chgData name="D'Andre Wells (2204698)" userId="S::2204698@student.uwtsd.ac.uk::1510ed64-04b3-426c-a130-ee168e48bd3e" providerId="AD" clId="Web-{0398E14A-A899-B3F2-84F0-249E50813E66}"/>
    <pc:docChg chg="addSld modSld sldOrd">
      <pc:chgData name="D'Andre Wells (2204698)" userId="S::2204698@student.uwtsd.ac.uk::1510ed64-04b3-426c-a130-ee168e48bd3e" providerId="AD" clId="Web-{0398E14A-A899-B3F2-84F0-249E50813E66}" dt="2024-02-27T17:13:18.634" v="592" actId="1076"/>
      <pc:docMkLst>
        <pc:docMk/>
      </pc:docMkLst>
      <pc:sldChg chg="addSp delSp modSp mod setBg">
        <pc:chgData name="D'Andre Wells (2204698)" userId="S::2204698@student.uwtsd.ac.uk::1510ed64-04b3-426c-a130-ee168e48bd3e" providerId="AD" clId="Web-{0398E14A-A899-B3F2-84F0-249E50813E66}" dt="2024-02-27T16:30:51.755" v="561" actId="20577"/>
        <pc:sldMkLst>
          <pc:docMk/>
          <pc:sldMk cId="744553858" sldId="271"/>
        </pc:sldMkLst>
        <pc:spChg chg="mod">
          <ac:chgData name="D'Andre Wells (2204698)" userId="S::2204698@student.uwtsd.ac.uk::1510ed64-04b3-426c-a130-ee168e48bd3e" providerId="AD" clId="Web-{0398E14A-A899-B3F2-84F0-249E50813E66}" dt="2024-02-27T16:28:13.142" v="538" actId="1076"/>
          <ac:spMkLst>
            <pc:docMk/>
            <pc:sldMk cId="744553858" sldId="271"/>
            <ac:spMk id="2" creationId="{36326AE9-465A-A956-31C9-79F34CDC5C20}"/>
          </ac:spMkLst>
        </pc:spChg>
        <pc:spChg chg="mod">
          <ac:chgData name="D'Andre Wells (2204698)" userId="S::2204698@student.uwtsd.ac.uk::1510ed64-04b3-426c-a130-ee168e48bd3e" providerId="AD" clId="Web-{0398E14A-A899-B3F2-84F0-249E50813E66}" dt="2024-02-27T15:42:49.072" v="472" actId="20577"/>
          <ac:spMkLst>
            <pc:docMk/>
            <pc:sldMk cId="744553858" sldId="271"/>
            <ac:spMk id="3" creationId="{BDD8BD5B-A122-0D5B-CF06-B14DB1DCFB2C}"/>
          </ac:spMkLst>
        </pc:spChg>
        <pc:spChg chg="add mod">
          <ac:chgData name="D'Andre Wells (2204698)" userId="S::2204698@student.uwtsd.ac.uk::1510ed64-04b3-426c-a130-ee168e48bd3e" providerId="AD" clId="Web-{0398E14A-A899-B3F2-84F0-249E50813E66}" dt="2024-02-27T16:30:51.755" v="561" actId="20577"/>
          <ac:spMkLst>
            <pc:docMk/>
            <pc:sldMk cId="744553858" sldId="271"/>
            <ac:spMk id="4" creationId="{C28F25D3-540D-5E16-1868-CBE56439D786}"/>
          </ac:spMkLst>
        </pc:spChg>
        <pc:spChg chg="add">
          <ac:chgData name="D'Andre Wells (2204698)" userId="S::2204698@student.uwtsd.ac.uk::1510ed64-04b3-426c-a130-ee168e48bd3e" providerId="AD" clId="Web-{0398E14A-A899-B3F2-84F0-249E50813E66}" dt="2024-02-27T08:55:45.771" v="434"/>
          <ac:spMkLst>
            <pc:docMk/>
            <pc:sldMk cId="744553858" sldId="271"/>
            <ac:spMk id="11" creationId="{5A0118C5-4F8D-4CF4-BADD-53FEACC6C42A}"/>
          </ac:spMkLst>
        </pc:spChg>
        <pc:spChg chg="add">
          <ac:chgData name="D'Andre Wells (2204698)" userId="S::2204698@student.uwtsd.ac.uk::1510ed64-04b3-426c-a130-ee168e48bd3e" providerId="AD" clId="Web-{0398E14A-A899-B3F2-84F0-249E50813E66}" dt="2024-02-27T08:55:45.771" v="434"/>
          <ac:spMkLst>
            <pc:docMk/>
            <pc:sldMk cId="744553858" sldId="271"/>
            <ac:spMk id="13" creationId="{F98F79A4-A6C7-4101-B1E9-27E05CB7CFA0}"/>
          </ac:spMkLst>
        </pc:spChg>
        <pc:spChg chg="add">
          <ac:chgData name="D'Andre Wells (2204698)" userId="S::2204698@student.uwtsd.ac.uk::1510ed64-04b3-426c-a130-ee168e48bd3e" providerId="AD" clId="Web-{0398E14A-A899-B3F2-84F0-249E50813E66}" dt="2024-02-27T08:55:45.771" v="434"/>
          <ac:spMkLst>
            <pc:docMk/>
            <pc:sldMk cId="744553858" sldId="271"/>
            <ac:spMk id="15" creationId="{79AFCB35-9C04-4524-A0B1-57FF6865D013}"/>
          </ac:spMkLst>
        </pc:spChg>
        <pc:spChg chg="add">
          <ac:chgData name="D'Andre Wells (2204698)" userId="S::2204698@student.uwtsd.ac.uk::1510ed64-04b3-426c-a130-ee168e48bd3e" providerId="AD" clId="Web-{0398E14A-A899-B3F2-84F0-249E50813E66}" dt="2024-02-27T08:55:45.771" v="434"/>
          <ac:spMkLst>
            <pc:docMk/>
            <pc:sldMk cId="744553858" sldId="271"/>
            <ac:spMk id="17" creationId="{D11AD2AD-0BA0-4DD3-8EEA-84686A0E718C}"/>
          </ac:spMkLst>
        </pc:spChg>
        <pc:spChg chg="add">
          <ac:chgData name="D'Andre Wells (2204698)" userId="S::2204698@student.uwtsd.ac.uk::1510ed64-04b3-426c-a130-ee168e48bd3e" providerId="AD" clId="Web-{0398E14A-A899-B3F2-84F0-249E50813E66}" dt="2024-02-27T08:55:45.771" v="434"/>
          <ac:spMkLst>
            <pc:docMk/>
            <pc:sldMk cId="744553858" sldId="271"/>
            <ac:spMk id="19" creationId="{83C8019B-3985-409B-9B87-494B974EE9A2}"/>
          </ac:spMkLst>
        </pc:spChg>
        <pc:spChg chg="add">
          <ac:chgData name="D'Andre Wells (2204698)" userId="S::2204698@student.uwtsd.ac.uk::1510ed64-04b3-426c-a130-ee168e48bd3e" providerId="AD" clId="Web-{0398E14A-A899-B3F2-84F0-249E50813E66}" dt="2024-02-27T08:55:45.771" v="434"/>
          <ac:spMkLst>
            <pc:docMk/>
            <pc:sldMk cId="744553858" sldId="271"/>
            <ac:spMk id="21" creationId="{9E5C5460-229E-46C8-A712-CC317985420F}"/>
          </ac:spMkLst>
        </pc:spChg>
        <pc:spChg chg="add">
          <ac:chgData name="D'Andre Wells (2204698)" userId="S::2204698@student.uwtsd.ac.uk::1510ed64-04b3-426c-a130-ee168e48bd3e" providerId="AD" clId="Web-{0398E14A-A899-B3F2-84F0-249E50813E66}" dt="2024-02-27T08:55:45.771" v="434"/>
          <ac:spMkLst>
            <pc:docMk/>
            <pc:sldMk cId="744553858" sldId="271"/>
            <ac:spMk id="23" creationId="{B85A4DB3-61AA-49A1-85A9-B3397CD519AB}"/>
          </ac:spMkLst>
        </pc:spChg>
        <pc:grpChg chg="add">
          <ac:chgData name="D'Andre Wells (2204698)" userId="S::2204698@student.uwtsd.ac.uk::1510ed64-04b3-426c-a130-ee168e48bd3e" providerId="AD" clId="Web-{0398E14A-A899-B3F2-84F0-249E50813E66}" dt="2024-02-27T08:55:45.771" v="434"/>
          <ac:grpSpMkLst>
            <pc:docMk/>
            <pc:sldMk cId="744553858" sldId="271"/>
            <ac:grpSpMk id="25" creationId="{0C156BF8-7FF7-440F-BE2B-417DFFE8BFA5}"/>
          </ac:grpSpMkLst>
        </pc:grpChg>
        <pc:picChg chg="add del mod">
          <ac:chgData name="D'Andre Wells (2204698)" userId="S::2204698@student.uwtsd.ac.uk::1510ed64-04b3-426c-a130-ee168e48bd3e" providerId="AD" clId="Web-{0398E14A-A899-B3F2-84F0-249E50813E66}" dt="2024-02-27T08:54:55.457" v="429"/>
          <ac:picMkLst>
            <pc:docMk/>
            <pc:sldMk cId="744553858" sldId="271"/>
            <ac:picMk id="4" creationId="{01FCBF7D-EFFB-3346-D485-F0D344491988}"/>
          </ac:picMkLst>
        </pc:picChg>
        <pc:picChg chg="add del mod">
          <ac:chgData name="D'Andre Wells (2204698)" userId="S::2204698@student.uwtsd.ac.uk::1510ed64-04b3-426c-a130-ee168e48bd3e" providerId="AD" clId="Web-{0398E14A-A899-B3F2-84F0-249E50813E66}" dt="2024-02-27T08:55:22.989" v="432"/>
          <ac:picMkLst>
            <pc:docMk/>
            <pc:sldMk cId="744553858" sldId="271"/>
            <ac:picMk id="5" creationId="{B0A9679B-31F0-7781-30FA-69D2C46B5FC3}"/>
          </ac:picMkLst>
        </pc:picChg>
        <pc:picChg chg="add del mod">
          <ac:chgData name="D'Andre Wells (2204698)" userId="S::2204698@student.uwtsd.ac.uk::1510ed64-04b3-426c-a130-ee168e48bd3e" providerId="AD" clId="Web-{0398E14A-A899-B3F2-84F0-249E50813E66}" dt="2024-02-27T15:59:44.243" v="482"/>
          <ac:picMkLst>
            <pc:docMk/>
            <pc:sldMk cId="744553858" sldId="271"/>
            <ac:picMk id="6" creationId="{CDF80B14-3B94-8DFB-E510-AAD4B1F4AB51}"/>
          </ac:picMkLst>
        </pc:picChg>
      </pc:sldChg>
      <pc:sldChg chg="addSp modSp mod setBg">
        <pc:chgData name="D'Andre Wells (2204698)" userId="S::2204698@student.uwtsd.ac.uk::1510ed64-04b3-426c-a130-ee168e48bd3e" providerId="AD" clId="Web-{0398E14A-A899-B3F2-84F0-249E50813E66}" dt="2024-02-27T10:11:39.670" v="471" actId="20577"/>
        <pc:sldMkLst>
          <pc:docMk/>
          <pc:sldMk cId="3736936657" sldId="272"/>
        </pc:sldMkLst>
        <pc:spChg chg="mod">
          <ac:chgData name="D'Andre Wells (2204698)" userId="S::2204698@student.uwtsd.ac.uk::1510ed64-04b3-426c-a130-ee168e48bd3e" providerId="AD" clId="Web-{0398E14A-A899-B3F2-84F0-249E50813E66}" dt="2024-02-27T08:56:23.538" v="436"/>
          <ac:spMkLst>
            <pc:docMk/>
            <pc:sldMk cId="3736936657" sldId="272"/>
            <ac:spMk id="2" creationId="{400FF93F-F865-5FA0-5ACE-76B9C7B9E916}"/>
          </ac:spMkLst>
        </pc:spChg>
        <pc:spChg chg="mod">
          <ac:chgData name="D'Andre Wells (2204698)" userId="S::2204698@student.uwtsd.ac.uk::1510ed64-04b3-426c-a130-ee168e48bd3e" providerId="AD" clId="Web-{0398E14A-A899-B3F2-84F0-249E50813E66}" dt="2024-02-27T10:11:39.670" v="471" actId="20577"/>
          <ac:spMkLst>
            <pc:docMk/>
            <pc:sldMk cId="3736936657" sldId="272"/>
            <ac:spMk id="3" creationId="{50605184-D285-9D5E-8DFF-5EC4281E56C5}"/>
          </ac:spMkLst>
        </pc:spChg>
        <pc:spChg chg="add">
          <ac:chgData name="D'Andre Wells (2204698)" userId="S::2204698@student.uwtsd.ac.uk::1510ed64-04b3-426c-a130-ee168e48bd3e" providerId="AD" clId="Web-{0398E14A-A899-B3F2-84F0-249E50813E66}" dt="2024-02-27T08:56:23.538" v="436"/>
          <ac:spMkLst>
            <pc:docMk/>
            <pc:sldMk cId="3736936657" sldId="272"/>
            <ac:spMk id="9" creationId="{5A0118C5-4F8D-4CF4-BADD-53FEACC6C42A}"/>
          </ac:spMkLst>
        </pc:spChg>
        <pc:spChg chg="add">
          <ac:chgData name="D'Andre Wells (2204698)" userId="S::2204698@student.uwtsd.ac.uk::1510ed64-04b3-426c-a130-ee168e48bd3e" providerId="AD" clId="Web-{0398E14A-A899-B3F2-84F0-249E50813E66}" dt="2024-02-27T08:56:23.538" v="436"/>
          <ac:spMkLst>
            <pc:docMk/>
            <pc:sldMk cId="3736936657" sldId="272"/>
            <ac:spMk id="19" creationId="{7665E5EC-40DD-4076-879B-B07223D5A7C1}"/>
          </ac:spMkLst>
        </pc:spChg>
        <pc:spChg chg="add">
          <ac:chgData name="D'Andre Wells (2204698)" userId="S::2204698@student.uwtsd.ac.uk::1510ed64-04b3-426c-a130-ee168e48bd3e" providerId="AD" clId="Web-{0398E14A-A899-B3F2-84F0-249E50813E66}" dt="2024-02-27T08:56:23.538" v="436"/>
          <ac:spMkLst>
            <pc:docMk/>
            <pc:sldMk cId="3736936657" sldId="272"/>
            <ac:spMk id="21" creationId="{96F7F90D-227A-418D-9A0A-2E04468C6002}"/>
          </ac:spMkLst>
        </pc:spChg>
        <pc:grpChg chg="add">
          <ac:chgData name="D'Andre Wells (2204698)" userId="S::2204698@student.uwtsd.ac.uk::1510ed64-04b3-426c-a130-ee168e48bd3e" providerId="AD" clId="Web-{0398E14A-A899-B3F2-84F0-249E50813E66}" dt="2024-02-27T08:56:23.538" v="436"/>
          <ac:grpSpMkLst>
            <pc:docMk/>
            <pc:sldMk cId="3736936657" sldId="272"/>
            <ac:grpSpMk id="11" creationId="{A3709225-45BD-4CB5-BED5-6A68EDA55548}"/>
          </ac:grpSpMkLst>
        </pc:grpChg>
        <pc:grpChg chg="add">
          <ac:chgData name="D'Andre Wells (2204698)" userId="S::2204698@student.uwtsd.ac.uk::1510ed64-04b3-426c-a130-ee168e48bd3e" providerId="AD" clId="Web-{0398E14A-A899-B3F2-84F0-249E50813E66}" dt="2024-02-27T08:56:23.538" v="436"/>
          <ac:grpSpMkLst>
            <pc:docMk/>
            <pc:sldMk cId="3736936657" sldId="272"/>
            <ac:grpSpMk id="15" creationId="{BC9D362F-A0BC-46E8-B739-CC9BEBDA5B71}"/>
          </ac:grpSpMkLst>
        </pc:grpChg>
        <pc:grpChg chg="add">
          <ac:chgData name="D'Andre Wells (2204698)" userId="S::2204698@student.uwtsd.ac.uk::1510ed64-04b3-426c-a130-ee168e48bd3e" providerId="AD" clId="Web-{0398E14A-A899-B3F2-84F0-249E50813E66}" dt="2024-02-27T08:56:23.538" v="436"/>
          <ac:grpSpMkLst>
            <pc:docMk/>
            <pc:sldMk cId="3736936657" sldId="272"/>
            <ac:grpSpMk id="23" creationId="{E2DB0E87-A743-40DF-A082-9D0767DC4250}"/>
          </ac:grpSpMkLst>
        </pc:grpChg>
        <pc:grpChg chg="add">
          <ac:chgData name="D'Andre Wells (2204698)" userId="S::2204698@student.uwtsd.ac.uk::1510ed64-04b3-426c-a130-ee168e48bd3e" providerId="AD" clId="Web-{0398E14A-A899-B3F2-84F0-249E50813E66}" dt="2024-02-27T08:56:23.538" v="436"/>
          <ac:grpSpMkLst>
            <pc:docMk/>
            <pc:sldMk cId="3736936657" sldId="272"/>
            <ac:grpSpMk id="38" creationId="{AAA73A3E-7B86-4D04-B8D7-C566697E5293}"/>
          </ac:grpSpMkLst>
        </pc:grpChg>
        <pc:picChg chg="add mod">
          <ac:chgData name="D'Andre Wells (2204698)" userId="S::2204698@student.uwtsd.ac.uk::1510ed64-04b3-426c-a130-ee168e48bd3e" providerId="AD" clId="Web-{0398E14A-A899-B3F2-84F0-249E50813E66}" dt="2024-02-27T08:56:23.538" v="436"/>
          <ac:picMkLst>
            <pc:docMk/>
            <pc:sldMk cId="3736936657" sldId="272"/>
            <ac:picMk id="4" creationId="{D7584818-809A-4BA0-49C9-92FE4343B05F}"/>
          </ac:picMkLst>
        </pc:picChg>
      </pc:sldChg>
      <pc:sldChg chg="modSp">
        <pc:chgData name="D'Andre Wells (2204698)" userId="S::2204698@student.uwtsd.ac.uk::1510ed64-04b3-426c-a130-ee168e48bd3e" providerId="AD" clId="Web-{0398E14A-A899-B3F2-84F0-249E50813E66}" dt="2024-02-27T09:06:59.087" v="438" actId="20577"/>
        <pc:sldMkLst>
          <pc:docMk/>
          <pc:sldMk cId="2225018353" sldId="273"/>
        </pc:sldMkLst>
        <pc:spChg chg="mod">
          <ac:chgData name="D'Andre Wells (2204698)" userId="S::2204698@student.uwtsd.ac.uk::1510ed64-04b3-426c-a130-ee168e48bd3e" providerId="AD" clId="Web-{0398E14A-A899-B3F2-84F0-249E50813E66}" dt="2024-02-27T09:06:59.087" v="438" actId="20577"/>
          <ac:spMkLst>
            <pc:docMk/>
            <pc:sldMk cId="2225018353" sldId="273"/>
            <ac:spMk id="8" creationId="{0AE57B7C-D95C-0731-F44E-7F5467F84F54}"/>
          </ac:spMkLst>
        </pc:spChg>
      </pc:sldChg>
      <pc:sldChg chg="addSp modSp new mod ord setBg">
        <pc:chgData name="D'Andre Wells (2204698)" userId="S::2204698@student.uwtsd.ac.uk::1510ed64-04b3-426c-a130-ee168e48bd3e" providerId="AD" clId="Web-{0398E14A-A899-B3F2-84F0-249E50813E66}" dt="2024-02-27T16:55:04.534" v="578" actId="1076"/>
        <pc:sldMkLst>
          <pc:docMk/>
          <pc:sldMk cId="3509555016" sldId="280"/>
        </pc:sldMkLst>
        <pc:spChg chg="mod">
          <ac:chgData name="D'Andre Wells (2204698)" userId="S::2204698@student.uwtsd.ac.uk::1510ed64-04b3-426c-a130-ee168e48bd3e" providerId="AD" clId="Web-{0398E14A-A899-B3F2-84F0-249E50813E66}" dt="2024-02-27T10:01:43.834" v="455" actId="20577"/>
          <ac:spMkLst>
            <pc:docMk/>
            <pc:sldMk cId="3509555016" sldId="280"/>
            <ac:spMk id="2" creationId="{077BC5C0-9103-087E-2852-D4E30AB95CC9}"/>
          </ac:spMkLst>
        </pc:spChg>
        <pc:spChg chg="mod">
          <ac:chgData name="D'Andre Wells (2204698)" userId="S::2204698@student.uwtsd.ac.uk::1510ed64-04b3-426c-a130-ee168e48bd3e" providerId="AD" clId="Web-{0398E14A-A899-B3F2-84F0-249E50813E66}" dt="2024-02-27T16:55:04.534" v="578" actId="1076"/>
          <ac:spMkLst>
            <pc:docMk/>
            <pc:sldMk cId="3509555016" sldId="280"/>
            <ac:spMk id="3" creationId="{67CE2BE7-207F-A9AE-3556-89FD06B22D0C}"/>
          </ac:spMkLst>
        </pc:spChg>
        <pc:spChg chg="add">
          <ac:chgData name="D'Andre Wells (2204698)" userId="S::2204698@student.uwtsd.ac.uk::1510ed64-04b3-426c-a130-ee168e48bd3e" providerId="AD" clId="Web-{0398E14A-A899-B3F2-84F0-249E50813E66}" dt="2024-02-27T10:01:38.709" v="449"/>
          <ac:spMkLst>
            <pc:docMk/>
            <pc:sldMk cId="3509555016" sldId="280"/>
            <ac:spMk id="8" creationId="{5A0118C5-4F8D-4CF4-BADD-53FEACC6C42A}"/>
          </ac:spMkLst>
        </pc:spChg>
        <pc:spChg chg="add">
          <ac:chgData name="D'Andre Wells (2204698)" userId="S::2204698@student.uwtsd.ac.uk::1510ed64-04b3-426c-a130-ee168e48bd3e" providerId="AD" clId="Web-{0398E14A-A899-B3F2-84F0-249E50813E66}" dt="2024-02-27T10:01:38.709" v="449"/>
          <ac:spMkLst>
            <pc:docMk/>
            <pc:sldMk cId="3509555016" sldId="280"/>
            <ac:spMk id="10" creationId="{4E0A5C5C-2A95-428E-9F6A-0D29EBD57C9F}"/>
          </ac:spMkLst>
        </pc:spChg>
        <pc:spChg chg="add">
          <ac:chgData name="D'Andre Wells (2204698)" userId="S::2204698@student.uwtsd.ac.uk::1510ed64-04b3-426c-a130-ee168e48bd3e" providerId="AD" clId="Web-{0398E14A-A899-B3F2-84F0-249E50813E66}" dt="2024-02-27T10:01:38.709" v="449"/>
          <ac:spMkLst>
            <pc:docMk/>
            <pc:sldMk cId="3509555016" sldId="280"/>
            <ac:spMk id="12" creationId="{1056F38F-7C4E-461D-8709-7D0024AE1F79}"/>
          </ac:spMkLst>
        </pc:spChg>
        <pc:spChg chg="add">
          <ac:chgData name="D'Andre Wells (2204698)" userId="S::2204698@student.uwtsd.ac.uk::1510ed64-04b3-426c-a130-ee168e48bd3e" providerId="AD" clId="Web-{0398E14A-A899-B3F2-84F0-249E50813E66}" dt="2024-02-27T10:01:38.709" v="449"/>
          <ac:spMkLst>
            <pc:docMk/>
            <pc:sldMk cId="3509555016" sldId="280"/>
            <ac:spMk id="14" creationId="{C7278469-3C3C-49CE-AEEE-E176A4900B78}"/>
          </ac:spMkLst>
        </pc:spChg>
        <pc:spChg chg="add">
          <ac:chgData name="D'Andre Wells (2204698)" userId="S::2204698@student.uwtsd.ac.uk::1510ed64-04b3-426c-a130-ee168e48bd3e" providerId="AD" clId="Web-{0398E14A-A899-B3F2-84F0-249E50813E66}" dt="2024-02-27T10:01:38.709" v="449"/>
          <ac:spMkLst>
            <pc:docMk/>
            <pc:sldMk cId="3509555016" sldId="280"/>
            <ac:spMk id="20" creationId="{4C6598AB-1C17-4D54-951C-A082D94ACB7A}"/>
          </ac:spMkLst>
        </pc:spChg>
        <pc:spChg chg="add">
          <ac:chgData name="D'Andre Wells (2204698)" userId="S::2204698@student.uwtsd.ac.uk::1510ed64-04b3-426c-a130-ee168e48bd3e" providerId="AD" clId="Web-{0398E14A-A899-B3F2-84F0-249E50813E66}" dt="2024-02-27T10:01:38.709" v="449"/>
          <ac:spMkLst>
            <pc:docMk/>
            <pc:sldMk cId="3509555016" sldId="280"/>
            <ac:spMk id="22" creationId="{C83B66D7-137D-4AC1-B172-53D60F08BEB5}"/>
          </ac:spMkLst>
        </pc:spChg>
        <pc:spChg chg="add">
          <ac:chgData name="D'Andre Wells (2204698)" userId="S::2204698@student.uwtsd.ac.uk::1510ed64-04b3-426c-a130-ee168e48bd3e" providerId="AD" clId="Web-{0398E14A-A899-B3F2-84F0-249E50813E66}" dt="2024-02-27T10:01:38.709" v="449"/>
          <ac:spMkLst>
            <pc:docMk/>
            <pc:sldMk cId="3509555016" sldId="280"/>
            <ac:spMk id="24" creationId="{F6B92503-6984-4D15-8B98-8718709B785D}"/>
          </ac:spMkLst>
        </pc:spChg>
        <pc:spChg chg="add">
          <ac:chgData name="D'Andre Wells (2204698)" userId="S::2204698@student.uwtsd.ac.uk::1510ed64-04b3-426c-a130-ee168e48bd3e" providerId="AD" clId="Web-{0398E14A-A899-B3F2-84F0-249E50813E66}" dt="2024-02-27T10:01:38.709" v="449"/>
          <ac:spMkLst>
            <pc:docMk/>
            <pc:sldMk cId="3509555016" sldId="280"/>
            <ac:spMk id="26" creationId="{08DDF938-524E-4C18-A47D-C00627832366}"/>
          </ac:spMkLst>
        </pc:spChg>
        <pc:grpChg chg="add">
          <ac:chgData name="D'Andre Wells (2204698)" userId="S::2204698@student.uwtsd.ac.uk::1510ed64-04b3-426c-a130-ee168e48bd3e" providerId="AD" clId="Web-{0398E14A-A899-B3F2-84F0-249E50813E66}" dt="2024-02-27T10:01:38.709" v="449"/>
          <ac:grpSpMkLst>
            <pc:docMk/>
            <pc:sldMk cId="3509555016" sldId="280"/>
            <ac:grpSpMk id="16" creationId="{93DC754C-7E09-422D-A8BB-AF632E90DFA2}"/>
          </ac:grpSpMkLst>
        </pc:grpChg>
        <pc:grpChg chg="add">
          <ac:chgData name="D'Andre Wells (2204698)" userId="S::2204698@student.uwtsd.ac.uk::1510ed64-04b3-426c-a130-ee168e48bd3e" providerId="AD" clId="Web-{0398E14A-A899-B3F2-84F0-249E50813E66}" dt="2024-02-27T10:01:38.709" v="449"/>
          <ac:grpSpMkLst>
            <pc:docMk/>
            <pc:sldMk cId="3509555016" sldId="280"/>
            <ac:grpSpMk id="28" creationId="{3773FAF5-C452-4455-9411-D6AF5EBD4CA9}"/>
          </ac:grpSpMkLst>
        </pc:grpChg>
      </pc:sldChg>
      <pc:sldChg chg="addSp modSp new mod ord setBg">
        <pc:chgData name="D'Andre Wells (2204698)" userId="S::2204698@student.uwtsd.ac.uk::1510ed64-04b3-426c-a130-ee168e48bd3e" providerId="AD" clId="Web-{0398E14A-A899-B3F2-84F0-249E50813E66}" dt="2024-02-27T16:52:05.312" v="567" actId="14100"/>
        <pc:sldMkLst>
          <pc:docMk/>
          <pc:sldMk cId="3135172716" sldId="281"/>
        </pc:sldMkLst>
        <pc:spChg chg="mod">
          <ac:chgData name="D'Andre Wells (2204698)" userId="S::2204698@student.uwtsd.ac.uk::1510ed64-04b3-426c-a130-ee168e48bd3e" providerId="AD" clId="Web-{0398E14A-A899-B3F2-84F0-249E50813E66}" dt="2024-02-27T09:09:11.653" v="447" actId="20577"/>
          <ac:spMkLst>
            <pc:docMk/>
            <pc:sldMk cId="3135172716" sldId="281"/>
            <ac:spMk id="2" creationId="{FD29BB0A-3D62-8026-EEAB-7C7C830F065C}"/>
          </ac:spMkLst>
        </pc:spChg>
        <pc:spChg chg="mod">
          <ac:chgData name="D'Andre Wells (2204698)" userId="S::2204698@student.uwtsd.ac.uk::1510ed64-04b3-426c-a130-ee168e48bd3e" providerId="AD" clId="Web-{0398E14A-A899-B3F2-84F0-249E50813E66}" dt="2024-02-27T16:52:05.312" v="567" actId="14100"/>
          <ac:spMkLst>
            <pc:docMk/>
            <pc:sldMk cId="3135172716" sldId="281"/>
            <ac:spMk id="3" creationId="{E05358E7-A474-5A4E-14AF-D33C18FCE9CC}"/>
          </ac:spMkLst>
        </pc:spChg>
        <pc:spChg chg="add">
          <ac:chgData name="D'Andre Wells (2204698)" userId="S::2204698@student.uwtsd.ac.uk::1510ed64-04b3-426c-a130-ee168e48bd3e" providerId="AD" clId="Web-{0398E14A-A899-B3F2-84F0-249E50813E66}" dt="2024-02-27T09:09:05.872" v="445"/>
          <ac:spMkLst>
            <pc:docMk/>
            <pc:sldMk cId="3135172716" sldId="281"/>
            <ac:spMk id="8" creationId="{5A0118C5-4F8D-4CF4-BADD-53FEACC6C42A}"/>
          </ac:spMkLst>
        </pc:spChg>
        <pc:spChg chg="add">
          <ac:chgData name="D'Andre Wells (2204698)" userId="S::2204698@student.uwtsd.ac.uk::1510ed64-04b3-426c-a130-ee168e48bd3e" providerId="AD" clId="Web-{0398E14A-A899-B3F2-84F0-249E50813E66}" dt="2024-02-27T09:09:05.872" v="445"/>
          <ac:spMkLst>
            <pc:docMk/>
            <pc:sldMk cId="3135172716" sldId="281"/>
            <ac:spMk id="10" creationId="{4E0A5C5C-2A95-428E-9F6A-0D29EBD57C9F}"/>
          </ac:spMkLst>
        </pc:spChg>
        <pc:spChg chg="add">
          <ac:chgData name="D'Andre Wells (2204698)" userId="S::2204698@student.uwtsd.ac.uk::1510ed64-04b3-426c-a130-ee168e48bd3e" providerId="AD" clId="Web-{0398E14A-A899-B3F2-84F0-249E50813E66}" dt="2024-02-27T09:09:05.872" v="445"/>
          <ac:spMkLst>
            <pc:docMk/>
            <pc:sldMk cId="3135172716" sldId="281"/>
            <ac:spMk id="12" creationId="{1056F38F-7C4E-461D-8709-7D0024AE1F79}"/>
          </ac:spMkLst>
        </pc:spChg>
        <pc:spChg chg="add">
          <ac:chgData name="D'Andre Wells (2204698)" userId="S::2204698@student.uwtsd.ac.uk::1510ed64-04b3-426c-a130-ee168e48bd3e" providerId="AD" clId="Web-{0398E14A-A899-B3F2-84F0-249E50813E66}" dt="2024-02-27T09:09:05.872" v="445"/>
          <ac:spMkLst>
            <pc:docMk/>
            <pc:sldMk cId="3135172716" sldId="281"/>
            <ac:spMk id="14" creationId="{C7278469-3C3C-49CE-AEEE-E176A4900B78}"/>
          </ac:spMkLst>
        </pc:spChg>
        <pc:spChg chg="add">
          <ac:chgData name="D'Andre Wells (2204698)" userId="S::2204698@student.uwtsd.ac.uk::1510ed64-04b3-426c-a130-ee168e48bd3e" providerId="AD" clId="Web-{0398E14A-A899-B3F2-84F0-249E50813E66}" dt="2024-02-27T09:09:05.872" v="445"/>
          <ac:spMkLst>
            <pc:docMk/>
            <pc:sldMk cId="3135172716" sldId="281"/>
            <ac:spMk id="20" creationId="{4C6598AB-1C17-4D54-951C-A082D94ACB7A}"/>
          </ac:spMkLst>
        </pc:spChg>
        <pc:spChg chg="add">
          <ac:chgData name="D'Andre Wells (2204698)" userId="S::2204698@student.uwtsd.ac.uk::1510ed64-04b3-426c-a130-ee168e48bd3e" providerId="AD" clId="Web-{0398E14A-A899-B3F2-84F0-249E50813E66}" dt="2024-02-27T09:09:05.872" v="445"/>
          <ac:spMkLst>
            <pc:docMk/>
            <pc:sldMk cId="3135172716" sldId="281"/>
            <ac:spMk id="22" creationId="{C83B66D7-137D-4AC1-B172-53D60F08BEB5}"/>
          </ac:spMkLst>
        </pc:spChg>
        <pc:spChg chg="add">
          <ac:chgData name="D'Andre Wells (2204698)" userId="S::2204698@student.uwtsd.ac.uk::1510ed64-04b3-426c-a130-ee168e48bd3e" providerId="AD" clId="Web-{0398E14A-A899-B3F2-84F0-249E50813E66}" dt="2024-02-27T09:09:05.872" v="445"/>
          <ac:spMkLst>
            <pc:docMk/>
            <pc:sldMk cId="3135172716" sldId="281"/>
            <ac:spMk id="24" creationId="{F6B92503-6984-4D15-8B98-8718709B785D}"/>
          </ac:spMkLst>
        </pc:spChg>
        <pc:spChg chg="add">
          <ac:chgData name="D'Andre Wells (2204698)" userId="S::2204698@student.uwtsd.ac.uk::1510ed64-04b3-426c-a130-ee168e48bd3e" providerId="AD" clId="Web-{0398E14A-A899-B3F2-84F0-249E50813E66}" dt="2024-02-27T09:09:05.872" v="445"/>
          <ac:spMkLst>
            <pc:docMk/>
            <pc:sldMk cId="3135172716" sldId="281"/>
            <ac:spMk id="26" creationId="{08DDF938-524E-4C18-A47D-C00627832366}"/>
          </ac:spMkLst>
        </pc:spChg>
        <pc:grpChg chg="add">
          <ac:chgData name="D'Andre Wells (2204698)" userId="S::2204698@student.uwtsd.ac.uk::1510ed64-04b3-426c-a130-ee168e48bd3e" providerId="AD" clId="Web-{0398E14A-A899-B3F2-84F0-249E50813E66}" dt="2024-02-27T09:09:05.872" v="445"/>
          <ac:grpSpMkLst>
            <pc:docMk/>
            <pc:sldMk cId="3135172716" sldId="281"/>
            <ac:grpSpMk id="16" creationId="{93DC754C-7E09-422D-A8BB-AF632E90DFA2}"/>
          </ac:grpSpMkLst>
        </pc:grpChg>
        <pc:grpChg chg="add">
          <ac:chgData name="D'Andre Wells (2204698)" userId="S::2204698@student.uwtsd.ac.uk::1510ed64-04b3-426c-a130-ee168e48bd3e" providerId="AD" clId="Web-{0398E14A-A899-B3F2-84F0-249E50813E66}" dt="2024-02-27T09:09:05.872" v="445"/>
          <ac:grpSpMkLst>
            <pc:docMk/>
            <pc:sldMk cId="3135172716" sldId="281"/>
            <ac:grpSpMk id="28" creationId="{3773FAF5-C452-4455-9411-D6AF5EBD4CA9}"/>
          </ac:grpSpMkLst>
        </pc:grpChg>
      </pc:sldChg>
      <pc:sldChg chg="addSp delSp modSp new mod setBg">
        <pc:chgData name="D'Andre Wells (2204698)" userId="S::2204698@student.uwtsd.ac.uk::1510ed64-04b3-426c-a130-ee168e48bd3e" providerId="AD" clId="Web-{0398E14A-A899-B3F2-84F0-249E50813E66}" dt="2024-02-27T17:07:29.049" v="583"/>
        <pc:sldMkLst>
          <pc:docMk/>
          <pc:sldMk cId="2193962544" sldId="282"/>
        </pc:sldMkLst>
        <pc:spChg chg="mod">
          <ac:chgData name="D'Andre Wells (2204698)" userId="S::2204698@student.uwtsd.ac.uk::1510ed64-04b3-426c-a130-ee168e48bd3e" providerId="AD" clId="Web-{0398E14A-A899-B3F2-84F0-249E50813E66}" dt="2024-02-27T17:07:29.049" v="583"/>
          <ac:spMkLst>
            <pc:docMk/>
            <pc:sldMk cId="2193962544" sldId="282"/>
            <ac:spMk id="2" creationId="{CCB62118-B88B-778C-01E8-D46A0DAA71A2}"/>
          </ac:spMkLst>
        </pc:spChg>
        <pc:spChg chg="del mod">
          <ac:chgData name="D'Andre Wells (2204698)" userId="S::2204698@student.uwtsd.ac.uk::1510ed64-04b3-426c-a130-ee168e48bd3e" providerId="AD" clId="Web-{0398E14A-A899-B3F2-84F0-249E50813E66}" dt="2024-02-27T17:07:29.049" v="583"/>
          <ac:spMkLst>
            <pc:docMk/>
            <pc:sldMk cId="2193962544" sldId="282"/>
            <ac:spMk id="3" creationId="{5801F6A0-CE99-10A2-A0D8-9A207E45D9E7}"/>
          </ac:spMkLst>
        </pc:spChg>
        <pc:spChg chg="add del">
          <ac:chgData name="D'Andre Wells (2204698)" userId="S::2204698@student.uwtsd.ac.uk::1510ed64-04b3-426c-a130-ee168e48bd3e" providerId="AD" clId="Web-{0398E14A-A899-B3F2-84F0-249E50813E66}" dt="2024-02-27T17:07:29.049" v="583"/>
          <ac:spMkLst>
            <pc:docMk/>
            <pc:sldMk cId="2193962544" sldId="282"/>
            <ac:spMk id="8" creationId="{5A0118C5-4F8D-4CF4-BADD-53FEACC6C42A}"/>
          </ac:spMkLst>
        </pc:spChg>
        <pc:spChg chg="add del">
          <ac:chgData name="D'Andre Wells (2204698)" userId="S::2204698@student.uwtsd.ac.uk::1510ed64-04b3-426c-a130-ee168e48bd3e" providerId="AD" clId="Web-{0398E14A-A899-B3F2-84F0-249E50813E66}" dt="2024-02-27T17:07:29.049" v="583"/>
          <ac:spMkLst>
            <pc:docMk/>
            <pc:sldMk cId="2193962544" sldId="282"/>
            <ac:spMk id="10" creationId="{4E0A5C5C-2A95-428E-9F6A-0D29EBD57C9F}"/>
          </ac:spMkLst>
        </pc:spChg>
        <pc:spChg chg="add del">
          <ac:chgData name="D'Andre Wells (2204698)" userId="S::2204698@student.uwtsd.ac.uk::1510ed64-04b3-426c-a130-ee168e48bd3e" providerId="AD" clId="Web-{0398E14A-A899-B3F2-84F0-249E50813E66}" dt="2024-02-27T17:07:29.049" v="583"/>
          <ac:spMkLst>
            <pc:docMk/>
            <pc:sldMk cId="2193962544" sldId="282"/>
            <ac:spMk id="12" creationId="{1056F38F-7C4E-461D-8709-7D0024AE1F79}"/>
          </ac:spMkLst>
        </pc:spChg>
        <pc:spChg chg="add del">
          <ac:chgData name="D'Andre Wells (2204698)" userId="S::2204698@student.uwtsd.ac.uk::1510ed64-04b3-426c-a130-ee168e48bd3e" providerId="AD" clId="Web-{0398E14A-A899-B3F2-84F0-249E50813E66}" dt="2024-02-27T17:07:29.049" v="583"/>
          <ac:spMkLst>
            <pc:docMk/>
            <pc:sldMk cId="2193962544" sldId="282"/>
            <ac:spMk id="14" creationId="{C7278469-3C3C-49CE-AEEE-E176A4900B78}"/>
          </ac:spMkLst>
        </pc:spChg>
        <pc:spChg chg="add del">
          <ac:chgData name="D'Andre Wells (2204698)" userId="S::2204698@student.uwtsd.ac.uk::1510ed64-04b3-426c-a130-ee168e48bd3e" providerId="AD" clId="Web-{0398E14A-A899-B3F2-84F0-249E50813E66}" dt="2024-02-27T17:07:29.049" v="583"/>
          <ac:spMkLst>
            <pc:docMk/>
            <pc:sldMk cId="2193962544" sldId="282"/>
            <ac:spMk id="20" creationId="{4C6598AB-1C17-4D54-951C-A082D94ACB7A}"/>
          </ac:spMkLst>
        </pc:spChg>
        <pc:spChg chg="add del">
          <ac:chgData name="D'Andre Wells (2204698)" userId="S::2204698@student.uwtsd.ac.uk::1510ed64-04b3-426c-a130-ee168e48bd3e" providerId="AD" clId="Web-{0398E14A-A899-B3F2-84F0-249E50813E66}" dt="2024-02-27T17:07:29.049" v="583"/>
          <ac:spMkLst>
            <pc:docMk/>
            <pc:sldMk cId="2193962544" sldId="282"/>
            <ac:spMk id="22" creationId="{C83B66D7-137D-4AC1-B172-53D60F08BEB5}"/>
          </ac:spMkLst>
        </pc:spChg>
        <pc:spChg chg="add del">
          <ac:chgData name="D'Andre Wells (2204698)" userId="S::2204698@student.uwtsd.ac.uk::1510ed64-04b3-426c-a130-ee168e48bd3e" providerId="AD" clId="Web-{0398E14A-A899-B3F2-84F0-249E50813E66}" dt="2024-02-27T17:07:29.049" v="583"/>
          <ac:spMkLst>
            <pc:docMk/>
            <pc:sldMk cId="2193962544" sldId="282"/>
            <ac:spMk id="24" creationId="{F6B92503-6984-4D15-8B98-8718709B785D}"/>
          </ac:spMkLst>
        </pc:spChg>
        <pc:spChg chg="add del">
          <ac:chgData name="D'Andre Wells (2204698)" userId="S::2204698@student.uwtsd.ac.uk::1510ed64-04b3-426c-a130-ee168e48bd3e" providerId="AD" clId="Web-{0398E14A-A899-B3F2-84F0-249E50813E66}" dt="2024-02-27T17:07:29.049" v="583"/>
          <ac:spMkLst>
            <pc:docMk/>
            <pc:sldMk cId="2193962544" sldId="282"/>
            <ac:spMk id="26" creationId="{08DDF938-524E-4C18-A47D-C00627832366}"/>
          </ac:spMkLst>
        </pc:spChg>
        <pc:spChg chg="add">
          <ac:chgData name="D'Andre Wells (2204698)" userId="S::2204698@student.uwtsd.ac.uk::1510ed64-04b3-426c-a130-ee168e48bd3e" providerId="AD" clId="Web-{0398E14A-A899-B3F2-84F0-249E50813E66}" dt="2024-02-27T17:07:29.049" v="583"/>
          <ac:spMkLst>
            <pc:docMk/>
            <pc:sldMk cId="2193962544" sldId="282"/>
            <ac:spMk id="39" creationId="{E5F17139-31EE-46AC-B04F-DBBD852DD6CB}"/>
          </ac:spMkLst>
        </pc:spChg>
        <pc:spChg chg="add">
          <ac:chgData name="D'Andre Wells (2204698)" userId="S::2204698@student.uwtsd.ac.uk::1510ed64-04b3-426c-a130-ee168e48bd3e" providerId="AD" clId="Web-{0398E14A-A899-B3F2-84F0-249E50813E66}" dt="2024-02-27T17:07:29.049" v="583"/>
          <ac:spMkLst>
            <pc:docMk/>
            <pc:sldMk cId="2193962544" sldId="282"/>
            <ac:spMk id="49" creationId="{89D16701-DA76-4F72-BB63-E2C3FFBDFE0F}"/>
          </ac:spMkLst>
        </pc:spChg>
        <pc:spChg chg="add">
          <ac:chgData name="D'Andre Wells (2204698)" userId="S::2204698@student.uwtsd.ac.uk::1510ed64-04b3-426c-a130-ee168e48bd3e" providerId="AD" clId="Web-{0398E14A-A899-B3F2-84F0-249E50813E66}" dt="2024-02-27T17:07:29.049" v="583"/>
          <ac:spMkLst>
            <pc:docMk/>
            <pc:sldMk cId="2193962544" sldId="282"/>
            <ac:spMk id="51" creationId="{1CC28BE1-9DC6-43FE-9582-39F091098D77}"/>
          </ac:spMkLst>
        </pc:spChg>
        <pc:grpChg chg="add del">
          <ac:chgData name="D'Andre Wells (2204698)" userId="S::2204698@student.uwtsd.ac.uk::1510ed64-04b3-426c-a130-ee168e48bd3e" providerId="AD" clId="Web-{0398E14A-A899-B3F2-84F0-249E50813E66}" dt="2024-02-27T17:07:29.049" v="583"/>
          <ac:grpSpMkLst>
            <pc:docMk/>
            <pc:sldMk cId="2193962544" sldId="282"/>
            <ac:grpSpMk id="16" creationId="{93DC754C-7E09-422D-A8BB-AF632E90DFA2}"/>
          </ac:grpSpMkLst>
        </pc:grpChg>
        <pc:grpChg chg="add del">
          <ac:chgData name="D'Andre Wells (2204698)" userId="S::2204698@student.uwtsd.ac.uk::1510ed64-04b3-426c-a130-ee168e48bd3e" providerId="AD" clId="Web-{0398E14A-A899-B3F2-84F0-249E50813E66}" dt="2024-02-27T17:07:29.049" v="583"/>
          <ac:grpSpMkLst>
            <pc:docMk/>
            <pc:sldMk cId="2193962544" sldId="282"/>
            <ac:grpSpMk id="28" creationId="{3773FAF5-C452-4455-9411-D6AF5EBD4CA9}"/>
          </ac:grpSpMkLst>
        </pc:grpChg>
        <pc:grpChg chg="add">
          <ac:chgData name="D'Andre Wells (2204698)" userId="S::2204698@student.uwtsd.ac.uk::1510ed64-04b3-426c-a130-ee168e48bd3e" providerId="AD" clId="Web-{0398E14A-A899-B3F2-84F0-249E50813E66}" dt="2024-02-27T17:07:29.049" v="583"/>
          <ac:grpSpMkLst>
            <pc:docMk/>
            <pc:sldMk cId="2193962544" sldId="282"/>
            <ac:grpSpMk id="41" creationId="{7CF625D3-71A3-4F30-A096-8EF334E959D0}"/>
          </ac:grpSpMkLst>
        </pc:grpChg>
        <pc:grpChg chg="add">
          <ac:chgData name="D'Andre Wells (2204698)" userId="S::2204698@student.uwtsd.ac.uk::1510ed64-04b3-426c-a130-ee168e48bd3e" providerId="AD" clId="Web-{0398E14A-A899-B3F2-84F0-249E50813E66}" dt="2024-02-27T17:07:29.049" v="583"/>
          <ac:grpSpMkLst>
            <pc:docMk/>
            <pc:sldMk cId="2193962544" sldId="282"/>
            <ac:grpSpMk id="45" creationId="{A8630B61-2CB6-4E0C-90A1-05A307F9CD6E}"/>
          </ac:grpSpMkLst>
        </pc:grpChg>
        <pc:grpChg chg="add">
          <ac:chgData name="D'Andre Wells (2204698)" userId="S::2204698@student.uwtsd.ac.uk::1510ed64-04b3-426c-a130-ee168e48bd3e" providerId="AD" clId="Web-{0398E14A-A899-B3F2-84F0-249E50813E66}" dt="2024-02-27T17:07:29.049" v="583"/>
          <ac:grpSpMkLst>
            <pc:docMk/>
            <pc:sldMk cId="2193962544" sldId="282"/>
            <ac:grpSpMk id="53" creationId="{AF9AF3F3-CE0C-4125-BDD7-346487FA0B40}"/>
          </ac:grpSpMkLst>
        </pc:grpChg>
        <pc:graphicFrameChg chg="add">
          <ac:chgData name="D'Andre Wells (2204698)" userId="S::2204698@student.uwtsd.ac.uk::1510ed64-04b3-426c-a130-ee168e48bd3e" providerId="AD" clId="Web-{0398E14A-A899-B3F2-84F0-249E50813E66}" dt="2024-02-27T17:07:29.049" v="583"/>
          <ac:graphicFrameMkLst>
            <pc:docMk/>
            <pc:sldMk cId="2193962544" sldId="282"/>
            <ac:graphicFrameMk id="35" creationId="{544E34E2-2C1A-8D80-A53B-F714EA5D6F52}"/>
          </ac:graphicFrameMkLst>
        </pc:graphicFrameChg>
      </pc:sldChg>
      <pc:sldChg chg="addSp delSp modSp new mod setBg">
        <pc:chgData name="D'Andre Wells (2204698)" userId="S::2204698@student.uwtsd.ac.uk::1510ed64-04b3-426c-a130-ee168e48bd3e" providerId="AD" clId="Web-{0398E14A-A899-B3F2-84F0-249E50813E66}" dt="2024-02-27T17:13:18.634" v="592" actId="1076"/>
        <pc:sldMkLst>
          <pc:docMk/>
          <pc:sldMk cId="4008520971" sldId="283"/>
        </pc:sldMkLst>
        <pc:spChg chg="mod">
          <ac:chgData name="D'Andre Wells (2204698)" userId="S::2204698@student.uwtsd.ac.uk::1510ed64-04b3-426c-a130-ee168e48bd3e" providerId="AD" clId="Web-{0398E14A-A899-B3F2-84F0-249E50813E66}" dt="2024-02-27T17:13:11.337" v="591"/>
          <ac:spMkLst>
            <pc:docMk/>
            <pc:sldMk cId="4008520971" sldId="283"/>
            <ac:spMk id="2" creationId="{320489A2-610B-7001-0711-0C4576600738}"/>
          </ac:spMkLst>
        </pc:spChg>
        <pc:spChg chg="del mod">
          <ac:chgData name="D'Andre Wells (2204698)" userId="S::2204698@student.uwtsd.ac.uk::1510ed64-04b3-426c-a130-ee168e48bd3e" providerId="AD" clId="Web-{0398E14A-A899-B3F2-84F0-249E50813E66}" dt="2024-02-27T17:13:11.337" v="591"/>
          <ac:spMkLst>
            <pc:docMk/>
            <pc:sldMk cId="4008520971" sldId="283"/>
            <ac:spMk id="3" creationId="{DA396536-BE1D-DC84-2EDF-0FCC825A8293}"/>
          </ac:spMkLst>
        </pc:spChg>
        <pc:spChg chg="add del">
          <ac:chgData name="D'Andre Wells (2204698)" userId="S::2204698@student.uwtsd.ac.uk::1510ed64-04b3-426c-a130-ee168e48bd3e" providerId="AD" clId="Web-{0398E14A-A899-B3F2-84F0-249E50813E66}" dt="2024-02-27T17:13:11.337" v="591"/>
          <ac:spMkLst>
            <pc:docMk/>
            <pc:sldMk cId="4008520971" sldId="283"/>
            <ac:spMk id="8" creationId="{5A0118C5-4F8D-4CF4-BADD-53FEACC6C42A}"/>
          </ac:spMkLst>
        </pc:spChg>
        <pc:spChg chg="add del">
          <ac:chgData name="D'Andre Wells (2204698)" userId="S::2204698@student.uwtsd.ac.uk::1510ed64-04b3-426c-a130-ee168e48bd3e" providerId="AD" clId="Web-{0398E14A-A899-B3F2-84F0-249E50813E66}" dt="2024-02-27T17:13:11.337" v="591"/>
          <ac:spMkLst>
            <pc:docMk/>
            <pc:sldMk cId="4008520971" sldId="283"/>
            <ac:spMk id="10" creationId="{4E0A5C5C-2A95-428E-9F6A-0D29EBD57C9F}"/>
          </ac:spMkLst>
        </pc:spChg>
        <pc:spChg chg="add del">
          <ac:chgData name="D'Andre Wells (2204698)" userId="S::2204698@student.uwtsd.ac.uk::1510ed64-04b3-426c-a130-ee168e48bd3e" providerId="AD" clId="Web-{0398E14A-A899-B3F2-84F0-249E50813E66}" dt="2024-02-27T17:13:11.337" v="591"/>
          <ac:spMkLst>
            <pc:docMk/>
            <pc:sldMk cId="4008520971" sldId="283"/>
            <ac:spMk id="12" creationId="{1056F38F-7C4E-461D-8709-7D0024AE1F79}"/>
          </ac:spMkLst>
        </pc:spChg>
        <pc:spChg chg="add del">
          <ac:chgData name="D'Andre Wells (2204698)" userId="S::2204698@student.uwtsd.ac.uk::1510ed64-04b3-426c-a130-ee168e48bd3e" providerId="AD" clId="Web-{0398E14A-A899-B3F2-84F0-249E50813E66}" dt="2024-02-27T17:13:11.337" v="591"/>
          <ac:spMkLst>
            <pc:docMk/>
            <pc:sldMk cId="4008520971" sldId="283"/>
            <ac:spMk id="14" creationId="{C7278469-3C3C-49CE-AEEE-E176A4900B78}"/>
          </ac:spMkLst>
        </pc:spChg>
        <pc:spChg chg="add del">
          <ac:chgData name="D'Andre Wells (2204698)" userId="S::2204698@student.uwtsd.ac.uk::1510ed64-04b3-426c-a130-ee168e48bd3e" providerId="AD" clId="Web-{0398E14A-A899-B3F2-84F0-249E50813E66}" dt="2024-02-27T17:13:11.337" v="591"/>
          <ac:spMkLst>
            <pc:docMk/>
            <pc:sldMk cId="4008520971" sldId="283"/>
            <ac:spMk id="20" creationId="{4C6598AB-1C17-4D54-951C-A082D94ACB7A}"/>
          </ac:spMkLst>
        </pc:spChg>
        <pc:spChg chg="add del">
          <ac:chgData name="D'Andre Wells (2204698)" userId="S::2204698@student.uwtsd.ac.uk::1510ed64-04b3-426c-a130-ee168e48bd3e" providerId="AD" clId="Web-{0398E14A-A899-B3F2-84F0-249E50813E66}" dt="2024-02-27T17:13:11.337" v="591"/>
          <ac:spMkLst>
            <pc:docMk/>
            <pc:sldMk cId="4008520971" sldId="283"/>
            <ac:spMk id="22" creationId="{C83B66D7-137D-4AC1-B172-53D60F08BEB5}"/>
          </ac:spMkLst>
        </pc:spChg>
        <pc:spChg chg="add del">
          <ac:chgData name="D'Andre Wells (2204698)" userId="S::2204698@student.uwtsd.ac.uk::1510ed64-04b3-426c-a130-ee168e48bd3e" providerId="AD" clId="Web-{0398E14A-A899-B3F2-84F0-249E50813E66}" dt="2024-02-27T17:13:11.337" v="591"/>
          <ac:spMkLst>
            <pc:docMk/>
            <pc:sldMk cId="4008520971" sldId="283"/>
            <ac:spMk id="24" creationId="{F6B92503-6984-4D15-8B98-8718709B785D}"/>
          </ac:spMkLst>
        </pc:spChg>
        <pc:spChg chg="add del">
          <ac:chgData name="D'Andre Wells (2204698)" userId="S::2204698@student.uwtsd.ac.uk::1510ed64-04b3-426c-a130-ee168e48bd3e" providerId="AD" clId="Web-{0398E14A-A899-B3F2-84F0-249E50813E66}" dt="2024-02-27T17:13:11.337" v="591"/>
          <ac:spMkLst>
            <pc:docMk/>
            <pc:sldMk cId="4008520971" sldId="283"/>
            <ac:spMk id="26" creationId="{08DDF938-524E-4C18-A47D-C00627832366}"/>
          </ac:spMkLst>
        </pc:spChg>
        <pc:spChg chg="add">
          <ac:chgData name="D'Andre Wells (2204698)" userId="S::2204698@student.uwtsd.ac.uk::1510ed64-04b3-426c-a130-ee168e48bd3e" providerId="AD" clId="Web-{0398E14A-A899-B3F2-84F0-249E50813E66}" dt="2024-02-27T17:13:11.337" v="591"/>
          <ac:spMkLst>
            <pc:docMk/>
            <pc:sldMk cId="4008520971" sldId="283"/>
            <ac:spMk id="39" creationId="{E5F17139-31EE-46AC-B04F-DBBD852DD6CB}"/>
          </ac:spMkLst>
        </pc:spChg>
        <pc:spChg chg="add">
          <ac:chgData name="D'Andre Wells (2204698)" userId="S::2204698@student.uwtsd.ac.uk::1510ed64-04b3-426c-a130-ee168e48bd3e" providerId="AD" clId="Web-{0398E14A-A899-B3F2-84F0-249E50813E66}" dt="2024-02-27T17:13:11.337" v="591"/>
          <ac:spMkLst>
            <pc:docMk/>
            <pc:sldMk cId="4008520971" sldId="283"/>
            <ac:spMk id="49" creationId="{89D16701-DA76-4F72-BB63-E2C3FFBDFE0F}"/>
          </ac:spMkLst>
        </pc:spChg>
        <pc:spChg chg="add">
          <ac:chgData name="D'Andre Wells (2204698)" userId="S::2204698@student.uwtsd.ac.uk::1510ed64-04b3-426c-a130-ee168e48bd3e" providerId="AD" clId="Web-{0398E14A-A899-B3F2-84F0-249E50813E66}" dt="2024-02-27T17:13:11.337" v="591"/>
          <ac:spMkLst>
            <pc:docMk/>
            <pc:sldMk cId="4008520971" sldId="283"/>
            <ac:spMk id="51" creationId="{1CC28BE1-9DC6-43FE-9582-39F091098D77}"/>
          </ac:spMkLst>
        </pc:spChg>
        <pc:grpChg chg="add del">
          <ac:chgData name="D'Andre Wells (2204698)" userId="S::2204698@student.uwtsd.ac.uk::1510ed64-04b3-426c-a130-ee168e48bd3e" providerId="AD" clId="Web-{0398E14A-A899-B3F2-84F0-249E50813E66}" dt="2024-02-27T17:13:11.337" v="591"/>
          <ac:grpSpMkLst>
            <pc:docMk/>
            <pc:sldMk cId="4008520971" sldId="283"/>
            <ac:grpSpMk id="16" creationId="{93DC754C-7E09-422D-A8BB-AF632E90DFA2}"/>
          </ac:grpSpMkLst>
        </pc:grpChg>
        <pc:grpChg chg="add del">
          <ac:chgData name="D'Andre Wells (2204698)" userId="S::2204698@student.uwtsd.ac.uk::1510ed64-04b3-426c-a130-ee168e48bd3e" providerId="AD" clId="Web-{0398E14A-A899-B3F2-84F0-249E50813E66}" dt="2024-02-27T17:13:11.337" v="591"/>
          <ac:grpSpMkLst>
            <pc:docMk/>
            <pc:sldMk cId="4008520971" sldId="283"/>
            <ac:grpSpMk id="28" creationId="{3773FAF5-C452-4455-9411-D6AF5EBD4CA9}"/>
          </ac:grpSpMkLst>
        </pc:grpChg>
        <pc:grpChg chg="add">
          <ac:chgData name="D'Andre Wells (2204698)" userId="S::2204698@student.uwtsd.ac.uk::1510ed64-04b3-426c-a130-ee168e48bd3e" providerId="AD" clId="Web-{0398E14A-A899-B3F2-84F0-249E50813E66}" dt="2024-02-27T17:13:11.337" v="591"/>
          <ac:grpSpMkLst>
            <pc:docMk/>
            <pc:sldMk cId="4008520971" sldId="283"/>
            <ac:grpSpMk id="41" creationId="{7CF625D3-71A3-4F30-A096-8EF334E959D0}"/>
          </ac:grpSpMkLst>
        </pc:grpChg>
        <pc:grpChg chg="add">
          <ac:chgData name="D'Andre Wells (2204698)" userId="S::2204698@student.uwtsd.ac.uk::1510ed64-04b3-426c-a130-ee168e48bd3e" providerId="AD" clId="Web-{0398E14A-A899-B3F2-84F0-249E50813E66}" dt="2024-02-27T17:13:11.337" v="591"/>
          <ac:grpSpMkLst>
            <pc:docMk/>
            <pc:sldMk cId="4008520971" sldId="283"/>
            <ac:grpSpMk id="45" creationId="{A8630B61-2CB6-4E0C-90A1-05A307F9CD6E}"/>
          </ac:grpSpMkLst>
        </pc:grpChg>
        <pc:grpChg chg="add">
          <ac:chgData name="D'Andre Wells (2204698)" userId="S::2204698@student.uwtsd.ac.uk::1510ed64-04b3-426c-a130-ee168e48bd3e" providerId="AD" clId="Web-{0398E14A-A899-B3F2-84F0-249E50813E66}" dt="2024-02-27T17:13:11.337" v="591"/>
          <ac:grpSpMkLst>
            <pc:docMk/>
            <pc:sldMk cId="4008520971" sldId="283"/>
            <ac:grpSpMk id="53" creationId="{AF9AF3F3-CE0C-4125-BDD7-346487FA0B40}"/>
          </ac:grpSpMkLst>
        </pc:grpChg>
        <pc:graphicFrameChg chg="add mod">
          <ac:chgData name="D'Andre Wells (2204698)" userId="S::2204698@student.uwtsd.ac.uk::1510ed64-04b3-426c-a130-ee168e48bd3e" providerId="AD" clId="Web-{0398E14A-A899-B3F2-84F0-249E50813E66}" dt="2024-02-27T17:13:18.634" v="592" actId="1076"/>
          <ac:graphicFrameMkLst>
            <pc:docMk/>
            <pc:sldMk cId="4008520971" sldId="283"/>
            <ac:graphicFrameMk id="35" creationId="{9B64FE25-5B29-93D0-19FE-78F6817A8B66}"/>
          </ac:graphicFrameMkLst>
        </pc:graphicFrameChg>
      </pc:sldChg>
    </pc:docChg>
  </pc:docChgLst>
  <pc:docChgLst>
    <pc:chgData name="Sophie Jones (2204235)" userId="S::2204235@student.uwtsd.ac.uk::05bf006b-4295-4a21-91b9-51aa4b59580b" providerId="AD" clId="Web-{05886277-D14B-8B29-9898-E7A28FCD8245}"/>
    <pc:docChg chg="modSld">
      <pc:chgData name="Sophie Jones (2204235)" userId="S::2204235@student.uwtsd.ac.uk::05bf006b-4295-4a21-91b9-51aa4b59580b" providerId="AD" clId="Web-{05886277-D14B-8B29-9898-E7A28FCD8245}" dt="2024-02-26T10:51:29.758" v="67" actId="20577"/>
      <pc:docMkLst>
        <pc:docMk/>
      </pc:docMkLst>
      <pc:sldChg chg="addSp delSp modSp">
        <pc:chgData name="Sophie Jones (2204235)" userId="S::2204235@student.uwtsd.ac.uk::05bf006b-4295-4a21-91b9-51aa4b59580b" providerId="AD" clId="Web-{05886277-D14B-8B29-9898-E7A28FCD8245}" dt="2024-02-26T10:49:37.913" v="17" actId="20577"/>
        <pc:sldMkLst>
          <pc:docMk/>
          <pc:sldMk cId="723340218" sldId="260"/>
        </pc:sldMkLst>
        <pc:spChg chg="mod">
          <ac:chgData name="Sophie Jones (2204235)" userId="S::2204235@student.uwtsd.ac.uk::05bf006b-4295-4a21-91b9-51aa4b59580b" providerId="AD" clId="Web-{05886277-D14B-8B29-9898-E7A28FCD8245}" dt="2024-02-26T10:49:24.694" v="14" actId="20577"/>
          <ac:spMkLst>
            <pc:docMk/>
            <pc:sldMk cId="723340218" sldId="260"/>
            <ac:spMk id="2" creationId="{6CE62738-BFBF-BC60-FB9B-4D4B287980FB}"/>
          </ac:spMkLst>
        </pc:spChg>
        <pc:spChg chg="mod ord">
          <ac:chgData name="Sophie Jones (2204235)" userId="S::2204235@student.uwtsd.ac.uk::05bf006b-4295-4a21-91b9-51aa4b59580b" providerId="AD" clId="Web-{05886277-D14B-8B29-9898-E7A28FCD8245}" dt="2024-02-26T10:49:37.913" v="17" actId="20577"/>
          <ac:spMkLst>
            <pc:docMk/>
            <pc:sldMk cId="723340218" sldId="260"/>
            <ac:spMk id="3" creationId="{0F161A9B-1659-4637-B09B-E92381A63BE2}"/>
          </ac:spMkLst>
        </pc:spChg>
        <pc:spChg chg="del">
          <ac:chgData name="Sophie Jones (2204235)" userId="S::2204235@student.uwtsd.ac.uk::05bf006b-4295-4a21-91b9-51aa4b59580b" providerId="AD" clId="Web-{05886277-D14B-8B29-9898-E7A28FCD8245}" dt="2024-02-26T10:48:22.161" v="1"/>
          <ac:spMkLst>
            <pc:docMk/>
            <pc:sldMk cId="723340218" sldId="260"/>
            <ac:spMk id="9" creationId="{5A0118C5-4F8D-4CF4-BADD-53FEACC6C42A}"/>
          </ac:spMkLst>
        </pc:spChg>
        <pc:spChg chg="del">
          <ac:chgData name="Sophie Jones (2204235)" userId="S::2204235@student.uwtsd.ac.uk::05bf006b-4295-4a21-91b9-51aa4b59580b" providerId="AD" clId="Web-{05886277-D14B-8B29-9898-E7A28FCD8245}" dt="2024-02-26T10:48:22.161" v="1"/>
          <ac:spMkLst>
            <pc:docMk/>
            <pc:sldMk cId="723340218" sldId="260"/>
            <ac:spMk id="11" creationId="{3C1D1FA3-6212-4B97-9B1E-C7F81247C2B9}"/>
          </ac:spMkLst>
        </pc:spChg>
        <pc:spChg chg="del">
          <ac:chgData name="Sophie Jones (2204235)" userId="S::2204235@student.uwtsd.ac.uk::05bf006b-4295-4a21-91b9-51aa4b59580b" providerId="AD" clId="Web-{05886277-D14B-8B29-9898-E7A28FCD8245}" dt="2024-02-26T10:48:22.161" v="1"/>
          <ac:spMkLst>
            <pc:docMk/>
            <pc:sldMk cId="723340218" sldId="260"/>
            <ac:spMk id="13" creationId="{11C51958-04D4-4687-95A2-95DCDCF47464}"/>
          </ac:spMkLst>
        </pc:spChg>
        <pc:spChg chg="del">
          <ac:chgData name="Sophie Jones (2204235)" userId="S::2204235@student.uwtsd.ac.uk::05bf006b-4295-4a21-91b9-51aa4b59580b" providerId="AD" clId="Web-{05886277-D14B-8B29-9898-E7A28FCD8245}" dt="2024-02-26T10:48:22.161" v="1"/>
          <ac:spMkLst>
            <pc:docMk/>
            <pc:sldMk cId="723340218" sldId="260"/>
            <ac:spMk id="15" creationId="{79AFCB35-9C04-4524-A0B1-57FF6865D013}"/>
          </ac:spMkLst>
        </pc:spChg>
        <pc:spChg chg="del">
          <ac:chgData name="Sophie Jones (2204235)" userId="S::2204235@student.uwtsd.ac.uk::05bf006b-4295-4a21-91b9-51aa4b59580b" providerId="AD" clId="Web-{05886277-D14B-8B29-9898-E7A28FCD8245}" dt="2024-02-26T10:48:22.161" v="1"/>
          <ac:spMkLst>
            <pc:docMk/>
            <pc:sldMk cId="723340218" sldId="260"/>
            <ac:spMk id="17" creationId="{D11AD2AD-0BA0-4DD3-8EEA-84686A0E718C}"/>
          </ac:spMkLst>
        </pc:spChg>
        <pc:spChg chg="add">
          <ac:chgData name="Sophie Jones (2204235)" userId="S::2204235@student.uwtsd.ac.uk::05bf006b-4295-4a21-91b9-51aa4b59580b" providerId="AD" clId="Web-{05886277-D14B-8B29-9898-E7A28FCD8245}" dt="2024-02-26T10:48:22.161" v="1"/>
          <ac:spMkLst>
            <pc:docMk/>
            <pc:sldMk cId="723340218" sldId="260"/>
            <ac:spMk id="29" creationId="{5A0118C5-4F8D-4CF4-BADD-53FEACC6C42A}"/>
          </ac:spMkLst>
        </pc:spChg>
        <pc:spChg chg="add">
          <ac:chgData name="Sophie Jones (2204235)" userId="S::2204235@student.uwtsd.ac.uk::05bf006b-4295-4a21-91b9-51aa4b59580b" providerId="AD" clId="Web-{05886277-D14B-8B29-9898-E7A28FCD8245}" dt="2024-02-26T10:48:22.161" v="1"/>
          <ac:spMkLst>
            <pc:docMk/>
            <pc:sldMk cId="723340218" sldId="260"/>
            <ac:spMk id="39" creationId="{EAED1919-54A1-41C9-B30B-A3FF3F58E38B}"/>
          </ac:spMkLst>
        </pc:spChg>
        <pc:spChg chg="add">
          <ac:chgData name="Sophie Jones (2204235)" userId="S::2204235@student.uwtsd.ac.uk::05bf006b-4295-4a21-91b9-51aa4b59580b" providerId="AD" clId="Web-{05886277-D14B-8B29-9898-E7A28FCD8245}" dt="2024-02-26T10:48:22.161" v="1"/>
          <ac:spMkLst>
            <pc:docMk/>
            <pc:sldMk cId="723340218" sldId="260"/>
            <ac:spMk id="45" creationId="{FFFEB18F-F81F-4CED-BE64-EB888A77C3B8}"/>
          </ac:spMkLst>
        </pc:spChg>
        <pc:grpChg chg="del">
          <ac:chgData name="Sophie Jones (2204235)" userId="S::2204235@student.uwtsd.ac.uk::05bf006b-4295-4a21-91b9-51aa4b59580b" providerId="AD" clId="Web-{05886277-D14B-8B29-9898-E7A28FCD8245}" dt="2024-02-26T10:48:22.161" v="1"/>
          <ac:grpSpMkLst>
            <pc:docMk/>
            <pc:sldMk cId="723340218" sldId="260"/>
            <ac:grpSpMk id="19" creationId="{0C156BF8-7FF7-440F-BE2B-417DFFE8BFA5}"/>
          </ac:grpSpMkLst>
        </pc:grpChg>
        <pc:grpChg chg="add">
          <ac:chgData name="Sophie Jones (2204235)" userId="S::2204235@student.uwtsd.ac.uk::05bf006b-4295-4a21-91b9-51aa4b59580b" providerId="AD" clId="Web-{05886277-D14B-8B29-9898-E7A28FCD8245}" dt="2024-02-26T10:48:22.161" v="1"/>
          <ac:grpSpMkLst>
            <pc:docMk/>
            <pc:sldMk cId="723340218" sldId="260"/>
            <ac:grpSpMk id="31" creationId="{00C7DD97-49DC-4BFD-951D-CFF51B976DE9}"/>
          </ac:grpSpMkLst>
        </pc:grpChg>
        <pc:grpChg chg="add">
          <ac:chgData name="Sophie Jones (2204235)" userId="S::2204235@student.uwtsd.ac.uk::05bf006b-4295-4a21-91b9-51aa4b59580b" providerId="AD" clId="Web-{05886277-D14B-8B29-9898-E7A28FCD8245}" dt="2024-02-26T10:48:22.161" v="1"/>
          <ac:grpSpMkLst>
            <pc:docMk/>
            <pc:sldMk cId="723340218" sldId="260"/>
            <ac:grpSpMk id="35" creationId="{176786CF-68E6-476D-909E-8522718B7BE0}"/>
          </ac:grpSpMkLst>
        </pc:grpChg>
        <pc:grpChg chg="add">
          <ac:chgData name="Sophie Jones (2204235)" userId="S::2204235@student.uwtsd.ac.uk::05bf006b-4295-4a21-91b9-51aa4b59580b" providerId="AD" clId="Web-{05886277-D14B-8B29-9898-E7A28FCD8245}" dt="2024-02-26T10:48:22.161" v="1"/>
          <ac:grpSpMkLst>
            <pc:docMk/>
            <pc:sldMk cId="723340218" sldId="260"/>
            <ac:grpSpMk id="41" creationId="{00E015F5-1A99-4E40-BC3D-7707802996B5}"/>
          </ac:grpSpMkLst>
        </pc:grpChg>
        <pc:grpChg chg="add">
          <ac:chgData name="Sophie Jones (2204235)" userId="S::2204235@student.uwtsd.ac.uk::05bf006b-4295-4a21-91b9-51aa4b59580b" providerId="AD" clId="Web-{05886277-D14B-8B29-9898-E7A28FCD8245}" dt="2024-02-26T10:48:22.161" v="1"/>
          <ac:grpSpMkLst>
            <pc:docMk/>
            <pc:sldMk cId="723340218" sldId="260"/>
            <ac:grpSpMk id="47" creationId="{A04977CB-3825-471A-A590-C57F8C350306}"/>
          </ac:grpSpMkLst>
        </pc:grpChg>
        <pc:picChg chg="mod ord">
          <ac:chgData name="Sophie Jones (2204235)" userId="S::2204235@student.uwtsd.ac.uk::05bf006b-4295-4a21-91b9-51aa4b59580b" providerId="AD" clId="Web-{05886277-D14B-8B29-9898-E7A28FCD8245}" dt="2024-02-26T10:48:22.161" v="1"/>
          <ac:picMkLst>
            <pc:docMk/>
            <pc:sldMk cId="723340218" sldId="260"/>
            <ac:picMk id="4" creationId="{625F7A32-702E-F6F6-ECA4-04F720453D6D}"/>
          </ac:picMkLst>
        </pc:picChg>
        <pc:picChg chg="add mod">
          <ac:chgData name="Sophie Jones (2204235)" userId="S::2204235@student.uwtsd.ac.uk::05bf006b-4295-4a21-91b9-51aa4b59580b" providerId="AD" clId="Web-{05886277-D14B-8B29-9898-E7A28FCD8245}" dt="2024-02-26T10:48:22.161" v="1"/>
          <ac:picMkLst>
            <pc:docMk/>
            <pc:sldMk cId="723340218" sldId="260"/>
            <ac:picMk id="5" creationId="{B6FB0ACB-612D-7286-6C3F-ECC4613A00E2}"/>
          </ac:picMkLst>
        </pc:picChg>
      </pc:sldChg>
      <pc:sldChg chg="modSp">
        <pc:chgData name="Sophie Jones (2204235)" userId="S::2204235@student.uwtsd.ac.uk::05bf006b-4295-4a21-91b9-51aa4b59580b" providerId="AD" clId="Web-{05886277-D14B-8B29-9898-E7A28FCD8245}" dt="2024-02-26T10:51:29.758" v="67" actId="20577"/>
        <pc:sldMkLst>
          <pc:docMk/>
          <pc:sldMk cId="3626974134" sldId="270"/>
        </pc:sldMkLst>
        <pc:spChg chg="mod">
          <ac:chgData name="Sophie Jones (2204235)" userId="S::2204235@student.uwtsd.ac.uk::05bf006b-4295-4a21-91b9-51aa4b59580b" providerId="AD" clId="Web-{05886277-D14B-8B29-9898-E7A28FCD8245}" dt="2024-02-26T10:51:29.758" v="67" actId="20577"/>
          <ac:spMkLst>
            <pc:docMk/>
            <pc:sldMk cId="3626974134" sldId="270"/>
            <ac:spMk id="8" creationId="{110DE1AE-804F-05BE-CE10-86472CF63D0A}"/>
          </ac:spMkLst>
        </pc:spChg>
      </pc:sldChg>
    </pc:docChg>
  </pc:docChgLst>
  <pc:docChgLst>
    <pc:chgData name="D'Andre Wells (2204698)" userId="S::2204698@student.uwtsd.ac.uk::1510ed64-04b3-426c-a130-ee168e48bd3e" providerId="AD" clId="Web-{5E6DB97B-0DA3-C08B-A533-A903EBF342DC}"/>
    <pc:docChg chg="modSld">
      <pc:chgData name="D'Andre Wells (2204698)" userId="S::2204698@student.uwtsd.ac.uk::1510ed64-04b3-426c-a130-ee168e48bd3e" providerId="AD" clId="Web-{5E6DB97B-0DA3-C08B-A533-A903EBF342DC}" dt="2024-03-06T12:01:13.501" v="223" actId="20577"/>
      <pc:docMkLst>
        <pc:docMk/>
      </pc:docMkLst>
      <pc:sldChg chg="modSp">
        <pc:chgData name="D'Andre Wells (2204698)" userId="S::2204698@student.uwtsd.ac.uk::1510ed64-04b3-426c-a130-ee168e48bd3e" providerId="AD" clId="Web-{5E6DB97B-0DA3-C08B-A533-A903EBF342DC}" dt="2024-03-06T11:14:55.455" v="98" actId="20577"/>
        <pc:sldMkLst>
          <pc:docMk/>
          <pc:sldMk cId="744553858" sldId="271"/>
        </pc:sldMkLst>
        <pc:spChg chg="mod">
          <ac:chgData name="D'Andre Wells (2204698)" userId="S::2204698@student.uwtsd.ac.uk::1510ed64-04b3-426c-a130-ee168e48bd3e" providerId="AD" clId="Web-{5E6DB97B-0DA3-C08B-A533-A903EBF342DC}" dt="2024-03-05T13:08:21.425" v="47" actId="20577"/>
          <ac:spMkLst>
            <pc:docMk/>
            <pc:sldMk cId="744553858" sldId="271"/>
            <ac:spMk id="2" creationId="{36326AE9-465A-A956-31C9-79F34CDC5C20}"/>
          </ac:spMkLst>
        </pc:spChg>
        <pc:spChg chg="mod">
          <ac:chgData name="D'Andre Wells (2204698)" userId="S::2204698@student.uwtsd.ac.uk::1510ed64-04b3-426c-a130-ee168e48bd3e" providerId="AD" clId="Web-{5E6DB97B-0DA3-C08B-A533-A903EBF342DC}" dt="2024-03-06T11:14:55.455" v="98" actId="20577"/>
          <ac:spMkLst>
            <pc:docMk/>
            <pc:sldMk cId="744553858" sldId="271"/>
            <ac:spMk id="4" creationId="{C28F25D3-540D-5E16-1868-CBE56439D786}"/>
          </ac:spMkLst>
        </pc:spChg>
      </pc:sldChg>
      <pc:sldChg chg="modSp">
        <pc:chgData name="D'Andre Wells (2204698)" userId="S::2204698@student.uwtsd.ac.uk::1510ed64-04b3-426c-a130-ee168e48bd3e" providerId="AD" clId="Web-{5E6DB97B-0DA3-C08B-A533-A903EBF342DC}" dt="2024-03-06T12:01:13.501" v="223" actId="20577"/>
        <pc:sldMkLst>
          <pc:docMk/>
          <pc:sldMk cId="3736936657" sldId="272"/>
        </pc:sldMkLst>
        <pc:spChg chg="mod">
          <ac:chgData name="D'Andre Wells (2204698)" userId="S::2204698@student.uwtsd.ac.uk::1510ed64-04b3-426c-a130-ee168e48bd3e" providerId="AD" clId="Web-{5E6DB97B-0DA3-C08B-A533-A903EBF342DC}" dt="2024-03-05T13:05:54.062" v="26" actId="20577"/>
          <ac:spMkLst>
            <pc:docMk/>
            <pc:sldMk cId="3736936657" sldId="272"/>
            <ac:spMk id="2" creationId="{400FF93F-F865-5FA0-5ACE-76B9C7B9E916}"/>
          </ac:spMkLst>
        </pc:spChg>
        <pc:spChg chg="mod">
          <ac:chgData name="D'Andre Wells (2204698)" userId="S::2204698@student.uwtsd.ac.uk::1510ed64-04b3-426c-a130-ee168e48bd3e" providerId="AD" clId="Web-{5E6DB97B-0DA3-C08B-A533-A903EBF342DC}" dt="2024-03-06T12:01:13.501" v="223" actId="20577"/>
          <ac:spMkLst>
            <pc:docMk/>
            <pc:sldMk cId="3736936657" sldId="272"/>
            <ac:spMk id="3" creationId="{50605184-D285-9D5E-8DFF-5EC4281E56C5}"/>
          </ac:spMkLst>
        </pc:spChg>
      </pc:sldChg>
      <pc:sldChg chg="modSp">
        <pc:chgData name="D'Andre Wells (2204698)" userId="S::2204698@student.uwtsd.ac.uk::1510ed64-04b3-426c-a130-ee168e48bd3e" providerId="AD" clId="Web-{5E6DB97B-0DA3-C08B-A533-A903EBF342DC}" dt="2024-03-06T11:52:44.091" v="176" actId="20577"/>
        <pc:sldMkLst>
          <pc:docMk/>
          <pc:sldMk cId="3509555016" sldId="280"/>
        </pc:sldMkLst>
        <pc:spChg chg="mod">
          <ac:chgData name="D'Andre Wells (2204698)" userId="S::2204698@student.uwtsd.ac.uk::1510ed64-04b3-426c-a130-ee168e48bd3e" providerId="AD" clId="Web-{5E6DB97B-0DA3-C08B-A533-A903EBF342DC}" dt="2024-03-06T11:52:44.091" v="176" actId="20577"/>
          <ac:spMkLst>
            <pc:docMk/>
            <pc:sldMk cId="3509555016" sldId="280"/>
            <ac:spMk id="3" creationId="{67CE2BE7-207F-A9AE-3556-89FD06B22D0C}"/>
          </ac:spMkLst>
        </pc:spChg>
      </pc:sldChg>
      <pc:sldChg chg="modSp">
        <pc:chgData name="D'Andre Wells (2204698)" userId="S::2204698@student.uwtsd.ac.uk::1510ed64-04b3-426c-a130-ee168e48bd3e" providerId="AD" clId="Web-{5E6DB97B-0DA3-C08B-A533-A903EBF342DC}" dt="2024-03-06T11:45:18.589" v="144" actId="20577"/>
        <pc:sldMkLst>
          <pc:docMk/>
          <pc:sldMk cId="3135172716" sldId="281"/>
        </pc:sldMkLst>
        <pc:spChg chg="mod">
          <ac:chgData name="D'Andre Wells (2204698)" userId="S::2204698@student.uwtsd.ac.uk::1510ed64-04b3-426c-a130-ee168e48bd3e" providerId="AD" clId="Web-{5E6DB97B-0DA3-C08B-A533-A903EBF342DC}" dt="2024-03-06T11:45:18.589" v="144" actId="20577"/>
          <ac:spMkLst>
            <pc:docMk/>
            <pc:sldMk cId="3135172716" sldId="281"/>
            <ac:spMk id="3" creationId="{E05358E7-A474-5A4E-14AF-D33C18FCE9CC}"/>
          </ac:spMkLst>
        </pc:spChg>
      </pc:sldChg>
    </pc:docChg>
  </pc:docChgLst>
  <pc:docChgLst>
    <pc:chgData name="Sophie Jones (2204235)" userId="S::2204235@student.uwtsd.ac.uk::05bf006b-4295-4a21-91b9-51aa4b59580b" providerId="AD" clId="Web-{E86614DE-FBC0-C982-6B6D-3DAA5EFFC8EE}"/>
    <pc:docChg chg="modSld">
      <pc:chgData name="Sophie Jones (2204235)" userId="S::2204235@student.uwtsd.ac.uk::05bf006b-4295-4a21-91b9-51aa4b59580b" providerId="AD" clId="Web-{E86614DE-FBC0-C982-6B6D-3DAA5EFFC8EE}" dt="2024-02-26T10:09:05.843" v="2"/>
      <pc:docMkLst>
        <pc:docMk/>
      </pc:docMkLst>
      <pc:sldChg chg="addSp delSp modSp mod setBg">
        <pc:chgData name="Sophie Jones (2204235)" userId="S::2204235@student.uwtsd.ac.uk::05bf006b-4295-4a21-91b9-51aa4b59580b" providerId="AD" clId="Web-{E86614DE-FBC0-C982-6B6D-3DAA5EFFC8EE}" dt="2024-02-26T10:09:05.843" v="2"/>
        <pc:sldMkLst>
          <pc:docMk/>
          <pc:sldMk cId="2225018353" sldId="273"/>
        </pc:sldMkLst>
        <pc:spChg chg="mod">
          <ac:chgData name="Sophie Jones (2204235)" userId="S::2204235@student.uwtsd.ac.uk::05bf006b-4295-4a21-91b9-51aa4b59580b" providerId="AD" clId="Web-{E86614DE-FBC0-C982-6B6D-3DAA5EFFC8EE}" dt="2024-02-26T10:09:05.843" v="2"/>
          <ac:spMkLst>
            <pc:docMk/>
            <pc:sldMk cId="2225018353" sldId="273"/>
            <ac:spMk id="2" creationId="{515B1782-5AAA-F2D7-C61F-172343E4462E}"/>
          </ac:spMkLst>
        </pc:spChg>
        <pc:spChg chg="del">
          <ac:chgData name="Sophie Jones (2204235)" userId="S::2204235@student.uwtsd.ac.uk::05bf006b-4295-4a21-91b9-51aa4b59580b" providerId="AD" clId="Web-{E86614DE-FBC0-C982-6B6D-3DAA5EFFC8EE}" dt="2024-02-26T10:08:59.406" v="1"/>
          <ac:spMkLst>
            <pc:docMk/>
            <pc:sldMk cId="2225018353" sldId="273"/>
            <ac:spMk id="3" creationId="{43F009CA-2C8B-7323-B7BE-7C2CC22C3DED}"/>
          </ac:spMkLst>
        </pc:spChg>
        <pc:spChg chg="add">
          <ac:chgData name="Sophie Jones (2204235)" userId="S::2204235@student.uwtsd.ac.uk::05bf006b-4295-4a21-91b9-51aa4b59580b" providerId="AD" clId="Web-{E86614DE-FBC0-C982-6B6D-3DAA5EFFC8EE}" dt="2024-02-26T10:09:05.843" v="2"/>
          <ac:spMkLst>
            <pc:docMk/>
            <pc:sldMk cId="2225018353" sldId="273"/>
            <ac:spMk id="8" creationId="{0AE57B7C-D95C-0731-F44E-7F5467F84F54}"/>
          </ac:spMkLst>
        </pc:spChg>
        <pc:spChg chg="add">
          <ac:chgData name="Sophie Jones (2204235)" userId="S::2204235@student.uwtsd.ac.uk::05bf006b-4295-4a21-91b9-51aa4b59580b" providerId="AD" clId="Web-{E86614DE-FBC0-C982-6B6D-3DAA5EFFC8EE}" dt="2024-02-26T10:09:05.843" v="2"/>
          <ac:spMkLst>
            <pc:docMk/>
            <pc:sldMk cId="2225018353" sldId="273"/>
            <ac:spMk id="11" creationId="{5A0118C5-4F8D-4CF4-BADD-53FEACC6C42A}"/>
          </ac:spMkLst>
        </pc:spChg>
        <pc:grpChg chg="add">
          <ac:chgData name="Sophie Jones (2204235)" userId="S::2204235@student.uwtsd.ac.uk::05bf006b-4295-4a21-91b9-51aa4b59580b" providerId="AD" clId="Web-{E86614DE-FBC0-C982-6B6D-3DAA5EFFC8EE}" dt="2024-02-26T10:09:05.843" v="2"/>
          <ac:grpSpMkLst>
            <pc:docMk/>
            <pc:sldMk cId="2225018353" sldId="273"/>
            <ac:grpSpMk id="13" creationId="{268C940D-4516-4630-B49F-65C1A82FEA0C}"/>
          </ac:grpSpMkLst>
        </pc:grpChg>
        <pc:grpChg chg="add">
          <ac:chgData name="Sophie Jones (2204235)" userId="S::2204235@student.uwtsd.ac.uk::05bf006b-4295-4a21-91b9-51aa4b59580b" providerId="AD" clId="Web-{E86614DE-FBC0-C982-6B6D-3DAA5EFFC8EE}" dt="2024-02-26T10:09:05.843" v="2"/>
          <ac:grpSpMkLst>
            <pc:docMk/>
            <pc:sldMk cId="2225018353" sldId="273"/>
            <ac:grpSpMk id="17" creationId="{C93F2521-5FCA-4EE4-ADB9-C71AB81B8875}"/>
          </ac:grpSpMkLst>
        </pc:grpChg>
        <pc:grpChg chg="add">
          <ac:chgData name="Sophie Jones (2204235)" userId="S::2204235@student.uwtsd.ac.uk::05bf006b-4295-4a21-91b9-51aa4b59580b" providerId="AD" clId="Web-{E86614DE-FBC0-C982-6B6D-3DAA5EFFC8EE}" dt="2024-02-26T10:09:05.843" v="2"/>
          <ac:grpSpMkLst>
            <pc:docMk/>
            <pc:sldMk cId="2225018353" sldId="273"/>
            <ac:grpSpMk id="25" creationId="{2B7E220D-70BE-46E1-87EA-9239C10828D4}"/>
          </ac:grpSpMkLst>
        </pc:grpChg>
        <pc:picChg chg="add mod ord">
          <ac:chgData name="Sophie Jones (2204235)" userId="S::2204235@student.uwtsd.ac.uk::05bf006b-4295-4a21-91b9-51aa4b59580b" providerId="AD" clId="Web-{E86614DE-FBC0-C982-6B6D-3DAA5EFFC8EE}" dt="2024-02-26T10:09:05.843" v="2"/>
          <ac:picMkLst>
            <pc:docMk/>
            <pc:sldMk cId="2225018353" sldId="273"/>
            <ac:picMk id="4" creationId="{0C70EBF7-4D69-4E12-10B2-CE29834BF2C3}"/>
          </ac:picMkLst>
        </pc:picChg>
      </pc:sldChg>
      <pc:sldChg chg="addSp modSp mod setBg">
        <pc:chgData name="Sophie Jones (2204235)" userId="S::2204235@student.uwtsd.ac.uk::05bf006b-4295-4a21-91b9-51aa4b59580b" providerId="AD" clId="Web-{E86614DE-FBC0-C982-6B6D-3DAA5EFFC8EE}" dt="2024-02-26T10:07:44.888" v="0"/>
        <pc:sldMkLst>
          <pc:docMk/>
          <pc:sldMk cId="3028861416" sldId="274"/>
        </pc:sldMkLst>
        <pc:spChg chg="mod">
          <ac:chgData name="Sophie Jones (2204235)" userId="S::2204235@student.uwtsd.ac.uk::05bf006b-4295-4a21-91b9-51aa4b59580b" providerId="AD" clId="Web-{E86614DE-FBC0-C982-6B6D-3DAA5EFFC8EE}" dt="2024-02-26T10:07:44.888" v="0"/>
          <ac:spMkLst>
            <pc:docMk/>
            <pc:sldMk cId="3028861416" sldId="274"/>
            <ac:spMk id="2" creationId="{6076DAC6-97F7-BBAD-45D7-7EA36735D609}"/>
          </ac:spMkLst>
        </pc:spChg>
        <pc:spChg chg="mod">
          <ac:chgData name="Sophie Jones (2204235)" userId="S::2204235@student.uwtsd.ac.uk::05bf006b-4295-4a21-91b9-51aa4b59580b" providerId="AD" clId="Web-{E86614DE-FBC0-C982-6B6D-3DAA5EFFC8EE}" dt="2024-02-26T10:07:44.888" v="0"/>
          <ac:spMkLst>
            <pc:docMk/>
            <pc:sldMk cId="3028861416" sldId="274"/>
            <ac:spMk id="3" creationId="{9D209C27-3A42-F80C-A438-3438FDCD964E}"/>
          </ac:spMkLst>
        </pc:spChg>
        <pc:spChg chg="add">
          <ac:chgData name="Sophie Jones (2204235)" userId="S::2204235@student.uwtsd.ac.uk::05bf006b-4295-4a21-91b9-51aa4b59580b" providerId="AD" clId="Web-{E86614DE-FBC0-C982-6B6D-3DAA5EFFC8EE}" dt="2024-02-26T10:07:44.888" v="0"/>
          <ac:spMkLst>
            <pc:docMk/>
            <pc:sldMk cId="3028861416" sldId="274"/>
            <ac:spMk id="6" creationId="{5A0118C5-4F8D-4CF4-BADD-53FEACC6C42A}"/>
          </ac:spMkLst>
        </pc:spChg>
        <pc:spChg chg="add">
          <ac:chgData name="Sophie Jones (2204235)" userId="S::2204235@student.uwtsd.ac.uk::05bf006b-4295-4a21-91b9-51aa4b59580b" providerId="AD" clId="Web-{E86614DE-FBC0-C982-6B6D-3DAA5EFFC8EE}" dt="2024-02-26T10:07:44.888" v="0"/>
          <ac:spMkLst>
            <pc:docMk/>
            <pc:sldMk cId="3028861416" sldId="274"/>
            <ac:spMk id="7" creationId="{F98F79A4-A6C7-4101-B1E9-27E05CB7CFA0}"/>
          </ac:spMkLst>
        </pc:spChg>
        <pc:spChg chg="add">
          <ac:chgData name="Sophie Jones (2204235)" userId="S::2204235@student.uwtsd.ac.uk::05bf006b-4295-4a21-91b9-51aa4b59580b" providerId="AD" clId="Web-{E86614DE-FBC0-C982-6B6D-3DAA5EFFC8EE}" dt="2024-02-26T10:07:44.888" v="0"/>
          <ac:spMkLst>
            <pc:docMk/>
            <pc:sldMk cId="3028861416" sldId="274"/>
            <ac:spMk id="8" creationId="{79AFCB35-9C04-4524-A0B1-57FF6865D013}"/>
          </ac:spMkLst>
        </pc:spChg>
        <pc:spChg chg="add">
          <ac:chgData name="Sophie Jones (2204235)" userId="S::2204235@student.uwtsd.ac.uk::05bf006b-4295-4a21-91b9-51aa4b59580b" providerId="AD" clId="Web-{E86614DE-FBC0-C982-6B6D-3DAA5EFFC8EE}" dt="2024-02-26T10:07:44.888" v="0"/>
          <ac:spMkLst>
            <pc:docMk/>
            <pc:sldMk cId="3028861416" sldId="274"/>
            <ac:spMk id="10" creationId="{D11AD2AD-0BA0-4DD3-8EEA-84686A0E718C}"/>
          </ac:spMkLst>
        </pc:spChg>
        <pc:spChg chg="add">
          <ac:chgData name="Sophie Jones (2204235)" userId="S::2204235@student.uwtsd.ac.uk::05bf006b-4295-4a21-91b9-51aa4b59580b" providerId="AD" clId="Web-{E86614DE-FBC0-C982-6B6D-3DAA5EFFC8EE}" dt="2024-02-26T10:07:44.888" v="0"/>
          <ac:spMkLst>
            <pc:docMk/>
            <pc:sldMk cId="3028861416" sldId="274"/>
            <ac:spMk id="12" creationId="{83C8019B-3985-409B-9B87-494B974EE9A2}"/>
          </ac:spMkLst>
        </pc:spChg>
        <pc:spChg chg="add">
          <ac:chgData name="Sophie Jones (2204235)" userId="S::2204235@student.uwtsd.ac.uk::05bf006b-4295-4a21-91b9-51aa4b59580b" providerId="AD" clId="Web-{E86614DE-FBC0-C982-6B6D-3DAA5EFFC8EE}" dt="2024-02-26T10:07:44.888" v="0"/>
          <ac:spMkLst>
            <pc:docMk/>
            <pc:sldMk cId="3028861416" sldId="274"/>
            <ac:spMk id="14" creationId="{9E5C5460-229E-46C8-A712-CC317985420F}"/>
          </ac:spMkLst>
        </pc:spChg>
        <pc:spChg chg="add">
          <ac:chgData name="Sophie Jones (2204235)" userId="S::2204235@student.uwtsd.ac.uk::05bf006b-4295-4a21-91b9-51aa4b59580b" providerId="AD" clId="Web-{E86614DE-FBC0-C982-6B6D-3DAA5EFFC8EE}" dt="2024-02-26T10:07:44.888" v="0"/>
          <ac:spMkLst>
            <pc:docMk/>
            <pc:sldMk cId="3028861416" sldId="274"/>
            <ac:spMk id="16" creationId="{B85A4DB3-61AA-49A1-85A9-B3397CD519AB}"/>
          </ac:spMkLst>
        </pc:spChg>
        <pc:grpChg chg="add">
          <ac:chgData name="Sophie Jones (2204235)" userId="S::2204235@student.uwtsd.ac.uk::05bf006b-4295-4a21-91b9-51aa4b59580b" providerId="AD" clId="Web-{E86614DE-FBC0-C982-6B6D-3DAA5EFFC8EE}" dt="2024-02-26T10:07:44.888" v="0"/>
          <ac:grpSpMkLst>
            <pc:docMk/>
            <pc:sldMk cId="3028861416" sldId="274"/>
            <ac:grpSpMk id="18" creationId="{0C156BF8-7FF7-440F-BE2B-417DFFE8BFA5}"/>
          </ac:grpSpMkLst>
        </pc:grpChg>
        <pc:picChg chg="mod">
          <ac:chgData name="Sophie Jones (2204235)" userId="S::2204235@student.uwtsd.ac.uk::05bf006b-4295-4a21-91b9-51aa4b59580b" providerId="AD" clId="Web-{E86614DE-FBC0-C982-6B6D-3DAA5EFFC8EE}" dt="2024-02-26T10:07:44.888" v="0"/>
          <ac:picMkLst>
            <pc:docMk/>
            <pc:sldMk cId="3028861416" sldId="274"/>
            <ac:picMk id="4" creationId="{4B83A7C8-AABC-0D03-BE20-FC78C93B9699}"/>
          </ac:picMkLst>
        </pc:picChg>
      </pc:sldChg>
    </pc:docChg>
  </pc:docChgLst>
  <pc:docChgLst>
    <pc:chgData name="Kimberley Collins (2223837)" userId="S::2223837@student.uwtsd.ac.uk::14b150cf-b5da-4d0c-a70d-bc693c7773d0" providerId="AD" clId="Web-{063032D7-0E8F-6F93-FE1A-66B00D1EF4CF}"/>
    <pc:docChg chg="modSld">
      <pc:chgData name="Kimberley Collins (2223837)" userId="S::2223837@student.uwtsd.ac.uk::14b150cf-b5da-4d0c-a70d-bc693c7773d0" providerId="AD" clId="Web-{063032D7-0E8F-6F93-FE1A-66B00D1EF4CF}" dt="2024-02-27T12:09:55.330" v="11" actId="20577"/>
      <pc:docMkLst>
        <pc:docMk/>
      </pc:docMkLst>
      <pc:sldChg chg="modSp">
        <pc:chgData name="Kimberley Collins (2223837)" userId="S::2223837@student.uwtsd.ac.uk::14b150cf-b5da-4d0c-a70d-bc693c7773d0" providerId="AD" clId="Web-{063032D7-0E8F-6F93-FE1A-66B00D1EF4CF}" dt="2024-02-27T12:09:55.330" v="11" actId="20577"/>
        <pc:sldMkLst>
          <pc:docMk/>
          <pc:sldMk cId="2165140220" sldId="257"/>
        </pc:sldMkLst>
        <pc:spChg chg="mod">
          <ac:chgData name="Kimberley Collins (2223837)" userId="S::2223837@student.uwtsd.ac.uk::14b150cf-b5da-4d0c-a70d-bc693c7773d0" providerId="AD" clId="Web-{063032D7-0E8F-6F93-FE1A-66B00D1EF4CF}" dt="2024-02-27T12:09:55.330" v="11" actId="20577"/>
          <ac:spMkLst>
            <pc:docMk/>
            <pc:sldMk cId="2165140220" sldId="257"/>
            <ac:spMk id="3" creationId="{07E90E7B-7ABC-75A4-0C89-8AC04EF1237C}"/>
          </ac:spMkLst>
        </pc:spChg>
      </pc:sldChg>
      <pc:sldChg chg="modSp">
        <pc:chgData name="Kimberley Collins (2223837)" userId="S::2223837@student.uwtsd.ac.uk::14b150cf-b5da-4d0c-a70d-bc693c7773d0" providerId="AD" clId="Web-{063032D7-0E8F-6F93-FE1A-66B00D1EF4CF}" dt="2024-02-27T11:46:43.627" v="3" actId="20577"/>
        <pc:sldMkLst>
          <pc:docMk/>
          <pc:sldMk cId="3509555016" sldId="280"/>
        </pc:sldMkLst>
        <pc:spChg chg="mod">
          <ac:chgData name="Kimberley Collins (2223837)" userId="S::2223837@student.uwtsd.ac.uk::14b150cf-b5da-4d0c-a70d-bc693c7773d0" providerId="AD" clId="Web-{063032D7-0E8F-6F93-FE1A-66B00D1EF4CF}" dt="2024-02-27T11:46:43.627" v="3" actId="20577"/>
          <ac:spMkLst>
            <pc:docMk/>
            <pc:sldMk cId="3509555016" sldId="280"/>
            <ac:spMk id="3" creationId="{67CE2BE7-207F-A9AE-3556-89FD06B22D0C}"/>
          </ac:spMkLst>
        </pc:spChg>
      </pc:sldChg>
    </pc:docChg>
  </pc:docChgLst>
  <pc:docChgLst>
    <pc:chgData name="Kimberley Collins (2223837)" userId="S::2223837@student.uwtsd.ac.uk::14b150cf-b5da-4d0c-a70d-bc693c7773d0" providerId="AD" clId="Web-{77DEFEF1-ECBB-E3AF-1AD4-1AF54883CA12}"/>
    <pc:docChg chg="addSld delSld modSld">
      <pc:chgData name="Kimberley Collins (2223837)" userId="S::2223837@student.uwtsd.ac.uk::14b150cf-b5da-4d0c-a70d-bc693c7773d0" providerId="AD" clId="Web-{77DEFEF1-ECBB-E3AF-1AD4-1AF54883CA12}" dt="2024-02-26T14:06:51.882" v="357"/>
      <pc:docMkLst>
        <pc:docMk/>
      </pc:docMkLst>
      <pc:sldChg chg="addSp modSp mod setBg">
        <pc:chgData name="Kimberley Collins (2223837)" userId="S::2223837@student.uwtsd.ac.uk::14b150cf-b5da-4d0c-a70d-bc693c7773d0" providerId="AD" clId="Web-{77DEFEF1-ECBB-E3AF-1AD4-1AF54883CA12}" dt="2024-02-26T14:05:22.536" v="355" actId="20577"/>
        <pc:sldMkLst>
          <pc:docMk/>
          <pc:sldMk cId="2165140220" sldId="257"/>
        </pc:sldMkLst>
        <pc:spChg chg="mod">
          <ac:chgData name="Kimberley Collins (2223837)" userId="S::2223837@student.uwtsd.ac.uk::14b150cf-b5da-4d0c-a70d-bc693c7773d0" providerId="AD" clId="Web-{77DEFEF1-ECBB-E3AF-1AD4-1AF54883CA12}" dt="2024-02-26T12:16:52.687" v="69" actId="1076"/>
          <ac:spMkLst>
            <pc:docMk/>
            <pc:sldMk cId="2165140220" sldId="257"/>
            <ac:spMk id="2" creationId="{4FC7158E-7BF8-9FFC-21B8-770438D24841}"/>
          </ac:spMkLst>
        </pc:spChg>
        <pc:spChg chg="mod">
          <ac:chgData name="Kimberley Collins (2223837)" userId="S::2223837@student.uwtsd.ac.uk::14b150cf-b5da-4d0c-a70d-bc693c7773d0" providerId="AD" clId="Web-{77DEFEF1-ECBB-E3AF-1AD4-1AF54883CA12}" dt="2024-02-26T14:05:22.536" v="355" actId="20577"/>
          <ac:spMkLst>
            <pc:docMk/>
            <pc:sldMk cId="2165140220" sldId="257"/>
            <ac:spMk id="3" creationId="{07E90E7B-7ABC-75A4-0C89-8AC04EF1237C}"/>
          </ac:spMkLst>
        </pc:spChg>
        <pc:spChg chg="add">
          <ac:chgData name="Kimberley Collins (2223837)" userId="S::2223837@student.uwtsd.ac.uk::14b150cf-b5da-4d0c-a70d-bc693c7773d0" providerId="AD" clId="Web-{77DEFEF1-ECBB-E3AF-1AD4-1AF54883CA12}" dt="2024-02-26T12:15:06.606" v="58"/>
          <ac:spMkLst>
            <pc:docMk/>
            <pc:sldMk cId="2165140220" sldId="257"/>
            <ac:spMk id="9" creationId="{5A0118C5-4F8D-4CF4-BADD-53FEACC6C42A}"/>
          </ac:spMkLst>
        </pc:spChg>
        <pc:spChg chg="add">
          <ac:chgData name="Kimberley Collins (2223837)" userId="S::2223837@student.uwtsd.ac.uk::14b150cf-b5da-4d0c-a70d-bc693c7773d0" providerId="AD" clId="Web-{77DEFEF1-ECBB-E3AF-1AD4-1AF54883CA12}" dt="2024-02-26T12:15:06.606" v="58"/>
          <ac:spMkLst>
            <pc:docMk/>
            <pc:sldMk cId="2165140220" sldId="257"/>
            <ac:spMk id="11" creationId="{3C1D1FA3-6212-4B97-9B1E-C7F81247C2B9}"/>
          </ac:spMkLst>
        </pc:spChg>
        <pc:spChg chg="add">
          <ac:chgData name="Kimberley Collins (2223837)" userId="S::2223837@student.uwtsd.ac.uk::14b150cf-b5da-4d0c-a70d-bc693c7773d0" providerId="AD" clId="Web-{77DEFEF1-ECBB-E3AF-1AD4-1AF54883CA12}" dt="2024-02-26T12:15:06.606" v="58"/>
          <ac:spMkLst>
            <pc:docMk/>
            <pc:sldMk cId="2165140220" sldId="257"/>
            <ac:spMk id="13" creationId="{11C51958-04D4-4687-95A2-95DCDCF47464}"/>
          </ac:spMkLst>
        </pc:spChg>
        <pc:spChg chg="add">
          <ac:chgData name="Kimberley Collins (2223837)" userId="S::2223837@student.uwtsd.ac.uk::14b150cf-b5da-4d0c-a70d-bc693c7773d0" providerId="AD" clId="Web-{77DEFEF1-ECBB-E3AF-1AD4-1AF54883CA12}" dt="2024-02-26T12:15:06.606" v="58"/>
          <ac:spMkLst>
            <pc:docMk/>
            <pc:sldMk cId="2165140220" sldId="257"/>
            <ac:spMk id="15" creationId="{79AFCB35-9C04-4524-A0B1-57FF6865D013}"/>
          </ac:spMkLst>
        </pc:spChg>
        <pc:spChg chg="add">
          <ac:chgData name="Kimberley Collins (2223837)" userId="S::2223837@student.uwtsd.ac.uk::14b150cf-b5da-4d0c-a70d-bc693c7773d0" providerId="AD" clId="Web-{77DEFEF1-ECBB-E3AF-1AD4-1AF54883CA12}" dt="2024-02-26T12:15:06.606" v="58"/>
          <ac:spMkLst>
            <pc:docMk/>
            <pc:sldMk cId="2165140220" sldId="257"/>
            <ac:spMk id="17" creationId="{D11AD2AD-0BA0-4DD3-8EEA-84686A0E718C}"/>
          </ac:spMkLst>
        </pc:spChg>
        <pc:grpChg chg="add">
          <ac:chgData name="Kimberley Collins (2223837)" userId="S::2223837@student.uwtsd.ac.uk::14b150cf-b5da-4d0c-a70d-bc693c7773d0" providerId="AD" clId="Web-{77DEFEF1-ECBB-E3AF-1AD4-1AF54883CA12}" dt="2024-02-26T12:15:06.606" v="58"/>
          <ac:grpSpMkLst>
            <pc:docMk/>
            <pc:sldMk cId="2165140220" sldId="257"/>
            <ac:grpSpMk id="19" creationId="{0C156BF8-7FF7-440F-BE2B-417DFFE8BFA5}"/>
          </ac:grpSpMkLst>
        </pc:grpChg>
        <pc:picChg chg="add mod">
          <ac:chgData name="Kimberley Collins (2223837)" userId="S::2223837@student.uwtsd.ac.uk::14b150cf-b5da-4d0c-a70d-bc693c7773d0" providerId="AD" clId="Web-{77DEFEF1-ECBB-E3AF-1AD4-1AF54883CA12}" dt="2024-02-26T12:16:48.124" v="68" actId="1076"/>
          <ac:picMkLst>
            <pc:docMk/>
            <pc:sldMk cId="2165140220" sldId="257"/>
            <ac:picMk id="4" creationId="{97FBB59E-79C4-CB21-EB72-152F146812A9}"/>
          </ac:picMkLst>
        </pc:picChg>
      </pc:sldChg>
      <pc:sldChg chg="addSp modSp mod setBg">
        <pc:chgData name="Kimberley Collins (2223837)" userId="S::2223837@student.uwtsd.ac.uk::14b150cf-b5da-4d0c-a70d-bc693c7773d0" providerId="AD" clId="Web-{77DEFEF1-ECBB-E3AF-1AD4-1AF54883CA12}" dt="2024-02-26T12:32:19.255" v="278" actId="20577"/>
        <pc:sldMkLst>
          <pc:docMk/>
          <pc:sldMk cId="2011478094" sldId="258"/>
        </pc:sldMkLst>
        <pc:spChg chg="mod">
          <ac:chgData name="Kimberley Collins (2223837)" userId="S::2223837@student.uwtsd.ac.uk::14b150cf-b5da-4d0c-a70d-bc693c7773d0" providerId="AD" clId="Web-{77DEFEF1-ECBB-E3AF-1AD4-1AF54883CA12}" dt="2024-02-26T12:16:21.233" v="62"/>
          <ac:spMkLst>
            <pc:docMk/>
            <pc:sldMk cId="2011478094" sldId="258"/>
            <ac:spMk id="2" creationId="{304D7A0F-2AE8-4A5A-6BC7-98BAC84724C3}"/>
          </ac:spMkLst>
        </pc:spChg>
        <pc:spChg chg="mod">
          <ac:chgData name="Kimberley Collins (2223837)" userId="S::2223837@student.uwtsd.ac.uk::14b150cf-b5da-4d0c-a70d-bc693c7773d0" providerId="AD" clId="Web-{77DEFEF1-ECBB-E3AF-1AD4-1AF54883CA12}" dt="2024-02-26T12:32:19.255" v="278" actId="20577"/>
          <ac:spMkLst>
            <pc:docMk/>
            <pc:sldMk cId="2011478094" sldId="258"/>
            <ac:spMk id="3" creationId="{3EE53CE4-AE3E-E7EA-5DF5-074B37AD104E}"/>
          </ac:spMkLst>
        </pc:spChg>
        <pc:spChg chg="add">
          <ac:chgData name="Kimberley Collins (2223837)" userId="S::2223837@student.uwtsd.ac.uk::14b150cf-b5da-4d0c-a70d-bc693c7773d0" providerId="AD" clId="Web-{77DEFEF1-ECBB-E3AF-1AD4-1AF54883CA12}" dt="2024-02-26T12:16:21.233" v="62"/>
          <ac:spMkLst>
            <pc:docMk/>
            <pc:sldMk cId="2011478094" sldId="258"/>
            <ac:spMk id="9" creationId="{5A0118C5-4F8D-4CF4-BADD-53FEACC6C42A}"/>
          </ac:spMkLst>
        </pc:spChg>
        <pc:spChg chg="add">
          <ac:chgData name="Kimberley Collins (2223837)" userId="S::2223837@student.uwtsd.ac.uk::14b150cf-b5da-4d0c-a70d-bc693c7773d0" providerId="AD" clId="Web-{77DEFEF1-ECBB-E3AF-1AD4-1AF54883CA12}" dt="2024-02-26T12:16:21.233" v="62"/>
          <ac:spMkLst>
            <pc:docMk/>
            <pc:sldMk cId="2011478094" sldId="258"/>
            <ac:spMk id="19" creationId="{7665E5EC-40DD-4076-879B-B07223D5A7C1}"/>
          </ac:spMkLst>
        </pc:spChg>
        <pc:spChg chg="add">
          <ac:chgData name="Kimberley Collins (2223837)" userId="S::2223837@student.uwtsd.ac.uk::14b150cf-b5da-4d0c-a70d-bc693c7773d0" providerId="AD" clId="Web-{77DEFEF1-ECBB-E3AF-1AD4-1AF54883CA12}" dt="2024-02-26T12:16:21.233" v="62"/>
          <ac:spMkLst>
            <pc:docMk/>
            <pc:sldMk cId="2011478094" sldId="258"/>
            <ac:spMk id="21" creationId="{96F7F90D-227A-418D-9A0A-2E04468C6002}"/>
          </ac:spMkLst>
        </pc:spChg>
        <pc:grpChg chg="add">
          <ac:chgData name="Kimberley Collins (2223837)" userId="S::2223837@student.uwtsd.ac.uk::14b150cf-b5da-4d0c-a70d-bc693c7773d0" providerId="AD" clId="Web-{77DEFEF1-ECBB-E3AF-1AD4-1AF54883CA12}" dt="2024-02-26T12:16:21.233" v="62"/>
          <ac:grpSpMkLst>
            <pc:docMk/>
            <pc:sldMk cId="2011478094" sldId="258"/>
            <ac:grpSpMk id="11" creationId="{A3709225-45BD-4CB5-BED5-6A68EDA55548}"/>
          </ac:grpSpMkLst>
        </pc:grpChg>
        <pc:grpChg chg="add">
          <ac:chgData name="Kimberley Collins (2223837)" userId="S::2223837@student.uwtsd.ac.uk::14b150cf-b5da-4d0c-a70d-bc693c7773d0" providerId="AD" clId="Web-{77DEFEF1-ECBB-E3AF-1AD4-1AF54883CA12}" dt="2024-02-26T12:16:21.233" v="62"/>
          <ac:grpSpMkLst>
            <pc:docMk/>
            <pc:sldMk cId="2011478094" sldId="258"/>
            <ac:grpSpMk id="15" creationId="{BC9D362F-A0BC-46E8-B739-CC9BEBDA5B71}"/>
          </ac:grpSpMkLst>
        </pc:grpChg>
        <pc:grpChg chg="add">
          <ac:chgData name="Kimberley Collins (2223837)" userId="S::2223837@student.uwtsd.ac.uk::14b150cf-b5da-4d0c-a70d-bc693c7773d0" providerId="AD" clId="Web-{77DEFEF1-ECBB-E3AF-1AD4-1AF54883CA12}" dt="2024-02-26T12:16:21.233" v="62"/>
          <ac:grpSpMkLst>
            <pc:docMk/>
            <pc:sldMk cId="2011478094" sldId="258"/>
            <ac:grpSpMk id="23" creationId="{E2DB0E87-A743-40DF-A082-9D0767DC4250}"/>
          </ac:grpSpMkLst>
        </pc:grpChg>
        <pc:grpChg chg="add">
          <ac:chgData name="Kimberley Collins (2223837)" userId="S::2223837@student.uwtsd.ac.uk::14b150cf-b5da-4d0c-a70d-bc693c7773d0" providerId="AD" clId="Web-{77DEFEF1-ECBB-E3AF-1AD4-1AF54883CA12}" dt="2024-02-26T12:16:21.233" v="62"/>
          <ac:grpSpMkLst>
            <pc:docMk/>
            <pc:sldMk cId="2011478094" sldId="258"/>
            <ac:grpSpMk id="38" creationId="{AAA73A3E-7B86-4D04-B8D7-C566697E5293}"/>
          </ac:grpSpMkLst>
        </pc:grpChg>
        <pc:picChg chg="add mod">
          <ac:chgData name="Kimberley Collins (2223837)" userId="S::2223837@student.uwtsd.ac.uk::14b150cf-b5da-4d0c-a70d-bc693c7773d0" providerId="AD" clId="Web-{77DEFEF1-ECBB-E3AF-1AD4-1AF54883CA12}" dt="2024-02-26T12:16:35.842" v="65" actId="14100"/>
          <ac:picMkLst>
            <pc:docMk/>
            <pc:sldMk cId="2011478094" sldId="258"/>
            <ac:picMk id="4" creationId="{70D1E7A0-267C-7086-8B38-D21B13E13535}"/>
          </ac:picMkLst>
        </pc:picChg>
      </pc:sldChg>
      <pc:sldChg chg="del">
        <pc:chgData name="Kimberley Collins (2223837)" userId="S::2223837@student.uwtsd.ac.uk::14b150cf-b5da-4d0c-a70d-bc693c7773d0" providerId="AD" clId="Web-{77DEFEF1-ECBB-E3AF-1AD4-1AF54883CA12}" dt="2024-02-26T12:17:11.874" v="70"/>
        <pc:sldMkLst>
          <pc:docMk/>
          <pc:sldMk cId="3368145134" sldId="259"/>
        </pc:sldMkLst>
      </pc:sldChg>
      <pc:sldChg chg="del">
        <pc:chgData name="Kimberley Collins (2223837)" userId="S::2223837@student.uwtsd.ac.uk::14b150cf-b5da-4d0c-a70d-bc693c7773d0" providerId="AD" clId="Web-{77DEFEF1-ECBB-E3AF-1AD4-1AF54883CA12}" dt="2024-02-26T12:17:13.124" v="71"/>
        <pc:sldMkLst>
          <pc:docMk/>
          <pc:sldMk cId="693196168" sldId="261"/>
        </pc:sldMkLst>
      </pc:sldChg>
      <pc:sldChg chg="del">
        <pc:chgData name="Kimberley Collins (2223837)" userId="S::2223837@student.uwtsd.ac.uk::14b150cf-b5da-4d0c-a70d-bc693c7773d0" providerId="AD" clId="Web-{77DEFEF1-ECBB-E3AF-1AD4-1AF54883CA12}" dt="2024-02-26T12:17:13.921" v="72"/>
        <pc:sldMkLst>
          <pc:docMk/>
          <pc:sldMk cId="1565915042" sldId="262"/>
        </pc:sldMkLst>
      </pc:sldChg>
      <pc:sldChg chg="del">
        <pc:chgData name="Kimberley Collins (2223837)" userId="S::2223837@student.uwtsd.ac.uk::14b150cf-b5da-4d0c-a70d-bc693c7773d0" providerId="AD" clId="Web-{77DEFEF1-ECBB-E3AF-1AD4-1AF54883CA12}" dt="2024-02-26T12:17:14.437" v="73"/>
        <pc:sldMkLst>
          <pc:docMk/>
          <pc:sldMk cId="270491844" sldId="263"/>
        </pc:sldMkLst>
      </pc:sldChg>
      <pc:sldChg chg="del">
        <pc:chgData name="Kimberley Collins (2223837)" userId="S::2223837@student.uwtsd.ac.uk::14b150cf-b5da-4d0c-a70d-bc693c7773d0" providerId="AD" clId="Web-{77DEFEF1-ECBB-E3AF-1AD4-1AF54883CA12}" dt="2024-02-26T12:17:15.218" v="74"/>
        <pc:sldMkLst>
          <pc:docMk/>
          <pc:sldMk cId="2067751204" sldId="264"/>
        </pc:sldMkLst>
      </pc:sldChg>
      <pc:sldChg chg="del">
        <pc:chgData name="Kimberley Collins (2223837)" userId="S::2223837@student.uwtsd.ac.uk::14b150cf-b5da-4d0c-a70d-bc693c7773d0" providerId="AD" clId="Web-{77DEFEF1-ECBB-E3AF-1AD4-1AF54883CA12}" dt="2024-02-26T12:17:15.734" v="75"/>
        <pc:sldMkLst>
          <pc:docMk/>
          <pc:sldMk cId="223697824" sldId="265"/>
        </pc:sldMkLst>
      </pc:sldChg>
      <pc:sldChg chg="del">
        <pc:chgData name="Kimberley Collins (2223837)" userId="S::2223837@student.uwtsd.ac.uk::14b150cf-b5da-4d0c-a70d-bc693c7773d0" providerId="AD" clId="Web-{77DEFEF1-ECBB-E3AF-1AD4-1AF54883CA12}" dt="2024-02-26T12:17:18.156" v="76"/>
        <pc:sldMkLst>
          <pc:docMk/>
          <pc:sldMk cId="3000816254" sldId="266"/>
        </pc:sldMkLst>
      </pc:sldChg>
      <pc:sldChg chg="del">
        <pc:chgData name="Kimberley Collins (2223837)" userId="S::2223837@student.uwtsd.ac.uk::14b150cf-b5da-4d0c-a70d-bc693c7773d0" providerId="AD" clId="Web-{77DEFEF1-ECBB-E3AF-1AD4-1AF54883CA12}" dt="2024-02-26T12:17:18.578" v="77"/>
        <pc:sldMkLst>
          <pc:docMk/>
          <pc:sldMk cId="3699244753" sldId="267"/>
        </pc:sldMkLst>
      </pc:sldChg>
      <pc:sldChg chg="del">
        <pc:chgData name="Kimberley Collins (2223837)" userId="S::2223837@student.uwtsd.ac.uk::14b150cf-b5da-4d0c-a70d-bc693c7773d0" providerId="AD" clId="Web-{77DEFEF1-ECBB-E3AF-1AD4-1AF54883CA12}" dt="2024-02-26T12:17:20.390" v="78"/>
        <pc:sldMkLst>
          <pc:docMk/>
          <pc:sldMk cId="1072045285" sldId="268"/>
        </pc:sldMkLst>
      </pc:sldChg>
      <pc:sldChg chg="del">
        <pc:chgData name="Kimberley Collins (2223837)" userId="S::2223837@student.uwtsd.ac.uk::14b150cf-b5da-4d0c-a70d-bc693c7773d0" providerId="AD" clId="Web-{77DEFEF1-ECBB-E3AF-1AD4-1AF54883CA12}" dt="2024-02-26T12:19:31.409" v="120"/>
        <pc:sldMkLst>
          <pc:docMk/>
          <pc:sldMk cId="1113966158" sldId="269"/>
        </pc:sldMkLst>
      </pc:sldChg>
      <pc:sldChg chg="addSp delSp modSp new add del mod setBg">
        <pc:chgData name="Kimberley Collins (2223837)" userId="S::2223837@student.uwtsd.ac.uk::14b150cf-b5da-4d0c-a70d-bc693c7773d0" providerId="AD" clId="Web-{77DEFEF1-ECBB-E3AF-1AD4-1AF54883CA12}" dt="2024-02-26T14:06:51.882" v="357"/>
        <pc:sldMkLst>
          <pc:docMk/>
          <pc:sldMk cId="771945602" sldId="276"/>
        </pc:sldMkLst>
        <pc:spChg chg="mod ord">
          <ac:chgData name="Kimberley Collins (2223837)" userId="S::2223837@student.uwtsd.ac.uk::14b150cf-b5da-4d0c-a70d-bc693c7773d0" providerId="AD" clId="Web-{77DEFEF1-ECBB-E3AF-1AD4-1AF54883CA12}" dt="2024-02-26T12:44:48.023" v="321"/>
          <ac:spMkLst>
            <pc:docMk/>
            <pc:sldMk cId="771945602" sldId="276"/>
            <ac:spMk id="2" creationId="{43186616-E973-B8A3-81C8-F69B54B2FAB4}"/>
          </ac:spMkLst>
        </pc:spChg>
        <pc:spChg chg="mod ord">
          <ac:chgData name="Kimberley Collins (2223837)" userId="S::2223837@student.uwtsd.ac.uk::14b150cf-b5da-4d0c-a70d-bc693c7773d0" providerId="AD" clId="Web-{77DEFEF1-ECBB-E3AF-1AD4-1AF54883CA12}" dt="2024-02-26T12:44:48.023" v="321"/>
          <ac:spMkLst>
            <pc:docMk/>
            <pc:sldMk cId="771945602" sldId="276"/>
            <ac:spMk id="3" creationId="{89094E8D-1B1B-52A7-AF30-0BCDE80789E4}"/>
          </ac:spMkLst>
        </pc:spChg>
        <pc:spChg chg="add del mod">
          <ac:chgData name="Kimberley Collins (2223837)" userId="S::2223837@student.uwtsd.ac.uk::14b150cf-b5da-4d0c-a70d-bc693c7773d0" providerId="AD" clId="Web-{77DEFEF1-ECBB-E3AF-1AD4-1AF54883CA12}" dt="2024-02-26T12:27:40.592" v="236"/>
          <ac:spMkLst>
            <pc:docMk/>
            <pc:sldMk cId="771945602" sldId="276"/>
            <ac:spMk id="4" creationId="{B42CDF83-3EF6-8D8B-A8A8-DC2C8B6A6522}"/>
          </ac:spMkLst>
        </pc:spChg>
        <pc:spChg chg="add del">
          <ac:chgData name="Kimberley Collins (2223837)" userId="S::2223837@student.uwtsd.ac.uk::14b150cf-b5da-4d0c-a70d-bc693c7773d0" providerId="AD" clId="Web-{77DEFEF1-ECBB-E3AF-1AD4-1AF54883CA12}" dt="2024-02-26T12:44:48.023" v="321"/>
          <ac:spMkLst>
            <pc:docMk/>
            <pc:sldMk cId="771945602" sldId="276"/>
            <ac:spMk id="10" creationId="{5A0118C5-4F8D-4CF4-BADD-53FEACC6C42A}"/>
          </ac:spMkLst>
        </pc:spChg>
        <pc:spChg chg="add">
          <ac:chgData name="Kimberley Collins (2223837)" userId="S::2223837@student.uwtsd.ac.uk::14b150cf-b5da-4d0c-a70d-bc693c7773d0" providerId="AD" clId="Web-{77DEFEF1-ECBB-E3AF-1AD4-1AF54883CA12}" dt="2024-02-26T12:44:48.023" v="321"/>
          <ac:spMkLst>
            <pc:docMk/>
            <pc:sldMk cId="771945602" sldId="276"/>
            <ac:spMk id="37" creationId="{5A0118C5-4F8D-4CF4-BADD-53FEACC6C42A}"/>
          </ac:spMkLst>
        </pc:spChg>
        <pc:spChg chg="add">
          <ac:chgData name="Kimberley Collins (2223837)" userId="S::2223837@student.uwtsd.ac.uk::14b150cf-b5da-4d0c-a70d-bc693c7773d0" providerId="AD" clId="Web-{77DEFEF1-ECBB-E3AF-1AD4-1AF54883CA12}" dt="2024-02-26T12:44:48.023" v="321"/>
          <ac:spMkLst>
            <pc:docMk/>
            <pc:sldMk cId="771945602" sldId="276"/>
            <ac:spMk id="39" creationId="{EAED1919-54A1-41C9-B30B-A3FF3F58E38B}"/>
          </ac:spMkLst>
        </pc:spChg>
        <pc:spChg chg="add">
          <ac:chgData name="Kimberley Collins (2223837)" userId="S::2223837@student.uwtsd.ac.uk::14b150cf-b5da-4d0c-a70d-bc693c7773d0" providerId="AD" clId="Web-{77DEFEF1-ECBB-E3AF-1AD4-1AF54883CA12}" dt="2024-02-26T12:44:48.023" v="321"/>
          <ac:spMkLst>
            <pc:docMk/>
            <pc:sldMk cId="771945602" sldId="276"/>
            <ac:spMk id="45" creationId="{FFFEB18F-F81F-4CED-BE64-EB888A77C3B8}"/>
          </ac:spMkLst>
        </pc:spChg>
        <pc:grpChg chg="add del">
          <ac:chgData name="Kimberley Collins (2223837)" userId="S::2223837@student.uwtsd.ac.uk::14b150cf-b5da-4d0c-a70d-bc693c7773d0" providerId="AD" clId="Web-{77DEFEF1-ECBB-E3AF-1AD4-1AF54883CA12}" dt="2024-02-26T12:44:48.023" v="321"/>
          <ac:grpSpMkLst>
            <pc:docMk/>
            <pc:sldMk cId="771945602" sldId="276"/>
            <ac:grpSpMk id="12" creationId="{B894EFA8-F425-4D19-A94B-445388B31E20}"/>
          </ac:grpSpMkLst>
        </pc:grpChg>
        <pc:grpChg chg="add del">
          <ac:chgData name="Kimberley Collins (2223837)" userId="S::2223837@student.uwtsd.ac.uk::14b150cf-b5da-4d0c-a70d-bc693c7773d0" providerId="AD" clId="Web-{77DEFEF1-ECBB-E3AF-1AD4-1AF54883CA12}" dt="2024-02-26T12:44:48.023" v="321"/>
          <ac:grpSpMkLst>
            <pc:docMk/>
            <pc:sldMk cId="771945602" sldId="276"/>
            <ac:grpSpMk id="16" creationId="{C28CAB86-AA69-4EF8-A4E2-4E020497D0BB}"/>
          </ac:grpSpMkLst>
        </pc:grpChg>
        <pc:grpChg chg="add del">
          <ac:chgData name="Kimberley Collins (2223837)" userId="S::2223837@student.uwtsd.ac.uk::14b150cf-b5da-4d0c-a70d-bc693c7773d0" providerId="AD" clId="Web-{77DEFEF1-ECBB-E3AF-1AD4-1AF54883CA12}" dt="2024-02-26T12:44:48.023" v="321"/>
          <ac:grpSpMkLst>
            <pc:docMk/>
            <pc:sldMk cId="771945602" sldId="276"/>
            <ac:grpSpMk id="20" creationId="{582A903B-6B78-4F0A-B7C9-3D80499020B8}"/>
          </ac:grpSpMkLst>
        </pc:grpChg>
        <pc:grpChg chg="add del">
          <ac:chgData name="Kimberley Collins (2223837)" userId="S::2223837@student.uwtsd.ac.uk::14b150cf-b5da-4d0c-a70d-bc693c7773d0" providerId="AD" clId="Web-{77DEFEF1-ECBB-E3AF-1AD4-1AF54883CA12}" dt="2024-02-26T12:44:48.023" v="321"/>
          <ac:grpSpMkLst>
            <pc:docMk/>
            <pc:sldMk cId="771945602" sldId="276"/>
            <ac:grpSpMk id="27" creationId="{617CAA5F-37E3-4DF6-9DD0-68A40D21611B}"/>
          </ac:grpSpMkLst>
        </pc:grpChg>
        <pc:grpChg chg="add">
          <ac:chgData name="Kimberley Collins (2223837)" userId="S::2223837@student.uwtsd.ac.uk::14b150cf-b5da-4d0c-a70d-bc693c7773d0" providerId="AD" clId="Web-{77DEFEF1-ECBB-E3AF-1AD4-1AF54883CA12}" dt="2024-02-26T12:44:48.023" v="321"/>
          <ac:grpSpMkLst>
            <pc:docMk/>
            <pc:sldMk cId="771945602" sldId="276"/>
            <ac:grpSpMk id="41" creationId="{C4751043-2EE3-4222-9979-8E61D93DA8DC}"/>
          </ac:grpSpMkLst>
        </pc:grpChg>
        <pc:grpChg chg="add">
          <ac:chgData name="Kimberley Collins (2223837)" userId="S::2223837@student.uwtsd.ac.uk::14b150cf-b5da-4d0c-a70d-bc693c7773d0" providerId="AD" clId="Web-{77DEFEF1-ECBB-E3AF-1AD4-1AF54883CA12}" dt="2024-02-26T12:44:48.023" v="321"/>
          <ac:grpSpMkLst>
            <pc:docMk/>
            <pc:sldMk cId="771945602" sldId="276"/>
            <ac:grpSpMk id="47" creationId="{00E015F5-1A99-4E40-BC3D-7707802996B5}"/>
          </ac:grpSpMkLst>
        </pc:grpChg>
        <pc:grpChg chg="add">
          <ac:chgData name="Kimberley Collins (2223837)" userId="S::2223837@student.uwtsd.ac.uk::14b150cf-b5da-4d0c-a70d-bc693c7773d0" providerId="AD" clId="Web-{77DEFEF1-ECBB-E3AF-1AD4-1AF54883CA12}" dt="2024-02-26T12:44:48.023" v="321"/>
          <ac:grpSpMkLst>
            <pc:docMk/>
            <pc:sldMk cId="771945602" sldId="276"/>
            <ac:grpSpMk id="51" creationId="{5468B3A9-705E-43C3-A742-0619B0D8F2EE}"/>
          </ac:grpSpMkLst>
        </pc:grpChg>
        <pc:picChg chg="add mod">
          <ac:chgData name="Kimberley Collins (2223837)" userId="S::2223837@student.uwtsd.ac.uk::14b150cf-b5da-4d0c-a70d-bc693c7773d0" providerId="AD" clId="Web-{77DEFEF1-ECBB-E3AF-1AD4-1AF54883CA12}" dt="2024-02-26T12:44:48.023" v="321"/>
          <ac:picMkLst>
            <pc:docMk/>
            <pc:sldMk cId="771945602" sldId="276"/>
            <ac:picMk id="5" creationId="{7BC8BA39-95AD-0242-6460-E2788E586AF6}"/>
          </ac:picMkLst>
        </pc:picChg>
      </pc:sldChg>
      <pc:sldChg chg="addSp modSp new mod setBg">
        <pc:chgData name="Kimberley Collins (2223837)" userId="S::2223837@student.uwtsd.ac.uk::14b150cf-b5da-4d0c-a70d-bc693c7773d0" providerId="AD" clId="Web-{77DEFEF1-ECBB-E3AF-1AD4-1AF54883CA12}" dt="2024-02-26T12:32:09.224" v="273" actId="20577"/>
        <pc:sldMkLst>
          <pc:docMk/>
          <pc:sldMk cId="3757822653" sldId="277"/>
        </pc:sldMkLst>
        <pc:spChg chg="mod">
          <ac:chgData name="Kimberley Collins (2223837)" userId="S::2223837@student.uwtsd.ac.uk::14b150cf-b5da-4d0c-a70d-bc693c7773d0" providerId="AD" clId="Web-{77DEFEF1-ECBB-E3AF-1AD4-1AF54883CA12}" dt="2024-02-26T12:31:49.926" v="262" actId="1076"/>
          <ac:spMkLst>
            <pc:docMk/>
            <pc:sldMk cId="3757822653" sldId="277"/>
            <ac:spMk id="2" creationId="{AB5817C5-A00F-CB10-F951-7664C187231E}"/>
          </ac:spMkLst>
        </pc:spChg>
        <pc:spChg chg="mod">
          <ac:chgData name="Kimberley Collins (2223837)" userId="S::2223837@student.uwtsd.ac.uk::14b150cf-b5da-4d0c-a70d-bc693c7773d0" providerId="AD" clId="Web-{77DEFEF1-ECBB-E3AF-1AD4-1AF54883CA12}" dt="2024-02-26T12:32:09.224" v="273" actId="20577"/>
          <ac:spMkLst>
            <pc:docMk/>
            <pc:sldMk cId="3757822653" sldId="277"/>
            <ac:spMk id="3" creationId="{4ED5BEF6-32BC-5C46-09CD-D3A686F45355}"/>
          </ac:spMkLst>
        </pc:spChg>
        <pc:spChg chg="add">
          <ac:chgData name="Kimberley Collins (2223837)" userId="S::2223837@student.uwtsd.ac.uk::14b150cf-b5da-4d0c-a70d-bc693c7773d0" providerId="AD" clId="Web-{77DEFEF1-ECBB-E3AF-1AD4-1AF54883CA12}" dt="2024-02-26T12:31:29.207" v="261"/>
          <ac:spMkLst>
            <pc:docMk/>
            <pc:sldMk cId="3757822653" sldId="277"/>
            <ac:spMk id="9" creationId="{5A0118C5-4F8D-4CF4-BADD-53FEACC6C42A}"/>
          </ac:spMkLst>
        </pc:spChg>
        <pc:spChg chg="add">
          <ac:chgData name="Kimberley Collins (2223837)" userId="S::2223837@student.uwtsd.ac.uk::14b150cf-b5da-4d0c-a70d-bc693c7773d0" providerId="AD" clId="Web-{77DEFEF1-ECBB-E3AF-1AD4-1AF54883CA12}" dt="2024-02-26T12:31:29.207" v="261"/>
          <ac:spMkLst>
            <pc:docMk/>
            <pc:sldMk cId="3757822653" sldId="277"/>
            <ac:spMk id="11" creationId="{EAED1919-54A1-41C9-B30B-A3FF3F58E38B}"/>
          </ac:spMkLst>
        </pc:spChg>
        <pc:spChg chg="add">
          <ac:chgData name="Kimberley Collins (2223837)" userId="S::2223837@student.uwtsd.ac.uk::14b150cf-b5da-4d0c-a70d-bc693c7773d0" providerId="AD" clId="Web-{77DEFEF1-ECBB-E3AF-1AD4-1AF54883CA12}" dt="2024-02-26T12:31:29.207" v="261"/>
          <ac:spMkLst>
            <pc:docMk/>
            <pc:sldMk cId="3757822653" sldId="277"/>
            <ac:spMk id="17" creationId="{FFFEB18F-F81F-4CED-BE64-EB888A77C3B8}"/>
          </ac:spMkLst>
        </pc:spChg>
        <pc:grpChg chg="add">
          <ac:chgData name="Kimberley Collins (2223837)" userId="S::2223837@student.uwtsd.ac.uk::14b150cf-b5da-4d0c-a70d-bc693c7773d0" providerId="AD" clId="Web-{77DEFEF1-ECBB-E3AF-1AD4-1AF54883CA12}" dt="2024-02-26T12:31:29.207" v="261"/>
          <ac:grpSpMkLst>
            <pc:docMk/>
            <pc:sldMk cId="3757822653" sldId="277"/>
            <ac:grpSpMk id="13" creationId="{C4751043-2EE3-4222-9979-8E61D93DA8DC}"/>
          </ac:grpSpMkLst>
        </pc:grpChg>
        <pc:grpChg chg="add">
          <ac:chgData name="Kimberley Collins (2223837)" userId="S::2223837@student.uwtsd.ac.uk::14b150cf-b5da-4d0c-a70d-bc693c7773d0" providerId="AD" clId="Web-{77DEFEF1-ECBB-E3AF-1AD4-1AF54883CA12}" dt="2024-02-26T12:31:29.207" v="261"/>
          <ac:grpSpMkLst>
            <pc:docMk/>
            <pc:sldMk cId="3757822653" sldId="277"/>
            <ac:grpSpMk id="19" creationId="{00E015F5-1A99-4E40-BC3D-7707802996B5}"/>
          </ac:grpSpMkLst>
        </pc:grpChg>
        <pc:grpChg chg="add">
          <ac:chgData name="Kimberley Collins (2223837)" userId="S::2223837@student.uwtsd.ac.uk::14b150cf-b5da-4d0c-a70d-bc693c7773d0" providerId="AD" clId="Web-{77DEFEF1-ECBB-E3AF-1AD4-1AF54883CA12}" dt="2024-02-26T12:31:29.207" v="261"/>
          <ac:grpSpMkLst>
            <pc:docMk/>
            <pc:sldMk cId="3757822653" sldId="277"/>
            <ac:grpSpMk id="23" creationId="{5468B3A9-705E-43C3-A742-0619B0D8F2EE}"/>
          </ac:grpSpMkLst>
        </pc:grpChg>
        <pc:picChg chg="add mod ord">
          <ac:chgData name="Kimberley Collins (2223837)" userId="S::2223837@student.uwtsd.ac.uk::14b150cf-b5da-4d0c-a70d-bc693c7773d0" providerId="AD" clId="Web-{77DEFEF1-ECBB-E3AF-1AD4-1AF54883CA12}" dt="2024-02-26T12:31:55.645" v="264" actId="1076"/>
          <ac:picMkLst>
            <pc:docMk/>
            <pc:sldMk cId="3757822653" sldId="277"/>
            <ac:picMk id="4" creationId="{26E9A280-D521-9659-9C12-927E122809D8}"/>
          </ac:picMkLst>
        </pc:picChg>
      </pc:sldChg>
      <pc:sldChg chg="addSp modSp new mod setBg">
        <pc:chgData name="Kimberley Collins (2223837)" userId="S::2223837@student.uwtsd.ac.uk::14b150cf-b5da-4d0c-a70d-bc693c7773d0" providerId="AD" clId="Web-{77DEFEF1-ECBB-E3AF-1AD4-1AF54883CA12}" dt="2024-02-26T12:45:00.977" v="323" actId="1076"/>
        <pc:sldMkLst>
          <pc:docMk/>
          <pc:sldMk cId="4217987623" sldId="278"/>
        </pc:sldMkLst>
        <pc:spChg chg="mod">
          <ac:chgData name="Kimberley Collins (2223837)" userId="S::2223837@student.uwtsd.ac.uk::14b150cf-b5da-4d0c-a70d-bc693c7773d0" providerId="AD" clId="Web-{77DEFEF1-ECBB-E3AF-1AD4-1AF54883CA12}" dt="2024-02-26T12:44:23.085" v="319" actId="20577"/>
          <ac:spMkLst>
            <pc:docMk/>
            <pc:sldMk cId="4217987623" sldId="278"/>
            <ac:spMk id="2" creationId="{83D90C09-4ADC-0636-AF31-F97169272341}"/>
          </ac:spMkLst>
        </pc:spChg>
        <pc:spChg chg="mod">
          <ac:chgData name="Kimberley Collins (2223837)" userId="S::2223837@student.uwtsd.ac.uk::14b150cf-b5da-4d0c-a70d-bc693c7773d0" providerId="AD" clId="Web-{77DEFEF1-ECBB-E3AF-1AD4-1AF54883CA12}" dt="2024-02-26T12:44:10.976" v="318" actId="20577"/>
          <ac:spMkLst>
            <pc:docMk/>
            <pc:sldMk cId="4217987623" sldId="278"/>
            <ac:spMk id="3" creationId="{24A113ED-0922-9C78-C0DB-939C2516E020}"/>
          </ac:spMkLst>
        </pc:spChg>
        <pc:spChg chg="add">
          <ac:chgData name="Kimberley Collins (2223837)" userId="S::2223837@student.uwtsd.ac.uk::14b150cf-b5da-4d0c-a70d-bc693c7773d0" providerId="AD" clId="Web-{77DEFEF1-ECBB-E3AF-1AD4-1AF54883CA12}" dt="2024-02-26T12:43:39.725" v="312"/>
          <ac:spMkLst>
            <pc:docMk/>
            <pc:sldMk cId="4217987623" sldId="278"/>
            <ac:spMk id="9" creationId="{5A0118C5-4F8D-4CF4-BADD-53FEACC6C42A}"/>
          </ac:spMkLst>
        </pc:spChg>
        <pc:spChg chg="add">
          <ac:chgData name="Kimberley Collins (2223837)" userId="S::2223837@student.uwtsd.ac.uk::14b150cf-b5da-4d0c-a70d-bc693c7773d0" providerId="AD" clId="Web-{77DEFEF1-ECBB-E3AF-1AD4-1AF54883CA12}" dt="2024-02-26T12:43:39.725" v="312"/>
          <ac:spMkLst>
            <pc:docMk/>
            <pc:sldMk cId="4217987623" sldId="278"/>
            <ac:spMk id="11" creationId="{EAED1919-54A1-41C9-B30B-A3FF3F58E38B}"/>
          </ac:spMkLst>
        </pc:spChg>
        <pc:spChg chg="add">
          <ac:chgData name="Kimberley Collins (2223837)" userId="S::2223837@student.uwtsd.ac.uk::14b150cf-b5da-4d0c-a70d-bc693c7773d0" providerId="AD" clId="Web-{77DEFEF1-ECBB-E3AF-1AD4-1AF54883CA12}" dt="2024-02-26T12:43:39.725" v="312"/>
          <ac:spMkLst>
            <pc:docMk/>
            <pc:sldMk cId="4217987623" sldId="278"/>
            <ac:spMk id="17" creationId="{FFFEB18F-F81F-4CED-BE64-EB888A77C3B8}"/>
          </ac:spMkLst>
        </pc:spChg>
        <pc:grpChg chg="add">
          <ac:chgData name="Kimberley Collins (2223837)" userId="S::2223837@student.uwtsd.ac.uk::14b150cf-b5da-4d0c-a70d-bc693c7773d0" providerId="AD" clId="Web-{77DEFEF1-ECBB-E3AF-1AD4-1AF54883CA12}" dt="2024-02-26T12:43:39.725" v="312"/>
          <ac:grpSpMkLst>
            <pc:docMk/>
            <pc:sldMk cId="4217987623" sldId="278"/>
            <ac:grpSpMk id="13" creationId="{C4751043-2EE3-4222-9979-8E61D93DA8DC}"/>
          </ac:grpSpMkLst>
        </pc:grpChg>
        <pc:grpChg chg="add">
          <ac:chgData name="Kimberley Collins (2223837)" userId="S::2223837@student.uwtsd.ac.uk::14b150cf-b5da-4d0c-a70d-bc693c7773d0" providerId="AD" clId="Web-{77DEFEF1-ECBB-E3AF-1AD4-1AF54883CA12}" dt="2024-02-26T12:43:39.725" v="312"/>
          <ac:grpSpMkLst>
            <pc:docMk/>
            <pc:sldMk cId="4217987623" sldId="278"/>
            <ac:grpSpMk id="19" creationId="{00E015F5-1A99-4E40-BC3D-7707802996B5}"/>
          </ac:grpSpMkLst>
        </pc:grpChg>
        <pc:grpChg chg="add">
          <ac:chgData name="Kimberley Collins (2223837)" userId="S::2223837@student.uwtsd.ac.uk::14b150cf-b5da-4d0c-a70d-bc693c7773d0" providerId="AD" clId="Web-{77DEFEF1-ECBB-E3AF-1AD4-1AF54883CA12}" dt="2024-02-26T12:43:39.725" v="312"/>
          <ac:grpSpMkLst>
            <pc:docMk/>
            <pc:sldMk cId="4217987623" sldId="278"/>
            <ac:grpSpMk id="23" creationId="{5468B3A9-705E-43C3-A742-0619B0D8F2EE}"/>
          </ac:grpSpMkLst>
        </pc:grpChg>
        <pc:picChg chg="add mod ord">
          <ac:chgData name="Kimberley Collins (2223837)" userId="S::2223837@student.uwtsd.ac.uk::14b150cf-b5da-4d0c-a70d-bc693c7773d0" providerId="AD" clId="Web-{77DEFEF1-ECBB-E3AF-1AD4-1AF54883CA12}" dt="2024-02-26T12:45:00.977" v="323" actId="1076"/>
          <ac:picMkLst>
            <pc:docMk/>
            <pc:sldMk cId="4217987623" sldId="278"/>
            <ac:picMk id="4" creationId="{0C7177FB-21BB-BF1C-31D6-93312FEA588E}"/>
          </ac:picMkLst>
        </pc:picChg>
      </pc:sldChg>
      <pc:sldChg chg="addSp modSp new mod setBg">
        <pc:chgData name="Kimberley Collins (2223837)" userId="S::2223837@student.uwtsd.ac.uk::14b150cf-b5da-4d0c-a70d-bc693c7773d0" providerId="AD" clId="Web-{77DEFEF1-ECBB-E3AF-1AD4-1AF54883CA12}" dt="2024-02-26T12:45:07.430" v="325" actId="1076"/>
        <pc:sldMkLst>
          <pc:docMk/>
          <pc:sldMk cId="3424161113" sldId="279"/>
        </pc:sldMkLst>
        <pc:spChg chg="mod">
          <ac:chgData name="Kimberley Collins (2223837)" userId="S::2223837@student.uwtsd.ac.uk::14b150cf-b5da-4d0c-a70d-bc693c7773d0" providerId="AD" clId="Web-{77DEFEF1-ECBB-E3AF-1AD4-1AF54883CA12}" dt="2024-02-26T12:44:37.492" v="320"/>
          <ac:spMkLst>
            <pc:docMk/>
            <pc:sldMk cId="3424161113" sldId="279"/>
            <ac:spMk id="2" creationId="{30659DBB-CFDD-FDBA-F3DD-7E9046802FC6}"/>
          </ac:spMkLst>
        </pc:spChg>
        <pc:spChg chg="mod">
          <ac:chgData name="Kimberley Collins (2223837)" userId="S::2223837@student.uwtsd.ac.uk::14b150cf-b5da-4d0c-a70d-bc693c7773d0" providerId="AD" clId="Web-{77DEFEF1-ECBB-E3AF-1AD4-1AF54883CA12}" dt="2024-02-26T12:44:37.492" v="320"/>
          <ac:spMkLst>
            <pc:docMk/>
            <pc:sldMk cId="3424161113" sldId="279"/>
            <ac:spMk id="3" creationId="{6A7A7187-4891-D872-AA6C-FD169E56852E}"/>
          </ac:spMkLst>
        </pc:spChg>
        <pc:spChg chg="add">
          <ac:chgData name="Kimberley Collins (2223837)" userId="S::2223837@student.uwtsd.ac.uk::14b150cf-b5da-4d0c-a70d-bc693c7773d0" providerId="AD" clId="Web-{77DEFEF1-ECBB-E3AF-1AD4-1AF54883CA12}" dt="2024-02-26T12:44:37.492" v="320"/>
          <ac:spMkLst>
            <pc:docMk/>
            <pc:sldMk cId="3424161113" sldId="279"/>
            <ac:spMk id="9" creationId="{5A0118C5-4F8D-4CF4-BADD-53FEACC6C42A}"/>
          </ac:spMkLst>
        </pc:spChg>
        <pc:spChg chg="add">
          <ac:chgData name="Kimberley Collins (2223837)" userId="S::2223837@student.uwtsd.ac.uk::14b150cf-b5da-4d0c-a70d-bc693c7773d0" providerId="AD" clId="Web-{77DEFEF1-ECBB-E3AF-1AD4-1AF54883CA12}" dt="2024-02-26T12:44:37.492" v="320"/>
          <ac:spMkLst>
            <pc:docMk/>
            <pc:sldMk cId="3424161113" sldId="279"/>
            <ac:spMk id="11" creationId="{EAED1919-54A1-41C9-B30B-A3FF3F58E38B}"/>
          </ac:spMkLst>
        </pc:spChg>
        <pc:spChg chg="add">
          <ac:chgData name="Kimberley Collins (2223837)" userId="S::2223837@student.uwtsd.ac.uk::14b150cf-b5da-4d0c-a70d-bc693c7773d0" providerId="AD" clId="Web-{77DEFEF1-ECBB-E3AF-1AD4-1AF54883CA12}" dt="2024-02-26T12:44:37.492" v="320"/>
          <ac:spMkLst>
            <pc:docMk/>
            <pc:sldMk cId="3424161113" sldId="279"/>
            <ac:spMk id="17" creationId="{FFFEB18F-F81F-4CED-BE64-EB888A77C3B8}"/>
          </ac:spMkLst>
        </pc:spChg>
        <pc:grpChg chg="add">
          <ac:chgData name="Kimberley Collins (2223837)" userId="S::2223837@student.uwtsd.ac.uk::14b150cf-b5da-4d0c-a70d-bc693c7773d0" providerId="AD" clId="Web-{77DEFEF1-ECBB-E3AF-1AD4-1AF54883CA12}" dt="2024-02-26T12:44:37.492" v="320"/>
          <ac:grpSpMkLst>
            <pc:docMk/>
            <pc:sldMk cId="3424161113" sldId="279"/>
            <ac:grpSpMk id="13" creationId="{C4751043-2EE3-4222-9979-8E61D93DA8DC}"/>
          </ac:grpSpMkLst>
        </pc:grpChg>
        <pc:grpChg chg="add">
          <ac:chgData name="Kimberley Collins (2223837)" userId="S::2223837@student.uwtsd.ac.uk::14b150cf-b5da-4d0c-a70d-bc693c7773d0" providerId="AD" clId="Web-{77DEFEF1-ECBB-E3AF-1AD4-1AF54883CA12}" dt="2024-02-26T12:44:37.492" v="320"/>
          <ac:grpSpMkLst>
            <pc:docMk/>
            <pc:sldMk cId="3424161113" sldId="279"/>
            <ac:grpSpMk id="19" creationId="{00E015F5-1A99-4E40-BC3D-7707802996B5}"/>
          </ac:grpSpMkLst>
        </pc:grpChg>
        <pc:grpChg chg="add">
          <ac:chgData name="Kimberley Collins (2223837)" userId="S::2223837@student.uwtsd.ac.uk::14b150cf-b5da-4d0c-a70d-bc693c7773d0" providerId="AD" clId="Web-{77DEFEF1-ECBB-E3AF-1AD4-1AF54883CA12}" dt="2024-02-26T12:44:37.492" v="320"/>
          <ac:grpSpMkLst>
            <pc:docMk/>
            <pc:sldMk cId="3424161113" sldId="279"/>
            <ac:grpSpMk id="23" creationId="{5468B3A9-705E-43C3-A742-0619B0D8F2EE}"/>
          </ac:grpSpMkLst>
        </pc:grpChg>
        <pc:picChg chg="add mod ord">
          <ac:chgData name="Kimberley Collins (2223837)" userId="S::2223837@student.uwtsd.ac.uk::14b150cf-b5da-4d0c-a70d-bc693c7773d0" providerId="AD" clId="Web-{77DEFEF1-ECBB-E3AF-1AD4-1AF54883CA12}" dt="2024-02-26T12:45:07.430" v="325" actId="1076"/>
          <ac:picMkLst>
            <pc:docMk/>
            <pc:sldMk cId="3424161113" sldId="279"/>
            <ac:picMk id="4" creationId="{BBF29C63-6766-A911-E53D-D24A86F12419}"/>
          </ac:picMkLst>
        </pc:picChg>
      </pc:sldChg>
    </pc:docChg>
  </pc:docChgLst>
  <pc:docChgLst>
    <pc:chgData name="Kimberley Collins (2223837)" userId="S::2223837@student.uwtsd.ac.uk::14b150cf-b5da-4d0c-a70d-bc693c7773d0" providerId="AD" clId="Web-{7C38A14F-0D02-0059-81BD-5701346CFB05}"/>
    <pc:docChg chg="addSld modSld">
      <pc:chgData name="Kimberley Collins (2223837)" userId="S::2223837@student.uwtsd.ac.uk::14b150cf-b5da-4d0c-a70d-bc693c7773d0" providerId="AD" clId="Web-{7C38A14F-0D02-0059-81BD-5701346CFB05}" dt="2024-02-20T12:06:25.934" v="483" actId="20577"/>
      <pc:docMkLst>
        <pc:docMk/>
      </pc:docMkLst>
      <pc:sldChg chg="addSp modSp">
        <pc:chgData name="Kimberley Collins (2223837)" userId="S::2223837@student.uwtsd.ac.uk::14b150cf-b5da-4d0c-a70d-bc693c7773d0" providerId="AD" clId="Web-{7C38A14F-0D02-0059-81BD-5701346CFB05}" dt="2024-02-20T12:06:25.934" v="483" actId="20577"/>
        <pc:sldMkLst>
          <pc:docMk/>
          <pc:sldMk cId="109857222" sldId="256"/>
        </pc:sldMkLst>
        <pc:spChg chg="mod">
          <ac:chgData name="Kimberley Collins (2223837)" userId="S::2223837@student.uwtsd.ac.uk::14b150cf-b5da-4d0c-a70d-bc693c7773d0" providerId="AD" clId="Web-{7C38A14F-0D02-0059-81BD-5701346CFB05}" dt="2024-02-20T10:38:18.508" v="460" actId="1076"/>
          <ac:spMkLst>
            <pc:docMk/>
            <pc:sldMk cId="109857222" sldId="256"/>
            <ac:spMk id="2" creationId="{00000000-0000-0000-0000-000000000000}"/>
          </ac:spMkLst>
        </pc:spChg>
        <pc:spChg chg="mod">
          <ac:chgData name="Kimberley Collins (2223837)" userId="S::2223837@student.uwtsd.ac.uk::14b150cf-b5da-4d0c-a70d-bc693c7773d0" providerId="AD" clId="Web-{7C38A14F-0D02-0059-81BD-5701346CFB05}" dt="2024-02-20T10:35:25.410" v="403" actId="1076"/>
          <ac:spMkLst>
            <pc:docMk/>
            <pc:sldMk cId="109857222" sldId="256"/>
            <ac:spMk id="3" creationId="{00000000-0000-0000-0000-000000000000}"/>
          </ac:spMkLst>
        </pc:spChg>
        <pc:spChg chg="add mod">
          <ac:chgData name="Kimberley Collins (2223837)" userId="S::2223837@student.uwtsd.ac.uk::14b150cf-b5da-4d0c-a70d-bc693c7773d0" providerId="AD" clId="Web-{7C38A14F-0D02-0059-81BD-5701346CFB05}" dt="2024-02-20T10:35:54.395" v="409" actId="1076"/>
          <ac:spMkLst>
            <pc:docMk/>
            <pc:sldMk cId="109857222" sldId="256"/>
            <ac:spMk id="5" creationId="{623932BE-9A30-4594-6B2E-4216D4E1AA9C}"/>
          </ac:spMkLst>
        </pc:spChg>
        <pc:spChg chg="add mod">
          <ac:chgData name="Kimberley Collins (2223837)" userId="S::2223837@student.uwtsd.ac.uk::14b150cf-b5da-4d0c-a70d-bc693c7773d0" providerId="AD" clId="Web-{7C38A14F-0D02-0059-81BD-5701346CFB05}" dt="2024-02-20T12:06:25.934" v="483" actId="20577"/>
          <ac:spMkLst>
            <pc:docMk/>
            <pc:sldMk cId="109857222" sldId="256"/>
            <ac:spMk id="6" creationId="{A4ED8AF5-48A8-C0E9-E185-1B74A8A71309}"/>
          </ac:spMkLst>
        </pc:spChg>
      </pc:sldChg>
      <pc:sldChg chg="modSp">
        <pc:chgData name="Kimberley Collins (2223837)" userId="S::2223837@student.uwtsd.ac.uk::14b150cf-b5da-4d0c-a70d-bc693c7773d0" providerId="AD" clId="Web-{7C38A14F-0D02-0059-81BD-5701346CFB05}" dt="2024-02-20T10:39:11.541" v="476" actId="20577"/>
        <pc:sldMkLst>
          <pc:docMk/>
          <pc:sldMk cId="2165140220" sldId="257"/>
        </pc:sldMkLst>
        <pc:spChg chg="mod">
          <ac:chgData name="Kimberley Collins (2223837)" userId="S::2223837@student.uwtsd.ac.uk::14b150cf-b5da-4d0c-a70d-bc693c7773d0" providerId="AD" clId="Web-{7C38A14F-0D02-0059-81BD-5701346CFB05}" dt="2024-02-20T10:39:11.541" v="476" actId="20577"/>
          <ac:spMkLst>
            <pc:docMk/>
            <pc:sldMk cId="2165140220" sldId="257"/>
            <ac:spMk id="3" creationId="{07E90E7B-7ABC-75A4-0C89-8AC04EF1237C}"/>
          </ac:spMkLst>
        </pc:spChg>
      </pc:sldChg>
      <pc:sldChg chg="modSp">
        <pc:chgData name="Kimberley Collins (2223837)" userId="S::2223837@student.uwtsd.ac.uk::14b150cf-b5da-4d0c-a70d-bc693c7773d0" providerId="AD" clId="Web-{7C38A14F-0D02-0059-81BD-5701346CFB05}" dt="2024-02-20T09:07:54.834" v="330" actId="20577"/>
        <pc:sldMkLst>
          <pc:docMk/>
          <pc:sldMk cId="2011478094" sldId="258"/>
        </pc:sldMkLst>
        <pc:spChg chg="mod">
          <ac:chgData name="Kimberley Collins (2223837)" userId="S::2223837@student.uwtsd.ac.uk::14b150cf-b5da-4d0c-a70d-bc693c7773d0" providerId="AD" clId="Web-{7C38A14F-0D02-0059-81BD-5701346CFB05}" dt="2024-02-20T09:07:54.834" v="330" actId="20577"/>
          <ac:spMkLst>
            <pc:docMk/>
            <pc:sldMk cId="2011478094" sldId="258"/>
            <ac:spMk id="3" creationId="{3EE53CE4-AE3E-E7EA-5DF5-074B37AD104E}"/>
          </ac:spMkLst>
        </pc:spChg>
      </pc:sldChg>
      <pc:sldChg chg="new">
        <pc:chgData name="Kimberley Collins (2223837)" userId="S::2223837@student.uwtsd.ac.uk::14b150cf-b5da-4d0c-a70d-bc693c7773d0" providerId="AD" clId="Web-{7C38A14F-0D02-0059-81BD-5701346CFB05}" dt="2024-02-20T10:30:36.716" v="331"/>
        <pc:sldMkLst>
          <pc:docMk/>
          <pc:sldMk cId="3368145134" sldId="259"/>
        </pc:sldMkLst>
      </pc:sldChg>
      <pc:sldChg chg="modSp new">
        <pc:chgData name="Kimberley Collins (2223837)" userId="S::2223837@student.uwtsd.ac.uk::14b150cf-b5da-4d0c-a70d-bc693c7773d0" providerId="AD" clId="Web-{7C38A14F-0D02-0059-81BD-5701346CFB05}" dt="2024-02-20T10:39:02.775" v="474" actId="20577"/>
        <pc:sldMkLst>
          <pc:docMk/>
          <pc:sldMk cId="723340218" sldId="260"/>
        </pc:sldMkLst>
        <pc:spChg chg="mod">
          <ac:chgData name="Kimberley Collins (2223837)" userId="S::2223837@student.uwtsd.ac.uk::14b150cf-b5da-4d0c-a70d-bc693c7773d0" providerId="AD" clId="Web-{7C38A14F-0D02-0059-81BD-5701346CFB05}" dt="2024-02-20T10:39:02.775" v="474" actId="20577"/>
          <ac:spMkLst>
            <pc:docMk/>
            <pc:sldMk cId="723340218" sldId="260"/>
            <ac:spMk id="2" creationId="{6CE62738-BFBF-BC60-FB9B-4D4B287980FB}"/>
          </ac:spMkLst>
        </pc:spChg>
        <pc:spChg chg="mod">
          <ac:chgData name="Kimberley Collins (2223837)" userId="S::2223837@student.uwtsd.ac.uk::14b150cf-b5da-4d0c-a70d-bc693c7773d0" providerId="AD" clId="Web-{7C38A14F-0D02-0059-81BD-5701346CFB05}" dt="2024-02-20T10:38:46.212" v="463" actId="20577"/>
          <ac:spMkLst>
            <pc:docMk/>
            <pc:sldMk cId="723340218" sldId="260"/>
            <ac:spMk id="3" creationId="{0F161A9B-1659-4637-B09B-E92381A63BE2}"/>
          </ac:spMkLst>
        </pc:spChg>
      </pc:sldChg>
    </pc:docChg>
  </pc:docChgLst>
  <pc:docChgLst>
    <pc:chgData name="Sophie Jones (2204235)" userId="S::2204235@student.uwtsd.ac.uk::05bf006b-4295-4a21-91b9-51aa4b59580b" providerId="AD" clId="Web-{99221D09-8949-03AE-F877-CB3E79748692}"/>
    <pc:docChg chg="modSld">
      <pc:chgData name="Sophie Jones (2204235)" userId="S::2204235@student.uwtsd.ac.uk::05bf006b-4295-4a21-91b9-51aa4b59580b" providerId="AD" clId="Web-{99221D09-8949-03AE-F877-CB3E79748692}" dt="2024-02-26T10:12:22.476" v="1"/>
      <pc:docMkLst>
        <pc:docMk/>
      </pc:docMkLst>
      <pc:sldChg chg="addSp delSp modSp mod setBg">
        <pc:chgData name="Sophie Jones (2204235)" userId="S::2204235@student.uwtsd.ac.uk::05bf006b-4295-4a21-91b9-51aa4b59580b" providerId="AD" clId="Web-{99221D09-8949-03AE-F877-CB3E79748692}" dt="2024-02-26T10:12:22.476" v="1"/>
        <pc:sldMkLst>
          <pc:docMk/>
          <pc:sldMk cId="2747834271" sldId="275"/>
        </pc:sldMkLst>
        <pc:spChg chg="mod ord">
          <ac:chgData name="Sophie Jones (2204235)" userId="S::2204235@student.uwtsd.ac.uk::05bf006b-4295-4a21-91b9-51aa4b59580b" providerId="AD" clId="Web-{99221D09-8949-03AE-F877-CB3E79748692}" dt="2024-02-26T10:12:22.476" v="1"/>
          <ac:spMkLst>
            <pc:docMk/>
            <pc:sldMk cId="2747834271" sldId="275"/>
            <ac:spMk id="2" creationId="{FB0321A2-20DD-06D0-9772-70DDAD6CD331}"/>
          </ac:spMkLst>
        </pc:spChg>
        <pc:spChg chg="del">
          <ac:chgData name="Sophie Jones (2204235)" userId="S::2204235@student.uwtsd.ac.uk::05bf006b-4295-4a21-91b9-51aa4b59580b" providerId="AD" clId="Web-{99221D09-8949-03AE-F877-CB3E79748692}" dt="2024-02-26T10:12:08.476" v="0"/>
          <ac:spMkLst>
            <pc:docMk/>
            <pc:sldMk cId="2747834271" sldId="275"/>
            <ac:spMk id="3" creationId="{7B22589C-C77D-54C9-CBD5-FB1ADB5CC9CE}"/>
          </ac:spMkLst>
        </pc:spChg>
        <pc:spChg chg="add">
          <ac:chgData name="Sophie Jones (2204235)" userId="S::2204235@student.uwtsd.ac.uk::05bf006b-4295-4a21-91b9-51aa4b59580b" providerId="AD" clId="Web-{99221D09-8949-03AE-F877-CB3E79748692}" dt="2024-02-26T10:12:22.476" v="1"/>
          <ac:spMkLst>
            <pc:docMk/>
            <pc:sldMk cId="2747834271" sldId="275"/>
            <ac:spMk id="8" creationId="{BC674EE5-E4F5-8D45-27E3-D7A1A611CC27}"/>
          </ac:spMkLst>
        </pc:spChg>
        <pc:spChg chg="add">
          <ac:chgData name="Sophie Jones (2204235)" userId="S::2204235@student.uwtsd.ac.uk::05bf006b-4295-4a21-91b9-51aa4b59580b" providerId="AD" clId="Web-{99221D09-8949-03AE-F877-CB3E79748692}" dt="2024-02-26T10:12:22.476" v="1"/>
          <ac:spMkLst>
            <pc:docMk/>
            <pc:sldMk cId="2747834271" sldId="275"/>
            <ac:spMk id="11" creationId="{5A0118C5-4F8D-4CF4-BADD-53FEACC6C42A}"/>
          </ac:spMkLst>
        </pc:spChg>
        <pc:spChg chg="add">
          <ac:chgData name="Sophie Jones (2204235)" userId="S::2204235@student.uwtsd.ac.uk::05bf006b-4295-4a21-91b9-51aa4b59580b" providerId="AD" clId="Web-{99221D09-8949-03AE-F877-CB3E79748692}" dt="2024-02-26T10:12:22.476" v="1"/>
          <ac:spMkLst>
            <pc:docMk/>
            <pc:sldMk cId="2747834271" sldId="275"/>
            <ac:spMk id="13" creationId="{EAED1919-54A1-41C9-B30B-A3FF3F58E38B}"/>
          </ac:spMkLst>
        </pc:spChg>
        <pc:spChg chg="add">
          <ac:chgData name="Sophie Jones (2204235)" userId="S::2204235@student.uwtsd.ac.uk::05bf006b-4295-4a21-91b9-51aa4b59580b" providerId="AD" clId="Web-{99221D09-8949-03AE-F877-CB3E79748692}" dt="2024-02-26T10:12:22.476" v="1"/>
          <ac:spMkLst>
            <pc:docMk/>
            <pc:sldMk cId="2747834271" sldId="275"/>
            <ac:spMk id="19" creationId="{FFFEB18F-F81F-4CED-BE64-EB888A77C3B8}"/>
          </ac:spMkLst>
        </pc:spChg>
        <pc:grpChg chg="add">
          <ac:chgData name="Sophie Jones (2204235)" userId="S::2204235@student.uwtsd.ac.uk::05bf006b-4295-4a21-91b9-51aa4b59580b" providerId="AD" clId="Web-{99221D09-8949-03AE-F877-CB3E79748692}" dt="2024-02-26T10:12:22.476" v="1"/>
          <ac:grpSpMkLst>
            <pc:docMk/>
            <pc:sldMk cId="2747834271" sldId="275"/>
            <ac:grpSpMk id="15" creationId="{C4751043-2EE3-4222-9979-8E61D93DA8DC}"/>
          </ac:grpSpMkLst>
        </pc:grpChg>
        <pc:grpChg chg="add">
          <ac:chgData name="Sophie Jones (2204235)" userId="S::2204235@student.uwtsd.ac.uk::05bf006b-4295-4a21-91b9-51aa4b59580b" providerId="AD" clId="Web-{99221D09-8949-03AE-F877-CB3E79748692}" dt="2024-02-26T10:12:22.476" v="1"/>
          <ac:grpSpMkLst>
            <pc:docMk/>
            <pc:sldMk cId="2747834271" sldId="275"/>
            <ac:grpSpMk id="21" creationId="{00E015F5-1A99-4E40-BC3D-7707802996B5}"/>
          </ac:grpSpMkLst>
        </pc:grpChg>
        <pc:grpChg chg="add">
          <ac:chgData name="Sophie Jones (2204235)" userId="S::2204235@student.uwtsd.ac.uk::05bf006b-4295-4a21-91b9-51aa4b59580b" providerId="AD" clId="Web-{99221D09-8949-03AE-F877-CB3E79748692}" dt="2024-02-26T10:12:22.476" v="1"/>
          <ac:grpSpMkLst>
            <pc:docMk/>
            <pc:sldMk cId="2747834271" sldId="275"/>
            <ac:grpSpMk id="25" creationId="{5468B3A9-705E-43C3-A742-0619B0D8F2EE}"/>
          </ac:grpSpMkLst>
        </pc:grpChg>
        <pc:picChg chg="add mod ord">
          <ac:chgData name="Sophie Jones (2204235)" userId="S::2204235@student.uwtsd.ac.uk::05bf006b-4295-4a21-91b9-51aa4b59580b" providerId="AD" clId="Web-{99221D09-8949-03AE-F877-CB3E79748692}" dt="2024-02-26T10:12:22.476" v="1"/>
          <ac:picMkLst>
            <pc:docMk/>
            <pc:sldMk cId="2747834271" sldId="275"/>
            <ac:picMk id="4" creationId="{59C6E46F-987F-749A-AEAB-0CFCD3860FBD}"/>
          </ac:picMkLst>
        </pc:picChg>
      </pc:sldChg>
    </pc:docChg>
  </pc:docChgLst>
  <pc:docChgLst>
    <pc:chgData name="Sophie Jones (2204235)" userId="S::2204235@student.uwtsd.ac.uk::05bf006b-4295-4a21-91b9-51aa4b59580b" providerId="AD" clId="Web-{0FD9E8D6-36A0-382F-1EC2-5BDAFDFD1ADF}"/>
    <pc:docChg chg="modSld">
      <pc:chgData name="Sophie Jones (2204235)" userId="S::2204235@student.uwtsd.ac.uk::05bf006b-4295-4a21-91b9-51aa4b59580b" providerId="AD" clId="Web-{0FD9E8D6-36A0-382F-1EC2-5BDAFDFD1ADF}" dt="2024-03-11T20:25:46.611" v="47" actId="20577"/>
      <pc:docMkLst>
        <pc:docMk/>
      </pc:docMkLst>
      <pc:sldChg chg="modSp">
        <pc:chgData name="Sophie Jones (2204235)" userId="S::2204235@student.uwtsd.ac.uk::05bf006b-4295-4a21-91b9-51aa4b59580b" providerId="AD" clId="Web-{0FD9E8D6-36A0-382F-1EC2-5BDAFDFD1ADF}" dt="2024-03-11T20:25:46.611" v="47" actId="20577"/>
        <pc:sldMkLst>
          <pc:docMk/>
          <pc:sldMk cId="2225018353" sldId="273"/>
        </pc:sldMkLst>
        <pc:spChg chg="mod">
          <ac:chgData name="Sophie Jones (2204235)" userId="S::2204235@student.uwtsd.ac.uk::05bf006b-4295-4a21-91b9-51aa4b59580b" providerId="AD" clId="Web-{0FD9E8D6-36A0-382F-1EC2-5BDAFDFD1ADF}" dt="2024-03-11T20:25:46.611" v="47" actId="20577"/>
          <ac:spMkLst>
            <pc:docMk/>
            <pc:sldMk cId="2225018353" sldId="273"/>
            <ac:spMk id="8" creationId="{0AE57B7C-D95C-0731-F44E-7F5467F84F5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4BD29F-A159-4EEF-8AD9-A9313FCCD5C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C34476A-C472-414E-811A-E8A06D0F5050}">
      <dgm:prSet/>
      <dgm:spPr/>
      <dgm:t>
        <a:bodyPr/>
        <a:lstStyle/>
        <a:p>
          <a:pPr rtl="0"/>
          <a:r>
            <a:rPr lang="en-GB"/>
            <a:t>Lombroso's theory was revolutionary because it tried to connect criminal behaviour with b</a:t>
          </a:r>
          <a:r>
            <a:rPr lang="en-GB">
              <a:latin typeface="Times New Roman"/>
              <a:cs typeface="Times New Roman"/>
            </a:rPr>
            <a:t>iological and physical factors instead of just moral or social reasons </a:t>
          </a:r>
          <a:r>
            <a:rPr lang="en-GB">
              <a:solidFill>
                <a:schemeClr val="tx1"/>
              </a:solidFill>
              <a:latin typeface="Times New Roman"/>
              <a:cs typeface="Times New Roman"/>
            </a:rPr>
            <a:t>BBC (2019). </a:t>
          </a:r>
          <a:endParaRPr lang="en-US">
            <a:solidFill>
              <a:schemeClr val="tx1"/>
            </a:solidFill>
          </a:endParaRPr>
        </a:p>
      </dgm:t>
    </dgm:pt>
    <dgm:pt modelId="{E4B70977-9623-4698-9897-EE7BEF838CD5}" type="parTrans" cxnId="{E1B56E9B-DAFE-4B08-A531-F93E85E2E0FD}">
      <dgm:prSet/>
      <dgm:spPr/>
      <dgm:t>
        <a:bodyPr/>
        <a:lstStyle/>
        <a:p>
          <a:endParaRPr lang="en-US"/>
        </a:p>
      </dgm:t>
    </dgm:pt>
    <dgm:pt modelId="{E46F1BB3-9583-4DFD-81CD-D5A4DF02DAFF}" type="sibTrans" cxnId="{E1B56E9B-DAFE-4B08-A531-F93E85E2E0FD}">
      <dgm:prSet/>
      <dgm:spPr/>
      <dgm:t>
        <a:bodyPr/>
        <a:lstStyle/>
        <a:p>
          <a:endParaRPr lang="en-US"/>
        </a:p>
      </dgm:t>
    </dgm:pt>
    <dgm:pt modelId="{B1C18BE4-5276-4734-AF10-E27597F62275}">
      <dgm:prSet/>
      <dgm:spPr/>
      <dgm:t>
        <a:bodyPr/>
        <a:lstStyle/>
        <a:p>
          <a:pPr rtl="0"/>
          <a:r>
            <a:rPr lang="en-GB"/>
            <a:t>L</a:t>
          </a:r>
          <a:r>
            <a:rPr lang="en-GB">
              <a:solidFill>
                <a:schemeClr val="tx1"/>
              </a:solidFill>
              <a:latin typeface="Times New Roman"/>
              <a:cs typeface="Times New Roman"/>
            </a:rPr>
            <a:t>ombroso used a scientific approach, which included careful observation, data collection, and analysis. This focus on evidence helped make criminology a more reliable and scientific field Northwestern University Pritzker School of Law (1961) . </a:t>
          </a:r>
          <a:endParaRPr lang="en-US">
            <a:solidFill>
              <a:schemeClr val="tx1"/>
            </a:solidFill>
          </a:endParaRPr>
        </a:p>
      </dgm:t>
    </dgm:pt>
    <dgm:pt modelId="{CCB6ACB0-91D6-4673-9CC6-7988B1F47501}" type="parTrans" cxnId="{4035CD12-C984-4C1F-A2D7-9F856F8FE719}">
      <dgm:prSet/>
      <dgm:spPr/>
      <dgm:t>
        <a:bodyPr/>
        <a:lstStyle/>
        <a:p>
          <a:endParaRPr lang="en-US"/>
        </a:p>
      </dgm:t>
    </dgm:pt>
    <dgm:pt modelId="{10B4C498-8282-448D-BE4C-3A4FBC6ED874}" type="sibTrans" cxnId="{4035CD12-C984-4C1F-A2D7-9F856F8FE719}">
      <dgm:prSet/>
      <dgm:spPr/>
      <dgm:t>
        <a:bodyPr/>
        <a:lstStyle/>
        <a:p>
          <a:endParaRPr lang="en-US"/>
        </a:p>
      </dgm:t>
    </dgm:pt>
    <dgm:pt modelId="{9015D1FB-8245-4429-898D-ECD3475432DE}">
      <dgm:prSet/>
      <dgm:spPr/>
      <dgm:t>
        <a:bodyPr/>
        <a:lstStyle/>
        <a:p>
          <a:pPr rtl="0"/>
          <a:r>
            <a:rPr lang="en-GB">
              <a:solidFill>
                <a:schemeClr val="tx1"/>
              </a:solidFill>
              <a:latin typeface="Times New Roman"/>
              <a:cs typeface="Times New Roman"/>
            </a:rPr>
            <a:t>Lombroso pinpointed certain physical traits he thought showed someone was a "born criminal," like uneven facial features, being very hairy, or specific skull shapes. Though debated, this focus helped advance forensic science and criminal profiling </a:t>
          </a:r>
          <a:r>
            <a:rPr lang="en-GB">
              <a:solidFill>
                <a:schemeClr val="tx1"/>
              </a:solidFill>
              <a:latin typeface="Times New Roman"/>
              <a:cs typeface="Calibri"/>
            </a:rPr>
            <a:t>BBC (2019). </a:t>
          </a:r>
          <a:endParaRPr lang="en-US">
            <a:solidFill>
              <a:schemeClr val="tx1"/>
            </a:solidFill>
            <a:latin typeface="Times New Roman"/>
          </a:endParaRPr>
        </a:p>
      </dgm:t>
    </dgm:pt>
    <dgm:pt modelId="{B8CCE9EA-C1F8-4C67-812B-813282CD7BC3}" type="parTrans" cxnId="{70489FD3-B155-4FE8-9A89-1B68C2B9C9FF}">
      <dgm:prSet/>
      <dgm:spPr/>
      <dgm:t>
        <a:bodyPr/>
        <a:lstStyle/>
        <a:p>
          <a:endParaRPr lang="en-US"/>
        </a:p>
      </dgm:t>
    </dgm:pt>
    <dgm:pt modelId="{DA434F1C-4BDA-4940-8E13-1262B07BB424}" type="sibTrans" cxnId="{70489FD3-B155-4FE8-9A89-1B68C2B9C9FF}">
      <dgm:prSet/>
      <dgm:spPr/>
      <dgm:t>
        <a:bodyPr/>
        <a:lstStyle/>
        <a:p>
          <a:endParaRPr lang="en-US"/>
        </a:p>
      </dgm:t>
    </dgm:pt>
    <dgm:pt modelId="{AE319CBD-3050-4096-938E-114FE7E6A86F}" type="pres">
      <dgm:prSet presAssocID="{FA4BD29F-A159-4EEF-8AD9-A9313FCCD5C0}" presName="vert0" presStyleCnt="0">
        <dgm:presLayoutVars>
          <dgm:dir/>
          <dgm:animOne val="branch"/>
          <dgm:animLvl val="lvl"/>
        </dgm:presLayoutVars>
      </dgm:prSet>
      <dgm:spPr/>
    </dgm:pt>
    <dgm:pt modelId="{A215EAD7-2DD9-46C5-A80F-8B21F0E2D49D}" type="pres">
      <dgm:prSet presAssocID="{CC34476A-C472-414E-811A-E8A06D0F5050}" presName="thickLine" presStyleLbl="alignNode1" presStyleIdx="0" presStyleCnt="3"/>
      <dgm:spPr/>
    </dgm:pt>
    <dgm:pt modelId="{E4306F90-F175-4F7A-B2D4-227F8468FFD3}" type="pres">
      <dgm:prSet presAssocID="{CC34476A-C472-414E-811A-E8A06D0F5050}" presName="horz1" presStyleCnt="0"/>
      <dgm:spPr/>
    </dgm:pt>
    <dgm:pt modelId="{7340A00A-3FE7-47D7-8752-7E6EED01394D}" type="pres">
      <dgm:prSet presAssocID="{CC34476A-C472-414E-811A-E8A06D0F5050}" presName="tx1" presStyleLbl="revTx" presStyleIdx="0" presStyleCnt="3"/>
      <dgm:spPr/>
    </dgm:pt>
    <dgm:pt modelId="{BFFB1D4C-462D-428D-B93D-92E9BA410EEA}" type="pres">
      <dgm:prSet presAssocID="{CC34476A-C472-414E-811A-E8A06D0F5050}" presName="vert1" presStyleCnt="0"/>
      <dgm:spPr/>
    </dgm:pt>
    <dgm:pt modelId="{F0868A6D-D761-4011-9FC7-BCE2B0E25060}" type="pres">
      <dgm:prSet presAssocID="{B1C18BE4-5276-4734-AF10-E27597F62275}" presName="thickLine" presStyleLbl="alignNode1" presStyleIdx="1" presStyleCnt="3"/>
      <dgm:spPr/>
    </dgm:pt>
    <dgm:pt modelId="{7D6EDA85-F026-4280-9F0E-A6796C72F226}" type="pres">
      <dgm:prSet presAssocID="{B1C18BE4-5276-4734-AF10-E27597F62275}" presName="horz1" presStyleCnt="0"/>
      <dgm:spPr/>
    </dgm:pt>
    <dgm:pt modelId="{FFD7DB30-8613-41D6-BB48-39B64DB77AB9}" type="pres">
      <dgm:prSet presAssocID="{B1C18BE4-5276-4734-AF10-E27597F62275}" presName="tx1" presStyleLbl="revTx" presStyleIdx="1" presStyleCnt="3"/>
      <dgm:spPr/>
    </dgm:pt>
    <dgm:pt modelId="{2402F2A3-2D12-4E09-B145-3C883445CA84}" type="pres">
      <dgm:prSet presAssocID="{B1C18BE4-5276-4734-AF10-E27597F62275}" presName="vert1" presStyleCnt="0"/>
      <dgm:spPr/>
    </dgm:pt>
    <dgm:pt modelId="{34EDE092-64EC-4B70-BC83-21E614B7B3EF}" type="pres">
      <dgm:prSet presAssocID="{9015D1FB-8245-4429-898D-ECD3475432DE}" presName="thickLine" presStyleLbl="alignNode1" presStyleIdx="2" presStyleCnt="3"/>
      <dgm:spPr/>
    </dgm:pt>
    <dgm:pt modelId="{356FA01B-6287-42FD-89B1-5E04F3B6280E}" type="pres">
      <dgm:prSet presAssocID="{9015D1FB-8245-4429-898D-ECD3475432DE}" presName="horz1" presStyleCnt="0"/>
      <dgm:spPr/>
    </dgm:pt>
    <dgm:pt modelId="{79B70B1A-6574-4C3E-820A-863917BBC6CC}" type="pres">
      <dgm:prSet presAssocID="{9015D1FB-8245-4429-898D-ECD3475432DE}" presName="tx1" presStyleLbl="revTx" presStyleIdx="2" presStyleCnt="3"/>
      <dgm:spPr/>
    </dgm:pt>
    <dgm:pt modelId="{1B758A8A-37A6-4773-81EA-018E5BFB3092}" type="pres">
      <dgm:prSet presAssocID="{9015D1FB-8245-4429-898D-ECD3475432DE}" presName="vert1" presStyleCnt="0"/>
      <dgm:spPr/>
    </dgm:pt>
  </dgm:ptLst>
  <dgm:cxnLst>
    <dgm:cxn modelId="{79DE0705-2EF9-4391-8E78-93E952F0FAF4}" type="presOf" srcId="{9015D1FB-8245-4429-898D-ECD3475432DE}" destId="{79B70B1A-6574-4C3E-820A-863917BBC6CC}" srcOrd="0" destOrd="0" presId="urn:microsoft.com/office/officeart/2008/layout/LinedList"/>
    <dgm:cxn modelId="{4035CD12-C984-4C1F-A2D7-9F856F8FE719}" srcId="{FA4BD29F-A159-4EEF-8AD9-A9313FCCD5C0}" destId="{B1C18BE4-5276-4734-AF10-E27597F62275}" srcOrd="1" destOrd="0" parTransId="{CCB6ACB0-91D6-4673-9CC6-7988B1F47501}" sibTransId="{10B4C498-8282-448D-BE4C-3A4FBC6ED874}"/>
    <dgm:cxn modelId="{7CFB745E-AC29-47DB-AF87-4B0A43646A33}" type="presOf" srcId="{CC34476A-C472-414E-811A-E8A06D0F5050}" destId="{7340A00A-3FE7-47D7-8752-7E6EED01394D}" srcOrd="0" destOrd="0" presId="urn:microsoft.com/office/officeart/2008/layout/LinedList"/>
    <dgm:cxn modelId="{A43AF667-6FD7-456C-995F-320E2697C053}" type="presOf" srcId="{FA4BD29F-A159-4EEF-8AD9-A9313FCCD5C0}" destId="{AE319CBD-3050-4096-938E-114FE7E6A86F}" srcOrd="0" destOrd="0" presId="urn:microsoft.com/office/officeart/2008/layout/LinedList"/>
    <dgm:cxn modelId="{42DDB36F-13BC-432C-9EBE-583F430E4351}" type="presOf" srcId="{B1C18BE4-5276-4734-AF10-E27597F62275}" destId="{FFD7DB30-8613-41D6-BB48-39B64DB77AB9}" srcOrd="0" destOrd="0" presId="urn:microsoft.com/office/officeart/2008/layout/LinedList"/>
    <dgm:cxn modelId="{E1B56E9B-DAFE-4B08-A531-F93E85E2E0FD}" srcId="{FA4BD29F-A159-4EEF-8AD9-A9313FCCD5C0}" destId="{CC34476A-C472-414E-811A-E8A06D0F5050}" srcOrd="0" destOrd="0" parTransId="{E4B70977-9623-4698-9897-EE7BEF838CD5}" sibTransId="{E46F1BB3-9583-4DFD-81CD-D5A4DF02DAFF}"/>
    <dgm:cxn modelId="{70489FD3-B155-4FE8-9A89-1B68C2B9C9FF}" srcId="{FA4BD29F-A159-4EEF-8AD9-A9313FCCD5C0}" destId="{9015D1FB-8245-4429-898D-ECD3475432DE}" srcOrd="2" destOrd="0" parTransId="{B8CCE9EA-C1F8-4C67-812B-813282CD7BC3}" sibTransId="{DA434F1C-4BDA-4940-8E13-1262B07BB424}"/>
    <dgm:cxn modelId="{5E111D96-2076-444F-9957-AEF31AC32ABE}" type="presParOf" srcId="{AE319CBD-3050-4096-938E-114FE7E6A86F}" destId="{A215EAD7-2DD9-46C5-A80F-8B21F0E2D49D}" srcOrd="0" destOrd="0" presId="urn:microsoft.com/office/officeart/2008/layout/LinedList"/>
    <dgm:cxn modelId="{DCB502EC-CE6D-4A70-89DF-C6B106A470AF}" type="presParOf" srcId="{AE319CBD-3050-4096-938E-114FE7E6A86F}" destId="{E4306F90-F175-4F7A-B2D4-227F8468FFD3}" srcOrd="1" destOrd="0" presId="urn:microsoft.com/office/officeart/2008/layout/LinedList"/>
    <dgm:cxn modelId="{1CA98384-5197-4816-98D8-5AE1D1418885}" type="presParOf" srcId="{E4306F90-F175-4F7A-B2D4-227F8468FFD3}" destId="{7340A00A-3FE7-47D7-8752-7E6EED01394D}" srcOrd="0" destOrd="0" presId="urn:microsoft.com/office/officeart/2008/layout/LinedList"/>
    <dgm:cxn modelId="{400CB0CF-3669-4FB3-A051-AE85F1BB9386}" type="presParOf" srcId="{E4306F90-F175-4F7A-B2D4-227F8468FFD3}" destId="{BFFB1D4C-462D-428D-B93D-92E9BA410EEA}" srcOrd="1" destOrd="0" presId="urn:microsoft.com/office/officeart/2008/layout/LinedList"/>
    <dgm:cxn modelId="{E5A3CA05-8EB8-4D2E-B02A-A102FA20E4AE}" type="presParOf" srcId="{AE319CBD-3050-4096-938E-114FE7E6A86F}" destId="{F0868A6D-D761-4011-9FC7-BCE2B0E25060}" srcOrd="2" destOrd="0" presId="urn:microsoft.com/office/officeart/2008/layout/LinedList"/>
    <dgm:cxn modelId="{049287CB-B414-4374-9147-9988273A5BD0}" type="presParOf" srcId="{AE319CBD-3050-4096-938E-114FE7E6A86F}" destId="{7D6EDA85-F026-4280-9F0E-A6796C72F226}" srcOrd="3" destOrd="0" presId="urn:microsoft.com/office/officeart/2008/layout/LinedList"/>
    <dgm:cxn modelId="{EE516A84-8C6F-4BBE-8C89-E28BE1CB9428}" type="presParOf" srcId="{7D6EDA85-F026-4280-9F0E-A6796C72F226}" destId="{FFD7DB30-8613-41D6-BB48-39B64DB77AB9}" srcOrd="0" destOrd="0" presId="urn:microsoft.com/office/officeart/2008/layout/LinedList"/>
    <dgm:cxn modelId="{B921D9C7-C5DF-4897-8D62-A0BC28C2DE0D}" type="presParOf" srcId="{7D6EDA85-F026-4280-9F0E-A6796C72F226}" destId="{2402F2A3-2D12-4E09-B145-3C883445CA84}" srcOrd="1" destOrd="0" presId="urn:microsoft.com/office/officeart/2008/layout/LinedList"/>
    <dgm:cxn modelId="{FBC14084-A81C-4D2E-80B8-273D541E5CB9}" type="presParOf" srcId="{AE319CBD-3050-4096-938E-114FE7E6A86F}" destId="{34EDE092-64EC-4B70-BC83-21E614B7B3EF}" srcOrd="4" destOrd="0" presId="urn:microsoft.com/office/officeart/2008/layout/LinedList"/>
    <dgm:cxn modelId="{19E5CDE5-4664-4D13-BEA3-67E29BF090E0}" type="presParOf" srcId="{AE319CBD-3050-4096-938E-114FE7E6A86F}" destId="{356FA01B-6287-42FD-89B1-5E04F3B6280E}" srcOrd="5" destOrd="0" presId="urn:microsoft.com/office/officeart/2008/layout/LinedList"/>
    <dgm:cxn modelId="{61D5CA98-02C8-4C82-8B0D-1B43EB112FB7}" type="presParOf" srcId="{356FA01B-6287-42FD-89B1-5E04F3B6280E}" destId="{79B70B1A-6574-4C3E-820A-863917BBC6CC}" srcOrd="0" destOrd="0" presId="urn:microsoft.com/office/officeart/2008/layout/LinedList"/>
    <dgm:cxn modelId="{F10F7FFD-6904-4279-842B-EBC171301053}" type="presParOf" srcId="{356FA01B-6287-42FD-89B1-5E04F3B6280E}" destId="{1B758A8A-37A6-4773-81EA-018E5BFB309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7EA305-7C42-4283-9852-9B94C117AC5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55307CD-9C74-4F24-9FB4-1CED9005701D}">
      <dgm:prSet/>
      <dgm:spPr/>
      <dgm:t>
        <a:bodyPr/>
        <a:lstStyle/>
        <a:p>
          <a:pPr rtl="0"/>
          <a:r>
            <a:rPr lang="en-GB"/>
            <a:t>Lombroso's labelling of people as "born criminals" because of the</a:t>
          </a:r>
          <a:r>
            <a:rPr lang="en-GB">
              <a:solidFill>
                <a:schemeClr val="tx1"/>
              </a:solidFill>
            </a:rPr>
            <a:t>ir physical traits led to harmful stereotypes and discrimination against groups with those characteristics</a:t>
          </a:r>
          <a:r>
            <a:rPr lang="en-GB">
              <a:solidFill>
                <a:schemeClr val="tx1"/>
              </a:solidFill>
              <a:latin typeface="Source Sans Pro"/>
            </a:rPr>
            <a:t> (</a:t>
          </a:r>
          <a:r>
            <a:rPr lang="en-GB">
              <a:solidFill>
                <a:schemeClr val="tx1"/>
              </a:solidFill>
              <a:latin typeface="Source Sans Pro"/>
              <a:ea typeface="Source Sans Pro"/>
              <a:cs typeface="Times New Roman"/>
            </a:rPr>
            <a:t>Little 2023).</a:t>
          </a:r>
          <a:endParaRPr lang="en-US">
            <a:solidFill>
              <a:schemeClr val="tx1"/>
            </a:solidFill>
            <a:latin typeface="Source Sans Pro"/>
            <a:ea typeface="Source Sans Pro"/>
          </a:endParaRPr>
        </a:p>
      </dgm:t>
    </dgm:pt>
    <dgm:pt modelId="{1550B508-BD9E-487A-830C-9FDF28A28896}" type="parTrans" cxnId="{2BA4C5D0-4D78-45A3-918E-EB6B24F858DF}">
      <dgm:prSet/>
      <dgm:spPr/>
      <dgm:t>
        <a:bodyPr/>
        <a:lstStyle/>
        <a:p>
          <a:endParaRPr lang="en-US"/>
        </a:p>
      </dgm:t>
    </dgm:pt>
    <dgm:pt modelId="{AAFA388B-FB81-4710-97D9-78A9A4D87DEA}" type="sibTrans" cxnId="{2BA4C5D0-4D78-45A3-918E-EB6B24F858DF}">
      <dgm:prSet/>
      <dgm:spPr/>
      <dgm:t>
        <a:bodyPr/>
        <a:lstStyle/>
        <a:p>
          <a:endParaRPr lang="en-US"/>
        </a:p>
      </dgm:t>
    </dgm:pt>
    <dgm:pt modelId="{F2402D9B-E6C5-40EE-B0A1-F1EBD906D087}">
      <dgm:prSet/>
      <dgm:spPr/>
      <dgm:t>
        <a:bodyPr/>
        <a:lstStyle/>
        <a:p>
          <a:pPr rtl="0"/>
          <a:r>
            <a:rPr lang="en-GB">
              <a:solidFill>
                <a:schemeClr val="tx1"/>
              </a:solidFill>
              <a:latin typeface="Times New Roman"/>
              <a:cs typeface="Times New Roman"/>
            </a:rPr>
            <a:t>Lombroso's theory isn't widely applicable because it mainly studied prisoners and overlooked other types of crime. It didn't consider how criminal behaviour varies in different groups and situations (National Library of Medicine 2011).</a:t>
          </a:r>
          <a:endParaRPr lang="en-US">
            <a:solidFill>
              <a:schemeClr val="tx1"/>
            </a:solidFill>
          </a:endParaRPr>
        </a:p>
      </dgm:t>
    </dgm:pt>
    <dgm:pt modelId="{1AEA42CA-77F9-4E70-B2CD-942197BADE13}" type="parTrans" cxnId="{83EB4828-D45C-44DF-A538-5F2C07A6AE25}">
      <dgm:prSet/>
      <dgm:spPr/>
      <dgm:t>
        <a:bodyPr/>
        <a:lstStyle/>
        <a:p>
          <a:endParaRPr lang="en-US"/>
        </a:p>
      </dgm:t>
    </dgm:pt>
    <dgm:pt modelId="{94AB2023-BF23-47A6-9486-5C775CB31A1C}" type="sibTrans" cxnId="{83EB4828-D45C-44DF-A538-5F2C07A6AE25}">
      <dgm:prSet/>
      <dgm:spPr/>
      <dgm:t>
        <a:bodyPr/>
        <a:lstStyle/>
        <a:p>
          <a:endParaRPr lang="en-US"/>
        </a:p>
      </dgm:t>
    </dgm:pt>
    <dgm:pt modelId="{D3B3B531-2935-4E58-9E0F-FE8B0E803F22}">
      <dgm:prSet/>
      <dgm:spPr/>
      <dgm:t>
        <a:bodyPr/>
        <a:lstStyle/>
        <a:p>
          <a:pPr rtl="0"/>
          <a:r>
            <a:rPr lang="en-GB">
              <a:solidFill>
                <a:schemeClr val="tx1"/>
              </a:solidFill>
              <a:latin typeface="Times New Roman"/>
              <a:cs typeface="Times New Roman"/>
            </a:rPr>
            <a:t>Although Lombroso's theory seemed scientific, it didn't have enough real evidence to back it up. Many of his ideas about physical traits linked to crime were just based on personal observations, not thorough research (Brookes 2023).</a:t>
          </a:r>
          <a:endParaRPr lang="en-US">
            <a:solidFill>
              <a:schemeClr val="tx1"/>
            </a:solidFill>
          </a:endParaRPr>
        </a:p>
      </dgm:t>
    </dgm:pt>
    <dgm:pt modelId="{469F878D-9280-41AE-85BC-3BDB8BB96EBC}" type="parTrans" cxnId="{A4218B8E-5F70-43C8-91B9-74F9BE4860EE}">
      <dgm:prSet/>
      <dgm:spPr/>
      <dgm:t>
        <a:bodyPr/>
        <a:lstStyle/>
        <a:p>
          <a:endParaRPr lang="en-US"/>
        </a:p>
      </dgm:t>
    </dgm:pt>
    <dgm:pt modelId="{6AB4183B-153E-4D43-BCC7-5D050C9A6DD6}" type="sibTrans" cxnId="{A4218B8E-5F70-43C8-91B9-74F9BE4860EE}">
      <dgm:prSet/>
      <dgm:spPr/>
      <dgm:t>
        <a:bodyPr/>
        <a:lstStyle/>
        <a:p>
          <a:endParaRPr lang="en-US"/>
        </a:p>
      </dgm:t>
    </dgm:pt>
    <dgm:pt modelId="{342F0AAD-8F80-443D-BA02-0034BAB5967E}" type="pres">
      <dgm:prSet presAssocID="{987EA305-7C42-4283-9852-9B94C117AC5E}" presName="vert0" presStyleCnt="0">
        <dgm:presLayoutVars>
          <dgm:dir/>
          <dgm:animOne val="branch"/>
          <dgm:animLvl val="lvl"/>
        </dgm:presLayoutVars>
      </dgm:prSet>
      <dgm:spPr/>
    </dgm:pt>
    <dgm:pt modelId="{5A8CE8E3-A20E-4FE6-8AD4-8B8BCDF69142}" type="pres">
      <dgm:prSet presAssocID="{855307CD-9C74-4F24-9FB4-1CED9005701D}" presName="thickLine" presStyleLbl="alignNode1" presStyleIdx="0" presStyleCnt="3"/>
      <dgm:spPr/>
    </dgm:pt>
    <dgm:pt modelId="{6FD9E437-ACFA-42B2-A8C1-4AA3281C875A}" type="pres">
      <dgm:prSet presAssocID="{855307CD-9C74-4F24-9FB4-1CED9005701D}" presName="horz1" presStyleCnt="0"/>
      <dgm:spPr/>
    </dgm:pt>
    <dgm:pt modelId="{8FC76337-6122-4E0A-B3A0-7FDB5B6377E3}" type="pres">
      <dgm:prSet presAssocID="{855307CD-9C74-4F24-9FB4-1CED9005701D}" presName="tx1" presStyleLbl="revTx" presStyleIdx="0" presStyleCnt="3"/>
      <dgm:spPr/>
    </dgm:pt>
    <dgm:pt modelId="{4226E43C-767D-48AC-8F9C-E327539B5DD0}" type="pres">
      <dgm:prSet presAssocID="{855307CD-9C74-4F24-9FB4-1CED9005701D}" presName="vert1" presStyleCnt="0"/>
      <dgm:spPr/>
    </dgm:pt>
    <dgm:pt modelId="{A041691D-B441-4375-A13F-D70620F92C6A}" type="pres">
      <dgm:prSet presAssocID="{F2402D9B-E6C5-40EE-B0A1-F1EBD906D087}" presName="thickLine" presStyleLbl="alignNode1" presStyleIdx="1" presStyleCnt="3"/>
      <dgm:spPr/>
    </dgm:pt>
    <dgm:pt modelId="{830CC011-CC3A-43E4-8E3B-F91D763F3F01}" type="pres">
      <dgm:prSet presAssocID="{F2402D9B-E6C5-40EE-B0A1-F1EBD906D087}" presName="horz1" presStyleCnt="0"/>
      <dgm:spPr/>
    </dgm:pt>
    <dgm:pt modelId="{7645B908-FDED-404D-B65F-58CC924761B0}" type="pres">
      <dgm:prSet presAssocID="{F2402D9B-E6C5-40EE-B0A1-F1EBD906D087}" presName="tx1" presStyleLbl="revTx" presStyleIdx="1" presStyleCnt="3"/>
      <dgm:spPr/>
    </dgm:pt>
    <dgm:pt modelId="{7E7780A6-83F9-4C1C-A098-8F174052B29E}" type="pres">
      <dgm:prSet presAssocID="{F2402D9B-E6C5-40EE-B0A1-F1EBD906D087}" presName="vert1" presStyleCnt="0"/>
      <dgm:spPr/>
    </dgm:pt>
    <dgm:pt modelId="{CBA42C27-46F8-45B9-A23D-5F31CF551B8E}" type="pres">
      <dgm:prSet presAssocID="{D3B3B531-2935-4E58-9E0F-FE8B0E803F22}" presName="thickLine" presStyleLbl="alignNode1" presStyleIdx="2" presStyleCnt="3"/>
      <dgm:spPr/>
    </dgm:pt>
    <dgm:pt modelId="{3417C503-06A3-4762-BCFD-614E38005D46}" type="pres">
      <dgm:prSet presAssocID="{D3B3B531-2935-4E58-9E0F-FE8B0E803F22}" presName="horz1" presStyleCnt="0"/>
      <dgm:spPr/>
    </dgm:pt>
    <dgm:pt modelId="{58AA1650-BCA3-433E-8425-7D644AC43ECE}" type="pres">
      <dgm:prSet presAssocID="{D3B3B531-2935-4E58-9E0F-FE8B0E803F22}" presName="tx1" presStyleLbl="revTx" presStyleIdx="2" presStyleCnt="3"/>
      <dgm:spPr/>
    </dgm:pt>
    <dgm:pt modelId="{3EA7DB58-F8FA-4BC4-8C62-7E20C64D4ECB}" type="pres">
      <dgm:prSet presAssocID="{D3B3B531-2935-4E58-9E0F-FE8B0E803F22}" presName="vert1" presStyleCnt="0"/>
      <dgm:spPr/>
    </dgm:pt>
  </dgm:ptLst>
  <dgm:cxnLst>
    <dgm:cxn modelId="{341D5713-22A2-4B72-BAF5-6C28C095235F}" type="presOf" srcId="{987EA305-7C42-4283-9852-9B94C117AC5E}" destId="{342F0AAD-8F80-443D-BA02-0034BAB5967E}" srcOrd="0" destOrd="0" presId="urn:microsoft.com/office/officeart/2008/layout/LinedList"/>
    <dgm:cxn modelId="{83EB4828-D45C-44DF-A538-5F2C07A6AE25}" srcId="{987EA305-7C42-4283-9852-9B94C117AC5E}" destId="{F2402D9B-E6C5-40EE-B0A1-F1EBD906D087}" srcOrd="1" destOrd="0" parTransId="{1AEA42CA-77F9-4E70-B2CD-942197BADE13}" sibTransId="{94AB2023-BF23-47A6-9486-5C775CB31A1C}"/>
    <dgm:cxn modelId="{A4218B8E-5F70-43C8-91B9-74F9BE4860EE}" srcId="{987EA305-7C42-4283-9852-9B94C117AC5E}" destId="{D3B3B531-2935-4E58-9E0F-FE8B0E803F22}" srcOrd="2" destOrd="0" parTransId="{469F878D-9280-41AE-85BC-3BDB8BB96EBC}" sibTransId="{6AB4183B-153E-4D43-BCC7-5D050C9A6DD6}"/>
    <dgm:cxn modelId="{2BA4C5D0-4D78-45A3-918E-EB6B24F858DF}" srcId="{987EA305-7C42-4283-9852-9B94C117AC5E}" destId="{855307CD-9C74-4F24-9FB4-1CED9005701D}" srcOrd="0" destOrd="0" parTransId="{1550B508-BD9E-487A-830C-9FDF28A28896}" sibTransId="{AAFA388B-FB81-4710-97D9-78A9A4D87DEA}"/>
    <dgm:cxn modelId="{8D0741D8-89EE-4795-9AC5-32FFC3472731}" type="presOf" srcId="{F2402D9B-E6C5-40EE-B0A1-F1EBD906D087}" destId="{7645B908-FDED-404D-B65F-58CC924761B0}" srcOrd="0" destOrd="0" presId="urn:microsoft.com/office/officeart/2008/layout/LinedList"/>
    <dgm:cxn modelId="{CFDE16E7-4C5B-4959-ABF0-CFA845518C05}" type="presOf" srcId="{D3B3B531-2935-4E58-9E0F-FE8B0E803F22}" destId="{58AA1650-BCA3-433E-8425-7D644AC43ECE}" srcOrd="0" destOrd="0" presId="urn:microsoft.com/office/officeart/2008/layout/LinedList"/>
    <dgm:cxn modelId="{1D7DB5E8-DF60-400B-A9C8-DDF202DA0372}" type="presOf" srcId="{855307CD-9C74-4F24-9FB4-1CED9005701D}" destId="{8FC76337-6122-4E0A-B3A0-7FDB5B6377E3}" srcOrd="0" destOrd="0" presId="urn:microsoft.com/office/officeart/2008/layout/LinedList"/>
    <dgm:cxn modelId="{A2AC31B4-60AB-4018-B0FE-460EF94C05FE}" type="presParOf" srcId="{342F0AAD-8F80-443D-BA02-0034BAB5967E}" destId="{5A8CE8E3-A20E-4FE6-8AD4-8B8BCDF69142}" srcOrd="0" destOrd="0" presId="urn:microsoft.com/office/officeart/2008/layout/LinedList"/>
    <dgm:cxn modelId="{57BC44F3-0981-4807-ACF4-6CBE19176214}" type="presParOf" srcId="{342F0AAD-8F80-443D-BA02-0034BAB5967E}" destId="{6FD9E437-ACFA-42B2-A8C1-4AA3281C875A}" srcOrd="1" destOrd="0" presId="urn:microsoft.com/office/officeart/2008/layout/LinedList"/>
    <dgm:cxn modelId="{A9B6F106-965A-4140-BC53-406E5B0CF292}" type="presParOf" srcId="{6FD9E437-ACFA-42B2-A8C1-4AA3281C875A}" destId="{8FC76337-6122-4E0A-B3A0-7FDB5B6377E3}" srcOrd="0" destOrd="0" presId="urn:microsoft.com/office/officeart/2008/layout/LinedList"/>
    <dgm:cxn modelId="{D5EE6AF7-7027-4D2E-9CB9-EEC85315B599}" type="presParOf" srcId="{6FD9E437-ACFA-42B2-A8C1-4AA3281C875A}" destId="{4226E43C-767D-48AC-8F9C-E327539B5DD0}" srcOrd="1" destOrd="0" presId="urn:microsoft.com/office/officeart/2008/layout/LinedList"/>
    <dgm:cxn modelId="{D84F7DAB-312F-40CF-916A-BA36E0450B87}" type="presParOf" srcId="{342F0AAD-8F80-443D-BA02-0034BAB5967E}" destId="{A041691D-B441-4375-A13F-D70620F92C6A}" srcOrd="2" destOrd="0" presId="urn:microsoft.com/office/officeart/2008/layout/LinedList"/>
    <dgm:cxn modelId="{A2DD5A7E-A981-4B99-91A4-5D919832E2DC}" type="presParOf" srcId="{342F0AAD-8F80-443D-BA02-0034BAB5967E}" destId="{830CC011-CC3A-43E4-8E3B-F91D763F3F01}" srcOrd="3" destOrd="0" presId="urn:microsoft.com/office/officeart/2008/layout/LinedList"/>
    <dgm:cxn modelId="{5A93BDFD-558D-4C3C-AAB1-74D018FA674F}" type="presParOf" srcId="{830CC011-CC3A-43E4-8E3B-F91D763F3F01}" destId="{7645B908-FDED-404D-B65F-58CC924761B0}" srcOrd="0" destOrd="0" presId="urn:microsoft.com/office/officeart/2008/layout/LinedList"/>
    <dgm:cxn modelId="{A20A599C-A87A-4967-ACF9-CDC3FBEB03CD}" type="presParOf" srcId="{830CC011-CC3A-43E4-8E3B-F91D763F3F01}" destId="{7E7780A6-83F9-4C1C-A098-8F174052B29E}" srcOrd="1" destOrd="0" presId="urn:microsoft.com/office/officeart/2008/layout/LinedList"/>
    <dgm:cxn modelId="{2DD834B8-863C-4CCF-8828-D0AEC3F648F5}" type="presParOf" srcId="{342F0AAD-8F80-443D-BA02-0034BAB5967E}" destId="{CBA42C27-46F8-45B9-A23D-5F31CF551B8E}" srcOrd="4" destOrd="0" presId="urn:microsoft.com/office/officeart/2008/layout/LinedList"/>
    <dgm:cxn modelId="{D73ADFAA-817A-4DA7-AF15-0EA8D22BD819}" type="presParOf" srcId="{342F0AAD-8F80-443D-BA02-0034BAB5967E}" destId="{3417C503-06A3-4762-BCFD-614E38005D46}" srcOrd="5" destOrd="0" presId="urn:microsoft.com/office/officeart/2008/layout/LinedList"/>
    <dgm:cxn modelId="{50970578-5381-4B11-95D7-FFAC75A1B553}" type="presParOf" srcId="{3417C503-06A3-4762-BCFD-614E38005D46}" destId="{58AA1650-BCA3-433E-8425-7D644AC43ECE}" srcOrd="0" destOrd="0" presId="urn:microsoft.com/office/officeart/2008/layout/LinedList"/>
    <dgm:cxn modelId="{1040F5DA-3E09-42C4-A5FF-281A3942A75F}" type="presParOf" srcId="{3417C503-06A3-4762-BCFD-614E38005D46}" destId="{3EA7DB58-F8FA-4BC4-8C62-7E20C64D4EC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5EAD7-2DD9-46C5-A80F-8B21F0E2D49D}">
      <dsp:nvSpPr>
        <dsp:cNvPr id="0" name=""/>
        <dsp:cNvSpPr/>
      </dsp:nvSpPr>
      <dsp:spPr>
        <a:xfrm>
          <a:off x="0" y="2797"/>
          <a:ext cx="65714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40A00A-3FE7-47D7-8752-7E6EED01394D}">
      <dsp:nvSpPr>
        <dsp:cNvPr id="0" name=""/>
        <dsp:cNvSpPr/>
      </dsp:nvSpPr>
      <dsp:spPr>
        <a:xfrm>
          <a:off x="0" y="2797"/>
          <a:ext cx="6571413" cy="1908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Lombroso's theory was revolutionary because it tried to connect criminal behaviour with b</a:t>
          </a:r>
          <a:r>
            <a:rPr lang="en-GB" sz="2200" kern="1200">
              <a:latin typeface="Times New Roman"/>
              <a:cs typeface="Times New Roman"/>
            </a:rPr>
            <a:t>iological and physical factors instead of just moral or social reasons </a:t>
          </a:r>
          <a:r>
            <a:rPr lang="en-GB" sz="2200" kern="1200">
              <a:solidFill>
                <a:schemeClr val="tx1"/>
              </a:solidFill>
              <a:latin typeface="Times New Roman"/>
              <a:cs typeface="Times New Roman"/>
            </a:rPr>
            <a:t>BBC (2019). </a:t>
          </a:r>
          <a:endParaRPr lang="en-US" sz="2200" kern="1200">
            <a:solidFill>
              <a:schemeClr val="tx1"/>
            </a:solidFill>
          </a:endParaRPr>
        </a:p>
      </dsp:txBody>
      <dsp:txXfrm>
        <a:off x="0" y="2797"/>
        <a:ext cx="6571413" cy="1908030"/>
      </dsp:txXfrm>
    </dsp:sp>
    <dsp:sp modelId="{F0868A6D-D761-4011-9FC7-BCE2B0E25060}">
      <dsp:nvSpPr>
        <dsp:cNvPr id="0" name=""/>
        <dsp:cNvSpPr/>
      </dsp:nvSpPr>
      <dsp:spPr>
        <a:xfrm>
          <a:off x="0" y="1910827"/>
          <a:ext cx="6571413" cy="0"/>
        </a:xfrm>
        <a:prstGeom prst="line">
          <a:avLst/>
        </a:prstGeom>
        <a:solidFill>
          <a:schemeClr val="accent2">
            <a:hueOff val="-1241385"/>
            <a:satOff val="-1965"/>
            <a:lumOff val="-1176"/>
            <a:alphaOff val="0"/>
          </a:schemeClr>
        </a:solidFill>
        <a:ln w="12700" cap="flat" cmpd="sng" algn="ctr">
          <a:solidFill>
            <a:schemeClr val="accent2">
              <a:hueOff val="-1241385"/>
              <a:satOff val="-1965"/>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D7DB30-8613-41D6-BB48-39B64DB77AB9}">
      <dsp:nvSpPr>
        <dsp:cNvPr id="0" name=""/>
        <dsp:cNvSpPr/>
      </dsp:nvSpPr>
      <dsp:spPr>
        <a:xfrm>
          <a:off x="0" y="1910827"/>
          <a:ext cx="6571413" cy="1908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L</a:t>
          </a:r>
          <a:r>
            <a:rPr lang="en-GB" sz="2200" kern="1200">
              <a:solidFill>
                <a:schemeClr val="tx1"/>
              </a:solidFill>
              <a:latin typeface="Times New Roman"/>
              <a:cs typeface="Times New Roman"/>
            </a:rPr>
            <a:t>ombroso used a scientific approach, which included careful observation, data collection, and analysis. This focus on evidence helped make criminology a more reliable and scientific field Northwestern University Pritzker School of Law (1961) . </a:t>
          </a:r>
          <a:endParaRPr lang="en-US" sz="2200" kern="1200">
            <a:solidFill>
              <a:schemeClr val="tx1"/>
            </a:solidFill>
          </a:endParaRPr>
        </a:p>
      </dsp:txBody>
      <dsp:txXfrm>
        <a:off x="0" y="1910827"/>
        <a:ext cx="6571413" cy="1908030"/>
      </dsp:txXfrm>
    </dsp:sp>
    <dsp:sp modelId="{34EDE092-64EC-4B70-BC83-21E614B7B3EF}">
      <dsp:nvSpPr>
        <dsp:cNvPr id="0" name=""/>
        <dsp:cNvSpPr/>
      </dsp:nvSpPr>
      <dsp:spPr>
        <a:xfrm>
          <a:off x="0" y="3818858"/>
          <a:ext cx="6571413" cy="0"/>
        </a:xfrm>
        <a:prstGeom prst="line">
          <a:avLst/>
        </a:prstGeom>
        <a:solidFill>
          <a:schemeClr val="accent2">
            <a:hueOff val="-2482771"/>
            <a:satOff val="-3929"/>
            <a:lumOff val="-2352"/>
            <a:alphaOff val="0"/>
          </a:schemeClr>
        </a:solidFill>
        <a:ln w="12700" cap="flat" cmpd="sng" algn="ctr">
          <a:solidFill>
            <a:schemeClr val="accent2">
              <a:hueOff val="-2482771"/>
              <a:satOff val="-3929"/>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B70B1A-6574-4C3E-820A-863917BBC6CC}">
      <dsp:nvSpPr>
        <dsp:cNvPr id="0" name=""/>
        <dsp:cNvSpPr/>
      </dsp:nvSpPr>
      <dsp:spPr>
        <a:xfrm>
          <a:off x="0" y="3818858"/>
          <a:ext cx="6571413" cy="1908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solidFill>
                <a:schemeClr val="tx1"/>
              </a:solidFill>
              <a:latin typeface="Times New Roman"/>
              <a:cs typeface="Times New Roman"/>
            </a:rPr>
            <a:t>Lombroso pinpointed certain physical traits he thought showed someone was a "born criminal," like uneven facial features, being very hairy, or specific skull shapes. Though debated, this focus helped advance forensic science and criminal profiling </a:t>
          </a:r>
          <a:r>
            <a:rPr lang="en-GB" sz="2200" kern="1200">
              <a:solidFill>
                <a:schemeClr val="tx1"/>
              </a:solidFill>
              <a:latin typeface="Times New Roman"/>
              <a:cs typeface="Calibri"/>
            </a:rPr>
            <a:t>BBC (2019). </a:t>
          </a:r>
          <a:endParaRPr lang="en-US" sz="2200" kern="1200">
            <a:solidFill>
              <a:schemeClr val="tx1"/>
            </a:solidFill>
            <a:latin typeface="Times New Roman"/>
          </a:endParaRPr>
        </a:p>
      </dsp:txBody>
      <dsp:txXfrm>
        <a:off x="0" y="3818858"/>
        <a:ext cx="6571413" cy="19080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8CE8E3-A20E-4FE6-8AD4-8B8BCDF69142}">
      <dsp:nvSpPr>
        <dsp:cNvPr id="0" name=""/>
        <dsp:cNvSpPr/>
      </dsp:nvSpPr>
      <dsp:spPr>
        <a:xfrm>
          <a:off x="0" y="2797"/>
          <a:ext cx="65714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C76337-6122-4E0A-B3A0-7FDB5B6377E3}">
      <dsp:nvSpPr>
        <dsp:cNvPr id="0" name=""/>
        <dsp:cNvSpPr/>
      </dsp:nvSpPr>
      <dsp:spPr>
        <a:xfrm>
          <a:off x="0" y="2797"/>
          <a:ext cx="6571413" cy="1908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t>Lombroso's labelling of people as "born criminals" because of the</a:t>
          </a:r>
          <a:r>
            <a:rPr lang="en-GB" sz="2400" kern="1200">
              <a:solidFill>
                <a:schemeClr val="tx1"/>
              </a:solidFill>
            </a:rPr>
            <a:t>ir physical traits led to harmful stereotypes and discrimination against groups with those characteristics</a:t>
          </a:r>
          <a:r>
            <a:rPr lang="en-GB" sz="2400" kern="1200">
              <a:solidFill>
                <a:schemeClr val="tx1"/>
              </a:solidFill>
              <a:latin typeface="Source Sans Pro"/>
            </a:rPr>
            <a:t> (</a:t>
          </a:r>
          <a:r>
            <a:rPr lang="en-GB" sz="2400" kern="1200">
              <a:solidFill>
                <a:schemeClr val="tx1"/>
              </a:solidFill>
              <a:latin typeface="Source Sans Pro"/>
              <a:ea typeface="Source Sans Pro"/>
              <a:cs typeface="Times New Roman"/>
            </a:rPr>
            <a:t>Little 2023).</a:t>
          </a:r>
          <a:endParaRPr lang="en-US" sz="2400" kern="1200">
            <a:solidFill>
              <a:schemeClr val="tx1"/>
            </a:solidFill>
            <a:latin typeface="Source Sans Pro"/>
            <a:ea typeface="Source Sans Pro"/>
          </a:endParaRPr>
        </a:p>
      </dsp:txBody>
      <dsp:txXfrm>
        <a:off x="0" y="2797"/>
        <a:ext cx="6571413" cy="1908030"/>
      </dsp:txXfrm>
    </dsp:sp>
    <dsp:sp modelId="{A041691D-B441-4375-A13F-D70620F92C6A}">
      <dsp:nvSpPr>
        <dsp:cNvPr id="0" name=""/>
        <dsp:cNvSpPr/>
      </dsp:nvSpPr>
      <dsp:spPr>
        <a:xfrm>
          <a:off x="0" y="1910827"/>
          <a:ext cx="6571413" cy="0"/>
        </a:xfrm>
        <a:prstGeom prst="line">
          <a:avLst/>
        </a:prstGeom>
        <a:solidFill>
          <a:schemeClr val="accent2">
            <a:hueOff val="-1241385"/>
            <a:satOff val="-1965"/>
            <a:lumOff val="-1176"/>
            <a:alphaOff val="0"/>
          </a:schemeClr>
        </a:solidFill>
        <a:ln w="12700" cap="flat" cmpd="sng" algn="ctr">
          <a:solidFill>
            <a:schemeClr val="accent2">
              <a:hueOff val="-1241385"/>
              <a:satOff val="-1965"/>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45B908-FDED-404D-B65F-58CC924761B0}">
      <dsp:nvSpPr>
        <dsp:cNvPr id="0" name=""/>
        <dsp:cNvSpPr/>
      </dsp:nvSpPr>
      <dsp:spPr>
        <a:xfrm>
          <a:off x="0" y="1910827"/>
          <a:ext cx="6571413" cy="1908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solidFill>
                <a:schemeClr val="tx1"/>
              </a:solidFill>
              <a:latin typeface="Times New Roman"/>
              <a:cs typeface="Times New Roman"/>
            </a:rPr>
            <a:t>Lombroso's theory isn't widely applicable because it mainly studied prisoners and overlooked other types of crime. It didn't consider how criminal behaviour varies in different groups and situations (National Library of Medicine 2011).</a:t>
          </a:r>
          <a:endParaRPr lang="en-US" sz="2400" kern="1200">
            <a:solidFill>
              <a:schemeClr val="tx1"/>
            </a:solidFill>
          </a:endParaRPr>
        </a:p>
      </dsp:txBody>
      <dsp:txXfrm>
        <a:off x="0" y="1910827"/>
        <a:ext cx="6571413" cy="1908030"/>
      </dsp:txXfrm>
    </dsp:sp>
    <dsp:sp modelId="{CBA42C27-46F8-45B9-A23D-5F31CF551B8E}">
      <dsp:nvSpPr>
        <dsp:cNvPr id="0" name=""/>
        <dsp:cNvSpPr/>
      </dsp:nvSpPr>
      <dsp:spPr>
        <a:xfrm>
          <a:off x="0" y="3818858"/>
          <a:ext cx="6571413" cy="0"/>
        </a:xfrm>
        <a:prstGeom prst="line">
          <a:avLst/>
        </a:prstGeom>
        <a:solidFill>
          <a:schemeClr val="accent2">
            <a:hueOff val="-2482771"/>
            <a:satOff val="-3929"/>
            <a:lumOff val="-2352"/>
            <a:alphaOff val="0"/>
          </a:schemeClr>
        </a:solidFill>
        <a:ln w="12700" cap="flat" cmpd="sng" algn="ctr">
          <a:solidFill>
            <a:schemeClr val="accent2">
              <a:hueOff val="-2482771"/>
              <a:satOff val="-3929"/>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AA1650-BCA3-433E-8425-7D644AC43ECE}">
      <dsp:nvSpPr>
        <dsp:cNvPr id="0" name=""/>
        <dsp:cNvSpPr/>
      </dsp:nvSpPr>
      <dsp:spPr>
        <a:xfrm>
          <a:off x="0" y="3818858"/>
          <a:ext cx="6571413" cy="1908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solidFill>
                <a:schemeClr val="tx1"/>
              </a:solidFill>
              <a:latin typeface="Times New Roman"/>
              <a:cs typeface="Times New Roman"/>
            </a:rPr>
            <a:t>Although Lombroso's theory seemed scientific, it didn't have enough real evidence to back it up. Many of his ideas about physical traits linked to crime were just based on personal observations, not thorough research (Brookes 2023).</a:t>
          </a:r>
          <a:endParaRPr lang="en-US" sz="2400" kern="1200">
            <a:solidFill>
              <a:schemeClr val="tx1"/>
            </a:solidFill>
          </a:endParaRPr>
        </a:p>
      </dsp:txBody>
      <dsp:txXfrm>
        <a:off x="0" y="3818858"/>
        <a:ext cx="6571413" cy="19080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D6D0F569-AC90-44EB-9EF4-4E5C2F5D823C}" type="datetime1">
              <a:rPr lang="en-US" smtClean="0"/>
              <a:t>3/11/2024</a:t>
            </a:fld>
            <a:endParaRPr lang="en-US"/>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426682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8"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8C2D79EF-17C8-45D8-9866-DAF5723FC604}" type="datetime1">
              <a:rPr lang="en-US" smtClean="0"/>
              <a:t>3/11/2024</a:t>
            </a:fld>
            <a:endParaRPr lang="en-US"/>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913990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DFFC2ADC-3680-4013-A757-E4663495DB98}" type="datetime1">
              <a:rPr lang="en-US" smtClean="0"/>
              <a:t>3/11/2024</a:t>
            </a:fld>
            <a:endParaRPr lang="en-US"/>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321298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4751BA94-5DCA-4F19-960F-0FB2BD5EE85A}" type="datetime1">
              <a:rPr lang="en-US" smtClean="0"/>
              <a:t>3/11/2024</a:t>
            </a:fld>
            <a:endParaRPr lang="en-US"/>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798001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01BED947-38D9-44AC-8B89-E79758333B77}" type="datetime1">
              <a:rPr lang="en-US" smtClean="0"/>
              <a:t>3/11/2024</a:t>
            </a:fld>
            <a:endParaRPr lang="en-US"/>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5699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3781E23F-BD3C-4F23-B116-2B758120C8AC}" type="datetime1">
              <a:rPr lang="en-US" smtClean="0"/>
              <a:t>3/11/2024</a:t>
            </a:fld>
            <a:endParaRPr lang="en-US"/>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37232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473CFAA9-6D59-4D98-869E-ACBDB83B2CA4}" type="datetime1">
              <a:rPr lang="en-US" smtClean="0"/>
              <a:t>3/11/2024</a:t>
            </a:fld>
            <a:endParaRPr lang="en-US"/>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175027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DC410804-27E3-430A-BB42-B831260DE39A}" type="datetime1">
              <a:rPr lang="en-US" smtClean="0"/>
              <a:t>3/11/2024</a:t>
            </a:fld>
            <a:endParaRPr lang="en-US"/>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506634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60E22DE3-3D1A-4D53-B9A6-6C7463B8C992}" type="datetime1">
              <a:rPr lang="en-US" smtClean="0"/>
              <a:t>3/11/2024</a:t>
            </a:fld>
            <a:endParaRPr lang="en-US"/>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348316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46BA7D41-E8B7-4A0B-B861-3EC4AE88917D}" type="datetime1">
              <a:rPr lang="en-US" smtClean="0"/>
              <a:t>3/11/2024</a:t>
            </a:fld>
            <a:endParaRPr lang="en-US"/>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899145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A7C34823-0B19-4B4E-A643-7A3B0A3D24D6}" type="datetime1">
              <a:rPr lang="en-US" smtClean="0"/>
              <a:t>3/11/2024</a:t>
            </a:fld>
            <a:endParaRPr lang="en-US"/>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830110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5ECD8B30-1B71-45A1-8314-D59C86F581E1}" type="datetime1">
              <a:rPr lang="en-US" smtClean="0"/>
              <a:pPr/>
              <a:t>3/11/2024</a:t>
            </a:fld>
            <a:endParaRPr lang="en-US" b="1"/>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a:t>Sample Footer Text</a:t>
            </a:r>
            <a:endParaRPr lang="en-US" b="1"/>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b="1"/>
          </a:p>
        </p:txBody>
      </p:sp>
    </p:spTree>
    <p:extLst>
      <p:ext uri="{BB962C8B-B14F-4D97-AF65-F5344CB8AC3E}">
        <p14:creationId xmlns:p14="http://schemas.microsoft.com/office/powerpoint/2010/main" val="77853850"/>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ooks.google.co.uk/books?hl=en&amp;lr=&amp;id=vFYPEAAAQBAJ&amp;oi=fnd&amp;pg=PA145&amp;dq=general+strain+theory+criticism&amp;ots=SMS6IMd2Y1&amp;sig=n7ZWGGkRYsdBjUyeMoL5u9KDy14&amp;redir_esc=y#v=onepage&amp;q=general%20strain%20theory%20criticism&amp;f=false" TargetMode="External"/><Relationship Id="rId2" Type="http://schemas.openxmlformats.org/officeDocument/2006/relationships/hyperlink" Target="https://www.jstor.org/stable/2779004"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8" Type="http://schemas.openxmlformats.org/officeDocument/2006/relationships/hyperlink" Target="https://restore-mentalhealth.com/ted-bundy-mental-health/#:~:text=Cleckley%20diagnosed%20Bundy%20with%20psychopathy,around%20them%20without%20feeling%20guilt" TargetMode="External"/><Relationship Id="rId3" Type="http://schemas.openxmlformats.org/officeDocument/2006/relationships/hyperlink" Target="https://www.simplypsychology.org/lombroso-theory-of-crime-criminal-man-and-atavism.html" TargetMode="External"/><Relationship Id="rId7" Type="http://schemas.openxmlformats.org/officeDocument/2006/relationships/hyperlink" Target="https://psychology.as.uky.edu/psychology-researcher-unravels-serial-killer-ted-bundys-mental-health" TargetMode="External"/><Relationship Id="rId2" Type="http://schemas.openxmlformats.org/officeDocument/2006/relationships/hyperlink" Target="https://www.historyextra.com/"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3814446/" TargetMode="External"/><Relationship Id="rId5" Type="http://schemas.openxmlformats.org/officeDocument/2006/relationships/hyperlink" Target="https://www.history.com/news/born-criminal-theory-criminology" TargetMode="External"/><Relationship Id="rId4" Type="http://schemas.openxmlformats.org/officeDocument/2006/relationships/hyperlink" Target="https://dh.dickinson.edu/digitalmuseum/exhibit-artifact/babes-in-the-woods/criminal-face-modern-identification-techniques" TargetMode="External"/><Relationship Id="rId9" Type="http://schemas.openxmlformats.org/officeDocument/2006/relationships/hyperlink" Target="https://library.missouri.edu/specialcollections/exhibits/show/controlling-heredity/origins/lombroso#:~:text=Cesare%20Lombroso%20was%20the%20founder,by%20physical%20features%20and%20defects"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ww.biography.com/crime/ted-bundy-childhood" TargetMode="External"/><Relationship Id="rId3" Type="http://schemas.openxmlformats.org/officeDocument/2006/relationships/hyperlink" Target="https://www.psychologytoday.com/gb/blog/wicked-deeds/201912/examining-serial-killer-ted-bundy?amp" TargetMode="External"/><Relationship Id="rId7" Type="http://schemas.openxmlformats.org/officeDocument/2006/relationships/hyperlink" Target="https://www.womenshealthmag.com/life/a27346043/ted-bundy-mental-health-disorders-antisocial-behavior-personality/" TargetMode="External"/><Relationship Id="rId12" Type="http://schemas.openxmlformats.org/officeDocument/2006/relationships/hyperlink" Target="https://digitalcommons.bryant.edu/cgi/viewcontent.cgi?article=1043&amp;context=honors_history" TargetMode="External"/><Relationship Id="rId2" Type="http://schemas.openxmlformats.org/officeDocument/2006/relationships/hyperlink" Target="http://www.psychologytoday.com" TargetMode="External"/><Relationship Id="rId1" Type="http://schemas.openxmlformats.org/officeDocument/2006/relationships/slideLayout" Target="../slideLayouts/slideLayout2.xml"/><Relationship Id="rId6" Type="http://schemas.openxmlformats.org/officeDocument/2006/relationships/hyperlink" Target="https://www.shortform.com/blog/ted-bundy-early-childhood/#:~:text=The%20theme%20of%20a%20troubled" TargetMode="External"/><Relationship Id="rId11" Type="http://schemas.openxmlformats.org/officeDocument/2006/relationships/hyperlink" Target="https://true-crime-fiction.com/2024/01/02/crime-in-culture-the-enduring-appeal-of-ted-bundy/?amp=1" TargetMode="External"/><Relationship Id="rId5" Type="http://schemas.openxmlformats.org/officeDocument/2006/relationships/hyperlink" Target="https://www.crimemuseum.org/crime-library/serial-killers/ted-bundy/" TargetMode="External"/><Relationship Id="rId10" Type="http://schemas.openxmlformats.org/officeDocument/2006/relationships/hyperlink" Target="https://allthatsinteresting.com/ted-bundy-death#:~:text=At%207%20a.m.%20on%20January" TargetMode="External"/><Relationship Id="rId4" Type="http://schemas.openxmlformats.org/officeDocument/2006/relationships/hyperlink" Target="https://www.psychologytoday.com/gb/blog/the-superhuman-mind/201803/do-all-serial-killers-have-genetic-predisposition-kill?amp" TargetMode="External"/><Relationship Id="rId9" Type="http://schemas.openxmlformats.org/officeDocument/2006/relationships/hyperlink" Target="https://www.latimes.com/archives/la-xpm-1989-02-08-me-1969-stor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6624" y="901769"/>
            <a:ext cx="4970256" cy="3855397"/>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287DFBF2-49F6-42E9-A0A3-263E1B29E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6624" y="901769"/>
            <a:ext cx="4970256" cy="3855397"/>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52" name="Freeform: Shape 51">
            <a:extLst>
              <a:ext uri="{FF2B5EF4-FFF2-40B4-BE49-F238E27FC236}">
                <a16:creationId xmlns:a16="http://schemas.microsoft.com/office/drawing/2014/main" id="{C084923C-448A-46B2-AFC6-DA8BCDAAA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54" name="Freeform: Shape 53">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9689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56" name="Freeform: Shape 55">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66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useBgFill="1">
        <p:nvSpPr>
          <p:cNvPr id="58" name="Rectangle 57">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9229" y="798986"/>
            <a:ext cx="4970256" cy="385539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017667" y="389896"/>
            <a:ext cx="4184101" cy="2577893"/>
          </a:xfrm>
        </p:spPr>
        <p:txBody>
          <a:bodyPr>
            <a:normAutofit/>
          </a:bodyPr>
          <a:lstStyle/>
          <a:p>
            <a:r>
              <a:rPr lang="en-GB" sz="3300">
                <a:ea typeface="Source Sans Pro SemiBold"/>
              </a:rPr>
              <a:t>Born Or made A Criminal? </a:t>
            </a:r>
            <a:endParaRPr lang="en-GB" sz="3300"/>
          </a:p>
        </p:txBody>
      </p:sp>
      <p:sp>
        <p:nvSpPr>
          <p:cNvPr id="3" name="Subtitle 2"/>
          <p:cNvSpPr>
            <a:spLocks noGrp="1"/>
          </p:cNvSpPr>
          <p:nvPr>
            <p:ph type="subTitle" idx="1"/>
          </p:nvPr>
        </p:nvSpPr>
        <p:spPr>
          <a:xfrm>
            <a:off x="1947329" y="3268159"/>
            <a:ext cx="4170494" cy="2129586"/>
          </a:xfrm>
        </p:spPr>
        <p:txBody>
          <a:bodyPr vert="horz" lIns="91440" tIns="45720" rIns="91440" bIns="45720" rtlCol="0" anchor="t">
            <a:normAutofit/>
          </a:bodyPr>
          <a:lstStyle/>
          <a:p>
            <a:r>
              <a:rPr lang="en-GB" sz="2000">
                <a:ea typeface="Source Sans Pro"/>
              </a:rPr>
              <a:t>Ted </a:t>
            </a:r>
            <a:r>
              <a:rPr lang="en-GB" sz="2000" err="1">
                <a:ea typeface="Source Sans Pro"/>
              </a:rPr>
              <a:t>bundy</a:t>
            </a:r>
            <a:r>
              <a:rPr lang="en-GB" sz="2000">
                <a:ea typeface="Source Sans Pro"/>
              </a:rPr>
              <a:t>. </a:t>
            </a:r>
          </a:p>
          <a:p>
            <a:r>
              <a:rPr lang="en-GB" sz="2000" u="sng">
                <a:ea typeface="Source Sans Pro"/>
              </a:rPr>
              <a:t>Serial Killer.</a:t>
            </a:r>
          </a:p>
          <a:p>
            <a:endParaRPr lang="en-GB" sz="2000" u="sng">
              <a:ea typeface="Source Sans Pro"/>
            </a:endParaRPr>
          </a:p>
          <a:p>
            <a:endParaRPr lang="en-GB" sz="2000" u="sng">
              <a:ea typeface="Source Sans Pro"/>
            </a:endParaRPr>
          </a:p>
          <a:p>
            <a:endParaRPr lang="en-GB" sz="2000" u="sng">
              <a:ea typeface="Source Sans Pro"/>
            </a:endParaRPr>
          </a:p>
        </p:txBody>
      </p:sp>
      <p:sp>
        <p:nvSpPr>
          <p:cNvPr id="60" name="Oval 59">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6115" y="3453761"/>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2" name="Freeform: Shape 61">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83019" y="4738591"/>
            <a:ext cx="2208981" cy="21194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4" name="Freeform: Shape 63">
            <a:extLst>
              <a:ext uri="{FF2B5EF4-FFF2-40B4-BE49-F238E27FC236}">
                <a16:creationId xmlns:a16="http://schemas.microsoft.com/office/drawing/2014/main" id="{8D5FEEA0-2150-4CF8-BFBE-E1CE7B1A2A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83019" y="4738591"/>
            <a:ext cx="2208981" cy="21194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66"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43487" y="5662437"/>
            <a:ext cx="1054466" cy="469689"/>
            <a:chOff x="9841624" y="4115729"/>
            <a:chExt cx="602169" cy="268223"/>
          </a:xfrm>
          <a:solidFill>
            <a:schemeClr val="tx1"/>
          </a:solidFill>
        </p:grpSpPr>
        <p:sp>
          <p:nvSpPr>
            <p:cNvPr id="67" name="Freeform: Shape 66">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4" name="Picture 3" descr="A person in a suit and tie&#10;&#10;Description automatically generated">
            <a:extLst>
              <a:ext uri="{FF2B5EF4-FFF2-40B4-BE49-F238E27FC236}">
                <a16:creationId xmlns:a16="http://schemas.microsoft.com/office/drawing/2014/main" id="{90566D47-F4A1-5E06-4A27-C7EB0932EE08}"/>
              </a:ext>
            </a:extLst>
          </p:cNvPr>
          <p:cNvPicPr>
            <a:picLocks noChangeAspect="1"/>
          </p:cNvPicPr>
          <p:nvPr/>
        </p:nvPicPr>
        <p:blipFill rotWithShape="1">
          <a:blip r:embed="rId2"/>
          <a:srcRect l="7806" r="20055" b="-1"/>
          <a:stretch/>
        </p:blipFill>
        <p:spPr>
          <a:xfrm>
            <a:off x="7354622" y="3055415"/>
            <a:ext cx="3743478" cy="3217333"/>
          </a:xfrm>
          <a:prstGeom prst="rect">
            <a:avLst/>
          </a:prstGeom>
        </p:spPr>
      </p:pic>
      <p:sp>
        <p:nvSpPr>
          <p:cNvPr id="73"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19871" y="2271091"/>
            <a:ext cx="622472" cy="622472"/>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75" name="Graphic 212">
            <a:extLst>
              <a:ext uri="{FF2B5EF4-FFF2-40B4-BE49-F238E27FC236}">
                <a16:creationId xmlns:a16="http://schemas.microsoft.com/office/drawing/2014/main" id="{35BEC8E5-2B02-4F67-8747-30EB3C1BA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19871" y="2271091"/>
            <a:ext cx="622472" cy="622472"/>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77" name="Oval 76">
            <a:extLst>
              <a:ext uri="{FF2B5EF4-FFF2-40B4-BE49-F238E27FC236}">
                <a16:creationId xmlns:a16="http://schemas.microsoft.com/office/drawing/2014/main" id="{DA3820AF-2A30-4E60-818E-56DDA937A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6115" y="3453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TextBox 4">
            <a:extLst>
              <a:ext uri="{FF2B5EF4-FFF2-40B4-BE49-F238E27FC236}">
                <a16:creationId xmlns:a16="http://schemas.microsoft.com/office/drawing/2014/main" id="{623932BE-9A30-4594-6B2E-4216D4E1AA9C}"/>
              </a:ext>
            </a:extLst>
          </p:cNvPr>
          <p:cNvSpPr txBox="1"/>
          <p:nvPr/>
        </p:nvSpPr>
        <p:spPr>
          <a:xfrm>
            <a:off x="1371497" y="5223345"/>
            <a:ext cx="4441833" cy="11449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A4ED8AF5-48A8-C0E9-E185-1B74A8A71309}"/>
              </a:ext>
            </a:extLst>
          </p:cNvPr>
          <p:cNvSpPr txBox="1"/>
          <p:nvPr/>
        </p:nvSpPr>
        <p:spPr>
          <a:xfrm>
            <a:off x="7303278" y="2048188"/>
            <a:ext cx="480203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ea typeface="+mn-lt"/>
                <a:cs typeface="+mn-lt"/>
              </a:rPr>
              <a:t>Kim Collins: 2223837</a:t>
            </a:r>
            <a:endParaRPr lang="en-US"/>
          </a:p>
          <a:p>
            <a:pPr algn="just"/>
            <a:r>
              <a:rPr lang="en-GB">
                <a:ea typeface="Source Sans Pro"/>
              </a:rPr>
              <a:t>Sophie Jones: 2204235</a:t>
            </a:r>
            <a:endParaRPr lang="en-GB"/>
          </a:p>
          <a:p>
            <a:pPr algn="just"/>
            <a:r>
              <a:rPr lang="en-GB">
                <a:ea typeface="Source Sans Pro"/>
              </a:rPr>
              <a:t>D'Andre Wells: 2204698</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62738-BFBF-BC60-FB9B-4D4B287980FB}"/>
              </a:ext>
            </a:extLst>
          </p:cNvPr>
          <p:cNvSpPr>
            <a:spLocks noGrp="1"/>
          </p:cNvSpPr>
          <p:nvPr>
            <p:ph type="title"/>
          </p:nvPr>
        </p:nvSpPr>
        <p:spPr>
          <a:xfrm>
            <a:off x="6477270" y="368625"/>
            <a:ext cx="4974771" cy="1403498"/>
          </a:xfrm>
        </p:spPr>
        <p:txBody>
          <a:bodyPr anchor="b">
            <a:normAutofit/>
          </a:bodyPr>
          <a:lstStyle/>
          <a:p>
            <a:r>
              <a:rPr lang="en-GB" sz="3600">
                <a:ea typeface="Source Sans Pro"/>
              </a:rPr>
              <a:t>Ted Bundy - Introduction</a:t>
            </a:r>
            <a:endParaRPr lang="en-GB" sz="3600"/>
          </a:p>
        </p:txBody>
      </p:sp>
      <p:grpSp>
        <p:nvGrpSpPr>
          <p:cNvPr id="31" name="Group 30">
            <a:extLst>
              <a:ext uri="{FF2B5EF4-FFF2-40B4-BE49-F238E27FC236}">
                <a16:creationId xmlns:a16="http://schemas.microsoft.com/office/drawing/2014/main" id="{00C7DD97-49DC-4BFD-951D-CFF51B976D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41571" y="70488"/>
            <a:ext cx="3501861" cy="3501861"/>
            <a:chOff x="4690043" y="291695"/>
            <a:chExt cx="3055711" cy="3055711"/>
          </a:xfrm>
        </p:grpSpPr>
        <p:sp>
          <p:nvSpPr>
            <p:cNvPr id="32" name="Oval 31">
              <a:extLst>
                <a:ext uri="{FF2B5EF4-FFF2-40B4-BE49-F238E27FC236}">
                  <a16:creationId xmlns:a16="http://schemas.microsoft.com/office/drawing/2014/main" id="{E7DCFDCC-147C-40CA-BFDF-2848A4297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90043" y="291695"/>
              <a:ext cx="3055711" cy="305571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31F8CA31-10D7-4B78-877D-2D21FBE553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90043" y="291695"/>
              <a:ext cx="3055711" cy="305571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5" name="Group 34">
            <a:extLst>
              <a:ext uri="{FF2B5EF4-FFF2-40B4-BE49-F238E27FC236}">
                <a16:creationId xmlns:a16="http://schemas.microsoft.com/office/drawing/2014/main" id="{176786CF-68E6-476D-909E-8522718B7B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5057" y="3240578"/>
            <a:ext cx="3297290" cy="3297290"/>
            <a:chOff x="4690043" y="291695"/>
            <a:chExt cx="3055711" cy="3055711"/>
          </a:xfrm>
        </p:grpSpPr>
        <p:sp>
          <p:nvSpPr>
            <p:cNvPr id="36" name="Oval 35">
              <a:extLst>
                <a:ext uri="{FF2B5EF4-FFF2-40B4-BE49-F238E27FC236}">
                  <a16:creationId xmlns:a16="http://schemas.microsoft.com/office/drawing/2014/main" id="{06D8E882-7D0E-42D7-99C8-D4865D7DA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90043" y="291695"/>
              <a:ext cx="3055711" cy="305571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015F1597-6BCF-45F1-9AC9-B142DD476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90043" y="291695"/>
              <a:ext cx="3055711" cy="305571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39" name="Oval 38">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30573"/>
            <a:ext cx="3483100" cy="3483100"/>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0828" y="1091857"/>
            <a:ext cx="1291642" cy="429215"/>
            <a:chOff x="2504802" y="1755501"/>
            <a:chExt cx="1598829" cy="531293"/>
          </a:xfrm>
          <a:solidFill>
            <a:schemeClr val="tx1"/>
          </a:solidFill>
        </p:grpSpPr>
        <p:sp>
          <p:nvSpPr>
            <p:cNvPr id="42" name="Freeform: Shape 41">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pic>
        <p:nvPicPr>
          <p:cNvPr id="5" name="Picture 4" descr="A person in a bow tie&#10;&#10;Description automatically generated">
            <a:extLst>
              <a:ext uri="{FF2B5EF4-FFF2-40B4-BE49-F238E27FC236}">
                <a16:creationId xmlns:a16="http://schemas.microsoft.com/office/drawing/2014/main" id="{B6FB0ACB-612D-7286-6C3F-ECC4613A00E2}"/>
              </a:ext>
            </a:extLst>
          </p:cNvPr>
          <p:cNvPicPr>
            <a:picLocks noChangeAspect="1"/>
          </p:cNvPicPr>
          <p:nvPr/>
        </p:nvPicPr>
        <p:blipFill>
          <a:blip r:embed="rId2"/>
          <a:stretch>
            <a:fillRect/>
          </a:stretch>
        </p:blipFill>
        <p:spPr>
          <a:xfrm>
            <a:off x="2475373" y="840416"/>
            <a:ext cx="2584794" cy="1828741"/>
          </a:xfrm>
          <a:prstGeom prst="rect">
            <a:avLst/>
          </a:prstGeom>
        </p:spPr>
      </p:pic>
      <p:sp useBgFill="1">
        <p:nvSpPr>
          <p:cNvPr id="45" name="Oval 44">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093" y="3195231"/>
            <a:ext cx="3281677" cy="3281677"/>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uniform&#10;&#10;Description automatically generated">
            <a:extLst>
              <a:ext uri="{FF2B5EF4-FFF2-40B4-BE49-F238E27FC236}">
                <a16:creationId xmlns:a16="http://schemas.microsoft.com/office/drawing/2014/main" id="{625F7A32-702E-F6F6-ECA4-04F720453D6D}"/>
              </a:ext>
            </a:extLst>
          </p:cNvPr>
          <p:cNvPicPr>
            <a:picLocks noChangeAspect="1"/>
          </p:cNvPicPr>
          <p:nvPr/>
        </p:nvPicPr>
        <p:blipFill>
          <a:blip r:embed="rId3"/>
          <a:stretch>
            <a:fillRect/>
          </a:stretch>
        </p:blipFill>
        <p:spPr>
          <a:xfrm>
            <a:off x="1450632" y="3904608"/>
            <a:ext cx="1298599" cy="1895767"/>
          </a:xfrm>
          <a:prstGeom prst="rect">
            <a:avLst/>
          </a:prstGeom>
        </p:spPr>
      </p:pic>
      <p:grpSp>
        <p:nvGrpSpPr>
          <p:cNvPr id="47" name="Graphic 4">
            <a:extLst>
              <a:ext uri="{FF2B5EF4-FFF2-40B4-BE49-F238E27FC236}">
                <a16:creationId xmlns:a16="http://schemas.microsoft.com/office/drawing/2014/main" id="{A04977CB-3825-471A-A590-C57F8C3503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97584" y="3139251"/>
            <a:ext cx="1330536" cy="1330521"/>
            <a:chOff x="5734037" y="3067039"/>
            <a:chExt cx="724483" cy="724489"/>
          </a:xfrm>
          <a:solidFill>
            <a:schemeClr val="tx1"/>
          </a:solidFill>
        </p:grpSpPr>
        <p:sp>
          <p:nvSpPr>
            <p:cNvPr id="48" name="Freeform: Shape 47">
              <a:extLst>
                <a:ext uri="{FF2B5EF4-FFF2-40B4-BE49-F238E27FC236}">
                  <a16:creationId xmlns:a16="http://schemas.microsoft.com/office/drawing/2014/main" id="{2B4B4814-3BFD-418E-B5B6-9DC3E0023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6B775DC1-0C03-424C-81DD-0B63736424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9DA07F5D-1F32-483C-8A98-9849D780DE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37A913DD-4597-42B1-9728-4127E83A8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9FBB02-BC59-4864-8DBC-B2B2BD52B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BD87CAE-98EF-4EA4-B739-3304AB75B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1A313AD8-2CA9-4181-84FF-A4EA106FB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90E1FD27-6078-4DDB-85A5-EF3282363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8B87154F-1C33-4D96-AD0F-41A911079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59F7C24D-DA96-4B69-9D48-11ED659814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A1CC3BFF-8D2C-4191-AA89-4B5F07B595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30851AC-DB18-4C88-A8A2-449F772E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DA0FBDE6-61C6-4EAD-BEF2-895D802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AA861D3C-5355-4A4A-A875-EC40751A7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998E573C-00D7-4371-9CE5-C72044BCA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4B74B55B-C24A-4F7B-80B0-59E86E989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361FF18D-542A-4DA3-B579-046996571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B5CD3040-DA11-4096-9ECA-0547EB296B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8DBF68E6-70DC-4C9B-9E36-54DADF5D8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11A82FA5-7042-42C0-82C9-8068C36A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F1F1E10-43A7-49C1-9611-E52FB1BF5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E350A35C-3618-4456-8580-7687EDA43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F4013BD1-ADEE-4116-8B16-8C5FB3B01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D41350A0-245D-42A9-911D-82D77BC3D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18734813-52CA-4809-A0E0-348308DC47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E626E127-926A-4623-B87E-6944AA8F44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DADDE53E-0E40-4853-BCF0-9B152D6A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13F1249-54EA-428F-AE2E-A0579B409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952C80D7-048D-4658-A5FE-B698CC4E4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4A82C20A-8FDC-4735-9608-AD288081F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EFB7CA94-32F3-403F-9F2B-1E2F701EE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1066606C-4588-4163-AD08-3AC140409A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B8565D18-023F-46E0-B825-199BFEAD6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F96FBB7-2ED0-47E0-9016-421EC9D3D8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7CFFB9F2-9F7C-43A4-A9E6-1EE70C00B7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0421F39C-6A35-4CF1-8E72-2A897C1F8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ADA5561C-BFBA-4EA2-8A59-2910A2CDF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B9F79817-A1A8-459C-A1DA-1639CC4EF1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730C5931-2980-4D21-A6AF-33BBB2B4A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6130F5F5-6F7C-41EE-8CBB-1D0839C6F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6671993A-EC69-4341-90B1-F23F6EA5A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D56C4EAD-EE30-43C6-99BC-D4CB4EE9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00981292-8C2D-477F-BFC1-A0C971DE4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5EB673EB-AAA5-41CD-BD9E-19C05381C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BF0F0673-73C3-44AE-9E98-EE65ADB27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0908B8D8-11C7-4C6B-9642-2AAD37E24A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FF2F92D7-98B0-4E76-B8C6-AADDDBFCC6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5EC8DDD7-9501-4B67-9C31-6D5930A2B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57BD5C40-C542-47FD-9C2B-EE136CB979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D4CE941A-9B71-4C39-B230-20A18D89BA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3718F172-45D8-46D9-A359-D8A51BE64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151EDA59-37F4-47C4-9579-A4EE16156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FCF25555-9B27-45F5-BDE8-EC65FC7B9D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E18D4CBF-5079-4BCF-996F-48C5BD1DC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599F779A-FDDF-4E15-A19E-D734C95A5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8510558-1546-41C7-819E-0C4056E54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B371F762-3D9D-459C-AC86-3183843A44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CDECEFE0-53BB-47FB-97D7-AE0B0E319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D7521B5-463A-40A3-BE61-B1CAE3307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6A3596C1-0483-4496-8755-DB608479D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89261538-C799-4246-B1B3-B3F5B09A0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7FDE36D9-78E7-44D9-BC0F-1BAFDE5B3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DB9D93E5-4ECA-4C24-9FF6-AC8133427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A4C35E97-1F66-4BFD-AE92-7EBC84F1D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C6BF299A-A3D1-430D-80FF-B080C6FC6E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9E7CF736-D3DE-4C5E-AA1F-DC4C8AA3AF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D396DF6B-432E-4903-B1AA-D3531FF8A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1ECDFD65-3965-4589-A4C2-16510946F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CA8C54E5-84FF-4F13-AA46-FED8E8DADB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ECA2236-A9B4-439E-9BAB-56AE965F6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E9441778-3D1A-4F75-A5A1-7214DAFB1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9B9AA094-8F15-4A0C-AA38-346BD5DDC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119958CA-594A-4498-84BE-F61BFC580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FDFCE354-2B72-4480-97DE-E882906FDF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BC973E6C-6BC5-4FF1-8ECA-861597312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D64FCB3C-7129-40FC-B584-150E5E62F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E211C60F-B3FE-47DD-BD11-D33173634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0D3EA065-68A6-4DD0-99BA-645480D4A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2B6AC294-B9BA-4C59-B08A-53548D610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95F31034-2EF3-4F10-85B8-454316F2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AA87A0E7-AF0B-4A66-AFF6-689E7D388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0D8E5EAF-B0C7-4E80-92EF-0209B4FE7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FAA01C3F-AD71-4F07-8664-821309948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A30EC962-F7C8-4F17-A8EB-8EC64ADEF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FA0DA527-FFEF-4AB6-B38F-FDF228D5B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FAB5776C-CF29-46E0-9A73-03A318AE69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45572D84-640D-47CC-A862-6DCF1A73E6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0F9CD199-6195-4F64-9E22-94AD9D7600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35BC72FF-17EE-425A-B62A-2E024A6D7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6F3AB89-E7FF-4C05-9243-32DF9B4DF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DABD659D-3754-4F63-9C8D-54AB1549E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C9DF2EF3-55C8-4745-9F55-24B60215D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13C67022-CC78-4114-891A-C34637A61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A0F93252-C331-4CBB-B4F8-6B12B3903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7F4537F3-EDF5-4626-AFBE-4488E0140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3848604B-6F7A-4A76-96F8-6B7BE1FE8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73D47B0C-A018-4B2C-898B-2391FC845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03DD4A89-CBC7-4BEE-AF16-D76807C080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E63C3831-F632-40D9-84E9-FEDA73C6B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5D39FEFA-CF2D-47D2-A180-417199AE8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987F2FB4-CAFE-4018-A06E-5BAB572FF7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9C990CED-1FA9-4850-8469-146002770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95BF6636-258D-497B-ABBF-1813F114B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27D9B40C-72EA-4EFC-B711-9F7828061E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454702A9-BABD-4005-8B4D-991D3CFBE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E860B77-3AB6-46A1-9CE3-37D976AF4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292ABAA7-B221-4C32-8F87-ABBAE21AD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81D416EA-36C9-4DC6-A012-0C0F3FDF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A7F4DF81-59CD-4438-AA36-8F1BCCF97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77C64A27-32D1-40C4-B94F-1093B6DE6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4797AB82-41AF-4856-AFC1-222C6DBC7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80C1D340-365C-4212-A0FE-D7D06095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3493915A-115F-4720-86A4-853B73230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2B7C4C77-1BED-4D31-8452-96E6F6B2A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98B04703-29C2-4A3B-AF19-7434D788E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6557C845-906D-43D8-92DE-72EF46068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55858061-043C-4334-BFCE-D9F77366A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5B825429-701A-43D0-83FA-2AF61D842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A633109C-AACA-40CF-B41E-488FD4884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558F3F-5D90-45F4-AA12-07ED3A519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451DD258-CE67-424A-BF5B-AFFA82B56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4400BE62-7130-4D75-B3AB-AA78B0224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22DE0A40-C470-4BF2-86BE-950D01B0C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FD0A8776-E748-4D71-999B-FF5213CB4F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9868C751-1379-453B-AC78-C61BCDFD7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B5E0827-B184-45E4-BE8A-A6E9B4456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528E9365-B34E-471B-B5F5-7D7AA0226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E32C453C-483A-468F-8AE5-9653EE06C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206E38D-8DBE-4126-8CAC-F737F5835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ED5D9B69-81D5-4D7D-875B-4E07EC457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E5212BDC-A49B-4150-8C9A-BFD08D9E1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D8A2BE4D-B38F-4C4C-A82F-FABB3DE999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4EFD994-9359-4615-BFA9-DFCC942F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4205EAC6-6E11-4106-A079-7E9F2F62C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EDDCF5F4-CA05-4922-AF4B-F9629D6F3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09113CF3-AB25-42A2-8DE0-735C1F40C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FB5092A3-B3FA-4AC8-82C3-FA386B848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08F8F5D2-8958-4ED5-94E8-B4AB9F442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87D2E7CC-7DFE-42C8-9E78-44777D7B9C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6E57A90F-A41A-4C97-8EA3-ADD911EDD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B9C217A0-4087-4422-8635-C74D0B13A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9C0E89CF-75CB-4D42-9E44-ADF284D84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5564F9F3-0D82-4874-9440-38F3AF917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8E318789-20ED-497A-AFEB-3280B07AB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F2256C04-2807-49A4-93C3-95542421D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14FBD6ED-2E68-4F38-BF88-DC75DAECA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AF7BF2B0-9477-4227-9CDB-98E8AF7C1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7B6B9DAA-B992-45AD-A992-9CDFB41B9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8DE418D1-D67F-4FD8-BA49-CC986A712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39AB1E1F-243A-489C-8753-69078993E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F5E4BFF9-A8A8-4B08-AC59-228B81E02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D3D80DFA-96DF-4CD6-B136-557368FF3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1ED3E86E-8BEE-463D-A646-180ABD21F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ADD483A5-049C-4EBA-B2D1-910117903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1116FEF0-D89A-43D8-B160-04E86A39F6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517D6EEA-1BB1-4EC1-87B7-2CAFBE348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2EBD1224-D8F1-4976-BE1F-B4ABB071A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DEBB9B87-CACC-4819-BEFA-C8A0C1AF2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5259DF1F-DEAD-492D-AFEE-BA7BB1A7E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D3573A36-F1A6-4532-829C-AE49B7CE2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F1A8D26A-350C-45FE-AA87-4AC5C0568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5044A982-3E0F-4D17-9104-27E2D2D2F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68EB580A-7544-41A1-AE10-5C52B00FB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65DBF4F2-4158-4DA7-AF14-7F9DDF07BF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F43513B1-0D48-4482-AA4E-2046DE5854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AC04BF60-8F64-4663-A8B4-D8BC1943B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1B9A4999-4058-4260-B3D7-A8B6C1361B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99FCBE72-DC7B-42FD-B59A-E1714802EA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2FC3A23A-4EDB-4DD4-B293-746E0255A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0F161A9B-1659-4637-B09B-E92381A63BE2}"/>
              </a:ext>
            </a:extLst>
          </p:cNvPr>
          <p:cNvSpPr>
            <a:spLocks noGrp="1"/>
          </p:cNvSpPr>
          <p:nvPr>
            <p:ph idx="1"/>
          </p:nvPr>
        </p:nvSpPr>
        <p:spPr>
          <a:xfrm>
            <a:off x="6477270" y="1958550"/>
            <a:ext cx="4974771" cy="3810301"/>
          </a:xfrm>
        </p:spPr>
        <p:txBody>
          <a:bodyPr vert="horz" lIns="91440" tIns="45720" rIns="91440" bIns="45720" rtlCol="0" anchor="t">
            <a:normAutofit/>
          </a:bodyPr>
          <a:lstStyle/>
          <a:p>
            <a:r>
              <a:rPr lang="en-GB" sz="1600">
                <a:latin typeface="Arial"/>
                <a:cs typeface="Arial"/>
              </a:rPr>
              <a:t>  Ted Bundy was a notorious American serial killer who murdered numerous young women during the 1970s.</a:t>
            </a:r>
            <a:endParaRPr lang="en-GB" sz="1600">
              <a:latin typeface="Arial"/>
              <a:ea typeface="Source Sans Pro"/>
              <a:cs typeface="Arial"/>
            </a:endParaRPr>
          </a:p>
          <a:p>
            <a:r>
              <a:rPr lang="en-GB" sz="1600">
                <a:latin typeface="Arial"/>
                <a:cs typeface="Arial"/>
              </a:rPr>
              <a:t> Bundy was known for his charm and intelligence, which he used to gain t</a:t>
            </a:r>
            <a:r>
              <a:rPr lang="en-GB" sz="1600">
                <a:latin typeface="Arial Nova"/>
                <a:cs typeface="Arial"/>
              </a:rPr>
              <a:t>he trust of his victims before abducting and ultimately killing them </a:t>
            </a:r>
            <a:r>
              <a:rPr lang="en-GB" sz="1600">
                <a:latin typeface="Arial Nova"/>
                <a:cs typeface="Times New Roman"/>
              </a:rPr>
              <a:t>(Crime Museum, 2013).</a:t>
            </a:r>
            <a:endParaRPr lang="en-GB" sz="1600">
              <a:latin typeface="Arial Nova"/>
              <a:ea typeface="Source Sans Pro"/>
              <a:cs typeface="Times New Roman"/>
            </a:endParaRPr>
          </a:p>
          <a:p>
            <a:r>
              <a:rPr lang="en-GB" sz="1600">
                <a:latin typeface="Arial"/>
                <a:cs typeface="Arial"/>
              </a:rPr>
              <a:t>His crimes spanned several states, and he was eventually caught, convicted, and executed in 1989 (</a:t>
            </a:r>
            <a:r>
              <a:rPr lang="en-GB" sz="1600" err="1">
                <a:latin typeface="Arial Nova"/>
                <a:cs typeface="Times New Roman"/>
              </a:rPr>
              <a:t>Margaritoff</a:t>
            </a:r>
            <a:r>
              <a:rPr lang="en-GB" sz="1600">
                <a:latin typeface="Arial Nova"/>
                <a:cs typeface="Times New Roman"/>
              </a:rPr>
              <a:t>, 2023).</a:t>
            </a:r>
          </a:p>
          <a:p>
            <a:r>
              <a:rPr lang="en-GB" sz="1600">
                <a:latin typeface="Arial"/>
                <a:ea typeface="Source Sans Pro"/>
                <a:cs typeface="Arial"/>
              </a:rPr>
              <a:t>Psychologists suggest that it is was due to Bundy's upbringing and his paternity and potentially the fact that his grandparents were his parents </a:t>
            </a:r>
            <a:r>
              <a:rPr lang="en-GB" sz="1400">
                <a:latin typeface="Arial Nova"/>
                <a:ea typeface="Source Sans Pro"/>
                <a:cs typeface="Times New Roman"/>
              </a:rPr>
              <a:t>(Kettler and </a:t>
            </a:r>
            <a:r>
              <a:rPr lang="en-GB" sz="1400" err="1">
                <a:latin typeface="Arial Nova"/>
                <a:ea typeface="Source Sans Pro"/>
                <a:cs typeface="Times New Roman"/>
              </a:rPr>
              <a:t>Piccotti</a:t>
            </a:r>
            <a:r>
              <a:rPr lang="en-GB" sz="1400">
                <a:latin typeface="Arial Nova"/>
                <a:ea typeface="Source Sans Pro"/>
                <a:cs typeface="Times New Roman"/>
              </a:rPr>
              <a:t>, 2020).</a:t>
            </a:r>
          </a:p>
        </p:txBody>
      </p:sp>
    </p:spTree>
    <p:extLst>
      <p:ext uri="{BB962C8B-B14F-4D97-AF65-F5344CB8AC3E}">
        <p14:creationId xmlns:p14="http://schemas.microsoft.com/office/powerpoint/2010/main" val="723340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FC7158E-7BF8-9FFC-21B8-770438D24841}"/>
              </a:ext>
            </a:extLst>
          </p:cNvPr>
          <p:cNvSpPr>
            <a:spLocks noGrp="1"/>
          </p:cNvSpPr>
          <p:nvPr>
            <p:ph type="title"/>
          </p:nvPr>
        </p:nvSpPr>
        <p:spPr>
          <a:xfrm>
            <a:off x="4541661" y="-135002"/>
            <a:ext cx="4834021" cy="1314996"/>
          </a:xfrm>
        </p:spPr>
        <p:txBody>
          <a:bodyPr anchor="b">
            <a:normAutofit/>
          </a:bodyPr>
          <a:lstStyle/>
          <a:p>
            <a:r>
              <a:rPr lang="en-GB" sz="2800">
                <a:ea typeface="Source Sans Pro"/>
              </a:rPr>
              <a:t>Made: General Strain Theory, Robert Agnew (1992). </a:t>
            </a:r>
            <a:endParaRPr lang="en-GB" sz="2800"/>
          </a:p>
        </p:txBody>
      </p:sp>
      <p:sp>
        <p:nvSpPr>
          <p:cNvPr id="3" name="Content Placeholder 2">
            <a:extLst>
              <a:ext uri="{FF2B5EF4-FFF2-40B4-BE49-F238E27FC236}">
                <a16:creationId xmlns:a16="http://schemas.microsoft.com/office/drawing/2014/main" id="{07E90E7B-7ABC-75A4-0C89-8AC04EF1237C}"/>
              </a:ext>
            </a:extLst>
          </p:cNvPr>
          <p:cNvSpPr>
            <a:spLocks noGrp="1"/>
          </p:cNvSpPr>
          <p:nvPr>
            <p:ph idx="1"/>
          </p:nvPr>
        </p:nvSpPr>
        <p:spPr>
          <a:xfrm>
            <a:off x="1323972" y="1498207"/>
            <a:ext cx="6324403" cy="4072476"/>
          </a:xfrm>
        </p:spPr>
        <p:txBody>
          <a:bodyPr vert="horz" lIns="91440" tIns="45720" rIns="91440" bIns="45720" rtlCol="0" anchor="t">
            <a:noAutofit/>
          </a:bodyPr>
          <a:lstStyle/>
          <a:p>
            <a:r>
              <a:rPr lang="en-GB" sz="2600">
                <a:ea typeface="+mn-lt"/>
                <a:cs typeface="+mn-lt"/>
              </a:rPr>
              <a:t>According to Robert Agnew (2001), General Strain Theory (GST) is where Individuals turn to crime to cope with life stress.</a:t>
            </a:r>
            <a:endParaRPr lang="en-GB" sz="2600">
              <a:ea typeface="Source Sans Pro"/>
            </a:endParaRPr>
          </a:p>
          <a:p>
            <a:r>
              <a:rPr lang="en-GB" sz="2600">
                <a:ea typeface="+mn-lt"/>
                <a:cs typeface="+mn-lt"/>
              </a:rPr>
              <a:t>Sources of strain: Financial issues, relationship problems, community challenges, and discrimination (Brezina, 2017).</a:t>
            </a:r>
            <a:endParaRPr lang="en-GB" sz="2600">
              <a:ea typeface="Source Sans Pro"/>
            </a:endParaRPr>
          </a:p>
          <a:p>
            <a:r>
              <a:rPr lang="en-GB" sz="2600">
                <a:ea typeface="+mn-lt"/>
                <a:cs typeface="+mn-lt"/>
              </a:rPr>
              <a:t>Strain leads to negative emotions: Frustration, and anger.</a:t>
            </a:r>
            <a:endParaRPr lang="en-GB" sz="2600">
              <a:ea typeface="Source Sans Pro"/>
            </a:endParaRPr>
          </a:p>
          <a:p>
            <a:r>
              <a:rPr lang="en-GB" sz="2600">
                <a:ea typeface="+mn-lt"/>
                <a:cs typeface="+mn-lt"/>
              </a:rPr>
              <a:t>Coping mechanisms like aggression may mediate the strain-crime relationship.</a:t>
            </a:r>
          </a:p>
          <a:p>
            <a:r>
              <a:rPr lang="en-GB" sz="2600">
                <a:ea typeface="Source Sans Pro"/>
              </a:rPr>
              <a:t>Links to Ted Bundy already considered (East, 1995) </a:t>
            </a:r>
          </a:p>
        </p:txBody>
      </p:sp>
      <p:pic>
        <p:nvPicPr>
          <p:cNvPr id="4" name="Picture 3" descr="A diagram of a model&#10;&#10;Description automatically generated">
            <a:extLst>
              <a:ext uri="{FF2B5EF4-FFF2-40B4-BE49-F238E27FC236}">
                <a16:creationId xmlns:a16="http://schemas.microsoft.com/office/drawing/2014/main" id="{97FBB59E-79C4-CB21-EB72-152F146812A9}"/>
              </a:ext>
            </a:extLst>
          </p:cNvPr>
          <p:cNvPicPr>
            <a:picLocks noChangeAspect="1"/>
          </p:cNvPicPr>
          <p:nvPr/>
        </p:nvPicPr>
        <p:blipFill rotWithShape="1">
          <a:blip r:embed="rId2"/>
          <a:srcRect r="-129" b="42031"/>
          <a:stretch/>
        </p:blipFill>
        <p:spPr>
          <a:xfrm>
            <a:off x="7370322" y="2576167"/>
            <a:ext cx="4683628" cy="2246542"/>
          </a:xfrm>
          <a:prstGeom prst="rect">
            <a:avLst/>
          </a:prstGeom>
        </p:spPr>
      </p:pic>
      <p:grpSp>
        <p:nvGrpSpPr>
          <p:cNvPr id="19"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0" name="Freeform: Shape 19">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65140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Oval 38">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agnifying glass over words&#10;&#10;Description automatically generated">
            <a:extLst>
              <a:ext uri="{FF2B5EF4-FFF2-40B4-BE49-F238E27FC236}">
                <a16:creationId xmlns:a16="http://schemas.microsoft.com/office/drawing/2014/main" id="{7BC8BA39-95AD-0242-6460-E2788E586AF6}"/>
              </a:ext>
            </a:extLst>
          </p:cNvPr>
          <p:cNvPicPr>
            <a:picLocks noChangeAspect="1"/>
          </p:cNvPicPr>
          <p:nvPr/>
        </p:nvPicPr>
        <p:blipFill rotWithShape="1">
          <a:blip r:embed="rId2"/>
          <a:stretch/>
        </p:blipFill>
        <p:spPr>
          <a:xfrm>
            <a:off x="2869471" y="941355"/>
            <a:ext cx="2601592" cy="2601592"/>
          </a:xfrm>
          <a:prstGeom prst="rect">
            <a:avLst/>
          </a:prstGeom>
        </p:spPr>
      </p:pic>
      <p:grpSp>
        <p:nvGrpSpPr>
          <p:cNvPr id="41" name="Group 40">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42" name="Oval 41">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45" name="Oval 44">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186616-E973-B8A3-81C8-F69B54B2FAB4}"/>
              </a:ext>
            </a:extLst>
          </p:cNvPr>
          <p:cNvSpPr>
            <a:spLocks noGrp="1"/>
          </p:cNvSpPr>
          <p:nvPr>
            <p:ph type="title"/>
          </p:nvPr>
        </p:nvSpPr>
        <p:spPr>
          <a:xfrm>
            <a:off x="702591" y="3404608"/>
            <a:ext cx="3520789" cy="2666087"/>
          </a:xfrm>
        </p:spPr>
        <p:txBody>
          <a:bodyPr>
            <a:normAutofit/>
          </a:bodyPr>
          <a:lstStyle/>
          <a:p>
            <a:pPr algn="ctr"/>
            <a:r>
              <a:rPr lang="en-GB">
                <a:ea typeface="Source Sans Pro"/>
              </a:rPr>
              <a:t>Criticism's: </a:t>
            </a:r>
            <a:endParaRPr lang="en-US">
              <a:ea typeface="Source Sans Pro"/>
            </a:endParaRPr>
          </a:p>
        </p:txBody>
      </p:sp>
      <p:grpSp>
        <p:nvGrpSpPr>
          <p:cNvPr id="47"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tx1"/>
          </a:solidFill>
        </p:grpSpPr>
        <p:sp>
          <p:nvSpPr>
            <p:cNvPr id="48" name="Freeform: Shape 47">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51"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solidFill>
        </p:grpSpPr>
        <p:sp>
          <p:nvSpPr>
            <p:cNvPr id="52" name="Freeform: Shape 51">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89094E8D-1B1B-52A7-AF30-0BCDE80789E4}"/>
              </a:ext>
            </a:extLst>
          </p:cNvPr>
          <p:cNvSpPr>
            <a:spLocks noGrp="1"/>
          </p:cNvSpPr>
          <p:nvPr>
            <p:ph idx="1"/>
          </p:nvPr>
        </p:nvSpPr>
        <p:spPr>
          <a:xfrm>
            <a:off x="6477270" y="308370"/>
            <a:ext cx="5627913" cy="6189814"/>
          </a:xfrm>
        </p:spPr>
        <p:txBody>
          <a:bodyPr vert="horz" lIns="91440" tIns="45720" rIns="91440" bIns="45720" rtlCol="0" anchor="t">
            <a:normAutofit/>
          </a:bodyPr>
          <a:lstStyle/>
          <a:p>
            <a:pPr>
              <a:buNone/>
            </a:pPr>
            <a:r>
              <a:rPr lang="en-GB" sz="2400">
                <a:ea typeface="+mn-lt"/>
                <a:cs typeface="+mn-lt"/>
              </a:rPr>
              <a:t>- Overemphasis on negative emotions like anger, frustration, and depression as mediators between strain and criminal behaviour (</a:t>
            </a:r>
            <a:r>
              <a:rPr lang="en-GB" sz="2400" err="1">
                <a:ea typeface="+mn-lt"/>
                <a:cs typeface="+mn-lt"/>
              </a:rPr>
              <a:t>Broidy</a:t>
            </a:r>
            <a:r>
              <a:rPr lang="en-GB" sz="2400">
                <a:ea typeface="+mn-lt"/>
                <a:cs typeface="+mn-lt"/>
              </a:rPr>
              <a:t>, 2001).</a:t>
            </a:r>
          </a:p>
          <a:p>
            <a:pPr>
              <a:buNone/>
            </a:pPr>
            <a:r>
              <a:rPr lang="en-GB" sz="2400">
                <a:ea typeface="+mn-lt"/>
                <a:cs typeface="+mn-lt"/>
              </a:rPr>
              <a:t>- Critics argue this focus overlooks other emotional responses to strain and may not fully capture individuals' reactions (Aseltine, 2000).</a:t>
            </a:r>
            <a:endParaRPr lang="en-GB" sz="2400">
              <a:ea typeface="Source Sans Pro"/>
            </a:endParaRPr>
          </a:p>
          <a:p>
            <a:pPr>
              <a:buNone/>
            </a:pPr>
            <a:r>
              <a:rPr lang="en-GB" sz="2400">
                <a:ea typeface="+mn-lt"/>
                <a:cs typeface="+mn-lt"/>
              </a:rPr>
              <a:t>- GST may not adequately address gender differences in strain and criminal behaviour. Research suggests women may respond differently to strain than men (Mazerolle, 2000).</a:t>
            </a:r>
            <a:endParaRPr lang="en-GB" sz="2400">
              <a:ea typeface="Source Sans Pro"/>
            </a:endParaRPr>
          </a:p>
          <a:p>
            <a:pPr marL="0" indent="0">
              <a:buNone/>
            </a:pPr>
            <a:r>
              <a:rPr lang="en-GB" sz="2400">
                <a:ea typeface="+mn-lt"/>
                <a:cs typeface="+mn-lt"/>
              </a:rPr>
              <a:t>- GST's emphasis on masculine strain and coping may not fully represent women's experiences (Mazerolle, 2000).</a:t>
            </a:r>
            <a:endParaRPr lang="en-GB" sz="1800">
              <a:ea typeface="+mn-lt"/>
              <a:cs typeface="+mn-lt"/>
            </a:endParaRPr>
          </a:p>
        </p:txBody>
      </p:sp>
    </p:spTree>
    <p:extLst>
      <p:ext uri="{BB962C8B-B14F-4D97-AF65-F5344CB8AC3E}">
        <p14:creationId xmlns:p14="http://schemas.microsoft.com/office/powerpoint/2010/main" val="771945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Oval 10">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mpass with a red arrow pointing to the center&#10;&#10;Description automatically generated">
            <a:extLst>
              <a:ext uri="{FF2B5EF4-FFF2-40B4-BE49-F238E27FC236}">
                <a16:creationId xmlns:a16="http://schemas.microsoft.com/office/drawing/2014/main" id="{26E9A280-D521-9659-9C12-927E122809D8}"/>
              </a:ext>
            </a:extLst>
          </p:cNvPr>
          <p:cNvPicPr>
            <a:picLocks noChangeAspect="1"/>
          </p:cNvPicPr>
          <p:nvPr/>
        </p:nvPicPr>
        <p:blipFill>
          <a:blip r:embed="rId2"/>
          <a:stretch>
            <a:fillRect/>
          </a:stretch>
        </p:blipFill>
        <p:spPr>
          <a:xfrm>
            <a:off x="2621519" y="1195207"/>
            <a:ext cx="3109592" cy="1785459"/>
          </a:xfrm>
          <a:prstGeom prst="rect">
            <a:avLst/>
          </a:prstGeom>
        </p:spPr>
      </p:pic>
      <p:grpSp>
        <p:nvGrpSpPr>
          <p:cNvPr id="13" name="Group 12">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4" name="Oval 13">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7" name="Oval 16">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5817C5-A00F-CB10-F951-7664C187231E}"/>
              </a:ext>
            </a:extLst>
          </p:cNvPr>
          <p:cNvSpPr>
            <a:spLocks noGrp="1"/>
          </p:cNvSpPr>
          <p:nvPr>
            <p:ph type="title"/>
          </p:nvPr>
        </p:nvSpPr>
        <p:spPr>
          <a:xfrm>
            <a:off x="738877" y="3126418"/>
            <a:ext cx="3520789" cy="2666087"/>
          </a:xfrm>
        </p:spPr>
        <p:txBody>
          <a:bodyPr>
            <a:normAutofit/>
          </a:bodyPr>
          <a:lstStyle/>
          <a:p>
            <a:pPr algn="ctr"/>
            <a:r>
              <a:rPr lang="en-GB">
                <a:ea typeface="Source Sans Pro"/>
              </a:rPr>
              <a:t>Strengths: </a:t>
            </a:r>
          </a:p>
        </p:txBody>
      </p:sp>
      <p:grpSp>
        <p:nvGrpSpPr>
          <p:cNvPr id="19"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tx1"/>
          </a:solidFill>
        </p:grpSpPr>
        <p:sp>
          <p:nvSpPr>
            <p:cNvPr id="20" name="Freeform: Shape 19">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3"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solidFill>
        </p:grpSpPr>
        <p:sp>
          <p:nvSpPr>
            <p:cNvPr id="24" name="Freeform: Shape 23">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4ED5BEF6-32BC-5C46-09CD-D3A686F45355}"/>
              </a:ext>
            </a:extLst>
          </p:cNvPr>
          <p:cNvSpPr>
            <a:spLocks noGrp="1"/>
          </p:cNvSpPr>
          <p:nvPr>
            <p:ph idx="1"/>
          </p:nvPr>
        </p:nvSpPr>
        <p:spPr>
          <a:xfrm>
            <a:off x="6477270" y="284180"/>
            <a:ext cx="4974771" cy="6153527"/>
          </a:xfrm>
        </p:spPr>
        <p:txBody>
          <a:bodyPr vert="horz" lIns="91440" tIns="45720" rIns="91440" bIns="45720" rtlCol="0" anchor="t">
            <a:normAutofit fontScale="92500" lnSpcReduction="10000"/>
          </a:bodyPr>
          <a:lstStyle/>
          <a:p>
            <a:r>
              <a:rPr lang="en-GB">
                <a:ea typeface="+mn-lt"/>
                <a:cs typeface="+mn-lt"/>
              </a:rPr>
              <a:t>GST explains criminal behaviour by highlighting the role of strain as a motivator (Cullen et al., 2017).</a:t>
            </a:r>
            <a:endParaRPr lang="en-GB">
              <a:ea typeface="Source Sans Pro"/>
            </a:endParaRPr>
          </a:p>
          <a:p>
            <a:r>
              <a:rPr lang="en-GB">
                <a:ea typeface="+mn-lt"/>
                <a:cs typeface="+mn-lt"/>
              </a:rPr>
              <a:t>Considers various sources of strain like economic hardship and interpersonal conflict (Cullen et al., 2017).</a:t>
            </a:r>
            <a:endParaRPr lang="en-GB">
              <a:ea typeface="Source Sans Pro"/>
            </a:endParaRPr>
          </a:p>
          <a:p>
            <a:r>
              <a:rPr lang="en-GB">
                <a:ea typeface="+mn-lt"/>
                <a:cs typeface="+mn-lt"/>
              </a:rPr>
              <a:t>Integrates individual characteristics, social environments, and situational contexts (Barbieri et al., 2019).</a:t>
            </a:r>
            <a:endParaRPr lang="en-GB">
              <a:ea typeface="Source Sans Pro"/>
            </a:endParaRPr>
          </a:p>
          <a:p>
            <a:r>
              <a:rPr lang="en-GB">
                <a:ea typeface="+mn-lt"/>
                <a:cs typeface="+mn-lt"/>
              </a:rPr>
              <a:t>Emphasizes negative emotions like anger and frustration as mediators between strain and crime (Barbieri et al., 2019).</a:t>
            </a:r>
            <a:endParaRPr lang="en-GB"/>
          </a:p>
        </p:txBody>
      </p:sp>
    </p:spTree>
    <p:extLst>
      <p:ext uri="{BB962C8B-B14F-4D97-AF65-F5344CB8AC3E}">
        <p14:creationId xmlns:p14="http://schemas.microsoft.com/office/powerpoint/2010/main" val="3757822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4D7A0F-2AE8-4A5A-6BC7-98BAC84724C3}"/>
              </a:ext>
            </a:extLst>
          </p:cNvPr>
          <p:cNvSpPr>
            <a:spLocks noGrp="1"/>
          </p:cNvSpPr>
          <p:nvPr>
            <p:ph type="title"/>
          </p:nvPr>
        </p:nvSpPr>
        <p:spPr>
          <a:xfrm>
            <a:off x="938907" y="282800"/>
            <a:ext cx="5217172" cy="1288673"/>
          </a:xfrm>
        </p:spPr>
        <p:txBody>
          <a:bodyPr anchor="b">
            <a:normAutofit/>
          </a:bodyPr>
          <a:lstStyle/>
          <a:p>
            <a:r>
              <a:rPr lang="en-GB" sz="3100">
                <a:ea typeface="Source Sans Pro"/>
              </a:rPr>
              <a:t>Made: Social Control Theory; Travis Hirschi, (1969)</a:t>
            </a:r>
            <a:endParaRPr lang="en-GB" sz="3100"/>
          </a:p>
        </p:txBody>
      </p:sp>
      <p:grpSp>
        <p:nvGrpSpPr>
          <p:cNvPr id="11" name="Graphic 38">
            <a:extLst>
              <a:ext uri="{FF2B5EF4-FFF2-40B4-BE49-F238E27FC236}">
                <a16:creationId xmlns:a16="http://schemas.microsoft.com/office/drawing/2014/main" id="{A3709225-45BD-4CB5-BED5-6A68EDA555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22669" y="764273"/>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8C942C2B-45B1-458A-8005-9D3AB3433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3F7C494-DAD3-45A9-B68C-D69E3DED5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BC9D362F-A0BC-46E8-B739-CC9BEBDA5B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22669" y="764273"/>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DBA52944-DE64-4F5C-B8FC-B70E68B5E0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56C7690-20D4-475A-BC10-531EE3E15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3EE53CE4-AE3E-E7EA-5DF5-074B37AD104E}"/>
              </a:ext>
            </a:extLst>
          </p:cNvPr>
          <p:cNvSpPr>
            <a:spLocks noGrp="1"/>
          </p:cNvSpPr>
          <p:nvPr>
            <p:ph idx="1"/>
          </p:nvPr>
        </p:nvSpPr>
        <p:spPr>
          <a:xfrm>
            <a:off x="938906" y="1715151"/>
            <a:ext cx="5217173" cy="4351338"/>
          </a:xfrm>
        </p:spPr>
        <p:txBody>
          <a:bodyPr vert="horz" lIns="91440" tIns="45720" rIns="91440" bIns="45720" rtlCol="0" anchor="t">
            <a:normAutofit/>
          </a:bodyPr>
          <a:lstStyle/>
          <a:p>
            <a:r>
              <a:rPr lang="en-GB" sz="2200">
                <a:ea typeface="+mn-lt"/>
                <a:cs typeface="+mn-lt"/>
              </a:rPr>
              <a:t>Conformity to social norms is driven by social bonds (Wells et al., 2011).</a:t>
            </a:r>
            <a:endParaRPr lang="en-GB">
              <a:ea typeface="+mn-lt"/>
              <a:cs typeface="+mn-lt"/>
            </a:endParaRPr>
          </a:p>
          <a:p>
            <a:r>
              <a:rPr lang="en-GB" sz="2200">
                <a:ea typeface="+mn-lt"/>
                <a:cs typeface="+mn-lt"/>
              </a:rPr>
              <a:t>Social bonds deter individuals from criminal behaviour.</a:t>
            </a:r>
            <a:endParaRPr lang="en-GB">
              <a:ea typeface="+mn-lt"/>
              <a:cs typeface="+mn-lt"/>
            </a:endParaRPr>
          </a:p>
          <a:p>
            <a:r>
              <a:rPr lang="en-GB" sz="2200">
                <a:ea typeface="+mn-lt"/>
                <a:cs typeface="+mn-lt"/>
              </a:rPr>
              <a:t>Social bonds consist of commitments, attachments, and beliefs.</a:t>
            </a:r>
            <a:endParaRPr lang="en-GB">
              <a:ea typeface="+mn-lt"/>
              <a:cs typeface="+mn-lt"/>
            </a:endParaRPr>
          </a:p>
          <a:p>
            <a:r>
              <a:rPr lang="en-GB" sz="2200">
                <a:ea typeface="+mn-lt"/>
                <a:cs typeface="+mn-lt"/>
              </a:rPr>
              <a:t>Lack of social bonds increases the likelihood of criminal behaviour.</a:t>
            </a:r>
            <a:endParaRPr lang="en-GB">
              <a:ea typeface="+mn-lt"/>
              <a:cs typeface="+mn-lt"/>
            </a:endParaRPr>
          </a:p>
          <a:p>
            <a:r>
              <a:rPr lang="en-GB" sz="2200">
                <a:ea typeface="+mn-lt"/>
                <a:cs typeface="+mn-lt"/>
              </a:rPr>
              <a:t>Individuals without strong social bonds are less constrained by societal norms, making them more prone to deviance (Costello et al., 2019).</a:t>
            </a:r>
            <a:endParaRPr lang="en-GB">
              <a:ea typeface="+mn-lt"/>
              <a:cs typeface="+mn-lt"/>
            </a:endParaRPr>
          </a:p>
          <a:p>
            <a:endParaRPr lang="en-GB" sz="2200">
              <a:ea typeface="Source Sans Pro"/>
            </a:endParaRPr>
          </a:p>
        </p:txBody>
      </p:sp>
      <p:sp>
        <p:nvSpPr>
          <p:cNvPr id="19" name="Oval 18">
            <a:extLst>
              <a:ext uri="{FF2B5EF4-FFF2-40B4-BE49-F238E27FC236}">
                <a16:creationId xmlns:a16="http://schemas.microsoft.com/office/drawing/2014/main" id="{7665E5EC-40DD-4076-879B-B07223D5A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045"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96F7F90D-227A-418D-9A0A-2E04468C6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045"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 name="Picture 3" descr="A screenshot of a phone&#10;&#10;Description automatically generated">
            <a:extLst>
              <a:ext uri="{FF2B5EF4-FFF2-40B4-BE49-F238E27FC236}">
                <a16:creationId xmlns:a16="http://schemas.microsoft.com/office/drawing/2014/main" id="{70D1E7A0-267C-7086-8B38-D21B13E13535}"/>
              </a:ext>
            </a:extLst>
          </p:cNvPr>
          <p:cNvPicPr>
            <a:picLocks noChangeAspect="1"/>
          </p:cNvPicPr>
          <p:nvPr/>
        </p:nvPicPr>
        <p:blipFill>
          <a:blip r:embed="rId2"/>
          <a:stretch>
            <a:fillRect/>
          </a:stretch>
        </p:blipFill>
        <p:spPr>
          <a:xfrm>
            <a:off x="6520710" y="1636266"/>
            <a:ext cx="5273523" cy="2993630"/>
          </a:xfrm>
          <a:prstGeom prst="rect">
            <a:avLst/>
          </a:prstGeom>
        </p:spPr>
      </p:pic>
      <p:grpSp>
        <p:nvGrpSpPr>
          <p:cNvPr id="23" name="Graphic 4">
            <a:extLst>
              <a:ext uri="{FF2B5EF4-FFF2-40B4-BE49-F238E27FC236}">
                <a16:creationId xmlns:a16="http://schemas.microsoft.com/office/drawing/2014/main" id="{E2DB0E87-A743-40DF-A082-9D0767DC42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35753" y="4903342"/>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3C4CB329-05C8-413D-9C7D-0D09719771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455A2053-BA33-4AD1-AE53-12E0B713D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06B486E5-C097-4CB7-8E4E-651DB6E06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F1E8012-3B20-4A44-93FB-9CB5882D53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6ADD32FA-095F-48AB-AA71-053F4D7A5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8B29E0D-87FE-476C-A364-9680E4DE1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1431F908-419F-44CA-8BA2-BB96254CC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56E902C-1CA2-4A3D-8C73-5537C04E7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26707B0-58E2-46EF-A5B0-515DD2BD33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E890154F-9612-499A-A309-D0E7F20F7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41467740-8E67-48D4-847A-8DD3AD454F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6D73D957-ED24-4DD6-8B95-237396544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D024E57-FA5B-4FC0-AAB1-16E4F8FC3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8" name="Graphic 4">
            <a:extLst>
              <a:ext uri="{FF2B5EF4-FFF2-40B4-BE49-F238E27FC236}">
                <a16:creationId xmlns:a16="http://schemas.microsoft.com/office/drawing/2014/main" id="{AAA73A3E-7B86-4D04-B8D7-C566697E52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35753" y="4903342"/>
            <a:ext cx="975169" cy="975171"/>
            <a:chOff x="5829300" y="3162300"/>
            <a:chExt cx="532256" cy="532257"/>
          </a:xfrm>
          <a:solidFill>
            <a:schemeClr val="tx1">
              <a:alpha val="60000"/>
            </a:schemeClr>
          </a:solidFill>
        </p:grpSpPr>
        <p:sp>
          <p:nvSpPr>
            <p:cNvPr id="39" name="Freeform: Shape 38">
              <a:extLst>
                <a:ext uri="{FF2B5EF4-FFF2-40B4-BE49-F238E27FC236}">
                  <a16:creationId xmlns:a16="http://schemas.microsoft.com/office/drawing/2014/main" id="{1490932E-B0A8-480B-AA47-673D90BDC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DCA4BAFD-9F09-472D-B03B-8191FB75AA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167D5D29-0826-40F5-BD36-3F594CC5D2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4CC2EAE-558B-4335-89A8-5C4DC70E0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F2B87642-ADE1-4FFB-A934-4BF2FD17CA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CD3D3DF-A163-4B1E-A95E-96630955F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36A15EA9-0256-417D-AC7F-6A0AC9EFF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F254976A-4809-49C6-9043-98C676C8B8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64202E5B-07F3-45F4-96FD-6FD0E98F44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9B42F12C-1A6E-462E-99E4-4213B57C8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C9A8868-4142-4A34-B40A-E34E03081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40A35967-9A1D-4088-B5F9-7CECDD700F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295E6DA-CA8A-466A-8F34-033A482B27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11478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Oval 10">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suit and tie with thumbs down and thumbs down&#10;&#10;Description automatically generated">
            <a:extLst>
              <a:ext uri="{FF2B5EF4-FFF2-40B4-BE49-F238E27FC236}">
                <a16:creationId xmlns:a16="http://schemas.microsoft.com/office/drawing/2014/main" id="{0C7177FB-21BB-BF1C-31D6-93312FEA588E}"/>
              </a:ext>
            </a:extLst>
          </p:cNvPr>
          <p:cNvPicPr>
            <a:picLocks noChangeAspect="1"/>
          </p:cNvPicPr>
          <p:nvPr/>
        </p:nvPicPr>
        <p:blipFill>
          <a:blip r:embed="rId2"/>
          <a:stretch>
            <a:fillRect/>
          </a:stretch>
        </p:blipFill>
        <p:spPr>
          <a:xfrm>
            <a:off x="2625631" y="1048584"/>
            <a:ext cx="3089272" cy="2051854"/>
          </a:xfrm>
          <a:prstGeom prst="rect">
            <a:avLst/>
          </a:prstGeom>
        </p:spPr>
      </p:pic>
      <p:grpSp>
        <p:nvGrpSpPr>
          <p:cNvPr id="13" name="Group 12">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4" name="Oval 13">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7" name="Oval 16">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D90C09-4ADC-0636-AF31-F97169272341}"/>
              </a:ext>
            </a:extLst>
          </p:cNvPr>
          <p:cNvSpPr>
            <a:spLocks noGrp="1"/>
          </p:cNvSpPr>
          <p:nvPr>
            <p:ph type="title"/>
          </p:nvPr>
        </p:nvSpPr>
        <p:spPr>
          <a:xfrm>
            <a:off x="702591" y="3404608"/>
            <a:ext cx="3520789" cy="2666087"/>
          </a:xfrm>
        </p:spPr>
        <p:txBody>
          <a:bodyPr>
            <a:normAutofit/>
          </a:bodyPr>
          <a:lstStyle/>
          <a:p>
            <a:pPr algn="ctr"/>
            <a:r>
              <a:rPr lang="en-GB">
                <a:ea typeface="Source Sans Pro"/>
              </a:rPr>
              <a:t>Criticism: </a:t>
            </a:r>
            <a:endParaRPr lang="en-GB"/>
          </a:p>
        </p:txBody>
      </p:sp>
      <p:grpSp>
        <p:nvGrpSpPr>
          <p:cNvPr id="19"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tx1"/>
          </a:solidFill>
        </p:grpSpPr>
        <p:sp>
          <p:nvSpPr>
            <p:cNvPr id="20" name="Freeform: Shape 19">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3"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solidFill>
        </p:grpSpPr>
        <p:sp>
          <p:nvSpPr>
            <p:cNvPr id="24" name="Freeform: Shape 23">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24A113ED-0922-9C78-C0DB-939C2516E020}"/>
              </a:ext>
            </a:extLst>
          </p:cNvPr>
          <p:cNvSpPr>
            <a:spLocks noGrp="1"/>
          </p:cNvSpPr>
          <p:nvPr>
            <p:ph idx="1"/>
          </p:nvPr>
        </p:nvSpPr>
        <p:spPr>
          <a:xfrm>
            <a:off x="6477270" y="538180"/>
            <a:ext cx="4974771" cy="6093051"/>
          </a:xfrm>
        </p:spPr>
        <p:txBody>
          <a:bodyPr vert="horz" lIns="91440" tIns="45720" rIns="91440" bIns="45720" rtlCol="0" anchor="t">
            <a:noAutofit/>
          </a:bodyPr>
          <a:lstStyle/>
          <a:p>
            <a:endParaRPr lang="en-GB" sz="2400">
              <a:ea typeface="Source Sans Pro"/>
            </a:endParaRPr>
          </a:p>
          <a:p>
            <a:r>
              <a:rPr lang="en-GB">
                <a:ea typeface="+mn-lt"/>
                <a:cs typeface="+mn-lt"/>
              </a:rPr>
              <a:t>-</a:t>
            </a:r>
            <a:r>
              <a:rPr lang="en-GB" sz="2400">
                <a:ea typeface="+mn-lt"/>
                <a:cs typeface="+mn-lt"/>
              </a:rPr>
              <a:t> Limited explanatory power: Focuses mainly on social bonds, overlooking other factors like socioeconomic conditions and individual characteristics (Lacombe, 1996).</a:t>
            </a:r>
            <a:endParaRPr lang="en-GB" sz="2400">
              <a:ea typeface="Source Sans Pro"/>
            </a:endParaRPr>
          </a:p>
          <a:p>
            <a:r>
              <a:rPr lang="en-GB" sz="2400">
                <a:ea typeface="+mn-lt"/>
                <a:cs typeface="+mn-lt"/>
              </a:rPr>
              <a:t>- Blaming the victim: Emphasizes individual responsibility, potentially overlooking external factors contributing to criminal behaviour (Colvin et al., 1983).</a:t>
            </a:r>
            <a:endParaRPr lang="en-GB" sz="2400">
              <a:ea typeface="Source Sans Pro"/>
            </a:endParaRPr>
          </a:p>
          <a:p>
            <a:r>
              <a:rPr lang="en-GB" sz="2400">
                <a:ea typeface="+mn-lt"/>
                <a:cs typeface="+mn-lt"/>
              </a:rPr>
              <a:t>- Gender and cultural bias: Biased towards traditional gender roles and cultural norms, neglecting the experiences of marginalised groups (Heimer, 1996)</a:t>
            </a:r>
            <a:r>
              <a:rPr lang="en-GB" sz="2000">
                <a:ea typeface="+mn-lt"/>
                <a:cs typeface="+mn-lt"/>
              </a:rPr>
              <a:t>.</a:t>
            </a:r>
            <a:endParaRPr lang="en-GB" sz="2000">
              <a:ea typeface="Source Sans Pro"/>
            </a:endParaRPr>
          </a:p>
        </p:txBody>
      </p:sp>
    </p:spTree>
    <p:extLst>
      <p:ext uri="{BB962C8B-B14F-4D97-AF65-F5344CB8AC3E}">
        <p14:creationId xmlns:p14="http://schemas.microsoft.com/office/powerpoint/2010/main" val="4217987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Oval 10">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uzzle piece with text on it&#10;&#10;Description automatically generated">
            <a:extLst>
              <a:ext uri="{FF2B5EF4-FFF2-40B4-BE49-F238E27FC236}">
                <a16:creationId xmlns:a16="http://schemas.microsoft.com/office/drawing/2014/main" id="{BBF29C63-6766-A911-E53D-D24A86F12419}"/>
              </a:ext>
            </a:extLst>
          </p:cNvPr>
          <p:cNvPicPr>
            <a:picLocks noChangeAspect="1"/>
          </p:cNvPicPr>
          <p:nvPr/>
        </p:nvPicPr>
        <p:blipFill>
          <a:blip r:embed="rId2"/>
          <a:stretch>
            <a:fillRect/>
          </a:stretch>
        </p:blipFill>
        <p:spPr>
          <a:xfrm>
            <a:off x="2663731" y="1125085"/>
            <a:ext cx="2929252" cy="1639771"/>
          </a:xfrm>
          <a:prstGeom prst="rect">
            <a:avLst/>
          </a:prstGeom>
        </p:spPr>
      </p:pic>
      <p:grpSp>
        <p:nvGrpSpPr>
          <p:cNvPr id="13" name="Group 12">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4" name="Oval 13">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7" name="Oval 16">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659DBB-CFDD-FDBA-F3DD-7E9046802FC6}"/>
              </a:ext>
            </a:extLst>
          </p:cNvPr>
          <p:cNvSpPr>
            <a:spLocks noGrp="1"/>
          </p:cNvSpPr>
          <p:nvPr>
            <p:ph type="title"/>
          </p:nvPr>
        </p:nvSpPr>
        <p:spPr>
          <a:xfrm>
            <a:off x="702591" y="3404608"/>
            <a:ext cx="3520789" cy="2666087"/>
          </a:xfrm>
        </p:spPr>
        <p:txBody>
          <a:bodyPr>
            <a:normAutofit/>
          </a:bodyPr>
          <a:lstStyle/>
          <a:p>
            <a:pPr algn="ctr"/>
            <a:r>
              <a:rPr lang="en-GB">
                <a:ea typeface="Source Sans Pro"/>
              </a:rPr>
              <a:t>Strengths: </a:t>
            </a:r>
            <a:endParaRPr lang="en-GB"/>
          </a:p>
        </p:txBody>
      </p:sp>
      <p:grpSp>
        <p:nvGrpSpPr>
          <p:cNvPr id="19"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tx1"/>
          </a:solidFill>
        </p:grpSpPr>
        <p:sp>
          <p:nvSpPr>
            <p:cNvPr id="20" name="Freeform: Shape 19">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3"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solidFill>
        </p:grpSpPr>
        <p:sp>
          <p:nvSpPr>
            <p:cNvPr id="24" name="Freeform: Shape 23">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A7A7187-4891-D872-AA6C-FD169E56852E}"/>
              </a:ext>
            </a:extLst>
          </p:cNvPr>
          <p:cNvSpPr>
            <a:spLocks noGrp="1"/>
          </p:cNvSpPr>
          <p:nvPr>
            <p:ph idx="1"/>
          </p:nvPr>
        </p:nvSpPr>
        <p:spPr>
          <a:xfrm>
            <a:off x="6477270" y="368846"/>
            <a:ext cx="4974771" cy="6123289"/>
          </a:xfrm>
        </p:spPr>
        <p:txBody>
          <a:bodyPr vert="horz" lIns="91440" tIns="45720" rIns="91440" bIns="45720" rtlCol="0" anchor="t">
            <a:normAutofit lnSpcReduction="10000"/>
          </a:bodyPr>
          <a:lstStyle/>
          <a:p>
            <a:r>
              <a:rPr lang="en-GB" sz="2400">
                <a:ea typeface="+mn-lt"/>
                <a:cs typeface="+mn-lt"/>
              </a:rPr>
              <a:t>Social Control Theory emphasizes social bonds in deterring criminal behaviour, including attachment, commitment, involvement, and belief in conventional values (Triplett et al.,  2003).</a:t>
            </a:r>
            <a:endParaRPr lang="en-GB" sz="2400">
              <a:ea typeface="Source Sans Pro"/>
            </a:endParaRPr>
          </a:p>
          <a:p>
            <a:r>
              <a:rPr lang="en-GB" sz="2400">
                <a:ea typeface="+mn-lt"/>
                <a:cs typeface="+mn-lt"/>
              </a:rPr>
              <a:t>-It applies across diverse social contexts, offering a versatile framework for understanding crime in various settings such as family, schools, peer groups, and communities (Cullen et al, 2017).</a:t>
            </a:r>
            <a:endParaRPr lang="en-GB" sz="2400">
              <a:ea typeface="Source Sans Pro"/>
            </a:endParaRPr>
          </a:p>
          <a:p>
            <a:r>
              <a:rPr lang="en-GB" sz="2400">
                <a:ea typeface="+mn-lt"/>
                <a:cs typeface="+mn-lt"/>
              </a:rPr>
              <a:t>Supported by empirical evidence showing associations between weak social bonds and higher rates of delinquency and crime, enhancing the theory's credibility (Cullen et al, 2017).</a:t>
            </a:r>
            <a:endParaRPr lang="en-GB" sz="2400"/>
          </a:p>
        </p:txBody>
      </p:sp>
    </p:spTree>
    <p:extLst>
      <p:ext uri="{BB962C8B-B14F-4D97-AF65-F5344CB8AC3E}">
        <p14:creationId xmlns:p14="http://schemas.microsoft.com/office/powerpoint/2010/main" val="3424161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F44A45-7343-E761-8E4E-2BE78588594D}"/>
              </a:ext>
            </a:extLst>
          </p:cNvPr>
          <p:cNvSpPr>
            <a:spLocks noGrp="1"/>
          </p:cNvSpPr>
          <p:nvPr>
            <p:ph idx="1"/>
          </p:nvPr>
        </p:nvSpPr>
        <p:spPr/>
        <p:txBody>
          <a:bodyPr vert="horz" lIns="91440" tIns="45720" rIns="91440" bIns="45720" rtlCol="0" anchor="t">
            <a:normAutofit/>
          </a:bodyPr>
          <a:lstStyle/>
          <a:p>
            <a:r>
              <a:rPr lang="en-GB" sz="1800">
                <a:solidFill>
                  <a:srgbClr val="000000"/>
                </a:solidFill>
                <a:latin typeface="Times New Roman"/>
                <a:cs typeface="Times New Roman"/>
              </a:rPr>
              <a:t>Refere</a:t>
            </a:r>
            <a:endParaRPr lang="en-GB">
              <a:ea typeface="Source Sans Pro"/>
            </a:endParaRPr>
          </a:p>
        </p:txBody>
      </p:sp>
      <p:sp>
        <p:nvSpPr>
          <p:cNvPr id="4" name="TextBox 3">
            <a:extLst>
              <a:ext uri="{FF2B5EF4-FFF2-40B4-BE49-F238E27FC236}">
                <a16:creationId xmlns:a16="http://schemas.microsoft.com/office/drawing/2014/main" id="{ACA3B80E-9AA6-D56C-A3C1-B156A4CACB12}"/>
              </a:ext>
            </a:extLst>
          </p:cNvPr>
          <p:cNvSpPr txBox="1"/>
          <p:nvPr/>
        </p:nvSpPr>
        <p:spPr>
          <a:xfrm>
            <a:off x="281268" y="410135"/>
            <a:ext cx="11623861" cy="64479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Calibri"/>
                <a:cs typeface="Times New Roman"/>
              </a:rPr>
              <a:t>Agnew, R. (2001). Building on the Foundation of General Strain Theory: Specifying the Types of Strain Most Likely to Lead to Crime and Delinquency. </a:t>
            </a:r>
            <a:r>
              <a:rPr lang="en-GB" sz="1100" i="1">
                <a:latin typeface="Calibri"/>
                <a:cs typeface="Times New Roman"/>
              </a:rPr>
              <a:t>Journal of Research in Crime and Delinquency</a:t>
            </a:r>
            <a:r>
              <a:rPr lang="en-GB" sz="1100">
                <a:latin typeface="Calibri"/>
                <a:cs typeface="Times New Roman"/>
              </a:rPr>
              <a:t>, [online] 38(4), pp.319–361. doi:https://doi.org/10.1177/0022427801038004001.</a:t>
            </a:r>
            <a:endParaRPr lang="en-US" sz="1100">
              <a:latin typeface="Calibri"/>
              <a:ea typeface="Source Sans Pro"/>
              <a:cs typeface="Calibri"/>
            </a:endParaRPr>
          </a:p>
          <a:p>
            <a:endParaRPr lang="en-GB" sz="1100">
              <a:latin typeface="Calibri"/>
              <a:cs typeface="Times New Roman"/>
            </a:endParaRPr>
          </a:p>
          <a:p>
            <a:r>
              <a:rPr lang="en-GB" sz="1100">
                <a:latin typeface="Calibri"/>
                <a:cs typeface="Times New Roman"/>
              </a:rPr>
              <a:t>Aseltine, R.H., Gore, S. and Gordon, J. (2000). Life Stress, Anger and Anxiety, and Delinquency: An Empirical Test of General Strain Theory. </a:t>
            </a:r>
            <a:r>
              <a:rPr lang="en-GB" sz="1100" i="1">
                <a:latin typeface="Calibri"/>
                <a:cs typeface="Times New Roman"/>
              </a:rPr>
              <a:t>Journal of Health and Social Behavior</a:t>
            </a:r>
            <a:r>
              <a:rPr lang="en-GB" sz="1100">
                <a:latin typeface="Calibri"/>
                <a:cs typeface="Times New Roman"/>
              </a:rPr>
              <a:t>, [online] 41(3), p.256. doi:https://doi.org/10.2307/2676320.</a:t>
            </a:r>
            <a:endParaRPr lang="en-GB" sz="1100">
              <a:latin typeface="Calibri"/>
              <a:ea typeface="Source Sans Pro"/>
              <a:cs typeface="Calibri"/>
            </a:endParaRPr>
          </a:p>
          <a:p>
            <a:endParaRPr lang="en-GB" sz="1100">
              <a:latin typeface="Calibri"/>
              <a:cs typeface="Times New Roman"/>
            </a:endParaRPr>
          </a:p>
          <a:p>
            <a:r>
              <a:rPr lang="en-GB" sz="1100">
                <a:latin typeface="Calibri"/>
                <a:cs typeface="Times New Roman"/>
              </a:rPr>
              <a:t>Barbieri, N., Clipper, S.J., Narvey, C., Rude, A., Craig, J.M. and Piquero, N.L. (2019). Assessing general strain theory and measures of victimization, 2002–2018. </a:t>
            </a:r>
            <a:r>
              <a:rPr lang="en-GB" sz="1100" i="1">
                <a:latin typeface="Calibri"/>
                <a:cs typeface="Times New Roman"/>
              </a:rPr>
              <a:t>Aggression and Violent Behavior</a:t>
            </a:r>
            <a:r>
              <a:rPr lang="en-GB" sz="1100">
                <a:latin typeface="Calibri"/>
                <a:cs typeface="Times New Roman"/>
              </a:rPr>
              <a:t>, 49(49), p.101304. doi:https://doi.org/10.1016/j.avb.2019.06.005.</a:t>
            </a:r>
            <a:endParaRPr lang="en-GB" sz="1100">
              <a:latin typeface="Calibri"/>
              <a:ea typeface="Source Sans Pro"/>
              <a:cs typeface="Calibri"/>
            </a:endParaRPr>
          </a:p>
          <a:p>
            <a:endParaRPr lang="en-GB" sz="1100">
              <a:latin typeface="Calibri"/>
              <a:cs typeface="Times New Roman"/>
            </a:endParaRPr>
          </a:p>
          <a:p>
            <a:r>
              <a:rPr lang="en-GB" sz="1100">
                <a:latin typeface="Calibri"/>
                <a:cs typeface="Times New Roman"/>
              </a:rPr>
              <a:t>Brezina, T. (2017). General Strain Theory. </a:t>
            </a:r>
            <a:r>
              <a:rPr lang="en-GB" sz="1100" i="1">
                <a:latin typeface="Calibri"/>
                <a:cs typeface="Times New Roman"/>
              </a:rPr>
              <a:t>Oxford Research Encyclopedia of Criminology and Criminal Justice</a:t>
            </a:r>
            <a:r>
              <a:rPr lang="en-GB" sz="1100">
                <a:latin typeface="Calibri"/>
                <a:cs typeface="Times New Roman"/>
              </a:rPr>
              <a:t>. [online] doi:https://doi.org/10.1093/acrefore/9780190264079.013.249.</a:t>
            </a:r>
            <a:endParaRPr lang="en-GB" sz="1100">
              <a:latin typeface="Calibri"/>
              <a:ea typeface="Source Sans Pro"/>
              <a:cs typeface="Calibri"/>
            </a:endParaRPr>
          </a:p>
          <a:p>
            <a:endParaRPr lang="en-GB" sz="1100">
              <a:latin typeface="Calibri"/>
              <a:cs typeface="Times New Roman"/>
            </a:endParaRPr>
          </a:p>
          <a:p>
            <a:r>
              <a:rPr lang="en-GB" sz="1100">
                <a:latin typeface="Calibri"/>
                <a:cs typeface="Times New Roman"/>
              </a:rPr>
              <a:t>Broidy, L.M. (2001). A test of general strain theory. </a:t>
            </a:r>
            <a:r>
              <a:rPr lang="en-GB" sz="1100" i="1">
                <a:latin typeface="Calibri"/>
                <a:cs typeface="Times New Roman"/>
              </a:rPr>
              <a:t>Criminology</a:t>
            </a:r>
            <a:r>
              <a:rPr lang="en-GB" sz="1100">
                <a:latin typeface="Calibri"/>
                <a:cs typeface="Times New Roman"/>
              </a:rPr>
              <a:t>, 39(1), pp.9–36. doi:https://doi.org/10.1111/j.1745-9125.2001.tb00915.x.</a:t>
            </a:r>
            <a:endParaRPr lang="en-GB" sz="1100">
              <a:latin typeface="Calibri"/>
              <a:ea typeface="Source Sans Pro"/>
              <a:cs typeface="Calibri"/>
            </a:endParaRPr>
          </a:p>
          <a:p>
            <a:endParaRPr lang="en-GB" sz="1100">
              <a:latin typeface="Calibri"/>
              <a:cs typeface="Times New Roman"/>
            </a:endParaRPr>
          </a:p>
          <a:p>
            <a:r>
              <a:rPr lang="en-GB" sz="1100">
                <a:latin typeface="Calibri"/>
                <a:cs typeface="Times New Roman"/>
              </a:rPr>
              <a:t>Colvin, M. and Pauly, J. (1983). A Critique of Criminology: Toward an Integrated Structural-Marxist Theory of Delinquency Production. </a:t>
            </a:r>
            <a:r>
              <a:rPr lang="en-GB" sz="1100" i="1">
                <a:latin typeface="Calibri"/>
                <a:cs typeface="Times New Roman"/>
              </a:rPr>
              <a:t>American Journal of Sociology</a:t>
            </a:r>
            <a:r>
              <a:rPr lang="en-GB" sz="1100">
                <a:latin typeface="Calibri"/>
                <a:cs typeface="Times New Roman"/>
              </a:rPr>
              <a:t>, [online] 89(3), pp.513–551. Available at: </a:t>
            </a:r>
            <a:r>
              <a:rPr lang="en-GB" sz="1100">
                <a:latin typeface="Calibri"/>
                <a:cs typeface="Times New Roman"/>
                <a:hlinkClick r:id="rId2">
                  <a:extLst>
                    <a:ext uri="{A12FA001-AC4F-418D-AE19-62706E023703}">
                      <ahyp:hlinkClr xmlns:ahyp="http://schemas.microsoft.com/office/drawing/2018/hyperlinkcolor" val="tx"/>
                    </a:ext>
                  </a:extLst>
                </a:hlinkClick>
              </a:rPr>
              <a:t>https://www.jstor.org/stable/2779004</a:t>
            </a:r>
            <a:r>
              <a:rPr lang="en-GB" sz="1100">
                <a:latin typeface="Calibri"/>
                <a:cs typeface="Times New Roman"/>
              </a:rPr>
              <a:t>.</a:t>
            </a:r>
            <a:endParaRPr lang="en-GB" sz="1100">
              <a:latin typeface="Calibri"/>
              <a:ea typeface="Source Sans Pro"/>
              <a:cs typeface="Calibri"/>
            </a:endParaRPr>
          </a:p>
          <a:p>
            <a:endParaRPr lang="en-GB" sz="1100">
              <a:latin typeface="Calibri"/>
              <a:cs typeface="Times New Roman"/>
            </a:endParaRPr>
          </a:p>
          <a:p>
            <a:r>
              <a:rPr lang="en-GB" sz="1100">
                <a:latin typeface="Calibri"/>
                <a:cs typeface="Times New Roman"/>
              </a:rPr>
              <a:t>Costello, B.J. and Laub, J.H. (2019). Social Control Theory: The Legacy of Travis Hirschi’s Causes of Delinquency. </a:t>
            </a:r>
            <a:r>
              <a:rPr lang="en-GB" sz="1100" i="1">
                <a:latin typeface="Calibri"/>
                <a:cs typeface="Times New Roman"/>
              </a:rPr>
              <a:t>Annual Review of Criminology</a:t>
            </a:r>
            <a:r>
              <a:rPr lang="en-GB" sz="1100">
                <a:latin typeface="Calibri"/>
                <a:cs typeface="Times New Roman"/>
              </a:rPr>
              <a:t>, [online] 3(1), pp.21–41. doi:https://doi.org/10.1146/annurev-criminol-011419-041527.</a:t>
            </a:r>
            <a:endParaRPr lang="en-GB" sz="1100">
              <a:latin typeface="Calibri"/>
              <a:ea typeface="Source Sans Pro"/>
              <a:cs typeface="Calibri"/>
            </a:endParaRPr>
          </a:p>
          <a:p>
            <a:endParaRPr lang="en-GB" sz="1100">
              <a:latin typeface="Calibri"/>
              <a:cs typeface="Times New Roman"/>
            </a:endParaRPr>
          </a:p>
          <a:p>
            <a:r>
              <a:rPr lang="en-GB" sz="1100">
                <a:latin typeface="Calibri"/>
                <a:cs typeface="Times New Roman"/>
              </a:rPr>
              <a:t>Cullen, F.T., Wilcox, P., Samspon, R.J. and Dooley, B.D. (2017). </a:t>
            </a:r>
            <a:r>
              <a:rPr lang="en-GB" sz="1100" i="1">
                <a:latin typeface="Calibri"/>
                <a:cs typeface="Times New Roman"/>
              </a:rPr>
              <a:t>Challenging Criminological Theory: The Legacy of Ruth Rosner Kornhauser</a:t>
            </a:r>
            <a:r>
              <a:rPr lang="en-GB" sz="1100">
                <a:latin typeface="Calibri"/>
                <a:cs typeface="Times New Roman"/>
              </a:rPr>
              <a:t>. [online] </a:t>
            </a:r>
            <a:r>
              <a:rPr lang="en-GB" sz="1100" i="1">
                <a:latin typeface="Calibri"/>
                <a:cs typeface="Times New Roman"/>
              </a:rPr>
              <a:t>Google Books</a:t>
            </a:r>
            <a:r>
              <a:rPr lang="en-GB" sz="1100">
                <a:latin typeface="Calibri"/>
                <a:cs typeface="Times New Roman"/>
              </a:rPr>
              <a:t>. Routledge. Available at: </a:t>
            </a:r>
            <a:r>
              <a:rPr lang="en-GB" sz="1100">
                <a:latin typeface="Calibri"/>
                <a:cs typeface="Times New Roman"/>
                <a:hlinkClick r:id="rId3">
                  <a:extLst>
                    <a:ext uri="{A12FA001-AC4F-418D-AE19-62706E023703}">
                      <ahyp:hlinkClr xmlns:ahyp="http://schemas.microsoft.com/office/drawing/2018/hyperlinkcolor" val="tx"/>
                    </a:ext>
                  </a:extLst>
                </a:hlinkClick>
              </a:rPr>
              <a:t>https://books.google.co.uk/books?hl=en&amp;lr=&amp;id=vFYPEAAAQBAJ&amp;oi=fnd&amp;pg=PA145&amp;dq=general+strain+theory+criticism&amp;ots=SMS6IMd2Y1&amp;sig=n7ZWGGkRYsdBjUyeMoL5u9KDy14&amp;redir_esc=y#v=onepage&amp;q=general%20strain%20theory%20criticism&amp;f=false</a:t>
            </a:r>
            <a:r>
              <a:rPr lang="en-GB" sz="1100">
                <a:latin typeface="Calibri"/>
                <a:cs typeface="Times New Roman"/>
              </a:rPr>
              <a:t> [Accessed 26 Feb. 2024].</a:t>
            </a:r>
            <a:endParaRPr lang="en-GB" sz="1100">
              <a:latin typeface="Calibri"/>
              <a:ea typeface="Source Sans Pro"/>
              <a:cs typeface="Times New Roman"/>
            </a:endParaRPr>
          </a:p>
          <a:p>
            <a:endParaRPr lang="en-GB" sz="1100">
              <a:latin typeface="Calibri"/>
              <a:cs typeface="Times New Roman"/>
            </a:endParaRPr>
          </a:p>
          <a:p>
            <a:r>
              <a:rPr lang="en-GB" sz="1100">
                <a:latin typeface="Calibri"/>
                <a:ea typeface="+mn-lt"/>
                <a:cs typeface="+mn-lt"/>
              </a:rPr>
              <a:t>East, B. (1995) 'Social control and the violation of human rights: the relationship between sociological variables and serial murder', </a:t>
            </a:r>
            <a:r>
              <a:rPr lang="en-GB" sz="1100" i="1">
                <a:latin typeface="Calibri"/>
                <a:ea typeface="+mn-lt"/>
                <a:cs typeface="+mn-lt"/>
              </a:rPr>
              <a:t>Criminology</a:t>
            </a:r>
            <a:endParaRPr lang="en-GB" sz="1100">
              <a:latin typeface="Calibri"/>
              <a:cs typeface="Calibri"/>
            </a:endParaRPr>
          </a:p>
          <a:p>
            <a:endParaRPr lang="en-GB" sz="1100">
              <a:latin typeface="Calibri"/>
              <a:cs typeface="Times New Roman"/>
            </a:endParaRPr>
          </a:p>
          <a:p>
            <a:r>
              <a:rPr lang="en-GB" sz="1100">
                <a:latin typeface="Calibri"/>
                <a:cs typeface="Times New Roman"/>
              </a:rPr>
              <a:t>Heimer, K. (1996). Gender, Interaction, and Delinquency: Testing a Theory of Differential Social Control. </a:t>
            </a:r>
            <a:r>
              <a:rPr lang="en-GB" sz="1100" i="1">
                <a:latin typeface="Calibri"/>
                <a:cs typeface="Times New Roman"/>
              </a:rPr>
              <a:t>Social Psychology Quarterly</a:t>
            </a:r>
            <a:r>
              <a:rPr lang="en-GB" sz="1100">
                <a:latin typeface="Calibri"/>
                <a:cs typeface="Times New Roman"/>
              </a:rPr>
              <a:t>, 59(1), p.39. doi:https://doi.org/10.2307/2787118.</a:t>
            </a:r>
            <a:endParaRPr lang="en-GB" sz="1100">
              <a:latin typeface="Calibri"/>
              <a:ea typeface="Source Sans Pro"/>
              <a:cs typeface="Calibri"/>
            </a:endParaRPr>
          </a:p>
          <a:p>
            <a:endParaRPr lang="en-GB" sz="1100">
              <a:latin typeface="Calibri"/>
              <a:cs typeface="Times New Roman"/>
            </a:endParaRPr>
          </a:p>
          <a:p>
            <a:r>
              <a:rPr lang="en-GB" sz="1100">
                <a:latin typeface="Calibri"/>
                <a:cs typeface="Times New Roman"/>
              </a:rPr>
              <a:t>Lacombe, D. (1996). Reforming Foucault: a Critique of the Social Control Thesis. </a:t>
            </a:r>
            <a:r>
              <a:rPr lang="en-GB" sz="1100" i="1">
                <a:latin typeface="Calibri"/>
                <a:cs typeface="Times New Roman"/>
              </a:rPr>
              <a:t>The British Journal of Sociology</a:t>
            </a:r>
            <a:r>
              <a:rPr lang="en-GB" sz="1100">
                <a:latin typeface="Calibri"/>
                <a:cs typeface="Times New Roman"/>
              </a:rPr>
              <a:t>, [online] 47(2), p.332. doi:https://doi.org/10.2307/591730.</a:t>
            </a:r>
            <a:endParaRPr lang="en-GB" sz="1100">
              <a:latin typeface="Calibri"/>
              <a:ea typeface="Source Sans Pro"/>
              <a:cs typeface="Calibri"/>
            </a:endParaRPr>
          </a:p>
          <a:p>
            <a:endParaRPr lang="en-GB" sz="1100">
              <a:latin typeface="Calibri"/>
              <a:cs typeface="Times New Roman"/>
            </a:endParaRPr>
          </a:p>
          <a:p>
            <a:r>
              <a:rPr lang="en-GB" sz="1100">
                <a:latin typeface="Calibri"/>
                <a:cs typeface="Times New Roman"/>
              </a:rPr>
              <a:t>Mazerolle, P., Burton, V.S., Cullen, F.T., Evans, T.David. and Payne, G.L. (2000). Strain, anger, and delinquent adaptations Specifying general strain theory. </a:t>
            </a:r>
            <a:r>
              <a:rPr lang="en-GB" sz="1100" i="1">
                <a:latin typeface="Calibri"/>
                <a:cs typeface="Times New Roman"/>
              </a:rPr>
              <a:t>Journal of Criminal Justice</a:t>
            </a:r>
            <a:r>
              <a:rPr lang="en-GB" sz="1100">
                <a:latin typeface="Calibri"/>
                <a:cs typeface="Times New Roman"/>
              </a:rPr>
              <a:t>, 28(2), pp.89–101. doi:https://doi.org/10.1016/s0047-2352(99)00041-0.</a:t>
            </a:r>
            <a:endParaRPr lang="en-GB" sz="1100">
              <a:latin typeface="Calibri"/>
              <a:ea typeface="Source Sans Pro"/>
              <a:cs typeface="Calibri"/>
            </a:endParaRPr>
          </a:p>
          <a:p>
            <a:endParaRPr lang="en-GB" sz="1100">
              <a:latin typeface="Calibri"/>
              <a:cs typeface="Times New Roman"/>
            </a:endParaRPr>
          </a:p>
          <a:p>
            <a:r>
              <a:rPr lang="en-GB" sz="1100">
                <a:latin typeface="Calibri"/>
                <a:cs typeface="Times New Roman"/>
              </a:rPr>
              <a:t>Triplett, R.A., Gainey, R.R. and Sun, I.Y. (2003). Institutional Strength, Social Control and Neighborhood Crime Rates. </a:t>
            </a:r>
            <a:r>
              <a:rPr lang="en-GB" sz="1100" i="1">
                <a:latin typeface="Calibri"/>
                <a:cs typeface="Times New Roman"/>
              </a:rPr>
              <a:t>Theoretical Criminology</a:t>
            </a:r>
            <a:r>
              <a:rPr lang="en-GB" sz="1100">
                <a:latin typeface="Calibri"/>
                <a:cs typeface="Times New Roman"/>
              </a:rPr>
              <a:t>, 7(4), pp.439–467. doi:https://doi.org/10.1177/13624806030074003.</a:t>
            </a:r>
            <a:endParaRPr lang="en-GB" sz="1100">
              <a:latin typeface="Calibri"/>
              <a:ea typeface="Source Sans Pro"/>
              <a:cs typeface="Calibri"/>
            </a:endParaRPr>
          </a:p>
          <a:p>
            <a:endParaRPr lang="en-GB" sz="1100">
              <a:latin typeface="Calibri"/>
              <a:cs typeface="Times New Roman"/>
            </a:endParaRPr>
          </a:p>
          <a:p>
            <a:r>
              <a:rPr lang="en-GB" sz="1100">
                <a:latin typeface="Calibri"/>
                <a:cs typeface="Times New Roman"/>
              </a:rPr>
              <a:t>Wells, L.Edward., Rankin, J.H. and Henry, S. (2011). </a:t>
            </a:r>
            <a:r>
              <a:rPr lang="en-GB" sz="1100" i="1">
                <a:latin typeface="Calibri"/>
                <a:cs typeface="Times New Roman"/>
              </a:rPr>
              <a:t>Social Control and Self-Control Theories of Crime and Deviance</a:t>
            </a:r>
            <a:r>
              <a:rPr lang="en-GB" sz="1100">
                <a:latin typeface="Calibri"/>
                <a:cs typeface="Times New Roman"/>
              </a:rPr>
              <a:t>. Brookfield: Taylor and Francis.</a:t>
            </a:r>
            <a:endParaRPr lang="en-GB" sz="1100">
              <a:latin typeface="Calibri"/>
              <a:ea typeface="Source Sans Pro"/>
              <a:cs typeface="Calibri"/>
            </a:endParaRPr>
          </a:p>
          <a:p>
            <a:pPr algn="l"/>
            <a:endParaRPr lang="en-GB" sz="1400">
              <a:ea typeface="Source Sans Pro"/>
            </a:endParaRPr>
          </a:p>
        </p:txBody>
      </p:sp>
      <p:sp>
        <p:nvSpPr>
          <p:cNvPr id="5" name="TextBox 4">
            <a:extLst>
              <a:ext uri="{FF2B5EF4-FFF2-40B4-BE49-F238E27FC236}">
                <a16:creationId xmlns:a16="http://schemas.microsoft.com/office/drawing/2014/main" id="{477B47DE-56C9-84D2-63C4-07FD7E6F0D32}"/>
              </a:ext>
            </a:extLst>
          </p:cNvPr>
          <p:cNvSpPr txBox="1"/>
          <p:nvPr/>
        </p:nvSpPr>
        <p:spPr>
          <a:xfrm>
            <a:off x="3547437" y="39221"/>
            <a:ext cx="45364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Source Sans Pro"/>
              </a:rPr>
              <a:t>References: Kimberley Collins, 2223837 </a:t>
            </a:r>
            <a:endParaRPr lang="en-GB"/>
          </a:p>
        </p:txBody>
      </p:sp>
    </p:spTree>
    <p:extLst>
      <p:ext uri="{BB962C8B-B14F-4D97-AF65-F5344CB8AC3E}">
        <p14:creationId xmlns:p14="http://schemas.microsoft.com/office/powerpoint/2010/main" val="2988717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36326AE9-465A-A956-31C9-79F34CDC5C20}"/>
              </a:ext>
            </a:extLst>
          </p:cNvPr>
          <p:cNvSpPr>
            <a:spLocks noGrp="1"/>
          </p:cNvSpPr>
          <p:nvPr>
            <p:ph type="title"/>
          </p:nvPr>
        </p:nvSpPr>
        <p:spPr>
          <a:xfrm>
            <a:off x="2484384" y="117575"/>
            <a:ext cx="7281723" cy="2046046"/>
          </a:xfrm>
        </p:spPr>
        <p:txBody>
          <a:bodyPr vert="horz" lIns="91440" tIns="45720" rIns="91440" bIns="45720" rtlCol="0" anchor="b">
            <a:noAutofit/>
          </a:bodyPr>
          <a:lstStyle/>
          <a:p>
            <a:r>
              <a:rPr lang="en-GB">
                <a:ea typeface="+mj-lt"/>
                <a:cs typeface="+mj-lt"/>
              </a:rPr>
              <a:t>Born:  Atavism Theory- Cesare Lombroso (1876)</a:t>
            </a:r>
            <a:endParaRPr lang="en-GB" i="1">
              <a:ea typeface="+mj-lt"/>
              <a:cs typeface="+mj-lt"/>
            </a:endParaRPr>
          </a:p>
          <a:p>
            <a:endParaRPr lang="en-GB" sz="3100">
              <a:ea typeface="Source Sans Pro"/>
            </a:endParaRPr>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BDD8BD5B-A122-0D5B-CF06-B14DB1DCFB2C}"/>
              </a:ext>
            </a:extLst>
          </p:cNvPr>
          <p:cNvSpPr>
            <a:spLocks noGrp="1"/>
          </p:cNvSpPr>
          <p:nvPr>
            <p:ph idx="1"/>
          </p:nvPr>
        </p:nvSpPr>
        <p:spPr>
          <a:xfrm>
            <a:off x="2232252" y="2125737"/>
            <a:ext cx="4463623" cy="4044463"/>
          </a:xfrm>
        </p:spPr>
        <p:txBody>
          <a:bodyPr vert="horz" lIns="91440" tIns="45720" rIns="91440" bIns="45720" rtlCol="0" anchor="t">
            <a:normAutofit/>
          </a:bodyPr>
          <a:lstStyle/>
          <a:p>
            <a:endParaRPr lang="en-GB" sz="1500">
              <a:latin typeface="Calibri"/>
              <a:ea typeface="Source Sans Pro"/>
              <a:cs typeface="Calibri"/>
            </a:endParaRPr>
          </a:p>
          <a:p>
            <a:endParaRPr lang="en-GB" sz="1500">
              <a:ea typeface="Source Sans Pro"/>
            </a:endParaRPr>
          </a:p>
          <a:p>
            <a:endParaRPr lang="en-GB" sz="1500">
              <a:ea typeface="Source Sans Pro"/>
            </a:endParaRPr>
          </a:p>
        </p:txBody>
      </p:sp>
      <p:sp>
        <p:nvSpPr>
          <p:cNvPr id="19" name="Freeform: Shape 18">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1" name="Freeform: Shape 20">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Freeform: Shape 22">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5"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6" name="Freeform: Shape 25">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TextBox 3">
            <a:extLst>
              <a:ext uri="{FF2B5EF4-FFF2-40B4-BE49-F238E27FC236}">
                <a16:creationId xmlns:a16="http://schemas.microsoft.com/office/drawing/2014/main" id="{C28F25D3-540D-5E16-1868-CBE56439D786}"/>
              </a:ext>
            </a:extLst>
          </p:cNvPr>
          <p:cNvSpPr txBox="1"/>
          <p:nvPr/>
        </p:nvSpPr>
        <p:spPr>
          <a:xfrm>
            <a:off x="1259772" y="2174209"/>
            <a:ext cx="6964188"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a:ea typeface="+mn-lt"/>
                <a:cs typeface="+mn-lt"/>
              </a:rPr>
              <a:t>Cesare Lombroso started the Italian positivist criminology school, saying criminal behaviour is inherited and can be spotted through physical traits (Gatti 2012). </a:t>
            </a:r>
          </a:p>
          <a:p>
            <a:pPr marL="285750" indent="-285750">
              <a:buFont typeface="Arial"/>
              <a:buChar char="•"/>
            </a:pPr>
            <a:endParaRPr lang="en-GB" sz="2400">
              <a:ea typeface="+mn-lt"/>
              <a:cs typeface="+mn-lt"/>
            </a:endParaRPr>
          </a:p>
          <a:p>
            <a:pPr marL="285750" indent="-285750">
              <a:buFont typeface="Arial"/>
              <a:buChar char="•"/>
            </a:pPr>
            <a:r>
              <a:rPr lang="en-GB" sz="2400">
                <a:ea typeface="+mn-lt"/>
                <a:cs typeface="+mn-lt"/>
              </a:rPr>
              <a:t>Recently, psychologists found genes they think can lead to criminal behaviour (Gatti 2012). </a:t>
            </a:r>
            <a:endParaRPr lang="en-GB">
              <a:latin typeface="Source Sans Pro"/>
              <a:ea typeface="+mn-lt"/>
              <a:cs typeface="Arial"/>
            </a:endParaRPr>
          </a:p>
          <a:p>
            <a:pPr marL="285750" indent="-285750">
              <a:buFont typeface="Arial"/>
              <a:buChar char="•"/>
            </a:pPr>
            <a:endParaRPr lang="en-GB" sz="2400">
              <a:latin typeface="Source Sans Pro"/>
              <a:ea typeface="+mn-lt"/>
              <a:cs typeface="Arial"/>
            </a:endParaRPr>
          </a:p>
          <a:p>
            <a:pPr marL="285750" indent="-285750">
              <a:buFont typeface="Arial"/>
              <a:buChar char="•"/>
            </a:pPr>
            <a:r>
              <a:rPr lang="en-GB" sz="2400">
                <a:latin typeface="Source Sans Pro"/>
                <a:ea typeface="+mn-lt"/>
                <a:cs typeface="Arial"/>
              </a:rPr>
              <a:t>Physical characteristics are not in practise within modern day policing as the idea that certain traits have been discredited and considered pseudoscience (</a:t>
            </a:r>
            <a:r>
              <a:rPr lang="en-GB" sz="2400">
                <a:ea typeface="+mn-lt"/>
                <a:cs typeface="+mn-lt"/>
              </a:rPr>
              <a:t>Cole 2001). </a:t>
            </a:r>
          </a:p>
          <a:p>
            <a:pPr marL="285750" indent="-285750">
              <a:buFont typeface="Arial"/>
              <a:buChar char="•"/>
            </a:pPr>
            <a:endParaRPr lang="en-GB" sz="2400">
              <a:latin typeface="Source Sans Pro"/>
              <a:ea typeface="+mn-lt"/>
              <a:cs typeface="+mn-lt"/>
            </a:endParaRPr>
          </a:p>
        </p:txBody>
      </p:sp>
    </p:spTree>
    <p:extLst>
      <p:ext uri="{BB962C8B-B14F-4D97-AF65-F5344CB8AC3E}">
        <p14:creationId xmlns:p14="http://schemas.microsoft.com/office/powerpoint/2010/main" val="744553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9BB0A-3D62-8026-EEAB-7C7C830F065C}"/>
              </a:ext>
            </a:extLst>
          </p:cNvPr>
          <p:cNvSpPr>
            <a:spLocks noGrp="1"/>
          </p:cNvSpPr>
          <p:nvPr>
            <p:ph type="title"/>
          </p:nvPr>
        </p:nvSpPr>
        <p:spPr>
          <a:xfrm>
            <a:off x="1102368" y="1877492"/>
            <a:ext cx="4030132" cy="3215373"/>
          </a:xfrm>
        </p:spPr>
        <p:txBody>
          <a:bodyPr>
            <a:normAutofit/>
          </a:bodyPr>
          <a:lstStyle/>
          <a:p>
            <a:pPr algn="ctr"/>
            <a:r>
              <a:rPr lang="en-GB">
                <a:ea typeface="Source Sans Pro"/>
              </a:rPr>
              <a:t>Strengths</a:t>
            </a:r>
            <a:endParaRPr lang="en-GB"/>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05358E7-A474-5A4E-14AF-D33C18FCE9CC}"/>
              </a:ext>
            </a:extLst>
          </p:cNvPr>
          <p:cNvSpPr>
            <a:spLocks noGrp="1"/>
          </p:cNvSpPr>
          <p:nvPr>
            <p:ph idx="1"/>
          </p:nvPr>
        </p:nvSpPr>
        <p:spPr>
          <a:xfrm>
            <a:off x="5764222" y="497715"/>
            <a:ext cx="5687819" cy="4984469"/>
          </a:xfrm>
        </p:spPr>
        <p:txBody>
          <a:bodyPr vert="horz" lIns="91440" tIns="45720" rIns="91440" bIns="45720" rtlCol="0" anchor="t">
            <a:normAutofit/>
          </a:bodyPr>
          <a:lstStyle/>
          <a:p>
            <a:r>
              <a:rPr lang="en-GB" sz="2400">
                <a:ea typeface="+mn-lt"/>
                <a:cs typeface="+mn-lt"/>
              </a:rPr>
              <a:t>It has allowed further research to be conducted on the subject matter to be able to adapt and reform (Munthe 2015).  </a:t>
            </a:r>
            <a:endParaRPr lang="en-GB" sz="2400">
              <a:ea typeface="Source Sans Pro"/>
            </a:endParaRPr>
          </a:p>
          <a:p>
            <a:r>
              <a:rPr lang="en-GB" sz="2400">
                <a:ea typeface="+mn-lt"/>
                <a:cs typeface="+mn-lt"/>
              </a:rPr>
              <a:t>Lombroso identified a range of physical traits and malformations which helped the development of forensic science </a:t>
            </a:r>
            <a:r>
              <a:rPr lang="en-GB" sz="2400">
                <a:latin typeface="Arial"/>
                <a:ea typeface="+mn-lt"/>
                <a:cs typeface="Arial"/>
              </a:rPr>
              <a:t>(Munthe 2015).  </a:t>
            </a:r>
          </a:p>
          <a:p>
            <a:r>
              <a:rPr lang="en-GB" sz="2400">
                <a:ea typeface="+mn-lt"/>
                <a:cs typeface="+mn-lt"/>
              </a:rPr>
              <a:t>Lombroso's theory recognized that people are different and suggested that some may have natural tendencies for crime because of biology. This added depth to our understanding of crime (University of Missouri 2011). </a:t>
            </a:r>
            <a:endParaRPr lang="en-GB" sz="2400"/>
          </a:p>
          <a:p>
            <a:endParaRPr lang="en-GB">
              <a:ea typeface="Source Sans Pro"/>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61394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135172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7BC5C0-9103-087E-2852-D4E30AB95CC9}"/>
              </a:ext>
            </a:extLst>
          </p:cNvPr>
          <p:cNvSpPr>
            <a:spLocks noGrp="1"/>
          </p:cNvSpPr>
          <p:nvPr>
            <p:ph type="title"/>
          </p:nvPr>
        </p:nvSpPr>
        <p:spPr>
          <a:xfrm>
            <a:off x="1102368" y="1877492"/>
            <a:ext cx="4030132" cy="3215373"/>
          </a:xfrm>
        </p:spPr>
        <p:txBody>
          <a:bodyPr>
            <a:normAutofit/>
          </a:bodyPr>
          <a:lstStyle/>
          <a:p>
            <a:pPr algn="ctr"/>
            <a:r>
              <a:rPr lang="en-GB">
                <a:ea typeface="Source Sans Pro"/>
              </a:rPr>
              <a:t>Weaknesses</a:t>
            </a:r>
            <a:endParaRPr lang="en-GB"/>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67CE2BE7-207F-A9AE-3556-89FD06B22D0C}"/>
              </a:ext>
            </a:extLst>
          </p:cNvPr>
          <p:cNvSpPr>
            <a:spLocks noGrp="1"/>
          </p:cNvSpPr>
          <p:nvPr>
            <p:ph idx="1"/>
          </p:nvPr>
        </p:nvSpPr>
        <p:spPr>
          <a:xfrm>
            <a:off x="5980869" y="241847"/>
            <a:ext cx="5821934" cy="5228242"/>
          </a:xfrm>
        </p:spPr>
        <p:txBody>
          <a:bodyPr vert="horz" lIns="91440" tIns="45720" rIns="91440" bIns="45720" rtlCol="0" anchor="t">
            <a:normAutofit fontScale="92500" lnSpcReduction="20000"/>
          </a:bodyPr>
          <a:lstStyle/>
          <a:p>
            <a:r>
              <a:rPr lang="en-GB">
                <a:ea typeface="+mn-lt"/>
                <a:cs typeface="+mn-lt"/>
              </a:rPr>
              <a:t>Lombroso’s  theory was over complicated by only looking at biological factors and forgetting social, economic and environmental factors</a:t>
            </a:r>
            <a:r>
              <a:rPr lang="en-GB" sz="2400">
                <a:ea typeface="+mn-lt"/>
                <a:cs typeface="+mn-lt"/>
              </a:rPr>
              <a:t> (Brookes 2023). </a:t>
            </a:r>
            <a:endParaRPr lang="en-GB" sz="2400">
              <a:ea typeface="Source Sans Pro"/>
            </a:endParaRPr>
          </a:p>
          <a:p>
            <a:r>
              <a:rPr lang="en-GB">
                <a:ea typeface="+mn-lt"/>
                <a:cs typeface="+mn-lt"/>
              </a:rPr>
              <a:t>Lombroso's theory mostly studied prisoners, ignoring other types of criminals, which made it less relevant to understanding crime in general (</a:t>
            </a:r>
            <a:r>
              <a:rPr lang="en-GB" sz="2400">
                <a:ea typeface="+mn-lt"/>
                <a:cs typeface="+mn-lt"/>
              </a:rPr>
              <a:t>Mazzarello 2011). </a:t>
            </a:r>
            <a:endParaRPr lang="en-GB" sz="2400">
              <a:ea typeface="Source Sans Pro"/>
            </a:endParaRPr>
          </a:p>
          <a:p>
            <a:r>
              <a:rPr lang="en-GB">
                <a:ea typeface="+mn-lt"/>
                <a:cs typeface="+mn-lt"/>
              </a:rPr>
              <a:t>Ethical worries arose due to Lombroso's focus on biological determinism, which could lead to justifying harmful policies like eugenics and discrimination against those deemed biologically inferior (</a:t>
            </a:r>
            <a:r>
              <a:rPr lang="en-GB" sz="2400">
                <a:ea typeface="+mn-lt"/>
                <a:cs typeface="+mn-lt"/>
              </a:rPr>
              <a:t>Mazzarello 2011). </a:t>
            </a:r>
            <a:endParaRPr lang="en-GB">
              <a:ea typeface="+mn-lt"/>
              <a:cs typeface="+mn-lt"/>
            </a:endParaRPr>
          </a:p>
          <a:p>
            <a:endParaRPr lang="en-GB">
              <a:ea typeface="Source Sans Pro"/>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61394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509555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0FF93F-F865-5FA0-5ACE-76B9C7B9E916}"/>
              </a:ext>
            </a:extLst>
          </p:cNvPr>
          <p:cNvSpPr>
            <a:spLocks noGrp="1"/>
          </p:cNvSpPr>
          <p:nvPr>
            <p:ph type="title"/>
          </p:nvPr>
        </p:nvSpPr>
        <p:spPr>
          <a:xfrm>
            <a:off x="938907" y="282800"/>
            <a:ext cx="5217172" cy="1288673"/>
          </a:xfrm>
        </p:spPr>
        <p:txBody>
          <a:bodyPr anchor="b">
            <a:normAutofit fontScale="90000"/>
          </a:bodyPr>
          <a:lstStyle/>
          <a:p>
            <a:r>
              <a:rPr lang="en-GB" sz="3400">
                <a:ea typeface="Source Sans Pro"/>
              </a:rPr>
              <a:t>Born: Antisocial personality disorder - </a:t>
            </a:r>
            <a:r>
              <a:rPr lang="en-GB" sz="3400">
                <a:ea typeface="+mj-lt"/>
                <a:cs typeface="+mj-lt"/>
              </a:rPr>
              <a:t>Cesare Lombroso (1876). </a:t>
            </a:r>
            <a:endParaRPr lang="en-GB" sz="3400"/>
          </a:p>
        </p:txBody>
      </p:sp>
      <p:grpSp>
        <p:nvGrpSpPr>
          <p:cNvPr id="11" name="Graphic 38">
            <a:extLst>
              <a:ext uri="{FF2B5EF4-FFF2-40B4-BE49-F238E27FC236}">
                <a16:creationId xmlns:a16="http://schemas.microsoft.com/office/drawing/2014/main" id="{A3709225-45BD-4CB5-BED5-6A68EDA555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22669" y="764273"/>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8C942C2B-45B1-458A-8005-9D3AB3433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3F7C494-DAD3-45A9-B68C-D69E3DED5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BC9D362F-A0BC-46E8-B739-CC9BEBDA5B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22669" y="764273"/>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DBA52944-DE64-4F5C-B8FC-B70E68B5E0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56C7690-20D4-475A-BC10-531EE3E15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50605184-D285-9D5E-8DFF-5EC4281E56C5}"/>
              </a:ext>
            </a:extLst>
          </p:cNvPr>
          <p:cNvSpPr>
            <a:spLocks noGrp="1"/>
          </p:cNvSpPr>
          <p:nvPr>
            <p:ph idx="1"/>
          </p:nvPr>
        </p:nvSpPr>
        <p:spPr>
          <a:xfrm>
            <a:off x="938906" y="1715151"/>
            <a:ext cx="5217173" cy="4351338"/>
          </a:xfrm>
        </p:spPr>
        <p:txBody>
          <a:bodyPr vert="horz" lIns="91440" tIns="45720" rIns="91440" bIns="45720" rtlCol="0" anchor="t">
            <a:normAutofit fontScale="92500" lnSpcReduction="20000"/>
          </a:bodyPr>
          <a:lstStyle/>
          <a:p>
            <a:r>
              <a:rPr lang="en-GB" sz="2400">
                <a:latin typeface="Calibri"/>
                <a:ea typeface="+mn-lt"/>
                <a:cs typeface="+mn-lt"/>
              </a:rPr>
              <a:t>Bundy was diagnosed with psychopathy which is known as antisocial personality disorder. This has played a part within Bundy's thought process and the way in which he processes things (</a:t>
            </a:r>
            <a:r>
              <a:rPr lang="en-GB" sz="2400">
                <a:ea typeface="+mn-lt"/>
                <a:cs typeface="+mn-lt"/>
              </a:rPr>
              <a:t>Restore Mental Health 2023). </a:t>
            </a:r>
            <a:endParaRPr lang="en-GB" sz="2400">
              <a:latin typeface="Calibri"/>
              <a:ea typeface="+mn-lt"/>
              <a:cs typeface="+mn-lt"/>
            </a:endParaRPr>
          </a:p>
          <a:p>
            <a:r>
              <a:rPr lang="en-GB" sz="2400">
                <a:latin typeface="Calibri"/>
                <a:ea typeface="+mn-lt"/>
                <a:cs typeface="+mn-lt"/>
              </a:rPr>
              <a:t>Bundy was described as charming and articulate. Many asked how could a clean-cut law student with no criminal record do this (</a:t>
            </a:r>
            <a:r>
              <a:rPr lang="en-GB" sz="2400" err="1">
                <a:ea typeface="+mn-lt"/>
                <a:cs typeface="+mn-lt"/>
              </a:rPr>
              <a:t>Plercy</a:t>
            </a:r>
            <a:r>
              <a:rPr lang="en-GB" sz="2400">
                <a:ea typeface="+mn-lt"/>
                <a:cs typeface="+mn-lt"/>
              </a:rPr>
              <a:t> 2023). </a:t>
            </a:r>
          </a:p>
          <a:p>
            <a:r>
              <a:rPr lang="en-GB" sz="2400">
                <a:latin typeface="Calibri"/>
                <a:ea typeface="Source Sans Pro"/>
              </a:rPr>
              <a:t>Thomas </a:t>
            </a:r>
            <a:r>
              <a:rPr lang="en-GB" sz="2400" err="1">
                <a:latin typeface="Calibri"/>
                <a:ea typeface="Source Sans Pro"/>
                <a:cs typeface="Calibri"/>
              </a:rPr>
              <a:t>Widiger</a:t>
            </a:r>
            <a:r>
              <a:rPr lang="en-GB" sz="2400">
                <a:latin typeface="Calibri"/>
                <a:ea typeface="Source Sans Pro"/>
                <a:cs typeface="Calibri"/>
              </a:rPr>
              <a:t> states that due</a:t>
            </a:r>
            <a:r>
              <a:rPr lang="en-GB" sz="2400">
                <a:latin typeface="Calibri"/>
                <a:ea typeface="Source Sans Pro"/>
              </a:rPr>
              <a:t> to avoiding punishment Bundy was a successful psychopath </a:t>
            </a:r>
            <a:r>
              <a:rPr lang="en-GB" sz="2400">
                <a:ea typeface="+mn-lt"/>
                <a:cs typeface="+mn-lt"/>
              </a:rPr>
              <a:t>(</a:t>
            </a:r>
            <a:r>
              <a:rPr lang="en-GB" sz="2400" err="1">
                <a:ea typeface="+mn-lt"/>
                <a:cs typeface="+mn-lt"/>
              </a:rPr>
              <a:t>Plercy</a:t>
            </a:r>
            <a:r>
              <a:rPr lang="en-GB" sz="2400">
                <a:ea typeface="+mn-lt"/>
                <a:cs typeface="+mn-lt"/>
              </a:rPr>
              <a:t> 2023). </a:t>
            </a:r>
            <a:endParaRPr lang="en-GB" sz="2400">
              <a:latin typeface="Calibri"/>
              <a:ea typeface="Source Sans Pro"/>
              <a:cs typeface="Calibri"/>
            </a:endParaRPr>
          </a:p>
          <a:p>
            <a:pPr marL="0" indent="0">
              <a:buNone/>
            </a:pPr>
            <a:br>
              <a:rPr lang="en-US" sz="1800"/>
            </a:br>
            <a:endParaRPr lang="en-US" sz="1800">
              <a:ea typeface="Source Sans Pro"/>
            </a:endParaRPr>
          </a:p>
          <a:p>
            <a:endParaRPr lang="en-GB" sz="1800">
              <a:ea typeface="+mn-lt"/>
              <a:cs typeface="+mn-lt"/>
            </a:endParaRPr>
          </a:p>
          <a:p>
            <a:endParaRPr lang="en-GB" sz="1800">
              <a:ea typeface="Source Sans Pro"/>
            </a:endParaRPr>
          </a:p>
          <a:p>
            <a:endParaRPr lang="en-GB" sz="1800">
              <a:ea typeface="Source Sans Pro"/>
            </a:endParaRPr>
          </a:p>
        </p:txBody>
      </p:sp>
      <p:sp>
        <p:nvSpPr>
          <p:cNvPr id="19" name="Oval 18">
            <a:extLst>
              <a:ext uri="{FF2B5EF4-FFF2-40B4-BE49-F238E27FC236}">
                <a16:creationId xmlns:a16="http://schemas.microsoft.com/office/drawing/2014/main" id="{7665E5EC-40DD-4076-879B-B07223D5A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045"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96F7F90D-227A-418D-9A0A-2E04468C6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045"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 name="Picture 3" descr="A person with a beard and glasses&#10;&#10;Description automatically generated">
            <a:extLst>
              <a:ext uri="{FF2B5EF4-FFF2-40B4-BE49-F238E27FC236}">
                <a16:creationId xmlns:a16="http://schemas.microsoft.com/office/drawing/2014/main" id="{D7584818-809A-4BA0-49C9-92FE4343B05F}"/>
              </a:ext>
            </a:extLst>
          </p:cNvPr>
          <p:cNvPicPr>
            <a:picLocks noChangeAspect="1"/>
          </p:cNvPicPr>
          <p:nvPr/>
        </p:nvPicPr>
        <p:blipFill>
          <a:blip r:embed="rId2"/>
          <a:stretch>
            <a:fillRect/>
          </a:stretch>
        </p:blipFill>
        <p:spPr>
          <a:xfrm>
            <a:off x="7693645" y="1551629"/>
            <a:ext cx="2976032" cy="3217333"/>
          </a:xfrm>
          <a:prstGeom prst="rect">
            <a:avLst/>
          </a:prstGeom>
        </p:spPr>
      </p:pic>
      <p:grpSp>
        <p:nvGrpSpPr>
          <p:cNvPr id="23" name="Graphic 4">
            <a:extLst>
              <a:ext uri="{FF2B5EF4-FFF2-40B4-BE49-F238E27FC236}">
                <a16:creationId xmlns:a16="http://schemas.microsoft.com/office/drawing/2014/main" id="{E2DB0E87-A743-40DF-A082-9D0767DC42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35753" y="4903343"/>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3C4CB329-05C8-413D-9C7D-0D09719771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455A2053-BA33-4AD1-AE53-12E0B713D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06B486E5-C097-4CB7-8E4E-651DB6E06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F1E8012-3B20-4A44-93FB-9CB5882D53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6ADD32FA-095F-48AB-AA71-053F4D7A5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8B29E0D-87FE-476C-A364-9680E4DE1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1431F908-419F-44CA-8BA2-BB96254CC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56E902C-1CA2-4A3D-8C73-5537C04E7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26707B0-58E2-46EF-A5B0-515DD2BD33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E890154F-9612-499A-A309-D0E7F20F7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41467740-8E67-48D4-847A-8DD3AD454F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6D73D957-ED24-4DD6-8B95-237396544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D024E57-FA5B-4FC0-AAB1-16E4F8FC3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8" name="Graphic 4">
            <a:extLst>
              <a:ext uri="{FF2B5EF4-FFF2-40B4-BE49-F238E27FC236}">
                <a16:creationId xmlns:a16="http://schemas.microsoft.com/office/drawing/2014/main" id="{AAA73A3E-7B86-4D04-B8D7-C566697E52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35753" y="4903343"/>
            <a:ext cx="975169" cy="975171"/>
            <a:chOff x="5829300" y="3162300"/>
            <a:chExt cx="532256" cy="532257"/>
          </a:xfrm>
          <a:solidFill>
            <a:schemeClr val="tx1">
              <a:alpha val="60000"/>
            </a:schemeClr>
          </a:solidFill>
        </p:grpSpPr>
        <p:sp>
          <p:nvSpPr>
            <p:cNvPr id="39" name="Freeform: Shape 38">
              <a:extLst>
                <a:ext uri="{FF2B5EF4-FFF2-40B4-BE49-F238E27FC236}">
                  <a16:creationId xmlns:a16="http://schemas.microsoft.com/office/drawing/2014/main" id="{1490932E-B0A8-480B-AA47-673D90BDC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DCA4BAFD-9F09-472D-B03B-8191FB75AA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167D5D29-0826-40F5-BD36-3F594CC5D2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4CC2EAE-558B-4335-89A8-5C4DC70E0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F2B87642-ADE1-4FFB-A934-4BF2FD17CA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CD3D3DF-A163-4B1E-A95E-96630955F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36A15EA9-0256-417D-AC7F-6A0AC9EFF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F254976A-4809-49C6-9043-98C676C8B8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64202E5B-07F3-45F4-96FD-6FD0E98F44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9B42F12C-1A6E-462E-99E4-4213B57C8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C9A8868-4142-4A34-B40A-E34E03081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40A35967-9A1D-4088-B5F9-7CECDD700F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295E6DA-CA8A-466A-8F34-033A482B27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736936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62118-B88B-778C-01E8-D46A0DAA71A2}"/>
              </a:ext>
            </a:extLst>
          </p:cNvPr>
          <p:cNvSpPr>
            <a:spLocks noGrp="1"/>
          </p:cNvSpPr>
          <p:nvPr>
            <p:ph type="title"/>
          </p:nvPr>
        </p:nvSpPr>
        <p:spPr>
          <a:xfrm>
            <a:off x="838200" y="1195697"/>
            <a:ext cx="3200400" cy="4238118"/>
          </a:xfrm>
        </p:spPr>
        <p:txBody>
          <a:bodyPr>
            <a:normAutofit/>
          </a:bodyPr>
          <a:lstStyle/>
          <a:p>
            <a:r>
              <a:rPr lang="en-GB">
                <a:ea typeface="Source Sans Pro"/>
              </a:rPr>
              <a:t>Strengths </a:t>
            </a:r>
            <a:endParaRPr lang="en-GB"/>
          </a:p>
        </p:txBody>
      </p:sp>
      <p:grpSp>
        <p:nvGrpSpPr>
          <p:cNvPr id="4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42" name="Freeform: Shape 4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4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46" name="Freeform: Shape 4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49" name="Oval 4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Oval 5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4"/>
            <a:ext cx="975169" cy="975171"/>
            <a:chOff x="5829300" y="3162300"/>
            <a:chExt cx="532256" cy="532257"/>
          </a:xfrm>
          <a:solidFill>
            <a:schemeClr val="tx1"/>
          </a:solidFill>
        </p:grpSpPr>
        <p:sp>
          <p:nvSpPr>
            <p:cNvPr id="54" name="Freeform: Shape 5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35" name="Content Placeholder 2">
            <a:extLst>
              <a:ext uri="{FF2B5EF4-FFF2-40B4-BE49-F238E27FC236}">
                <a16:creationId xmlns:a16="http://schemas.microsoft.com/office/drawing/2014/main" id="{544E34E2-2C1A-8D80-A53B-F714EA5D6F52}"/>
              </a:ext>
            </a:extLst>
          </p:cNvPr>
          <p:cNvGraphicFramePr>
            <a:graphicFrameLocks noGrp="1"/>
          </p:cNvGraphicFramePr>
          <p:nvPr>
            <p:ph idx="1"/>
            <p:extLst>
              <p:ext uri="{D42A27DB-BD31-4B8C-83A1-F6EECF244321}">
                <p14:modId xmlns:p14="http://schemas.microsoft.com/office/powerpoint/2010/main" val="765939806"/>
              </p:ext>
            </p:extLst>
          </p:nvPr>
        </p:nvGraphicFramePr>
        <p:xfrm>
          <a:off x="4465711"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39625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489A2-610B-7001-0711-0C4576600738}"/>
              </a:ext>
            </a:extLst>
          </p:cNvPr>
          <p:cNvSpPr>
            <a:spLocks noGrp="1"/>
          </p:cNvSpPr>
          <p:nvPr>
            <p:ph type="title"/>
          </p:nvPr>
        </p:nvSpPr>
        <p:spPr>
          <a:xfrm>
            <a:off x="838200" y="1195697"/>
            <a:ext cx="3200400" cy="4238118"/>
          </a:xfrm>
        </p:spPr>
        <p:txBody>
          <a:bodyPr>
            <a:normAutofit/>
          </a:bodyPr>
          <a:lstStyle/>
          <a:p>
            <a:r>
              <a:rPr lang="en-GB">
                <a:ea typeface="Source Sans Pro"/>
              </a:rPr>
              <a:t>Weaknesses</a:t>
            </a:r>
            <a:endParaRPr lang="en-GB" err="1"/>
          </a:p>
        </p:txBody>
      </p:sp>
      <p:grpSp>
        <p:nvGrpSpPr>
          <p:cNvPr id="4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42" name="Freeform: Shape 4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4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46" name="Freeform: Shape 4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49" name="Oval 4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Oval 5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4"/>
            <a:ext cx="975169" cy="975171"/>
            <a:chOff x="5829300" y="3162300"/>
            <a:chExt cx="532256" cy="532257"/>
          </a:xfrm>
          <a:solidFill>
            <a:schemeClr val="tx1"/>
          </a:solidFill>
        </p:grpSpPr>
        <p:sp>
          <p:nvSpPr>
            <p:cNvPr id="54" name="Freeform: Shape 5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35" name="Content Placeholder 2">
            <a:extLst>
              <a:ext uri="{FF2B5EF4-FFF2-40B4-BE49-F238E27FC236}">
                <a16:creationId xmlns:a16="http://schemas.microsoft.com/office/drawing/2014/main" id="{9B64FE25-5B29-93D0-19FE-78F6817A8B66}"/>
              </a:ext>
            </a:extLst>
          </p:cNvPr>
          <p:cNvGraphicFramePr>
            <a:graphicFrameLocks noGrp="1"/>
          </p:cNvGraphicFramePr>
          <p:nvPr>
            <p:ph idx="1"/>
            <p:extLst>
              <p:ext uri="{D42A27DB-BD31-4B8C-83A1-F6EECF244321}">
                <p14:modId xmlns:p14="http://schemas.microsoft.com/office/powerpoint/2010/main" val="457052467"/>
              </p:ext>
            </p:extLst>
          </p:nvPr>
        </p:nvGraphicFramePr>
        <p:xfrm>
          <a:off x="5133148" y="453325"/>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85209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00245-A54A-7A6F-D446-C507EF92DAC8}"/>
              </a:ext>
            </a:extLst>
          </p:cNvPr>
          <p:cNvSpPr>
            <a:spLocks noGrp="1"/>
          </p:cNvSpPr>
          <p:nvPr>
            <p:ph type="title"/>
          </p:nvPr>
        </p:nvSpPr>
        <p:spPr/>
        <p:txBody>
          <a:bodyPr/>
          <a:lstStyle/>
          <a:p>
            <a:r>
              <a:rPr lang="en-GB">
                <a:ea typeface="Source Sans Pro"/>
              </a:rPr>
              <a:t>References: </a:t>
            </a:r>
            <a:endParaRPr lang="en-GB"/>
          </a:p>
        </p:txBody>
      </p:sp>
      <p:sp>
        <p:nvSpPr>
          <p:cNvPr id="3" name="Content Placeholder 2">
            <a:extLst>
              <a:ext uri="{FF2B5EF4-FFF2-40B4-BE49-F238E27FC236}">
                <a16:creationId xmlns:a16="http://schemas.microsoft.com/office/drawing/2014/main" id="{1A065C41-1639-7439-48A8-9C43EB678230}"/>
              </a:ext>
            </a:extLst>
          </p:cNvPr>
          <p:cNvSpPr>
            <a:spLocks noGrp="1"/>
          </p:cNvSpPr>
          <p:nvPr>
            <p:ph idx="1"/>
          </p:nvPr>
        </p:nvSpPr>
        <p:spPr/>
        <p:txBody>
          <a:bodyPr vert="horz" lIns="91440" tIns="45720" rIns="91440" bIns="45720" rtlCol="0" anchor="t">
            <a:normAutofit/>
          </a:bodyPr>
          <a:lstStyle/>
          <a:p>
            <a:r>
              <a:rPr lang="en-GB" sz="1100">
                <a:latin typeface="system-ui"/>
              </a:rPr>
              <a:t>BBC (2019) The 'born criminal'? Lombroso and the origins of modern criminology. Available at: </a:t>
            </a:r>
            <a:r>
              <a:rPr lang="en-GB" sz="1100">
                <a:latin typeface="system-ui"/>
                <a:hlinkClick r:id="rId2">
                  <a:extLst>
                    <a:ext uri="{A12FA001-AC4F-418D-AE19-62706E023703}">
                      <ahyp:hlinkClr xmlns:ahyp="http://schemas.microsoft.com/office/drawing/2018/hyperlinkcolor" val="tx"/>
                    </a:ext>
                  </a:extLst>
                </a:hlinkClick>
              </a:rPr>
              <a:t>Cesare Lombroso &amp; The Origins of Modern Criminology | HistoryExtra</a:t>
            </a:r>
            <a:r>
              <a:rPr lang="en-GB" sz="1100">
                <a:latin typeface="system-ui"/>
              </a:rPr>
              <a:t>. (Accessed: 8th March 2024).</a:t>
            </a:r>
          </a:p>
          <a:p>
            <a:r>
              <a:rPr lang="en-GB" sz="1100">
                <a:latin typeface="system-ui"/>
              </a:rPr>
              <a:t>Brookes, E. (2023) Cesare Lombroso: Theory of Crime, Criminal Man, and Atavism. Available at: </a:t>
            </a:r>
            <a:r>
              <a:rPr lang="en-GB" sz="1100">
                <a:latin typeface="system-ui"/>
                <a:hlinkClick r:id="rId3">
                  <a:extLst>
                    <a:ext uri="{A12FA001-AC4F-418D-AE19-62706E023703}">
                      <ahyp:hlinkClr xmlns:ahyp="http://schemas.microsoft.com/office/drawing/2018/hyperlinkcolor" val="tx"/>
                    </a:ext>
                  </a:extLst>
                </a:hlinkClick>
              </a:rPr>
              <a:t>Simply Psychology</a:t>
            </a:r>
            <a:r>
              <a:rPr lang="en-GB" sz="1100">
                <a:latin typeface="system-ui"/>
              </a:rPr>
              <a:t>. (Accessed: 8th March 2024).</a:t>
            </a:r>
          </a:p>
          <a:p>
            <a:r>
              <a:rPr lang="en-GB" sz="1100">
                <a:latin typeface="system-ui"/>
              </a:rPr>
              <a:t>Cole, S. (2001) From the "Criminal Face" to modern identification techniques. Available at: </a:t>
            </a:r>
            <a:r>
              <a:rPr lang="en-GB" sz="1100">
                <a:latin typeface="system-ui"/>
                <a:hlinkClick r:id="rId4">
                  <a:extLst>
                    <a:ext uri="{A12FA001-AC4F-418D-AE19-62706E023703}">
                      <ahyp:hlinkClr xmlns:ahyp="http://schemas.microsoft.com/office/drawing/2018/hyperlinkcolor" val="tx"/>
                    </a:ext>
                  </a:extLst>
                </a:hlinkClick>
              </a:rPr>
              <a:t>Dickinson Digital Humanities</a:t>
            </a:r>
            <a:r>
              <a:rPr lang="en-GB" sz="1100">
                <a:latin typeface="system-ui"/>
              </a:rPr>
              <a:t>. (Accessed: 6th March 2024).</a:t>
            </a:r>
          </a:p>
          <a:p>
            <a:r>
              <a:rPr lang="en-GB" sz="1100">
                <a:latin typeface="system-ui"/>
              </a:rPr>
              <a:t>Gatti, U. (2012) 'Cesare Lombroso: Methodological ambiguities and brilliant intuitions', International Journal of Law and Psychiatry, Vol 35, Issue 1, P 19-26.</a:t>
            </a:r>
          </a:p>
          <a:p>
            <a:r>
              <a:rPr lang="en-GB" sz="1100">
                <a:latin typeface="system-ui"/>
              </a:rPr>
              <a:t>Little, B. (2023) What type of criminal are you? 19th-Century doctors claimed to know by your face. Available at: </a:t>
            </a:r>
            <a:r>
              <a:rPr lang="en-GB" sz="1100">
                <a:latin typeface="system-ui"/>
                <a:hlinkClick r:id="rId5">
                  <a:extLst>
                    <a:ext uri="{A12FA001-AC4F-418D-AE19-62706E023703}">
                      <ahyp:hlinkClr xmlns:ahyp="http://schemas.microsoft.com/office/drawing/2018/hyperlinkcolor" val="tx"/>
                    </a:ext>
                  </a:extLst>
                </a:hlinkClick>
              </a:rPr>
              <a:t>History</a:t>
            </a:r>
            <a:r>
              <a:rPr lang="en-GB" sz="1100">
                <a:latin typeface="system-ui"/>
              </a:rPr>
              <a:t>. (Accessed: 8th March 2024).</a:t>
            </a:r>
          </a:p>
          <a:p>
            <a:r>
              <a:rPr lang="en-GB" sz="1100">
                <a:latin typeface="system-ui"/>
              </a:rPr>
              <a:t>Mazzarello, P. (2011) Cesare Lombroso: an anthropologist between evolution and degeneration. Available at: </a:t>
            </a:r>
            <a:r>
              <a:rPr lang="en-GB" sz="1100">
                <a:latin typeface="system-ui"/>
                <a:hlinkClick r:id="rId6">
                  <a:extLst>
                    <a:ext uri="{A12FA001-AC4F-418D-AE19-62706E023703}">
                      <ahyp:hlinkClr xmlns:ahyp="http://schemas.microsoft.com/office/drawing/2018/hyperlinkcolor" val="tx"/>
                    </a:ext>
                  </a:extLst>
                </a:hlinkClick>
              </a:rPr>
              <a:t>PubMed Central</a:t>
            </a:r>
            <a:r>
              <a:rPr lang="en-GB" sz="1100">
                <a:latin typeface="system-ui"/>
              </a:rPr>
              <a:t>. (Accessed: 6th March 2024).</a:t>
            </a:r>
          </a:p>
          <a:p>
            <a:r>
              <a:rPr lang="en-GB" sz="1100">
                <a:latin typeface="system-ui"/>
              </a:rPr>
              <a:t>Munthe C. (2015) 'The return of Lombroso? Ethical aspects of preventive forensic screening', Public health ethics, Vol 8, Issue 3, Pages 270-283.</a:t>
            </a:r>
          </a:p>
          <a:p>
            <a:r>
              <a:rPr lang="en-GB" sz="1100">
                <a:latin typeface="system-ui"/>
              </a:rPr>
              <a:t>National Library of Medicine (2011) Cesare Lombroso: an anthropologist between evolution and degeneration. Available at: </a:t>
            </a:r>
            <a:r>
              <a:rPr lang="en-GB" sz="1100">
                <a:latin typeface="system-ui"/>
                <a:hlinkClick r:id="rId6">
                  <a:extLst>
                    <a:ext uri="{A12FA001-AC4F-418D-AE19-62706E023703}">
                      <ahyp:hlinkClr xmlns:ahyp="http://schemas.microsoft.com/office/drawing/2018/hyperlinkcolor" val="tx"/>
                    </a:ext>
                  </a:extLst>
                </a:hlinkClick>
              </a:rPr>
              <a:t>PubMed Central</a:t>
            </a:r>
            <a:r>
              <a:rPr lang="en-GB" sz="1100">
                <a:latin typeface="system-ui"/>
              </a:rPr>
              <a:t>. (Accessed: 8th March 2024).</a:t>
            </a:r>
          </a:p>
          <a:p>
            <a:r>
              <a:rPr lang="en-GB" sz="1100">
                <a:latin typeface="system-ui"/>
              </a:rPr>
              <a:t>Northwestern University Pritzker School of Law (1961) 'Pioneers in Criminology: Cesare Lombroso (1835-1909)', The Journal of Criminal law, Criminology and Police Science, Vol 52, Pages 361-391.</a:t>
            </a:r>
          </a:p>
          <a:p>
            <a:r>
              <a:rPr lang="en-GB" sz="1100" err="1">
                <a:latin typeface="system-ui"/>
              </a:rPr>
              <a:t>Plercy</a:t>
            </a:r>
            <a:r>
              <a:rPr lang="en-GB" sz="1100">
                <a:latin typeface="system-ui"/>
              </a:rPr>
              <a:t>, L. (2023) A&amp;S Psychology researcher unravels serial killer Ted Bundy's mental health. Available at: </a:t>
            </a:r>
            <a:r>
              <a:rPr lang="en-GB" sz="1100">
                <a:latin typeface="system-ui"/>
                <a:hlinkClick r:id="rId7">
                  <a:extLst>
                    <a:ext uri="{A12FA001-AC4F-418D-AE19-62706E023703}">
                      <ahyp:hlinkClr xmlns:ahyp="http://schemas.microsoft.com/office/drawing/2018/hyperlinkcolor" val="tx"/>
                    </a:ext>
                  </a:extLst>
                </a:hlinkClick>
              </a:rPr>
              <a:t>University of Kentucky</a:t>
            </a:r>
            <a:r>
              <a:rPr lang="en-GB" sz="1100">
                <a:latin typeface="system-ui"/>
              </a:rPr>
              <a:t>. (Accessed: 6th March 2024).</a:t>
            </a:r>
          </a:p>
          <a:p>
            <a:r>
              <a:rPr lang="en-GB" sz="1100">
                <a:latin typeface="system-ui"/>
              </a:rPr>
              <a:t>Restore Mental Health (2023) A Killer's Mind: Ted Bundy's Mental Health Diagnosis. Available at: </a:t>
            </a:r>
            <a:r>
              <a:rPr lang="en-GB" sz="1100">
                <a:latin typeface="system-ui"/>
                <a:hlinkClick r:id="rId8">
                  <a:extLst>
                    <a:ext uri="{A12FA001-AC4F-418D-AE19-62706E023703}">
                      <ahyp:hlinkClr xmlns:ahyp="http://schemas.microsoft.com/office/drawing/2018/hyperlinkcolor" val="tx"/>
                    </a:ext>
                  </a:extLst>
                </a:hlinkClick>
              </a:rPr>
              <a:t>Restore Mental Health</a:t>
            </a:r>
            <a:r>
              <a:rPr lang="en-GB" sz="1100">
                <a:latin typeface="system-ui"/>
              </a:rPr>
              <a:t>. (Accessed: 6th March 2024).</a:t>
            </a:r>
          </a:p>
          <a:p>
            <a:r>
              <a:rPr lang="en-GB" sz="1100">
                <a:latin typeface="system-ui"/>
              </a:rPr>
              <a:t>University of Missouri (2011) Cesare Lombroso's Criminal man. Available at: </a:t>
            </a:r>
            <a:r>
              <a:rPr lang="en-GB" sz="1100">
                <a:latin typeface="system-ui"/>
                <a:hlinkClick r:id="rId9">
                  <a:extLst>
                    <a:ext uri="{A12FA001-AC4F-418D-AE19-62706E023703}">
                      <ahyp:hlinkClr xmlns:ahyp="http://schemas.microsoft.com/office/drawing/2018/hyperlinkcolor" val="tx"/>
                    </a:ext>
                  </a:extLst>
                </a:hlinkClick>
              </a:rPr>
              <a:t>University of Missouri Library</a:t>
            </a:r>
            <a:r>
              <a:rPr lang="en-GB" sz="1100">
                <a:latin typeface="system-ui"/>
              </a:rPr>
              <a:t>. (Accessed: 6th March 2024).</a:t>
            </a:r>
          </a:p>
          <a:p>
            <a:endParaRPr lang="en-GB" sz="1200">
              <a:latin typeface="system-ui"/>
            </a:endParaRPr>
          </a:p>
          <a:p>
            <a:endParaRPr lang="en-GB">
              <a:ea typeface="Source Sans Pro"/>
            </a:endParaRPr>
          </a:p>
        </p:txBody>
      </p:sp>
    </p:spTree>
    <p:extLst>
      <p:ext uri="{BB962C8B-B14F-4D97-AF65-F5344CB8AC3E}">
        <p14:creationId xmlns:p14="http://schemas.microsoft.com/office/powerpoint/2010/main" val="2122611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6076DAC6-97F7-BBAD-45D7-7EA36735D609}"/>
              </a:ext>
            </a:extLst>
          </p:cNvPr>
          <p:cNvSpPr>
            <a:spLocks noGrp="1"/>
          </p:cNvSpPr>
          <p:nvPr>
            <p:ph type="title"/>
          </p:nvPr>
        </p:nvSpPr>
        <p:spPr>
          <a:xfrm>
            <a:off x="2232252" y="633046"/>
            <a:ext cx="4463623" cy="1314996"/>
          </a:xfrm>
        </p:spPr>
        <p:txBody>
          <a:bodyPr anchor="b">
            <a:normAutofit/>
          </a:bodyPr>
          <a:lstStyle/>
          <a:p>
            <a:r>
              <a:rPr lang="en-GB" sz="2800">
                <a:ea typeface="Source Sans Pro"/>
              </a:rPr>
              <a:t>"Made" Versus "Born" Gene Environment Theory – Scarr &amp; McCartney (1977)</a:t>
            </a:r>
            <a:endParaRPr lang="en-GB" sz="2800"/>
          </a:p>
        </p:txBody>
      </p:sp>
      <p:sp>
        <p:nvSpPr>
          <p:cNvPr id="8" name="Freeform: Shape 1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0" name="Freeform: Shape 1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9D209C27-3A42-F80C-A438-3438FDCD964E}"/>
              </a:ext>
            </a:extLst>
          </p:cNvPr>
          <p:cNvSpPr>
            <a:spLocks noGrp="1"/>
          </p:cNvSpPr>
          <p:nvPr>
            <p:ph idx="1"/>
          </p:nvPr>
        </p:nvSpPr>
        <p:spPr>
          <a:xfrm>
            <a:off x="2232252" y="2125737"/>
            <a:ext cx="4463623" cy="4044463"/>
          </a:xfrm>
        </p:spPr>
        <p:txBody>
          <a:bodyPr vert="horz" lIns="91440" tIns="45720" rIns="91440" bIns="45720" rtlCol="0" anchor="t">
            <a:normAutofit lnSpcReduction="10000"/>
          </a:bodyPr>
          <a:lstStyle/>
          <a:p>
            <a:r>
              <a:rPr lang="en-GB" sz="2000">
                <a:ea typeface="Source Sans Pro"/>
              </a:rPr>
              <a:t>Explores whether individuals are shaped by their genetics (born) or by the upbringing environment (made).</a:t>
            </a:r>
          </a:p>
          <a:p>
            <a:r>
              <a:rPr lang="en-GB" sz="2000">
                <a:ea typeface="Source Sans Pro"/>
              </a:rPr>
              <a:t>Genetic Predisposition towards psychopathy contribute to his violent behaviour </a:t>
            </a:r>
            <a:r>
              <a:rPr lang="en-GB" sz="1600">
                <a:latin typeface="Arial Nova"/>
                <a:ea typeface="Source Sans Pro"/>
                <a:cs typeface="Times New Roman"/>
              </a:rPr>
              <a:t>(Brogaard, D.M.Sci.,</a:t>
            </a:r>
            <a:r>
              <a:rPr lang="en-GB" sz="1600" err="1">
                <a:latin typeface="Arial Nova"/>
                <a:ea typeface="Source Sans Pro"/>
                <a:cs typeface="Times New Roman"/>
              </a:rPr>
              <a:t>Ph.D</a:t>
            </a:r>
            <a:r>
              <a:rPr lang="en-GB" sz="1600">
                <a:latin typeface="Arial Nova"/>
                <a:ea typeface="Source Sans Pro"/>
                <a:cs typeface="Times New Roman"/>
              </a:rPr>
              <a:t>., 2018)</a:t>
            </a:r>
          </a:p>
          <a:p>
            <a:r>
              <a:rPr lang="en-GB" sz="2000">
                <a:ea typeface="Source Sans Pro"/>
              </a:rPr>
              <a:t>Early exposure to violence and pornography may have influenced his development into eventual criminal action</a:t>
            </a:r>
            <a:r>
              <a:rPr lang="en-GB" sz="2000">
                <a:latin typeface="Arial Nova"/>
                <a:ea typeface="Source Sans Pro"/>
              </a:rPr>
              <a:t>s </a:t>
            </a:r>
            <a:r>
              <a:rPr lang="en-GB" sz="1200">
                <a:latin typeface="Arial Nova"/>
                <a:ea typeface="Source Sans Pro"/>
                <a:cs typeface="Times New Roman"/>
              </a:rPr>
              <a:t>(KIRK, 1989)</a:t>
            </a:r>
          </a:p>
          <a:p>
            <a:r>
              <a:rPr lang="en-GB" sz="2000">
                <a:ea typeface="Source Sans Pro"/>
              </a:rPr>
              <a:t>Combination of both genetic and environmental that shape this individual's behaviour.</a:t>
            </a:r>
          </a:p>
          <a:p>
            <a:endParaRPr lang="en-GB" sz="2000">
              <a:ea typeface="Source Sans Pro"/>
            </a:endParaRPr>
          </a:p>
          <a:p>
            <a:endParaRPr lang="en-GB" sz="2000">
              <a:ea typeface="Source Sans Pro"/>
            </a:endParaRPr>
          </a:p>
        </p:txBody>
      </p:sp>
      <p:sp>
        <p:nvSpPr>
          <p:cNvPr id="12" name="Freeform: Shape 16">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 name="Freeform: Shape 1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20">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 name="Picture 3" descr="A screenshot of a computer&#10;&#10;Description automatically generated">
            <a:extLst>
              <a:ext uri="{FF2B5EF4-FFF2-40B4-BE49-F238E27FC236}">
                <a16:creationId xmlns:a16="http://schemas.microsoft.com/office/drawing/2014/main" id="{4B83A7C8-AABC-0D03-BE20-FC78C93B9699}"/>
              </a:ext>
            </a:extLst>
          </p:cNvPr>
          <p:cNvPicPr>
            <a:picLocks noChangeAspect="1"/>
          </p:cNvPicPr>
          <p:nvPr/>
        </p:nvPicPr>
        <p:blipFill rotWithShape="1">
          <a:blip r:embed="rId2"/>
          <a:srcRect l="11601" r="15901" b="2"/>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18"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4" name="Freeform: Shape 2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0288614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5B1782-5AAA-F2D7-C61F-172343E4462E}"/>
              </a:ext>
            </a:extLst>
          </p:cNvPr>
          <p:cNvSpPr>
            <a:spLocks noGrp="1"/>
          </p:cNvSpPr>
          <p:nvPr>
            <p:ph type="title"/>
          </p:nvPr>
        </p:nvSpPr>
        <p:spPr>
          <a:xfrm>
            <a:off x="946521" y="396117"/>
            <a:ext cx="5217172" cy="1158857"/>
          </a:xfrm>
        </p:spPr>
        <p:txBody>
          <a:bodyPr anchor="b">
            <a:normAutofit/>
          </a:bodyPr>
          <a:lstStyle/>
          <a:p>
            <a:r>
              <a:rPr lang="en-GB" sz="3700">
                <a:ea typeface="Source Sans Pro"/>
              </a:rPr>
              <a:t>Biosocial theory – M.M Linehan (1993)</a:t>
            </a:r>
            <a:endParaRPr lang="en-GB" sz="3700"/>
          </a:p>
        </p:txBody>
      </p:sp>
      <p:grpSp>
        <p:nvGrpSpPr>
          <p:cNvPr id="13" name="Group 12">
            <a:extLst>
              <a:ext uri="{FF2B5EF4-FFF2-40B4-BE49-F238E27FC236}">
                <a16:creationId xmlns:a16="http://schemas.microsoft.com/office/drawing/2014/main" id="{268C940D-4516-4630-B49F-65C1A82FEA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91258" y="619275"/>
            <a:ext cx="932200" cy="932200"/>
            <a:chOff x="10791258" y="619275"/>
            <a:chExt cx="932200" cy="932200"/>
          </a:xfrm>
        </p:grpSpPr>
        <p:sp>
          <p:nvSpPr>
            <p:cNvPr id="14" name="Graphic 212">
              <a:extLst>
                <a:ext uri="{FF2B5EF4-FFF2-40B4-BE49-F238E27FC236}">
                  <a16:creationId xmlns:a16="http://schemas.microsoft.com/office/drawing/2014/main" id="{160C130F-E752-44CF-98A8-75490C2A2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Graphic 212">
              <a:extLst>
                <a:ext uri="{FF2B5EF4-FFF2-40B4-BE49-F238E27FC236}">
                  <a16:creationId xmlns:a16="http://schemas.microsoft.com/office/drawing/2014/main" id="{9690DAC5-9FBA-4943-959B-751AF2B46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sp>
        <p:nvSpPr>
          <p:cNvPr id="8" name="Content Placeholder 7">
            <a:extLst>
              <a:ext uri="{FF2B5EF4-FFF2-40B4-BE49-F238E27FC236}">
                <a16:creationId xmlns:a16="http://schemas.microsoft.com/office/drawing/2014/main" id="{0AE57B7C-D95C-0731-F44E-7F5467F84F54}"/>
              </a:ext>
            </a:extLst>
          </p:cNvPr>
          <p:cNvSpPr>
            <a:spLocks noGrp="1"/>
          </p:cNvSpPr>
          <p:nvPr>
            <p:ph idx="1"/>
          </p:nvPr>
        </p:nvSpPr>
        <p:spPr>
          <a:xfrm>
            <a:off x="946520" y="1747592"/>
            <a:ext cx="5217173" cy="4351338"/>
          </a:xfrm>
        </p:spPr>
        <p:txBody>
          <a:bodyPr vert="horz" lIns="91440" tIns="45720" rIns="91440" bIns="45720" rtlCol="0" anchor="t">
            <a:noAutofit/>
          </a:bodyPr>
          <a:lstStyle/>
          <a:p>
            <a:r>
              <a:rPr lang="en-US" sz="2400" dirty="0">
                <a:latin typeface="Arial Nova"/>
                <a:ea typeface="Source Sans Pro"/>
              </a:rPr>
              <a:t>Influenced by biological factors such as personality disorders </a:t>
            </a:r>
            <a:r>
              <a:rPr lang="en-US" sz="2400" dirty="0">
                <a:latin typeface="Arial Nova"/>
                <a:ea typeface="Source Sans Pro"/>
                <a:cs typeface="Times New Roman"/>
              </a:rPr>
              <a:t>(</a:t>
            </a:r>
            <a:r>
              <a:rPr lang="en-US" sz="2400" err="1">
                <a:latin typeface="Arial Nova"/>
                <a:ea typeface="Source Sans Pro"/>
                <a:cs typeface="Times New Roman"/>
              </a:rPr>
              <a:t>Gainsburg</a:t>
            </a:r>
            <a:r>
              <a:rPr lang="en-US" sz="2400" dirty="0">
                <a:latin typeface="Arial Nova"/>
                <a:ea typeface="Source Sans Pro"/>
                <a:cs typeface="Times New Roman"/>
              </a:rPr>
              <a:t>, 2019)</a:t>
            </a:r>
            <a:endParaRPr lang="en-US" sz="2400" dirty="0">
              <a:latin typeface="Arial Nova"/>
              <a:ea typeface="Source Sans Pro"/>
            </a:endParaRPr>
          </a:p>
          <a:p>
            <a:r>
              <a:rPr lang="en-US" sz="2400" dirty="0">
                <a:latin typeface="Arial Nova"/>
                <a:ea typeface="Source Sans Pro"/>
              </a:rPr>
              <a:t>He may have had neurological characteristics</a:t>
            </a:r>
          </a:p>
          <a:p>
            <a:r>
              <a:rPr lang="en-US" sz="2400" dirty="0">
                <a:latin typeface="Arial Nova"/>
                <a:ea typeface="Source Sans Pro"/>
              </a:rPr>
              <a:t>He had a lack of empathy and impulse control</a:t>
            </a:r>
            <a:r>
              <a:rPr lang="en-US" sz="2400" dirty="0">
                <a:latin typeface="Arial Nova"/>
                <a:ea typeface="Source Sans Pro"/>
                <a:cs typeface="Times New Roman"/>
              </a:rPr>
              <a:t>(</a:t>
            </a:r>
            <a:r>
              <a:rPr lang="en-US" sz="2400" err="1">
                <a:latin typeface="Arial Nova"/>
                <a:ea typeface="Source Sans Pro"/>
                <a:cs typeface="Times New Roman"/>
              </a:rPr>
              <a:t>Hirschtritt</a:t>
            </a:r>
            <a:r>
              <a:rPr lang="en-US" sz="2400" dirty="0">
                <a:latin typeface="Arial Nova"/>
                <a:ea typeface="Source Sans Pro"/>
                <a:cs typeface="Times New Roman"/>
              </a:rPr>
              <a:t>, Carroll and Ross, 2018)</a:t>
            </a:r>
          </a:p>
          <a:p>
            <a:r>
              <a:rPr lang="en-US" sz="2400" dirty="0">
                <a:latin typeface="Arial Nova"/>
                <a:ea typeface="Source Sans Pro"/>
              </a:rPr>
              <a:t>Troubled family dynamics with his upbringing exacerbated underlying biological predispositions that shaped his attitudes and behavior towards women </a:t>
            </a:r>
            <a:r>
              <a:rPr lang="en-US" sz="2400" dirty="0">
                <a:latin typeface="Arial Nova"/>
                <a:ea typeface="Source Sans Pro"/>
                <a:cs typeface="Times New Roman"/>
              </a:rPr>
              <a:t>(Doll, 2024)</a:t>
            </a:r>
          </a:p>
        </p:txBody>
      </p:sp>
      <p:grpSp>
        <p:nvGrpSpPr>
          <p:cNvPr id="17" name="Group 16">
            <a:extLst>
              <a:ext uri="{FF2B5EF4-FFF2-40B4-BE49-F238E27FC236}">
                <a16:creationId xmlns:a16="http://schemas.microsoft.com/office/drawing/2014/main" id="{C93F2521-5FCA-4EE4-ADB9-C71AB81B88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1216299"/>
            <a:ext cx="1598829" cy="531293"/>
            <a:chOff x="6491531" y="1420258"/>
            <a:chExt cx="1598829" cy="531293"/>
          </a:xfrm>
          <a:solidFill>
            <a:schemeClr val="tx1"/>
          </a:solidFill>
        </p:grpSpPr>
        <p:grpSp>
          <p:nvGrpSpPr>
            <p:cNvPr id="18" name="Graphic 190">
              <a:extLst>
                <a:ext uri="{FF2B5EF4-FFF2-40B4-BE49-F238E27FC236}">
                  <a16:creationId xmlns:a16="http://schemas.microsoft.com/office/drawing/2014/main" id="{701F4A7E-EE52-4FFF-847D-941A57F6EDA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22" name="Freeform: Shape 21">
                <a:extLst>
                  <a:ext uri="{FF2B5EF4-FFF2-40B4-BE49-F238E27FC236}">
                    <a16:creationId xmlns:a16="http://schemas.microsoft.com/office/drawing/2014/main" id="{44C45BFB-2AD2-45F8-9F4B-9151A686E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82FD8094-5F5E-411D-96E3-0D8E76B94F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19" name="Graphic 190">
              <a:extLst>
                <a:ext uri="{FF2B5EF4-FFF2-40B4-BE49-F238E27FC236}">
                  <a16:creationId xmlns:a16="http://schemas.microsoft.com/office/drawing/2014/main" id="{F3FB933A-7D1C-4A1F-9589-2006261FD96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20" name="Freeform: Shape 19">
                <a:extLst>
                  <a:ext uri="{FF2B5EF4-FFF2-40B4-BE49-F238E27FC236}">
                    <a16:creationId xmlns:a16="http://schemas.microsoft.com/office/drawing/2014/main" id="{965C4036-D195-4D1E-B436-A0379596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54F38E9F-35FC-437D-BE4E-33FDF6056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pic>
        <p:nvPicPr>
          <p:cNvPr id="4" name="Content Placeholder 3" descr="A blackboard with many colorful post it notes&#10;&#10;Description automatically generated">
            <a:extLst>
              <a:ext uri="{FF2B5EF4-FFF2-40B4-BE49-F238E27FC236}">
                <a16:creationId xmlns:a16="http://schemas.microsoft.com/office/drawing/2014/main" id="{0C70EBF7-4D69-4E12-10B2-CE29834BF2C3}"/>
              </a:ext>
            </a:extLst>
          </p:cNvPr>
          <p:cNvPicPr>
            <a:picLocks noChangeAspect="1"/>
          </p:cNvPicPr>
          <p:nvPr/>
        </p:nvPicPr>
        <p:blipFill rotWithShape="1">
          <a:blip r:embed="rId2"/>
          <a:srcRect l="11566" r="33187" b="2"/>
          <a:stretch/>
        </p:blipFill>
        <p:spPr>
          <a:xfrm>
            <a:off x="7253021" y="1820334"/>
            <a:ext cx="3555043" cy="3217333"/>
          </a:xfrm>
          <a:prstGeom prst="rect">
            <a:avLst/>
          </a:prstGeom>
        </p:spPr>
      </p:pic>
      <p:grpSp>
        <p:nvGrpSpPr>
          <p:cNvPr id="25" name="Group 24">
            <a:extLst>
              <a:ext uri="{FF2B5EF4-FFF2-40B4-BE49-F238E27FC236}">
                <a16:creationId xmlns:a16="http://schemas.microsoft.com/office/drawing/2014/main" id="{2B7E220D-70BE-46E1-87EA-9239C10828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54385" y="4466592"/>
            <a:ext cx="1443404" cy="1443428"/>
            <a:chOff x="10154385" y="4452524"/>
            <a:chExt cx="1443404" cy="1443428"/>
          </a:xfrm>
          <a:solidFill>
            <a:schemeClr val="tx1"/>
          </a:solidFill>
        </p:grpSpPr>
        <p:grpSp>
          <p:nvGrpSpPr>
            <p:cNvPr id="26" name="Graphic 4">
              <a:extLst>
                <a:ext uri="{FF2B5EF4-FFF2-40B4-BE49-F238E27FC236}">
                  <a16:creationId xmlns:a16="http://schemas.microsoft.com/office/drawing/2014/main" id="{FC1A5110-77D2-40E7-81AD-268BA675FE7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197" name="Freeform: Shape 196">
                <a:extLst>
                  <a:ext uri="{FF2B5EF4-FFF2-40B4-BE49-F238E27FC236}">
                    <a16:creationId xmlns:a16="http://schemas.microsoft.com/office/drawing/2014/main" id="{4FA2A3FD-1B3F-42AF-BC02-85F36E0565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7AD487CA-8FBC-4540-AC49-97AE50C65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D84CF57-47D1-43F3-A27F-4554C8874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CBEE7FBD-98AD-4AD4-8928-24BF44632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84FD382E-B389-4D8F-A55E-6DFA291F0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98382AB7-ABEA-406A-BC9C-E929CB72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687410AC-739F-4AF0-B3F3-BA1EE2D84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297F7ECB-7025-4A18-B6C1-9A8F179D8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E8BF277F-8AC7-4B9F-A748-658BC32F4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3861EEE4-BFC2-47F9-B33D-2CF7EF91D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6EDB4948-A661-493E-A726-89FD1604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690295D3-F01C-40D4-AC18-38CDB597D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DE279E4F-F139-423E-AF42-7C309EE9E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BE503EF8-F0B7-4F0E-B82E-742BB8DB8E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8BF1F2E6-2E0A-4F5C-AF29-167B9214D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D465F6F4-1BA9-4F7B-9980-3571C7C5CC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FFF3428D-3135-4073-AB27-8292AA421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2EE4FAE5-DC40-43E2-BACB-84C2CCDA3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97E1E565-91F8-469C-998D-413D4E3D0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7AADD30B-6564-45CD-A760-00AD0ED73C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3B9ABBD5-5E76-4812-A4CF-2A8B16ADA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2F97912E-EDA5-4A75-A106-B25426BB6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A8D15062-DCA7-43EE-AB75-CD9C80F37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0EB5712-3433-46B4-A8DF-04A8D03E3E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6F3BFE28-EB41-4640-802B-FAA4F7378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203F4E0E-E3AE-4B10-B1BC-529CC3CD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1B83F41D-7419-46EC-8C00-37127DC3A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991303F-ED54-4483-97A9-3143D1CA7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0B99A87F-D826-40DC-B688-B209D5253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3CB798D6-E3C9-41B2-8F20-F0CF870681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9CF03CDA-070F-49AE-B37C-4D08A1BAD2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D4CBFC42-413D-4BC6-9BEA-078040C01E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24A02437-3BDD-4242-9C52-0DB006A35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7209D1D0-DC11-43F3-8050-D8C01D3B62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8A37369D-62F1-4A67-B1A1-658CBED41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68CD3744-B811-40BE-B10F-4D5B1AA9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3048B8EA-2CD0-40CF-B570-BD99E0F77C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2D8EA840-350B-405A-A1BB-40D93A00E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6BFAC7FE-90ED-4400-9E88-D3EB802CF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F8A49AFF-4D6A-4290-A811-6ADBC2A2A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A5267CD0-3312-488A-ADC9-2A215FC9B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734AF3AE-4171-471C-AFDE-0A4B563D9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9761283D-6867-470C-85BB-833A5997B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232907EC-87D6-4A76-97C7-ED83798B87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9AE06A14-FDDB-4888-9F8A-C027B6FC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408FBBF8-91F0-43DF-84FE-8585BD4C01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40F8B312-3204-4812-9CED-599503CC0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B3163C36-49A9-42CD-84AB-945A54810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C737819E-C741-419C-8B07-6CBF226F4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86094C82-164A-490B-A711-CBC5914A7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B97614F7-51E5-4AEF-B768-8C452874D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B6227872-28BD-445D-96AD-EF00622F8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C1DC2CF0-2FA0-43FC-9509-0C6DB072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9795B481-57FF-4E8E-83AA-E5D2E3E2F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148378AF-5FAD-46E5-9709-EA405E674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A673CCD4-0D19-45A5-A1E8-0C6F8E2C41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EE686E15-638D-450E-BD41-9EEC16695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19970629-2923-493A-A315-FA7EDF131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D8839461-CBD3-4A9A-BBCF-09A883587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06ACA65A-A638-4499-9A58-4BBB2D8502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E2A7DEF-7652-4468-8E3F-6FF0C0A9F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B20F00C4-6808-4F91-8495-A7C27E49A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4254291C-CB21-424F-AF32-0C70F1642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C6D37468-BE92-4741-86A9-1417F2AA4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2A361414-EF46-4101-B08C-BA761D10D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62B99449-370E-4EEE-9DB6-159197F27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FAA977E9-699A-4D73-B0CF-CE0C4EB20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9EDD115C-F555-4352-B8FB-C7F9829FA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9454379A-04D7-4413-8E59-262DB6BCD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8E65F25A-79A5-4F0D-A340-475979F28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838E1E5B-3968-49BD-843C-C8C0F44C6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94CA466D-7602-4464-BAB2-071A59F8A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4A1357E7-09DA-4B68-A637-F277764E9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1EFCA436-DAC9-4B9E-82BE-E0DE3F5C8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FA482722-F397-4F01-97DD-D018FE6378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5CF6C289-6A1B-4031-84CC-4DA52D08ED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42F190D1-D9E1-46D5-A212-6560B860B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08ADD086-4DD1-4EBA-BC75-CD93AE4D4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75A280D7-478F-468E-9644-B09B8FDEB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C9BE9354-BB23-458F-9AE3-DD8AC4F1E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861A354D-F521-44EF-9140-7393D26D2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C76B3340-3BF4-4FB9-B7FA-751617C73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C802BF6D-7C7F-41BF-B0CA-C5E6AFABB3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712FB0EF-009B-4384-BD25-D3C6EBCC97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922F2BA9-9373-465D-8F24-F58DB9B1B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4FAD72B3-1B8B-4B05-B201-419A776FB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AC81E68B-1417-445D-9B51-60A0F91E5B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7D5A9E27-E07F-4466-9021-D25D85CDC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CF5DC41D-2B9C-4659-9F3E-C3A2BDE8B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5AA3263F-DADF-4BDD-82AC-F44BC4FE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8999662B-626A-4D98-920C-CDA407F83B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D6C410A6-2F1A-4222-8D50-2781C5D7E5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9221CD39-A736-45F1-92AA-8533C1D277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B3025FBC-7A41-410A-AC63-DD483277D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09A5D562-F236-406C-A6FF-163F8FE29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98086E1B-8B11-4A2D-BB70-33C51E476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7B908F0B-B32A-46B3-8587-82EC271B8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B2687ECF-D561-41B0-AD3C-7F627A412B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F7F6218A-89E1-41D8-8C8C-6CF0F70F5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CAFE4E14-C851-4334-9F44-DFD70DD46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7011BCD2-D4B9-4726-8FF7-FF4B12983A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D21E20DA-52FD-41FC-AB37-5468D9F20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69EB0F03-97F9-4207-9552-FD5F92185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F1675131-367D-4E22-8170-BE1BCA565B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8CA3664D-20A4-4FCC-9CD3-E7A452C5B4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A9515CFE-D1C5-4594-A572-DB2235C694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DCFB6755-EA85-4DA9-A570-59F500E95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824F6828-D6CE-44D4-BF48-6FA7F58862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97E302B6-BC6F-4DF5-B1FA-3BEE99267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42327E29-F07F-4C06-A1E3-19EBCABEE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1FF70127-1DB3-4507-ABD4-BE6242907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9655D743-D6D1-4AAF-8644-B7B6053308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AEB3D1EA-07D1-4406-BF5A-AEA41D7D2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0DFB99DC-1A5F-455D-9AD5-B84298D1C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30CD14F4-787A-4CB1-87CB-FD4A28816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A23CE74A-BDFD-4B56-84CA-734581FCF2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9E4FE61F-77E6-40E1-97B9-2B88B7CE9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3C5471DE-7760-4942-9752-D8676B2BE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AFC6266D-DA02-4614-88F2-7077DCC291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AE1A43A2-78D9-4279-B715-FED7BD94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A2B18DEA-1741-42E2-9097-7B5DE0018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78E9B74-5DCA-4B60-89A6-2B3A85E24A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057B4547-96DD-4BA0-994D-C76DE93AD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30454D66-4E7A-44FE-9822-3D34133AB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29051627-5724-440D-8B81-D4F83BE98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38507626-34D1-4BBF-B9EF-BDE8BBBFD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209CB8E9-BC41-4D95-B65F-8285256AD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FB597DBE-D5A0-45B1-A659-8452BF04A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053D2250-26AE-4ED4-8644-0A23D1CBC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932173CC-8796-4913-BFB5-DEABBA8553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79FC0C90-AECD-45F4-8BAD-CA3DAC393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9475113E-1AC5-4621-A394-9D0657FC0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EF8491AB-6DD8-4293-B4D7-550388F1B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1851A60B-8BBD-4C38-9143-0AF1DC783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B9810BA7-727E-4871-A866-A0CD5EE6CD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E2252C24-7565-4F9E-81B7-F0385F30C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1095F58-4C7C-4261-AF74-4C8BEA99F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A79FED60-FFC3-4420-BB54-25D7E3D20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B619CEC-F915-4E63-AF98-E4212F9F6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03FBB620-A91A-4FF4-B380-DC4FEC600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912F7E0D-8362-4060-BB77-EC596B279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4F11F9EE-F36A-4206-AE5B-60825B153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F342A80B-ACB4-4C6F-8250-212611A28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D4EC40C9-93C0-498E-A05D-17EF46BB9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E42CF2F2-4895-495A-B10B-EE6C93BDB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AFEDFDC-CB51-46B4-8294-26B55F973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AD19ED5F-B560-4366-AD14-9EC71C7ED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42E95D3F-2E55-4021-9D6F-B6E7224C9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F45660DB-2DA2-4937-B362-69FA55D2B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FA488514-5D26-42FF-BD81-E9F2E1DE3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421E4366-604D-4893-BE4C-08D448A06C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9128E702-7B78-4B59-BAB4-530DF53A8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97456D98-32F2-4486-81EE-5CBDC5137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3173B06-C53D-4E52-B3D3-7D10BB963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A5E08649-A0F1-4F92-9B1A-23DD0768E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0386755E-BD00-42F5-8AFD-3FE177FD6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38479D89-3237-4F5A-9785-2F84E973F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F86502C8-2734-48E5-9834-A8435644C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CEA77AA6-BB37-4CE8-9E75-DB4F595B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CF79F8C8-5618-4880-A26B-8310380F0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880EE80C-A78F-4B21-985E-50CACEF2E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0EDC8879-9797-42E5-AB8E-E36229BF3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1B37764D-AF04-4F2C-81D9-5EFA3E5C0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31C6105B-1E1B-4444-A6E5-5B157F3C1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559B4EC8-EFFF-4DCA-AAB8-26AF6679D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ED93E274-9D58-4EC9-80D4-33D9D3A09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6E5616A1-0B5F-4D6D-910E-792B393B3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4" name="Freeform: Shape 363">
                <a:extLst>
                  <a:ext uri="{FF2B5EF4-FFF2-40B4-BE49-F238E27FC236}">
                    <a16:creationId xmlns:a16="http://schemas.microsoft.com/office/drawing/2014/main" id="{BDD0D9C8-A2E7-4C95-BBC5-5E2D62D67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5" name="Freeform: Shape 364">
                <a:extLst>
                  <a:ext uri="{FF2B5EF4-FFF2-40B4-BE49-F238E27FC236}">
                    <a16:creationId xmlns:a16="http://schemas.microsoft.com/office/drawing/2014/main" id="{509401FA-7222-4A17-828C-1729888E93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27" name="Graphic 4">
              <a:extLst>
                <a:ext uri="{FF2B5EF4-FFF2-40B4-BE49-F238E27FC236}">
                  <a16:creationId xmlns:a16="http://schemas.microsoft.com/office/drawing/2014/main" id="{7B025375-9B31-46A6-87EC-BA8E94E678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28" name="Freeform: Shape 27">
                <a:extLst>
                  <a:ext uri="{FF2B5EF4-FFF2-40B4-BE49-F238E27FC236}">
                    <a16:creationId xmlns:a16="http://schemas.microsoft.com/office/drawing/2014/main" id="{454AFC84-3FCF-4783-9CE6-BE7BCF5CB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EC3B2D5-1605-4334-8CC6-33D5D53E7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93286B7-109A-47DD-BD18-3A8E2FCDF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A6E4611D-D180-45CC-95F3-4D780BF21A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075D9DF6-64E6-48A9-89BE-1AEDF3DBA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77E91B6-62FE-4219-8648-2FA062EE0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E05794AA-8ED8-4FEB-B9E2-3D6829552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0CEF7D50-E12D-4F46-9B10-16E903FB7F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4D885088-5CE2-4ABB-AC5F-8E295C63A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7F9B5BB-81CC-442B-B607-5F084799EE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1CC6AB35-BB47-42CE-9492-77B57C361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13E089E-A0F7-4B85-BFEF-EABBF38248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9306C271-11BD-4ACA-99FC-BC847B6AB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51C39C2-B68B-4FB3-AF93-3B6EFC5EB8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D19A9E62-BA64-414F-9053-428828BD4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90F1A2A5-D670-4734-B018-570175184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D896E20F-D59A-4E5C-AAC2-ED79FCAC3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B3B49622-0DD4-4378-A974-3EC752B2D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8BF83D4D-5E95-4F61-8A1C-624625209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B270157-AA6D-4EE4-9506-368F8C97C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94DA0BEE-AE9D-4CE8-B249-C229E628E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D089CCA-7A85-405E-9AF7-96F814E3B8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5E30352E-9DBA-4777-A093-B6F3D6060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264C5F14-2A45-42AA-948A-6C7D19578F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B3CF5D72-A8B6-4A2B-8F09-46F06C3B9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8D32D7ED-2507-43E0-BCA0-69F1D921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029896F-72B5-4FBB-98D7-A4A6B7A8E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C735037E-DA25-4564-960C-F744D00E1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975717CD-2FAA-46E2-825A-5A409DC36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9ABAD2C5-9937-47FF-9A17-132CEA54C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5319C0FD-333B-49B2-B54F-959084B1C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3F88462-C743-4DF3-9A31-09108B3DD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5A47CC3C-9310-422C-8AF8-CF56E286B3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64CBAB0F-DFA6-4370-AF0D-EAEA0DA18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CB75D567-78A7-4986-B241-E03EB5B6A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A6065FE5-5B5D-426F-A331-FFB91E483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48748863-F066-4C39-BA9E-951EA19F1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2988B46B-EC58-4704-8960-75C617B2C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C8F94F3-22A8-4403-BAF4-DA1344D12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6144F6B6-FBD2-44C5-93F2-36FB060AB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FDFF1114-943E-4377-9482-AC35E9B91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E29A169E-8860-41C6-B2BA-656C9E87F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D1DA92F1-025A-41CC-892D-006269B6C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5B423574-AD0E-466C-A690-E3BF7ABC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C37E67DD-12D5-49FA-AE92-B1F418632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3E085075-A03E-4D1C-A2BE-219D51E77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A552ECBE-4DF7-4004-80CB-33A3864DC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BB1DFB18-112F-43BE-938F-949ACF4CE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07EA75-B66F-478F-A9A4-8BE4090A18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B032A1FF-0163-4F65-9627-3D0E330E7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68F81DD7-3941-40F3-A5C5-1D25AD61E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767D955C-E4A5-47E9-B07D-7C7FD8E39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31DEA5B-7DF4-4F3E-B837-7388E6701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F640D8A9-2845-4810-99AA-3464C47FB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C1AA428D-A610-40EA-926D-72664C6A3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088B6BF5-3A26-476D-AF79-46892B0AE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A0D38E94-BDA0-466A-866C-7D754B54B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2E4807B4-64BB-4BB1-A6C7-B9F8B78FE5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AB74427A-2B27-4328-8ECD-0166E61D8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058C6F50-4093-4240-B613-EA20F73E29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341C2F64-B446-495C-B3ED-DA19115FD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DEDDACDA-D780-49ED-88B3-AC1E6CECD3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3B6F340F-6BFF-4869-B569-850333B1C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C4FC277F-1805-46F5-8D99-EE30A5FCD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DE3D8861-A4CB-46F2-812C-4857D1E76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5C3AD847-D9CA-4EC5-890E-21244786F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CA89CE44-4244-411C-A74F-1446D8BC1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60E6026F-2714-4620-8EE9-3C55C2D6C2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C0A828ED-45A9-4D69-975D-19CD36650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970CBCD0-B8B7-483D-A17D-9351A1A47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8BDEF120-B9AE-44F5-B98D-937D9C929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A8C22314-7ABA-46AF-98F6-EA626787D8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8E57EC52-CDFD-4DC8-8C7F-DA76CBC94D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2E44CDAD-CC81-4519-A934-3E75CB58F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7234B76-B5E7-497F-8C9A-BEADE7D2A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D308AC98-72DE-4623-8351-5CDBA5F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16BCA60F-A345-4A89-8E76-8F628DE249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B712711F-FF52-40E0-8B6D-7AB132EFBB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EBB99ABA-6734-4713-A9AA-6A0613DB3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A8DBC39A-A841-4DAD-A5EE-BAD254A4F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E88E8002-19BD-4C58-ACEF-D092676D5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637DEA0B-D0C3-4386-B016-901208881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1E085198-3B84-4E70-8004-5B739F0D0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1F8854E4-646B-4843-9429-2E68B3AE9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D75E4420-1C5B-4C29-9622-F3DA7E0BFB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69099746-E839-480D-A294-385184855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35C60C66-6A6A-42B6-82CE-9F5BCAD5F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A85425DE-B5F8-4166-8F76-168A6E6F5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AF5E9558-8664-40E2-818A-C90536250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620CC716-8E51-492E-95F3-7DF5778E8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87956267-D439-4A6C-8779-9864DDF69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566625F-0177-4163-AAC6-DD5AA3525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01580694-1781-46F9-B2C4-76F4689BA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1635D9A5-51BC-49A2-9AE2-4C8147FC5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B6D58AC8-F8B3-4C3D-AE9F-26677AE638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53CA316E-6515-47CF-9F53-7A0EE31AF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F8E79866-F842-47A5-8D8C-0185FD69D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A1939D2F-E660-4CFF-BF9C-2146DD9CC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3F048F16-4CC3-406C-93A3-3CEDF31C4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BA5658A8-AB7B-409C-A206-50CDD5818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1A4F8AC2-9FA1-4E5B-ACB2-661CAABFEE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6438DDE6-AE18-4B2A-92CE-57D6032A1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19B002FA-1035-4DE8-8097-3675A4FB2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699ADFD1-CBA1-4C59-A545-CA6EEAF2C4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85DDA6CB-B8BF-4E57-BF2E-5C880FAF87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6A8B2946-9D70-4DD4-B9B2-606E8F83A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C319A466-F3AE-4F1F-BD2F-77D9F148B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C6CF0A07-A757-404E-9880-5AF3D52DE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DD3C2686-5B08-4159-865F-1B0A72E7EB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5AAB7354-0524-4F71-83F0-35FAFA9EE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C93C7EEE-727B-4A0D-AA01-3B0893F866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7F98C909-0D3D-402C-86A1-9647DA57BA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9CF4616-0FC7-4D90-97D4-47F26C31B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A5151952-7057-44BC-B171-EC280CDD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0CC14CA9-836E-4131-9614-CC7AF80C7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B9227461-A59A-437A-A371-0B3DD0510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4564435B-AE59-45CC-A733-1D61AB9A5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24964014-4F54-4767-B2A1-1E68A49A2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AB12DA42-BE2F-486C-A207-50F0B2A0D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F35083CD-4EE4-48A6-BDE4-DCEB0CD08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ACA69B4-304D-4E76-91E8-B824CC474C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05FBB8B7-7087-4F0C-8A80-BA19FA3C5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708B546A-B18E-4E08-B52F-1F1FB4515C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4D083028-5844-4BA9-91D6-6066256F8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46BDB7B8-D976-4509-BB67-E960BEB6E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F8D90CC-4AD0-49F4-B215-61FD0A2FE8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FA255F4C-2D85-48C3-A425-B1B090100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64D88F2F-ACB0-4172-BB9F-71ABC334D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6102F024-AF29-4883-BE6C-52EFD0207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809DB4B0-EDB8-4635-9A3D-B48E596585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BA4BB9B4-19AF-4964-8FDE-1C02C01F3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3466ACF5-678D-47AC-A8E1-250FBEA6E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CF4BE354-56F1-4CC0-ABC3-CFA225559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1FF6AB4A-7E14-48F4-B58E-D3BCD7F55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826A8026-2DFD-4691-81ED-CF8C6C810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DCBE85A3-D478-4EBF-A094-768EDE80E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9B03629E-D0C6-47D9-9E55-FB00BFBAD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7ECA1C99-3F19-4C93-9683-CDDBE2840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6E53F2EA-BC30-4BEC-BBA5-FF485FD8B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4FE941FB-7EBE-489D-B1D8-06BC9E2F7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4FCECFFB-D979-4814-99CC-B8C0CCE047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5218BC88-1436-4861-9108-ED5C49172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7C43492A-8ADB-4CDA-976F-F9159DE14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448A8C4E-CD2B-4E83-895D-6B1071C5E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2315E315-11E8-4514-BE71-EEA42E2372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26C36A72-5D83-400B-9DC6-D6A4F7D365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DF388598-6DD8-4B12-8DBD-1F8933348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42ADD8C0-C6F0-46A9-8D78-B6026B55B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B5CC1749-FD2F-40FD-AA5A-CAFE9C6E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38F5A197-D6C9-4BDB-A9DE-7FFE84B35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0B6C64F3-7126-4337-9067-15A64EF535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5A902BCF-C9BF-4566-AC1E-1E91502F2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09B1FBFF-C965-462A-9B34-D01689CAFE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C13CFECF-7502-40A2-92A6-3DBC74DF93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01280C84-683C-4088-8E3C-8A98A6749E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3747508C-3AE5-4D8D-A086-A46FDBEDE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EEC02501-119D-4C07-AB8C-A131B125B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8F899201-EDD3-4F1A-89A6-345290E70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225488C2-1481-42C0-AE4D-4052F7EFF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84F224FC-B0FB-4A2E-A9BD-0F7CFB241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D04F68AF-F37B-4407-8471-E549ADCFA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6030291B-8F7B-4D02-A35F-561C0DAA8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3E961417-D5BB-4D51-8FD8-340228425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133EAFF3-FE9C-4606-89F9-19982C0FE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01882DC7-070C-47B0-B378-FA112A6CA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BDF1B4B0-0A75-4538-A610-7272090817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6E4AD28E-F206-45E2-9B00-A2E68FFB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735023C8-4EFD-461A-8FFD-C78035856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7FFEB6B5-C11C-4B5F-BCC4-C86C5659E6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22250183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Oval 12">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diagram&#10;&#10;Description automatically generated">
            <a:extLst>
              <a:ext uri="{FF2B5EF4-FFF2-40B4-BE49-F238E27FC236}">
                <a16:creationId xmlns:a16="http://schemas.microsoft.com/office/drawing/2014/main" id="{59C6E46F-987F-749A-AEAB-0CFCD3860FBD}"/>
              </a:ext>
            </a:extLst>
          </p:cNvPr>
          <p:cNvPicPr>
            <a:picLocks noChangeAspect="1"/>
          </p:cNvPicPr>
          <p:nvPr/>
        </p:nvPicPr>
        <p:blipFill>
          <a:blip r:embed="rId2"/>
          <a:stretch>
            <a:fillRect/>
          </a:stretch>
        </p:blipFill>
        <p:spPr>
          <a:xfrm>
            <a:off x="2869471" y="1442162"/>
            <a:ext cx="2601592" cy="1599978"/>
          </a:xfrm>
          <a:prstGeom prst="rect">
            <a:avLst/>
          </a:prstGeom>
        </p:spPr>
      </p:pic>
      <p:grpSp>
        <p:nvGrpSpPr>
          <p:cNvPr id="15" name="Group 14">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6" name="Oval 15">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9" name="Oval 18">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0321A2-20DD-06D0-9772-70DDAD6CD331}"/>
              </a:ext>
            </a:extLst>
          </p:cNvPr>
          <p:cNvSpPr>
            <a:spLocks noGrp="1"/>
          </p:cNvSpPr>
          <p:nvPr>
            <p:ph type="title"/>
          </p:nvPr>
        </p:nvSpPr>
        <p:spPr>
          <a:xfrm>
            <a:off x="702591" y="3404608"/>
            <a:ext cx="3520789" cy="2666087"/>
          </a:xfrm>
        </p:spPr>
        <p:txBody>
          <a:bodyPr>
            <a:normAutofit/>
          </a:bodyPr>
          <a:lstStyle/>
          <a:p>
            <a:pPr algn="ctr"/>
            <a:r>
              <a:rPr lang="en-GB" sz="4100">
                <a:ea typeface="Source Sans Pro"/>
              </a:rPr>
              <a:t>Social learning theory – Albert Bandura (1977)</a:t>
            </a:r>
            <a:endParaRPr lang="en-GB" sz="4100"/>
          </a:p>
        </p:txBody>
      </p:sp>
      <p:grpSp>
        <p:nvGrpSpPr>
          <p:cNvPr id="21"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tx1"/>
          </a:solidFill>
        </p:grpSpPr>
        <p:sp>
          <p:nvSpPr>
            <p:cNvPr id="22" name="Freeform: Shape 21">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5"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solidFill>
        </p:grpSpPr>
        <p:sp>
          <p:nvSpPr>
            <p:cNvPr id="26" name="Freeform: Shape 25">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8" name="Content Placeholder 7">
            <a:extLst>
              <a:ext uri="{FF2B5EF4-FFF2-40B4-BE49-F238E27FC236}">
                <a16:creationId xmlns:a16="http://schemas.microsoft.com/office/drawing/2014/main" id="{BC674EE5-E4F5-8D45-27E3-D7A1A611CC27}"/>
              </a:ext>
            </a:extLst>
          </p:cNvPr>
          <p:cNvSpPr>
            <a:spLocks noGrp="1"/>
          </p:cNvSpPr>
          <p:nvPr>
            <p:ph idx="1"/>
          </p:nvPr>
        </p:nvSpPr>
        <p:spPr>
          <a:xfrm>
            <a:off x="6477270" y="1130846"/>
            <a:ext cx="4974771" cy="4351338"/>
          </a:xfrm>
        </p:spPr>
        <p:txBody>
          <a:bodyPr vert="horz" lIns="91440" tIns="45720" rIns="91440" bIns="45720" rtlCol="0" anchor="t">
            <a:normAutofit fontScale="92500" lnSpcReduction="20000"/>
          </a:bodyPr>
          <a:lstStyle/>
          <a:p>
            <a:r>
              <a:rPr lang="en-US" sz="2400" dirty="0">
                <a:latin typeface="Arial Nova"/>
                <a:ea typeface="Source Sans Pro"/>
              </a:rPr>
              <a:t>Potential imitation observation of deviant </a:t>
            </a:r>
            <a:r>
              <a:rPr lang="en-US" sz="2400" err="1">
                <a:latin typeface="Arial Nova"/>
                <a:ea typeface="Source Sans Pro"/>
              </a:rPr>
              <a:t>Behaviours</a:t>
            </a:r>
            <a:r>
              <a:rPr lang="en-US" sz="2400" dirty="0">
                <a:latin typeface="Arial Nova"/>
                <a:ea typeface="Source Sans Pro"/>
              </a:rPr>
              <a:t>.</a:t>
            </a:r>
          </a:p>
          <a:p>
            <a:r>
              <a:rPr lang="en-US" sz="2400" dirty="0">
                <a:latin typeface="Arial Nova"/>
                <a:ea typeface="Source Sans Pro"/>
              </a:rPr>
              <a:t>Imitating deviant </a:t>
            </a:r>
            <a:r>
              <a:rPr lang="en-US" sz="2400" err="1">
                <a:latin typeface="Arial Nova"/>
                <a:ea typeface="Source Sans Pro"/>
              </a:rPr>
              <a:t>Behaviours</a:t>
            </a:r>
            <a:r>
              <a:rPr lang="en-US" sz="2400" dirty="0">
                <a:latin typeface="Arial Nova"/>
                <a:ea typeface="Source Sans Pro"/>
              </a:rPr>
              <a:t> could have contributed into his serial killing </a:t>
            </a:r>
            <a:r>
              <a:rPr lang="en-US" sz="2400" dirty="0">
                <a:latin typeface="Arial Nova"/>
                <a:ea typeface="Source Sans Pro"/>
                <a:cs typeface="Times New Roman"/>
              </a:rPr>
              <a:t>(Bonn </a:t>
            </a:r>
            <a:r>
              <a:rPr lang="en-US" sz="2400" err="1">
                <a:latin typeface="Arial Nova"/>
                <a:ea typeface="Source Sans Pro"/>
                <a:cs typeface="Times New Roman"/>
              </a:rPr>
              <a:t>Ph.D</a:t>
            </a:r>
            <a:r>
              <a:rPr lang="en-US" sz="2400" dirty="0">
                <a:latin typeface="Arial Nova"/>
                <a:ea typeface="Source Sans Pro"/>
                <a:cs typeface="Times New Roman"/>
              </a:rPr>
              <a:t>, 2019</a:t>
            </a:r>
            <a:r>
              <a:rPr lang="en-US" sz="2400" dirty="0">
                <a:solidFill>
                  <a:srgbClr val="000000"/>
                </a:solidFill>
                <a:latin typeface="Arial Nova"/>
                <a:ea typeface="Source Sans Pro"/>
                <a:cs typeface="Times New Roman"/>
              </a:rPr>
              <a:t>)</a:t>
            </a:r>
          </a:p>
          <a:p>
            <a:r>
              <a:rPr lang="en-US" sz="2400" dirty="0">
                <a:latin typeface="Arial Nova"/>
                <a:ea typeface="Source Sans Pro"/>
              </a:rPr>
              <a:t>Interactions with peers may have influenced his </a:t>
            </a:r>
            <a:r>
              <a:rPr lang="en-US" sz="2400" err="1">
                <a:latin typeface="Arial Nova"/>
                <a:ea typeface="Source Sans Pro"/>
              </a:rPr>
              <a:t>behaviour</a:t>
            </a:r>
            <a:r>
              <a:rPr lang="en-US" sz="2400" dirty="0">
                <a:latin typeface="Arial Nova"/>
                <a:ea typeface="Source Sans Pro"/>
              </a:rPr>
              <a:t>.</a:t>
            </a:r>
          </a:p>
          <a:p>
            <a:r>
              <a:rPr lang="en-US" sz="2400" dirty="0">
                <a:latin typeface="Arial Nova"/>
                <a:ea typeface="Source Sans Pro"/>
              </a:rPr>
              <a:t>He may have observed deviant </a:t>
            </a:r>
            <a:r>
              <a:rPr lang="en-US" sz="2400" err="1">
                <a:latin typeface="Arial Nova"/>
                <a:ea typeface="Source Sans Pro"/>
              </a:rPr>
              <a:t>behaviours</a:t>
            </a:r>
            <a:r>
              <a:rPr lang="en-US" sz="2400" dirty="0">
                <a:latin typeface="Arial Nova"/>
                <a:ea typeface="Source Sans Pro"/>
              </a:rPr>
              <a:t> from his family or peers in the community </a:t>
            </a:r>
            <a:r>
              <a:rPr lang="en-US" sz="2400" dirty="0">
                <a:latin typeface="Arial Nova"/>
                <a:ea typeface="Source Sans Pro"/>
                <a:cs typeface="Times New Roman"/>
              </a:rPr>
              <a:t>(MCJ, 2024)</a:t>
            </a:r>
          </a:p>
          <a:p>
            <a:r>
              <a:rPr lang="en-US" sz="2400" dirty="0">
                <a:latin typeface="Arial Nova"/>
                <a:ea typeface="Source Sans Pro"/>
              </a:rPr>
              <a:t>He adopted similar </a:t>
            </a:r>
            <a:r>
              <a:rPr lang="en-US" sz="2400" err="1">
                <a:latin typeface="Arial Nova"/>
                <a:ea typeface="Source Sans Pro"/>
              </a:rPr>
              <a:t>behaviours</a:t>
            </a:r>
            <a:r>
              <a:rPr lang="en-US" sz="2400" dirty="0">
                <a:latin typeface="Arial Nova"/>
                <a:ea typeface="Source Sans Pro"/>
              </a:rPr>
              <a:t> as a means of gaining acceptance or validation within those social circles </a:t>
            </a:r>
            <a:r>
              <a:rPr lang="en-US" sz="2400" dirty="0">
                <a:latin typeface="Arial Nova"/>
                <a:ea typeface="Source Sans Pro"/>
                <a:cs typeface="Times New Roman"/>
              </a:rPr>
              <a:t>(Terranova, 2020)</a:t>
            </a:r>
          </a:p>
          <a:p>
            <a:endParaRPr lang="en-US">
              <a:ea typeface="Source Sans Pro"/>
            </a:endParaRPr>
          </a:p>
        </p:txBody>
      </p:sp>
    </p:spTree>
    <p:extLst>
      <p:ext uri="{BB962C8B-B14F-4D97-AF65-F5344CB8AC3E}">
        <p14:creationId xmlns:p14="http://schemas.microsoft.com/office/powerpoint/2010/main" val="27478342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6A6E5734-7E59-17FE-93FA-DDD2CBFA64BE}"/>
              </a:ext>
            </a:extLst>
          </p:cNvPr>
          <p:cNvSpPr>
            <a:spLocks noGrp="1"/>
          </p:cNvSpPr>
          <p:nvPr>
            <p:ph type="title"/>
          </p:nvPr>
        </p:nvSpPr>
        <p:spPr>
          <a:xfrm>
            <a:off x="2232252" y="633046"/>
            <a:ext cx="4463623" cy="1314996"/>
          </a:xfrm>
        </p:spPr>
        <p:txBody>
          <a:bodyPr anchor="b">
            <a:normAutofit/>
          </a:bodyPr>
          <a:lstStyle/>
          <a:p>
            <a:r>
              <a:rPr lang="en-GB">
                <a:ea typeface="Source Sans Pro"/>
              </a:rPr>
              <a:t>Conclusion</a:t>
            </a:r>
            <a:endParaRPr lang="en-GB"/>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8" name="Content Placeholder 7">
            <a:extLst>
              <a:ext uri="{FF2B5EF4-FFF2-40B4-BE49-F238E27FC236}">
                <a16:creationId xmlns:a16="http://schemas.microsoft.com/office/drawing/2014/main" id="{110DE1AE-804F-05BE-CE10-86472CF63D0A}"/>
              </a:ext>
            </a:extLst>
          </p:cNvPr>
          <p:cNvSpPr>
            <a:spLocks noGrp="1"/>
          </p:cNvSpPr>
          <p:nvPr>
            <p:ph idx="1"/>
          </p:nvPr>
        </p:nvSpPr>
        <p:spPr>
          <a:xfrm>
            <a:off x="321205" y="2409975"/>
            <a:ext cx="6374670" cy="4044463"/>
          </a:xfrm>
        </p:spPr>
        <p:txBody>
          <a:bodyPr vert="horz" lIns="91440" tIns="45720" rIns="91440" bIns="45720" rtlCol="0" anchor="t">
            <a:normAutofit fontScale="92500"/>
          </a:bodyPr>
          <a:lstStyle/>
          <a:p>
            <a:r>
              <a:rPr lang="en-US" dirty="0">
                <a:ea typeface="Source Sans Pro"/>
              </a:rPr>
              <a:t>No single theory can fully explain his </a:t>
            </a:r>
            <a:r>
              <a:rPr lang="en-US" dirty="0" err="1">
                <a:ea typeface="Source Sans Pro"/>
              </a:rPr>
              <a:t>Behaviour</a:t>
            </a:r>
          </a:p>
          <a:p>
            <a:r>
              <a:rPr lang="en-US" dirty="0">
                <a:ea typeface="Source Sans Pro"/>
              </a:rPr>
              <a:t>Considerable amount of factors can provide insights into his motivations and actions.</a:t>
            </a:r>
          </a:p>
          <a:p>
            <a:r>
              <a:rPr lang="en-US" dirty="0">
                <a:ea typeface="Source Sans Pro"/>
              </a:rPr>
              <a:t>His interactions with social groups may have reinforced his criminal </a:t>
            </a:r>
            <a:r>
              <a:rPr lang="en-US" dirty="0" err="1">
                <a:ea typeface="Source Sans Pro"/>
              </a:rPr>
              <a:t>Behaviour</a:t>
            </a:r>
          </a:p>
          <a:p>
            <a:r>
              <a:rPr lang="en-US" dirty="0">
                <a:ea typeface="Source Sans Pro"/>
              </a:rPr>
              <a:t>Ultimately, Bundy's case addresses the underlying causes of crime from both biological and environmental perspectives.</a:t>
            </a:r>
          </a:p>
          <a:p>
            <a:endParaRPr lang="en-US">
              <a:ea typeface="Source Sans Pro"/>
            </a:endParaRPr>
          </a:p>
          <a:p>
            <a:endParaRPr lang="en-US">
              <a:ea typeface="Source Sans Pro"/>
            </a:endParaRPr>
          </a:p>
        </p:txBody>
      </p:sp>
      <p:sp>
        <p:nvSpPr>
          <p:cNvPr id="19" name="Freeform: Shape 18">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1" name="Freeform: Shape 20">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Freeform: Shape 22">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 name="Content Placeholder 3" descr="A person in a suit and tie&#10;&#10;Description automatically generated">
            <a:extLst>
              <a:ext uri="{FF2B5EF4-FFF2-40B4-BE49-F238E27FC236}">
                <a16:creationId xmlns:a16="http://schemas.microsoft.com/office/drawing/2014/main" id="{61969B29-4CB2-DA41-77C8-D48DA2C06661}"/>
              </a:ext>
            </a:extLst>
          </p:cNvPr>
          <p:cNvPicPr>
            <a:picLocks noChangeAspect="1"/>
          </p:cNvPicPr>
          <p:nvPr/>
        </p:nvPicPr>
        <p:blipFill rotWithShape="1">
          <a:blip r:embed="rId2"/>
          <a:srcRect l="5576" r="19924" b="1"/>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25"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6" name="Freeform: Shape 25">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 name="Freeform: Shape 27">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6269741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5D5B5-E6F9-2FA6-78C9-9D0048A39544}"/>
              </a:ext>
            </a:extLst>
          </p:cNvPr>
          <p:cNvSpPr>
            <a:spLocks noGrp="1"/>
          </p:cNvSpPr>
          <p:nvPr>
            <p:ph type="title"/>
          </p:nvPr>
        </p:nvSpPr>
        <p:spPr/>
        <p:txBody>
          <a:bodyPr/>
          <a:lstStyle/>
          <a:p>
            <a:r>
              <a:rPr lang="en-GB" dirty="0">
                <a:ea typeface="Source Sans Pro"/>
              </a:rPr>
              <a:t>References</a:t>
            </a:r>
            <a:endParaRPr lang="en-GB" dirty="0"/>
          </a:p>
        </p:txBody>
      </p:sp>
      <p:sp>
        <p:nvSpPr>
          <p:cNvPr id="3" name="Content Placeholder 2">
            <a:extLst>
              <a:ext uri="{FF2B5EF4-FFF2-40B4-BE49-F238E27FC236}">
                <a16:creationId xmlns:a16="http://schemas.microsoft.com/office/drawing/2014/main" id="{A1518EB7-AF18-2DE8-9E0D-4657D026B17F}"/>
              </a:ext>
            </a:extLst>
          </p:cNvPr>
          <p:cNvSpPr>
            <a:spLocks noGrp="1"/>
          </p:cNvSpPr>
          <p:nvPr>
            <p:ph idx="1"/>
          </p:nvPr>
        </p:nvSpPr>
        <p:spPr>
          <a:xfrm>
            <a:off x="838200" y="1341816"/>
            <a:ext cx="10515600" cy="4835147"/>
          </a:xfrm>
        </p:spPr>
        <p:txBody>
          <a:bodyPr vert="horz" lIns="91440" tIns="45720" rIns="91440" bIns="45720" rtlCol="0" anchor="t">
            <a:normAutofit fontScale="92500" lnSpcReduction="10000"/>
          </a:bodyPr>
          <a:lstStyle/>
          <a:p>
            <a:r>
              <a:rPr lang="en-GB" sz="1800" dirty="0">
                <a:solidFill>
                  <a:srgbClr val="000000"/>
                </a:solidFill>
                <a:latin typeface="Times New Roman"/>
                <a:cs typeface="Times New Roman"/>
              </a:rPr>
              <a:t>Reference list</a:t>
            </a:r>
            <a:endParaRPr lang="en-GB" dirty="0">
              <a:ea typeface="Source Sans Pro"/>
            </a:endParaRPr>
          </a:p>
          <a:p>
            <a:r>
              <a:rPr lang="en-GB" sz="1200" dirty="0">
                <a:latin typeface="Times New Roman"/>
                <a:cs typeface="Times New Roman"/>
              </a:rPr>
              <a:t>Bonn </a:t>
            </a:r>
            <a:r>
              <a:rPr lang="en-GB" sz="1200" err="1">
                <a:latin typeface="Times New Roman"/>
                <a:cs typeface="Times New Roman"/>
              </a:rPr>
              <a:t>Ph.D</a:t>
            </a:r>
            <a:r>
              <a:rPr lang="en-GB" sz="1200" dirty="0">
                <a:latin typeface="Times New Roman"/>
                <a:cs typeface="Times New Roman"/>
              </a:rPr>
              <a:t>, S.A. (2019). </a:t>
            </a:r>
            <a:r>
              <a:rPr lang="en-GB" sz="1200" i="1" dirty="0">
                <a:latin typeface="Times New Roman"/>
                <a:cs typeface="Times New Roman"/>
              </a:rPr>
              <a:t>Examining Serial Killer Ted Bundy | Psychology Today United Kingdom</a:t>
            </a:r>
            <a:r>
              <a:rPr lang="en-GB" sz="1200" dirty="0">
                <a:latin typeface="Times New Roman"/>
                <a:cs typeface="Times New Roman"/>
              </a:rPr>
              <a:t>. [online] </a:t>
            </a:r>
            <a:r>
              <a:rPr lang="en-GB" sz="1200" dirty="0">
                <a:latin typeface="Times New Roman"/>
                <a:cs typeface="Times New Roman"/>
                <a:hlinkClick r:id="rId2">
                  <a:extLst>
                    <a:ext uri="{A12FA001-AC4F-418D-AE19-62706E023703}">
                      <ahyp:hlinkClr xmlns:ahyp="http://schemas.microsoft.com/office/drawing/2018/hyperlinkcolor" val="tx"/>
                    </a:ext>
                  </a:extLst>
                </a:hlinkClick>
              </a:rPr>
              <a:t>www.psychologytoday.com</a:t>
            </a:r>
            <a:r>
              <a:rPr lang="en-GB" sz="1200" dirty="0">
                <a:latin typeface="Times New Roman"/>
                <a:cs typeface="Times New Roman"/>
              </a:rPr>
              <a:t>. Available at: </a:t>
            </a:r>
            <a:r>
              <a:rPr lang="en-GB" sz="1200" dirty="0">
                <a:latin typeface="Times New Roman"/>
                <a:cs typeface="Times New Roman"/>
                <a:hlinkClick r:id="rId3">
                  <a:extLst>
                    <a:ext uri="{A12FA001-AC4F-418D-AE19-62706E023703}">
                      <ahyp:hlinkClr xmlns:ahyp="http://schemas.microsoft.com/office/drawing/2018/hyperlinkcolor" val="tx"/>
                    </a:ext>
                  </a:extLst>
                </a:hlinkClick>
              </a:rPr>
              <a:t>https://www.psychologytoday.com/gb/blog/wicked-deeds/201912/examining-serial-killer-ted-bundy?amp</a:t>
            </a:r>
            <a:r>
              <a:rPr lang="en-GB" sz="1200" dirty="0">
                <a:latin typeface="Times New Roman"/>
                <a:cs typeface="Times New Roman"/>
              </a:rPr>
              <a:t> [Accessed 11 Mar. 2024].</a:t>
            </a:r>
            <a:endParaRPr lang="en-GB" dirty="0">
              <a:ea typeface="Source Sans Pro"/>
            </a:endParaRPr>
          </a:p>
          <a:p>
            <a:r>
              <a:rPr lang="en-GB" sz="1200" dirty="0">
                <a:latin typeface="Times New Roman"/>
                <a:cs typeface="Times New Roman"/>
              </a:rPr>
              <a:t>Brogaard, D.M.Sci.,</a:t>
            </a:r>
            <a:r>
              <a:rPr lang="en-GB" sz="1200" dirty="0" err="1">
                <a:latin typeface="Times New Roman"/>
                <a:cs typeface="Times New Roman"/>
              </a:rPr>
              <a:t>Ph.D</a:t>
            </a:r>
            <a:r>
              <a:rPr lang="en-GB" sz="1200" dirty="0">
                <a:latin typeface="Times New Roman"/>
                <a:cs typeface="Times New Roman"/>
              </a:rPr>
              <a:t>., B. (2018). </a:t>
            </a:r>
            <a:r>
              <a:rPr lang="en-GB" sz="1200" i="1" dirty="0">
                <a:latin typeface="Times New Roman"/>
                <a:cs typeface="Times New Roman"/>
              </a:rPr>
              <a:t>Do All Serial Killers Have a Genetic Predisposition to Kill? | Psychology Today United Kingdom</a:t>
            </a:r>
            <a:r>
              <a:rPr lang="en-GB" sz="1200" dirty="0">
                <a:latin typeface="Times New Roman"/>
                <a:cs typeface="Times New Roman"/>
              </a:rPr>
              <a:t>. [online] </a:t>
            </a:r>
            <a:r>
              <a:rPr lang="en-GB" sz="1200" dirty="0">
                <a:latin typeface="Times New Roman"/>
                <a:cs typeface="Times New Roman"/>
                <a:hlinkClick r:id="rId2">
                  <a:extLst>
                    <a:ext uri="{A12FA001-AC4F-418D-AE19-62706E023703}">
                      <ahyp:hlinkClr xmlns:ahyp="http://schemas.microsoft.com/office/drawing/2018/hyperlinkcolor" val="tx"/>
                    </a:ext>
                  </a:extLst>
                </a:hlinkClick>
              </a:rPr>
              <a:t>www.psychologytoday.com</a:t>
            </a:r>
            <a:r>
              <a:rPr lang="en-GB" sz="1200" dirty="0">
                <a:latin typeface="Times New Roman"/>
                <a:cs typeface="Times New Roman"/>
              </a:rPr>
              <a:t>. Available at: </a:t>
            </a:r>
            <a:r>
              <a:rPr lang="en-GB" sz="1200" dirty="0">
                <a:latin typeface="Times New Roman"/>
                <a:cs typeface="Times New Roman"/>
                <a:hlinkClick r:id="rId4">
                  <a:extLst>
                    <a:ext uri="{A12FA001-AC4F-418D-AE19-62706E023703}">
                      <ahyp:hlinkClr xmlns:ahyp="http://schemas.microsoft.com/office/drawing/2018/hyperlinkcolor" val="tx"/>
                    </a:ext>
                  </a:extLst>
                </a:hlinkClick>
              </a:rPr>
              <a:t>https://www.psychologytoday.com/gb/blog/the-superhuman-mind/201803/do-all-serial-killers-have-genetic-predisposition-kill?amp</a:t>
            </a:r>
            <a:r>
              <a:rPr lang="en-GB" sz="1200" dirty="0">
                <a:latin typeface="Times New Roman"/>
                <a:cs typeface="Times New Roman"/>
              </a:rPr>
              <a:t> [Accessed 11 Mar. 2024].</a:t>
            </a:r>
            <a:endParaRPr lang="en-GB" dirty="0">
              <a:ea typeface="Source Sans Pro"/>
            </a:endParaRPr>
          </a:p>
          <a:p>
            <a:r>
              <a:rPr lang="en-GB" sz="1200" dirty="0">
                <a:latin typeface="Times New Roman"/>
                <a:cs typeface="Times New Roman"/>
              </a:rPr>
              <a:t>Crime Museum (2013). </a:t>
            </a:r>
            <a:r>
              <a:rPr lang="en-GB" sz="1200" i="1" dirty="0">
                <a:latin typeface="Times New Roman"/>
                <a:cs typeface="Times New Roman"/>
              </a:rPr>
              <a:t>Ted Bundy</a:t>
            </a:r>
            <a:r>
              <a:rPr lang="en-GB" sz="1200" dirty="0">
                <a:latin typeface="Times New Roman"/>
                <a:cs typeface="Times New Roman"/>
              </a:rPr>
              <a:t>. [online] Crime Museum. Available at: </a:t>
            </a:r>
            <a:r>
              <a:rPr lang="en-GB" sz="1200" dirty="0">
                <a:latin typeface="Times New Roman"/>
                <a:cs typeface="Times New Roman"/>
                <a:hlinkClick r:id="rId5">
                  <a:extLst>
                    <a:ext uri="{A12FA001-AC4F-418D-AE19-62706E023703}">
                      <ahyp:hlinkClr xmlns:ahyp="http://schemas.microsoft.com/office/drawing/2018/hyperlinkcolor" val="tx"/>
                    </a:ext>
                  </a:extLst>
                </a:hlinkClick>
              </a:rPr>
              <a:t>https://www.crimemuseum.org/crime-library/serial-killers/ted-bundy/</a:t>
            </a:r>
            <a:r>
              <a:rPr lang="en-GB" sz="1200" dirty="0">
                <a:latin typeface="Times New Roman"/>
                <a:cs typeface="Times New Roman"/>
              </a:rPr>
              <a:t> [Accessed 6 Mar. 2024].</a:t>
            </a:r>
            <a:endParaRPr lang="en-GB" dirty="0">
              <a:ea typeface="Source Sans Pro"/>
            </a:endParaRPr>
          </a:p>
          <a:p>
            <a:r>
              <a:rPr lang="en-GB" sz="1200" dirty="0">
                <a:latin typeface="Times New Roman"/>
                <a:cs typeface="Times New Roman"/>
              </a:rPr>
              <a:t>Doll, K. (2024). </a:t>
            </a:r>
            <a:r>
              <a:rPr lang="en-GB" sz="1200" i="1" dirty="0">
                <a:latin typeface="Times New Roman"/>
                <a:cs typeface="Times New Roman"/>
              </a:rPr>
              <a:t>Ted Bundy’s Early Childhood: Living With Scandal and Trouble</a:t>
            </a:r>
            <a:r>
              <a:rPr lang="en-GB" sz="1200" dirty="0">
                <a:latin typeface="Times New Roman"/>
                <a:cs typeface="Times New Roman"/>
              </a:rPr>
              <a:t>. [online] Shortform Books. Available at: </a:t>
            </a:r>
            <a:r>
              <a:rPr lang="en-GB" sz="1200" dirty="0">
                <a:latin typeface="Times New Roman"/>
                <a:cs typeface="Times New Roman"/>
                <a:hlinkClick r:id="rId6">
                  <a:extLst>
                    <a:ext uri="{A12FA001-AC4F-418D-AE19-62706E023703}">
                      <ahyp:hlinkClr xmlns:ahyp="http://schemas.microsoft.com/office/drawing/2018/hyperlinkcolor" val="tx"/>
                    </a:ext>
                  </a:extLst>
                </a:hlinkClick>
              </a:rPr>
              <a:t>https://www.shortform.com/blog/ted-bundy-early-childhood/#:~:text=The%20theme%20of%20a%20troubled</a:t>
            </a:r>
            <a:r>
              <a:rPr lang="en-GB" sz="1200" dirty="0">
                <a:latin typeface="Times New Roman"/>
                <a:cs typeface="Times New Roman"/>
              </a:rPr>
              <a:t> [Accessed 11 Mar. 2024].</a:t>
            </a:r>
            <a:endParaRPr lang="en-GB" dirty="0">
              <a:ea typeface="Source Sans Pro"/>
            </a:endParaRPr>
          </a:p>
          <a:p>
            <a:r>
              <a:rPr lang="en-GB" sz="1200" dirty="0" err="1">
                <a:latin typeface="Times New Roman"/>
                <a:cs typeface="Times New Roman"/>
              </a:rPr>
              <a:t>Gainsburg</a:t>
            </a:r>
            <a:r>
              <a:rPr lang="en-GB" sz="1200" dirty="0">
                <a:latin typeface="Times New Roman"/>
                <a:cs typeface="Times New Roman"/>
              </a:rPr>
              <a:t>, M. (2019). </a:t>
            </a:r>
            <a:r>
              <a:rPr lang="en-GB" sz="1200" i="1" dirty="0">
                <a:latin typeface="Times New Roman"/>
                <a:cs typeface="Times New Roman"/>
              </a:rPr>
              <a:t>So, Exactly Which Mental Health Disorders Did Ted Bundy Have, Anyway?</a:t>
            </a:r>
            <a:r>
              <a:rPr lang="en-GB" sz="1200" dirty="0">
                <a:latin typeface="Times New Roman"/>
                <a:cs typeface="Times New Roman"/>
              </a:rPr>
              <a:t> [online] Women’s Health. Available at: </a:t>
            </a:r>
            <a:r>
              <a:rPr lang="en-GB" sz="1200" dirty="0">
                <a:latin typeface="Times New Roman"/>
                <a:cs typeface="Times New Roman"/>
                <a:hlinkClick r:id="rId7">
                  <a:extLst>
                    <a:ext uri="{A12FA001-AC4F-418D-AE19-62706E023703}">
                      <ahyp:hlinkClr xmlns:ahyp="http://schemas.microsoft.com/office/drawing/2018/hyperlinkcolor" val="tx"/>
                    </a:ext>
                  </a:extLst>
                </a:hlinkClick>
              </a:rPr>
              <a:t>https://www.womenshealthmag.com/life/a27346043/ted-bundy-mental-health-disorders-antisocial-behavior-personality/</a:t>
            </a:r>
            <a:r>
              <a:rPr lang="en-GB" sz="1200" dirty="0">
                <a:latin typeface="Times New Roman"/>
                <a:cs typeface="Times New Roman"/>
              </a:rPr>
              <a:t> [Accessed 11 Mar. 2024].</a:t>
            </a:r>
            <a:endParaRPr lang="en-GB" dirty="0">
              <a:ea typeface="Source Sans Pro"/>
            </a:endParaRPr>
          </a:p>
          <a:p>
            <a:r>
              <a:rPr lang="en-GB" sz="1200" err="1">
                <a:latin typeface="Times New Roman"/>
                <a:cs typeface="Times New Roman"/>
              </a:rPr>
              <a:t>Hirschtritt</a:t>
            </a:r>
            <a:r>
              <a:rPr lang="en-GB" sz="1200" dirty="0">
                <a:latin typeface="Times New Roman"/>
                <a:cs typeface="Times New Roman"/>
              </a:rPr>
              <a:t>, M.E., Carroll, J.D. and Ross, D.A. (2018). Using Neuroscience to Make Sense of Psychopathy. </a:t>
            </a:r>
            <a:r>
              <a:rPr lang="en-GB" sz="1200" i="1" dirty="0">
                <a:latin typeface="Times New Roman"/>
                <a:cs typeface="Times New Roman"/>
              </a:rPr>
              <a:t>Biological Psychiatry</a:t>
            </a:r>
            <a:r>
              <a:rPr lang="en-GB" sz="1200" dirty="0">
                <a:latin typeface="Times New Roman"/>
                <a:cs typeface="Times New Roman"/>
              </a:rPr>
              <a:t>, [online] 84(9), pp.e61–e63. </a:t>
            </a:r>
            <a:r>
              <a:rPr lang="en-GB" sz="1200" err="1">
                <a:latin typeface="Times New Roman"/>
                <a:cs typeface="Times New Roman"/>
              </a:rPr>
              <a:t>doi:https</a:t>
            </a:r>
            <a:r>
              <a:rPr lang="en-GB" sz="1200" dirty="0">
                <a:latin typeface="Times New Roman"/>
                <a:cs typeface="Times New Roman"/>
              </a:rPr>
              <a:t>://doi.org/10.1016/j.biopsych.2018.08.012.</a:t>
            </a:r>
            <a:endParaRPr lang="en-GB" dirty="0">
              <a:ea typeface="Source Sans Pro"/>
            </a:endParaRPr>
          </a:p>
          <a:p>
            <a:r>
              <a:rPr lang="en-GB" sz="1200" dirty="0">
                <a:latin typeface="Times New Roman"/>
                <a:cs typeface="Times New Roman"/>
              </a:rPr>
              <a:t>Kettler, S. and </a:t>
            </a:r>
            <a:r>
              <a:rPr lang="en-GB" sz="1200" dirty="0" err="1">
                <a:latin typeface="Times New Roman"/>
                <a:cs typeface="Times New Roman"/>
              </a:rPr>
              <a:t>Piccotti</a:t>
            </a:r>
            <a:r>
              <a:rPr lang="en-GB" sz="1200" dirty="0">
                <a:latin typeface="Times New Roman"/>
                <a:cs typeface="Times New Roman"/>
              </a:rPr>
              <a:t>, T. (2020). </a:t>
            </a:r>
            <a:r>
              <a:rPr lang="en-GB" sz="1200" i="1" dirty="0">
                <a:latin typeface="Times New Roman"/>
                <a:cs typeface="Times New Roman"/>
              </a:rPr>
              <a:t>Inside Ted Bundy’s Troubled and Disturbing Childhood</a:t>
            </a:r>
            <a:r>
              <a:rPr lang="en-GB" sz="1200" dirty="0">
                <a:latin typeface="Times New Roman"/>
                <a:cs typeface="Times New Roman"/>
              </a:rPr>
              <a:t>. [online] Biography. Available at: </a:t>
            </a:r>
            <a:r>
              <a:rPr lang="en-GB" sz="1200" dirty="0">
                <a:latin typeface="Times New Roman"/>
                <a:cs typeface="Times New Roman"/>
                <a:hlinkClick r:id="rId8">
                  <a:extLst>
                    <a:ext uri="{A12FA001-AC4F-418D-AE19-62706E023703}">
                      <ahyp:hlinkClr xmlns:ahyp="http://schemas.microsoft.com/office/drawing/2018/hyperlinkcolor" val="tx"/>
                    </a:ext>
                  </a:extLst>
                </a:hlinkClick>
              </a:rPr>
              <a:t>https://www.biography.com/crime/ted-bundy-childhood</a:t>
            </a:r>
            <a:r>
              <a:rPr lang="en-GB" sz="1200" dirty="0">
                <a:latin typeface="Times New Roman"/>
                <a:cs typeface="Times New Roman"/>
              </a:rPr>
              <a:t> [Accessed 7 Mar. 2024].</a:t>
            </a:r>
            <a:endParaRPr lang="en-GB" dirty="0">
              <a:ea typeface="Source Sans Pro"/>
            </a:endParaRPr>
          </a:p>
          <a:p>
            <a:r>
              <a:rPr lang="en-GB" sz="1200" dirty="0">
                <a:latin typeface="Times New Roman"/>
                <a:cs typeface="Times New Roman"/>
              </a:rPr>
              <a:t>KIRK, J. (1989). </a:t>
            </a:r>
            <a:r>
              <a:rPr lang="en-GB" sz="1200" i="1" dirty="0">
                <a:latin typeface="Times New Roman"/>
                <a:cs typeface="Times New Roman"/>
              </a:rPr>
              <a:t>Ted Bundy Shows Us the Crystallizing Effect of Pornography</a:t>
            </a:r>
            <a:r>
              <a:rPr lang="en-GB" sz="1200" dirty="0">
                <a:latin typeface="Times New Roman"/>
                <a:cs typeface="Times New Roman"/>
              </a:rPr>
              <a:t>. [online] Los Angeles Times. Available at: </a:t>
            </a:r>
            <a:r>
              <a:rPr lang="en-GB" sz="1200" dirty="0">
                <a:latin typeface="Times New Roman"/>
                <a:cs typeface="Times New Roman"/>
                <a:hlinkClick r:id="rId9">
                  <a:extLst>
                    <a:ext uri="{A12FA001-AC4F-418D-AE19-62706E023703}">
                      <ahyp:hlinkClr xmlns:ahyp="http://schemas.microsoft.com/office/drawing/2018/hyperlinkcolor" val="tx"/>
                    </a:ext>
                  </a:extLst>
                </a:hlinkClick>
              </a:rPr>
              <a:t>https://www.latimes.com/archives/la-xpm-1989-02-08-me-1969-story.html</a:t>
            </a:r>
            <a:r>
              <a:rPr lang="en-GB" sz="1200" dirty="0">
                <a:latin typeface="Times New Roman"/>
                <a:cs typeface="Times New Roman"/>
              </a:rPr>
              <a:t> [Accessed 7 Mar. 2024].</a:t>
            </a:r>
            <a:endParaRPr lang="en-GB" dirty="0">
              <a:ea typeface="Source Sans Pro"/>
            </a:endParaRPr>
          </a:p>
          <a:p>
            <a:r>
              <a:rPr lang="en-GB" sz="1200" dirty="0" err="1">
                <a:latin typeface="Times New Roman"/>
                <a:cs typeface="Times New Roman"/>
              </a:rPr>
              <a:t>Margaritoff</a:t>
            </a:r>
            <a:r>
              <a:rPr lang="en-GB" sz="1200" dirty="0">
                <a:latin typeface="Times New Roman"/>
                <a:cs typeface="Times New Roman"/>
              </a:rPr>
              <a:t>, M. (2023). </a:t>
            </a:r>
            <a:r>
              <a:rPr lang="en-GB" sz="1200" i="1" dirty="0">
                <a:latin typeface="Times New Roman"/>
                <a:cs typeface="Times New Roman"/>
              </a:rPr>
              <a:t>Ted Bundy Killed Dozens — Then Called His Mom And Blamed Pornography Just Before His Execution</a:t>
            </a:r>
            <a:r>
              <a:rPr lang="en-GB" sz="1200" dirty="0">
                <a:latin typeface="Times New Roman"/>
                <a:cs typeface="Times New Roman"/>
              </a:rPr>
              <a:t>. [online] All That’s Interesting. Available at: </a:t>
            </a:r>
            <a:r>
              <a:rPr lang="en-GB" sz="1200" dirty="0">
                <a:latin typeface="Times New Roman"/>
                <a:cs typeface="Times New Roman"/>
                <a:hlinkClick r:id="rId10">
                  <a:extLst>
                    <a:ext uri="{A12FA001-AC4F-418D-AE19-62706E023703}">
                      <ahyp:hlinkClr xmlns:ahyp="http://schemas.microsoft.com/office/drawing/2018/hyperlinkcolor" val="tx"/>
                    </a:ext>
                  </a:extLst>
                </a:hlinkClick>
              </a:rPr>
              <a:t>https://allthatsinteresting.com/ted-bundy-death#:~:text=At%207%20a.m.%20on%20January</a:t>
            </a:r>
            <a:r>
              <a:rPr lang="en-GB" sz="1200" dirty="0">
                <a:latin typeface="Times New Roman"/>
                <a:cs typeface="Times New Roman"/>
              </a:rPr>
              <a:t> [Accessed 6 Mar. 2024].</a:t>
            </a:r>
            <a:endParaRPr lang="en-GB" dirty="0">
              <a:ea typeface="Source Sans Pro"/>
            </a:endParaRPr>
          </a:p>
          <a:p>
            <a:r>
              <a:rPr lang="en-GB" sz="1200" dirty="0">
                <a:latin typeface="Times New Roman"/>
                <a:cs typeface="Times New Roman"/>
              </a:rPr>
              <a:t>MCJ (2024). </a:t>
            </a:r>
            <a:r>
              <a:rPr lang="en-GB" sz="1200" i="1" dirty="0">
                <a:latin typeface="Times New Roman"/>
                <a:cs typeface="Times New Roman"/>
              </a:rPr>
              <a:t>True Crime </a:t>
            </a:r>
            <a:r>
              <a:rPr lang="en-GB" sz="1200" i="1" dirty="0" err="1">
                <a:latin typeface="Times New Roman"/>
                <a:cs typeface="Times New Roman"/>
              </a:rPr>
              <a:t>FictionFeeding</a:t>
            </a:r>
            <a:r>
              <a:rPr lang="en-GB" sz="1200" i="1" dirty="0">
                <a:latin typeface="Times New Roman"/>
                <a:cs typeface="Times New Roman"/>
              </a:rPr>
              <a:t> your </a:t>
            </a:r>
            <a:r>
              <a:rPr lang="en-GB" sz="1200" i="1" dirty="0" err="1">
                <a:latin typeface="Times New Roman"/>
                <a:cs typeface="Times New Roman"/>
              </a:rPr>
              <a:t>addictionCrime</a:t>
            </a:r>
            <a:r>
              <a:rPr lang="en-GB" sz="1200" i="1" dirty="0">
                <a:latin typeface="Times New Roman"/>
                <a:cs typeface="Times New Roman"/>
              </a:rPr>
              <a:t> in Culture: The Enduring Appeal of Ted Bundy</a:t>
            </a:r>
            <a:r>
              <a:rPr lang="en-GB" sz="1200" dirty="0">
                <a:latin typeface="Times New Roman"/>
                <a:cs typeface="Times New Roman"/>
              </a:rPr>
              <a:t>. [online] True Crime Fiction. Available at: </a:t>
            </a:r>
            <a:r>
              <a:rPr lang="en-GB" sz="1200" dirty="0">
                <a:latin typeface="Times New Roman"/>
                <a:cs typeface="Times New Roman"/>
                <a:hlinkClick r:id="rId11">
                  <a:extLst>
                    <a:ext uri="{A12FA001-AC4F-418D-AE19-62706E023703}">
                      <ahyp:hlinkClr xmlns:ahyp="http://schemas.microsoft.com/office/drawing/2018/hyperlinkcolor" val="tx"/>
                    </a:ext>
                  </a:extLst>
                </a:hlinkClick>
              </a:rPr>
              <a:t>https://true-crime-fiction.com/2024/01/02/crime-in-culture-the-enduring-appeal-of-ted-bundy/?amp=1</a:t>
            </a:r>
            <a:r>
              <a:rPr lang="en-GB" sz="1200" dirty="0">
                <a:latin typeface="Times New Roman"/>
                <a:cs typeface="Times New Roman"/>
              </a:rPr>
              <a:t> [Accessed 11 Mar. 2024].</a:t>
            </a:r>
            <a:endParaRPr lang="en-GB" dirty="0">
              <a:ea typeface="Source Sans Pro"/>
            </a:endParaRPr>
          </a:p>
          <a:p>
            <a:r>
              <a:rPr lang="en-GB" sz="1200" dirty="0">
                <a:latin typeface="Times New Roman"/>
                <a:cs typeface="Times New Roman"/>
              </a:rPr>
              <a:t>Terranova, N. (2020). </a:t>
            </a:r>
            <a:r>
              <a:rPr lang="en-GB" sz="1200" i="1" dirty="0">
                <a:latin typeface="Times New Roman"/>
                <a:cs typeface="Times New Roman"/>
              </a:rPr>
              <a:t>Impacts of a Serial Killer: Looking at the Case of Ted Bundy Then and Now</a:t>
            </a:r>
            <a:r>
              <a:rPr lang="en-GB" sz="1200" dirty="0">
                <a:latin typeface="Times New Roman"/>
                <a:cs typeface="Times New Roman"/>
              </a:rPr>
              <a:t>. [online] Available at: </a:t>
            </a:r>
            <a:r>
              <a:rPr lang="en-GB" sz="1200" dirty="0">
                <a:latin typeface="Times New Roman"/>
                <a:cs typeface="Times New Roman"/>
                <a:hlinkClick r:id="rId12">
                  <a:extLst>
                    <a:ext uri="{A12FA001-AC4F-418D-AE19-62706E023703}">
                      <ahyp:hlinkClr xmlns:ahyp="http://schemas.microsoft.com/office/drawing/2018/hyperlinkcolor" val="tx"/>
                    </a:ext>
                  </a:extLst>
                </a:hlinkClick>
              </a:rPr>
              <a:t>https://digitalcommons.bryant.edu/cgi/viewcontent.cgi?article=1043&amp;context=honors_history</a:t>
            </a:r>
            <a:r>
              <a:rPr lang="en-GB" sz="1200" dirty="0">
                <a:latin typeface="Times New Roman"/>
                <a:cs typeface="Times New Roman"/>
              </a:rPr>
              <a:t> [Accessed 11 Mar. 2024].</a:t>
            </a:r>
            <a:endParaRPr lang="en-GB" dirty="0">
              <a:ea typeface="Source Sans Pro"/>
            </a:endParaRPr>
          </a:p>
          <a:p>
            <a:endParaRPr lang="en-GB" dirty="0">
              <a:ea typeface="Source Sans Pro"/>
            </a:endParaRPr>
          </a:p>
        </p:txBody>
      </p:sp>
    </p:spTree>
    <p:extLst>
      <p:ext uri="{BB962C8B-B14F-4D97-AF65-F5344CB8AC3E}">
        <p14:creationId xmlns:p14="http://schemas.microsoft.com/office/powerpoint/2010/main" val="2557502939"/>
      </p:ext>
    </p:extLst>
  </p:cSld>
  <p:clrMapOvr>
    <a:masterClrMapping/>
  </p:clrMapOvr>
</p:sld>
</file>

<file path=ppt/theme/theme1.xml><?xml version="1.0" encoding="utf-8"?>
<a:theme xmlns:a="http://schemas.openxmlformats.org/drawingml/2006/main" name="FunkyShapesDarkVTI">
  <a:themeElements>
    <a:clrScheme name="Custom 4">
      <a:dk1>
        <a:srgbClr val="FFFFFF"/>
      </a:dk1>
      <a:lt1>
        <a:srgbClr val="000000"/>
      </a:lt1>
      <a:dk2>
        <a:srgbClr val="F3FFF8"/>
      </a:dk2>
      <a:lt2>
        <a:srgbClr val="2D2D2D"/>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DarkVTI" id="{84637DF0-7D2D-4F20-816C-4D6C45F3FAF2}" vid="{0EF594EE-C33F-480F-80E7-D4F74C1C30E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FunkyShapesDarkVTI</vt:lpstr>
      <vt:lpstr>Born Or made A Criminal? </vt:lpstr>
      <vt:lpstr>Ted Bundy - Introduction</vt:lpstr>
      <vt:lpstr>Made: General Strain Theory, Robert Agnew (1992). </vt:lpstr>
      <vt:lpstr>Criticism's: </vt:lpstr>
      <vt:lpstr>Strengths: </vt:lpstr>
      <vt:lpstr>Made: Social Control Theory; Travis Hirschi, (1969)</vt:lpstr>
      <vt:lpstr>Criticism: </vt:lpstr>
      <vt:lpstr>Strengths: </vt:lpstr>
      <vt:lpstr>PowerPoint Presentation</vt:lpstr>
      <vt:lpstr>Born:  Atavism Theory- Cesare Lombroso (1876) </vt:lpstr>
      <vt:lpstr>Strengths</vt:lpstr>
      <vt:lpstr>Weaknesses</vt:lpstr>
      <vt:lpstr>Born: Antisocial personality disorder - Cesare Lombroso (1876). </vt:lpstr>
      <vt:lpstr>Strengths </vt:lpstr>
      <vt:lpstr>Weaknesses</vt:lpstr>
      <vt:lpstr>References: </vt:lpstr>
      <vt:lpstr>"Made" Versus "Born" Gene Environment Theory – Scarr &amp; McCartney (1977)</vt:lpstr>
      <vt:lpstr>Biosocial theory – M.M Linehan (1993)</vt:lpstr>
      <vt:lpstr>Social learning theory – Albert Bandura (1977)</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44</cp:revision>
  <dcterms:created xsi:type="dcterms:W3CDTF">2024-02-16T20:21:42Z</dcterms:created>
  <dcterms:modified xsi:type="dcterms:W3CDTF">2024-03-11T21:28:14Z</dcterms:modified>
</cp:coreProperties>
</file>