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webextensions/taskpanes.xml" ContentType="application/vnd.ms-office.webextensiontaskpanes+xml"/>
  <Override PartName="/ppt/webextensions/webextension1.xml" ContentType="application/vnd.ms-office.webextens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47.xml" ContentType="application/vnd.openxmlformats-officedocument.presentationml.tags+xml"/>
  <Override PartName="/ppt/tags/tag248.xml" ContentType="application/vnd.openxmlformats-officedocument.presentationml.tags+xml"/>
  <Override PartName="/ppt/tags/tag249.xml" ContentType="application/vnd.openxmlformats-officedocument.presentationml.tags+xml"/>
  <Override PartName="/ppt/tags/tag250.xml" ContentType="application/vnd.openxmlformats-officedocument.presentationml.tags+xml"/>
  <Override PartName="/ppt/tags/tag251.xml" ContentType="application/vnd.openxmlformats-officedocument.presentationml.tags+xml"/>
  <Override PartName="/ppt/tags/tag252.xml" ContentType="application/vnd.openxmlformats-officedocument.presentationml.tags+xml"/>
  <Override PartName="/ppt/tags/tag253.xml" ContentType="application/vnd.openxmlformats-officedocument.presentationml.tags+xml"/>
  <Override PartName="/ppt/tags/tag254.xml" ContentType="application/vnd.openxmlformats-officedocument.presentationml.tags+xml"/>
  <Override PartName="/ppt/tags/tag255.xml" ContentType="application/vnd.openxmlformats-officedocument.presentationml.tags+xml"/>
  <Override PartName="/ppt/tags/tag256.xml" ContentType="application/vnd.openxmlformats-officedocument.presentationml.tags+xml"/>
  <Override PartName="/ppt/tags/tag257.xml" ContentType="application/vnd.openxmlformats-officedocument.presentationml.tags+xml"/>
  <Override PartName="/ppt/tags/tag258.xml" ContentType="application/vnd.openxmlformats-officedocument.presentationml.tags+xml"/>
  <Override PartName="/ppt/tags/tag259.xml" ContentType="application/vnd.openxmlformats-officedocument.presentationml.tags+xml"/>
  <Override PartName="/ppt/tags/tag260.xml" ContentType="application/vnd.openxmlformats-officedocument.presentationml.tags+xml"/>
  <Override PartName="/ppt/tags/tag261.xml" ContentType="application/vnd.openxmlformats-officedocument.presentationml.tags+xml"/>
  <Override PartName="/ppt/tags/tag262.xml" ContentType="application/vnd.openxmlformats-officedocument.presentationml.tags+xml"/>
  <Override PartName="/ppt/tags/tag263.xml" ContentType="application/vnd.openxmlformats-officedocument.presentationml.tags+xml"/>
  <Override PartName="/ppt/tags/tag264.xml" ContentType="application/vnd.openxmlformats-officedocument.presentationml.tags+xml"/>
  <Override PartName="/ppt/tags/tag265.xml" ContentType="application/vnd.openxmlformats-officedocument.presentationml.tags+xml"/>
  <Override PartName="/ppt/tags/tag266.xml" ContentType="application/vnd.openxmlformats-officedocument.presentationml.tags+xml"/>
  <Override PartName="/ppt/tags/tag267.xml" ContentType="application/vnd.openxmlformats-officedocument.presentationml.tags+xml"/>
  <Override PartName="/ppt/tags/tag268.xml" ContentType="application/vnd.openxmlformats-officedocument.presentationml.tags+xml"/>
  <Override PartName="/ppt/tags/tag269.xml" ContentType="application/vnd.openxmlformats-officedocument.presentationml.tags+xml"/>
  <Override PartName="/ppt/tags/tag270.xml" ContentType="application/vnd.openxmlformats-officedocument.presentationml.tags+xml"/>
  <Override PartName="/ppt/tags/tag271.xml" ContentType="application/vnd.openxmlformats-officedocument.presentationml.tags+xml"/>
  <Override PartName="/ppt/tags/tag272.xml" ContentType="application/vnd.openxmlformats-officedocument.presentationml.tags+xml"/>
  <Override PartName="/ppt/tags/tag273.xml" ContentType="application/vnd.openxmlformats-officedocument.presentationml.tags+xml"/>
  <Override PartName="/ppt/tags/tag274.xml" ContentType="application/vnd.openxmlformats-officedocument.presentationml.tags+xml"/>
  <Override PartName="/ppt/tags/tag275.xml" ContentType="application/vnd.openxmlformats-officedocument.presentationml.tags+xml"/>
  <Override PartName="/ppt/tags/tag276.xml" ContentType="application/vnd.openxmlformats-officedocument.presentationml.tags+xml"/>
  <Override PartName="/ppt/tags/tag277.xml" ContentType="application/vnd.openxmlformats-officedocument.presentationml.tags+xml"/>
  <Override PartName="/ppt/tags/tag278.xml" ContentType="application/vnd.openxmlformats-officedocument.presentationml.tags+xml"/>
  <Override PartName="/ppt/tags/tag279.xml" ContentType="application/vnd.openxmlformats-officedocument.presentationml.tags+xml"/>
  <Override PartName="/ppt/tags/tag280.xml" ContentType="application/vnd.openxmlformats-officedocument.presentationml.tags+xml"/>
  <Override PartName="/ppt/tags/tag281.xml" ContentType="application/vnd.openxmlformats-officedocument.presentationml.tags+xml"/>
  <Override PartName="/ppt/tags/tag282.xml" ContentType="application/vnd.openxmlformats-officedocument.presentationml.tags+xml"/>
  <Override PartName="/ppt/tags/tag283.xml" ContentType="application/vnd.openxmlformats-officedocument.presentationml.tags+xml"/>
  <Override PartName="/ppt/tags/tag284.xml" ContentType="application/vnd.openxmlformats-officedocument.presentationml.tags+xml"/>
  <Override PartName="/ppt/tags/tag285.xml" ContentType="application/vnd.openxmlformats-officedocument.presentationml.tags+xml"/>
  <Override PartName="/ppt/tags/tag286.xml" ContentType="application/vnd.openxmlformats-officedocument.presentationml.tags+xml"/>
  <Override PartName="/ppt/tags/tag287.xml" ContentType="application/vnd.openxmlformats-officedocument.presentationml.tags+xml"/>
  <Override PartName="/ppt/tags/tag288.xml" ContentType="application/vnd.openxmlformats-officedocument.presentationml.tags+xml"/>
  <Override PartName="/ppt/tags/tag289.xml" ContentType="application/vnd.openxmlformats-officedocument.presentationml.tags+xml"/>
  <Override PartName="/ppt/tags/tag290.xml" ContentType="application/vnd.openxmlformats-officedocument.presentationml.tags+xml"/>
  <Override PartName="/ppt/tags/tag291.xml" ContentType="application/vnd.openxmlformats-officedocument.presentationml.tags+xml"/>
  <Override PartName="/ppt/tags/tag292.xml" ContentType="application/vnd.openxmlformats-officedocument.presentationml.tags+xml"/>
  <Override PartName="/ppt/tags/tag293.xml" ContentType="application/vnd.openxmlformats-officedocument.presentationml.tags+xml"/>
  <Override PartName="/ppt/tags/tag294.xml" ContentType="application/vnd.openxmlformats-officedocument.presentationml.tags+xml"/>
  <Override PartName="/ppt/tags/tag295.xml" ContentType="application/vnd.openxmlformats-officedocument.presentationml.tags+xml"/>
  <Override PartName="/ppt/tags/tag296.xml" ContentType="application/vnd.openxmlformats-officedocument.presentationml.tags+xml"/>
  <Override PartName="/ppt/tags/tag297.xml" ContentType="application/vnd.openxmlformats-officedocument.presentationml.tags+xml"/>
  <Override PartName="/ppt/tags/tag298.xml" ContentType="application/vnd.openxmlformats-officedocument.presentationml.tags+xml"/>
  <Override PartName="/ppt/tags/tag299.xml" ContentType="application/vnd.openxmlformats-officedocument.presentationml.tags+xml"/>
  <Override PartName="/ppt/tags/tag300.xml" ContentType="application/vnd.openxmlformats-officedocument.presentationml.tags+xml"/>
  <Override PartName="/ppt/tags/tag301.xml" ContentType="application/vnd.openxmlformats-officedocument.presentationml.tags+xml"/>
  <Override PartName="/ppt/tags/tag302.xml" ContentType="application/vnd.openxmlformats-officedocument.presentationml.tags+xml"/>
  <Override PartName="/ppt/tags/tag303.xml" ContentType="application/vnd.openxmlformats-officedocument.presentationml.tags+xml"/>
  <Override PartName="/ppt/tags/tag304.xml" ContentType="application/vnd.openxmlformats-officedocument.presentationml.tags+xml"/>
  <Override PartName="/ppt/tags/tag305.xml" ContentType="application/vnd.openxmlformats-officedocument.presentationml.tags+xml"/>
  <Override PartName="/ppt/tags/tag306.xml" ContentType="application/vnd.openxmlformats-officedocument.presentationml.tags+xml"/>
  <Override PartName="/ppt/tags/tag307.xml" ContentType="application/vnd.openxmlformats-officedocument.presentationml.tags+xml"/>
  <Override PartName="/ppt/tags/tag308.xml" ContentType="application/vnd.openxmlformats-officedocument.presentationml.tags+xml"/>
  <Override PartName="/ppt/tags/tag309.xml" ContentType="application/vnd.openxmlformats-officedocument.presentationml.tags+xml"/>
  <Override PartName="/ppt/tags/tag310.xml" ContentType="application/vnd.openxmlformats-officedocument.presentationml.tags+xml"/>
  <Override PartName="/ppt/tags/tag311.xml" ContentType="application/vnd.openxmlformats-officedocument.presentationml.tags+xml"/>
  <Override PartName="/ppt/tags/tag312.xml" ContentType="application/vnd.openxmlformats-officedocument.presentationml.tags+xml"/>
  <Override PartName="/ppt/tags/tag313.xml" ContentType="application/vnd.openxmlformats-officedocument.presentationml.tags+xml"/>
  <Override PartName="/ppt/tags/tag314.xml" ContentType="application/vnd.openxmlformats-officedocument.presentationml.tags+xml"/>
  <Override PartName="/ppt/tags/tag315.xml" ContentType="application/vnd.openxmlformats-officedocument.presentationml.tags+xml"/>
  <Override PartName="/ppt/tags/tag316.xml" ContentType="application/vnd.openxmlformats-officedocument.presentationml.tags+xml"/>
  <Override PartName="/ppt/tags/tag317.xml" ContentType="application/vnd.openxmlformats-officedocument.presentationml.tags+xml"/>
  <Override PartName="/ppt/tags/tag318.xml" ContentType="application/vnd.openxmlformats-officedocument.presentationml.tags+xml"/>
  <Override PartName="/ppt/tags/tag319.xml" ContentType="application/vnd.openxmlformats-officedocument.presentationml.tags+xml"/>
  <Override PartName="/ppt/tags/tag320.xml" ContentType="application/vnd.openxmlformats-officedocument.presentationml.tags+xml"/>
  <Override PartName="/ppt/tags/tag321.xml" ContentType="application/vnd.openxmlformats-officedocument.presentationml.tags+xml"/>
  <Override PartName="/ppt/tags/tag322.xml" ContentType="application/vnd.openxmlformats-officedocument.presentationml.tags+xml"/>
  <Override PartName="/ppt/tags/tag323.xml" ContentType="application/vnd.openxmlformats-officedocument.presentationml.tags+xml"/>
  <Override PartName="/ppt/tags/tag324.xml" ContentType="application/vnd.openxmlformats-officedocument.presentationml.tags+xml"/>
  <Override PartName="/ppt/tags/tag325.xml" ContentType="application/vnd.openxmlformats-officedocument.presentationml.tags+xml"/>
  <Override PartName="/ppt/tags/tag326.xml" ContentType="application/vnd.openxmlformats-officedocument.presentationml.tags+xml"/>
  <Override PartName="/ppt/tags/tag327.xml" ContentType="application/vnd.openxmlformats-officedocument.presentationml.tags+xml"/>
  <Override PartName="/ppt/tags/tag328.xml" ContentType="application/vnd.openxmlformats-officedocument.presentationml.tags+xml"/>
  <Override PartName="/ppt/tags/tag329.xml" ContentType="application/vnd.openxmlformats-officedocument.presentationml.tags+xml"/>
  <Override PartName="/ppt/tags/tag330.xml" ContentType="application/vnd.openxmlformats-officedocument.presentationml.tags+xml"/>
  <Override PartName="/ppt/tags/tag331.xml" ContentType="application/vnd.openxmlformats-officedocument.presentationml.tags+xml"/>
  <Override PartName="/ppt/tags/tag332.xml" ContentType="application/vnd.openxmlformats-officedocument.presentationml.tags+xml"/>
  <Override PartName="/ppt/tags/tag333.xml" ContentType="application/vnd.openxmlformats-officedocument.presentationml.tags+xml"/>
  <Override PartName="/ppt/tags/tag334.xml" ContentType="application/vnd.openxmlformats-officedocument.presentationml.tags+xml"/>
  <Override PartName="/ppt/tags/tag335.xml" ContentType="application/vnd.openxmlformats-officedocument.presentationml.tags+xml"/>
  <Override PartName="/ppt/tags/tag336.xml" ContentType="application/vnd.openxmlformats-officedocument.presentationml.tags+xml"/>
  <Override PartName="/ppt/tags/tag337.xml" ContentType="application/vnd.openxmlformats-officedocument.presentationml.tags+xml"/>
  <Override PartName="/ppt/tags/tag338.xml" ContentType="application/vnd.openxmlformats-officedocument.presentationml.tags+xml"/>
  <Override PartName="/ppt/tags/tag339.xml" ContentType="application/vnd.openxmlformats-officedocument.presentationml.tags+xml"/>
  <Override PartName="/ppt/tags/tag340.xml" ContentType="application/vnd.openxmlformats-officedocument.presentationml.tags+xml"/>
  <Override PartName="/ppt/tags/tag341.xml" ContentType="application/vnd.openxmlformats-officedocument.presentationml.tags+xml"/>
  <Override PartName="/ppt/tags/tag342.xml" ContentType="application/vnd.openxmlformats-officedocument.presentationml.tags+xml"/>
  <Override PartName="/ppt/tags/tag343.xml" ContentType="application/vnd.openxmlformats-officedocument.presentationml.tags+xml"/>
  <Override PartName="/ppt/tags/tag344.xml" ContentType="application/vnd.openxmlformats-officedocument.presentationml.tags+xml"/>
  <Override PartName="/ppt/tags/tag345.xml" ContentType="application/vnd.openxmlformats-officedocument.presentationml.tags+xml"/>
  <Override PartName="/ppt/tags/tag346.xml" ContentType="application/vnd.openxmlformats-officedocument.presentationml.tags+xml"/>
  <Override PartName="/ppt/tags/tag347.xml" ContentType="application/vnd.openxmlformats-officedocument.presentationml.tags+xml"/>
  <Override PartName="/ppt/tags/tag348.xml" ContentType="application/vnd.openxmlformats-officedocument.presentationml.tags+xml"/>
  <Override PartName="/ppt/tags/tag349.xml" ContentType="application/vnd.openxmlformats-officedocument.presentationml.tags+xml"/>
  <Override PartName="/ppt/tags/tag350.xml" ContentType="application/vnd.openxmlformats-officedocument.presentationml.tags+xml"/>
  <Override PartName="/ppt/tags/tag351.xml" ContentType="application/vnd.openxmlformats-officedocument.presentationml.tags+xml"/>
  <Override PartName="/ppt/tags/tag352.xml" ContentType="application/vnd.openxmlformats-officedocument.presentationml.tags+xml"/>
  <Override PartName="/ppt/tags/tag353.xml" ContentType="application/vnd.openxmlformats-officedocument.presentationml.tags+xml"/>
  <Override PartName="/ppt/tags/tag354.xml" ContentType="application/vnd.openxmlformats-officedocument.presentationml.tags+xml"/>
  <Override PartName="/ppt/tags/tag355.xml" ContentType="application/vnd.openxmlformats-officedocument.presentationml.tags+xml"/>
  <Override PartName="/ppt/tags/tag356.xml" ContentType="application/vnd.openxmlformats-officedocument.presentationml.tags+xml"/>
  <Override PartName="/ppt/tags/tag357.xml" ContentType="application/vnd.openxmlformats-officedocument.presentationml.tags+xml"/>
  <Override PartName="/ppt/tags/tag358.xml" ContentType="application/vnd.openxmlformats-officedocument.presentationml.tags+xml"/>
  <Override PartName="/ppt/tags/tag359.xml" ContentType="application/vnd.openxmlformats-officedocument.presentationml.tags+xml"/>
  <Override PartName="/ppt/tags/tag360.xml" ContentType="application/vnd.openxmlformats-officedocument.presentationml.tags+xml"/>
  <Override PartName="/ppt/tags/tag361.xml" ContentType="application/vnd.openxmlformats-officedocument.presentationml.tags+xml"/>
  <Override PartName="/ppt/tags/tag362.xml" ContentType="application/vnd.openxmlformats-officedocument.presentationml.tags+xml"/>
  <Override PartName="/ppt/tags/tag363.xml" ContentType="application/vnd.openxmlformats-officedocument.presentationml.tags+xml"/>
  <Override PartName="/ppt/tags/tag364.xml" ContentType="application/vnd.openxmlformats-officedocument.presentationml.tags+xml"/>
  <Override PartName="/ppt/tags/tag365.xml" ContentType="application/vnd.openxmlformats-officedocument.presentationml.tags+xml"/>
  <Override PartName="/ppt/tags/tag366.xml" ContentType="application/vnd.openxmlformats-officedocument.presentationml.tags+xml"/>
  <Override PartName="/ppt/tags/tag367.xml" ContentType="application/vnd.openxmlformats-officedocument.presentationml.tags+xml"/>
  <Override PartName="/ppt/tags/tag368.xml" ContentType="application/vnd.openxmlformats-officedocument.presentationml.tags+xml"/>
  <Override PartName="/ppt/tags/tag369.xml" ContentType="application/vnd.openxmlformats-officedocument.presentationml.tags+xml"/>
  <Override PartName="/ppt/tags/tag370.xml" ContentType="application/vnd.openxmlformats-officedocument.presentationml.tags+xml"/>
  <Override PartName="/ppt/tags/tag371.xml" ContentType="application/vnd.openxmlformats-officedocument.presentationml.tags+xml"/>
  <Override PartName="/ppt/tags/tag372.xml" ContentType="application/vnd.openxmlformats-officedocument.presentationml.tags+xml"/>
  <Override PartName="/ppt/tags/tag373.xml" ContentType="application/vnd.openxmlformats-officedocument.presentationml.tags+xml"/>
  <Override PartName="/ppt/tags/tag374.xml" ContentType="application/vnd.openxmlformats-officedocument.presentationml.tags+xml"/>
  <Override PartName="/ppt/tags/tag375.xml" ContentType="application/vnd.openxmlformats-officedocument.presentationml.tags+xml"/>
  <Override PartName="/ppt/tags/tag376.xml" ContentType="application/vnd.openxmlformats-officedocument.presentationml.tags+xml"/>
  <Override PartName="/ppt/tags/tag377.xml" ContentType="application/vnd.openxmlformats-officedocument.presentationml.tags+xml"/>
  <Override PartName="/ppt/tags/tag378.xml" ContentType="application/vnd.openxmlformats-officedocument.presentationml.tags+xml"/>
  <Override PartName="/ppt/tags/tag379.xml" ContentType="application/vnd.openxmlformats-officedocument.presentationml.tags+xml"/>
  <Override PartName="/ppt/tags/tag380.xml" ContentType="application/vnd.openxmlformats-officedocument.presentationml.tags+xml"/>
  <Override PartName="/ppt/tags/tag381.xml" ContentType="application/vnd.openxmlformats-officedocument.presentationml.tags+xml"/>
  <Override PartName="/ppt/tags/tag382.xml" ContentType="application/vnd.openxmlformats-officedocument.presentationml.tags+xml"/>
  <Override PartName="/ppt/tags/tag383.xml" ContentType="application/vnd.openxmlformats-officedocument.presentationml.tags+xml"/>
  <Override PartName="/ppt/tags/tag384.xml" ContentType="application/vnd.openxmlformats-officedocument.presentationml.tags+xml"/>
  <Override PartName="/ppt/tags/tag385.xml" ContentType="application/vnd.openxmlformats-officedocument.presentationml.tags+xml"/>
  <Override PartName="/ppt/tags/tag386.xml" ContentType="application/vnd.openxmlformats-officedocument.presentationml.tags+xml"/>
  <Override PartName="/ppt/tags/tag387.xml" ContentType="application/vnd.openxmlformats-officedocument.presentationml.tags+xml"/>
  <Override PartName="/ppt/tags/tag388.xml" ContentType="application/vnd.openxmlformats-officedocument.presentationml.tags+xml"/>
  <Override PartName="/ppt/tags/tag389.xml" ContentType="application/vnd.openxmlformats-officedocument.presentationml.tags+xml"/>
  <Override PartName="/ppt/tags/tag390.xml" ContentType="application/vnd.openxmlformats-officedocument.presentationml.tags+xml"/>
  <Override PartName="/ppt/tags/tag391.xml" ContentType="application/vnd.openxmlformats-officedocument.presentationml.tags+xml"/>
  <Override PartName="/ppt/tags/tag392.xml" ContentType="application/vnd.openxmlformats-officedocument.presentationml.tags+xml"/>
  <Override PartName="/ppt/tags/tag393.xml" ContentType="application/vnd.openxmlformats-officedocument.presentationml.tags+xml"/>
  <Override PartName="/ppt/tags/tag394.xml" ContentType="application/vnd.openxmlformats-officedocument.presentationml.tags+xml"/>
  <Override PartName="/ppt/tags/tag395.xml" ContentType="application/vnd.openxmlformats-officedocument.presentationml.tags+xml"/>
  <Override PartName="/ppt/tags/tag396.xml" ContentType="application/vnd.openxmlformats-officedocument.presentationml.tags+xml"/>
  <Override PartName="/ppt/tags/tag397.xml" ContentType="application/vnd.openxmlformats-officedocument.presentationml.tags+xml"/>
  <Override PartName="/ppt/tags/tag398.xml" ContentType="application/vnd.openxmlformats-officedocument.presentationml.tags+xml"/>
  <Override PartName="/ppt/tags/tag399.xml" ContentType="application/vnd.openxmlformats-officedocument.presentationml.tags+xml"/>
  <Override PartName="/ppt/tags/tag400.xml" ContentType="application/vnd.openxmlformats-officedocument.presentationml.tags+xml"/>
  <Override PartName="/ppt/tags/tag401.xml" ContentType="application/vnd.openxmlformats-officedocument.presentationml.tags+xml"/>
  <Override PartName="/ppt/tags/tag402.xml" ContentType="application/vnd.openxmlformats-officedocument.presentationml.tags+xml"/>
  <Override PartName="/ppt/tags/tag403.xml" ContentType="application/vnd.openxmlformats-officedocument.presentationml.tags+xml"/>
  <Override PartName="/ppt/tags/tag404.xml" ContentType="application/vnd.openxmlformats-officedocument.presentationml.tags+xml"/>
  <Override PartName="/ppt/tags/tag405.xml" ContentType="application/vnd.openxmlformats-officedocument.presentationml.tags+xml"/>
  <Override PartName="/ppt/tags/tag406.xml" ContentType="application/vnd.openxmlformats-officedocument.presentationml.tags+xml"/>
  <Override PartName="/ppt/tags/tag407.xml" ContentType="application/vnd.openxmlformats-officedocument.presentationml.tags+xml"/>
  <Override PartName="/ppt/tags/tag408.xml" ContentType="application/vnd.openxmlformats-officedocument.presentationml.tags+xml"/>
  <Override PartName="/ppt/tags/tag409.xml" ContentType="application/vnd.openxmlformats-officedocument.presentationml.tags+xml"/>
  <Override PartName="/ppt/tags/tag410.xml" ContentType="application/vnd.openxmlformats-officedocument.presentationml.tags+xml"/>
  <Override PartName="/ppt/tags/tag411.xml" ContentType="application/vnd.openxmlformats-officedocument.presentationml.tags+xml"/>
  <Override PartName="/ppt/tags/tag412.xml" ContentType="application/vnd.openxmlformats-officedocument.presentationml.tags+xml"/>
  <Override PartName="/ppt/tags/tag413.xml" ContentType="application/vnd.openxmlformats-officedocument.presentationml.tags+xml"/>
  <Override PartName="/ppt/tags/tag414.xml" ContentType="application/vnd.openxmlformats-officedocument.presentationml.tags+xml"/>
  <Override PartName="/ppt/tags/tag415.xml" ContentType="application/vnd.openxmlformats-officedocument.presentationml.tags+xml"/>
  <Override PartName="/ppt/tags/tag416.xml" ContentType="application/vnd.openxmlformats-officedocument.presentationml.tags+xml"/>
  <Override PartName="/ppt/tags/tag417.xml" ContentType="application/vnd.openxmlformats-officedocument.presentationml.tags+xml"/>
  <Override PartName="/ppt/tags/tag418.xml" ContentType="application/vnd.openxmlformats-officedocument.presentationml.tags+xml"/>
  <Override PartName="/ppt/tags/tag419.xml" ContentType="application/vnd.openxmlformats-officedocument.presentationml.tags+xml"/>
  <Override PartName="/ppt/tags/tag420.xml" ContentType="application/vnd.openxmlformats-officedocument.presentationml.tags+xml"/>
  <Override PartName="/ppt/tags/tag421.xml" ContentType="application/vnd.openxmlformats-officedocument.presentationml.tags+xml"/>
  <Override PartName="/ppt/tags/tag422.xml" ContentType="application/vnd.openxmlformats-officedocument.presentationml.tags+xml"/>
  <Override PartName="/ppt/tags/tag423.xml" ContentType="application/vnd.openxmlformats-officedocument.presentationml.tags+xml"/>
  <Override PartName="/ppt/tags/tag424.xml" ContentType="application/vnd.openxmlformats-officedocument.presentationml.tags+xml"/>
  <Override PartName="/ppt/tags/tag425.xml" ContentType="application/vnd.openxmlformats-officedocument.presentationml.tags+xml"/>
  <Override PartName="/ppt/tags/tag426.xml" ContentType="application/vnd.openxmlformats-officedocument.presentationml.tags+xml"/>
  <Override PartName="/ppt/tags/tag427.xml" ContentType="application/vnd.openxmlformats-officedocument.presentationml.tags+xml"/>
  <Override PartName="/ppt/tags/tag428.xml" ContentType="application/vnd.openxmlformats-officedocument.presentationml.tags+xml"/>
  <Override PartName="/ppt/tags/tag429.xml" ContentType="application/vnd.openxmlformats-officedocument.presentationml.tags+xml"/>
  <Override PartName="/ppt/tags/tag430.xml" ContentType="application/vnd.openxmlformats-officedocument.presentationml.tags+xml"/>
  <Override PartName="/ppt/tags/tag431.xml" ContentType="application/vnd.openxmlformats-officedocument.presentationml.tags+xml"/>
  <Override PartName="/ppt/tags/tag432.xml" ContentType="application/vnd.openxmlformats-officedocument.presentationml.tags+xml"/>
  <Override PartName="/ppt/tags/tag433.xml" ContentType="application/vnd.openxmlformats-officedocument.presentationml.tags+xml"/>
  <Override PartName="/ppt/tags/tag434.xml" ContentType="application/vnd.openxmlformats-officedocument.presentationml.tags+xml"/>
  <Override PartName="/ppt/tags/tag435.xml" ContentType="application/vnd.openxmlformats-officedocument.presentationml.tags+xml"/>
  <Override PartName="/ppt/tags/tag436.xml" ContentType="application/vnd.openxmlformats-officedocument.presentationml.tags+xml"/>
  <Override PartName="/ppt/tags/tag437.xml" ContentType="application/vnd.openxmlformats-officedocument.presentationml.tags+xml"/>
  <Override PartName="/ppt/tags/tag438.xml" ContentType="application/vnd.openxmlformats-officedocument.presentationml.tags+xml"/>
  <Override PartName="/ppt/tags/tag439.xml" ContentType="application/vnd.openxmlformats-officedocument.presentationml.tags+xml"/>
  <Override PartName="/ppt/tags/tag440.xml" ContentType="application/vnd.openxmlformats-officedocument.presentationml.tags+xml"/>
  <Override PartName="/ppt/tags/tag441.xml" ContentType="application/vnd.openxmlformats-officedocument.presentationml.tags+xml"/>
  <Override PartName="/ppt/tags/tag442.xml" ContentType="application/vnd.openxmlformats-officedocument.presentationml.tags+xml"/>
  <Override PartName="/ppt/tags/tag443.xml" ContentType="application/vnd.openxmlformats-officedocument.presentationml.tags+xml"/>
  <Override PartName="/ppt/tags/tag444.xml" ContentType="application/vnd.openxmlformats-officedocument.presentationml.tags+xml"/>
  <Override PartName="/ppt/tags/tag445.xml" ContentType="application/vnd.openxmlformats-officedocument.presentationml.tags+xml"/>
  <Override PartName="/ppt/tags/tag446.xml" ContentType="application/vnd.openxmlformats-officedocument.presentationml.tags+xml"/>
  <Override PartName="/ppt/tags/tag447.xml" ContentType="application/vnd.openxmlformats-officedocument.presentationml.tags+xml"/>
  <Override PartName="/ppt/tags/tag448.xml" ContentType="application/vnd.openxmlformats-officedocument.presentationml.tags+xml"/>
  <Override PartName="/ppt/tags/tag449.xml" ContentType="application/vnd.openxmlformats-officedocument.presentationml.tags+xml"/>
  <Override PartName="/ppt/tags/tag450.xml" ContentType="application/vnd.openxmlformats-officedocument.presentationml.tags+xml"/>
  <Override PartName="/ppt/tags/tag451.xml" ContentType="application/vnd.openxmlformats-officedocument.presentationml.tags+xml"/>
  <Override PartName="/ppt/tags/tag452.xml" ContentType="application/vnd.openxmlformats-officedocument.presentationml.tags+xml"/>
  <Override PartName="/ppt/tags/tag453.xml" ContentType="application/vnd.openxmlformats-officedocument.presentationml.tags+xml"/>
  <Override PartName="/ppt/tags/tag454.xml" ContentType="application/vnd.openxmlformats-officedocument.presentationml.tags+xml"/>
  <Override PartName="/ppt/tags/tag455.xml" ContentType="application/vnd.openxmlformats-officedocument.presentationml.tags+xml"/>
  <Override PartName="/ppt/tags/tag456.xml" ContentType="application/vnd.openxmlformats-officedocument.presentationml.tags+xml"/>
  <Override PartName="/ppt/tags/tag457.xml" ContentType="application/vnd.openxmlformats-officedocument.presentationml.tags+xml"/>
  <Override PartName="/ppt/tags/tag458.xml" ContentType="application/vnd.openxmlformats-officedocument.presentationml.tags+xml"/>
  <Override PartName="/ppt/tags/tag459.xml" ContentType="application/vnd.openxmlformats-officedocument.presentationml.tags+xml"/>
  <Override PartName="/ppt/tags/tag460.xml" ContentType="application/vnd.openxmlformats-officedocument.presentationml.tags+xml"/>
  <Override PartName="/ppt/tags/tag461.xml" ContentType="application/vnd.openxmlformats-officedocument.presentationml.tags+xml"/>
  <Override PartName="/ppt/tags/tag462.xml" ContentType="application/vnd.openxmlformats-officedocument.presentationml.tags+xml"/>
  <Override PartName="/ppt/tags/tag463.xml" ContentType="application/vnd.openxmlformats-officedocument.presentationml.tags+xml"/>
  <Override PartName="/ppt/tags/tag464.xml" ContentType="application/vnd.openxmlformats-officedocument.presentationml.tags+xml"/>
  <Override PartName="/ppt/tags/tag465.xml" ContentType="application/vnd.openxmlformats-officedocument.presentationml.tags+xml"/>
  <Override PartName="/ppt/tags/tag466.xml" ContentType="application/vnd.openxmlformats-officedocument.presentationml.tags+xml"/>
  <Override PartName="/ppt/tags/tag467.xml" ContentType="application/vnd.openxmlformats-officedocument.presentationml.tags+xml"/>
  <Override PartName="/ppt/tags/tag468.xml" ContentType="application/vnd.openxmlformats-officedocument.presentationml.tags+xml"/>
  <Override PartName="/ppt/tags/tag469.xml" ContentType="application/vnd.openxmlformats-officedocument.presentationml.tags+xml"/>
  <Override PartName="/ppt/tags/tag470.xml" ContentType="application/vnd.openxmlformats-officedocument.presentationml.tags+xml"/>
  <Override PartName="/ppt/tags/tag471.xml" ContentType="application/vnd.openxmlformats-officedocument.presentationml.tags+xml"/>
  <Override PartName="/ppt/tags/tag472.xml" ContentType="application/vnd.openxmlformats-officedocument.presentationml.tags+xml"/>
  <Override PartName="/ppt/tags/tag473.xml" ContentType="application/vnd.openxmlformats-officedocument.presentationml.tags+xml"/>
  <Override PartName="/ppt/tags/tag474.xml" ContentType="application/vnd.openxmlformats-officedocument.presentationml.tags+xml"/>
  <Override PartName="/ppt/tags/tag475.xml" ContentType="application/vnd.openxmlformats-officedocument.presentationml.tags+xml"/>
  <Override PartName="/ppt/tags/tag476.xml" ContentType="application/vnd.openxmlformats-officedocument.presentationml.tags+xml"/>
  <Override PartName="/ppt/tags/tag477.xml" ContentType="application/vnd.openxmlformats-officedocument.presentationml.tags+xml"/>
  <Override PartName="/ppt/tags/tag478.xml" ContentType="application/vnd.openxmlformats-officedocument.presentationml.tags+xml"/>
  <Override PartName="/ppt/tags/tag479.xml" ContentType="application/vnd.openxmlformats-officedocument.presentationml.tags+xml"/>
  <Override PartName="/ppt/tags/tag480.xml" ContentType="application/vnd.openxmlformats-officedocument.presentationml.tags+xml"/>
  <Override PartName="/ppt/tags/tag481.xml" ContentType="application/vnd.openxmlformats-officedocument.presentationml.tags+xml"/>
  <Override PartName="/ppt/tags/tag482.xml" ContentType="application/vnd.openxmlformats-officedocument.presentationml.tags+xml"/>
  <Override PartName="/ppt/tags/tag483.xml" ContentType="application/vnd.openxmlformats-officedocument.presentationml.tags+xml"/>
  <Override PartName="/ppt/tags/tag484.xml" ContentType="application/vnd.openxmlformats-officedocument.presentationml.tags+xml"/>
  <Override PartName="/ppt/tags/tag485.xml" ContentType="application/vnd.openxmlformats-officedocument.presentationml.tags+xml"/>
  <Override PartName="/ppt/tags/tag486.xml" ContentType="application/vnd.openxmlformats-officedocument.presentationml.tags+xml"/>
  <Override PartName="/ppt/tags/tag487.xml" ContentType="application/vnd.openxmlformats-officedocument.presentationml.tags+xml"/>
  <Override PartName="/ppt/tags/tag488.xml" ContentType="application/vnd.openxmlformats-officedocument.presentationml.tags+xml"/>
  <Override PartName="/ppt/tags/tag489.xml" ContentType="application/vnd.openxmlformats-officedocument.presentationml.tags+xml"/>
  <Override PartName="/ppt/tags/tag490.xml" ContentType="application/vnd.openxmlformats-officedocument.presentationml.tags+xml"/>
  <Override PartName="/ppt/tags/tag491.xml" ContentType="application/vnd.openxmlformats-officedocument.presentationml.tags+xml"/>
  <Override PartName="/ppt/tags/tag492.xml" ContentType="application/vnd.openxmlformats-officedocument.presentationml.tags+xml"/>
  <Override PartName="/ppt/tags/tag493.xml" ContentType="application/vnd.openxmlformats-officedocument.presentationml.tags+xml"/>
  <Override PartName="/ppt/tags/tag494.xml" ContentType="application/vnd.openxmlformats-officedocument.presentationml.tags+xml"/>
  <Override PartName="/ppt/tags/tag495.xml" ContentType="application/vnd.openxmlformats-officedocument.presentationml.tags+xml"/>
  <Override PartName="/ppt/tags/tag496.xml" ContentType="application/vnd.openxmlformats-officedocument.presentationml.tags+xml"/>
  <Override PartName="/ppt/tags/tag497.xml" ContentType="application/vnd.openxmlformats-officedocument.presentationml.tags+xml"/>
  <Override PartName="/ppt/tags/tag498.xml" ContentType="application/vnd.openxmlformats-officedocument.presentationml.tags+xml"/>
  <Override PartName="/ppt/tags/tag499.xml" ContentType="application/vnd.openxmlformats-officedocument.presentationml.tags+xml"/>
  <Override PartName="/ppt/tags/tag500.xml" ContentType="application/vnd.openxmlformats-officedocument.presentationml.tags+xml"/>
  <Override PartName="/ppt/tags/tag501.xml" ContentType="application/vnd.openxmlformats-officedocument.presentationml.tags+xml"/>
  <Override PartName="/ppt/tags/tag502.xml" ContentType="application/vnd.openxmlformats-officedocument.presentationml.tags+xml"/>
  <Override PartName="/ppt/tags/tag503.xml" ContentType="application/vnd.openxmlformats-officedocument.presentationml.tags+xml"/>
  <Override PartName="/ppt/tags/tag504.xml" ContentType="application/vnd.openxmlformats-officedocument.presentationml.tags+xml"/>
  <Override PartName="/ppt/tags/tag505.xml" ContentType="application/vnd.openxmlformats-officedocument.presentationml.tags+xml"/>
  <Override PartName="/ppt/tags/tag506.xml" ContentType="application/vnd.openxmlformats-officedocument.presentationml.tags+xml"/>
  <Override PartName="/ppt/tags/tag507.xml" ContentType="application/vnd.openxmlformats-officedocument.presentationml.tags+xml"/>
  <Override PartName="/ppt/tags/tag508.xml" ContentType="application/vnd.openxmlformats-officedocument.presentationml.tags+xml"/>
  <Override PartName="/ppt/tags/tag509.xml" ContentType="application/vnd.openxmlformats-officedocument.presentationml.tags+xml"/>
  <Override PartName="/ppt/tags/tag510.xml" ContentType="application/vnd.openxmlformats-officedocument.presentationml.tags+xml"/>
  <Override PartName="/ppt/tags/tag511.xml" ContentType="application/vnd.openxmlformats-officedocument.presentationml.tags+xml"/>
  <Override PartName="/ppt/tags/tag512.xml" ContentType="application/vnd.openxmlformats-officedocument.presentationml.tags+xml"/>
  <Override PartName="/ppt/tags/tag513.xml" ContentType="application/vnd.openxmlformats-officedocument.presentationml.tags+xml"/>
  <Override PartName="/ppt/tags/tag514.xml" ContentType="application/vnd.openxmlformats-officedocument.presentationml.tags+xml"/>
  <Override PartName="/ppt/tags/tag515.xml" ContentType="application/vnd.openxmlformats-officedocument.presentationml.tags+xml"/>
  <Override PartName="/ppt/tags/tag516.xml" ContentType="application/vnd.openxmlformats-officedocument.presentationml.tags+xml"/>
  <Override PartName="/ppt/tags/tag517.xml" ContentType="application/vnd.openxmlformats-officedocument.presentationml.tags+xml"/>
  <Override PartName="/ppt/tags/tag518.xml" ContentType="application/vnd.openxmlformats-officedocument.presentationml.tags+xml"/>
  <Override PartName="/ppt/tags/tag519.xml" ContentType="application/vnd.openxmlformats-officedocument.presentationml.tags+xml"/>
  <Override PartName="/ppt/tags/tag520.xml" ContentType="application/vnd.openxmlformats-officedocument.presentationml.tags+xml"/>
  <Override PartName="/ppt/tags/tag521.xml" ContentType="application/vnd.openxmlformats-officedocument.presentationml.tags+xml"/>
  <Override PartName="/ppt/tags/tag522.xml" ContentType="application/vnd.openxmlformats-officedocument.presentationml.tags+xml"/>
  <Override PartName="/ppt/tags/tag523.xml" ContentType="application/vnd.openxmlformats-officedocument.presentationml.tags+xml"/>
  <Override PartName="/ppt/tags/tag524.xml" ContentType="application/vnd.openxmlformats-officedocument.presentationml.tags+xml"/>
  <Override PartName="/ppt/tags/tag525.xml" ContentType="application/vnd.openxmlformats-officedocument.presentationml.tags+xml"/>
  <Override PartName="/ppt/tags/tag526.xml" ContentType="application/vnd.openxmlformats-officedocument.presentationml.tags+xml"/>
  <Override PartName="/ppt/tags/tag527.xml" ContentType="application/vnd.openxmlformats-officedocument.presentationml.tags+xml"/>
  <Override PartName="/ppt/tags/tag528.xml" ContentType="application/vnd.openxmlformats-officedocument.presentationml.tags+xml"/>
  <Override PartName="/ppt/tags/tag529.xml" ContentType="application/vnd.openxmlformats-officedocument.presentationml.tags+xml"/>
  <Override PartName="/ppt/tags/tag530.xml" ContentType="application/vnd.openxmlformats-officedocument.presentationml.tags+xml"/>
  <Override PartName="/ppt/tags/tag531.xml" ContentType="application/vnd.openxmlformats-officedocument.presentationml.tags+xml"/>
  <Override PartName="/ppt/tags/tag532.xml" ContentType="application/vnd.openxmlformats-officedocument.presentationml.tags+xml"/>
  <Override PartName="/ppt/tags/tag533.xml" ContentType="application/vnd.openxmlformats-officedocument.presentationml.tags+xml"/>
  <Override PartName="/ppt/tags/tag534.xml" ContentType="application/vnd.openxmlformats-officedocument.presentationml.tags+xml"/>
  <Override PartName="/ppt/tags/tag535.xml" ContentType="application/vnd.openxmlformats-officedocument.presentationml.tags+xml"/>
  <Override PartName="/ppt/tags/tag536.xml" ContentType="application/vnd.openxmlformats-officedocument.presentationml.tags+xml"/>
  <Override PartName="/ppt/tags/tag537.xml" ContentType="application/vnd.openxmlformats-officedocument.presentationml.tags+xml"/>
  <Override PartName="/ppt/tags/tag538.xml" ContentType="application/vnd.openxmlformats-officedocument.presentationml.tags+xml"/>
  <Override PartName="/ppt/tags/tag539.xml" ContentType="application/vnd.openxmlformats-officedocument.presentationml.tags+xml"/>
  <Override PartName="/ppt/tags/tag540.xml" ContentType="application/vnd.openxmlformats-officedocument.presentationml.tags+xml"/>
  <Override PartName="/ppt/tags/tag541.xml" ContentType="application/vnd.openxmlformats-officedocument.presentationml.tags+xml"/>
  <Override PartName="/ppt/tags/tag542.xml" ContentType="application/vnd.openxmlformats-officedocument.presentationml.tags+xml"/>
  <Override PartName="/ppt/tags/tag543.xml" ContentType="application/vnd.openxmlformats-officedocument.presentationml.tags+xml"/>
  <Override PartName="/ppt/tags/tag544.xml" ContentType="application/vnd.openxmlformats-officedocument.presentationml.tags+xml"/>
  <Override PartName="/ppt/tags/tag545.xml" ContentType="application/vnd.openxmlformats-officedocument.presentationml.tags+xml"/>
  <Override PartName="/ppt/tags/tag546.xml" ContentType="application/vnd.openxmlformats-officedocument.presentationml.tags+xml"/>
  <Override PartName="/ppt/tags/tag547.xml" ContentType="application/vnd.openxmlformats-officedocument.presentationml.tags+xml"/>
  <Override PartName="/ppt/tags/tag548.xml" ContentType="application/vnd.openxmlformats-officedocument.presentationml.tags+xml"/>
  <Override PartName="/ppt/tags/tag549.xml" ContentType="application/vnd.openxmlformats-officedocument.presentationml.tags+xml"/>
  <Override PartName="/ppt/tags/tag550.xml" ContentType="application/vnd.openxmlformats-officedocument.presentationml.tags+xml"/>
  <Override PartName="/ppt/tags/tag551.xml" ContentType="application/vnd.openxmlformats-officedocument.presentationml.tags+xml"/>
  <Override PartName="/ppt/tags/tag552.xml" ContentType="application/vnd.openxmlformats-officedocument.presentationml.tags+xml"/>
  <Override PartName="/ppt/tags/tag553.xml" ContentType="application/vnd.openxmlformats-officedocument.presentationml.tags+xml"/>
  <Override PartName="/ppt/tags/tag554.xml" ContentType="application/vnd.openxmlformats-officedocument.presentationml.tags+xml"/>
  <Override PartName="/ppt/tags/tag555.xml" ContentType="application/vnd.openxmlformats-officedocument.presentationml.tags+xml"/>
  <Override PartName="/ppt/tags/tag556.xml" ContentType="application/vnd.openxmlformats-officedocument.presentationml.tags+xml"/>
  <Override PartName="/ppt/tags/tag557.xml" ContentType="application/vnd.openxmlformats-officedocument.presentationml.tags+xml"/>
  <Override PartName="/ppt/tags/tag558.xml" ContentType="application/vnd.openxmlformats-officedocument.presentationml.tags+xml"/>
  <Override PartName="/ppt/tags/tag559.xml" ContentType="application/vnd.openxmlformats-officedocument.presentationml.tags+xml"/>
  <Override PartName="/ppt/tags/tag560.xml" ContentType="application/vnd.openxmlformats-officedocument.presentationml.tags+xml"/>
  <Override PartName="/ppt/tags/tag561.xml" ContentType="application/vnd.openxmlformats-officedocument.presentationml.tags+xml"/>
  <Override PartName="/ppt/tags/tag562.xml" ContentType="application/vnd.openxmlformats-officedocument.presentationml.tags+xml"/>
  <Override PartName="/ppt/tags/tag563.xml" ContentType="application/vnd.openxmlformats-officedocument.presentationml.tags+xml"/>
  <Override PartName="/ppt/tags/tag564.xml" ContentType="application/vnd.openxmlformats-officedocument.presentationml.tags+xml"/>
  <Override PartName="/ppt/tags/tag565.xml" ContentType="application/vnd.openxmlformats-officedocument.presentationml.tags+xml"/>
  <Override PartName="/ppt/tags/tag566.xml" ContentType="application/vnd.openxmlformats-officedocument.presentationml.tags+xml"/>
  <Override PartName="/ppt/tags/tag567.xml" ContentType="application/vnd.openxmlformats-officedocument.presentationml.tags+xml"/>
  <Override PartName="/ppt/tags/tag568.xml" ContentType="application/vnd.openxmlformats-officedocument.presentationml.tags+xml"/>
  <Override PartName="/ppt/tags/tag569.xml" ContentType="application/vnd.openxmlformats-officedocument.presentationml.tags+xml"/>
  <Override PartName="/ppt/tags/tag570.xml" ContentType="application/vnd.openxmlformats-officedocument.presentationml.tags+xml"/>
  <Override PartName="/ppt/tags/tag571.xml" ContentType="application/vnd.openxmlformats-officedocument.presentationml.tags+xml"/>
  <Override PartName="/ppt/tags/tag572.xml" ContentType="application/vnd.openxmlformats-officedocument.presentationml.tags+xml"/>
  <Override PartName="/ppt/tags/tag573.xml" ContentType="application/vnd.openxmlformats-officedocument.presentationml.tags+xml"/>
  <Override PartName="/ppt/tags/tag574.xml" ContentType="application/vnd.openxmlformats-officedocument.presentationml.tags+xml"/>
  <Override PartName="/ppt/tags/tag575.xml" ContentType="application/vnd.openxmlformats-officedocument.presentationml.tags+xml"/>
  <Override PartName="/ppt/tags/tag576.xml" ContentType="application/vnd.openxmlformats-officedocument.presentationml.tags+xml"/>
  <Override PartName="/ppt/tags/tag577.xml" ContentType="application/vnd.openxmlformats-officedocument.presentationml.tags+xml"/>
  <Override PartName="/ppt/tags/tag578.xml" ContentType="application/vnd.openxmlformats-officedocument.presentationml.tags+xml"/>
  <Override PartName="/ppt/tags/tag579.xml" ContentType="application/vnd.openxmlformats-officedocument.presentationml.tags+xml"/>
  <Override PartName="/ppt/tags/tag580.xml" ContentType="application/vnd.openxmlformats-officedocument.presentationml.tags+xml"/>
  <Override PartName="/ppt/tags/tag581.xml" ContentType="application/vnd.openxmlformats-officedocument.presentationml.tags+xml"/>
  <Override PartName="/ppt/tags/tag582.xml" ContentType="application/vnd.openxmlformats-officedocument.presentationml.tags+xml"/>
  <Override PartName="/ppt/tags/tag583.xml" ContentType="application/vnd.openxmlformats-officedocument.presentationml.tags+xml"/>
  <Override PartName="/ppt/tags/tag584.xml" ContentType="application/vnd.openxmlformats-officedocument.presentationml.tags+xml"/>
  <Override PartName="/ppt/tags/tag585.xml" ContentType="application/vnd.openxmlformats-officedocument.presentationml.tags+xml"/>
  <Override PartName="/ppt/tags/tag586.xml" ContentType="application/vnd.openxmlformats-officedocument.presentationml.tags+xml"/>
  <Override PartName="/ppt/tags/tag587.xml" ContentType="application/vnd.openxmlformats-officedocument.presentationml.tags+xml"/>
  <Override PartName="/ppt/tags/tag588.xml" ContentType="application/vnd.openxmlformats-officedocument.presentationml.tags+xml"/>
  <Override PartName="/ppt/tags/tag589.xml" ContentType="application/vnd.openxmlformats-officedocument.presentationml.tags+xml"/>
  <Override PartName="/ppt/tags/tag590.xml" ContentType="application/vnd.openxmlformats-officedocument.presentationml.tags+xml"/>
  <Override PartName="/ppt/tags/tag591.xml" ContentType="application/vnd.openxmlformats-officedocument.presentationml.tags+xml"/>
  <Override PartName="/ppt/tags/tag592.xml" ContentType="application/vnd.openxmlformats-officedocument.presentationml.tags+xml"/>
  <Override PartName="/ppt/tags/tag593.xml" ContentType="application/vnd.openxmlformats-officedocument.presentationml.tags+xml"/>
  <Override PartName="/ppt/tags/tag594.xml" ContentType="application/vnd.openxmlformats-officedocument.presentationml.tags+xml"/>
  <Override PartName="/ppt/tags/tag595.xml" ContentType="application/vnd.openxmlformats-officedocument.presentationml.tags+xml"/>
  <Override PartName="/ppt/tags/tag596.xml" ContentType="application/vnd.openxmlformats-officedocument.presentationml.tags+xml"/>
  <Override PartName="/ppt/tags/tag597.xml" ContentType="application/vnd.openxmlformats-officedocument.presentationml.tags+xml"/>
  <Override PartName="/ppt/tags/tag598.xml" ContentType="application/vnd.openxmlformats-officedocument.presentationml.tags+xml"/>
  <Override PartName="/ppt/tags/tag599.xml" ContentType="application/vnd.openxmlformats-officedocument.presentationml.tags+xml"/>
  <Override PartName="/ppt/tags/tag600.xml" ContentType="application/vnd.openxmlformats-officedocument.presentationml.tags+xml"/>
  <Override PartName="/ppt/tags/tag601.xml" ContentType="application/vnd.openxmlformats-officedocument.presentationml.tags+xml"/>
  <Override PartName="/ppt/tags/tag602.xml" ContentType="application/vnd.openxmlformats-officedocument.presentationml.tags+xml"/>
  <Override PartName="/ppt/tags/tag603.xml" ContentType="application/vnd.openxmlformats-officedocument.presentationml.tags+xml"/>
  <Override PartName="/ppt/tags/tag604.xml" ContentType="application/vnd.openxmlformats-officedocument.presentationml.tags+xml"/>
  <Override PartName="/ppt/tags/tag605.xml" ContentType="application/vnd.openxmlformats-officedocument.presentationml.tags+xml"/>
  <Override PartName="/ppt/tags/tag606.xml" ContentType="application/vnd.openxmlformats-officedocument.presentationml.tags+xml"/>
  <Override PartName="/ppt/tags/tag607.xml" ContentType="application/vnd.openxmlformats-officedocument.presentationml.tags+xml"/>
  <Override PartName="/ppt/tags/tag608.xml" ContentType="application/vnd.openxmlformats-officedocument.presentationml.tags+xml"/>
  <Override PartName="/ppt/tags/tag609.xml" ContentType="application/vnd.openxmlformats-officedocument.presentationml.tags+xml"/>
  <Override PartName="/ppt/tags/tag610.xml" ContentType="application/vnd.openxmlformats-officedocument.presentationml.tags+xml"/>
  <Override PartName="/ppt/tags/tag611.xml" ContentType="application/vnd.openxmlformats-officedocument.presentationml.tags+xml"/>
  <Override PartName="/ppt/tags/tag612.xml" ContentType="application/vnd.openxmlformats-officedocument.presentationml.tags+xml"/>
  <Override PartName="/ppt/tags/tag613.xml" ContentType="application/vnd.openxmlformats-officedocument.presentationml.tags+xml"/>
  <Override PartName="/ppt/tags/tag614.xml" ContentType="application/vnd.openxmlformats-officedocument.presentationml.tags+xml"/>
  <Override PartName="/ppt/tags/tag615.xml" ContentType="application/vnd.openxmlformats-officedocument.presentationml.tags+xml"/>
  <Override PartName="/ppt/tags/tag616.xml" ContentType="application/vnd.openxmlformats-officedocument.presentationml.tags+xml"/>
  <Override PartName="/ppt/tags/tag617.xml" ContentType="application/vnd.openxmlformats-officedocument.presentationml.tags+xml"/>
  <Override PartName="/ppt/tags/tag618.xml" ContentType="application/vnd.openxmlformats-officedocument.presentationml.tags+xml"/>
  <Override PartName="/ppt/tags/tag619.xml" ContentType="application/vnd.openxmlformats-officedocument.presentationml.tags+xml"/>
  <Override PartName="/ppt/tags/tag620.xml" ContentType="application/vnd.openxmlformats-officedocument.presentationml.tags+xml"/>
  <Override PartName="/ppt/tags/tag621.xml" ContentType="application/vnd.openxmlformats-officedocument.presentationml.tags+xml"/>
  <Override PartName="/ppt/tags/tag622.xml" ContentType="application/vnd.openxmlformats-officedocument.presentationml.tags+xml"/>
  <Override PartName="/ppt/tags/tag623.xml" ContentType="application/vnd.openxmlformats-officedocument.presentationml.tags+xml"/>
  <Override PartName="/ppt/tags/tag624.xml" ContentType="application/vnd.openxmlformats-officedocument.presentationml.tags+xml"/>
  <Override PartName="/ppt/tags/tag625.xml" ContentType="application/vnd.openxmlformats-officedocument.presentationml.tags+xml"/>
  <Override PartName="/ppt/tags/tag626.xml" ContentType="application/vnd.openxmlformats-officedocument.presentationml.tags+xml"/>
  <Override PartName="/ppt/tags/tag627.xml" ContentType="application/vnd.openxmlformats-officedocument.presentationml.tags+xml"/>
  <Override PartName="/ppt/tags/tag628.xml" ContentType="application/vnd.openxmlformats-officedocument.presentationml.tags+xml"/>
  <Override PartName="/ppt/tags/tag629.xml" ContentType="application/vnd.openxmlformats-officedocument.presentationml.tags+xml"/>
  <Override PartName="/ppt/tags/tag630.xml" ContentType="application/vnd.openxmlformats-officedocument.presentationml.tags+xml"/>
  <Override PartName="/ppt/tags/tag631.xml" ContentType="application/vnd.openxmlformats-officedocument.presentationml.tags+xml"/>
  <Override PartName="/ppt/tags/tag632.xml" ContentType="application/vnd.openxmlformats-officedocument.presentationml.tags+xml"/>
  <Override PartName="/ppt/tags/tag633.xml" ContentType="application/vnd.openxmlformats-officedocument.presentationml.tags+xml"/>
  <Override PartName="/ppt/tags/tag634.xml" ContentType="application/vnd.openxmlformats-officedocument.presentationml.tags+xml"/>
  <Override PartName="/ppt/tags/tag635.xml" ContentType="application/vnd.openxmlformats-officedocument.presentationml.tags+xml"/>
  <Override PartName="/ppt/tags/tag636.xml" ContentType="application/vnd.openxmlformats-officedocument.presentationml.tags+xml"/>
  <Override PartName="/ppt/tags/tag637.xml" ContentType="application/vnd.openxmlformats-officedocument.presentationml.tags+xml"/>
  <Override PartName="/ppt/tags/tag638.xml" ContentType="application/vnd.openxmlformats-officedocument.presentationml.tags+xml"/>
  <Override PartName="/ppt/tags/tag639.xml" ContentType="application/vnd.openxmlformats-officedocument.presentationml.tags+xml"/>
  <Override PartName="/ppt/tags/tag640.xml" ContentType="application/vnd.openxmlformats-officedocument.presentationml.tags+xml"/>
  <Override PartName="/ppt/tags/tag641.xml" ContentType="application/vnd.openxmlformats-officedocument.presentationml.tags+xml"/>
  <Override PartName="/ppt/tags/tag642.xml" ContentType="application/vnd.openxmlformats-officedocument.presentationml.tags+xml"/>
  <Override PartName="/ppt/tags/tag643.xml" ContentType="application/vnd.openxmlformats-officedocument.presentationml.tags+xml"/>
  <Override PartName="/ppt/tags/tag644.xml" ContentType="application/vnd.openxmlformats-officedocument.presentationml.tags+xml"/>
  <Override PartName="/ppt/tags/tag645.xml" ContentType="application/vnd.openxmlformats-officedocument.presentationml.tags+xml"/>
  <Override PartName="/ppt/tags/tag646.xml" ContentType="application/vnd.openxmlformats-officedocument.presentationml.tags+xml"/>
  <Override PartName="/ppt/tags/tag647.xml" ContentType="application/vnd.openxmlformats-officedocument.presentationml.tags+xml"/>
  <Override PartName="/ppt/tags/tag648.xml" ContentType="application/vnd.openxmlformats-officedocument.presentationml.tags+xml"/>
  <Override PartName="/ppt/tags/tag649.xml" ContentType="application/vnd.openxmlformats-officedocument.presentationml.tags+xml"/>
  <Override PartName="/ppt/tags/tag650.xml" ContentType="application/vnd.openxmlformats-officedocument.presentationml.tags+xml"/>
  <Override PartName="/ppt/tags/tag651.xml" ContentType="application/vnd.openxmlformats-officedocument.presentationml.tags+xml"/>
  <Override PartName="/ppt/tags/tag652.xml" ContentType="application/vnd.openxmlformats-officedocument.presentationml.tags+xml"/>
  <Override PartName="/ppt/tags/tag653.xml" ContentType="application/vnd.openxmlformats-officedocument.presentationml.tags+xml"/>
  <Override PartName="/ppt/tags/tag654.xml" ContentType="application/vnd.openxmlformats-officedocument.presentationml.tags+xml"/>
  <Override PartName="/ppt/tags/tag655.xml" ContentType="application/vnd.openxmlformats-officedocument.presentationml.tags+xml"/>
  <Override PartName="/ppt/tags/tag656.xml" ContentType="application/vnd.openxmlformats-officedocument.presentationml.tags+xml"/>
  <Override PartName="/ppt/tags/tag657.xml" ContentType="application/vnd.openxmlformats-officedocument.presentationml.tags+xml"/>
  <Override PartName="/ppt/tags/tag658.xml" ContentType="application/vnd.openxmlformats-officedocument.presentationml.tags+xml"/>
  <Override PartName="/ppt/tags/tag659.xml" ContentType="application/vnd.openxmlformats-officedocument.presentationml.tags+xml"/>
  <Override PartName="/ppt/tags/tag660.xml" ContentType="application/vnd.openxmlformats-officedocument.presentationml.tags+xml"/>
  <Override PartName="/ppt/tags/tag661.xml" ContentType="application/vnd.openxmlformats-officedocument.presentationml.tags+xml"/>
  <Override PartName="/ppt/tags/tag662.xml" ContentType="application/vnd.openxmlformats-officedocument.presentationml.tags+xml"/>
  <Override PartName="/ppt/tags/tag663.xml" ContentType="application/vnd.openxmlformats-officedocument.presentationml.tags+xml"/>
  <Override PartName="/ppt/tags/tag664.xml" ContentType="application/vnd.openxmlformats-officedocument.presentationml.tags+xml"/>
  <Override PartName="/ppt/tags/tag665.xml" ContentType="application/vnd.openxmlformats-officedocument.presentationml.tags+xml"/>
  <Override PartName="/ppt/tags/tag666.xml" ContentType="application/vnd.openxmlformats-officedocument.presentationml.tags+xml"/>
  <Override PartName="/ppt/tags/tag667.xml" ContentType="application/vnd.openxmlformats-officedocument.presentationml.tags+xml"/>
  <Override PartName="/ppt/tags/tag668.xml" ContentType="application/vnd.openxmlformats-officedocument.presentationml.tags+xml"/>
  <Override PartName="/ppt/tags/tag669.xml" ContentType="application/vnd.openxmlformats-officedocument.presentationml.tags+xml"/>
  <Override PartName="/ppt/tags/tag670.xml" ContentType="application/vnd.openxmlformats-officedocument.presentationml.tags+xml"/>
  <Override PartName="/ppt/tags/tag671.xml" ContentType="application/vnd.openxmlformats-officedocument.presentationml.tags+xml"/>
  <Override PartName="/ppt/tags/tag672.xml" ContentType="application/vnd.openxmlformats-officedocument.presentationml.tags+xml"/>
  <Override PartName="/ppt/tags/tag673.xml" ContentType="application/vnd.openxmlformats-officedocument.presentationml.tags+xml"/>
  <Override PartName="/ppt/tags/tag674.xml" ContentType="application/vnd.openxmlformats-officedocument.presentationml.tags+xml"/>
  <Override PartName="/ppt/tags/tag675.xml" ContentType="application/vnd.openxmlformats-officedocument.presentationml.tags+xml"/>
  <Override PartName="/ppt/tags/tag676.xml" ContentType="application/vnd.openxmlformats-officedocument.presentationml.tags+xml"/>
  <Override PartName="/ppt/tags/tag677.xml" ContentType="application/vnd.openxmlformats-officedocument.presentationml.tags+xml"/>
  <Override PartName="/ppt/tags/tag678.xml" ContentType="application/vnd.openxmlformats-officedocument.presentationml.tags+xml"/>
  <Override PartName="/ppt/tags/tag679.xml" ContentType="application/vnd.openxmlformats-officedocument.presentationml.tags+xml"/>
  <Override PartName="/ppt/tags/tag680.xml" ContentType="application/vnd.openxmlformats-officedocument.presentationml.tags+xml"/>
  <Override PartName="/ppt/tags/tag681.xml" ContentType="application/vnd.openxmlformats-officedocument.presentationml.tags+xml"/>
  <Override PartName="/ppt/tags/tag682.xml" ContentType="application/vnd.openxmlformats-officedocument.presentationml.tags+xml"/>
  <Override PartName="/ppt/tags/tag683.xml" ContentType="application/vnd.openxmlformats-officedocument.presentationml.tags+xml"/>
  <Override PartName="/ppt/tags/tag684.xml" ContentType="application/vnd.openxmlformats-officedocument.presentationml.tags+xml"/>
  <Override PartName="/ppt/tags/tag685.xml" ContentType="application/vnd.openxmlformats-officedocument.presentationml.tags+xml"/>
  <Override PartName="/ppt/tags/tag686.xml" ContentType="application/vnd.openxmlformats-officedocument.presentationml.tags+xml"/>
  <Override PartName="/ppt/tags/tag687.xml" ContentType="application/vnd.openxmlformats-officedocument.presentationml.tags+xml"/>
  <Override PartName="/ppt/tags/tag688.xml" ContentType="application/vnd.openxmlformats-officedocument.presentationml.tags+xml"/>
  <Override PartName="/ppt/tags/tag689.xml" ContentType="application/vnd.openxmlformats-officedocument.presentationml.tags+xml"/>
  <Override PartName="/ppt/tags/tag690.xml" ContentType="application/vnd.openxmlformats-officedocument.presentationml.tags+xml"/>
  <Override PartName="/ppt/tags/tag691.xml" ContentType="application/vnd.openxmlformats-officedocument.presentationml.tags+xml"/>
  <Override PartName="/ppt/tags/tag692.xml" ContentType="application/vnd.openxmlformats-officedocument.presentationml.tags+xml"/>
  <Override PartName="/ppt/tags/tag693.xml" ContentType="application/vnd.openxmlformats-officedocument.presentationml.tags+xml"/>
  <Override PartName="/ppt/tags/tag694.xml" ContentType="application/vnd.openxmlformats-officedocument.presentationml.tags+xml"/>
  <Override PartName="/ppt/tags/tag695.xml" ContentType="application/vnd.openxmlformats-officedocument.presentationml.tags+xml"/>
  <Override PartName="/ppt/tags/tag696.xml" ContentType="application/vnd.openxmlformats-officedocument.presentationml.tags+xml"/>
  <Override PartName="/ppt/tags/tag697.xml" ContentType="application/vnd.openxmlformats-officedocument.presentationml.tags+xml"/>
  <Override PartName="/ppt/tags/tag698.xml" ContentType="application/vnd.openxmlformats-officedocument.presentationml.tags+xml"/>
  <Override PartName="/ppt/tags/tag699.xml" ContentType="application/vnd.openxmlformats-officedocument.presentationml.tags+xml"/>
  <Override PartName="/ppt/tags/tag700.xml" ContentType="application/vnd.openxmlformats-officedocument.presentationml.tags+xml"/>
  <Override PartName="/ppt/tags/tag701.xml" ContentType="application/vnd.openxmlformats-officedocument.presentationml.tags+xml"/>
  <Override PartName="/ppt/tags/tag702.xml" ContentType="application/vnd.openxmlformats-officedocument.presentationml.tags+xml"/>
  <Override PartName="/ppt/tags/tag703.xml" ContentType="application/vnd.openxmlformats-officedocument.presentationml.tags+xml"/>
  <Override PartName="/ppt/tags/tag704.xml" ContentType="application/vnd.openxmlformats-officedocument.presentationml.tags+xml"/>
  <Override PartName="/ppt/tags/tag705.xml" ContentType="application/vnd.openxmlformats-officedocument.presentationml.tags+xml"/>
  <Override PartName="/ppt/tags/tag706.xml" ContentType="application/vnd.openxmlformats-officedocument.presentationml.tags+xml"/>
  <Override PartName="/ppt/tags/tag707.xml" ContentType="application/vnd.openxmlformats-officedocument.presentationml.tags+xml"/>
  <Override PartName="/ppt/tags/tag708.xml" ContentType="application/vnd.openxmlformats-officedocument.presentationml.tags+xml"/>
  <Override PartName="/ppt/tags/tag709.xml" ContentType="application/vnd.openxmlformats-officedocument.presentationml.tags+xml"/>
  <Override PartName="/ppt/tags/tag710.xml" ContentType="application/vnd.openxmlformats-officedocument.presentationml.tags+xml"/>
  <Override PartName="/ppt/tags/tag711.xml" ContentType="application/vnd.openxmlformats-officedocument.presentationml.tags+xml"/>
  <Override PartName="/ppt/tags/tag712.xml" ContentType="application/vnd.openxmlformats-officedocument.presentationml.tags+xml"/>
  <Override PartName="/ppt/tags/tag713.xml" ContentType="application/vnd.openxmlformats-officedocument.presentationml.tags+xml"/>
  <Override PartName="/ppt/tags/tag714.xml" ContentType="application/vnd.openxmlformats-officedocument.presentationml.tags+xml"/>
  <Override PartName="/ppt/tags/tag715.xml" ContentType="application/vnd.openxmlformats-officedocument.presentationml.tags+xml"/>
  <Override PartName="/ppt/tags/tag716.xml" ContentType="application/vnd.openxmlformats-officedocument.presentationml.tags+xml"/>
  <Override PartName="/ppt/tags/tag717.xml" ContentType="application/vnd.openxmlformats-officedocument.presentationml.tags+xml"/>
  <Override PartName="/ppt/tags/tag718.xml" ContentType="application/vnd.openxmlformats-officedocument.presentationml.tags+xml"/>
  <Override PartName="/ppt/tags/tag719.xml" ContentType="application/vnd.openxmlformats-officedocument.presentationml.tags+xml"/>
  <Override PartName="/ppt/tags/tag720.xml" ContentType="application/vnd.openxmlformats-officedocument.presentationml.tags+xml"/>
  <Override PartName="/ppt/tags/tag721.xml" ContentType="application/vnd.openxmlformats-officedocument.presentationml.tags+xml"/>
  <Override PartName="/ppt/tags/tag722.xml" ContentType="application/vnd.openxmlformats-officedocument.presentationml.tags+xml"/>
  <Override PartName="/ppt/tags/tag723.xml" ContentType="application/vnd.openxmlformats-officedocument.presentationml.tags+xml"/>
  <Override PartName="/ppt/tags/tag724.xml" ContentType="application/vnd.openxmlformats-officedocument.presentationml.tags+xml"/>
  <Override PartName="/ppt/tags/tag725.xml" ContentType="application/vnd.openxmlformats-officedocument.presentationml.tags+xml"/>
  <Override PartName="/ppt/tags/tag726.xml" ContentType="application/vnd.openxmlformats-officedocument.presentationml.tags+xml"/>
  <Override PartName="/ppt/tags/tag727.xml" ContentType="application/vnd.openxmlformats-officedocument.presentationml.tags+xml"/>
  <Override PartName="/ppt/tags/tag728.xml" ContentType="application/vnd.openxmlformats-officedocument.presentationml.tags+xml"/>
  <Override PartName="/ppt/tags/tag729.xml" ContentType="application/vnd.openxmlformats-officedocument.presentationml.tags+xml"/>
  <Override PartName="/ppt/tags/tag730.xml" ContentType="application/vnd.openxmlformats-officedocument.presentationml.tags+xml"/>
  <Override PartName="/ppt/tags/tag731.xml" ContentType="application/vnd.openxmlformats-officedocument.presentationml.tags+xml"/>
  <Override PartName="/ppt/tags/tag732.xml" ContentType="application/vnd.openxmlformats-officedocument.presentationml.tags+xml"/>
  <Override PartName="/ppt/tags/tag733.xml" ContentType="application/vnd.openxmlformats-officedocument.presentationml.tags+xml"/>
  <Override PartName="/ppt/tags/tag734.xml" ContentType="application/vnd.openxmlformats-officedocument.presentationml.tags+xml"/>
  <Override PartName="/ppt/tags/tag735.xml" ContentType="application/vnd.openxmlformats-officedocument.presentationml.tags+xml"/>
  <Override PartName="/ppt/tags/tag736.xml" ContentType="application/vnd.openxmlformats-officedocument.presentationml.tags+xml"/>
  <Override PartName="/ppt/tags/tag737.xml" ContentType="application/vnd.openxmlformats-officedocument.presentationml.tags+xml"/>
  <Override PartName="/ppt/tags/tag738.xml" ContentType="application/vnd.openxmlformats-officedocument.presentationml.tags+xml"/>
  <Override PartName="/ppt/tags/tag739.xml" ContentType="application/vnd.openxmlformats-officedocument.presentationml.tags+xml"/>
  <Override PartName="/ppt/tags/tag740.xml" ContentType="application/vnd.openxmlformats-officedocument.presentationml.tags+xml"/>
  <Override PartName="/ppt/tags/tag741.xml" ContentType="application/vnd.openxmlformats-officedocument.presentationml.tags+xml"/>
  <Override PartName="/ppt/tags/tag742.xml" ContentType="application/vnd.openxmlformats-officedocument.presentationml.tags+xml"/>
  <Override PartName="/ppt/tags/tag743.xml" ContentType="application/vnd.openxmlformats-officedocument.presentationml.tags+xml"/>
  <Override PartName="/ppt/tags/tag744.xml" ContentType="application/vnd.openxmlformats-officedocument.presentationml.tags+xml"/>
  <Override PartName="/ppt/tags/tag745.xml" ContentType="application/vnd.openxmlformats-officedocument.presentationml.tags+xml"/>
  <Override PartName="/ppt/tags/tag746.xml" ContentType="application/vnd.openxmlformats-officedocument.presentationml.tags+xml"/>
  <Override PartName="/ppt/tags/tag747.xml" ContentType="application/vnd.openxmlformats-officedocument.presentationml.tags+xml"/>
  <Override PartName="/ppt/tags/tag748.xml" ContentType="application/vnd.openxmlformats-officedocument.presentationml.tags+xml"/>
  <Override PartName="/ppt/tags/tag749.xml" ContentType="application/vnd.openxmlformats-officedocument.presentationml.tags+xml"/>
  <Override PartName="/ppt/tags/tag750.xml" ContentType="application/vnd.openxmlformats-officedocument.presentationml.tags+xml"/>
  <Override PartName="/ppt/tags/tag751.xml" ContentType="application/vnd.openxmlformats-officedocument.presentationml.tags+xml"/>
  <Override PartName="/ppt/tags/tag752.xml" ContentType="application/vnd.openxmlformats-officedocument.presentationml.tags+xml"/>
  <Override PartName="/ppt/tags/tag753.xml" ContentType="application/vnd.openxmlformats-officedocument.presentationml.tags+xml"/>
  <Override PartName="/ppt/tags/tag754.xml" ContentType="application/vnd.openxmlformats-officedocument.presentationml.tags+xml"/>
  <Override PartName="/ppt/tags/tag755.xml" ContentType="application/vnd.openxmlformats-officedocument.presentationml.tags+xml"/>
  <Override PartName="/ppt/tags/tag756.xml" ContentType="application/vnd.openxmlformats-officedocument.presentationml.tags+xml"/>
  <Override PartName="/ppt/tags/tag757.xml" ContentType="application/vnd.openxmlformats-officedocument.presentationml.tags+xml"/>
  <Override PartName="/ppt/tags/tag758.xml" ContentType="application/vnd.openxmlformats-officedocument.presentationml.tags+xml"/>
  <Override PartName="/ppt/tags/tag759.xml" ContentType="application/vnd.openxmlformats-officedocument.presentationml.tags+xml"/>
  <Override PartName="/ppt/tags/tag760.xml" ContentType="application/vnd.openxmlformats-officedocument.presentationml.tags+xml"/>
  <Override PartName="/ppt/tags/tag761.xml" ContentType="application/vnd.openxmlformats-officedocument.presentationml.tags+xml"/>
  <Override PartName="/ppt/tags/tag762.xml" ContentType="application/vnd.openxmlformats-officedocument.presentationml.tags+xml"/>
  <Override PartName="/ppt/tags/tag763.xml" ContentType="application/vnd.openxmlformats-officedocument.presentationml.tags+xml"/>
  <Override PartName="/ppt/tags/tag764.xml" ContentType="application/vnd.openxmlformats-officedocument.presentationml.tags+xml"/>
  <Override PartName="/ppt/tags/tag765.xml" ContentType="application/vnd.openxmlformats-officedocument.presentationml.tags+xml"/>
  <Override PartName="/ppt/tags/tag766.xml" ContentType="application/vnd.openxmlformats-officedocument.presentationml.tags+xml"/>
  <Override PartName="/ppt/tags/tag767.xml" ContentType="application/vnd.openxmlformats-officedocument.presentationml.tags+xml"/>
  <Override PartName="/ppt/tags/tag768.xml" ContentType="application/vnd.openxmlformats-officedocument.presentationml.tags+xml"/>
  <Override PartName="/ppt/tags/tag769.xml" ContentType="application/vnd.openxmlformats-officedocument.presentationml.tags+xml"/>
  <Override PartName="/ppt/tags/tag770.xml" ContentType="application/vnd.openxmlformats-officedocument.presentationml.tags+xml"/>
  <Override PartName="/ppt/tags/tag771.xml" ContentType="application/vnd.openxmlformats-officedocument.presentationml.tags+xml"/>
  <Override PartName="/ppt/tags/tag772.xml" ContentType="application/vnd.openxmlformats-officedocument.presentationml.tags+xml"/>
  <Override PartName="/ppt/tags/tag773.xml" ContentType="application/vnd.openxmlformats-officedocument.presentationml.tags+xml"/>
  <Override PartName="/ppt/tags/tag774.xml" ContentType="application/vnd.openxmlformats-officedocument.presentationml.tags+xml"/>
  <Override PartName="/ppt/tags/tag775.xml" ContentType="application/vnd.openxmlformats-officedocument.presentationml.tags+xml"/>
  <Override PartName="/ppt/tags/tag776.xml" ContentType="application/vnd.openxmlformats-officedocument.presentationml.tags+xml"/>
  <Override PartName="/ppt/tags/tag777.xml" ContentType="application/vnd.openxmlformats-officedocument.presentationml.tags+xml"/>
  <Override PartName="/ppt/tags/tag778.xml" ContentType="application/vnd.openxmlformats-officedocument.presentationml.tags+xml"/>
  <Override PartName="/ppt/tags/tag779.xml" ContentType="application/vnd.openxmlformats-officedocument.presentationml.tags+xml"/>
  <Override PartName="/ppt/tags/tag780.xml" ContentType="application/vnd.openxmlformats-officedocument.presentationml.tags+xml"/>
  <Override PartName="/ppt/tags/tag781.xml" ContentType="application/vnd.openxmlformats-officedocument.presentationml.tags+xml"/>
  <Override PartName="/ppt/tags/tag782.xml" ContentType="application/vnd.openxmlformats-officedocument.presentationml.tags+xml"/>
  <Override PartName="/ppt/tags/tag783.xml" ContentType="application/vnd.openxmlformats-officedocument.presentationml.tags+xml"/>
  <Override PartName="/ppt/tags/tag784.xml" ContentType="application/vnd.openxmlformats-officedocument.presentationml.tags+xml"/>
  <Override PartName="/ppt/tags/tag785.xml" ContentType="application/vnd.openxmlformats-officedocument.presentationml.tags+xml"/>
  <Override PartName="/ppt/tags/tag786.xml" ContentType="application/vnd.openxmlformats-officedocument.presentationml.tags+xml"/>
  <Override PartName="/ppt/tags/tag787.xml" ContentType="application/vnd.openxmlformats-officedocument.presentationml.tags+xml"/>
  <Override PartName="/ppt/tags/tag788.xml" ContentType="application/vnd.openxmlformats-officedocument.presentationml.tags+xml"/>
  <Override PartName="/ppt/tags/tag789.xml" ContentType="application/vnd.openxmlformats-officedocument.presentationml.tags+xml"/>
  <Override PartName="/ppt/tags/tag790.xml" ContentType="application/vnd.openxmlformats-officedocument.presentationml.tags+xml"/>
  <Override PartName="/ppt/tags/tag791.xml" ContentType="application/vnd.openxmlformats-officedocument.presentationml.tags+xml"/>
  <Override PartName="/ppt/tags/tag792.xml" ContentType="application/vnd.openxmlformats-officedocument.presentationml.tags+xml"/>
  <Override PartName="/ppt/tags/tag793.xml" ContentType="application/vnd.openxmlformats-officedocument.presentationml.tags+xml"/>
  <Override PartName="/ppt/tags/tag794.xml" ContentType="application/vnd.openxmlformats-officedocument.presentationml.tags+xml"/>
  <Override PartName="/ppt/tags/tag795.xml" ContentType="application/vnd.openxmlformats-officedocument.presentationml.tags+xml"/>
  <Override PartName="/ppt/tags/tag796.xml" ContentType="application/vnd.openxmlformats-officedocument.presentationml.tags+xml"/>
  <Override PartName="/ppt/tags/tag797.xml" ContentType="application/vnd.openxmlformats-officedocument.presentationml.tags+xml"/>
  <Override PartName="/ppt/tags/tag798.xml" ContentType="application/vnd.openxmlformats-officedocument.presentationml.tags+xml"/>
  <Override PartName="/ppt/tags/tag799.xml" ContentType="application/vnd.openxmlformats-officedocument.presentationml.tags+xml"/>
  <Override PartName="/ppt/tags/tag800.xml" ContentType="application/vnd.openxmlformats-officedocument.presentationml.tags+xml"/>
  <Override PartName="/ppt/tags/tag801.xml" ContentType="application/vnd.openxmlformats-officedocument.presentationml.tags+xml"/>
  <Override PartName="/ppt/tags/tag802.xml" ContentType="application/vnd.openxmlformats-officedocument.presentationml.tags+xml"/>
  <Override PartName="/ppt/tags/tag803.xml" ContentType="application/vnd.openxmlformats-officedocument.presentationml.tags+xml"/>
  <Override PartName="/ppt/tags/tag804.xml" ContentType="application/vnd.openxmlformats-officedocument.presentationml.tags+xml"/>
  <Override PartName="/ppt/tags/tag805.xml" ContentType="application/vnd.openxmlformats-officedocument.presentationml.tags+xml"/>
  <Override PartName="/ppt/tags/tag806.xml" ContentType="application/vnd.openxmlformats-officedocument.presentationml.tags+xml"/>
  <Override PartName="/ppt/tags/tag807.xml" ContentType="application/vnd.openxmlformats-officedocument.presentationml.tags+xml"/>
  <Override PartName="/ppt/tags/tag808.xml" ContentType="application/vnd.openxmlformats-officedocument.presentationml.tags+xml"/>
  <Override PartName="/ppt/tags/tag809.xml" ContentType="application/vnd.openxmlformats-officedocument.presentationml.tags+xml"/>
  <Override PartName="/ppt/tags/tag810.xml" ContentType="application/vnd.openxmlformats-officedocument.presentationml.tags+xml"/>
  <Override PartName="/ppt/tags/tag811.xml" ContentType="application/vnd.openxmlformats-officedocument.presentationml.tags+xml"/>
  <Override PartName="/ppt/tags/tag812.xml" ContentType="application/vnd.openxmlformats-officedocument.presentationml.tags+xml"/>
  <Override PartName="/ppt/tags/tag813.xml" ContentType="application/vnd.openxmlformats-officedocument.presentationml.tags+xml"/>
  <Override PartName="/ppt/tags/tag814.xml" ContentType="application/vnd.openxmlformats-officedocument.presentationml.tags+xml"/>
  <Override PartName="/ppt/tags/tag815.xml" ContentType="application/vnd.openxmlformats-officedocument.presentationml.tags+xml"/>
  <Override PartName="/ppt/tags/tag816.xml" ContentType="application/vnd.openxmlformats-officedocument.presentationml.tags+xml"/>
  <Override PartName="/ppt/tags/tag817.xml" ContentType="application/vnd.openxmlformats-officedocument.presentationml.tags+xml"/>
  <Override PartName="/ppt/tags/tag818.xml" ContentType="application/vnd.openxmlformats-officedocument.presentationml.tags+xml"/>
  <Override PartName="/ppt/tags/tag819.xml" ContentType="application/vnd.openxmlformats-officedocument.presentationml.tags+xml"/>
  <Override PartName="/ppt/tags/tag820.xml" ContentType="application/vnd.openxmlformats-officedocument.presentationml.tags+xml"/>
  <Override PartName="/ppt/tags/tag821.xml" ContentType="application/vnd.openxmlformats-officedocument.presentationml.tags+xml"/>
  <Override PartName="/ppt/tags/tag822.xml" ContentType="application/vnd.openxmlformats-officedocument.presentationml.tags+xml"/>
  <Override PartName="/ppt/tags/tag823.xml" ContentType="application/vnd.openxmlformats-officedocument.presentationml.tags+xml"/>
  <Override PartName="/ppt/tags/tag824.xml" ContentType="application/vnd.openxmlformats-officedocument.presentationml.tags+xml"/>
  <Override PartName="/ppt/tags/tag825.xml" ContentType="application/vnd.openxmlformats-officedocument.presentationml.tags+xml"/>
  <Override PartName="/ppt/tags/tag826.xml" ContentType="application/vnd.openxmlformats-officedocument.presentationml.tags+xml"/>
  <Override PartName="/ppt/tags/tag827.xml" ContentType="application/vnd.openxmlformats-officedocument.presentationml.tags+xml"/>
  <Override PartName="/ppt/tags/tag828.xml" ContentType="application/vnd.openxmlformats-officedocument.presentationml.tags+xml"/>
  <Override PartName="/ppt/tags/tag829.xml" ContentType="application/vnd.openxmlformats-officedocument.presentationml.tags+xml"/>
  <Override PartName="/ppt/tags/tag830.xml" ContentType="application/vnd.openxmlformats-officedocument.presentationml.tags+xml"/>
  <Override PartName="/ppt/tags/tag831.xml" ContentType="application/vnd.openxmlformats-officedocument.presentationml.tags+xml"/>
  <Override PartName="/ppt/tags/tag832.xml" ContentType="application/vnd.openxmlformats-officedocument.presentationml.tags+xml"/>
  <Override PartName="/ppt/tags/tag833.xml" ContentType="application/vnd.openxmlformats-officedocument.presentationml.tags+xml"/>
  <Override PartName="/ppt/tags/tag834.xml" ContentType="application/vnd.openxmlformats-officedocument.presentationml.tags+xml"/>
  <Override PartName="/ppt/tags/tag835.xml" ContentType="application/vnd.openxmlformats-officedocument.presentationml.tags+xml"/>
  <Override PartName="/ppt/tags/tag836.xml" ContentType="application/vnd.openxmlformats-officedocument.presentationml.tags+xml"/>
  <Override PartName="/ppt/tags/tag837.xml" ContentType="application/vnd.openxmlformats-officedocument.presentationml.tags+xml"/>
  <Override PartName="/ppt/tags/tag838.xml" ContentType="application/vnd.openxmlformats-officedocument.presentationml.tags+xml"/>
  <Override PartName="/ppt/tags/tag839.xml" ContentType="application/vnd.openxmlformats-officedocument.presentationml.tags+xml"/>
  <Override PartName="/ppt/tags/tag840.xml" ContentType="application/vnd.openxmlformats-officedocument.presentationml.tags+xml"/>
  <Override PartName="/ppt/tags/tag841.xml" ContentType="application/vnd.openxmlformats-officedocument.presentationml.tags+xml"/>
  <Override PartName="/ppt/tags/tag842.xml" ContentType="application/vnd.openxmlformats-officedocument.presentationml.tags+xml"/>
  <Override PartName="/ppt/tags/tag843.xml" ContentType="application/vnd.openxmlformats-officedocument.presentationml.tags+xml"/>
  <Override PartName="/ppt/tags/tag844.xml" ContentType="application/vnd.openxmlformats-officedocument.presentationml.tags+xml"/>
  <Override PartName="/ppt/tags/tag845.xml" ContentType="application/vnd.openxmlformats-officedocument.presentationml.tags+xml"/>
  <Override PartName="/ppt/tags/tag846.xml" ContentType="application/vnd.openxmlformats-officedocument.presentationml.tags+xml"/>
  <Override PartName="/ppt/tags/tag847.xml" ContentType="application/vnd.openxmlformats-officedocument.presentationml.tags+xml"/>
  <Override PartName="/ppt/tags/tag848.xml" ContentType="application/vnd.openxmlformats-officedocument.presentationml.tags+xml"/>
  <Override PartName="/ppt/tags/tag849.xml" ContentType="application/vnd.openxmlformats-officedocument.presentationml.tags+xml"/>
  <Override PartName="/ppt/tags/tag850.xml" ContentType="application/vnd.openxmlformats-officedocument.presentationml.tags+xml"/>
  <Override PartName="/ppt/tags/tag851.xml" ContentType="application/vnd.openxmlformats-officedocument.presentationml.tags+xml"/>
  <Override PartName="/ppt/tags/tag852.xml" ContentType="application/vnd.openxmlformats-officedocument.presentationml.tags+xml"/>
  <Override PartName="/ppt/tags/tag853.xml" ContentType="application/vnd.openxmlformats-officedocument.presentationml.tags+xml"/>
  <Override PartName="/ppt/tags/tag854.xml" ContentType="application/vnd.openxmlformats-officedocument.presentationml.tags+xml"/>
  <Override PartName="/ppt/tags/tag855.xml" ContentType="application/vnd.openxmlformats-officedocument.presentationml.tags+xml"/>
  <Override PartName="/ppt/tags/tag856.xml" ContentType="application/vnd.openxmlformats-officedocument.presentationml.tags+xml"/>
  <Override PartName="/ppt/tags/tag857.xml" ContentType="application/vnd.openxmlformats-officedocument.presentationml.tags+xml"/>
  <Override PartName="/ppt/tags/tag858.xml" ContentType="application/vnd.openxmlformats-officedocument.presentationml.tags+xml"/>
  <Override PartName="/ppt/tags/tag859.xml" ContentType="application/vnd.openxmlformats-officedocument.presentationml.tags+xml"/>
  <Override PartName="/ppt/tags/tag860.xml" ContentType="application/vnd.openxmlformats-officedocument.presentationml.tags+xml"/>
  <Override PartName="/ppt/tags/tag861.xml" ContentType="application/vnd.openxmlformats-officedocument.presentationml.tags+xml"/>
  <Override PartName="/ppt/tags/tag862.xml" ContentType="application/vnd.openxmlformats-officedocument.presentationml.tags+xml"/>
  <Override PartName="/ppt/tags/tag863.xml" ContentType="application/vnd.openxmlformats-officedocument.presentationml.tags+xml"/>
  <Override PartName="/ppt/tags/tag864.xml" ContentType="application/vnd.openxmlformats-officedocument.presentationml.tags+xml"/>
  <Override PartName="/ppt/tags/tag865.xml" ContentType="application/vnd.openxmlformats-officedocument.presentationml.tags+xml"/>
  <Override PartName="/ppt/tags/tag866.xml" ContentType="application/vnd.openxmlformats-officedocument.presentationml.tags+xml"/>
  <Override PartName="/ppt/tags/tag867.xml" ContentType="application/vnd.openxmlformats-officedocument.presentationml.tags+xml"/>
  <Override PartName="/ppt/tags/tag868.xml" ContentType="application/vnd.openxmlformats-officedocument.presentationml.tags+xml"/>
  <Override PartName="/ppt/tags/tag869.xml" ContentType="application/vnd.openxmlformats-officedocument.presentationml.tags+xml"/>
  <Override PartName="/ppt/tags/tag870.xml" ContentType="application/vnd.openxmlformats-officedocument.presentationml.tags+xml"/>
  <Override PartName="/ppt/tags/tag871.xml" ContentType="application/vnd.openxmlformats-officedocument.presentationml.tags+xml"/>
  <Override PartName="/ppt/tags/tag872.xml" ContentType="application/vnd.openxmlformats-officedocument.presentationml.tags+xml"/>
  <Override PartName="/ppt/tags/tag873.xml" ContentType="application/vnd.openxmlformats-officedocument.presentationml.tags+xml"/>
  <Override PartName="/ppt/tags/tag874.xml" ContentType="application/vnd.openxmlformats-officedocument.presentationml.tags+xml"/>
  <Override PartName="/ppt/tags/tag875.xml" ContentType="application/vnd.openxmlformats-officedocument.presentationml.tags+xml"/>
  <Override PartName="/ppt/tags/tag876.xml" ContentType="application/vnd.openxmlformats-officedocument.presentationml.tags+xml"/>
  <Override PartName="/ppt/tags/tag877.xml" ContentType="application/vnd.openxmlformats-officedocument.presentationml.tags+xml"/>
  <Override PartName="/ppt/tags/tag878.xml" ContentType="application/vnd.openxmlformats-officedocument.presentationml.tags+xml"/>
  <Override PartName="/ppt/tags/tag879.xml" ContentType="application/vnd.openxmlformats-officedocument.presentationml.tags+xml"/>
  <Override PartName="/ppt/tags/tag880.xml" ContentType="application/vnd.openxmlformats-officedocument.presentationml.tags+xml"/>
  <Override PartName="/ppt/tags/tag881.xml" ContentType="application/vnd.openxmlformats-officedocument.presentationml.tags+xml"/>
  <Override PartName="/ppt/tags/tag882.xml" ContentType="application/vnd.openxmlformats-officedocument.presentationml.tags+xml"/>
  <Override PartName="/ppt/tags/tag883.xml" ContentType="application/vnd.openxmlformats-officedocument.presentationml.tags+xml"/>
  <Override PartName="/ppt/tags/tag884.xml" ContentType="application/vnd.openxmlformats-officedocument.presentationml.tags+xml"/>
  <Override PartName="/ppt/tags/tag885.xml" ContentType="application/vnd.openxmlformats-officedocument.presentationml.tags+xml"/>
  <Override PartName="/ppt/tags/tag886.xml" ContentType="application/vnd.openxmlformats-officedocument.presentationml.tags+xml"/>
  <Override PartName="/ppt/tags/tag887.xml" ContentType="application/vnd.openxmlformats-officedocument.presentationml.tags+xml"/>
  <Override PartName="/ppt/tags/tag888.xml" ContentType="application/vnd.openxmlformats-officedocument.presentationml.tags+xml"/>
  <Override PartName="/ppt/tags/tag889.xml" ContentType="application/vnd.openxmlformats-officedocument.presentationml.tags+xml"/>
  <Override PartName="/ppt/tags/tag890.xml" ContentType="application/vnd.openxmlformats-officedocument.presentationml.tags+xml"/>
  <Override PartName="/ppt/tags/tag891.xml" ContentType="application/vnd.openxmlformats-officedocument.presentationml.tags+xml"/>
  <Override PartName="/ppt/tags/tag892.xml" ContentType="application/vnd.openxmlformats-officedocument.presentationml.tags+xml"/>
  <Override PartName="/ppt/tags/tag893.xml" ContentType="application/vnd.openxmlformats-officedocument.presentationml.tags+xml"/>
  <Override PartName="/ppt/tags/tag894.xml" ContentType="application/vnd.openxmlformats-officedocument.presentationml.tags+xml"/>
  <Override PartName="/ppt/tags/tag895.xml" ContentType="application/vnd.openxmlformats-officedocument.presentationml.tags+xml"/>
  <Override PartName="/ppt/tags/tag896.xml" ContentType="application/vnd.openxmlformats-officedocument.presentationml.tags+xml"/>
  <Override PartName="/ppt/tags/tag897.xml" ContentType="application/vnd.openxmlformats-officedocument.presentationml.tags+xml"/>
  <Override PartName="/ppt/tags/tag898.xml" ContentType="application/vnd.openxmlformats-officedocument.presentationml.tags+xml"/>
  <Override PartName="/ppt/tags/tag899.xml" ContentType="application/vnd.openxmlformats-officedocument.presentationml.tags+xml"/>
  <Override PartName="/ppt/tags/tag900.xml" ContentType="application/vnd.openxmlformats-officedocument.presentationml.tags+xml"/>
  <Override PartName="/ppt/tags/tag901.xml" ContentType="application/vnd.openxmlformats-officedocument.presentationml.tags+xml"/>
  <Override PartName="/ppt/tags/tag902.xml" ContentType="application/vnd.openxmlformats-officedocument.presentationml.tags+xml"/>
  <Override PartName="/ppt/tags/tag903.xml" ContentType="application/vnd.openxmlformats-officedocument.presentationml.tags+xml"/>
  <Override PartName="/ppt/tags/tag904.xml" ContentType="application/vnd.openxmlformats-officedocument.presentationml.tags+xml"/>
  <Override PartName="/ppt/tags/tag905.xml" ContentType="application/vnd.openxmlformats-officedocument.presentationml.tags+xml"/>
  <Override PartName="/ppt/tags/tag906.xml" ContentType="application/vnd.openxmlformats-officedocument.presentationml.tags+xml"/>
  <Override PartName="/ppt/tags/tag907.xml" ContentType="application/vnd.openxmlformats-officedocument.presentationml.tags+xml"/>
  <Override PartName="/ppt/tags/tag908.xml" ContentType="application/vnd.openxmlformats-officedocument.presentationml.tags+xml"/>
  <Override PartName="/ppt/tags/tag909.xml" ContentType="application/vnd.openxmlformats-officedocument.presentationml.tags+xml"/>
  <Override PartName="/ppt/tags/tag910.xml" ContentType="application/vnd.openxmlformats-officedocument.presentationml.tags+xml"/>
  <Override PartName="/ppt/tags/tag911.xml" ContentType="application/vnd.openxmlformats-officedocument.presentationml.tags+xml"/>
  <Override PartName="/ppt/tags/tag912.xml" ContentType="application/vnd.openxmlformats-officedocument.presentationml.tags+xml"/>
  <Override PartName="/ppt/tags/tag913.xml" ContentType="application/vnd.openxmlformats-officedocument.presentationml.tags+xml"/>
  <Override PartName="/ppt/tags/tag914.xml" ContentType="application/vnd.openxmlformats-officedocument.presentationml.tags+xml"/>
  <Override PartName="/ppt/tags/tag915.xml" ContentType="application/vnd.openxmlformats-officedocument.presentationml.tags+xml"/>
  <Override PartName="/ppt/tags/tag916.xml" ContentType="application/vnd.openxmlformats-officedocument.presentationml.tags+xml"/>
  <Override PartName="/ppt/tags/tag917.xml" ContentType="application/vnd.openxmlformats-officedocument.presentationml.tags+xml"/>
  <Override PartName="/ppt/tags/tag918.xml" ContentType="application/vnd.openxmlformats-officedocument.presentationml.tags+xml"/>
  <Override PartName="/ppt/tags/tag919.xml" ContentType="application/vnd.openxmlformats-officedocument.presentationml.tags+xml"/>
  <Override PartName="/ppt/tags/tag920.xml" ContentType="application/vnd.openxmlformats-officedocument.presentationml.tags+xml"/>
  <Override PartName="/ppt/tags/tag921.xml" ContentType="application/vnd.openxmlformats-officedocument.presentationml.tags+xml"/>
  <Override PartName="/ppt/tags/tag922.xml" ContentType="application/vnd.openxmlformats-officedocument.presentationml.tags+xml"/>
  <Override PartName="/ppt/tags/tag923.xml" ContentType="application/vnd.openxmlformats-officedocument.presentationml.tags+xml"/>
  <Override PartName="/ppt/tags/tag924.xml" ContentType="application/vnd.openxmlformats-officedocument.presentationml.tags+xml"/>
  <Override PartName="/ppt/tags/tag925.xml" ContentType="application/vnd.openxmlformats-officedocument.presentationml.tags+xml"/>
  <Override PartName="/ppt/tags/tag926.xml" ContentType="application/vnd.openxmlformats-officedocument.presentationml.tags+xml"/>
  <Override PartName="/ppt/tags/tag927.xml" ContentType="application/vnd.openxmlformats-officedocument.presentationml.tags+xml"/>
  <Override PartName="/ppt/tags/tag928.xml" ContentType="application/vnd.openxmlformats-officedocument.presentationml.tags+xml"/>
  <Override PartName="/ppt/tags/tag929.xml" ContentType="application/vnd.openxmlformats-officedocument.presentationml.tags+xml"/>
  <Override PartName="/ppt/tags/tag930.xml" ContentType="application/vnd.openxmlformats-officedocument.presentationml.tags+xml"/>
  <Override PartName="/ppt/tags/tag931.xml" ContentType="application/vnd.openxmlformats-officedocument.presentationml.tags+xml"/>
  <Override PartName="/ppt/tags/tag932.xml" ContentType="application/vnd.openxmlformats-officedocument.presentationml.tags+xml"/>
  <Override PartName="/ppt/tags/tag933.xml" ContentType="application/vnd.openxmlformats-officedocument.presentationml.tags+xml"/>
  <Override PartName="/ppt/tags/tag934.xml" ContentType="application/vnd.openxmlformats-officedocument.presentationml.tags+xml"/>
  <Override PartName="/ppt/tags/tag935.xml" ContentType="application/vnd.openxmlformats-officedocument.presentationml.tags+xml"/>
  <Override PartName="/ppt/tags/tag936.xml" ContentType="application/vnd.openxmlformats-officedocument.presentationml.tags+xml"/>
  <Override PartName="/ppt/tags/tag937.xml" ContentType="application/vnd.openxmlformats-officedocument.presentationml.tags+xml"/>
  <Override PartName="/ppt/tags/tag938.xml" ContentType="application/vnd.openxmlformats-officedocument.presentationml.tags+xml"/>
  <Override PartName="/ppt/tags/tag939.xml" ContentType="application/vnd.openxmlformats-officedocument.presentationml.tags+xml"/>
  <Override PartName="/ppt/tags/tag940.xml" ContentType="application/vnd.openxmlformats-officedocument.presentationml.tags+xml"/>
  <Override PartName="/ppt/tags/tag941.xml" ContentType="application/vnd.openxmlformats-officedocument.presentationml.tags+xml"/>
  <Override PartName="/ppt/tags/tag942.xml" ContentType="application/vnd.openxmlformats-officedocument.presentationml.tags+xml"/>
  <Override PartName="/ppt/tags/tag943.xml" ContentType="application/vnd.openxmlformats-officedocument.presentationml.tags+xml"/>
  <Override PartName="/ppt/tags/tag944.xml" ContentType="application/vnd.openxmlformats-officedocument.presentationml.tags+xml"/>
  <Override PartName="/ppt/tags/tag945.xml" ContentType="application/vnd.openxmlformats-officedocument.presentationml.tags+xml"/>
  <Override PartName="/ppt/tags/tag946.xml" ContentType="application/vnd.openxmlformats-officedocument.presentationml.tags+xml"/>
  <Override PartName="/ppt/tags/tag947.xml" ContentType="application/vnd.openxmlformats-officedocument.presentationml.tags+xml"/>
  <Override PartName="/ppt/tags/tag948.xml" ContentType="application/vnd.openxmlformats-officedocument.presentationml.tags+xml"/>
  <Override PartName="/ppt/tags/tag949.xml" ContentType="application/vnd.openxmlformats-officedocument.presentationml.tags+xml"/>
  <Override PartName="/ppt/tags/tag950.xml" ContentType="application/vnd.openxmlformats-officedocument.presentationml.tags+xml"/>
  <Override PartName="/ppt/tags/tag951.xml" ContentType="application/vnd.openxmlformats-officedocument.presentationml.tags+xml"/>
  <Override PartName="/ppt/tags/tag952.xml" ContentType="application/vnd.openxmlformats-officedocument.presentationml.tags+xml"/>
  <Override PartName="/ppt/tags/tag953.xml" ContentType="application/vnd.openxmlformats-officedocument.presentationml.tags+xml"/>
  <Override PartName="/ppt/tags/tag954.xml" ContentType="application/vnd.openxmlformats-officedocument.presentationml.tags+xml"/>
  <Override PartName="/ppt/tags/tag955.xml" ContentType="application/vnd.openxmlformats-officedocument.presentationml.tags+xml"/>
  <Override PartName="/ppt/tags/tag956.xml" ContentType="application/vnd.openxmlformats-officedocument.presentationml.tags+xml"/>
  <Override PartName="/ppt/tags/tag957.xml" ContentType="application/vnd.openxmlformats-officedocument.presentationml.tags+xml"/>
  <Override PartName="/ppt/tags/tag958.xml" ContentType="application/vnd.openxmlformats-officedocument.presentationml.tags+xml"/>
  <Override PartName="/ppt/tags/tag959.xml" ContentType="application/vnd.openxmlformats-officedocument.presentationml.tags+xml"/>
  <Override PartName="/ppt/tags/tag960.xml" ContentType="application/vnd.openxmlformats-officedocument.presentationml.tags+xml"/>
  <Override PartName="/ppt/tags/tag961.xml" ContentType="application/vnd.openxmlformats-officedocument.presentationml.tags+xml"/>
  <Override PartName="/ppt/tags/tag962.xml" ContentType="application/vnd.openxmlformats-officedocument.presentationml.tags+xml"/>
  <Override PartName="/ppt/tags/tag963.xml" ContentType="application/vnd.openxmlformats-officedocument.presentationml.tags+xml"/>
  <Override PartName="/ppt/tags/tag964.xml" ContentType="application/vnd.openxmlformats-officedocument.presentationml.tags+xml"/>
  <Override PartName="/ppt/tags/tag965.xml" ContentType="application/vnd.openxmlformats-officedocument.presentationml.tags+xml"/>
  <Override PartName="/ppt/tags/tag966.xml" ContentType="application/vnd.openxmlformats-officedocument.presentationml.tags+xml"/>
  <Override PartName="/ppt/tags/tag967.xml" ContentType="application/vnd.openxmlformats-officedocument.presentationml.tags+xml"/>
  <Override PartName="/ppt/tags/tag968.xml" ContentType="application/vnd.openxmlformats-officedocument.presentationml.tags+xml"/>
  <Override PartName="/ppt/tags/tag969.xml" ContentType="application/vnd.openxmlformats-officedocument.presentationml.tags+xml"/>
  <Override PartName="/ppt/tags/tag970.xml" ContentType="application/vnd.openxmlformats-officedocument.presentationml.tags+xml"/>
  <Override PartName="/ppt/tags/tag971.xml" ContentType="application/vnd.openxmlformats-officedocument.presentationml.tags+xml"/>
  <Override PartName="/ppt/tags/tag972.xml" ContentType="application/vnd.openxmlformats-officedocument.presentationml.tags+xml"/>
  <Override PartName="/ppt/tags/tag973.xml" ContentType="application/vnd.openxmlformats-officedocument.presentationml.tags+xml"/>
  <Override PartName="/ppt/tags/tag974.xml" ContentType="application/vnd.openxmlformats-officedocument.presentationml.tags+xml"/>
  <Override PartName="/ppt/tags/tag975.xml" ContentType="application/vnd.openxmlformats-officedocument.presentationml.tags+xml"/>
  <Override PartName="/ppt/tags/tag976.xml" ContentType="application/vnd.openxmlformats-officedocument.presentationml.tags+xml"/>
  <Override PartName="/ppt/tags/tag977.xml" ContentType="application/vnd.openxmlformats-officedocument.presentationml.tags+xml"/>
  <Override PartName="/ppt/tags/tag978.xml" ContentType="application/vnd.openxmlformats-officedocument.presentationml.tags+xml"/>
  <Override PartName="/ppt/tags/tag979.xml" ContentType="application/vnd.openxmlformats-officedocument.presentationml.tags+xml"/>
  <Override PartName="/ppt/tags/tag980.xml" ContentType="application/vnd.openxmlformats-officedocument.presentationml.tags+xml"/>
  <Override PartName="/ppt/tags/tag981.xml" ContentType="application/vnd.openxmlformats-officedocument.presentationml.tags+xml"/>
  <Override PartName="/ppt/tags/tag982.xml" ContentType="application/vnd.openxmlformats-officedocument.presentationml.tags+xml"/>
  <Override PartName="/ppt/tags/tag983.xml" ContentType="application/vnd.openxmlformats-officedocument.presentationml.tags+xml"/>
  <Override PartName="/ppt/tags/tag984.xml" ContentType="application/vnd.openxmlformats-officedocument.presentationml.tags+xml"/>
  <Override PartName="/ppt/tags/tag985.xml" ContentType="application/vnd.openxmlformats-officedocument.presentationml.tags+xml"/>
  <Override PartName="/ppt/tags/tag986.xml" ContentType="application/vnd.openxmlformats-officedocument.presentationml.tags+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thumbnail" Target="docProps/thumbnail.jpeg"/><Relationship Id="rId2" Type="http://schemas.openxmlformats.org/officeDocument/2006/relationships/officeDocument" Target="ppt/presentation.xml"/><Relationship Id="rId1" Type="http://schemas.microsoft.com/office/2011/relationships/webextensiontaskpanes" Target="ppt/webextensions/taskpanes.xml"/><Relationship Id="rId5" Type="http://schemas.openxmlformats.org/officeDocument/2006/relationships/extended-properties" Target="docProps/app.xml"/><Relationship Id="rId4" Type="http://schemas.openxmlformats.org/package/2006/relationships/metadata/core-properties" Target="docProps/core.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sldIdLst>
    <p:sldId id="256" r:id="rId2"/>
    <p:sldId id="257" r:id="rId3"/>
    <p:sldId id="258" r:id="rId4"/>
    <p:sldId id="259" r:id="rId5"/>
    <p:sldId id="260" r:id="rId6"/>
    <p:sldId id="261" r:id="rId7"/>
    <p:sldId id="262" r:id="rId8"/>
    <p:sldId id="263" r:id="rId9"/>
    <p:sldId id="286" r:id="rId10"/>
    <p:sldId id="287" r:id="rId11"/>
    <p:sldId id="288" r:id="rId12"/>
    <p:sldId id="265" r:id="rId13"/>
    <p:sldId id="266" r:id="rId14"/>
    <p:sldId id="267" r:id="rId15"/>
    <p:sldId id="289" r:id="rId16"/>
    <p:sldId id="290" r:id="rId17"/>
    <p:sldId id="293" r:id="rId18"/>
    <p:sldId id="294" r:id="rId19"/>
    <p:sldId id="270" r:id="rId20"/>
    <p:sldId id="271" r:id="rId21"/>
    <p:sldId id="272" r:id="rId22"/>
    <p:sldId id="273" r:id="rId23"/>
    <p:sldId id="274" r:id="rId24"/>
    <p:sldId id="275" r:id="rId25"/>
    <p:sldId id="276" r:id="rId26"/>
    <p:sldId id="277" r:id="rId27"/>
    <p:sldId id="278" r:id="rId28"/>
    <p:sldId id="279" r:id="rId29"/>
    <p:sldId id="280" r:id="rId30"/>
    <p:sldId id="281" r:id="rId31"/>
    <p:sldId id="282" r:id="rId32"/>
    <p:sldId id="283" r:id="rId33"/>
    <p:sldId id="284" r:id="rId34"/>
    <p:sldId id="295" r:id="rId35"/>
  </p:sldIdLst>
  <p:sldSz cx="18288000" cy="10287000"/>
  <p:notesSz cx="6858000" cy="9144000"/>
  <p:embeddedFontLst>
    <p:embeddedFont>
      <p:font typeface="Clear Sans" panose="020B0604020202020204" charset="0"/>
      <p:regular r:id="rId36"/>
    </p:embeddedFont>
    <p:embeddedFont>
      <p:font typeface="Clear Sans Bold" panose="020B0604020202020204" charset="0"/>
      <p:regular r:id="rId37"/>
    </p:embeddedFont>
    <p:embeddedFont>
      <p:font typeface="Clear Sans Medium" panose="020B0604020202020204" charset="0"/>
      <p:regular r:id="rId38"/>
    </p:embeddedFont>
    <p:embeddedFont>
      <p:font typeface="Tenor Sans" panose="020B0604020202020204" charset="0"/>
      <p:regular r:id="rId39"/>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080CD01-3A2F-4508-8263-7D382E19C2A9}" v="2064" dt="2026-01-26T15:48:09.943"/>
    <p1510:client id="{F1054391-D0D4-43DD-8A40-31CA193657D6}" v="934" dt="2026-01-26T14:03:39.63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guide orient="horz" pos="2160"/>
        <p:guide pos="2880"/>
      </p:guideLst>
    </p:cSldViewPr>
  </p:slide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font" Target="fonts/font4.fntdata"/><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font" Target="fonts/font2.fntdata"/><Relationship Id="rId40"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font" Target="fonts/font1.fntdata"/><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font" Target="fonts/font3.fntdata"/></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1/26/2026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1/26/2026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1/26/2026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1/26/2026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1/26/2026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1/26/2026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1/26/2026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1/26/2026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1/26/2026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1/26/2026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1/26/2026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Vevox basic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872F2E-3F20-0DC0-CFA3-D11D49B01C69}"/>
              </a:ext>
            </a:extLst>
          </p:cNvPr>
          <p:cNvSpPr>
            <a:spLocks noGrp="1"/>
          </p:cNvSpPr>
          <p:nvPr>
            <p:ph type="title"/>
          </p:nvPr>
        </p:nvSpPr>
        <p:spPr/>
        <p:txBody>
          <a:bodyPr/>
          <a:lstStyle/>
          <a:p>
            <a:r>
              <a:rPr lang="en-US"/>
              <a:t>Click to edit Master title style</a:t>
            </a:r>
            <a:endParaRPr lang="en-FI"/>
          </a:p>
        </p:txBody>
      </p:sp>
      <p:sp>
        <p:nvSpPr>
          <p:cNvPr id="3" name="Date Placeholder 2">
            <a:extLst>
              <a:ext uri="{FF2B5EF4-FFF2-40B4-BE49-F238E27FC236}">
                <a16:creationId xmlns:a16="http://schemas.microsoft.com/office/drawing/2014/main" id="{33DD3D74-F972-E096-E828-44B6C11A314C}"/>
              </a:ext>
            </a:extLst>
          </p:cNvPr>
          <p:cNvSpPr>
            <a:spLocks noGrp="1"/>
          </p:cNvSpPr>
          <p:nvPr>
            <p:ph type="dt" sz="half" idx="10"/>
          </p:nvPr>
        </p:nvSpPr>
        <p:spPr/>
        <p:txBody>
          <a:bodyPr/>
          <a:lstStyle/>
          <a:p>
            <a:fld id="{1663657D-8E22-4681-BD7E-16E8F6F56673}" type="datetimeFigureOut">
              <a:rPr lang="en-FI" smtClean="0"/>
              <a:t>01/26/2026</a:t>
            </a:fld>
            <a:endParaRPr lang="en-FI"/>
          </a:p>
        </p:txBody>
      </p:sp>
      <p:sp>
        <p:nvSpPr>
          <p:cNvPr id="4" name="Footer Placeholder 3">
            <a:extLst>
              <a:ext uri="{FF2B5EF4-FFF2-40B4-BE49-F238E27FC236}">
                <a16:creationId xmlns:a16="http://schemas.microsoft.com/office/drawing/2014/main" id="{03087A18-8950-3A86-D6FB-14BF0F08BA1C}"/>
              </a:ext>
            </a:extLst>
          </p:cNvPr>
          <p:cNvSpPr>
            <a:spLocks noGrp="1"/>
          </p:cNvSpPr>
          <p:nvPr>
            <p:ph type="ftr" sz="quarter" idx="11"/>
          </p:nvPr>
        </p:nvSpPr>
        <p:spPr/>
        <p:txBody>
          <a:bodyPr/>
          <a:lstStyle/>
          <a:p>
            <a:endParaRPr lang="en-FI"/>
          </a:p>
        </p:txBody>
      </p:sp>
      <p:sp>
        <p:nvSpPr>
          <p:cNvPr id="5" name="Slide Number Placeholder 4">
            <a:extLst>
              <a:ext uri="{FF2B5EF4-FFF2-40B4-BE49-F238E27FC236}">
                <a16:creationId xmlns:a16="http://schemas.microsoft.com/office/drawing/2014/main" id="{AED9F6BC-1B26-1DC3-0C4B-4C12F07C71C1}"/>
              </a:ext>
            </a:extLst>
          </p:cNvPr>
          <p:cNvSpPr>
            <a:spLocks noGrp="1"/>
          </p:cNvSpPr>
          <p:nvPr>
            <p:ph type="sldNum" sz="quarter" idx="12"/>
          </p:nvPr>
        </p:nvSpPr>
        <p:spPr/>
        <p:txBody>
          <a:bodyPr/>
          <a:lstStyle/>
          <a:p>
            <a:fld id="{9D4AD3D6-B89C-4D82-B254-B84B3D342745}" type="slidenum">
              <a:rPr lang="en-FI" smtClean="0"/>
              <a:t>‹#›</a:t>
            </a:fld>
            <a:endParaRPr lang="en-FI"/>
          </a:p>
        </p:txBody>
      </p:sp>
      <p:sp>
        <p:nvSpPr>
          <p:cNvPr id="7" name="Content Placeholder 6">
            <a:extLst>
              <a:ext uri="{FF2B5EF4-FFF2-40B4-BE49-F238E27FC236}">
                <a16:creationId xmlns:a16="http://schemas.microsoft.com/office/drawing/2014/main" id="{1CADAFE8-3608-FDE7-C3ED-12BD6811F72B}"/>
              </a:ext>
            </a:extLst>
          </p:cNvPr>
          <p:cNvSpPr>
            <a:spLocks noGrp="1"/>
          </p:cNvSpPr>
          <p:nvPr>
            <p:ph sz="quarter" idx="13"/>
          </p:nvPr>
        </p:nvSpPr>
        <p:spPr>
          <a:xfrm>
            <a:off x="1257300" y="2697480"/>
            <a:ext cx="15773400" cy="66446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FI"/>
          </a:p>
        </p:txBody>
      </p:sp>
    </p:spTree>
    <p:extLst>
      <p:ext uri="{BB962C8B-B14F-4D97-AF65-F5344CB8AC3E}">
        <p14:creationId xmlns:p14="http://schemas.microsoft.com/office/powerpoint/2010/main" val="35543431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1/26/2026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png"/><Relationship Id="rId1" Type="http://schemas.openxmlformats.org/officeDocument/2006/relationships/slideLayout" Target="../slideLayouts/slideLayout7.xml"/><Relationship Id="rId6" Type="http://schemas.openxmlformats.org/officeDocument/2006/relationships/image" Target="../media/image3.svg"/><Relationship Id="rId5" Type="http://schemas.openxmlformats.org/officeDocument/2006/relationships/image" Target="../media/image2.png"/><Relationship Id="rId4" Type="http://schemas.openxmlformats.org/officeDocument/2006/relationships/image" Target="../media/image6.png"/></Relationships>
</file>

<file path=ppt/slides/_rels/slide4.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png"/><Relationship Id="rId1" Type="http://schemas.openxmlformats.org/officeDocument/2006/relationships/slideLayout" Target="../slideLayouts/slideLayout7.xml"/><Relationship Id="rId6" Type="http://schemas.openxmlformats.org/officeDocument/2006/relationships/image" Target="../media/image3.svg"/><Relationship Id="rId5" Type="http://schemas.openxmlformats.org/officeDocument/2006/relationships/image" Target="../media/image2.png"/><Relationship Id="rId4" Type="http://schemas.openxmlformats.org/officeDocument/2006/relationships/image" Target="../media/image7.png"/></Relationships>
</file>

<file path=ppt/slides/_rels/slide7.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7.xml"/><Relationship Id="rId4" Type="http://schemas.openxmlformats.org/officeDocument/2006/relationships/image" Target="../media/image8.png"/></Relationships>
</file>

<file path=ppt/slides/_rels/slide8.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png"/><Relationship Id="rId1" Type="http://schemas.openxmlformats.org/officeDocument/2006/relationships/slideLayout" Target="../slideLayouts/slideLayout7.xml"/><Relationship Id="rId6" Type="http://schemas.openxmlformats.org/officeDocument/2006/relationships/image" Target="../media/image3.svg"/><Relationship Id="rId5" Type="http://schemas.openxmlformats.org/officeDocument/2006/relationships/image" Target="../media/image2.png"/><Relationship Id="rId4" Type="http://schemas.openxmlformats.org/officeDocument/2006/relationships/image" Target="../media/image11.png"/></Relationships>
</file>

<file path=ppt/slides/_rels/slide9.xml.rels><?xml version="1.0" encoding="UTF-8" standalone="yes"?>
<Relationships xmlns="http://schemas.openxmlformats.org/package/2006/relationships"><Relationship Id="rId117" Type="http://schemas.openxmlformats.org/officeDocument/2006/relationships/tags" Target="../tags/tag117.xml"/><Relationship Id="rId671" Type="http://schemas.openxmlformats.org/officeDocument/2006/relationships/tags" Target="../tags/tag671.xml"/><Relationship Id="rId769" Type="http://schemas.openxmlformats.org/officeDocument/2006/relationships/tags" Target="../tags/tag769.xml"/><Relationship Id="rId21" Type="http://schemas.openxmlformats.org/officeDocument/2006/relationships/tags" Target="../tags/tag21.xml"/><Relationship Id="rId324" Type="http://schemas.openxmlformats.org/officeDocument/2006/relationships/tags" Target="../tags/tag324.xml"/><Relationship Id="rId531" Type="http://schemas.openxmlformats.org/officeDocument/2006/relationships/tags" Target="../tags/tag531.xml"/><Relationship Id="rId629" Type="http://schemas.openxmlformats.org/officeDocument/2006/relationships/tags" Target="../tags/tag629.xml"/><Relationship Id="rId170" Type="http://schemas.openxmlformats.org/officeDocument/2006/relationships/tags" Target="../tags/tag170.xml"/><Relationship Id="rId836" Type="http://schemas.openxmlformats.org/officeDocument/2006/relationships/tags" Target="../tags/tag836.xml"/><Relationship Id="rId268" Type="http://schemas.openxmlformats.org/officeDocument/2006/relationships/tags" Target="../tags/tag268.xml"/><Relationship Id="rId475" Type="http://schemas.openxmlformats.org/officeDocument/2006/relationships/tags" Target="../tags/tag475.xml"/><Relationship Id="rId682" Type="http://schemas.openxmlformats.org/officeDocument/2006/relationships/tags" Target="../tags/tag682.xml"/><Relationship Id="rId32" Type="http://schemas.openxmlformats.org/officeDocument/2006/relationships/tags" Target="../tags/tag32.xml"/><Relationship Id="rId128" Type="http://schemas.openxmlformats.org/officeDocument/2006/relationships/tags" Target="../tags/tag128.xml"/><Relationship Id="rId335" Type="http://schemas.openxmlformats.org/officeDocument/2006/relationships/tags" Target="../tags/tag335.xml"/><Relationship Id="rId542" Type="http://schemas.openxmlformats.org/officeDocument/2006/relationships/tags" Target="../tags/tag542.xml"/><Relationship Id="rId181" Type="http://schemas.openxmlformats.org/officeDocument/2006/relationships/tags" Target="../tags/tag181.xml"/><Relationship Id="rId402" Type="http://schemas.openxmlformats.org/officeDocument/2006/relationships/tags" Target="../tags/tag402.xml"/><Relationship Id="rId279" Type="http://schemas.openxmlformats.org/officeDocument/2006/relationships/tags" Target="../tags/tag279.xml"/><Relationship Id="rId486" Type="http://schemas.openxmlformats.org/officeDocument/2006/relationships/tags" Target="../tags/tag486.xml"/><Relationship Id="rId693" Type="http://schemas.openxmlformats.org/officeDocument/2006/relationships/tags" Target="../tags/tag693.xml"/><Relationship Id="rId707" Type="http://schemas.openxmlformats.org/officeDocument/2006/relationships/tags" Target="../tags/tag707.xml"/><Relationship Id="rId43" Type="http://schemas.openxmlformats.org/officeDocument/2006/relationships/tags" Target="../tags/tag43.xml"/><Relationship Id="rId139" Type="http://schemas.openxmlformats.org/officeDocument/2006/relationships/tags" Target="../tags/tag139.xml"/><Relationship Id="rId346" Type="http://schemas.openxmlformats.org/officeDocument/2006/relationships/tags" Target="../tags/tag346.xml"/><Relationship Id="rId553" Type="http://schemas.openxmlformats.org/officeDocument/2006/relationships/tags" Target="../tags/tag553.xml"/><Relationship Id="rId760" Type="http://schemas.openxmlformats.org/officeDocument/2006/relationships/tags" Target="../tags/tag760.xml"/><Relationship Id="rId192" Type="http://schemas.openxmlformats.org/officeDocument/2006/relationships/tags" Target="../tags/tag192.xml"/><Relationship Id="rId206" Type="http://schemas.openxmlformats.org/officeDocument/2006/relationships/tags" Target="../tags/tag206.xml"/><Relationship Id="rId413" Type="http://schemas.openxmlformats.org/officeDocument/2006/relationships/tags" Target="../tags/tag413.xml"/><Relationship Id="rId497" Type="http://schemas.openxmlformats.org/officeDocument/2006/relationships/tags" Target="../tags/tag497.xml"/><Relationship Id="rId620" Type="http://schemas.openxmlformats.org/officeDocument/2006/relationships/tags" Target="../tags/tag620.xml"/><Relationship Id="rId718" Type="http://schemas.openxmlformats.org/officeDocument/2006/relationships/tags" Target="../tags/tag718.xml"/><Relationship Id="rId357" Type="http://schemas.openxmlformats.org/officeDocument/2006/relationships/tags" Target="../tags/tag357.xml"/><Relationship Id="rId54" Type="http://schemas.openxmlformats.org/officeDocument/2006/relationships/tags" Target="../tags/tag54.xml"/><Relationship Id="rId217" Type="http://schemas.openxmlformats.org/officeDocument/2006/relationships/tags" Target="../tags/tag217.xml"/><Relationship Id="rId564" Type="http://schemas.openxmlformats.org/officeDocument/2006/relationships/tags" Target="../tags/tag564.xml"/><Relationship Id="rId771" Type="http://schemas.openxmlformats.org/officeDocument/2006/relationships/tags" Target="../tags/tag771.xml"/><Relationship Id="rId424" Type="http://schemas.openxmlformats.org/officeDocument/2006/relationships/tags" Target="../tags/tag424.xml"/><Relationship Id="rId631" Type="http://schemas.openxmlformats.org/officeDocument/2006/relationships/tags" Target="../tags/tag631.xml"/><Relationship Id="rId729" Type="http://schemas.openxmlformats.org/officeDocument/2006/relationships/tags" Target="../tags/tag729.xml"/><Relationship Id="rId270" Type="http://schemas.openxmlformats.org/officeDocument/2006/relationships/tags" Target="../tags/tag270.xml"/><Relationship Id="rId65" Type="http://schemas.openxmlformats.org/officeDocument/2006/relationships/tags" Target="../tags/tag65.xml"/><Relationship Id="rId130" Type="http://schemas.openxmlformats.org/officeDocument/2006/relationships/tags" Target="../tags/tag130.xml"/><Relationship Id="rId368" Type="http://schemas.openxmlformats.org/officeDocument/2006/relationships/tags" Target="../tags/tag368.xml"/><Relationship Id="rId575" Type="http://schemas.openxmlformats.org/officeDocument/2006/relationships/tags" Target="../tags/tag575.xml"/><Relationship Id="rId782" Type="http://schemas.openxmlformats.org/officeDocument/2006/relationships/tags" Target="../tags/tag782.xml"/><Relationship Id="rId228" Type="http://schemas.openxmlformats.org/officeDocument/2006/relationships/tags" Target="../tags/tag228.xml"/><Relationship Id="rId435" Type="http://schemas.openxmlformats.org/officeDocument/2006/relationships/tags" Target="../tags/tag435.xml"/><Relationship Id="rId642" Type="http://schemas.openxmlformats.org/officeDocument/2006/relationships/tags" Target="../tags/tag642.xml"/><Relationship Id="rId281" Type="http://schemas.openxmlformats.org/officeDocument/2006/relationships/tags" Target="../tags/tag281.xml"/><Relationship Id="rId502" Type="http://schemas.openxmlformats.org/officeDocument/2006/relationships/tags" Target="../tags/tag502.xml"/><Relationship Id="rId76" Type="http://schemas.openxmlformats.org/officeDocument/2006/relationships/tags" Target="../tags/tag76.xml"/><Relationship Id="rId141" Type="http://schemas.openxmlformats.org/officeDocument/2006/relationships/tags" Target="../tags/tag141.xml"/><Relationship Id="rId379" Type="http://schemas.openxmlformats.org/officeDocument/2006/relationships/tags" Target="../tags/tag379.xml"/><Relationship Id="rId586" Type="http://schemas.openxmlformats.org/officeDocument/2006/relationships/tags" Target="../tags/tag586.xml"/><Relationship Id="rId793" Type="http://schemas.openxmlformats.org/officeDocument/2006/relationships/tags" Target="../tags/tag793.xml"/><Relationship Id="rId807" Type="http://schemas.openxmlformats.org/officeDocument/2006/relationships/tags" Target="../tags/tag807.xml"/><Relationship Id="rId7" Type="http://schemas.openxmlformats.org/officeDocument/2006/relationships/tags" Target="../tags/tag7.xml"/><Relationship Id="rId239" Type="http://schemas.openxmlformats.org/officeDocument/2006/relationships/tags" Target="../tags/tag239.xml"/><Relationship Id="rId446" Type="http://schemas.openxmlformats.org/officeDocument/2006/relationships/tags" Target="../tags/tag446.xml"/><Relationship Id="rId653" Type="http://schemas.openxmlformats.org/officeDocument/2006/relationships/tags" Target="../tags/tag653.xml"/><Relationship Id="rId292" Type="http://schemas.openxmlformats.org/officeDocument/2006/relationships/tags" Target="../tags/tag292.xml"/><Relationship Id="rId306" Type="http://schemas.openxmlformats.org/officeDocument/2006/relationships/tags" Target="../tags/tag306.xml"/><Relationship Id="rId87" Type="http://schemas.openxmlformats.org/officeDocument/2006/relationships/tags" Target="../tags/tag87.xml"/><Relationship Id="rId513" Type="http://schemas.openxmlformats.org/officeDocument/2006/relationships/tags" Target="../tags/tag513.xml"/><Relationship Id="rId597" Type="http://schemas.openxmlformats.org/officeDocument/2006/relationships/tags" Target="../tags/tag597.xml"/><Relationship Id="rId720" Type="http://schemas.openxmlformats.org/officeDocument/2006/relationships/tags" Target="../tags/tag720.xml"/><Relationship Id="rId818" Type="http://schemas.openxmlformats.org/officeDocument/2006/relationships/tags" Target="../tags/tag818.xml"/><Relationship Id="rId152" Type="http://schemas.openxmlformats.org/officeDocument/2006/relationships/tags" Target="../tags/tag152.xml"/><Relationship Id="rId457" Type="http://schemas.openxmlformats.org/officeDocument/2006/relationships/tags" Target="../tags/tag457.xml"/><Relationship Id="rId664" Type="http://schemas.openxmlformats.org/officeDocument/2006/relationships/tags" Target="../tags/tag664.xml"/><Relationship Id="rId14" Type="http://schemas.openxmlformats.org/officeDocument/2006/relationships/tags" Target="../tags/tag14.xml"/><Relationship Id="rId317" Type="http://schemas.openxmlformats.org/officeDocument/2006/relationships/tags" Target="../tags/tag317.xml"/><Relationship Id="rId524" Type="http://schemas.openxmlformats.org/officeDocument/2006/relationships/tags" Target="../tags/tag524.xml"/><Relationship Id="rId731" Type="http://schemas.openxmlformats.org/officeDocument/2006/relationships/tags" Target="../tags/tag731.xml"/><Relationship Id="rId98" Type="http://schemas.openxmlformats.org/officeDocument/2006/relationships/tags" Target="../tags/tag98.xml"/><Relationship Id="rId163" Type="http://schemas.openxmlformats.org/officeDocument/2006/relationships/tags" Target="../tags/tag163.xml"/><Relationship Id="rId370" Type="http://schemas.openxmlformats.org/officeDocument/2006/relationships/tags" Target="../tags/tag370.xml"/><Relationship Id="rId829" Type="http://schemas.openxmlformats.org/officeDocument/2006/relationships/tags" Target="../tags/tag829.xml"/><Relationship Id="rId230" Type="http://schemas.openxmlformats.org/officeDocument/2006/relationships/tags" Target="../tags/tag230.xml"/><Relationship Id="rId468" Type="http://schemas.openxmlformats.org/officeDocument/2006/relationships/tags" Target="../tags/tag468.xml"/><Relationship Id="rId675" Type="http://schemas.openxmlformats.org/officeDocument/2006/relationships/tags" Target="../tags/tag675.xml"/><Relationship Id="rId25" Type="http://schemas.openxmlformats.org/officeDocument/2006/relationships/tags" Target="../tags/tag25.xml"/><Relationship Id="rId328" Type="http://schemas.openxmlformats.org/officeDocument/2006/relationships/tags" Target="../tags/tag328.xml"/><Relationship Id="rId535" Type="http://schemas.openxmlformats.org/officeDocument/2006/relationships/tags" Target="../tags/tag535.xml"/><Relationship Id="rId742" Type="http://schemas.openxmlformats.org/officeDocument/2006/relationships/tags" Target="../tags/tag742.xml"/><Relationship Id="rId174" Type="http://schemas.openxmlformats.org/officeDocument/2006/relationships/tags" Target="../tags/tag174.xml"/><Relationship Id="rId381" Type="http://schemas.openxmlformats.org/officeDocument/2006/relationships/tags" Target="../tags/tag381.xml"/><Relationship Id="rId602" Type="http://schemas.openxmlformats.org/officeDocument/2006/relationships/tags" Target="../tags/tag602.xml"/><Relationship Id="rId241" Type="http://schemas.openxmlformats.org/officeDocument/2006/relationships/tags" Target="../tags/tag241.xml"/><Relationship Id="rId479" Type="http://schemas.openxmlformats.org/officeDocument/2006/relationships/tags" Target="../tags/tag479.xml"/><Relationship Id="rId686" Type="http://schemas.openxmlformats.org/officeDocument/2006/relationships/tags" Target="../tags/tag686.xml"/><Relationship Id="rId36" Type="http://schemas.openxmlformats.org/officeDocument/2006/relationships/tags" Target="../tags/tag36.xml"/><Relationship Id="rId339" Type="http://schemas.openxmlformats.org/officeDocument/2006/relationships/tags" Target="../tags/tag339.xml"/><Relationship Id="rId546" Type="http://schemas.openxmlformats.org/officeDocument/2006/relationships/tags" Target="../tags/tag546.xml"/><Relationship Id="rId753" Type="http://schemas.openxmlformats.org/officeDocument/2006/relationships/tags" Target="../tags/tag753.xml"/><Relationship Id="rId101" Type="http://schemas.openxmlformats.org/officeDocument/2006/relationships/tags" Target="../tags/tag101.xml"/><Relationship Id="rId185" Type="http://schemas.openxmlformats.org/officeDocument/2006/relationships/tags" Target="../tags/tag185.xml"/><Relationship Id="rId406" Type="http://schemas.openxmlformats.org/officeDocument/2006/relationships/tags" Target="../tags/tag406.xml"/><Relationship Id="rId392" Type="http://schemas.openxmlformats.org/officeDocument/2006/relationships/tags" Target="../tags/tag392.xml"/><Relationship Id="rId613" Type="http://schemas.openxmlformats.org/officeDocument/2006/relationships/tags" Target="../tags/tag613.xml"/><Relationship Id="rId697" Type="http://schemas.openxmlformats.org/officeDocument/2006/relationships/tags" Target="../tags/tag697.xml"/><Relationship Id="rId820" Type="http://schemas.openxmlformats.org/officeDocument/2006/relationships/tags" Target="../tags/tag820.xml"/><Relationship Id="rId252" Type="http://schemas.openxmlformats.org/officeDocument/2006/relationships/tags" Target="../tags/tag252.xml"/><Relationship Id="rId47" Type="http://schemas.openxmlformats.org/officeDocument/2006/relationships/tags" Target="../tags/tag47.xml"/><Relationship Id="rId112" Type="http://schemas.openxmlformats.org/officeDocument/2006/relationships/tags" Target="../tags/tag112.xml"/><Relationship Id="rId557" Type="http://schemas.openxmlformats.org/officeDocument/2006/relationships/tags" Target="../tags/tag557.xml"/><Relationship Id="rId764" Type="http://schemas.openxmlformats.org/officeDocument/2006/relationships/tags" Target="../tags/tag764.xml"/><Relationship Id="rId196" Type="http://schemas.openxmlformats.org/officeDocument/2006/relationships/tags" Target="../tags/tag196.xml"/><Relationship Id="rId417" Type="http://schemas.openxmlformats.org/officeDocument/2006/relationships/tags" Target="../tags/tag417.xml"/><Relationship Id="rId624" Type="http://schemas.openxmlformats.org/officeDocument/2006/relationships/tags" Target="../tags/tag624.xml"/><Relationship Id="rId831" Type="http://schemas.openxmlformats.org/officeDocument/2006/relationships/tags" Target="../tags/tag831.xml"/><Relationship Id="rId263" Type="http://schemas.openxmlformats.org/officeDocument/2006/relationships/tags" Target="../tags/tag263.xml"/><Relationship Id="rId470" Type="http://schemas.openxmlformats.org/officeDocument/2006/relationships/tags" Target="../tags/tag470.xml"/><Relationship Id="rId58" Type="http://schemas.openxmlformats.org/officeDocument/2006/relationships/tags" Target="../tags/tag58.xml"/><Relationship Id="rId123" Type="http://schemas.openxmlformats.org/officeDocument/2006/relationships/tags" Target="../tags/tag123.xml"/><Relationship Id="rId330" Type="http://schemas.openxmlformats.org/officeDocument/2006/relationships/tags" Target="../tags/tag330.xml"/><Relationship Id="rId568" Type="http://schemas.openxmlformats.org/officeDocument/2006/relationships/tags" Target="../tags/tag568.xml"/><Relationship Id="rId775" Type="http://schemas.openxmlformats.org/officeDocument/2006/relationships/tags" Target="../tags/tag775.xml"/><Relationship Id="rId428" Type="http://schemas.openxmlformats.org/officeDocument/2006/relationships/tags" Target="../tags/tag428.xml"/><Relationship Id="rId635" Type="http://schemas.openxmlformats.org/officeDocument/2006/relationships/tags" Target="../tags/tag635.xml"/><Relationship Id="rId842" Type="http://schemas.openxmlformats.org/officeDocument/2006/relationships/image" Target="../media/image2.png"/><Relationship Id="rId274" Type="http://schemas.openxmlformats.org/officeDocument/2006/relationships/tags" Target="../tags/tag274.xml"/><Relationship Id="rId481" Type="http://schemas.openxmlformats.org/officeDocument/2006/relationships/tags" Target="../tags/tag481.xml"/><Relationship Id="rId702" Type="http://schemas.openxmlformats.org/officeDocument/2006/relationships/tags" Target="../tags/tag702.xml"/><Relationship Id="rId69" Type="http://schemas.openxmlformats.org/officeDocument/2006/relationships/tags" Target="../tags/tag69.xml"/><Relationship Id="rId134" Type="http://schemas.openxmlformats.org/officeDocument/2006/relationships/tags" Target="../tags/tag134.xml"/><Relationship Id="rId579" Type="http://schemas.openxmlformats.org/officeDocument/2006/relationships/tags" Target="../tags/tag579.xml"/><Relationship Id="rId786" Type="http://schemas.openxmlformats.org/officeDocument/2006/relationships/tags" Target="../tags/tag786.xml"/><Relationship Id="rId341" Type="http://schemas.openxmlformats.org/officeDocument/2006/relationships/tags" Target="../tags/tag341.xml"/><Relationship Id="rId439" Type="http://schemas.openxmlformats.org/officeDocument/2006/relationships/tags" Target="../tags/tag439.xml"/><Relationship Id="rId646" Type="http://schemas.openxmlformats.org/officeDocument/2006/relationships/tags" Target="../tags/tag646.xml"/><Relationship Id="rId201" Type="http://schemas.openxmlformats.org/officeDocument/2006/relationships/tags" Target="../tags/tag201.xml"/><Relationship Id="rId285" Type="http://schemas.openxmlformats.org/officeDocument/2006/relationships/tags" Target="../tags/tag285.xml"/><Relationship Id="rId506" Type="http://schemas.openxmlformats.org/officeDocument/2006/relationships/tags" Target="../tags/tag506.xml"/><Relationship Id="rId492" Type="http://schemas.openxmlformats.org/officeDocument/2006/relationships/tags" Target="../tags/tag492.xml"/><Relationship Id="rId713" Type="http://schemas.openxmlformats.org/officeDocument/2006/relationships/tags" Target="../tags/tag713.xml"/><Relationship Id="rId797" Type="http://schemas.openxmlformats.org/officeDocument/2006/relationships/tags" Target="../tags/tag797.xml"/><Relationship Id="rId145" Type="http://schemas.openxmlformats.org/officeDocument/2006/relationships/tags" Target="../tags/tag145.xml"/><Relationship Id="rId352" Type="http://schemas.openxmlformats.org/officeDocument/2006/relationships/tags" Target="../tags/tag352.xml"/><Relationship Id="rId212" Type="http://schemas.openxmlformats.org/officeDocument/2006/relationships/tags" Target="../tags/tag212.xml"/><Relationship Id="rId657" Type="http://schemas.openxmlformats.org/officeDocument/2006/relationships/tags" Target="../tags/tag657.xml"/><Relationship Id="rId296" Type="http://schemas.openxmlformats.org/officeDocument/2006/relationships/tags" Target="../tags/tag296.xml"/><Relationship Id="rId517" Type="http://schemas.openxmlformats.org/officeDocument/2006/relationships/tags" Target="../tags/tag517.xml"/><Relationship Id="rId724" Type="http://schemas.openxmlformats.org/officeDocument/2006/relationships/tags" Target="../tags/tag724.xml"/><Relationship Id="rId60" Type="http://schemas.openxmlformats.org/officeDocument/2006/relationships/tags" Target="../tags/tag60.xml"/><Relationship Id="rId156" Type="http://schemas.openxmlformats.org/officeDocument/2006/relationships/tags" Target="../tags/tag156.xml"/><Relationship Id="rId363" Type="http://schemas.openxmlformats.org/officeDocument/2006/relationships/tags" Target="../tags/tag363.xml"/><Relationship Id="rId570" Type="http://schemas.openxmlformats.org/officeDocument/2006/relationships/tags" Target="../tags/tag570.xml"/><Relationship Id="rId223" Type="http://schemas.openxmlformats.org/officeDocument/2006/relationships/tags" Target="../tags/tag223.xml"/><Relationship Id="rId430" Type="http://schemas.openxmlformats.org/officeDocument/2006/relationships/tags" Target="../tags/tag430.xml"/><Relationship Id="rId668" Type="http://schemas.openxmlformats.org/officeDocument/2006/relationships/tags" Target="../tags/tag668.xml"/><Relationship Id="rId18" Type="http://schemas.openxmlformats.org/officeDocument/2006/relationships/tags" Target="../tags/tag18.xml"/><Relationship Id="rId528" Type="http://schemas.openxmlformats.org/officeDocument/2006/relationships/tags" Target="../tags/tag528.xml"/><Relationship Id="rId735" Type="http://schemas.openxmlformats.org/officeDocument/2006/relationships/tags" Target="../tags/tag735.xml"/><Relationship Id="rId167" Type="http://schemas.openxmlformats.org/officeDocument/2006/relationships/tags" Target="../tags/tag167.xml"/><Relationship Id="rId374" Type="http://schemas.openxmlformats.org/officeDocument/2006/relationships/tags" Target="../tags/tag374.xml"/><Relationship Id="rId581" Type="http://schemas.openxmlformats.org/officeDocument/2006/relationships/tags" Target="../tags/tag581.xml"/><Relationship Id="rId71" Type="http://schemas.openxmlformats.org/officeDocument/2006/relationships/tags" Target="../tags/tag71.xml"/><Relationship Id="rId234" Type="http://schemas.openxmlformats.org/officeDocument/2006/relationships/tags" Target="../tags/tag234.xml"/><Relationship Id="rId679" Type="http://schemas.openxmlformats.org/officeDocument/2006/relationships/tags" Target="../tags/tag679.xml"/><Relationship Id="rId802" Type="http://schemas.openxmlformats.org/officeDocument/2006/relationships/tags" Target="../tags/tag802.xml"/><Relationship Id="rId2" Type="http://schemas.openxmlformats.org/officeDocument/2006/relationships/tags" Target="../tags/tag2.xml"/><Relationship Id="rId29" Type="http://schemas.openxmlformats.org/officeDocument/2006/relationships/tags" Target="../tags/tag29.xml"/><Relationship Id="rId441" Type="http://schemas.openxmlformats.org/officeDocument/2006/relationships/tags" Target="../tags/tag441.xml"/><Relationship Id="rId539" Type="http://schemas.openxmlformats.org/officeDocument/2006/relationships/tags" Target="../tags/tag539.xml"/><Relationship Id="rId746" Type="http://schemas.openxmlformats.org/officeDocument/2006/relationships/tags" Target="../tags/tag746.xml"/><Relationship Id="rId178" Type="http://schemas.openxmlformats.org/officeDocument/2006/relationships/tags" Target="../tags/tag178.xml"/><Relationship Id="rId301" Type="http://schemas.openxmlformats.org/officeDocument/2006/relationships/tags" Target="../tags/tag301.xml"/><Relationship Id="rId82" Type="http://schemas.openxmlformats.org/officeDocument/2006/relationships/tags" Target="../tags/tag82.xml"/><Relationship Id="rId385" Type="http://schemas.openxmlformats.org/officeDocument/2006/relationships/tags" Target="../tags/tag385.xml"/><Relationship Id="rId592" Type="http://schemas.openxmlformats.org/officeDocument/2006/relationships/tags" Target="../tags/tag592.xml"/><Relationship Id="rId606" Type="http://schemas.openxmlformats.org/officeDocument/2006/relationships/tags" Target="../tags/tag606.xml"/><Relationship Id="rId813" Type="http://schemas.openxmlformats.org/officeDocument/2006/relationships/tags" Target="../tags/tag813.xml"/><Relationship Id="rId245" Type="http://schemas.openxmlformats.org/officeDocument/2006/relationships/tags" Target="../tags/tag245.xml"/><Relationship Id="rId452" Type="http://schemas.openxmlformats.org/officeDocument/2006/relationships/tags" Target="../tags/tag452.xml"/><Relationship Id="rId105" Type="http://schemas.openxmlformats.org/officeDocument/2006/relationships/tags" Target="../tags/tag105.xml"/><Relationship Id="rId312" Type="http://schemas.openxmlformats.org/officeDocument/2006/relationships/tags" Target="../tags/tag312.xml"/><Relationship Id="rId757" Type="http://schemas.openxmlformats.org/officeDocument/2006/relationships/tags" Target="../tags/tag757.xml"/><Relationship Id="rId93" Type="http://schemas.openxmlformats.org/officeDocument/2006/relationships/tags" Target="../tags/tag93.xml"/><Relationship Id="rId189" Type="http://schemas.openxmlformats.org/officeDocument/2006/relationships/tags" Target="../tags/tag189.xml"/><Relationship Id="rId396" Type="http://schemas.openxmlformats.org/officeDocument/2006/relationships/tags" Target="../tags/tag396.xml"/><Relationship Id="rId617" Type="http://schemas.openxmlformats.org/officeDocument/2006/relationships/tags" Target="../tags/tag617.xml"/><Relationship Id="rId824" Type="http://schemas.openxmlformats.org/officeDocument/2006/relationships/tags" Target="../tags/tag824.xml"/><Relationship Id="rId256" Type="http://schemas.openxmlformats.org/officeDocument/2006/relationships/tags" Target="../tags/tag256.xml"/><Relationship Id="rId463" Type="http://schemas.openxmlformats.org/officeDocument/2006/relationships/tags" Target="../tags/tag463.xml"/><Relationship Id="rId670" Type="http://schemas.openxmlformats.org/officeDocument/2006/relationships/tags" Target="../tags/tag670.xml"/><Relationship Id="rId116" Type="http://schemas.openxmlformats.org/officeDocument/2006/relationships/tags" Target="../tags/tag116.xml"/><Relationship Id="rId323" Type="http://schemas.openxmlformats.org/officeDocument/2006/relationships/tags" Target="../tags/tag323.xml"/><Relationship Id="rId530" Type="http://schemas.openxmlformats.org/officeDocument/2006/relationships/tags" Target="../tags/tag530.xml"/><Relationship Id="rId768" Type="http://schemas.openxmlformats.org/officeDocument/2006/relationships/tags" Target="../tags/tag768.xml"/><Relationship Id="rId20" Type="http://schemas.openxmlformats.org/officeDocument/2006/relationships/tags" Target="../tags/tag20.xml"/><Relationship Id="rId628" Type="http://schemas.openxmlformats.org/officeDocument/2006/relationships/tags" Target="../tags/tag628.xml"/><Relationship Id="rId835" Type="http://schemas.openxmlformats.org/officeDocument/2006/relationships/tags" Target="../tags/tag835.xml"/><Relationship Id="rId267" Type="http://schemas.openxmlformats.org/officeDocument/2006/relationships/tags" Target="../tags/tag267.xml"/><Relationship Id="rId474" Type="http://schemas.openxmlformats.org/officeDocument/2006/relationships/tags" Target="../tags/tag474.xml"/><Relationship Id="rId127" Type="http://schemas.openxmlformats.org/officeDocument/2006/relationships/tags" Target="../tags/tag127.xml"/><Relationship Id="rId681" Type="http://schemas.openxmlformats.org/officeDocument/2006/relationships/tags" Target="../tags/tag681.xml"/><Relationship Id="rId779" Type="http://schemas.openxmlformats.org/officeDocument/2006/relationships/tags" Target="../tags/tag779.xml"/><Relationship Id="rId31" Type="http://schemas.openxmlformats.org/officeDocument/2006/relationships/tags" Target="../tags/tag31.xml"/><Relationship Id="rId334" Type="http://schemas.openxmlformats.org/officeDocument/2006/relationships/tags" Target="../tags/tag334.xml"/><Relationship Id="rId541" Type="http://schemas.openxmlformats.org/officeDocument/2006/relationships/tags" Target="../tags/tag541.xml"/><Relationship Id="rId639" Type="http://schemas.openxmlformats.org/officeDocument/2006/relationships/tags" Target="../tags/tag639.xml"/><Relationship Id="rId180" Type="http://schemas.openxmlformats.org/officeDocument/2006/relationships/tags" Target="../tags/tag180.xml"/><Relationship Id="rId278" Type="http://schemas.openxmlformats.org/officeDocument/2006/relationships/tags" Target="../tags/tag278.xml"/><Relationship Id="rId401" Type="http://schemas.openxmlformats.org/officeDocument/2006/relationships/tags" Target="../tags/tag401.xml"/><Relationship Id="rId485" Type="http://schemas.openxmlformats.org/officeDocument/2006/relationships/tags" Target="../tags/tag485.xml"/><Relationship Id="rId692" Type="http://schemas.openxmlformats.org/officeDocument/2006/relationships/tags" Target="../tags/tag692.xml"/><Relationship Id="rId706" Type="http://schemas.openxmlformats.org/officeDocument/2006/relationships/tags" Target="../tags/tag706.xml"/><Relationship Id="rId42" Type="http://schemas.openxmlformats.org/officeDocument/2006/relationships/tags" Target="../tags/tag42.xml"/><Relationship Id="rId138" Type="http://schemas.openxmlformats.org/officeDocument/2006/relationships/tags" Target="../tags/tag138.xml"/><Relationship Id="rId345" Type="http://schemas.openxmlformats.org/officeDocument/2006/relationships/tags" Target="../tags/tag345.xml"/><Relationship Id="rId552" Type="http://schemas.openxmlformats.org/officeDocument/2006/relationships/tags" Target="../tags/tag552.xml"/><Relationship Id="rId191" Type="http://schemas.openxmlformats.org/officeDocument/2006/relationships/tags" Target="../tags/tag191.xml"/><Relationship Id="rId205" Type="http://schemas.openxmlformats.org/officeDocument/2006/relationships/tags" Target="../tags/tag205.xml"/><Relationship Id="rId412" Type="http://schemas.openxmlformats.org/officeDocument/2006/relationships/tags" Target="../tags/tag412.xml"/><Relationship Id="rId289" Type="http://schemas.openxmlformats.org/officeDocument/2006/relationships/tags" Target="../tags/tag289.xml"/><Relationship Id="rId496" Type="http://schemas.openxmlformats.org/officeDocument/2006/relationships/tags" Target="../tags/tag496.xml"/><Relationship Id="rId717" Type="http://schemas.openxmlformats.org/officeDocument/2006/relationships/tags" Target="../tags/tag717.xml"/><Relationship Id="rId53" Type="http://schemas.openxmlformats.org/officeDocument/2006/relationships/tags" Target="../tags/tag53.xml"/><Relationship Id="rId149" Type="http://schemas.openxmlformats.org/officeDocument/2006/relationships/tags" Target="../tags/tag149.xml"/><Relationship Id="rId356" Type="http://schemas.openxmlformats.org/officeDocument/2006/relationships/tags" Target="../tags/tag356.xml"/><Relationship Id="rId563" Type="http://schemas.openxmlformats.org/officeDocument/2006/relationships/tags" Target="../tags/tag563.xml"/><Relationship Id="rId770" Type="http://schemas.openxmlformats.org/officeDocument/2006/relationships/tags" Target="../tags/tag770.xml"/><Relationship Id="rId216" Type="http://schemas.openxmlformats.org/officeDocument/2006/relationships/tags" Target="../tags/tag216.xml"/><Relationship Id="rId423" Type="http://schemas.openxmlformats.org/officeDocument/2006/relationships/tags" Target="../tags/tag423.xml"/><Relationship Id="rId630" Type="http://schemas.openxmlformats.org/officeDocument/2006/relationships/tags" Target="../tags/tag630.xml"/><Relationship Id="rId728" Type="http://schemas.openxmlformats.org/officeDocument/2006/relationships/tags" Target="../tags/tag728.xml"/><Relationship Id="rId64" Type="http://schemas.openxmlformats.org/officeDocument/2006/relationships/tags" Target="../tags/tag64.xml"/><Relationship Id="rId367" Type="http://schemas.openxmlformats.org/officeDocument/2006/relationships/tags" Target="../tags/tag367.xml"/><Relationship Id="rId574" Type="http://schemas.openxmlformats.org/officeDocument/2006/relationships/tags" Target="../tags/tag574.xml"/><Relationship Id="rId227" Type="http://schemas.openxmlformats.org/officeDocument/2006/relationships/tags" Target="../tags/tag227.xml"/><Relationship Id="rId781" Type="http://schemas.openxmlformats.org/officeDocument/2006/relationships/tags" Target="../tags/tag781.xml"/><Relationship Id="rId434" Type="http://schemas.openxmlformats.org/officeDocument/2006/relationships/tags" Target="../tags/tag434.xml"/><Relationship Id="rId641" Type="http://schemas.openxmlformats.org/officeDocument/2006/relationships/tags" Target="../tags/tag641.xml"/><Relationship Id="rId739" Type="http://schemas.openxmlformats.org/officeDocument/2006/relationships/tags" Target="../tags/tag739.xml"/><Relationship Id="rId280" Type="http://schemas.openxmlformats.org/officeDocument/2006/relationships/tags" Target="../tags/tag280.xml"/><Relationship Id="rId501" Type="http://schemas.openxmlformats.org/officeDocument/2006/relationships/tags" Target="../tags/tag501.xml"/><Relationship Id="rId75" Type="http://schemas.openxmlformats.org/officeDocument/2006/relationships/tags" Target="../tags/tag75.xml"/><Relationship Id="rId140" Type="http://schemas.openxmlformats.org/officeDocument/2006/relationships/tags" Target="../tags/tag140.xml"/><Relationship Id="rId378" Type="http://schemas.openxmlformats.org/officeDocument/2006/relationships/tags" Target="../tags/tag378.xml"/><Relationship Id="rId585" Type="http://schemas.openxmlformats.org/officeDocument/2006/relationships/tags" Target="../tags/tag585.xml"/><Relationship Id="rId792" Type="http://schemas.openxmlformats.org/officeDocument/2006/relationships/tags" Target="../tags/tag792.xml"/><Relationship Id="rId806" Type="http://schemas.openxmlformats.org/officeDocument/2006/relationships/tags" Target="../tags/tag806.xml"/><Relationship Id="rId6" Type="http://schemas.openxmlformats.org/officeDocument/2006/relationships/tags" Target="../tags/tag6.xml"/><Relationship Id="rId238" Type="http://schemas.openxmlformats.org/officeDocument/2006/relationships/tags" Target="../tags/tag238.xml"/><Relationship Id="rId445" Type="http://schemas.openxmlformats.org/officeDocument/2006/relationships/tags" Target="../tags/tag445.xml"/><Relationship Id="rId652" Type="http://schemas.openxmlformats.org/officeDocument/2006/relationships/tags" Target="../tags/tag652.xml"/><Relationship Id="rId291" Type="http://schemas.openxmlformats.org/officeDocument/2006/relationships/tags" Target="../tags/tag291.xml"/><Relationship Id="rId305" Type="http://schemas.openxmlformats.org/officeDocument/2006/relationships/tags" Target="../tags/tag305.xml"/><Relationship Id="rId512" Type="http://schemas.openxmlformats.org/officeDocument/2006/relationships/tags" Target="../tags/tag512.xml"/><Relationship Id="rId86" Type="http://schemas.openxmlformats.org/officeDocument/2006/relationships/tags" Target="../tags/tag86.xml"/><Relationship Id="rId151" Type="http://schemas.openxmlformats.org/officeDocument/2006/relationships/tags" Target="../tags/tag151.xml"/><Relationship Id="rId389" Type="http://schemas.openxmlformats.org/officeDocument/2006/relationships/tags" Target="../tags/tag389.xml"/><Relationship Id="rId596" Type="http://schemas.openxmlformats.org/officeDocument/2006/relationships/tags" Target="../tags/tag596.xml"/><Relationship Id="rId817" Type="http://schemas.openxmlformats.org/officeDocument/2006/relationships/tags" Target="../tags/tag817.xml"/><Relationship Id="rId249" Type="http://schemas.openxmlformats.org/officeDocument/2006/relationships/tags" Target="../tags/tag249.xml"/><Relationship Id="rId456" Type="http://schemas.openxmlformats.org/officeDocument/2006/relationships/tags" Target="../tags/tag456.xml"/><Relationship Id="rId663" Type="http://schemas.openxmlformats.org/officeDocument/2006/relationships/tags" Target="../tags/tag663.xml"/><Relationship Id="rId13" Type="http://schemas.openxmlformats.org/officeDocument/2006/relationships/tags" Target="../tags/tag13.xml"/><Relationship Id="rId109" Type="http://schemas.openxmlformats.org/officeDocument/2006/relationships/tags" Target="../tags/tag109.xml"/><Relationship Id="rId316" Type="http://schemas.openxmlformats.org/officeDocument/2006/relationships/tags" Target="../tags/tag316.xml"/><Relationship Id="rId523" Type="http://schemas.openxmlformats.org/officeDocument/2006/relationships/tags" Target="../tags/tag523.xml"/><Relationship Id="rId97" Type="http://schemas.openxmlformats.org/officeDocument/2006/relationships/tags" Target="../tags/tag97.xml"/><Relationship Id="rId730" Type="http://schemas.openxmlformats.org/officeDocument/2006/relationships/tags" Target="../tags/tag730.xml"/><Relationship Id="rId828" Type="http://schemas.openxmlformats.org/officeDocument/2006/relationships/tags" Target="../tags/tag828.xml"/><Relationship Id="rId162" Type="http://schemas.openxmlformats.org/officeDocument/2006/relationships/tags" Target="../tags/tag162.xml"/><Relationship Id="rId467" Type="http://schemas.openxmlformats.org/officeDocument/2006/relationships/tags" Target="../tags/tag467.xml"/><Relationship Id="rId271" Type="http://schemas.openxmlformats.org/officeDocument/2006/relationships/tags" Target="../tags/tag271.xml"/><Relationship Id="rId674" Type="http://schemas.openxmlformats.org/officeDocument/2006/relationships/tags" Target="../tags/tag674.xml"/><Relationship Id="rId24" Type="http://schemas.openxmlformats.org/officeDocument/2006/relationships/tags" Target="../tags/tag24.xml"/><Relationship Id="rId66" Type="http://schemas.openxmlformats.org/officeDocument/2006/relationships/tags" Target="../tags/tag66.xml"/><Relationship Id="rId131" Type="http://schemas.openxmlformats.org/officeDocument/2006/relationships/tags" Target="../tags/tag131.xml"/><Relationship Id="rId327" Type="http://schemas.openxmlformats.org/officeDocument/2006/relationships/tags" Target="../tags/tag327.xml"/><Relationship Id="rId369" Type="http://schemas.openxmlformats.org/officeDocument/2006/relationships/tags" Target="../tags/tag369.xml"/><Relationship Id="rId534" Type="http://schemas.openxmlformats.org/officeDocument/2006/relationships/tags" Target="../tags/tag534.xml"/><Relationship Id="rId576" Type="http://schemas.openxmlformats.org/officeDocument/2006/relationships/tags" Target="../tags/tag576.xml"/><Relationship Id="rId741" Type="http://schemas.openxmlformats.org/officeDocument/2006/relationships/tags" Target="../tags/tag741.xml"/><Relationship Id="rId783" Type="http://schemas.openxmlformats.org/officeDocument/2006/relationships/tags" Target="../tags/tag783.xml"/><Relationship Id="rId839" Type="http://schemas.openxmlformats.org/officeDocument/2006/relationships/tags" Target="../tags/tag839.xml"/><Relationship Id="rId173" Type="http://schemas.openxmlformats.org/officeDocument/2006/relationships/tags" Target="../tags/tag173.xml"/><Relationship Id="rId229" Type="http://schemas.openxmlformats.org/officeDocument/2006/relationships/tags" Target="../tags/tag229.xml"/><Relationship Id="rId380" Type="http://schemas.openxmlformats.org/officeDocument/2006/relationships/tags" Target="../tags/tag380.xml"/><Relationship Id="rId436" Type="http://schemas.openxmlformats.org/officeDocument/2006/relationships/tags" Target="../tags/tag436.xml"/><Relationship Id="rId601" Type="http://schemas.openxmlformats.org/officeDocument/2006/relationships/tags" Target="../tags/tag601.xml"/><Relationship Id="rId643" Type="http://schemas.openxmlformats.org/officeDocument/2006/relationships/tags" Target="../tags/tag643.xml"/><Relationship Id="rId240" Type="http://schemas.openxmlformats.org/officeDocument/2006/relationships/tags" Target="../tags/tag240.xml"/><Relationship Id="rId478" Type="http://schemas.openxmlformats.org/officeDocument/2006/relationships/tags" Target="../tags/tag478.xml"/><Relationship Id="rId685" Type="http://schemas.openxmlformats.org/officeDocument/2006/relationships/tags" Target="../tags/tag685.xml"/><Relationship Id="rId35" Type="http://schemas.openxmlformats.org/officeDocument/2006/relationships/tags" Target="../tags/tag35.xml"/><Relationship Id="rId77" Type="http://schemas.openxmlformats.org/officeDocument/2006/relationships/tags" Target="../tags/tag77.xml"/><Relationship Id="rId100" Type="http://schemas.openxmlformats.org/officeDocument/2006/relationships/tags" Target="../tags/tag100.xml"/><Relationship Id="rId282" Type="http://schemas.openxmlformats.org/officeDocument/2006/relationships/tags" Target="../tags/tag282.xml"/><Relationship Id="rId338" Type="http://schemas.openxmlformats.org/officeDocument/2006/relationships/tags" Target="../tags/tag338.xml"/><Relationship Id="rId503" Type="http://schemas.openxmlformats.org/officeDocument/2006/relationships/tags" Target="../tags/tag503.xml"/><Relationship Id="rId545" Type="http://schemas.openxmlformats.org/officeDocument/2006/relationships/tags" Target="../tags/tag545.xml"/><Relationship Id="rId587" Type="http://schemas.openxmlformats.org/officeDocument/2006/relationships/tags" Target="../tags/tag587.xml"/><Relationship Id="rId710" Type="http://schemas.openxmlformats.org/officeDocument/2006/relationships/tags" Target="../tags/tag710.xml"/><Relationship Id="rId752" Type="http://schemas.openxmlformats.org/officeDocument/2006/relationships/tags" Target="../tags/tag752.xml"/><Relationship Id="rId808" Type="http://schemas.openxmlformats.org/officeDocument/2006/relationships/tags" Target="../tags/tag808.xml"/><Relationship Id="rId8" Type="http://schemas.openxmlformats.org/officeDocument/2006/relationships/tags" Target="../tags/tag8.xml"/><Relationship Id="rId142" Type="http://schemas.openxmlformats.org/officeDocument/2006/relationships/tags" Target="../tags/tag142.xml"/><Relationship Id="rId184" Type="http://schemas.openxmlformats.org/officeDocument/2006/relationships/tags" Target="../tags/tag184.xml"/><Relationship Id="rId391" Type="http://schemas.openxmlformats.org/officeDocument/2006/relationships/tags" Target="../tags/tag391.xml"/><Relationship Id="rId405" Type="http://schemas.openxmlformats.org/officeDocument/2006/relationships/tags" Target="../tags/tag405.xml"/><Relationship Id="rId447" Type="http://schemas.openxmlformats.org/officeDocument/2006/relationships/tags" Target="../tags/tag447.xml"/><Relationship Id="rId612" Type="http://schemas.openxmlformats.org/officeDocument/2006/relationships/tags" Target="../tags/tag612.xml"/><Relationship Id="rId794" Type="http://schemas.openxmlformats.org/officeDocument/2006/relationships/tags" Target="../tags/tag794.xml"/><Relationship Id="rId251" Type="http://schemas.openxmlformats.org/officeDocument/2006/relationships/tags" Target="../tags/tag251.xml"/><Relationship Id="rId489" Type="http://schemas.openxmlformats.org/officeDocument/2006/relationships/tags" Target="../tags/tag489.xml"/><Relationship Id="rId654" Type="http://schemas.openxmlformats.org/officeDocument/2006/relationships/tags" Target="../tags/tag654.xml"/><Relationship Id="rId696" Type="http://schemas.openxmlformats.org/officeDocument/2006/relationships/tags" Target="../tags/tag696.xml"/><Relationship Id="rId46" Type="http://schemas.openxmlformats.org/officeDocument/2006/relationships/tags" Target="../tags/tag46.xml"/><Relationship Id="rId293" Type="http://schemas.openxmlformats.org/officeDocument/2006/relationships/tags" Target="../tags/tag293.xml"/><Relationship Id="rId307" Type="http://schemas.openxmlformats.org/officeDocument/2006/relationships/tags" Target="../tags/tag307.xml"/><Relationship Id="rId349" Type="http://schemas.openxmlformats.org/officeDocument/2006/relationships/tags" Target="../tags/tag349.xml"/><Relationship Id="rId514" Type="http://schemas.openxmlformats.org/officeDocument/2006/relationships/tags" Target="../tags/tag514.xml"/><Relationship Id="rId556" Type="http://schemas.openxmlformats.org/officeDocument/2006/relationships/tags" Target="../tags/tag556.xml"/><Relationship Id="rId721" Type="http://schemas.openxmlformats.org/officeDocument/2006/relationships/tags" Target="../tags/tag721.xml"/><Relationship Id="rId763" Type="http://schemas.openxmlformats.org/officeDocument/2006/relationships/tags" Target="../tags/tag763.xml"/><Relationship Id="rId88" Type="http://schemas.openxmlformats.org/officeDocument/2006/relationships/tags" Target="../tags/tag88.xml"/><Relationship Id="rId111" Type="http://schemas.openxmlformats.org/officeDocument/2006/relationships/tags" Target="../tags/tag111.xml"/><Relationship Id="rId153" Type="http://schemas.openxmlformats.org/officeDocument/2006/relationships/tags" Target="../tags/tag153.xml"/><Relationship Id="rId195" Type="http://schemas.openxmlformats.org/officeDocument/2006/relationships/tags" Target="../tags/tag195.xml"/><Relationship Id="rId209" Type="http://schemas.openxmlformats.org/officeDocument/2006/relationships/tags" Target="../tags/tag209.xml"/><Relationship Id="rId360" Type="http://schemas.openxmlformats.org/officeDocument/2006/relationships/tags" Target="../tags/tag360.xml"/><Relationship Id="rId416" Type="http://schemas.openxmlformats.org/officeDocument/2006/relationships/tags" Target="../tags/tag416.xml"/><Relationship Id="rId598" Type="http://schemas.openxmlformats.org/officeDocument/2006/relationships/tags" Target="../tags/tag598.xml"/><Relationship Id="rId819" Type="http://schemas.openxmlformats.org/officeDocument/2006/relationships/tags" Target="../tags/tag819.xml"/><Relationship Id="rId220" Type="http://schemas.openxmlformats.org/officeDocument/2006/relationships/tags" Target="../tags/tag220.xml"/><Relationship Id="rId458" Type="http://schemas.openxmlformats.org/officeDocument/2006/relationships/tags" Target="../tags/tag458.xml"/><Relationship Id="rId623" Type="http://schemas.openxmlformats.org/officeDocument/2006/relationships/tags" Target="../tags/tag623.xml"/><Relationship Id="rId665" Type="http://schemas.openxmlformats.org/officeDocument/2006/relationships/tags" Target="../tags/tag665.xml"/><Relationship Id="rId830" Type="http://schemas.openxmlformats.org/officeDocument/2006/relationships/tags" Target="../tags/tag830.xml"/><Relationship Id="rId15" Type="http://schemas.openxmlformats.org/officeDocument/2006/relationships/tags" Target="../tags/tag15.xml"/><Relationship Id="rId57" Type="http://schemas.openxmlformats.org/officeDocument/2006/relationships/tags" Target="../tags/tag57.xml"/><Relationship Id="rId262" Type="http://schemas.openxmlformats.org/officeDocument/2006/relationships/tags" Target="../tags/tag262.xml"/><Relationship Id="rId318" Type="http://schemas.openxmlformats.org/officeDocument/2006/relationships/tags" Target="../tags/tag318.xml"/><Relationship Id="rId525" Type="http://schemas.openxmlformats.org/officeDocument/2006/relationships/tags" Target="../tags/tag525.xml"/><Relationship Id="rId567" Type="http://schemas.openxmlformats.org/officeDocument/2006/relationships/tags" Target="../tags/tag567.xml"/><Relationship Id="rId732" Type="http://schemas.openxmlformats.org/officeDocument/2006/relationships/tags" Target="../tags/tag732.xml"/><Relationship Id="rId99" Type="http://schemas.openxmlformats.org/officeDocument/2006/relationships/tags" Target="../tags/tag99.xml"/><Relationship Id="rId122" Type="http://schemas.openxmlformats.org/officeDocument/2006/relationships/tags" Target="../tags/tag122.xml"/><Relationship Id="rId164" Type="http://schemas.openxmlformats.org/officeDocument/2006/relationships/tags" Target="../tags/tag164.xml"/><Relationship Id="rId371" Type="http://schemas.openxmlformats.org/officeDocument/2006/relationships/tags" Target="../tags/tag371.xml"/><Relationship Id="rId774" Type="http://schemas.openxmlformats.org/officeDocument/2006/relationships/tags" Target="../tags/tag774.xml"/><Relationship Id="rId427" Type="http://schemas.openxmlformats.org/officeDocument/2006/relationships/tags" Target="../tags/tag427.xml"/><Relationship Id="rId469" Type="http://schemas.openxmlformats.org/officeDocument/2006/relationships/tags" Target="../tags/tag469.xml"/><Relationship Id="rId634" Type="http://schemas.openxmlformats.org/officeDocument/2006/relationships/tags" Target="../tags/tag634.xml"/><Relationship Id="rId676" Type="http://schemas.openxmlformats.org/officeDocument/2006/relationships/tags" Target="../tags/tag676.xml"/><Relationship Id="rId841" Type="http://schemas.openxmlformats.org/officeDocument/2006/relationships/slideLayout" Target="../slideLayouts/slideLayout7.xml"/><Relationship Id="rId26" Type="http://schemas.openxmlformats.org/officeDocument/2006/relationships/tags" Target="../tags/tag26.xml"/><Relationship Id="rId231" Type="http://schemas.openxmlformats.org/officeDocument/2006/relationships/tags" Target="../tags/tag231.xml"/><Relationship Id="rId273" Type="http://schemas.openxmlformats.org/officeDocument/2006/relationships/tags" Target="../tags/tag273.xml"/><Relationship Id="rId329" Type="http://schemas.openxmlformats.org/officeDocument/2006/relationships/tags" Target="../tags/tag329.xml"/><Relationship Id="rId480" Type="http://schemas.openxmlformats.org/officeDocument/2006/relationships/tags" Target="../tags/tag480.xml"/><Relationship Id="rId536" Type="http://schemas.openxmlformats.org/officeDocument/2006/relationships/tags" Target="../tags/tag536.xml"/><Relationship Id="rId701" Type="http://schemas.openxmlformats.org/officeDocument/2006/relationships/tags" Target="../tags/tag701.xml"/><Relationship Id="rId68" Type="http://schemas.openxmlformats.org/officeDocument/2006/relationships/tags" Target="../tags/tag68.xml"/><Relationship Id="rId133" Type="http://schemas.openxmlformats.org/officeDocument/2006/relationships/tags" Target="../tags/tag133.xml"/><Relationship Id="rId175" Type="http://schemas.openxmlformats.org/officeDocument/2006/relationships/tags" Target="../tags/tag175.xml"/><Relationship Id="rId340" Type="http://schemas.openxmlformats.org/officeDocument/2006/relationships/tags" Target="../tags/tag340.xml"/><Relationship Id="rId578" Type="http://schemas.openxmlformats.org/officeDocument/2006/relationships/tags" Target="../tags/tag578.xml"/><Relationship Id="rId743" Type="http://schemas.openxmlformats.org/officeDocument/2006/relationships/tags" Target="../tags/tag743.xml"/><Relationship Id="rId785" Type="http://schemas.openxmlformats.org/officeDocument/2006/relationships/tags" Target="../tags/tag785.xml"/><Relationship Id="rId200" Type="http://schemas.openxmlformats.org/officeDocument/2006/relationships/tags" Target="../tags/tag200.xml"/><Relationship Id="rId382" Type="http://schemas.openxmlformats.org/officeDocument/2006/relationships/tags" Target="../tags/tag382.xml"/><Relationship Id="rId438" Type="http://schemas.openxmlformats.org/officeDocument/2006/relationships/tags" Target="../tags/tag438.xml"/><Relationship Id="rId603" Type="http://schemas.openxmlformats.org/officeDocument/2006/relationships/tags" Target="../tags/tag603.xml"/><Relationship Id="rId645" Type="http://schemas.openxmlformats.org/officeDocument/2006/relationships/tags" Target="../tags/tag645.xml"/><Relationship Id="rId687" Type="http://schemas.openxmlformats.org/officeDocument/2006/relationships/tags" Target="../tags/tag687.xml"/><Relationship Id="rId810" Type="http://schemas.openxmlformats.org/officeDocument/2006/relationships/tags" Target="../tags/tag810.xml"/><Relationship Id="rId242" Type="http://schemas.openxmlformats.org/officeDocument/2006/relationships/tags" Target="../tags/tag242.xml"/><Relationship Id="rId284" Type="http://schemas.openxmlformats.org/officeDocument/2006/relationships/tags" Target="../tags/tag284.xml"/><Relationship Id="rId491" Type="http://schemas.openxmlformats.org/officeDocument/2006/relationships/tags" Target="../tags/tag491.xml"/><Relationship Id="rId505" Type="http://schemas.openxmlformats.org/officeDocument/2006/relationships/tags" Target="../tags/tag505.xml"/><Relationship Id="rId712" Type="http://schemas.openxmlformats.org/officeDocument/2006/relationships/tags" Target="../tags/tag712.xml"/><Relationship Id="rId37" Type="http://schemas.openxmlformats.org/officeDocument/2006/relationships/tags" Target="../tags/tag37.xml"/><Relationship Id="rId79" Type="http://schemas.openxmlformats.org/officeDocument/2006/relationships/tags" Target="../tags/tag79.xml"/><Relationship Id="rId102" Type="http://schemas.openxmlformats.org/officeDocument/2006/relationships/tags" Target="../tags/tag102.xml"/><Relationship Id="rId144" Type="http://schemas.openxmlformats.org/officeDocument/2006/relationships/tags" Target="../tags/tag144.xml"/><Relationship Id="rId547" Type="http://schemas.openxmlformats.org/officeDocument/2006/relationships/tags" Target="../tags/tag547.xml"/><Relationship Id="rId589" Type="http://schemas.openxmlformats.org/officeDocument/2006/relationships/tags" Target="../tags/tag589.xml"/><Relationship Id="rId754" Type="http://schemas.openxmlformats.org/officeDocument/2006/relationships/tags" Target="../tags/tag754.xml"/><Relationship Id="rId796" Type="http://schemas.openxmlformats.org/officeDocument/2006/relationships/tags" Target="../tags/tag796.xml"/><Relationship Id="rId90" Type="http://schemas.openxmlformats.org/officeDocument/2006/relationships/tags" Target="../tags/tag90.xml"/><Relationship Id="rId186" Type="http://schemas.openxmlformats.org/officeDocument/2006/relationships/tags" Target="../tags/tag186.xml"/><Relationship Id="rId351" Type="http://schemas.openxmlformats.org/officeDocument/2006/relationships/tags" Target="../tags/tag351.xml"/><Relationship Id="rId393" Type="http://schemas.openxmlformats.org/officeDocument/2006/relationships/tags" Target="../tags/tag393.xml"/><Relationship Id="rId407" Type="http://schemas.openxmlformats.org/officeDocument/2006/relationships/tags" Target="../tags/tag407.xml"/><Relationship Id="rId449" Type="http://schemas.openxmlformats.org/officeDocument/2006/relationships/tags" Target="../tags/tag449.xml"/><Relationship Id="rId614" Type="http://schemas.openxmlformats.org/officeDocument/2006/relationships/tags" Target="../tags/tag614.xml"/><Relationship Id="rId656" Type="http://schemas.openxmlformats.org/officeDocument/2006/relationships/tags" Target="../tags/tag656.xml"/><Relationship Id="rId821" Type="http://schemas.openxmlformats.org/officeDocument/2006/relationships/tags" Target="../tags/tag821.xml"/><Relationship Id="rId211" Type="http://schemas.openxmlformats.org/officeDocument/2006/relationships/tags" Target="../tags/tag211.xml"/><Relationship Id="rId253" Type="http://schemas.openxmlformats.org/officeDocument/2006/relationships/tags" Target="../tags/tag253.xml"/><Relationship Id="rId295" Type="http://schemas.openxmlformats.org/officeDocument/2006/relationships/tags" Target="../tags/tag295.xml"/><Relationship Id="rId309" Type="http://schemas.openxmlformats.org/officeDocument/2006/relationships/tags" Target="../tags/tag309.xml"/><Relationship Id="rId460" Type="http://schemas.openxmlformats.org/officeDocument/2006/relationships/tags" Target="../tags/tag460.xml"/><Relationship Id="rId516" Type="http://schemas.openxmlformats.org/officeDocument/2006/relationships/tags" Target="../tags/tag516.xml"/><Relationship Id="rId698" Type="http://schemas.openxmlformats.org/officeDocument/2006/relationships/tags" Target="../tags/tag698.xml"/><Relationship Id="rId48" Type="http://schemas.openxmlformats.org/officeDocument/2006/relationships/tags" Target="../tags/tag48.xml"/><Relationship Id="rId113" Type="http://schemas.openxmlformats.org/officeDocument/2006/relationships/tags" Target="../tags/tag113.xml"/><Relationship Id="rId320" Type="http://schemas.openxmlformats.org/officeDocument/2006/relationships/tags" Target="../tags/tag320.xml"/><Relationship Id="rId558" Type="http://schemas.openxmlformats.org/officeDocument/2006/relationships/tags" Target="../tags/tag558.xml"/><Relationship Id="rId723" Type="http://schemas.openxmlformats.org/officeDocument/2006/relationships/tags" Target="../tags/tag723.xml"/><Relationship Id="rId765" Type="http://schemas.openxmlformats.org/officeDocument/2006/relationships/tags" Target="../tags/tag765.xml"/><Relationship Id="rId155" Type="http://schemas.openxmlformats.org/officeDocument/2006/relationships/tags" Target="../tags/tag155.xml"/><Relationship Id="rId197" Type="http://schemas.openxmlformats.org/officeDocument/2006/relationships/tags" Target="../tags/tag197.xml"/><Relationship Id="rId362" Type="http://schemas.openxmlformats.org/officeDocument/2006/relationships/tags" Target="../tags/tag362.xml"/><Relationship Id="rId418" Type="http://schemas.openxmlformats.org/officeDocument/2006/relationships/tags" Target="../tags/tag418.xml"/><Relationship Id="rId625" Type="http://schemas.openxmlformats.org/officeDocument/2006/relationships/tags" Target="../tags/tag625.xml"/><Relationship Id="rId832" Type="http://schemas.openxmlformats.org/officeDocument/2006/relationships/tags" Target="../tags/tag832.xml"/><Relationship Id="rId222" Type="http://schemas.openxmlformats.org/officeDocument/2006/relationships/tags" Target="../tags/tag222.xml"/><Relationship Id="rId264" Type="http://schemas.openxmlformats.org/officeDocument/2006/relationships/tags" Target="../tags/tag264.xml"/><Relationship Id="rId471" Type="http://schemas.openxmlformats.org/officeDocument/2006/relationships/tags" Target="../tags/tag471.xml"/><Relationship Id="rId667" Type="http://schemas.openxmlformats.org/officeDocument/2006/relationships/tags" Target="../tags/tag667.xml"/><Relationship Id="rId17" Type="http://schemas.openxmlformats.org/officeDocument/2006/relationships/tags" Target="../tags/tag17.xml"/><Relationship Id="rId59" Type="http://schemas.openxmlformats.org/officeDocument/2006/relationships/tags" Target="../tags/tag59.xml"/><Relationship Id="rId124" Type="http://schemas.openxmlformats.org/officeDocument/2006/relationships/tags" Target="../tags/tag124.xml"/><Relationship Id="rId527" Type="http://schemas.openxmlformats.org/officeDocument/2006/relationships/tags" Target="../tags/tag527.xml"/><Relationship Id="rId569" Type="http://schemas.openxmlformats.org/officeDocument/2006/relationships/tags" Target="../tags/tag569.xml"/><Relationship Id="rId734" Type="http://schemas.openxmlformats.org/officeDocument/2006/relationships/tags" Target="../tags/tag734.xml"/><Relationship Id="rId776" Type="http://schemas.openxmlformats.org/officeDocument/2006/relationships/tags" Target="../tags/tag776.xml"/><Relationship Id="rId70" Type="http://schemas.openxmlformats.org/officeDocument/2006/relationships/tags" Target="../tags/tag70.xml"/><Relationship Id="rId166" Type="http://schemas.openxmlformats.org/officeDocument/2006/relationships/tags" Target="../tags/tag166.xml"/><Relationship Id="rId331" Type="http://schemas.openxmlformats.org/officeDocument/2006/relationships/tags" Target="../tags/tag331.xml"/><Relationship Id="rId373" Type="http://schemas.openxmlformats.org/officeDocument/2006/relationships/tags" Target="../tags/tag373.xml"/><Relationship Id="rId429" Type="http://schemas.openxmlformats.org/officeDocument/2006/relationships/tags" Target="../tags/tag429.xml"/><Relationship Id="rId580" Type="http://schemas.openxmlformats.org/officeDocument/2006/relationships/tags" Target="../tags/tag580.xml"/><Relationship Id="rId636" Type="http://schemas.openxmlformats.org/officeDocument/2006/relationships/tags" Target="../tags/tag636.xml"/><Relationship Id="rId801" Type="http://schemas.openxmlformats.org/officeDocument/2006/relationships/tags" Target="../tags/tag801.xml"/><Relationship Id="rId1" Type="http://schemas.openxmlformats.org/officeDocument/2006/relationships/tags" Target="../tags/tag1.xml"/><Relationship Id="rId233" Type="http://schemas.openxmlformats.org/officeDocument/2006/relationships/tags" Target="../tags/tag233.xml"/><Relationship Id="rId440" Type="http://schemas.openxmlformats.org/officeDocument/2006/relationships/tags" Target="../tags/tag440.xml"/><Relationship Id="rId678" Type="http://schemas.openxmlformats.org/officeDocument/2006/relationships/tags" Target="../tags/tag678.xml"/><Relationship Id="rId843" Type="http://schemas.openxmlformats.org/officeDocument/2006/relationships/image" Target="../media/image3.svg"/><Relationship Id="rId28" Type="http://schemas.openxmlformats.org/officeDocument/2006/relationships/tags" Target="../tags/tag28.xml"/><Relationship Id="rId275" Type="http://schemas.openxmlformats.org/officeDocument/2006/relationships/tags" Target="../tags/tag275.xml"/><Relationship Id="rId300" Type="http://schemas.openxmlformats.org/officeDocument/2006/relationships/tags" Target="../tags/tag300.xml"/><Relationship Id="rId482" Type="http://schemas.openxmlformats.org/officeDocument/2006/relationships/tags" Target="../tags/tag482.xml"/><Relationship Id="rId538" Type="http://schemas.openxmlformats.org/officeDocument/2006/relationships/tags" Target="../tags/tag538.xml"/><Relationship Id="rId703" Type="http://schemas.openxmlformats.org/officeDocument/2006/relationships/tags" Target="../tags/tag703.xml"/><Relationship Id="rId745" Type="http://schemas.openxmlformats.org/officeDocument/2006/relationships/tags" Target="../tags/tag745.xml"/><Relationship Id="rId81" Type="http://schemas.openxmlformats.org/officeDocument/2006/relationships/tags" Target="../tags/tag81.xml"/><Relationship Id="rId135" Type="http://schemas.openxmlformats.org/officeDocument/2006/relationships/tags" Target="../tags/tag135.xml"/><Relationship Id="rId177" Type="http://schemas.openxmlformats.org/officeDocument/2006/relationships/tags" Target="../tags/tag177.xml"/><Relationship Id="rId342" Type="http://schemas.openxmlformats.org/officeDocument/2006/relationships/tags" Target="../tags/tag342.xml"/><Relationship Id="rId384" Type="http://schemas.openxmlformats.org/officeDocument/2006/relationships/tags" Target="../tags/tag384.xml"/><Relationship Id="rId591" Type="http://schemas.openxmlformats.org/officeDocument/2006/relationships/tags" Target="../tags/tag591.xml"/><Relationship Id="rId605" Type="http://schemas.openxmlformats.org/officeDocument/2006/relationships/tags" Target="../tags/tag605.xml"/><Relationship Id="rId787" Type="http://schemas.openxmlformats.org/officeDocument/2006/relationships/tags" Target="../tags/tag787.xml"/><Relationship Id="rId812" Type="http://schemas.openxmlformats.org/officeDocument/2006/relationships/tags" Target="../tags/tag812.xml"/><Relationship Id="rId202" Type="http://schemas.openxmlformats.org/officeDocument/2006/relationships/tags" Target="../tags/tag202.xml"/><Relationship Id="rId244" Type="http://schemas.openxmlformats.org/officeDocument/2006/relationships/tags" Target="../tags/tag244.xml"/><Relationship Id="rId647" Type="http://schemas.openxmlformats.org/officeDocument/2006/relationships/tags" Target="../tags/tag647.xml"/><Relationship Id="rId689" Type="http://schemas.openxmlformats.org/officeDocument/2006/relationships/tags" Target="../tags/tag689.xml"/><Relationship Id="rId39" Type="http://schemas.openxmlformats.org/officeDocument/2006/relationships/tags" Target="../tags/tag39.xml"/><Relationship Id="rId286" Type="http://schemas.openxmlformats.org/officeDocument/2006/relationships/tags" Target="../tags/tag286.xml"/><Relationship Id="rId451" Type="http://schemas.openxmlformats.org/officeDocument/2006/relationships/tags" Target="../tags/tag451.xml"/><Relationship Id="rId493" Type="http://schemas.openxmlformats.org/officeDocument/2006/relationships/tags" Target="../tags/tag493.xml"/><Relationship Id="rId507" Type="http://schemas.openxmlformats.org/officeDocument/2006/relationships/tags" Target="../tags/tag507.xml"/><Relationship Id="rId549" Type="http://schemas.openxmlformats.org/officeDocument/2006/relationships/tags" Target="../tags/tag549.xml"/><Relationship Id="rId714" Type="http://schemas.openxmlformats.org/officeDocument/2006/relationships/tags" Target="../tags/tag714.xml"/><Relationship Id="rId756" Type="http://schemas.openxmlformats.org/officeDocument/2006/relationships/tags" Target="../tags/tag756.xml"/><Relationship Id="rId50" Type="http://schemas.openxmlformats.org/officeDocument/2006/relationships/tags" Target="../tags/tag50.xml"/><Relationship Id="rId104" Type="http://schemas.openxmlformats.org/officeDocument/2006/relationships/tags" Target="../tags/tag104.xml"/><Relationship Id="rId146" Type="http://schemas.openxmlformats.org/officeDocument/2006/relationships/tags" Target="../tags/tag146.xml"/><Relationship Id="rId188" Type="http://schemas.openxmlformats.org/officeDocument/2006/relationships/tags" Target="../tags/tag188.xml"/><Relationship Id="rId311" Type="http://schemas.openxmlformats.org/officeDocument/2006/relationships/tags" Target="../tags/tag311.xml"/><Relationship Id="rId353" Type="http://schemas.openxmlformats.org/officeDocument/2006/relationships/tags" Target="../tags/tag353.xml"/><Relationship Id="rId395" Type="http://schemas.openxmlformats.org/officeDocument/2006/relationships/tags" Target="../tags/tag395.xml"/><Relationship Id="rId409" Type="http://schemas.openxmlformats.org/officeDocument/2006/relationships/tags" Target="../tags/tag409.xml"/><Relationship Id="rId560" Type="http://schemas.openxmlformats.org/officeDocument/2006/relationships/tags" Target="../tags/tag560.xml"/><Relationship Id="rId798" Type="http://schemas.openxmlformats.org/officeDocument/2006/relationships/tags" Target="../tags/tag798.xml"/><Relationship Id="rId92" Type="http://schemas.openxmlformats.org/officeDocument/2006/relationships/tags" Target="../tags/tag92.xml"/><Relationship Id="rId213" Type="http://schemas.openxmlformats.org/officeDocument/2006/relationships/tags" Target="../tags/tag213.xml"/><Relationship Id="rId420" Type="http://schemas.openxmlformats.org/officeDocument/2006/relationships/tags" Target="../tags/tag420.xml"/><Relationship Id="rId616" Type="http://schemas.openxmlformats.org/officeDocument/2006/relationships/tags" Target="../tags/tag616.xml"/><Relationship Id="rId658" Type="http://schemas.openxmlformats.org/officeDocument/2006/relationships/tags" Target="../tags/tag658.xml"/><Relationship Id="rId823" Type="http://schemas.openxmlformats.org/officeDocument/2006/relationships/tags" Target="../tags/tag823.xml"/><Relationship Id="rId255" Type="http://schemas.openxmlformats.org/officeDocument/2006/relationships/tags" Target="../tags/tag255.xml"/><Relationship Id="rId297" Type="http://schemas.openxmlformats.org/officeDocument/2006/relationships/tags" Target="../tags/tag297.xml"/><Relationship Id="rId462" Type="http://schemas.openxmlformats.org/officeDocument/2006/relationships/tags" Target="../tags/tag462.xml"/><Relationship Id="rId518" Type="http://schemas.openxmlformats.org/officeDocument/2006/relationships/tags" Target="../tags/tag518.xml"/><Relationship Id="rId725" Type="http://schemas.openxmlformats.org/officeDocument/2006/relationships/tags" Target="../tags/tag725.xml"/><Relationship Id="rId115" Type="http://schemas.openxmlformats.org/officeDocument/2006/relationships/tags" Target="../tags/tag115.xml"/><Relationship Id="rId157" Type="http://schemas.openxmlformats.org/officeDocument/2006/relationships/tags" Target="../tags/tag157.xml"/><Relationship Id="rId322" Type="http://schemas.openxmlformats.org/officeDocument/2006/relationships/tags" Target="../tags/tag322.xml"/><Relationship Id="rId364" Type="http://schemas.openxmlformats.org/officeDocument/2006/relationships/tags" Target="../tags/tag364.xml"/><Relationship Id="rId767" Type="http://schemas.openxmlformats.org/officeDocument/2006/relationships/tags" Target="../tags/tag767.xml"/><Relationship Id="rId61" Type="http://schemas.openxmlformats.org/officeDocument/2006/relationships/tags" Target="../tags/tag61.xml"/><Relationship Id="rId199" Type="http://schemas.openxmlformats.org/officeDocument/2006/relationships/tags" Target="../tags/tag199.xml"/><Relationship Id="rId571" Type="http://schemas.openxmlformats.org/officeDocument/2006/relationships/tags" Target="../tags/tag571.xml"/><Relationship Id="rId627" Type="http://schemas.openxmlformats.org/officeDocument/2006/relationships/tags" Target="../tags/tag627.xml"/><Relationship Id="rId669" Type="http://schemas.openxmlformats.org/officeDocument/2006/relationships/tags" Target="../tags/tag669.xml"/><Relationship Id="rId834" Type="http://schemas.openxmlformats.org/officeDocument/2006/relationships/tags" Target="../tags/tag834.xml"/><Relationship Id="rId19" Type="http://schemas.openxmlformats.org/officeDocument/2006/relationships/tags" Target="../tags/tag19.xml"/><Relationship Id="rId224" Type="http://schemas.openxmlformats.org/officeDocument/2006/relationships/tags" Target="../tags/tag224.xml"/><Relationship Id="rId266" Type="http://schemas.openxmlformats.org/officeDocument/2006/relationships/tags" Target="../tags/tag266.xml"/><Relationship Id="rId431" Type="http://schemas.openxmlformats.org/officeDocument/2006/relationships/tags" Target="../tags/tag431.xml"/><Relationship Id="rId473" Type="http://schemas.openxmlformats.org/officeDocument/2006/relationships/tags" Target="../tags/tag473.xml"/><Relationship Id="rId529" Type="http://schemas.openxmlformats.org/officeDocument/2006/relationships/tags" Target="../tags/tag529.xml"/><Relationship Id="rId680" Type="http://schemas.openxmlformats.org/officeDocument/2006/relationships/tags" Target="../tags/tag680.xml"/><Relationship Id="rId736" Type="http://schemas.openxmlformats.org/officeDocument/2006/relationships/tags" Target="../tags/tag736.xml"/><Relationship Id="rId30" Type="http://schemas.openxmlformats.org/officeDocument/2006/relationships/tags" Target="../tags/tag30.xml"/><Relationship Id="rId126" Type="http://schemas.openxmlformats.org/officeDocument/2006/relationships/tags" Target="../tags/tag126.xml"/><Relationship Id="rId168" Type="http://schemas.openxmlformats.org/officeDocument/2006/relationships/tags" Target="../tags/tag168.xml"/><Relationship Id="rId333" Type="http://schemas.openxmlformats.org/officeDocument/2006/relationships/tags" Target="../tags/tag333.xml"/><Relationship Id="rId540" Type="http://schemas.openxmlformats.org/officeDocument/2006/relationships/tags" Target="../tags/tag540.xml"/><Relationship Id="rId778" Type="http://schemas.openxmlformats.org/officeDocument/2006/relationships/tags" Target="../tags/tag778.xml"/><Relationship Id="rId72" Type="http://schemas.openxmlformats.org/officeDocument/2006/relationships/tags" Target="../tags/tag72.xml"/><Relationship Id="rId375" Type="http://schemas.openxmlformats.org/officeDocument/2006/relationships/tags" Target="../tags/tag375.xml"/><Relationship Id="rId582" Type="http://schemas.openxmlformats.org/officeDocument/2006/relationships/tags" Target="../tags/tag582.xml"/><Relationship Id="rId638" Type="http://schemas.openxmlformats.org/officeDocument/2006/relationships/tags" Target="../tags/tag638.xml"/><Relationship Id="rId803" Type="http://schemas.openxmlformats.org/officeDocument/2006/relationships/tags" Target="../tags/tag803.xml"/><Relationship Id="rId3" Type="http://schemas.openxmlformats.org/officeDocument/2006/relationships/tags" Target="../tags/tag3.xml"/><Relationship Id="rId235" Type="http://schemas.openxmlformats.org/officeDocument/2006/relationships/tags" Target="../tags/tag235.xml"/><Relationship Id="rId277" Type="http://schemas.openxmlformats.org/officeDocument/2006/relationships/tags" Target="../tags/tag277.xml"/><Relationship Id="rId400" Type="http://schemas.openxmlformats.org/officeDocument/2006/relationships/tags" Target="../tags/tag400.xml"/><Relationship Id="rId442" Type="http://schemas.openxmlformats.org/officeDocument/2006/relationships/tags" Target="../tags/tag442.xml"/><Relationship Id="rId484" Type="http://schemas.openxmlformats.org/officeDocument/2006/relationships/tags" Target="../tags/tag484.xml"/><Relationship Id="rId705" Type="http://schemas.openxmlformats.org/officeDocument/2006/relationships/tags" Target="../tags/tag705.xml"/><Relationship Id="rId137" Type="http://schemas.openxmlformats.org/officeDocument/2006/relationships/tags" Target="../tags/tag137.xml"/><Relationship Id="rId302" Type="http://schemas.openxmlformats.org/officeDocument/2006/relationships/tags" Target="../tags/tag302.xml"/><Relationship Id="rId344" Type="http://schemas.openxmlformats.org/officeDocument/2006/relationships/tags" Target="../tags/tag344.xml"/><Relationship Id="rId691" Type="http://schemas.openxmlformats.org/officeDocument/2006/relationships/tags" Target="../tags/tag691.xml"/><Relationship Id="rId747" Type="http://schemas.openxmlformats.org/officeDocument/2006/relationships/tags" Target="../tags/tag747.xml"/><Relationship Id="rId789" Type="http://schemas.openxmlformats.org/officeDocument/2006/relationships/tags" Target="../tags/tag789.xml"/><Relationship Id="rId41" Type="http://schemas.openxmlformats.org/officeDocument/2006/relationships/tags" Target="../tags/tag41.xml"/><Relationship Id="rId83" Type="http://schemas.openxmlformats.org/officeDocument/2006/relationships/tags" Target="../tags/tag83.xml"/><Relationship Id="rId179" Type="http://schemas.openxmlformats.org/officeDocument/2006/relationships/tags" Target="../tags/tag179.xml"/><Relationship Id="rId386" Type="http://schemas.openxmlformats.org/officeDocument/2006/relationships/tags" Target="../tags/tag386.xml"/><Relationship Id="rId551" Type="http://schemas.openxmlformats.org/officeDocument/2006/relationships/tags" Target="../tags/tag551.xml"/><Relationship Id="rId593" Type="http://schemas.openxmlformats.org/officeDocument/2006/relationships/tags" Target="../tags/tag593.xml"/><Relationship Id="rId607" Type="http://schemas.openxmlformats.org/officeDocument/2006/relationships/tags" Target="../tags/tag607.xml"/><Relationship Id="rId649" Type="http://schemas.openxmlformats.org/officeDocument/2006/relationships/tags" Target="../tags/tag649.xml"/><Relationship Id="rId814" Type="http://schemas.openxmlformats.org/officeDocument/2006/relationships/tags" Target="../tags/tag814.xml"/><Relationship Id="rId190" Type="http://schemas.openxmlformats.org/officeDocument/2006/relationships/tags" Target="../tags/tag190.xml"/><Relationship Id="rId204" Type="http://schemas.openxmlformats.org/officeDocument/2006/relationships/tags" Target="../tags/tag204.xml"/><Relationship Id="rId246" Type="http://schemas.openxmlformats.org/officeDocument/2006/relationships/tags" Target="../tags/tag246.xml"/><Relationship Id="rId288" Type="http://schemas.openxmlformats.org/officeDocument/2006/relationships/tags" Target="../tags/tag288.xml"/><Relationship Id="rId411" Type="http://schemas.openxmlformats.org/officeDocument/2006/relationships/tags" Target="../tags/tag411.xml"/><Relationship Id="rId453" Type="http://schemas.openxmlformats.org/officeDocument/2006/relationships/tags" Target="../tags/tag453.xml"/><Relationship Id="rId509" Type="http://schemas.openxmlformats.org/officeDocument/2006/relationships/tags" Target="../tags/tag509.xml"/><Relationship Id="rId660" Type="http://schemas.openxmlformats.org/officeDocument/2006/relationships/tags" Target="../tags/tag660.xml"/><Relationship Id="rId106" Type="http://schemas.openxmlformats.org/officeDocument/2006/relationships/tags" Target="../tags/tag106.xml"/><Relationship Id="rId313" Type="http://schemas.openxmlformats.org/officeDocument/2006/relationships/tags" Target="../tags/tag313.xml"/><Relationship Id="rId495" Type="http://schemas.openxmlformats.org/officeDocument/2006/relationships/tags" Target="../tags/tag495.xml"/><Relationship Id="rId716" Type="http://schemas.openxmlformats.org/officeDocument/2006/relationships/tags" Target="../tags/tag716.xml"/><Relationship Id="rId758" Type="http://schemas.openxmlformats.org/officeDocument/2006/relationships/tags" Target="../tags/tag758.xml"/><Relationship Id="rId10" Type="http://schemas.openxmlformats.org/officeDocument/2006/relationships/tags" Target="../tags/tag10.xml"/><Relationship Id="rId52" Type="http://schemas.openxmlformats.org/officeDocument/2006/relationships/tags" Target="../tags/tag52.xml"/><Relationship Id="rId94" Type="http://schemas.openxmlformats.org/officeDocument/2006/relationships/tags" Target="../tags/tag94.xml"/><Relationship Id="rId148" Type="http://schemas.openxmlformats.org/officeDocument/2006/relationships/tags" Target="../tags/tag148.xml"/><Relationship Id="rId355" Type="http://schemas.openxmlformats.org/officeDocument/2006/relationships/tags" Target="../tags/tag355.xml"/><Relationship Id="rId397" Type="http://schemas.openxmlformats.org/officeDocument/2006/relationships/tags" Target="../tags/tag397.xml"/><Relationship Id="rId520" Type="http://schemas.openxmlformats.org/officeDocument/2006/relationships/tags" Target="../tags/tag520.xml"/><Relationship Id="rId562" Type="http://schemas.openxmlformats.org/officeDocument/2006/relationships/tags" Target="../tags/tag562.xml"/><Relationship Id="rId618" Type="http://schemas.openxmlformats.org/officeDocument/2006/relationships/tags" Target="../tags/tag618.xml"/><Relationship Id="rId825" Type="http://schemas.openxmlformats.org/officeDocument/2006/relationships/tags" Target="../tags/tag825.xml"/><Relationship Id="rId215" Type="http://schemas.openxmlformats.org/officeDocument/2006/relationships/tags" Target="../tags/tag215.xml"/><Relationship Id="rId257" Type="http://schemas.openxmlformats.org/officeDocument/2006/relationships/tags" Target="../tags/tag257.xml"/><Relationship Id="rId422" Type="http://schemas.openxmlformats.org/officeDocument/2006/relationships/tags" Target="../tags/tag422.xml"/><Relationship Id="rId464" Type="http://schemas.openxmlformats.org/officeDocument/2006/relationships/tags" Target="../tags/tag464.xml"/><Relationship Id="rId299" Type="http://schemas.openxmlformats.org/officeDocument/2006/relationships/tags" Target="../tags/tag299.xml"/><Relationship Id="rId727" Type="http://schemas.openxmlformats.org/officeDocument/2006/relationships/tags" Target="../tags/tag727.xml"/><Relationship Id="rId63" Type="http://schemas.openxmlformats.org/officeDocument/2006/relationships/tags" Target="../tags/tag63.xml"/><Relationship Id="rId159" Type="http://schemas.openxmlformats.org/officeDocument/2006/relationships/tags" Target="../tags/tag159.xml"/><Relationship Id="rId366" Type="http://schemas.openxmlformats.org/officeDocument/2006/relationships/tags" Target="../tags/tag366.xml"/><Relationship Id="rId573" Type="http://schemas.openxmlformats.org/officeDocument/2006/relationships/tags" Target="../tags/tag573.xml"/><Relationship Id="rId780" Type="http://schemas.openxmlformats.org/officeDocument/2006/relationships/tags" Target="../tags/tag780.xml"/><Relationship Id="rId226" Type="http://schemas.openxmlformats.org/officeDocument/2006/relationships/tags" Target="../tags/tag226.xml"/><Relationship Id="rId433" Type="http://schemas.openxmlformats.org/officeDocument/2006/relationships/tags" Target="../tags/tag433.xml"/><Relationship Id="rId640" Type="http://schemas.openxmlformats.org/officeDocument/2006/relationships/tags" Target="../tags/tag640.xml"/><Relationship Id="rId738" Type="http://schemas.openxmlformats.org/officeDocument/2006/relationships/tags" Target="../tags/tag738.xml"/><Relationship Id="rId74" Type="http://schemas.openxmlformats.org/officeDocument/2006/relationships/tags" Target="../tags/tag74.xml"/><Relationship Id="rId377" Type="http://schemas.openxmlformats.org/officeDocument/2006/relationships/tags" Target="../tags/tag377.xml"/><Relationship Id="rId500" Type="http://schemas.openxmlformats.org/officeDocument/2006/relationships/tags" Target="../tags/tag500.xml"/><Relationship Id="rId584" Type="http://schemas.openxmlformats.org/officeDocument/2006/relationships/tags" Target="../tags/tag584.xml"/><Relationship Id="rId805" Type="http://schemas.openxmlformats.org/officeDocument/2006/relationships/tags" Target="../tags/tag805.xml"/><Relationship Id="rId5" Type="http://schemas.openxmlformats.org/officeDocument/2006/relationships/tags" Target="../tags/tag5.xml"/><Relationship Id="rId237" Type="http://schemas.openxmlformats.org/officeDocument/2006/relationships/tags" Target="../tags/tag237.xml"/><Relationship Id="rId791" Type="http://schemas.openxmlformats.org/officeDocument/2006/relationships/tags" Target="../tags/tag791.xml"/><Relationship Id="rId444" Type="http://schemas.openxmlformats.org/officeDocument/2006/relationships/tags" Target="../tags/tag444.xml"/><Relationship Id="rId651" Type="http://schemas.openxmlformats.org/officeDocument/2006/relationships/tags" Target="../tags/tag651.xml"/><Relationship Id="rId749" Type="http://schemas.openxmlformats.org/officeDocument/2006/relationships/tags" Target="../tags/tag749.xml"/><Relationship Id="rId290" Type="http://schemas.openxmlformats.org/officeDocument/2006/relationships/tags" Target="../tags/tag290.xml"/><Relationship Id="rId304" Type="http://schemas.openxmlformats.org/officeDocument/2006/relationships/tags" Target="../tags/tag304.xml"/><Relationship Id="rId388" Type="http://schemas.openxmlformats.org/officeDocument/2006/relationships/tags" Target="../tags/tag388.xml"/><Relationship Id="rId511" Type="http://schemas.openxmlformats.org/officeDocument/2006/relationships/tags" Target="../tags/tag511.xml"/><Relationship Id="rId609" Type="http://schemas.openxmlformats.org/officeDocument/2006/relationships/tags" Target="../tags/tag609.xml"/><Relationship Id="rId85" Type="http://schemas.openxmlformats.org/officeDocument/2006/relationships/tags" Target="../tags/tag85.xml"/><Relationship Id="rId150" Type="http://schemas.openxmlformats.org/officeDocument/2006/relationships/tags" Target="../tags/tag150.xml"/><Relationship Id="rId595" Type="http://schemas.openxmlformats.org/officeDocument/2006/relationships/tags" Target="../tags/tag595.xml"/><Relationship Id="rId816" Type="http://schemas.openxmlformats.org/officeDocument/2006/relationships/tags" Target="../tags/tag816.xml"/><Relationship Id="rId248" Type="http://schemas.openxmlformats.org/officeDocument/2006/relationships/tags" Target="../tags/tag248.xml"/><Relationship Id="rId455" Type="http://schemas.openxmlformats.org/officeDocument/2006/relationships/tags" Target="../tags/tag455.xml"/><Relationship Id="rId662" Type="http://schemas.openxmlformats.org/officeDocument/2006/relationships/tags" Target="../tags/tag662.xml"/><Relationship Id="rId12" Type="http://schemas.openxmlformats.org/officeDocument/2006/relationships/tags" Target="../tags/tag12.xml"/><Relationship Id="rId108" Type="http://schemas.openxmlformats.org/officeDocument/2006/relationships/tags" Target="../tags/tag108.xml"/><Relationship Id="rId315" Type="http://schemas.openxmlformats.org/officeDocument/2006/relationships/tags" Target="../tags/tag315.xml"/><Relationship Id="rId522" Type="http://schemas.openxmlformats.org/officeDocument/2006/relationships/tags" Target="../tags/tag522.xml"/><Relationship Id="rId96" Type="http://schemas.openxmlformats.org/officeDocument/2006/relationships/tags" Target="../tags/tag96.xml"/><Relationship Id="rId161" Type="http://schemas.openxmlformats.org/officeDocument/2006/relationships/tags" Target="../tags/tag161.xml"/><Relationship Id="rId399" Type="http://schemas.openxmlformats.org/officeDocument/2006/relationships/tags" Target="../tags/tag399.xml"/><Relationship Id="rId827" Type="http://schemas.openxmlformats.org/officeDocument/2006/relationships/tags" Target="../tags/tag827.xml"/><Relationship Id="rId259" Type="http://schemas.openxmlformats.org/officeDocument/2006/relationships/tags" Target="../tags/tag259.xml"/><Relationship Id="rId466" Type="http://schemas.openxmlformats.org/officeDocument/2006/relationships/tags" Target="../tags/tag466.xml"/><Relationship Id="rId673" Type="http://schemas.openxmlformats.org/officeDocument/2006/relationships/tags" Target="../tags/tag673.xml"/><Relationship Id="rId23" Type="http://schemas.openxmlformats.org/officeDocument/2006/relationships/tags" Target="../tags/tag23.xml"/><Relationship Id="rId119" Type="http://schemas.openxmlformats.org/officeDocument/2006/relationships/tags" Target="../tags/tag119.xml"/><Relationship Id="rId326" Type="http://schemas.openxmlformats.org/officeDocument/2006/relationships/tags" Target="../tags/tag326.xml"/><Relationship Id="rId533" Type="http://schemas.openxmlformats.org/officeDocument/2006/relationships/tags" Target="../tags/tag533.xml"/><Relationship Id="rId740" Type="http://schemas.openxmlformats.org/officeDocument/2006/relationships/tags" Target="../tags/tag740.xml"/><Relationship Id="rId838" Type="http://schemas.openxmlformats.org/officeDocument/2006/relationships/tags" Target="../tags/tag838.xml"/><Relationship Id="rId172" Type="http://schemas.openxmlformats.org/officeDocument/2006/relationships/tags" Target="../tags/tag172.xml"/><Relationship Id="rId477" Type="http://schemas.openxmlformats.org/officeDocument/2006/relationships/tags" Target="../tags/tag477.xml"/><Relationship Id="rId600" Type="http://schemas.openxmlformats.org/officeDocument/2006/relationships/tags" Target="../tags/tag600.xml"/><Relationship Id="rId684" Type="http://schemas.openxmlformats.org/officeDocument/2006/relationships/tags" Target="../tags/tag684.xml"/><Relationship Id="rId337" Type="http://schemas.openxmlformats.org/officeDocument/2006/relationships/tags" Target="../tags/tag337.xml"/><Relationship Id="rId34" Type="http://schemas.openxmlformats.org/officeDocument/2006/relationships/tags" Target="../tags/tag34.xml"/><Relationship Id="rId544" Type="http://schemas.openxmlformats.org/officeDocument/2006/relationships/tags" Target="../tags/tag544.xml"/><Relationship Id="rId751" Type="http://schemas.openxmlformats.org/officeDocument/2006/relationships/tags" Target="../tags/tag751.xml"/><Relationship Id="rId183" Type="http://schemas.openxmlformats.org/officeDocument/2006/relationships/tags" Target="../tags/tag183.xml"/><Relationship Id="rId390" Type="http://schemas.openxmlformats.org/officeDocument/2006/relationships/tags" Target="../tags/tag390.xml"/><Relationship Id="rId404" Type="http://schemas.openxmlformats.org/officeDocument/2006/relationships/tags" Target="../tags/tag404.xml"/><Relationship Id="rId611" Type="http://schemas.openxmlformats.org/officeDocument/2006/relationships/tags" Target="../tags/tag611.xml"/><Relationship Id="rId250" Type="http://schemas.openxmlformats.org/officeDocument/2006/relationships/tags" Target="../tags/tag250.xml"/><Relationship Id="rId488" Type="http://schemas.openxmlformats.org/officeDocument/2006/relationships/tags" Target="../tags/tag488.xml"/><Relationship Id="rId695" Type="http://schemas.openxmlformats.org/officeDocument/2006/relationships/tags" Target="../tags/tag695.xml"/><Relationship Id="rId709" Type="http://schemas.openxmlformats.org/officeDocument/2006/relationships/tags" Target="../tags/tag709.xml"/><Relationship Id="rId45" Type="http://schemas.openxmlformats.org/officeDocument/2006/relationships/tags" Target="../tags/tag45.xml"/><Relationship Id="rId110" Type="http://schemas.openxmlformats.org/officeDocument/2006/relationships/tags" Target="../tags/tag110.xml"/><Relationship Id="rId348" Type="http://schemas.openxmlformats.org/officeDocument/2006/relationships/tags" Target="../tags/tag348.xml"/><Relationship Id="rId555" Type="http://schemas.openxmlformats.org/officeDocument/2006/relationships/tags" Target="../tags/tag555.xml"/><Relationship Id="rId762" Type="http://schemas.openxmlformats.org/officeDocument/2006/relationships/tags" Target="../tags/tag762.xml"/><Relationship Id="rId194" Type="http://schemas.openxmlformats.org/officeDocument/2006/relationships/tags" Target="../tags/tag194.xml"/><Relationship Id="rId208" Type="http://schemas.openxmlformats.org/officeDocument/2006/relationships/tags" Target="../tags/tag208.xml"/><Relationship Id="rId415" Type="http://schemas.openxmlformats.org/officeDocument/2006/relationships/tags" Target="../tags/tag415.xml"/><Relationship Id="rId622" Type="http://schemas.openxmlformats.org/officeDocument/2006/relationships/tags" Target="../tags/tag622.xml"/><Relationship Id="rId261" Type="http://schemas.openxmlformats.org/officeDocument/2006/relationships/tags" Target="../tags/tag261.xml"/><Relationship Id="rId499" Type="http://schemas.openxmlformats.org/officeDocument/2006/relationships/tags" Target="../tags/tag499.xml"/><Relationship Id="rId56" Type="http://schemas.openxmlformats.org/officeDocument/2006/relationships/tags" Target="../tags/tag56.xml"/><Relationship Id="rId359" Type="http://schemas.openxmlformats.org/officeDocument/2006/relationships/tags" Target="../tags/tag359.xml"/><Relationship Id="rId566" Type="http://schemas.openxmlformats.org/officeDocument/2006/relationships/tags" Target="../tags/tag566.xml"/><Relationship Id="rId773" Type="http://schemas.openxmlformats.org/officeDocument/2006/relationships/tags" Target="../tags/tag773.xml"/><Relationship Id="rId121" Type="http://schemas.openxmlformats.org/officeDocument/2006/relationships/tags" Target="../tags/tag121.xml"/><Relationship Id="rId219" Type="http://schemas.openxmlformats.org/officeDocument/2006/relationships/tags" Target="../tags/tag219.xml"/><Relationship Id="rId426" Type="http://schemas.openxmlformats.org/officeDocument/2006/relationships/tags" Target="../tags/tag426.xml"/><Relationship Id="rId633" Type="http://schemas.openxmlformats.org/officeDocument/2006/relationships/tags" Target="../tags/tag633.xml"/><Relationship Id="rId840" Type="http://schemas.openxmlformats.org/officeDocument/2006/relationships/tags" Target="../tags/tag840.xml"/><Relationship Id="rId67" Type="http://schemas.openxmlformats.org/officeDocument/2006/relationships/tags" Target="../tags/tag67.xml"/><Relationship Id="rId272" Type="http://schemas.openxmlformats.org/officeDocument/2006/relationships/tags" Target="../tags/tag272.xml"/><Relationship Id="rId577" Type="http://schemas.openxmlformats.org/officeDocument/2006/relationships/tags" Target="../tags/tag577.xml"/><Relationship Id="rId700" Type="http://schemas.openxmlformats.org/officeDocument/2006/relationships/tags" Target="../tags/tag700.xml"/><Relationship Id="rId132" Type="http://schemas.openxmlformats.org/officeDocument/2006/relationships/tags" Target="../tags/tag132.xml"/><Relationship Id="rId784" Type="http://schemas.openxmlformats.org/officeDocument/2006/relationships/tags" Target="../tags/tag784.xml"/><Relationship Id="rId437" Type="http://schemas.openxmlformats.org/officeDocument/2006/relationships/tags" Target="../tags/tag437.xml"/><Relationship Id="rId644" Type="http://schemas.openxmlformats.org/officeDocument/2006/relationships/tags" Target="../tags/tag644.xml"/><Relationship Id="rId283" Type="http://schemas.openxmlformats.org/officeDocument/2006/relationships/tags" Target="../tags/tag283.xml"/><Relationship Id="rId490" Type="http://schemas.openxmlformats.org/officeDocument/2006/relationships/tags" Target="../tags/tag490.xml"/><Relationship Id="rId504" Type="http://schemas.openxmlformats.org/officeDocument/2006/relationships/tags" Target="../tags/tag504.xml"/><Relationship Id="rId711" Type="http://schemas.openxmlformats.org/officeDocument/2006/relationships/tags" Target="../tags/tag711.xml"/><Relationship Id="rId78" Type="http://schemas.openxmlformats.org/officeDocument/2006/relationships/tags" Target="../tags/tag78.xml"/><Relationship Id="rId143" Type="http://schemas.openxmlformats.org/officeDocument/2006/relationships/tags" Target="../tags/tag143.xml"/><Relationship Id="rId350" Type="http://schemas.openxmlformats.org/officeDocument/2006/relationships/tags" Target="../tags/tag350.xml"/><Relationship Id="rId588" Type="http://schemas.openxmlformats.org/officeDocument/2006/relationships/tags" Target="../tags/tag588.xml"/><Relationship Id="rId795" Type="http://schemas.openxmlformats.org/officeDocument/2006/relationships/tags" Target="../tags/tag795.xml"/><Relationship Id="rId809" Type="http://schemas.openxmlformats.org/officeDocument/2006/relationships/tags" Target="../tags/tag809.xml"/><Relationship Id="rId9" Type="http://schemas.openxmlformats.org/officeDocument/2006/relationships/tags" Target="../tags/tag9.xml"/><Relationship Id="rId210" Type="http://schemas.openxmlformats.org/officeDocument/2006/relationships/tags" Target="../tags/tag210.xml"/><Relationship Id="rId448" Type="http://schemas.openxmlformats.org/officeDocument/2006/relationships/tags" Target="../tags/tag448.xml"/><Relationship Id="rId655" Type="http://schemas.openxmlformats.org/officeDocument/2006/relationships/tags" Target="../tags/tag655.xml"/><Relationship Id="rId294" Type="http://schemas.openxmlformats.org/officeDocument/2006/relationships/tags" Target="../tags/tag294.xml"/><Relationship Id="rId308" Type="http://schemas.openxmlformats.org/officeDocument/2006/relationships/tags" Target="../tags/tag308.xml"/><Relationship Id="rId515" Type="http://schemas.openxmlformats.org/officeDocument/2006/relationships/tags" Target="../tags/tag515.xml"/><Relationship Id="rId722" Type="http://schemas.openxmlformats.org/officeDocument/2006/relationships/tags" Target="../tags/tag722.xml"/><Relationship Id="rId89" Type="http://schemas.openxmlformats.org/officeDocument/2006/relationships/tags" Target="../tags/tag89.xml"/><Relationship Id="rId154" Type="http://schemas.openxmlformats.org/officeDocument/2006/relationships/tags" Target="../tags/tag154.xml"/><Relationship Id="rId361" Type="http://schemas.openxmlformats.org/officeDocument/2006/relationships/tags" Target="../tags/tag361.xml"/><Relationship Id="rId599" Type="http://schemas.openxmlformats.org/officeDocument/2006/relationships/tags" Target="../tags/tag599.xml"/><Relationship Id="rId459" Type="http://schemas.openxmlformats.org/officeDocument/2006/relationships/tags" Target="../tags/tag459.xml"/><Relationship Id="rId666" Type="http://schemas.openxmlformats.org/officeDocument/2006/relationships/tags" Target="../tags/tag666.xml"/><Relationship Id="rId16" Type="http://schemas.openxmlformats.org/officeDocument/2006/relationships/tags" Target="../tags/tag16.xml"/><Relationship Id="rId221" Type="http://schemas.openxmlformats.org/officeDocument/2006/relationships/tags" Target="../tags/tag221.xml"/><Relationship Id="rId319" Type="http://schemas.openxmlformats.org/officeDocument/2006/relationships/tags" Target="../tags/tag319.xml"/><Relationship Id="rId526" Type="http://schemas.openxmlformats.org/officeDocument/2006/relationships/tags" Target="../tags/tag526.xml"/><Relationship Id="rId733" Type="http://schemas.openxmlformats.org/officeDocument/2006/relationships/tags" Target="../tags/tag733.xml"/><Relationship Id="rId165" Type="http://schemas.openxmlformats.org/officeDocument/2006/relationships/tags" Target="../tags/tag165.xml"/><Relationship Id="rId372" Type="http://schemas.openxmlformats.org/officeDocument/2006/relationships/tags" Target="../tags/tag372.xml"/><Relationship Id="rId677" Type="http://schemas.openxmlformats.org/officeDocument/2006/relationships/tags" Target="../tags/tag677.xml"/><Relationship Id="rId800" Type="http://schemas.openxmlformats.org/officeDocument/2006/relationships/tags" Target="../tags/tag800.xml"/><Relationship Id="rId232" Type="http://schemas.openxmlformats.org/officeDocument/2006/relationships/tags" Target="../tags/tag232.xml"/><Relationship Id="rId27" Type="http://schemas.openxmlformats.org/officeDocument/2006/relationships/tags" Target="../tags/tag27.xml"/><Relationship Id="rId537" Type="http://schemas.openxmlformats.org/officeDocument/2006/relationships/tags" Target="../tags/tag537.xml"/><Relationship Id="rId744" Type="http://schemas.openxmlformats.org/officeDocument/2006/relationships/tags" Target="../tags/tag744.xml"/><Relationship Id="rId80" Type="http://schemas.openxmlformats.org/officeDocument/2006/relationships/tags" Target="../tags/tag80.xml"/><Relationship Id="rId176" Type="http://schemas.openxmlformats.org/officeDocument/2006/relationships/tags" Target="../tags/tag176.xml"/><Relationship Id="rId383" Type="http://schemas.openxmlformats.org/officeDocument/2006/relationships/tags" Target="../tags/tag383.xml"/><Relationship Id="rId590" Type="http://schemas.openxmlformats.org/officeDocument/2006/relationships/tags" Target="../tags/tag590.xml"/><Relationship Id="rId604" Type="http://schemas.openxmlformats.org/officeDocument/2006/relationships/tags" Target="../tags/tag604.xml"/><Relationship Id="rId811" Type="http://schemas.openxmlformats.org/officeDocument/2006/relationships/tags" Target="../tags/tag811.xml"/><Relationship Id="rId243" Type="http://schemas.openxmlformats.org/officeDocument/2006/relationships/tags" Target="../tags/tag243.xml"/><Relationship Id="rId450" Type="http://schemas.openxmlformats.org/officeDocument/2006/relationships/tags" Target="../tags/tag450.xml"/><Relationship Id="rId688" Type="http://schemas.openxmlformats.org/officeDocument/2006/relationships/tags" Target="../tags/tag688.xml"/><Relationship Id="rId38" Type="http://schemas.openxmlformats.org/officeDocument/2006/relationships/tags" Target="../tags/tag38.xml"/><Relationship Id="rId103" Type="http://schemas.openxmlformats.org/officeDocument/2006/relationships/tags" Target="../tags/tag103.xml"/><Relationship Id="rId310" Type="http://schemas.openxmlformats.org/officeDocument/2006/relationships/tags" Target="../tags/tag310.xml"/><Relationship Id="rId548" Type="http://schemas.openxmlformats.org/officeDocument/2006/relationships/tags" Target="../tags/tag548.xml"/><Relationship Id="rId755" Type="http://schemas.openxmlformats.org/officeDocument/2006/relationships/tags" Target="../tags/tag755.xml"/><Relationship Id="rId91" Type="http://schemas.openxmlformats.org/officeDocument/2006/relationships/tags" Target="../tags/tag91.xml"/><Relationship Id="rId187" Type="http://schemas.openxmlformats.org/officeDocument/2006/relationships/tags" Target="../tags/tag187.xml"/><Relationship Id="rId394" Type="http://schemas.openxmlformats.org/officeDocument/2006/relationships/tags" Target="../tags/tag394.xml"/><Relationship Id="rId408" Type="http://schemas.openxmlformats.org/officeDocument/2006/relationships/tags" Target="../tags/tag408.xml"/><Relationship Id="rId615" Type="http://schemas.openxmlformats.org/officeDocument/2006/relationships/tags" Target="../tags/tag615.xml"/><Relationship Id="rId822" Type="http://schemas.openxmlformats.org/officeDocument/2006/relationships/tags" Target="../tags/tag822.xml"/><Relationship Id="rId254" Type="http://schemas.openxmlformats.org/officeDocument/2006/relationships/tags" Target="../tags/tag254.xml"/><Relationship Id="rId699" Type="http://schemas.openxmlformats.org/officeDocument/2006/relationships/tags" Target="../tags/tag699.xml"/><Relationship Id="rId49" Type="http://schemas.openxmlformats.org/officeDocument/2006/relationships/tags" Target="../tags/tag49.xml"/><Relationship Id="rId114" Type="http://schemas.openxmlformats.org/officeDocument/2006/relationships/tags" Target="../tags/tag114.xml"/><Relationship Id="rId461" Type="http://schemas.openxmlformats.org/officeDocument/2006/relationships/tags" Target="../tags/tag461.xml"/><Relationship Id="rId559" Type="http://schemas.openxmlformats.org/officeDocument/2006/relationships/tags" Target="../tags/tag559.xml"/><Relationship Id="rId766" Type="http://schemas.openxmlformats.org/officeDocument/2006/relationships/tags" Target="../tags/tag766.xml"/><Relationship Id="rId198" Type="http://schemas.openxmlformats.org/officeDocument/2006/relationships/tags" Target="../tags/tag198.xml"/><Relationship Id="rId321" Type="http://schemas.openxmlformats.org/officeDocument/2006/relationships/tags" Target="../tags/tag321.xml"/><Relationship Id="rId419" Type="http://schemas.openxmlformats.org/officeDocument/2006/relationships/tags" Target="../tags/tag419.xml"/><Relationship Id="rId626" Type="http://schemas.openxmlformats.org/officeDocument/2006/relationships/tags" Target="../tags/tag626.xml"/><Relationship Id="rId833" Type="http://schemas.openxmlformats.org/officeDocument/2006/relationships/tags" Target="../tags/tag833.xml"/><Relationship Id="rId265" Type="http://schemas.openxmlformats.org/officeDocument/2006/relationships/tags" Target="../tags/tag265.xml"/><Relationship Id="rId472" Type="http://schemas.openxmlformats.org/officeDocument/2006/relationships/tags" Target="../tags/tag472.xml"/><Relationship Id="rId125" Type="http://schemas.openxmlformats.org/officeDocument/2006/relationships/tags" Target="../tags/tag125.xml"/><Relationship Id="rId332" Type="http://schemas.openxmlformats.org/officeDocument/2006/relationships/tags" Target="../tags/tag332.xml"/><Relationship Id="rId777" Type="http://schemas.openxmlformats.org/officeDocument/2006/relationships/tags" Target="../tags/tag777.xml"/><Relationship Id="rId637" Type="http://schemas.openxmlformats.org/officeDocument/2006/relationships/tags" Target="../tags/tag637.xml"/><Relationship Id="rId276" Type="http://schemas.openxmlformats.org/officeDocument/2006/relationships/tags" Target="../tags/tag276.xml"/><Relationship Id="rId483" Type="http://schemas.openxmlformats.org/officeDocument/2006/relationships/tags" Target="../tags/tag483.xml"/><Relationship Id="rId690" Type="http://schemas.openxmlformats.org/officeDocument/2006/relationships/tags" Target="../tags/tag690.xml"/><Relationship Id="rId704" Type="http://schemas.openxmlformats.org/officeDocument/2006/relationships/tags" Target="../tags/tag704.xml"/><Relationship Id="rId40" Type="http://schemas.openxmlformats.org/officeDocument/2006/relationships/tags" Target="../tags/tag40.xml"/><Relationship Id="rId136" Type="http://schemas.openxmlformats.org/officeDocument/2006/relationships/tags" Target="../tags/tag136.xml"/><Relationship Id="rId343" Type="http://schemas.openxmlformats.org/officeDocument/2006/relationships/tags" Target="../tags/tag343.xml"/><Relationship Id="rId550" Type="http://schemas.openxmlformats.org/officeDocument/2006/relationships/tags" Target="../tags/tag550.xml"/><Relationship Id="rId788" Type="http://schemas.openxmlformats.org/officeDocument/2006/relationships/tags" Target="../tags/tag788.xml"/><Relationship Id="rId203" Type="http://schemas.openxmlformats.org/officeDocument/2006/relationships/tags" Target="../tags/tag203.xml"/><Relationship Id="rId648" Type="http://schemas.openxmlformats.org/officeDocument/2006/relationships/tags" Target="../tags/tag648.xml"/><Relationship Id="rId287" Type="http://schemas.openxmlformats.org/officeDocument/2006/relationships/tags" Target="../tags/tag287.xml"/><Relationship Id="rId410" Type="http://schemas.openxmlformats.org/officeDocument/2006/relationships/tags" Target="../tags/tag410.xml"/><Relationship Id="rId494" Type="http://schemas.openxmlformats.org/officeDocument/2006/relationships/tags" Target="../tags/tag494.xml"/><Relationship Id="rId508" Type="http://schemas.openxmlformats.org/officeDocument/2006/relationships/tags" Target="../tags/tag508.xml"/><Relationship Id="rId715" Type="http://schemas.openxmlformats.org/officeDocument/2006/relationships/tags" Target="../tags/tag715.xml"/><Relationship Id="rId147" Type="http://schemas.openxmlformats.org/officeDocument/2006/relationships/tags" Target="../tags/tag147.xml"/><Relationship Id="rId354" Type="http://schemas.openxmlformats.org/officeDocument/2006/relationships/tags" Target="../tags/tag354.xml"/><Relationship Id="rId799" Type="http://schemas.openxmlformats.org/officeDocument/2006/relationships/tags" Target="../tags/tag799.xml"/><Relationship Id="rId51" Type="http://schemas.openxmlformats.org/officeDocument/2006/relationships/tags" Target="../tags/tag51.xml"/><Relationship Id="rId561" Type="http://schemas.openxmlformats.org/officeDocument/2006/relationships/tags" Target="../tags/tag561.xml"/><Relationship Id="rId659" Type="http://schemas.openxmlformats.org/officeDocument/2006/relationships/tags" Target="../tags/tag659.xml"/><Relationship Id="rId214" Type="http://schemas.openxmlformats.org/officeDocument/2006/relationships/tags" Target="../tags/tag214.xml"/><Relationship Id="rId298" Type="http://schemas.openxmlformats.org/officeDocument/2006/relationships/tags" Target="../tags/tag298.xml"/><Relationship Id="rId421" Type="http://schemas.openxmlformats.org/officeDocument/2006/relationships/tags" Target="../tags/tag421.xml"/><Relationship Id="rId519" Type="http://schemas.openxmlformats.org/officeDocument/2006/relationships/tags" Target="../tags/tag519.xml"/><Relationship Id="rId158" Type="http://schemas.openxmlformats.org/officeDocument/2006/relationships/tags" Target="../tags/tag158.xml"/><Relationship Id="rId726" Type="http://schemas.openxmlformats.org/officeDocument/2006/relationships/tags" Target="../tags/tag726.xml"/><Relationship Id="rId62" Type="http://schemas.openxmlformats.org/officeDocument/2006/relationships/tags" Target="../tags/tag62.xml"/><Relationship Id="rId365" Type="http://schemas.openxmlformats.org/officeDocument/2006/relationships/tags" Target="../tags/tag365.xml"/><Relationship Id="rId572" Type="http://schemas.openxmlformats.org/officeDocument/2006/relationships/tags" Target="../tags/tag572.xml"/><Relationship Id="rId225" Type="http://schemas.openxmlformats.org/officeDocument/2006/relationships/tags" Target="../tags/tag225.xml"/><Relationship Id="rId432" Type="http://schemas.openxmlformats.org/officeDocument/2006/relationships/tags" Target="../tags/tag432.xml"/><Relationship Id="rId737" Type="http://schemas.openxmlformats.org/officeDocument/2006/relationships/tags" Target="../tags/tag737.xml"/><Relationship Id="rId73" Type="http://schemas.openxmlformats.org/officeDocument/2006/relationships/tags" Target="../tags/tag73.xml"/><Relationship Id="rId169" Type="http://schemas.openxmlformats.org/officeDocument/2006/relationships/tags" Target="../tags/tag169.xml"/><Relationship Id="rId376" Type="http://schemas.openxmlformats.org/officeDocument/2006/relationships/tags" Target="../tags/tag376.xml"/><Relationship Id="rId583" Type="http://schemas.openxmlformats.org/officeDocument/2006/relationships/tags" Target="../tags/tag583.xml"/><Relationship Id="rId790" Type="http://schemas.openxmlformats.org/officeDocument/2006/relationships/tags" Target="../tags/tag790.xml"/><Relationship Id="rId804" Type="http://schemas.openxmlformats.org/officeDocument/2006/relationships/tags" Target="../tags/tag804.xml"/><Relationship Id="rId4" Type="http://schemas.openxmlformats.org/officeDocument/2006/relationships/tags" Target="../tags/tag4.xml"/><Relationship Id="rId236" Type="http://schemas.openxmlformats.org/officeDocument/2006/relationships/tags" Target="../tags/tag236.xml"/><Relationship Id="rId443" Type="http://schemas.openxmlformats.org/officeDocument/2006/relationships/tags" Target="../tags/tag443.xml"/><Relationship Id="rId650" Type="http://schemas.openxmlformats.org/officeDocument/2006/relationships/tags" Target="../tags/tag650.xml"/><Relationship Id="rId303" Type="http://schemas.openxmlformats.org/officeDocument/2006/relationships/tags" Target="../tags/tag303.xml"/><Relationship Id="rId748" Type="http://schemas.openxmlformats.org/officeDocument/2006/relationships/tags" Target="../tags/tag748.xml"/><Relationship Id="rId84" Type="http://schemas.openxmlformats.org/officeDocument/2006/relationships/tags" Target="../tags/tag84.xml"/><Relationship Id="rId387" Type="http://schemas.openxmlformats.org/officeDocument/2006/relationships/tags" Target="../tags/tag387.xml"/><Relationship Id="rId510" Type="http://schemas.openxmlformats.org/officeDocument/2006/relationships/tags" Target="../tags/tag510.xml"/><Relationship Id="rId594" Type="http://schemas.openxmlformats.org/officeDocument/2006/relationships/tags" Target="../tags/tag594.xml"/><Relationship Id="rId608" Type="http://schemas.openxmlformats.org/officeDocument/2006/relationships/tags" Target="../tags/tag608.xml"/><Relationship Id="rId815" Type="http://schemas.openxmlformats.org/officeDocument/2006/relationships/tags" Target="../tags/tag815.xml"/><Relationship Id="rId247" Type="http://schemas.openxmlformats.org/officeDocument/2006/relationships/tags" Target="../tags/tag247.xml"/><Relationship Id="rId107" Type="http://schemas.openxmlformats.org/officeDocument/2006/relationships/tags" Target="../tags/tag107.xml"/><Relationship Id="rId454" Type="http://schemas.openxmlformats.org/officeDocument/2006/relationships/tags" Target="../tags/tag454.xml"/><Relationship Id="rId661" Type="http://schemas.openxmlformats.org/officeDocument/2006/relationships/tags" Target="../tags/tag661.xml"/><Relationship Id="rId759" Type="http://schemas.openxmlformats.org/officeDocument/2006/relationships/tags" Target="../tags/tag759.xml"/><Relationship Id="rId11" Type="http://schemas.openxmlformats.org/officeDocument/2006/relationships/tags" Target="../tags/tag11.xml"/><Relationship Id="rId314" Type="http://schemas.openxmlformats.org/officeDocument/2006/relationships/tags" Target="../tags/tag314.xml"/><Relationship Id="rId398" Type="http://schemas.openxmlformats.org/officeDocument/2006/relationships/tags" Target="../tags/tag398.xml"/><Relationship Id="rId521" Type="http://schemas.openxmlformats.org/officeDocument/2006/relationships/tags" Target="../tags/tag521.xml"/><Relationship Id="rId619" Type="http://schemas.openxmlformats.org/officeDocument/2006/relationships/tags" Target="../tags/tag619.xml"/><Relationship Id="rId95" Type="http://schemas.openxmlformats.org/officeDocument/2006/relationships/tags" Target="../tags/tag95.xml"/><Relationship Id="rId160" Type="http://schemas.openxmlformats.org/officeDocument/2006/relationships/tags" Target="../tags/tag160.xml"/><Relationship Id="rId826" Type="http://schemas.openxmlformats.org/officeDocument/2006/relationships/tags" Target="../tags/tag826.xml"/><Relationship Id="rId258" Type="http://schemas.openxmlformats.org/officeDocument/2006/relationships/tags" Target="../tags/tag258.xml"/><Relationship Id="rId465" Type="http://schemas.openxmlformats.org/officeDocument/2006/relationships/tags" Target="../tags/tag465.xml"/><Relationship Id="rId672" Type="http://schemas.openxmlformats.org/officeDocument/2006/relationships/tags" Target="../tags/tag672.xml"/><Relationship Id="rId22" Type="http://schemas.openxmlformats.org/officeDocument/2006/relationships/tags" Target="../tags/tag22.xml"/><Relationship Id="rId118" Type="http://schemas.openxmlformats.org/officeDocument/2006/relationships/tags" Target="../tags/tag118.xml"/><Relationship Id="rId325" Type="http://schemas.openxmlformats.org/officeDocument/2006/relationships/tags" Target="../tags/tag325.xml"/><Relationship Id="rId532" Type="http://schemas.openxmlformats.org/officeDocument/2006/relationships/tags" Target="../tags/tag532.xml"/><Relationship Id="rId171" Type="http://schemas.openxmlformats.org/officeDocument/2006/relationships/tags" Target="../tags/tag171.xml"/><Relationship Id="rId837" Type="http://schemas.openxmlformats.org/officeDocument/2006/relationships/tags" Target="../tags/tag837.xml"/><Relationship Id="rId269" Type="http://schemas.openxmlformats.org/officeDocument/2006/relationships/tags" Target="../tags/tag269.xml"/><Relationship Id="rId476" Type="http://schemas.openxmlformats.org/officeDocument/2006/relationships/tags" Target="../tags/tag476.xml"/><Relationship Id="rId683" Type="http://schemas.openxmlformats.org/officeDocument/2006/relationships/tags" Target="../tags/tag683.xml"/><Relationship Id="rId33" Type="http://schemas.openxmlformats.org/officeDocument/2006/relationships/tags" Target="../tags/tag33.xml"/><Relationship Id="rId129" Type="http://schemas.openxmlformats.org/officeDocument/2006/relationships/tags" Target="../tags/tag129.xml"/><Relationship Id="rId336" Type="http://schemas.openxmlformats.org/officeDocument/2006/relationships/tags" Target="../tags/tag336.xml"/><Relationship Id="rId543" Type="http://schemas.openxmlformats.org/officeDocument/2006/relationships/tags" Target="../tags/tag543.xml"/><Relationship Id="rId182" Type="http://schemas.openxmlformats.org/officeDocument/2006/relationships/tags" Target="../tags/tag182.xml"/><Relationship Id="rId403" Type="http://schemas.openxmlformats.org/officeDocument/2006/relationships/tags" Target="../tags/tag403.xml"/><Relationship Id="rId750" Type="http://schemas.openxmlformats.org/officeDocument/2006/relationships/tags" Target="../tags/tag750.xml"/><Relationship Id="rId487" Type="http://schemas.openxmlformats.org/officeDocument/2006/relationships/tags" Target="../tags/tag487.xml"/><Relationship Id="rId610" Type="http://schemas.openxmlformats.org/officeDocument/2006/relationships/tags" Target="../tags/tag610.xml"/><Relationship Id="rId694" Type="http://schemas.openxmlformats.org/officeDocument/2006/relationships/tags" Target="../tags/tag694.xml"/><Relationship Id="rId708" Type="http://schemas.openxmlformats.org/officeDocument/2006/relationships/tags" Target="../tags/tag708.xml"/><Relationship Id="rId347" Type="http://schemas.openxmlformats.org/officeDocument/2006/relationships/tags" Target="../tags/tag347.xml"/><Relationship Id="rId44" Type="http://schemas.openxmlformats.org/officeDocument/2006/relationships/tags" Target="../tags/tag44.xml"/><Relationship Id="rId554" Type="http://schemas.openxmlformats.org/officeDocument/2006/relationships/tags" Target="../tags/tag554.xml"/><Relationship Id="rId761" Type="http://schemas.openxmlformats.org/officeDocument/2006/relationships/tags" Target="../tags/tag761.xml"/><Relationship Id="rId193" Type="http://schemas.openxmlformats.org/officeDocument/2006/relationships/tags" Target="../tags/tag193.xml"/><Relationship Id="rId207" Type="http://schemas.openxmlformats.org/officeDocument/2006/relationships/tags" Target="../tags/tag207.xml"/><Relationship Id="rId414" Type="http://schemas.openxmlformats.org/officeDocument/2006/relationships/tags" Target="../tags/tag414.xml"/><Relationship Id="rId498" Type="http://schemas.openxmlformats.org/officeDocument/2006/relationships/tags" Target="../tags/tag498.xml"/><Relationship Id="rId621" Type="http://schemas.openxmlformats.org/officeDocument/2006/relationships/tags" Target="../tags/tag621.xml"/><Relationship Id="rId260" Type="http://schemas.openxmlformats.org/officeDocument/2006/relationships/tags" Target="../tags/tag260.xml"/><Relationship Id="rId719" Type="http://schemas.openxmlformats.org/officeDocument/2006/relationships/tags" Target="../tags/tag719.xml"/><Relationship Id="rId55" Type="http://schemas.openxmlformats.org/officeDocument/2006/relationships/tags" Target="../tags/tag55.xml"/><Relationship Id="rId120" Type="http://schemas.openxmlformats.org/officeDocument/2006/relationships/tags" Target="../tags/tag120.xml"/><Relationship Id="rId358" Type="http://schemas.openxmlformats.org/officeDocument/2006/relationships/tags" Target="../tags/tag358.xml"/><Relationship Id="rId565" Type="http://schemas.openxmlformats.org/officeDocument/2006/relationships/tags" Target="../tags/tag565.xml"/><Relationship Id="rId772" Type="http://schemas.openxmlformats.org/officeDocument/2006/relationships/tags" Target="../tags/tag772.xml"/><Relationship Id="rId218" Type="http://schemas.openxmlformats.org/officeDocument/2006/relationships/tags" Target="../tags/tag218.xml"/><Relationship Id="rId425" Type="http://schemas.openxmlformats.org/officeDocument/2006/relationships/tags" Target="../tags/tag425.xml"/><Relationship Id="rId632" Type="http://schemas.openxmlformats.org/officeDocument/2006/relationships/tags" Target="../tags/tag632.xml"/></Relationships>
</file>

<file path=ppt/slides/_rels/slide10.xml.rels><?xml version="1.0" encoding="UTF-8" standalone="yes"?>
<Relationships xmlns="http://schemas.openxmlformats.org/package/2006/relationships"><Relationship Id="rId8" Type="http://schemas.openxmlformats.org/officeDocument/2006/relationships/tags" Target="../tags/tag848.xml"/><Relationship Id="rId13" Type="http://schemas.openxmlformats.org/officeDocument/2006/relationships/tags" Target="../tags/tag853.xml"/><Relationship Id="rId18" Type="http://schemas.openxmlformats.org/officeDocument/2006/relationships/slideLayout" Target="../slideLayouts/slideLayout12.xml"/><Relationship Id="rId3" Type="http://schemas.openxmlformats.org/officeDocument/2006/relationships/tags" Target="../tags/tag843.xml"/><Relationship Id="rId7" Type="http://schemas.openxmlformats.org/officeDocument/2006/relationships/tags" Target="../tags/tag847.xml"/><Relationship Id="rId12" Type="http://schemas.openxmlformats.org/officeDocument/2006/relationships/tags" Target="../tags/tag852.xml"/><Relationship Id="rId17" Type="http://schemas.openxmlformats.org/officeDocument/2006/relationships/tags" Target="../tags/tag857.xml"/><Relationship Id="rId2" Type="http://schemas.openxmlformats.org/officeDocument/2006/relationships/tags" Target="../tags/tag842.xml"/><Relationship Id="rId16" Type="http://schemas.openxmlformats.org/officeDocument/2006/relationships/tags" Target="../tags/tag856.xml"/><Relationship Id="rId20" Type="http://schemas.openxmlformats.org/officeDocument/2006/relationships/image" Target="../media/image3.svg"/><Relationship Id="rId1" Type="http://schemas.openxmlformats.org/officeDocument/2006/relationships/tags" Target="../tags/tag841.xml"/><Relationship Id="rId6" Type="http://schemas.openxmlformats.org/officeDocument/2006/relationships/tags" Target="../tags/tag846.xml"/><Relationship Id="rId11" Type="http://schemas.openxmlformats.org/officeDocument/2006/relationships/tags" Target="../tags/tag851.xml"/><Relationship Id="rId5" Type="http://schemas.openxmlformats.org/officeDocument/2006/relationships/tags" Target="../tags/tag845.xml"/><Relationship Id="rId15" Type="http://schemas.openxmlformats.org/officeDocument/2006/relationships/tags" Target="../tags/tag855.xml"/><Relationship Id="rId10" Type="http://schemas.openxmlformats.org/officeDocument/2006/relationships/tags" Target="../tags/tag850.xml"/><Relationship Id="rId19" Type="http://schemas.openxmlformats.org/officeDocument/2006/relationships/image" Target="../media/image2.png"/><Relationship Id="rId4" Type="http://schemas.openxmlformats.org/officeDocument/2006/relationships/tags" Target="../tags/tag844.xml"/><Relationship Id="rId9" Type="http://schemas.openxmlformats.org/officeDocument/2006/relationships/tags" Target="../tags/tag849.xml"/><Relationship Id="rId14" Type="http://schemas.openxmlformats.org/officeDocument/2006/relationships/tags" Target="../tags/tag854.xml"/></Relationships>
</file>

<file path=ppt/slides/_rels/slide11.xml.rels><?xml version="1.0" encoding="UTF-8" standalone="yes"?>
<Relationships xmlns="http://schemas.openxmlformats.org/package/2006/relationships"><Relationship Id="rId13" Type="http://schemas.openxmlformats.org/officeDocument/2006/relationships/tags" Target="../tags/tag870.xml"/><Relationship Id="rId18" Type="http://schemas.openxmlformats.org/officeDocument/2006/relationships/tags" Target="../tags/tag875.xml"/><Relationship Id="rId26" Type="http://schemas.openxmlformats.org/officeDocument/2006/relationships/tags" Target="../tags/tag883.xml"/><Relationship Id="rId3" Type="http://schemas.openxmlformats.org/officeDocument/2006/relationships/tags" Target="../tags/tag860.xml"/><Relationship Id="rId21" Type="http://schemas.openxmlformats.org/officeDocument/2006/relationships/tags" Target="../tags/tag878.xml"/><Relationship Id="rId34" Type="http://schemas.openxmlformats.org/officeDocument/2006/relationships/image" Target="../media/image2.png"/><Relationship Id="rId7" Type="http://schemas.openxmlformats.org/officeDocument/2006/relationships/tags" Target="../tags/tag864.xml"/><Relationship Id="rId12" Type="http://schemas.openxmlformats.org/officeDocument/2006/relationships/tags" Target="../tags/tag869.xml"/><Relationship Id="rId17" Type="http://schemas.openxmlformats.org/officeDocument/2006/relationships/tags" Target="../tags/tag874.xml"/><Relationship Id="rId25" Type="http://schemas.openxmlformats.org/officeDocument/2006/relationships/tags" Target="../tags/tag882.xml"/><Relationship Id="rId33" Type="http://schemas.openxmlformats.org/officeDocument/2006/relationships/slideLayout" Target="../slideLayouts/slideLayout12.xml"/><Relationship Id="rId2" Type="http://schemas.openxmlformats.org/officeDocument/2006/relationships/tags" Target="../tags/tag859.xml"/><Relationship Id="rId16" Type="http://schemas.openxmlformats.org/officeDocument/2006/relationships/tags" Target="../tags/tag873.xml"/><Relationship Id="rId20" Type="http://schemas.openxmlformats.org/officeDocument/2006/relationships/tags" Target="../tags/tag877.xml"/><Relationship Id="rId29" Type="http://schemas.openxmlformats.org/officeDocument/2006/relationships/tags" Target="../tags/tag886.xml"/><Relationship Id="rId1" Type="http://schemas.openxmlformats.org/officeDocument/2006/relationships/tags" Target="../tags/tag858.xml"/><Relationship Id="rId6" Type="http://schemas.openxmlformats.org/officeDocument/2006/relationships/tags" Target="../tags/tag863.xml"/><Relationship Id="rId11" Type="http://schemas.openxmlformats.org/officeDocument/2006/relationships/tags" Target="../tags/tag868.xml"/><Relationship Id="rId24" Type="http://schemas.openxmlformats.org/officeDocument/2006/relationships/tags" Target="../tags/tag881.xml"/><Relationship Id="rId32" Type="http://schemas.openxmlformats.org/officeDocument/2006/relationships/tags" Target="../tags/tag889.xml"/><Relationship Id="rId5" Type="http://schemas.openxmlformats.org/officeDocument/2006/relationships/tags" Target="../tags/tag862.xml"/><Relationship Id="rId15" Type="http://schemas.openxmlformats.org/officeDocument/2006/relationships/tags" Target="../tags/tag872.xml"/><Relationship Id="rId23" Type="http://schemas.openxmlformats.org/officeDocument/2006/relationships/tags" Target="../tags/tag880.xml"/><Relationship Id="rId28" Type="http://schemas.openxmlformats.org/officeDocument/2006/relationships/tags" Target="../tags/tag885.xml"/><Relationship Id="rId10" Type="http://schemas.openxmlformats.org/officeDocument/2006/relationships/tags" Target="../tags/tag867.xml"/><Relationship Id="rId19" Type="http://schemas.openxmlformats.org/officeDocument/2006/relationships/tags" Target="../tags/tag876.xml"/><Relationship Id="rId31" Type="http://schemas.openxmlformats.org/officeDocument/2006/relationships/tags" Target="../tags/tag888.xml"/><Relationship Id="rId4" Type="http://schemas.openxmlformats.org/officeDocument/2006/relationships/tags" Target="../tags/tag861.xml"/><Relationship Id="rId9" Type="http://schemas.openxmlformats.org/officeDocument/2006/relationships/tags" Target="../tags/tag866.xml"/><Relationship Id="rId14" Type="http://schemas.openxmlformats.org/officeDocument/2006/relationships/tags" Target="../tags/tag871.xml"/><Relationship Id="rId22" Type="http://schemas.openxmlformats.org/officeDocument/2006/relationships/tags" Target="../tags/tag879.xml"/><Relationship Id="rId27" Type="http://schemas.openxmlformats.org/officeDocument/2006/relationships/tags" Target="../tags/tag884.xml"/><Relationship Id="rId30" Type="http://schemas.openxmlformats.org/officeDocument/2006/relationships/tags" Target="../tags/tag887.xml"/><Relationship Id="rId35" Type="http://schemas.openxmlformats.org/officeDocument/2006/relationships/image" Target="../media/image3.svg"/><Relationship Id="rId8" Type="http://schemas.openxmlformats.org/officeDocument/2006/relationships/tags" Target="../tags/tag865.xml"/></Relationships>
</file>

<file path=ppt/slides/_rels/slide12.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png"/><Relationship Id="rId1" Type="http://schemas.openxmlformats.org/officeDocument/2006/relationships/slideLayout" Target="../slideLayouts/slideLayout7.xml"/><Relationship Id="rId5" Type="http://schemas.openxmlformats.org/officeDocument/2006/relationships/image" Target="../media/image3.svg"/><Relationship Id="rId4" Type="http://schemas.openxmlformats.org/officeDocument/2006/relationships/image" Target="../media/image2.png"/></Relationships>
</file>

<file path=ppt/slides/_rels/slide1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slideLayout" Target="../slideLayouts/slideLayout7.xml"/><Relationship Id="rId1" Type="http://schemas.openxmlformats.org/officeDocument/2006/relationships/video" Target="https://www.youtube.com/embed/o4Cw2ASwSnU?feature=oembed" TargetMode="External"/><Relationship Id="rId5" Type="http://schemas.openxmlformats.org/officeDocument/2006/relationships/image" Target="../media/image12.jpeg"/><Relationship Id="rId4" Type="http://schemas.openxmlformats.org/officeDocument/2006/relationships/image" Target="../media/image3.svg"/></Relationships>
</file>

<file path=ppt/slides/_rels/slide14.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png"/><Relationship Id="rId1" Type="http://schemas.openxmlformats.org/officeDocument/2006/relationships/slideLayout" Target="../slideLayouts/slideLayout7.xml"/><Relationship Id="rId5" Type="http://schemas.openxmlformats.org/officeDocument/2006/relationships/image" Target="../media/image3.svg"/><Relationship Id="rId4" Type="http://schemas.openxmlformats.org/officeDocument/2006/relationships/image" Target="../media/image2.png"/></Relationships>
</file>

<file path=ppt/slides/_rels/slide15.xml.rels><?xml version="1.0" encoding="UTF-8" standalone="yes"?>
<Relationships xmlns="http://schemas.openxmlformats.org/package/2006/relationships"><Relationship Id="rId8" Type="http://schemas.openxmlformats.org/officeDocument/2006/relationships/tags" Target="../tags/tag897.xml"/><Relationship Id="rId13" Type="http://schemas.openxmlformats.org/officeDocument/2006/relationships/tags" Target="../tags/tag902.xml"/><Relationship Id="rId18" Type="http://schemas.openxmlformats.org/officeDocument/2006/relationships/slideLayout" Target="../slideLayouts/slideLayout12.xml"/><Relationship Id="rId3" Type="http://schemas.openxmlformats.org/officeDocument/2006/relationships/tags" Target="../tags/tag892.xml"/><Relationship Id="rId7" Type="http://schemas.openxmlformats.org/officeDocument/2006/relationships/tags" Target="../tags/tag896.xml"/><Relationship Id="rId12" Type="http://schemas.openxmlformats.org/officeDocument/2006/relationships/tags" Target="../tags/tag901.xml"/><Relationship Id="rId17" Type="http://schemas.openxmlformats.org/officeDocument/2006/relationships/tags" Target="../tags/tag906.xml"/><Relationship Id="rId2" Type="http://schemas.openxmlformats.org/officeDocument/2006/relationships/tags" Target="../tags/tag891.xml"/><Relationship Id="rId16" Type="http://schemas.openxmlformats.org/officeDocument/2006/relationships/tags" Target="../tags/tag905.xml"/><Relationship Id="rId1" Type="http://schemas.openxmlformats.org/officeDocument/2006/relationships/tags" Target="../tags/tag890.xml"/><Relationship Id="rId6" Type="http://schemas.openxmlformats.org/officeDocument/2006/relationships/tags" Target="../tags/tag895.xml"/><Relationship Id="rId11" Type="http://schemas.openxmlformats.org/officeDocument/2006/relationships/tags" Target="../tags/tag900.xml"/><Relationship Id="rId5" Type="http://schemas.openxmlformats.org/officeDocument/2006/relationships/tags" Target="../tags/tag894.xml"/><Relationship Id="rId15" Type="http://schemas.openxmlformats.org/officeDocument/2006/relationships/tags" Target="../tags/tag904.xml"/><Relationship Id="rId10" Type="http://schemas.openxmlformats.org/officeDocument/2006/relationships/tags" Target="../tags/tag899.xml"/><Relationship Id="rId4" Type="http://schemas.openxmlformats.org/officeDocument/2006/relationships/tags" Target="../tags/tag893.xml"/><Relationship Id="rId9" Type="http://schemas.openxmlformats.org/officeDocument/2006/relationships/tags" Target="../tags/tag898.xml"/><Relationship Id="rId14" Type="http://schemas.openxmlformats.org/officeDocument/2006/relationships/tags" Target="../tags/tag903.xml"/></Relationships>
</file>

<file path=ppt/slides/_rels/slide16.xml.rels><?xml version="1.0" encoding="UTF-8" standalone="yes"?>
<Relationships xmlns="http://schemas.openxmlformats.org/package/2006/relationships"><Relationship Id="rId13" Type="http://schemas.openxmlformats.org/officeDocument/2006/relationships/tags" Target="../tags/tag919.xml"/><Relationship Id="rId18" Type="http://schemas.openxmlformats.org/officeDocument/2006/relationships/tags" Target="../tags/tag924.xml"/><Relationship Id="rId26" Type="http://schemas.openxmlformats.org/officeDocument/2006/relationships/tags" Target="../tags/tag932.xml"/><Relationship Id="rId3" Type="http://schemas.openxmlformats.org/officeDocument/2006/relationships/tags" Target="../tags/tag909.xml"/><Relationship Id="rId21" Type="http://schemas.openxmlformats.org/officeDocument/2006/relationships/tags" Target="../tags/tag927.xml"/><Relationship Id="rId7" Type="http://schemas.openxmlformats.org/officeDocument/2006/relationships/tags" Target="../tags/tag913.xml"/><Relationship Id="rId12" Type="http://schemas.openxmlformats.org/officeDocument/2006/relationships/tags" Target="../tags/tag918.xml"/><Relationship Id="rId17" Type="http://schemas.openxmlformats.org/officeDocument/2006/relationships/tags" Target="../tags/tag923.xml"/><Relationship Id="rId25" Type="http://schemas.openxmlformats.org/officeDocument/2006/relationships/tags" Target="../tags/tag931.xml"/><Relationship Id="rId33" Type="http://schemas.openxmlformats.org/officeDocument/2006/relationships/slideLayout" Target="../slideLayouts/slideLayout12.xml"/><Relationship Id="rId2" Type="http://schemas.openxmlformats.org/officeDocument/2006/relationships/tags" Target="../tags/tag908.xml"/><Relationship Id="rId16" Type="http://schemas.openxmlformats.org/officeDocument/2006/relationships/tags" Target="../tags/tag922.xml"/><Relationship Id="rId20" Type="http://schemas.openxmlformats.org/officeDocument/2006/relationships/tags" Target="../tags/tag926.xml"/><Relationship Id="rId29" Type="http://schemas.openxmlformats.org/officeDocument/2006/relationships/tags" Target="../tags/tag935.xml"/><Relationship Id="rId1" Type="http://schemas.openxmlformats.org/officeDocument/2006/relationships/tags" Target="../tags/tag907.xml"/><Relationship Id="rId6" Type="http://schemas.openxmlformats.org/officeDocument/2006/relationships/tags" Target="../tags/tag912.xml"/><Relationship Id="rId11" Type="http://schemas.openxmlformats.org/officeDocument/2006/relationships/tags" Target="../tags/tag917.xml"/><Relationship Id="rId24" Type="http://schemas.openxmlformats.org/officeDocument/2006/relationships/tags" Target="../tags/tag930.xml"/><Relationship Id="rId32" Type="http://schemas.openxmlformats.org/officeDocument/2006/relationships/tags" Target="../tags/tag938.xml"/><Relationship Id="rId5" Type="http://schemas.openxmlformats.org/officeDocument/2006/relationships/tags" Target="../tags/tag911.xml"/><Relationship Id="rId15" Type="http://schemas.openxmlformats.org/officeDocument/2006/relationships/tags" Target="../tags/tag921.xml"/><Relationship Id="rId23" Type="http://schemas.openxmlformats.org/officeDocument/2006/relationships/tags" Target="../tags/tag929.xml"/><Relationship Id="rId28" Type="http://schemas.openxmlformats.org/officeDocument/2006/relationships/tags" Target="../tags/tag934.xml"/><Relationship Id="rId10" Type="http://schemas.openxmlformats.org/officeDocument/2006/relationships/tags" Target="../tags/tag916.xml"/><Relationship Id="rId19" Type="http://schemas.openxmlformats.org/officeDocument/2006/relationships/tags" Target="../tags/tag925.xml"/><Relationship Id="rId31" Type="http://schemas.openxmlformats.org/officeDocument/2006/relationships/tags" Target="../tags/tag937.xml"/><Relationship Id="rId4" Type="http://schemas.openxmlformats.org/officeDocument/2006/relationships/tags" Target="../tags/tag910.xml"/><Relationship Id="rId9" Type="http://schemas.openxmlformats.org/officeDocument/2006/relationships/tags" Target="../tags/tag915.xml"/><Relationship Id="rId14" Type="http://schemas.openxmlformats.org/officeDocument/2006/relationships/tags" Target="../tags/tag920.xml"/><Relationship Id="rId22" Type="http://schemas.openxmlformats.org/officeDocument/2006/relationships/tags" Target="../tags/tag928.xml"/><Relationship Id="rId27" Type="http://schemas.openxmlformats.org/officeDocument/2006/relationships/tags" Target="../tags/tag933.xml"/><Relationship Id="rId30" Type="http://schemas.openxmlformats.org/officeDocument/2006/relationships/tags" Target="../tags/tag936.xml"/><Relationship Id="rId8" Type="http://schemas.openxmlformats.org/officeDocument/2006/relationships/tags" Target="../tags/tag914.xml"/></Relationships>
</file>

<file path=ppt/slides/_rels/slide17.xml.rels><?xml version="1.0" encoding="UTF-8" standalone="yes"?>
<Relationships xmlns="http://schemas.openxmlformats.org/package/2006/relationships"><Relationship Id="rId8" Type="http://schemas.openxmlformats.org/officeDocument/2006/relationships/tags" Target="../tags/tag946.xml"/><Relationship Id="rId13" Type="http://schemas.openxmlformats.org/officeDocument/2006/relationships/tags" Target="../tags/tag951.xml"/><Relationship Id="rId18" Type="http://schemas.openxmlformats.org/officeDocument/2006/relationships/slideLayout" Target="../slideLayouts/slideLayout12.xml"/><Relationship Id="rId3" Type="http://schemas.openxmlformats.org/officeDocument/2006/relationships/tags" Target="../tags/tag941.xml"/><Relationship Id="rId7" Type="http://schemas.openxmlformats.org/officeDocument/2006/relationships/tags" Target="../tags/tag945.xml"/><Relationship Id="rId12" Type="http://schemas.openxmlformats.org/officeDocument/2006/relationships/tags" Target="../tags/tag950.xml"/><Relationship Id="rId17" Type="http://schemas.openxmlformats.org/officeDocument/2006/relationships/tags" Target="../tags/tag955.xml"/><Relationship Id="rId2" Type="http://schemas.openxmlformats.org/officeDocument/2006/relationships/tags" Target="../tags/tag940.xml"/><Relationship Id="rId16" Type="http://schemas.openxmlformats.org/officeDocument/2006/relationships/tags" Target="../tags/tag954.xml"/><Relationship Id="rId1" Type="http://schemas.openxmlformats.org/officeDocument/2006/relationships/tags" Target="../tags/tag939.xml"/><Relationship Id="rId6" Type="http://schemas.openxmlformats.org/officeDocument/2006/relationships/tags" Target="../tags/tag944.xml"/><Relationship Id="rId11" Type="http://schemas.openxmlformats.org/officeDocument/2006/relationships/tags" Target="../tags/tag949.xml"/><Relationship Id="rId5" Type="http://schemas.openxmlformats.org/officeDocument/2006/relationships/tags" Target="../tags/tag943.xml"/><Relationship Id="rId15" Type="http://schemas.openxmlformats.org/officeDocument/2006/relationships/tags" Target="../tags/tag953.xml"/><Relationship Id="rId10" Type="http://schemas.openxmlformats.org/officeDocument/2006/relationships/tags" Target="../tags/tag948.xml"/><Relationship Id="rId4" Type="http://schemas.openxmlformats.org/officeDocument/2006/relationships/tags" Target="../tags/tag942.xml"/><Relationship Id="rId9" Type="http://schemas.openxmlformats.org/officeDocument/2006/relationships/tags" Target="../tags/tag947.xml"/><Relationship Id="rId14" Type="http://schemas.openxmlformats.org/officeDocument/2006/relationships/tags" Target="../tags/tag952.xml"/></Relationships>
</file>

<file path=ppt/slides/_rels/slide18.xml.rels><?xml version="1.0" encoding="UTF-8" standalone="yes"?>
<Relationships xmlns="http://schemas.openxmlformats.org/package/2006/relationships"><Relationship Id="rId8" Type="http://schemas.openxmlformats.org/officeDocument/2006/relationships/tags" Target="../tags/tag963.xml"/><Relationship Id="rId13" Type="http://schemas.openxmlformats.org/officeDocument/2006/relationships/tags" Target="../tags/tag968.xml"/><Relationship Id="rId18" Type="http://schemas.openxmlformats.org/officeDocument/2006/relationships/tags" Target="../tags/tag973.xml"/><Relationship Id="rId26" Type="http://schemas.openxmlformats.org/officeDocument/2006/relationships/tags" Target="../tags/tag981.xml"/><Relationship Id="rId3" Type="http://schemas.openxmlformats.org/officeDocument/2006/relationships/tags" Target="../tags/tag958.xml"/><Relationship Id="rId21" Type="http://schemas.openxmlformats.org/officeDocument/2006/relationships/tags" Target="../tags/tag976.xml"/><Relationship Id="rId7" Type="http://schemas.openxmlformats.org/officeDocument/2006/relationships/tags" Target="../tags/tag962.xml"/><Relationship Id="rId12" Type="http://schemas.openxmlformats.org/officeDocument/2006/relationships/tags" Target="../tags/tag967.xml"/><Relationship Id="rId17" Type="http://schemas.openxmlformats.org/officeDocument/2006/relationships/tags" Target="../tags/tag972.xml"/><Relationship Id="rId25" Type="http://schemas.openxmlformats.org/officeDocument/2006/relationships/tags" Target="../tags/tag980.xml"/><Relationship Id="rId2" Type="http://schemas.openxmlformats.org/officeDocument/2006/relationships/tags" Target="../tags/tag957.xml"/><Relationship Id="rId16" Type="http://schemas.openxmlformats.org/officeDocument/2006/relationships/tags" Target="../tags/tag971.xml"/><Relationship Id="rId20" Type="http://schemas.openxmlformats.org/officeDocument/2006/relationships/tags" Target="../tags/tag975.xml"/><Relationship Id="rId29" Type="http://schemas.openxmlformats.org/officeDocument/2006/relationships/tags" Target="../tags/tag984.xml"/><Relationship Id="rId1" Type="http://schemas.openxmlformats.org/officeDocument/2006/relationships/tags" Target="../tags/tag956.xml"/><Relationship Id="rId6" Type="http://schemas.openxmlformats.org/officeDocument/2006/relationships/tags" Target="../tags/tag961.xml"/><Relationship Id="rId11" Type="http://schemas.openxmlformats.org/officeDocument/2006/relationships/tags" Target="../tags/tag966.xml"/><Relationship Id="rId24" Type="http://schemas.openxmlformats.org/officeDocument/2006/relationships/tags" Target="../tags/tag979.xml"/><Relationship Id="rId32" Type="http://schemas.openxmlformats.org/officeDocument/2006/relationships/slideLayout" Target="../slideLayouts/slideLayout12.xml"/><Relationship Id="rId5" Type="http://schemas.openxmlformats.org/officeDocument/2006/relationships/tags" Target="../tags/tag960.xml"/><Relationship Id="rId15" Type="http://schemas.openxmlformats.org/officeDocument/2006/relationships/tags" Target="../tags/tag970.xml"/><Relationship Id="rId23" Type="http://schemas.openxmlformats.org/officeDocument/2006/relationships/tags" Target="../tags/tag978.xml"/><Relationship Id="rId28" Type="http://schemas.openxmlformats.org/officeDocument/2006/relationships/tags" Target="../tags/tag983.xml"/><Relationship Id="rId10" Type="http://schemas.openxmlformats.org/officeDocument/2006/relationships/tags" Target="../tags/tag965.xml"/><Relationship Id="rId19" Type="http://schemas.openxmlformats.org/officeDocument/2006/relationships/tags" Target="../tags/tag974.xml"/><Relationship Id="rId31" Type="http://schemas.openxmlformats.org/officeDocument/2006/relationships/tags" Target="../tags/tag986.xml"/><Relationship Id="rId4" Type="http://schemas.openxmlformats.org/officeDocument/2006/relationships/tags" Target="../tags/tag959.xml"/><Relationship Id="rId9" Type="http://schemas.openxmlformats.org/officeDocument/2006/relationships/tags" Target="../tags/tag964.xml"/><Relationship Id="rId14" Type="http://schemas.openxmlformats.org/officeDocument/2006/relationships/tags" Target="../tags/tag969.xml"/><Relationship Id="rId22" Type="http://schemas.openxmlformats.org/officeDocument/2006/relationships/tags" Target="../tags/tag977.xml"/><Relationship Id="rId27" Type="http://schemas.openxmlformats.org/officeDocument/2006/relationships/tags" Target="../tags/tag982.xml"/><Relationship Id="rId30" Type="http://schemas.openxmlformats.org/officeDocument/2006/relationships/tags" Target="../tags/tag985.xml"/></Relationships>
</file>

<file path=ppt/slides/_rels/slide19.xml.rels><?xml version="1.0" encoding="UTF-8" standalone="yes"?>
<Relationships xmlns="http://schemas.openxmlformats.org/package/2006/relationships"><Relationship Id="rId3" Type="http://schemas.openxmlformats.org/officeDocument/2006/relationships/hyperlink" Target="http://www.un-documents.net/our-common-future.pdf" TargetMode="External"/><Relationship Id="rId2" Type="http://schemas.openxmlformats.org/officeDocument/2006/relationships/image" Target="../media/image13.jpe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hyperlink" Target="https://www.unep.org" TargetMode="External"/><Relationship Id="rId2" Type="http://schemas.openxmlformats.org/officeDocument/2006/relationships/image" Target="../media/image13.jpeg"/><Relationship Id="rId1" Type="http://schemas.openxmlformats.org/officeDocument/2006/relationships/slideLayout" Target="../slideLayouts/slideLayout7.xml"/><Relationship Id="rId4" Type="http://schemas.openxmlformats.org/officeDocument/2006/relationships/hyperlink" Target="https://www.unwto.org" TargetMode="External"/></Relationships>
</file>

<file path=ppt/slides/_rels/slide21.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png"/><Relationship Id="rId1" Type="http://schemas.openxmlformats.org/officeDocument/2006/relationships/slideLayout" Target="../slideLayouts/slideLayout7.xml"/><Relationship Id="rId5" Type="http://schemas.openxmlformats.org/officeDocument/2006/relationships/image" Target="../media/image3.svg"/><Relationship Id="rId4" Type="http://schemas.openxmlformats.org/officeDocument/2006/relationships/image" Target="../media/image2.png"/></Relationships>
</file>

<file path=ppt/slides/_rels/slide22.xml.rels><?xml version="1.0" encoding="UTF-8" standalone="yes"?>
<Relationships xmlns="http://schemas.openxmlformats.org/package/2006/relationships"><Relationship Id="rId3" Type="http://schemas.openxmlformats.org/officeDocument/2006/relationships/image" Target="../media/image15.png"/><Relationship Id="rId7" Type="http://schemas.openxmlformats.org/officeDocument/2006/relationships/image" Target="../media/image3.svg"/><Relationship Id="rId2" Type="http://schemas.openxmlformats.org/officeDocument/2006/relationships/image" Target="../media/image14.png"/><Relationship Id="rId1" Type="http://schemas.openxmlformats.org/officeDocument/2006/relationships/slideLayout" Target="../slideLayouts/slideLayout7.xml"/><Relationship Id="rId6" Type="http://schemas.openxmlformats.org/officeDocument/2006/relationships/image" Target="../media/image2.png"/><Relationship Id="rId5" Type="http://schemas.openxmlformats.org/officeDocument/2006/relationships/image" Target="../media/image17.svg"/><Relationship Id="rId4" Type="http://schemas.openxmlformats.org/officeDocument/2006/relationships/image" Target="../media/image16.png"/></Relationships>
</file>

<file path=ppt/slides/_rels/slide23.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png"/><Relationship Id="rId1" Type="http://schemas.openxmlformats.org/officeDocument/2006/relationships/slideLayout" Target="../slideLayouts/slideLayout7.xml"/><Relationship Id="rId5" Type="http://schemas.openxmlformats.org/officeDocument/2006/relationships/image" Target="../media/image3.svg"/><Relationship Id="rId4" Type="http://schemas.openxmlformats.org/officeDocument/2006/relationships/image" Target="../media/image2.png"/></Relationships>
</file>

<file path=ppt/slides/_rels/slide24.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png"/><Relationship Id="rId1" Type="http://schemas.openxmlformats.org/officeDocument/2006/relationships/slideLayout" Target="../slideLayouts/slideLayout7.xml"/><Relationship Id="rId5" Type="http://schemas.openxmlformats.org/officeDocument/2006/relationships/image" Target="../media/image3.svg"/><Relationship Id="rId4" Type="http://schemas.openxmlformats.org/officeDocument/2006/relationships/image" Target="../media/image2.png"/></Relationships>
</file>

<file path=ppt/slides/_rels/slide25.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png"/><Relationship Id="rId1" Type="http://schemas.openxmlformats.org/officeDocument/2006/relationships/slideLayout" Target="../slideLayouts/slideLayout7.xml"/><Relationship Id="rId5" Type="http://schemas.openxmlformats.org/officeDocument/2006/relationships/image" Target="../media/image3.svg"/><Relationship Id="rId4" Type="http://schemas.openxmlformats.org/officeDocument/2006/relationships/image" Target="../media/image2.png"/></Relationships>
</file>

<file path=ppt/slides/_rels/slide26.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png"/><Relationship Id="rId1" Type="http://schemas.openxmlformats.org/officeDocument/2006/relationships/slideLayout" Target="../slideLayouts/slideLayout7.xml"/><Relationship Id="rId5" Type="http://schemas.openxmlformats.org/officeDocument/2006/relationships/image" Target="../media/image18.png"/><Relationship Id="rId4" Type="http://schemas.openxmlformats.org/officeDocument/2006/relationships/hyperlink" Target="https://sustainablehospitalityalliance.org/about-us/what-we-do" TargetMode="External"/></Relationships>
</file>

<file path=ppt/slides/_rels/slide30.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7.xml"/><Relationship Id="rId4" Type="http://schemas.openxmlformats.org/officeDocument/2006/relationships/image" Target="../media/image19.png"/></Relationships>
</file>

<file path=ppt/slides/_rels/slide3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20.png"/><Relationship Id="rId1" Type="http://schemas.openxmlformats.org/officeDocument/2006/relationships/slideLayout" Target="../slideLayouts/slideLayout7.xml"/><Relationship Id="rId4" Type="http://schemas.openxmlformats.org/officeDocument/2006/relationships/image" Target="../media/image3.svg"/></Relationships>
</file>

<file path=ppt/slides/_rels/slide3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21.png"/><Relationship Id="rId1" Type="http://schemas.openxmlformats.org/officeDocument/2006/relationships/slideLayout" Target="../slideLayouts/slideLayout7.xml"/><Relationship Id="rId4" Type="http://schemas.openxmlformats.org/officeDocument/2006/relationships/image" Target="../media/image3.svg"/></Relationships>
</file>

<file path=ppt/slides/_rels/slide33.xml.rels><?xml version="1.0" encoding="UTF-8" standalone="yes"?>
<Relationships xmlns="http://schemas.openxmlformats.org/package/2006/relationships"><Relationship Id="rId3" Type="http://schemas.openxmlformats.org/officeDocument/2006/relationships/image" Target="../media/image23.svg"/><Relationship Id="rId2" Type="http://schemas.openxmlformats.org/officeDocument/2006/relationships/image" Target="../media/image22.png"/><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3" Type="http://schemas.openxmlformats.org/officeDocument/2006/relationships/image" Target="../media/image23.svg"/><Relationship Id="rId2" Type="http://schemas.openxmlformats.org/officeDocument/2006/relationships/image" Target="../media/image22.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3A6B35"/>
        </a:solidFill>
        <a:effectLst/>
      </p:bgPr>
    </p:bg>
    <p:spTree>
      <p:nvGrpSpPr>
        <p:cNvPr id="1" name=""/>
        <p:cNvGrpSpPr/>
        <p:nvPr/>
      </p:nvGrpSpPr>
      <p:grpSpPr>
        <a:xfrm>
          <a:off x="0" y="0"/>
          <a:ext cx="0" cy="0"/>
          <a:chOff x="0" y="0"/>
          <a:chExt cx="0" cy="0"/>
        </a:xfrm>
      </p:grpSpPr>
      <p:grpSp>
        <p:nvGrpSpPr>
          <p:cNvPr id="2" name="Group 2"/>
          <p:cNvGrpSpPr/>
          <p:nvPr/>
        </p:nvGrpSpPr>
        <p:grpSpPr>
          <a:xfrm>
            <a:off x="682874" y="3224280"/>
            <a:ext cx="9763125" cy="3838439"/>
            <a:chOff x="0" y="0"/>
            <a:chExt cx="13017500" cy="5117919"/>
          </a:xfrm>
        </p:grpSpPr>
        <p:sp>
          <p:nvSpPr>
            <p:cNvPr id="3" name="TextBox 3"/>
            <p:cNvSpPr txBox="1"/>
            <p:nvPr/>
          </p:nvSpPr>
          <p:spPr>
            <a:xfrm>
              <a:off x="0" y="190500"/>
              <a:ext cx="13017500" cy="3721100"/>
            </a:xfrm>
            <a:prstGeom prst="rect">
              <a:avLst/>
            </a:prstGeom>
          </p:spPr>
          <p:txBody>
            <a:bodyPr lIns="0" tIns="0" rIns="0" bIns="0" rtlCol="0" anchor="t">
              <a:spAutoFit/>
            </a:bodyPr>
            <a:lstStyle/>
            <a:p>
              <a:pPr marL="0" lvl="0" indent="0" algn="l">
                <a:lnSpc>
                  <a:spcPts val="10500"/>
                </a:lnSpc>
              </a:pPr>
              <a:r>
                <a:rPr lang="en-US" sz="10500" spc="-210">
                  <a:solidFill>
                    <a:srgbClr val="E6F0E6"/>
                  </a:solidFill>
                  <a:latin typeface="Tenor Sans"/>
                  <a:ea typeface="Tenor Sans"/>
                  <a:cs typeface="Tenor Sans"/>
                  <a:sym typeface="Tenor Sans"/>
                </a:rPr>
                <a:t>Sustainability in Hospitality</a:t>
              </a:r>
            </a:p>
          </p:txBody>
        </p:sp>
        <p:sp>
          <p:nvSpPr>
            <p:cNvPr id="4" name="TextBox 4"/>
            <p:cNvSpPr txBox="1"/>
            <p:nvPr/>
          </p:nvSpPr>
          <p:spPr>
            <a:xfrm>
              <a:off x="0" y="4421644"/>
              <a:ext cx="13017500" cy="696275"/>
            </a:xfrm>
            <a:prstGeom prst="rect">
              <a:avLst/>
            </a:prstGeom>
          </p:spPr>
          <p:txBody>
            <a:bodyPr lIns="0" tIns="0" rIns="0" bIns="0" rtlCol="0" anchor="t">
              <a:spAutoFit/>
            </a:bodyPr>
            <a:lstStyle/>
            <a:p>
              <a:pPr marL="0" lvl="0" indent="0" algn="l">
                <a:lnSpc>
                  <a:spcPts val="4480"/>
                </a:lnSpc>
                <a:spcBef>
                  <a:spcPct val="0"/>
                </a:spcBef>
              </a:pPr>
              <a:r>
                <a:rPr lang="en-US" sz="3200">
                  <a:solidFill>
                    <a:srgbClr val="E6F0E6"/>
                  </a:solidFill>
                  <a:latin typeface="Clear Sans"/>
                  <a:ea typeface="Clear Sans"/>
                  <a:cs typeface="Clear Sans"/>
                  <a:sym typeface="Clear Sans"/>
                </a:rPr>
                <a:t>WEEK 1 </a:t>
              </a:r>
            </a:p>
          </p:txBody>
        </p:sp>
      </p:grpSp>
      <p:grpSp>
        <p:nvGrpSpPr>
          <p:cNvPr id="5" name="Group 5"/>
          <p:cNvGrpSpPr/>
          <p:nvPr/>
        </p:nvGrpSpPr>
        <p:grpSpPr>
          <a:xfrm>
            <a:off x="12172950" y="0"/>
            <a:ext cx="6115050" cy="10287000"/>
            <a:chOff x="0" y="0"/>
            <a:chExt cx="947381" cy="1593725"/>
          </a:xfrm>
        </p:grpSpPr>
        <p:sp>
          <p:nvSpPr>
            <p:cNvPr id="6" name="Freeform 6"/>
            <p:cNvSpPr/>
            <p:nvPr/>
          </p:nvSpPr>
          <p:spPr>
            <a:xfrm>
              <a:off x="0" y="0"/>
              <a:ext cx="947381" cy="1593725"/>
            </a:xfrm>
            <a:custGeom>
              <a:avLst/>
              <a:gdLst/>
              <a:ahLst/>
              <a:cxnLst/>
              <a:rect l="l" t="t" r="r" b="b"/>
              <a:pathLst>
                <a:path w="947381" h="1593725">
                  <a:moveTo>
                    <a:pt x="0" y="0"/>
                  </a:moveTo>
                  <a:lnTo>
                    <a:pt x="947381" y="0"/>
                  </a:lnTo>
                  <a:lnTo>
                    <a:pt x="947381" y="1593725"/>
                  </a:lnTo>
                  <a:lnTo>
                    <a:pt x="0" y="1593725"/>
                  </a:lnTo>
                  <a:close/>
                </a:path>
              </a:pathLst>
            </a:custGeom>
            <a:blipFill>
              <a:blip r:embed="rId2"/>
              <a:stretch>
                <a:fillRect t="-58" b="-58"/>
              </a:stretch>
            </a:blipFill>
          </p:spPr>
          <p:txBody>
            <a:bodyPr/>
            <a:lstStyle/>
            <a:p>
              <a:endParaRPr lang="en-GB"/>
            </a:p>
          </p:txBody>
        </p:sp>
      </p:gr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E6F0E6"/>
        </a:solidFill>
        <a:effectLst/>
      </p:bgPr>
    </p:bg>
    <p:spTree>
      <p:nvGrpSpPr>
        <p:cNvPr id="1" name=""/>
        <p:cNvGrpSpPr/>
        <p:nvPr/>
      </p:nvGrpSpPr>
      <p:grpSpPr>
        <a:xfrm>
          <a:off x="0" y="0"/>
          <a:ext cx="0" cy="0"/>
          <a:chOff x="0" y="0"/>
          <a:chExt cx="0" cy="0"/>
        </a:xfrm>
      </p:grpSpPr>
      <p:sp>
        <p:nvSpPr>
          <p:cNvPr id="2" name="TextBox 2"/>
          <p:cNvSpPr txBox="1"/>
          <p:nvPr/>
        </p:nvSpPr>
        <p:spPr>
          <a:xfrm>
            <a:off x="4981575" y="884897"/>
            <a:ext cx="8324850" cy="2114550"/>
          </a:xfrm>
          <a:prstGeom prst="rect">
            <a:avLst/>
          </a:prstGeom>
        </p:spPr>
        <p:txBody>
          <a:bodyPr lIns="0" tIns="0" rIns="0" bIns="0" rtlCol="0" anchor="t">
            <a:spAutoFit/>
          </a:bodyPr>
          <a:lstStyle/>
          <a:p>
            <a:pPr marL="0" lvl="0" indent="0" algn="ctr">
              <a:lnSpc>
                <a:spcPts val="8399"/>
              </a:lnSpc>
              <a:spcBef>
                <a:spcPct val="0"/>
              </a:spcBef>
            </a:pPr>
            <a:r>
              <a:rPr lang="en-US" sz="6999" spc="-139">
                <a:solidFill>
                  <a:srgbClr val="3A6B35"/>
                </a:solidFill>
                <a:latin typeface="Tenor Sans"/>
                <a:ea typeface="Tenor Sans"/>
                <a:cs typeface="Tenor Sans"/>
                <a:sym typeface="Tenor Sans"/>
              </a:rPr>
              <a:t>Lesson Aims and Objectives</a:t>
            </a:r>
          </a:p>
        </p:txBody>
      </p:sp>
      <p:sp>
        <p:nvSpPr>
          <p:cNvPr id="3" name="TextBox 3"/>
          <p:cNvSpPr txBox="1"/>
          <p:nvPr/>
        </p:nvSpPr>
        <p:spPr>
          <a:xfrm>
            <a:off x="4981575" y="4989821"/>
            <a:ext cx="8324850" cy="361950"/>
          </a:xfrm>
          <a:prstGeom prst="rect">
            <a:avLst/>
          </a:prstGeom>
        </p:spPr>
        <p:txBody>
          <a:bodyPr lIns="0" tIns="0" rIns="0" bIns="0" rtlCol="0" anchor="t">
            <a:spAutoFit/>
          </a:bodyPr>
          <a:lstStyle/>
          <a:p>
            <a:pPr marL="0" lvl="0" indent="0" algn="ctr">
              <a:lnSpc>
                <a:spcPts val="2879"/>
              </a:lnSpc>
              <a:spcBef>
                <a:spcPct val="0"/>
              </a:spcBef>
            </a:pPr>
            <a:r>
              <a:rPr lang="en-US" sz="2400" b="1">
                <a:solidFill>
                  <a:srgbClr val="628A4E"/>
                </a:solidFill>
                <a:latin typeface="Clear Sans Bold"/>
                <a:ea typeface="Clear Sans Bold"/>
                <a:cs typeface="Clear Sans Bold"/>
                <a:sym typeface="Clear Sans Bold"/>
              </a:rPr>
              <a:t>OVERVIEW OF TODAY’S LEARNING GOALS</a:t>
            </a:r>
          </a:p>
        </p:txBody>
      </p:sp>
      <p:sp>
        <p:nvSpPr>
          <p:cNvPr id="4" name="TextBox 4"/>
          <p:cNvSpPr txBox="1"/>
          <p:nvPr/>
        </p:nvSpPr>
        <p:spPr>
          <a:xfrm>
            <a:off x="4981575" y="5742323"/>
            <a:ext cx="8324850" cy="1108710"/>
          </a:xfrm>
          <a:prstGeom prst="rect">
            <a:avLst/>
          </a:prstGeom>
        </p:spPr>
        <p:txBody>
          <a:bodyPr lIns="0" tIns="0" rIns="0" bIns="0" rtlCol="0" anchor="t">
            <a:spAutoFit/>
          </a:bodyPr>
          <a:lstStyle/>
          <a:p>
            <a:pPr marL="453390" lvl="1" indent="-226695" algn="ctr">
              <a:lnSpc>
                <a:spcPts val="2940"/>
              </a:lnSpc>
              <a:buFont typeface="Arial"/>
              <a:buChar char="•"/>
            </a:pPr>
            <a:r>
              <a:rPr lang="en-US" sz="2100">
                <a:solidFill>
                  <a:srgbClr val="3A6B35"/>
                </a:solidFill>
                <a:latin typeface="Clear Sans"/>
                <a:ea typeface="Clear Sans"/>
                <a:cs typeface="Clear Sans"/>
                <a:sym typeface="Clear Sans"/>
              </a:rPr>
              <a:t>Introduction to the module</a:t>
            </a:r>
          </a:p>
          <a:p>
            <a:pPr algn="ctr">
              <a:lnSpc>
                <a:spcPts val="2940"/>
              </a:lnSpc>
            </a:pPr>
            <a:endParaRPr lang="en-US" sz="2100">
              <a:solidFill>
                <a:srgbClr val="3A6B35"/>
              </a:solidFill>
              <a:latin typeface="Clear Sans"/>
              <a:ea typeface="Clear Sans"/>
              <a:cs typeface="Clear Sans"/>
              <a:sym typeface="Clear Sans"/>
            </a:endParaRPr>
          </a:p>
          <a:p>
            <a:pPr marL="453390" lvl="1" indent="-226695" algn="ctr">
              <a:lnSpc>
                <a:spcPts val="2940"/>
              </a:lnSpc>
              <a:buFont typeface="Arial"/>
              <a:buChar char="•"/>
            </a:pPr>
            <a:r>
              <a:rPr lang="en-US" sz="2100">
                <a:solidFill>
                  <a:srgbClr val="3A6B35"/>
                </a:solidFill>
                <a:latin typeface="Clear Sans"/>
                <a:ea typeface="Clear Sans"/>
                <a:cs typeface="Clear Sans"/>
                <a:sym typeface="Clear Sans"/>
              </a:rPr>
              <a:t>Introduction to Sustainability </a:t>
            </a:r>
          </a:p>
        </p:txBody>
      </p:sp>
      <p:sp>
        <p:nvSpPr>
          <p:cNvPr id="5" name="Freeform 5"/>
          <p:cNvSpPr/>
          <p:nvPr/>
        </p:nvSpPr>
        <p:spPr>
          <a:xfrm>
            <a:off x="15150568" y="7200900"/>
            <a:ext cx="6274865" cy="4114800"/>
          </a:xfrm>
          <a:custGeom>
            <a:avLst/>
            <a:gdLst/>
            <a:ahLst/>
            <a:cxnLst/>
            <a:rect l="l" t="t" r="r" b="b"/>
            <a:pathLst>
              <a:path w="6274865" h="4114800">
                <a:moveTo>
                  <a:pt x="0" y="0"/>
                </a:moveTo>
                <a:lnTo>
                  <a:pt x="6274864" y="0"/>
                </a:lnTo>
                <a:lnTo>
                  <a:pt x="6274864" y="4114800"/>
                </a:lnTo>
                <a:lnTo>
                  <a:pt x="0" y="4114800"/>
                </a:lnTo>
                <a:lnTo>
                  <a:pt x="0" y="0"/>
                </a:lnTo>
                <a:close/>
              </a:path>
            </a:pathLst>
          </a:custGeom>
          <a:blipFill>
            <a:blip r:embed="rId2">
              <a:extLst>
                <a:ext uri="{96DAC541-7B7A-43D3-8B79-37D633B846F1}">
                  <asvg:svgBlip xmlns:asvg="http://schemas.microsoft.com/office/drawing/2016/SVG/main" r:embed="rId3"/>
                </a:ext>
              </a:extLst>
            </a:blip>
            <a:stretch>
              <a:fillRect/>
            </a:stretch>
          </a:blipFill>
          <a:ln cap="sq">
            <a:noFill/>
            <a:prstDash val="solid"/>
            <a:miter/>
          </a:ln>
        </p:spPr>
        <p:txBody>
          <a:bodyPr/>
          <a:lstStyle/>
          <a:p>
            <a:endParaRPr lang="en-GB"/>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4A874A"/>
        </a:solidFill>
        <a:effectLst/>
      </p:bgPr>
    </p:bg>
    <p:spTree>
      <p:nvGrpSpPr>
        <p:cNvPr id="1" name=""/>
        <p:cNvGrpSpPr/>
        <p:nvPr/>
      </p:nvGrpSpPr>
      <p:grpSpPr>
        <a:xfrm>
          <a:off x="0" y="0"/>
          <a:ext cx="0" cy="0"/>
          <a:chOff x="0" y="0"/>
          <a:chExt cx="0" cy="0"/>
        </a:xfrm>
      </p:grpSpPr>
      <p:sp>
        <p:nvSpPr>
          <p:cNvPr id="2" name="Freeform 2"/>
          <p:cNvSpPr/>
          <p:nvPr/>
        </p:nvSpPr>
        <p:spPr>
          <a:xfrm>
            <a:off x="-3137432" y="7200900"/>
            <a:ext cx="6274865" cy="4114800"/>
          </a:xfrm>
          <a:custGeom>
            <a:avLst/>
            <a:gdLst/>
            <a:ahLst/>
            <a:cxnLst/>
            <a:rect l="l" t="t" r="r" b="b"/>
            <a:pathLst>
              <a:path w="6274865" h="4114800">
                <a:moveTo>
                  <a:pt x="0" y="0"/>
                </a:moveTo>
                <a:lnTo>
                  <a:pt x="6274864" y="0"/>
                </a:lnTo>
                <a:lnTo>
                  <a:pt x="6274864" y="4114800"/>
                </a:lnTo>
                <a:lnTo>
                  <a:pt x="0" y="4114800"/>
                </a:lnTo>
                <a:lnTo>
                  <a:pt x="0" y="0"/>
                </a:lnTo>
                <a:close/>
              </a:path>
            </a:pathLst>
          </a:custGeom>
          <a:blipFill>
            <a:blip r:embed="rId2">
              <a:extLst>
                <a:ext uri="{96DAC541-7B7A-43D3-8B79-37D633B846F1}">
                  <asvg:svgBlip xmlns:asvg="http://schemas.microsoft.com/office/drawing/2016/SVG/main" r:embed="rId3"/>
                </a:ext>
              </a:extLst>
            </a:blip>
            <a:stretch>
              <a:fillRect/>
            </a:stretch>
          </a:blipFill>
          <a:ln cap="sq">
            <a:noFill/>
            <a:prstDash val="solid"/>
            <a:miter/>
          </a:ln>
        </p:spPr>
        <p:txBody>
          <a:bodyPr/>
          <a:lstStyle/>
          <a:p>
            <a:endParaRPr lang="en-GB"/>
          </a:p>
        </p:txBody>
      </p:sp>
      <p:sp>
        <p:nvSpPr>
          <p:cNvPr id="3" name="Freeform 3"/>
          <p:cNvSpPr/>
          <p:nvPr/>
        </p:nvSpPr>
        <p:spPr>
          <a:xfrm>
            <a:off x="2265126" y="1742900"/>
            <a:ext cx="13757749" cy="4918395"/>
          </a:xfrm>
          <a:custGeom>
            <a:avLst/>
            <a:gdLst/>
            <a:ahLst/>
            <a:cxnLst/>
            <a:rect l="l" t="t" r="r" b="b"/>
            <a:pathLst>
              <a:path w="13757749" h="4918395">
                <a:moveTo>
                  <a:pt x="0" y="0"/>
                </a:moveTo>
                <a:lnTo>
                  <a:pt x="13757748" y="0"/>
                </a:lnTo>
                <a:lnTo>
                  <a:pt x="13757748" y="4918395"/>
                </a:lnTo>
                <a:lnTo>
                  <a:pt x="0" y="4918395"/>
                </a:lnTo>
                <a:lnTo>
                  <a:pt x="0" y="0"/>
                </a:lnTo>
                <a:close/>
              </a:path>
            </a:pathLst>
          </a:custGeom>
          <a:blipFill>
            <a:blip r:embed="rId4"/>
            <a:stretch>
              <a:fillRect/>
            </a:stretch>
          </a:blipFill>
        </p:spPr>
        <p:txBody>
          <a:bodyPr/>
          <a:lstStyle/>
          <a:p>
            <a:endParaRPr lang="en-GB"/>
          </a:p>
        </p:txBody>
      </p:sp>
      <p:sp>
        <p:nvSpPr>
          <p:cNvPr id="4" name="TextBox 4"/>
          <p:cNvSpPr txBox="1"/>
          <p:nvPr/>
        </p:nvSpPr>
        <p:spPr>
          <a:xfrm>
            <a:off x="4981575" y="500062"/>
            <a:ext cx="8324850" cy="1057275"/>
          </a:xfrm>
          <a:prstGeom prst="rect">
            <a:avLst/>
          </a:prstGeom>
        </p:spPr>
        <p:txBody>
          <a:bodyPr lIns="0" tIns="0" rIns="0" bIns="0" rtlCol="0" anchor="t">
            <a:spAutoFit/>
          </a:bodyPr>
          <a:lstStyle/>
          <a:p>
            <a:pPr marL="0" lvl="0" indent="0" algn="ctr">
              <a:lnSpc>
                <a:spcPts val="8399"/>
              </a:lnSpc>
            </a:pPr>
            <a:r>
              <a:rPr lang="en-US" sz="6999" spc="-139">
                <a:solidFill>
                  <a:srgbClr val="E6F0E6"/>
                </a:solidFill>
                <a:latin typeface="Tenor Sans"/>
                <a:ea typeface="Tenor Sans"/>
                <a:cs typeface="Tenor Sans"/>
                <a:sym typeface="Tenor Sans"/>
              </a:rPr>
              <a:t>Icebreaker</a:t>
            </a:r>
          </a:p>
        </p:txBody>
      </p:sp>
      <p:sp>
        <p:nvSpPr>
          <p:cNvPr id="5" name="TextBox 5"/>
          <p:cNvSpPr txBox="1"/>
          <p:nvPr/>
        </p:nvSpPr>
        <p:spPr>
          <a:xfrm>
            <a:off x="4176083" y="6837333"/>
            <a:ext cx="9935833" cy="1609725"/>
          </a:xfrm>
          <a:prstGeom prst="rect">
            <a:avLst/>
          </a:prstGeom>
        </p:spPr>
        <p:txBody>
          <a:bodyPr lIns="0" tIns="0" rIns="0" bIns="0" rtlCol="0" anchor="t">
            <a:spAutoFit/>
          </a:bodyPr>
          <a:lstStyle/>
          <a:p>
            <a:pPr algn="ctr">
              <a:lnSpc>
                <a:spcPts val="6360"/>
              </a:lnSpc>
              <a:spcBef>
                <a:spcPct val="0"/>
              </a:spcBef>
            </a:pPr>
            <a:r>
              <a:rPr lang="en-US" sz="5300" spc="-106">
                <a:solidFill>
                  <a:srgbClr val="E6F0E6"/>
                </a:solidFill>
                <a:latin typeface="Tenor Sans"/>
                <a:ea typeface="Tenor Sans"/>
                <a:cs typeface="Tenor Sans"/>
                <a:sym typeface="Tenor Sans"/>
              </a:rPr>
              <a:t>Find the first green thing that you can find in your bag!</a:t>
            </a:r>
          </a:p>
        </p:txBody>
      </p:sp>
      <p:sp>
        <p:nvSpPr>
          <p:cNvPr id="6" name="Freeform 6"/>
          <p:cNvSpPr/>
          <p:nvPr/>
        </p:nvSpPr>
        <p:spPr>
          <a:xfrm rot="-6723923">
            <a:off x="13695143" y="-2297777"/>
            <a:ext cx="6274865" cy="4114800"/>
          </a:xfrm>
          <a:custGeom>
            <a:avLst/>
            <a:gdLst/>
            <a:ahLst/>
            <a:cxnLst/>
            <a:rect l="l" t="t" r="r" b="b"/>
            <a:pathLst>
              <a:path w="6274865" h="4114800">
                <a:moveTo>
                  <a:pt x="0" y="0"/>
                </a:moveTo>
                <a:lnTo>
                  <a:pt x="6274865" y="0"/>
                </a:lnTo>
                <a:lnTo>
                  <a:pt x="6274865" y="4114800"/>
                </a:lnTo>
                <a:lnTo>
                  <a:pt x="0" y="4114800"/>
                </a:lnTo>
                <a:lnTo>
                  <a:pt x="0" y="0"/>
                </a:lnTo>
                <a:close/>
              </a:path>
            </a:pathLst>
          </a:custGeom>
          <a:blipFill>
            <a:blip r:embed="rId5">
              <a:extLst>
                <a:ext uri="{96DAC541-7B7A-43D3-8B79-37D633B846F1}">
                  <asvg:svgBlip xmlns:asvg="http://schemas.microsoft.com/office/drawing/2016/SVG/main" r:embed="rId6"/>
                </a:ext>
              </a:extLst>
            </a:blip>
            <a:stretch>
              <a:fillRect/>
            </a:stretch>
          </a:blipFill>
          <a:ln cap="sq">
            <a:noFill/>
            <a:prstDash val="solid"/>
            <a:miter/>
          </a:ln>
        </p:spPr>
        <p:txBody>
          <a:bodyPr/>
          <a:lstStyle/>
          <a:p>
            <a:endParaRPr lang="en-GB"/>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E6F0E6"/>
        </a:solidFill>
        <a:effectLst/>
      </p:bgPr>
    </p:bg>
    <p:spTree>
      <p:nvGrpSpPr>
        <p:cNvPr id="1" name=""/>
        <p:cNvGrpSpPr/>
        <p:nvPr/>
      </p:nvGrpSpPr>
      <p:grpSpPr>
        <a:xfrm>
          <a:off x="0" y="0"/>
          <a:ext cx="0" cy="0"/>
          <a:chOff x="0" y="0"/>
          <a:chExt cx="0" cy="0"/>
        </a:xfrm>
      </p:grpSpPr>
      <p:sp>
        <p:nvSpPr>
          <p:cNvPr id="2" name="TextBox 2"/>
          <p:cNvSpPr txBox="1"/>
          <p:nvPr/>
        </p:nvSpPr>
        <p:spPr>
          <a:xfrm>
            <a:off x="2105025" y="1562100"/>
            <a:ext cx="14077950" cy="1055948"/>
          </a:xfrm>
          <a:prstGeom prst="rect">
            <a:avLst/>
          </a:prstGeom>
        </p:spPr>
        <p:txBody>
          <a:bodyPr lIns="0" tIns="0" rIns="0" bIns="0" rtlCol="0" anchor="t">
            <a:spAutoFit/>
          </a:bodyPr>
          <a:lstStyle/>
          <a:p>
            <a:pPr marL="0" lvl="0" indent="0" algn="ctr">
              <a:lnSpc>
                <a:spcPts val="8399"/>
              </a:lnSpc>
            </a:pPr>
            <a:r>
              <a:rPr lang="en-US" sz="6999" spc="-139">
                <a:solidFill>
                  <a:srgbClr val="628A4E"/>
                </a:solidFill>
                <a:latin typeface="Tenor Sans"/>
                <a:ea typeface="Tenor Sans"/>
                <a:cs typeface="Tenor Sans"/>
                <a:sym typeface="Tenor Sans"/>
              </a:rPr>
              <a:t>Module overview</a:t>
            </a:r>
          </a:p>
        </p:txBody>
      </p:sp>
      <p:grpSp>
        <p:nvGrpSpPr>
          <p:cNvPr id="3" name="Group 3"/>
          <p:cNvGrpSpPr/>
          <p:nvPr/>
        </p:nvGrpSpPr>
        <p:grpSpPr>
          <a:xfrm>
            <a:off x="1477883" y="4171055"/>
            <a:ext cx="15332235" cy="1944890"/>
            <a:chOff x="0" y="0"/>
            <a:chExt cx="20442980" cy="2593187"/>
          </a:xfrm>
        </p:grpSpPr>
        <p:sp>
          <p:nvSpPr>
            <p:cNvPr id="4" name="TextBox 4"/>
            <p:cNvSpPr txBox="1"/>
            <p:nvPr/>
          </p:nvSpPr>
          <p:spPr>
            <a:xfrm>
              <a:off x="0" y="-47625"/>
              <a:ext cx="20442980" cy="525145"/>
            </a:xfrm>
            <a:prstGeom prst="rect">
              <a:avLst/>
            </a:prstGeom>
          </p:spPr>
          <p:txBody>
            <a:bodyPr lIns="0" tIns="0" rIns="0" bIns="0" rtlCol="0" anchor="t">
              <a:spAutoFit/>
            </a:bodyPr>
            <a:lstStyle/>
            <a:p>
              <a:pPr marL="0" lvl="0" indent="0" algn="ctr">
                <a:lnSpc>
                  <a:spcPts val="3359"/>
                </a:lnSpc>
                <a:spcBef>
                  <a:spcPct val="0"/>
                </a:spcBef>
              </a:pPr>
              <a:r>
                <a:rPr lang="en-US" sz="2400" b="1">
                  <a:solidFill>
                    <a:srgbClr val="628A4E"/>
                  </a:solidFill>
                  <a:latin typeface="Clear Sans Medium"/>
                  <a:ea typeface="Clear Sans Medium"/>
                  <a:cs typeface="Clear Sans Medium"/>
                  <a:sym typeface="Clear Sans Medium"/>
                </a:rPr>
                <a:t>AIM:</a:t>
              </a:r>
            </a:p>
          </p:txBody>
        </p:sp>
        <p:sp>
          <p:nvSpPr>
            <p:cNvPr id="5" name="TextBox 5"/>
            <p:cNvSpPr txBox="1"/>
            <p:nvPr/>
          </p:nvSpPr>
          <p:spPr>
            <a:xfrm>
              <a:off x="0" y="1146193"/>
              <a:ext cx="20442980" cy="1446994"/>
            </a:xfrm>
            <a:prstGeom prst="rect">
              <a:avLst/>
            </a:prstGeom>
          </p:spPr>
          <p:txBody>
            <a:bodyPr lIns="0" tIns="0" rIns="0" bIns="0" rtlCol="0" anchor="t">
              <a:spAutoFit/>
            </a:bodyPr>
            <a:lstStyle/>
            <a:p>
              <a:pPr marL="0" lvl="0" indent="0" algn="ctr">
                <a:lnSpc>
                  <a:spcPts val="2939"/>
                </a:lnSpc>
                <a:spcBef>
                  <a:spcPct val="0"/>
                </a:spcBef>
              </a:pPr>
              <a:r>
                <a:rPr lang="en-US" sz="2099">
                  <a:solidFill>
                    <a:srgbClr val="3A6B35"/>
                  </a:solidFill>
                  <a:latin typeface="Clear Sans"/>
                  <a:ea typeface="Clear Sans"/>
                  <a:cs typeface="Clear Sans"/>
                  <a:sym typeface="Clear Sans"/>
                </a:rPr>
                <a:t>To gain a comparative overview of sustainable hospitality and tourism developments both nationally and internationally and to review appropriate policy and strategy frameworks. </a:t>
              </a:r>
            </a:p>
            <a:p>
              <a:pPr marL="0" lvl="0" indent="0" algn="ctr">
                <a:lnSpc>
                  <a:spcPts val="2939"/>
                </a:lnSpc>
                <a:spcBef>
                  <a:spcPct val="0"/>
                </a:spcBef>
              </a:pPr>
              <a:endParaRPr lang="en-US" sz="2099">
                <a:solidFill>
                  <a:srgbClr val="3A6B35"/>
                </a:solidFill>
                <a:latin typeface="Clear Sans"/>
                <a:ea typeface="Clear Sans"/>
                <a:cs typeface="Clear Sans"/>
                <a:sym typeface="Clear Sans"/>
              </a:endParaRPr>
            </a:p>
          </p:txBody>
        </p:sp>
      </p:grpSp>
      <p:sp>
        <p:nvSpPr>
          <p:cNvPr id="6" name="Freeform 6"/>
          <p:cNvSpPr/>
          <p:nvPr/>
        </p:nvSpPr>
        <p:spPr>
          <a:xfrm rot="-6723923">
            <a:off x="13672685" y="-2297777"/>
            <a:ext cx="6274865" cy="4114800"/>
          </a:xfrm>
          <a:custGeom>
            <a:avLst/>
            <a:gdLst/>
            <a:ahLst/>
            <a:cxnLst/>
            <a:rect l="l" t="t" r="r" b="b"/>
            <a:pathLst>
              <a:path w="6274865" h="4114800">
                <a:moveTo>
                  <a:pt x="0" y="0"/>
                </a:moveTo>
                <a:lnTo>
                  <a:pt x="6274865" y="0"/>
                </a:lnTo>
                <a:lnTo>
                  <a:pt x="6274865" y="4114800"/>
                </a:lnTo>
                <a:lnTo>
                  <a:pt x="0" y="4114800"/>
                </a:lnTo>
                <a:lnTo>
                  <a:pt x="0" y="0"/>
                </a:lnTo>
                <a:close/>
              </a:path>
            </a:pathLst>
          </a:custGeom>
          <a:blipFill>
            <a:blip r:embed="rId2">
              <a:extLst>
                <a:ext uri="{96DAC541-7B7A-43D3-8B79-37D633B846F1}">
                  <asvg:svgBlip xmlns:asvg="http://schemas.microsoft.com/office/drawing/2016/SVG/main" r:embed="rId3"/>
                </a:ext>
              </a:extLst>
            </a:blip>
            <a:stretch>
              <a:fillRect/>
            </a:stretch>
          </a:blipFill>
          <a:ln cap="sq">
            <a:noFill/>
            <a:prstDash val="solid"/>
            <a:miter/>
          </a:ln>
        </p:spPr>
        <p:txBody>
          <a:bodyPr/>
          <a:lstStyle/>
          <a:p>
            <a:endParaRPr lang="en-GB"/>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E6F0E6"/>
        </a:solidFill>
        <a:effectLst/>
      </p:bgPr>
    </p:bg>
    <p:spTree>
      <p:nvGrpSpPr>
        <p:cNvPr id="1" name=""/>
        <p:cNvGrpSpPr/>
        <p:nvPr/>
      </p:nvGrpSpPr>
      <p:grpSpPr>
        <a:xfrm>
          <a:off x="0" y="0"/>
          <a:ext cx="0" cy="0"/>
          <a:chOff x="0" y="0"/>
          <a:chExt cx="0" cy="0"/>
        </a:xfrm>
      </p:grpSpPr>
      <p:sp>
        <p:nvSpPr>
          <p:cNvPr id="2" name="TextBox 2"/>
          <p:cNvSpPr txBox="1"/>
          <p:nvPr/>
        </p:nvSpPr>
        <p:spPr>
          <a:xfrm>
            <a:off x="2105025" y="1562061"/>
            <a:ext cx="14077950" cy="1055948"/>
          </a:xfrm>
          <a:prstGeom prst="rect">
            <a:avLst/>
          </a:prstGeom>
        </p:spPr>
        <p:txBody>
          <a:bodyPr lIns="0" tIns="0" rIns="0" bIns="0" rtlCol="0" anchor="t">
            <a:spAutoFit/>
          </a:bodyPr>
          <a:lstStyle/>
          <a:p>
            <a:pPr marL="0" lvl="0" indent="0" algn="ctr">
              <a:lnSpc>
                <a:spcPts val="8399"/>
              </a:lnSpc>
            </a:pPr>
            <a:r>
              <a:rPr lang="en-US" sz="6999" spc="-139">
                <a:solidFill>
                  <a:srgbClr val="628A4E"/>
                </a:solidFill>
                <a:latin typeface="Tenor Sans"/>
                <a:ea typeface="Tenor Sans"/>
                <a:cs typeface="Tenor Sans"/>
                <a:sym typeface="Tenor Sans"/>
              </a:rPr>
              <a:t>Learning Outcomes</a:t>
            </a:r>
          </a:p>
        </p:txBody>
      </p:sp>
      <p:sp>
        <p:nvSpPr>
          <p:cNvPr id="3" name="TextBox 3"/>
          <p:cNvSpPr txBox="1"/>
          <p:nvPr/>
        </p:nvSpPr>
        <p:spPr>
          <a:xfrm>
            <a:off x="5897880" y="4214495"/>
            <a:ext cx="6492240" cy="1810385"/>
          </a:xfrm>
          <a:prstGeom prst="rect">
            <a:avLst/>
          </a:prstGeom>
        </p:spPr>
        <p:txBody>
          <a:bodyPr lIns="0" tIns="0" rIns="0" bIns="0" rtlCol="0" anchor="t">
            <a:spAutoFit/>
          </a:bodyPr>
          <a:lstStyle/>
          <a:p>
            <a:pPr marL="0" lvl="0" indent="0" algn="ctr">
              <a:lnSpc>
                <a:spcPts val="3639"/>
              </a:lnSpc>
              <a:spcBef>
                <a:spcPct val="0"/>
              </a:spcBef>
            </a:pPr>
            <a:r>
              <a:rPr lang="en-US" sz="2599" b="1">
                <a:solidFill>
                  <a:srgbClr val="3A6B35"/>
                </a:solidFill>
                <a:latin typeface="Clear Sans Bold"/>
                <a:ea typeface="Clear Sans Bold"/>
                <a:cs typeface="Clear Sans Bold"/>
                <a:sym typeface="Clear Sans Bold"/>
              </a:rPr>
              <a:t>Demonstrate understanding of the term “sustainability” and apply it within the context of tourism and hospitality</a:t>
            </a:r>
          </a:p>
          <a:p>
            <a:pPr marL="0" lvl="0" indent="0" algn="ctr">
              <a:lnSpc>
                <a:spcPts val="3639"/>
              </a:lnSpc>
              <a:spcBef>
                <a:spcPct val="0"/>
              </a:spcBef>
            </a:pPr>
            <a:endParaRPr lang="en-US" sz="2599" b="1">
              <a:solidFill>
                <a:srgbClr val="3A6B35"/>
              </a:solidFill>
              <a:latin typeface="Clear Sans Bold"/>
              <a:ea typeface="Clear Sans Bold"/>
              <a:cs typeface="Clear Sans Bold"/>
              <a:sym typeface="Clear Sans Bold"/>
            </a:endParaRPr>
          </a:p>
        </p:txBody>
      </p:sp>
      <p:sp>
        <p:nvSpPr>
          <p:cNvPr id="4" name="TextBox 4"/>
          <p:cNvSpPr txBox="1"/>
          <p:nvPr/>
        </p:nvSpPr>
        <p:spPr>
          <a:xfrm>
            <a:off x="5897880" y="6917437"/>
            <a:ext cx="6492240" cy="2267585"/>
          </a:xfrm>
          <a:prstGeom prst="rect">
            <a:avLst/>
          </a:prstGeom>
        </p:spPr>
        <p:txBody>
          <a:bodyPr lIns="0" tIns="0" rIns="0" bIns="0" rtlCol="0" anchor="t">
            <a:spAutoFit/>
          </a:bodyPr>
          <a:lstStyle/>
          <a:p>
            <a:pPr algn="ctr">
              <a:lnSpc>
                <a:spcPts val="3639"/>
              </a:lnSpc>
            </a:pPr>
            <a:r>
              <a:rPr lang="en-US" sz="2599" b="1">
                <a:solidFill>
                  <a:srgbClr val="3A6B35"/>
                </a:solidFill>
                <a:latin typeface="Clear Sans Bold"/>
                <a:ea typeface="Clear Sans Bold"/>
                <a:cs typeface="Clear Sans Bold"/>
                <a:sym typeface="Clear Sans Bold"/>
              </a:rPr>
              <a:t>Analyse concepts of “sustainable good practice” within the tourism and industry (rural, coastal and urban areas) and within the transport sector hospitality.</a:t>
            </a:r>
          </a:p>
          <a:p>
            <a:pPr marL="0" lvl="0" indent="0" algn="ctr">
              <a:lnSpc>
                <a:spcPts val="3639"/>
              </a:lnSpc>
              <a:spcBef>
                <a:spcPct val="0"/>
              </a:spcBef>
            </a:pPr>
            <a:endParaRPr lang="en-US" sz="2599" b="1">
              <a:solidFill>
                <a:srgbClr val="3A6B35"/>
              </a:solidFill>
              <a:latin typeface="Clear Sans Bold"/>
              <a:ea typeface="Clear Sans Bold"/>
              <a:cs typeface="Clear Sans Bold"/>
              <a:sym typeface="Clear Sans Bold"/>
            </a:endParaRPr>
          </a:p>
        </p:txBody>
      </p:sp>
      <p:sp>
        <p:nvSpPr>
          <p:cNvPr id="5" name="AutoShape 5"/>
          <p:cNvSpPr/>
          <p:nvPr/>
        </p:nvSpPr>
        <p:spPr>
          <a:xfrm>
            <a:off x="5897880" y="6555487"/>
            <a:ext cx="6492240" cy="0"/>
          </a:xfrm>
          <a:prstGeom prst="line">
            <a:avLst/>
          </a:prstGeom>
          <a:ln w="38100" cap="flat">
            <a:solidFill>
              <a:srgbClr val="000000"/>
            </a:solidFill>
            <a:prstDash val="solid"/>
            <a:headEnd type="none" w="sm" len="sm"/>
            <a:tailEnd type="triangle" w="lg" len="med"/>
          </a:ln>
        </p:spPr>
        <p:txBody>
          <a:bodyPr/>
          <a:lstStyle/>
          <a:p>
            <a:endParaRPr lang="en-GB"/>
          </a:p>
        </p:txBody>
      </p:sp>
      <p:sp>
        <p:nvSpPr>
          <p:cNvPr id="6" name="AutoShape 6"/>
          <p:cNvSpPr/>
          <p:nvPr/>
        </p:nvSpPr>
        <p:spPr>
          <a:xfrm>
            <a:off x="5897880" y="9721857"/>
            <a:ext cx="6492240" cy="0"/>
          </a:xfrm>
          <a:prstGeom prst="line">
            <a:avLst/>
          </a:prstGeom>
          <a:ln w="38100" cap="flat">
            <a:solidFill>
              <a:srgbClr val="000000"/>
            </a:solidFill>
            <a:prstDash val="solid"/>
            <a:headEnd type="none" w="sm" len="sm"/>
            <a:tailEnd type="triangle" w="lg" len="med"/>
          </a:ln>
        </p:spPr>
        <p:txBody>
          <a:bodyPr/>
          <a:lstStyle/>
          <a:p>
            <a:endParaRPr lang="en-GB"/>
          </a:p>
        </p:txBody>
      </p:sp>
      <p:sp>
        <p:nvSpPr>
          <p:cNvPr id="7" name="AutoShape 7"/>
          <p:cNvSpPr/>
          <p:nvPr/>
        </p:nvSpPr>
        <p:spPr>
          <a:xfrm>
            <a:off x="5897880" y="3849752"/>
            <a:ext cx="6492240" cy="0"/>
          </a:xfrm>
          <a:prstGeom prst="line">
            <a:avLst/>
          </a:prstGeom>
          <a:ln w="38100" cap="flat">
            <a:solidFill>
              <a:srgbClr val="000000"/>
            </a:solidFill>
            <a:prstDash val="solid"/>
            <a:headEnd type="none" w="sm" len="sm"/>
            <a:tailEnd type="triangle" w="lg" len="med"/>
          </a:ln>
        </p:spPr>
        <p:txBody>
          <a:bodyPr/>
          <a:lstStyle/>
          <a:p>
            <a:endParaRPr lang="en-GB"/>
          </a:p>
        </p:txBody>
      </p:sp>
      <p:sp>
        <p:nvSpPr>
          <p:cNvPr id="8" name="Freeform 8"/>
          <p:cNvSpPr/>
          <p:nvPr/>
        </p:nvSpPr>
        <p:spPr>
          <a:xfrm rot="-6723923">
            <a:off x="13666568" y="-2297777"/>
            <a:ext cx="6274865" cy="4114800"/>
          </a:xfrm>
          <a:custGeom>
            <a:avLst/>
            <a:gdLst/>
            <a:ahLst/>
            <a:cxnLst/>
            <a:rect l="l" t="t" r="r" b="b"/>
            <a:pathLst>
              <a:path w="6274865" h="4114800">
                <a:moveTo>
                  <a:pt x="0" y="0"/>
                </a:moveTo>
                <a:lnTo>
                  <a:pt x="6274865" y="0"/>
                </a:lnTo>
                <a:lnTo>
                  <a:pt x="6274865" y="4114800"/>
                </a:lnTo>
                <a:lnTo>
                  <a:pt x="0" y="4114800"/>
                </a:lnTo>
                <a:lnTo>
                  <a:pt x="0" y="0"/>
                </a:lnTo>
                <a:close/>
              </a:path>
            </a:pathLst>
          </a:custGeom>
          <a:blipFill>
            <a:blip r:embed="rId2">
              <a:extLst>
                <a:ext uri="{96DAC541-7B7A-43D3-8B79-37D633B846F1}">
                  <asvg:svgBlip xmlns:asvg="http://schemas.microsoft.com/office/drawing/2016/SVG/main" r:embed="rId3"/>
                </a:ext>
              </a:extLst>
            </a:blip>
            <a:stretch>
              <a:fillRect/>
            </a:stretch>
          </a:blipFill>
          <a:ln cap="sq">
            <a:noFill/>
            <a:prstDash val="solid"/>
            <a:miter/>
          </a:ln>
        </p:spPr>
        <p:txBody>
          <a:bodyPr/>
          <a:lstStyle/>
          <a:p>
            <a:endParaRPr lang="en-GB"/>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4A874A"/>
        </a:solidFill>
        <a:effectLst/>
      </p:bgPr>
    </p:bg>
    <p:spTree>
      <p:nvGrpSpPr>
        <p:cNvPr id="1" name=""/>
        <p:cNvGrpSpPr/>
        <p:nvPr/>
      </p:nvGrpSpPr>
      <p:grpSpPr>
        <a:xfrm>
          <a:off x="0" y="0"/>
          <a:ext cx="0" cy="0"/>
          <a:chOff x="0" y="0"/>
          <a:chExt cx="0" cy="0"/>
        </a:xfrm>
      </p:grpSpPr>
      <p:sp>
        <p:nvSpPr>
          <p:cNvPr id="2" name="Freeform 2"/>
          <p:cNvSpPr/>
          <p:nvPr/>
        </p:nvSpPr>
        <p:spPr>
          <a:xfrm>
            <a:off x="15150568" y="7200900"/>
            <a:ext cx="6274865" cy="4114800"/>
          </a:xfrm>
          <a:custGeom>
            <a:avLst/>
            <a:gdLst/>
            <a:ahLst/>
            <a:cxnLst/>
            <a:rect l="l" t="t" r="r" b="b"/>
            <a:pathLst>
              <a:path w="6274865" h="4114800">
                <a:moveTo>
                  <a:pt x="0" y="0"/>
                </a:moveTo>
                <a:lnTo>
                  <a:pt x="6274864" y="0"/>
                </a:lnTo>
                <a:lnTo>
                  <a:pt x="6274864" y="4114800"/>
                </a:lnTo>
                <a:lnTo>
                  <a:pt x="0" y="4114800"/>
                </a:lnTo>
                <a:lnTo>
                  <a:pt x="0" y="0"/>
                </a:lnTo>
                <a:close/>
              </a:path>
            </a:pathLst>
          </a:custGeom>
          <a:blipFill>
            <a:blip r:embed="rId2">
              <a:extLst>
                <a:ext uri="{96DAC541-7B7A-43D3-8B79-37D633B846F1}">
                  <asvg:svgBlip xmlns:asvg="http://schemas.microsoft.com/office/drawing/2016/SVG/main" r:embed="rId3"/>
                </a:ext>
              </a:extLst>
            </a:blip>
            <a:stretch>
              <a:fillRect/>
            </a:stretch>
          </a:blipFill>
          <a:ln cap="sq">
            <a:noFill/>
            <a:prstDash val="solid"/>
            <a:miter/>
          </a:ln>
        </p:spPr>
        <p:txBody>
          <a:bodyPr/>
          <a:lstStyle/>
          <a:p>
            <a:endParaRPr lang="en-GB"/>
          </a:p>
        </p:txBody>
      </p:sp>
      <p:grpSp>
        <p:nvGrpSpPr>
          <p:cNvPr id="3" name="Group 3"/>
          <p:cNvGrpSpPr/>
          <p:nvPr/>
        </p:nvGrpSpPr>
        <p:grpSpPr>
          <a:xfrm>
            <a:off x="0" y="0"/>
            <a:ext cx="6115050" cy="10287000"/>
            <a:chOff x="0" y="0"/>
            <a:chExt cx="757905" cy="1274980"/>
          </a:xfrm>
        </p:grpSpPr>
        <p:sp>
          <p:nvSpPr>
            <p:cNvPr id="4" name="Freeform 4"/>
            <p:cNvSpPr/>
            <p:nvPr/>
          </p:nvSpPr>
          <p:spPr>
            <a:xfrm>
              <a:off x="0" y="0"/>
              <a:ext cx="757905" cy="1274980"/>
            </a:xfrm>
            <a:custGeom>
              <a:avLst/>
              <a:gdLst/>
              <a:ahLst/>
              <a:cxnLst/>
              <a:rect l="l" t="t" r="r" b="b"/>
              <a:pathLst>
                <a:path w="757905" h="1274980">
                  <a:moveTo>
                    <a:pt x="0" y="0"/>
                  </a:moveTo>
                  <a:lnTo>
                    <a:pt x="757905" y="0"/>
                  </a:lnTo>
                  <a:lnTo>
                    <a:pt x="757905" y="1274980"/>
                  </a:lnTo>
                  <a:lnTo>
                    <a:pt x="0" y="1274980"/>
                  </a:lnTo>
                  <a:close/>
                </a:path>
              </a:pathLst>
            </a:custGeom>
            <a:blipFill>
              <a:blip r:embed="rId4"/>
              <a:stretch>
                <a:fillRect l="-16343" r="-16343"/>
              </a:stretch>
            </a:blipFill>
          </p:spPr>
          <p:txBody>
            <a:bodyPr/>
            <a:lstStyle/>
            <a:p>
              <a:endParaRPr lang="en-GB"/>
            </a:p>
          </p:txBody>
        </p:sp>
      </p:grpSp>
      <p:sp>
        <p:nvSpPr>
          <p:cNvPr id="5" name="TextBox 5"/>
          <p:cNvSpPr txBox="1"/>
          <p:nvPr/>
        </p:nvSpPr>
        <p:spPr>
          <a:xfrm>
            <a:off x="8934450" y="1028700"/>
            <a:ext cx="8324850" cy="1057275"/>
          </a:xfrm>
          <a:prstGeom prst="rect">
            <a:avLst/>
          </a:prstGeom>
        </p:spPr>
        <p:txBody>
          <a:bodyPr lIns="0" tIns="0" rIns="0" bIns="0" rtlCol="0" anchor="t">
            <a:spAutoFit/>
          </a:bodyPr>
          <a:lstStyle/>
          <a:p>
            <a:pPr marL="0" lvl="0" indent="0" algn="l">
              <a:lnSpc>
                <a:spcPts val="8399"/>
              </a:lnSpc>
              <a:spcBef>
                <a:spcPct val="0"/>
              </a:spcBef>
            </a:pPr>
            <a:r>
              <a:rPr lang="en-US" sz="6999" spc="-139">
                <a:solidFill>
                  <a:srgbClr val="E6F0E6"/>
                </a:solidFill>
                <a:latin typeface="Tenor Sans"/>
                <a:ea typeface="Tenor Sans"/>
                <a:cs typeface="Tenor Sans"/>
                <a:sym typeface="Tenor Sans"/>
              </a:rPr>
              <a:t>Module Structure</a:t>
            </a:r>
          </a:p>
        </p:txBody>
      </p:sp>
      <p:sp>
        <p:nvSpPr>
          <p:cNvPr id="6" name="TextBox 6"/>
          <p:cNvSpPr txBox="1"/>
          <p:nvPr/>
        </p:nvSpPr>
        <p:spPr>
          <a:xfrm>
            <a:off x="8934450" y="4379595"/>
            <a:ext cx="7962900" cy="1480185"/>
          </a:xfrm>
          <a:prstGeom prst="rect">
            <a:avLst/>
          </a:prstGeom>
        </p:spPr>
        <p:txBody>
          <a:bodyPr lIns="0" tIns="0" rIns="0" bIns="0" rtlCol="0" anchor="t">
            <a:spAutoFit/>
          </a:bodyPr>
          <a:lstStyle/>
          <a:p>
            <a:pPr marL="453390" lvl="1" indent="-226695" algn="l">
              <a:lnSpc>
                <a:spcPts val="2940"/>
              </a:lnSpc>
              <a:buFont typeface="Arial"/>
              <a:buChar char="•"/>
            </a:pPr>
            <a:r>
              <a:rPr lang="en-US" sz="2100">
                <a:solidFill>
                  <a:srgbClr val="E6F0E6"/>
                </a:solidFill>
                <a:latin typeface="Clear Sans"/>
                <a:ea typeface="Clear Sans"/>
                <a:cs typeface="Clear Sans"/>
                <a:sym typeface="Clear Sans"/>
              </a:rPr>
              <a:t>Let's look at the handbook…</a:t>
            </a:r>
          </a:p>
          <a:p>
            <a:pPr algn="l">
              <a:lnSpc>
                <a:spcPts val="2940"/>
              </a:lnSpc>
            </a:pPr>
            <a:r>
              <a:rPr lang="en-US" sz="2100">
                <a:solidFill>
                  <a:srgbClr val="E6F0E6"/>
                </a:solidFill>
                <a:latin typeface="Clear Sans"/>
                <a:ea typeface="Clear Sans"/>
                <a:cs typeface="Clear Sans"/>
                <a:sym typeface="Clear Sans"/>
              </a:rPr>
              <a:t> </a:t>
            </a:r>
          </a:p>
          <a:p>
            <a:pPr marL="453390" lvl="1" indent="-226695" algn="l">
              <a:lnSpc>
                <a:spcPts val="2940"/>
              </a:lnSpc>
              <a:buFont typeface="Arial"/>
              <a:buChar char="•"/>
            </a:pPr>
            <a:r>
              <a:rPr lang="en-US" sz="2100">
                <a:solidFill>
                  <a:srgbClr val="E6F0E6"/>
                </a:solidFill>
                <a:latin typeface="Clear Sans"/>
                <a:ea typeface="Clear Sans"/>
                <a:cs typeface="Clear Sans"/>
                <a:sym typeface="Clear Sans"/>
              </a:rPr>
              <a:t>See handbook and Moodle for schedule &amp; indicative content </a:t>
            </a:r>
          </a:p>
          <a:p>
            <a:pPr algn="l">
              <a:lnSpc>
                <a:spcPts val="2940"/>
              </a:lnSpc>
            </a:pPr>
            <a:endParaRPr lang="en-US" sz="2100">
              <a:solidFill>
                <a:srgbClr val="E6F0E6"/>
              </a:solidFill>
              <a:latin typeface="Clear Sans"/>
              <a:ea typeface="Clear Sans"/>
              <a:cs typeface="Clear Sans"/>
              <a:sym typeface="Clear Sans"/>
            </a:endParaRPr>
          </a:p>
        </p:txBody>
      </p:sp>
      <p:sp>
        <p:nvSpPr>
          <p:cNvPr id="7" name="Freeform 7"/>
          <p:cNvSpPr/>
          <p:nvPr/>
        </p:nvSpPr>
        <p:spPr>
          <a:xfrm rot="-6723923">
            <a:off x="13695143" y="-2297777"/>
            <a:ext cx="6274865" cy="4114800"/>
          </a:xfrm>
          <a:custGeom>
            <a:avLst/>
            <a:gdLst/>
            <a:ahLst/>
            <a:cxnLst/>
            <a:rect l="l" t="t" r="r" b="b"/>
            <a:pathLst>
              <a:path w="6274865" h="4114800">
                <a:moveTo>
                  <a:pt x="0" y="0"/>
                </a:moveTo>
                <a:lnTo>
                  <a:pt x="6274865" y="0"/>
                </a:lnTo>
                <a:lnTo>
                  <a:pt x="6274865" y="4114800"/>
                </a:lnTo>
                <a:lnTo>
                  <a:pt x="0" y="4114800"/>
                </a:lnTo>
                <a:lnTo>
                  <a:pt x="0" y="0"/>
                </a:lnTo>
                <a:close/>
              </a:path>
            </a:pathLst>
          </a:custGeom>
          <a:blipFill>
            <a:blip r:embed="rId5">
              <a:extLst>
                <a:ext uri="{96DAC541-7B7A-43D3-8B79-37D633B846F1}">
                  <asvg:svgBlip xmlns:asvg="http://schemas.microsoft.com/office/drawing/2016/SVG/main" r:embed="rId6"/>
                </a:ext>
              </a:extLst>
            </a:blip>
            <a:stretch>
              <a:fillRect/>
            </a:stretch>
          </a:blipFill>
          <a:ln cap="sq">
            <a:noFill/>
            <a:prstDash val="solid"/>
            <a:miter/>
          </a:ln>
        </p:spPr>
        <p:txBody>
          <a:bodyPr/>
          <a:lstStyle/>
          <a:p>
            <a:endParaRPr lang="en-GB"/>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E6F0E6"/>
        </a:solidFill>
        <a:effectLst/>
      </p:bgPr>
    </p:bg>
    <p:spTree>
      <p:nvGrpSpPr>
        <p:cNvPr id="1" name=""/>
        <p:cNvGrpSpPr/>
        <p:nvPr/>
      </p:nvGrpSpPr>
      <p:grpSpPr>
        <a:xfrm>
          <a:off x="0" y="0"/>
          <a:ext cx="0" cy="0"/>
          <a:chOff x="0" y="0"/>
          <a:chExt cx="0" cy="0"/>
        </a:xfrm>
      </p:grpSpPr>
      <p:sp>
        <p:nvSpPr>
          <p:cNvPr id="2" name="Freeform 2"/>
          <p:cNvSpPr/>
          <p:nvPr/>
        </p:nvSpPr>
        <p:spPr>
          <a:xfrm rot="-6723923">
            <a:off x="13666568" y="-2297777"/>
            <a:ext cx="6274865" cy="4114800"/>
          </a:xfrm>
          <a:custGeom>
            <a:avLst/>
            <a:gdLst/>
            <a:ahLst/>
            <a:cxnLst/>
            <a:rect l="l" t="t" r="r" b="b"/>
            <a:pathLst>
              <a:path w="6274865" h="4114800">
                <a:moveTo>
                  <a:pt x="0" y="0"/>
                </a:moveTo>
                <a:lnTo>
                  <a:pt x="6274865" y="0"/>
                </a:lnTo>
                <a:lnTo>
                  <a:pt x="6274865" y="4114800"/>
                </a:lnTo>
                <a:lnTo>
                  <a:pt x="0" y="4114800"/>
                </a:lnTo>
                <a:lnTo>
                  <a:pt x="0" y="0"/>
                </a:lnTo>
                <a:close/>
              </a:path>
            </a:pathLst>
          </a:custGeom>
          <a:blipFill>
            <a:blip r:embed="rId2">
              <a:extLst>
                <a:ext uri="{96DAC541-7B7A-43D3-8B79-37D633B846F1}">
                  <asvg:svgBlip xmlns:asvg="http://schemas.microsoft.com/office/drawing/2016/SVG/main" r:embed="rId3"/>
                </a:ext>
              </a:extLst>
            </a:blip>
            <a:stretch>
              <a:fillRect/>
            </a:stretch>
          </a:blipFill>
          <a:ln cap="sq">
            <a:noFill/>
            <a:prstDash val="solid"/>
            <a:miter/>
          </a:ln>
        </p:spPr>
        <p:txBody>
          <a:bodyPr/>
          <a:lstStyle/>
          <a:p>
            <a:endParaRPr lang="en-GB"/>
          </a:p>
        </p:txBody>
      </p:sp>
      <p:sp>
        <p:nvSpPr>
          <p:cNvPr id="3" name="Freeform 3"/>
          <p:cNvSpPr/>
          <p:nvPr/>
        </p:nvSpPr>
        <p:spPr>
          <a:xfrm>
            <a:off x="4267602" y="3440148"/>
            <a:ext cx="9752797" cy="5668813"/>
          </a:xfrm>
          <a:custGeom>
            <a:avLst/>
            <a:gdLst/>
            <a:ahLst/>
            <a:cxnLst/>
            <a:rect l="l" t="t" r="r" b="b"/>
            <a:pathLst>
              <a:path w="9752797" h="5668813">
                <a:moveTo>
                  <a:pt x="0" y="0"/>
                </a:moveTo>
                <a:lnTo>
                  <a:pt x="9752796" y="0"/>
                </a:lnTo>
                <a:lnTo>
                  <a:pt x="9752796" y="5668813"/>
                </a:lnTo>
                <a:lnTo>
                  <a:pt x="0" y="5668813"/>
                </a:lnTo>
                <a:lnTo>
                  <a:pt x="0" y="0"/>
                </a:lnTo>
                <a:close/>
              </a:path>
            </a:pathLst>
          </a:custGeom>
          <a:blipFill>
            <a:blip r:embed="rId4"/>
            <a:stretch>
              <a:fillRect/>
            </a:stretch>
          </a:blipFill>
          <a:ln w="38100" cap="sq">
            <a:solidFill>
              <a:srgbClr val="000000"/>
            </a:solidFill>
            <a:prstDash val="solid"/>
            <a:miter/>
          </a:ln>
        </p:spPr>
        <p:txBody>
          <a:bodyPr/>
          <a:lstStyle/>
          <a:p>
            <a:endParaRPr lang="en-GB"/>
          </a:p>
        </p:txBody>
      </p:sp>
      <p:sp>
        <p:nvSpPr>
          <p:cNvPr id="4" name="TextBox 4"/>
          <p:cNvSpPr txBox="1"/>
          <p:nvPr/>
        </p:nvSpPr>
        <p:spPr>
          <a:xfrm>
            <a:off x="4981575" y="738470"/>
            <a:ext cx="8324850" cy="2114550"/>
          </a:xfrm>
          <a:prstGeom prst="rect">
            <a:avLst/>
          </a:prstGeom>
        </p:spPr>
        <p:txBody>
          <a:bodyPr lIns="0" tIns="0" rIns="0" bIns="0" rtlCol="0" anchor="t">
            <a:spAutoFit/>
          </a:bodyPr>
          <a:lstStyle/>
          <a:p>
            <a:pPr marL="0" lvl="0" indent="0" algn="ctr">
              <a:lnSpc>
                <a:spcPts val="8399"/>
              </a:lnSpc>
            </a:pPr>
            <a:r>
              <a:rPr lang="en-US" sz="6999" spc="-139">
                <a:solidFill>
                  <a:srgbClr val="3A6B35"/>
                </a:solidFill>
                <a:latin typeface="Tenor Sans"/>
                <a:ea typeface="Tenor Sans"/>
                <a:cs typeface="Tenor Sans"/>
                <a:sym typeface="Tenor Sans"/>
              </a:rPr>
              <a:t>Module Handbook and Assignment</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4A874A"/>
        </a:solidFill>
        <a:effectLst/>
      </p:bgPr>
    </p:bg>
    <p:spTree>
      <p:nvGrpSpPr>
        <p:cNvPr id="1" name=""/>
        <p:cNvGrpSpPr/>
        <p:nvPr/>
      </p:nvGrpSpPr>
      <p:grpSpPr>
        <a:xfrm>
          <a:off x="0" y="0"/>
          <a:ext cx="0" cy="0"/>
          <a:chOff x="0" y="0"/>
          <a:chExt cx="0" cy="0"/>
        </a:xfrm>
      </p:grpSpPr>
      <p:sp>
        <p:nvSpPr>
          <p:cNvPr id="2" name="Freeform 2"/>
          <p:cNvSpPr/>
          <p:nvPr/>
        </p:nvSpPr>
        <p:spPr>
          <a:xfrm rot="-10087176">
            <a:off x="3189187" y="-10712043"/>
            <a:ext cx="14136818" cy="12003443"/>
          </a:xfrm>
          <a:custGeom>
            <a:avLst/>
            <a:gdLst/>
            <a:ahLst/>
            <a:cxnLst/>
            <a:rect l="l" t="t" r="r" b="b"/>
            <a:pathLst>
              <a:path w="14136818" h="12003443">
                <a:moveTo>
                  <a:pt x="0" y="0"/>
                </a:moveTo>
                <a:lnTo>
                  <a:pt x="14136818" y="0"/>
                </a:lnTo>
                <a:lnTo>
                  <a:pt x="14136818" y="12003443"/>
                </a:lnTo>
                <a:lnTo>
                  <a:pt x="0" y="12003443"/>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3" name="Freeform 3"/>
          <p:cNvSpPr/>
          <p:nvPr/>
        </p:nvSpPr>
        <p:spPr>
          <a:xfrm>
            <a:off x="3912157" y="1495208"/>
            <a:ext cx="10463687" cy="7296584"/>
          </a:xfrm>
          <a:custGeom>
            <a:avLst/>
            <a:gdLst/>
            <a:ahLst/>
            <a:cxnLst/>
            <a:rect l="l" t="t" r="r" b="b"/>
            <a:pathLst>
              <a:path w="10463687" h="7296584">
                <a:moveTo>
                  <a:pt x="0" y="0"/>
                </a:moveTo>
                <a:lnTo>
                  <a:pt x="10463686" y="0"/>
                </a:lnTo>
                <a:lnTo>
                  <a:pt x="10463686" y="7296584"/>
                </a:lnTo>
                <a:lnTo>
                  <a:pt x="0" y="7296584"/>
                </a:lnTo>
                <a:lnTo>
                  <a:pt x="0" y="0"/>
                </a:lnTo>
                <a:close/>
              </a:path>
            </a:pathLst>
          </a:custGeom>
          <a:blipFill>
            <a:blip r:embed="rId4"/>
            <a:stretch>
              <a:fillRect/>
            </a:stretch>
          </a:blipFill>
        </p:spPr>
        <p:txBody>
          <a:bodyPr/>
          <a:lstStyle/>
          <a:p>
            <a:endParaRPr lang="en-GB"/>
          </a:p>
        </p:txBody>
      </p:sp>
      <p:sp>
        <p:nvSpPr>
          <p:cNvPr id="4" name="Freeform 4"/>
          <p:cNvSpPr/>
          <p:nvPr/>
        </p:nvSpPr>
        <p:spPr>
          <a:xfrm rot="-6723923">
            <a:off x="13666568" y="-2297777"/>
            <a:ext cx="6274865" cy="4114800"/>
          </a:xfrm>
          <a:custGeom>
            <a:avLst/>
            <a:gdLst/>
            <a:ahLst/>
            <a:cxnLst/>
            <a:rect l="l" t="t" r="r" b="b"/>
            <a:pathLst>
              <a:path w="6274865" h="4114800">
                <a:moveTo>
                  <a:pt x="0" y="0"/>
                </a:moveTo>
                <a:lnTo>
                  <a:pt x="6274865" y="0"/>
                </a:lnTo>
                <a:lnTo>
                  <a:pt x="6274865" y="4114800"/>
                </a:lnTo>
                <a:lnTo>
                  <a:pt x="0" y="4114800"/>
                </a:lnTo>
                <a:lnTo>
                  <a:pt x="0" y="0"/>
                </a:lnTo>
                <a:close/>
              </a:path>
            </a:pathLst>
          </a:custGeom>
          <a:blipFill>
            <a:blip r:embed="rId5">
              <a:extLst>
                <a:ext uri="{96DAC541-7B7A-43D3-8B79-37D633B846F1}">
                  <asvg:svgBlip xmlns:asvg="http://schemas.microsoft.com/office/drawing/2016/SVG/main" r:embed="rId6"/>
                </a:ext>
              </a:extLst>
            </a:blip>
            <a:stretch>
              <a:fillRect/>
            </a:stretch>
          </a:blipFill>
          <a:ln cap="sq">
            <a:noFill/>
            <a:prstDash val="solid"/>
            <a:miter/>
          </a:ln>
        </p:spPr>
        <p:txBody>
          <a:bodyPr/>
          <a:lstStyle/>
          <a:p>
            <a:endParaRPr lang="en-GB"/>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363B825-A5C3-CD7F-DFF9-C0712C3A53BC}"/>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FD8482B7-1020-B92A-42E4-B77CAA047252}"/>
              </a:ext>
            </a:extLst>
          </p:cNvPr>
          <p:cNvSpPr/>
          <p:nvPr/>
        </p:nvSpPr>
        <p:spPr>
          <a:xfrm rot="-6723923">
            <a:off x="13666568" y="-2297777"/>
            <a:ext cx="6274865" cy="4114800"/>
          </a:xfrm>
          <a:custGeom>
            <a:avLst/>
            <a:gdLst/>
            <a:ahLst/>
            <a:cxnLst/>
            <a:rect l="l" t="t" r="r" b="b"/>
            <a:pathLst>
              <a:path w="6274865" h="4114800">
                <a:moveTo>
                  <a:pt x="0" y="0"/>
                </a:moveTo>
                <a:lnTo>
                  <a:pt x="6274865" y="0"/>
                </a:lnTo>
                <a:lnTo>
                  <a:pt x="6274865" y="4114800"/>
                </a:lnTo>
                <a:lnTo>
                  <a:pt x="0" y="4114800"/>
                </a:lnTo>
                <a:lnTo>
                  <a:pt x="0" y="0"/>
                </a:lnTo>
                <a:close/>
              </a:path>
            </a:pathLst>
          </a:custGeom>
          <a:blipFill>
            <a:blip r:embed="rId842">
              <a:extLst>
                <a:ext uri="{96DAC541-7B7A-43D3-8B79-37D633B846F1}">
                  <asvg:svgBlip xmlns:asvg="http://schemas.microsoft.com/office/drawing/2016/SVG/main" r:embed="rId843"/>
                </a:ext>
              </a:extLst>
            </a:blip>
            <a:stretch>
              <a:fillRect/>
            </a:stretch>
          </a:blipFill>
          <a:ln cap="sq">
            <a:noFill/>
            <a:prstDash val="solid"/>
            <a:miter/>
          </a:ln>
        </p:spPr>
        <p:txBody>
          <a:bodyPr/>
          <a:lstStyle/>
          <a:p>
            <a:endParaRPr lang="en-GB"/>
          </a:p>
        </p:txBody>
      </p:sp>
      <p:sp>
        <p:nvSpPr>
          <p:cNvPr id="3" name="TextBox 2">
            <a:extLst>
              <a:ext uri="{FF2B5EF4-FFF2-40B4-BE49-F238E27FC236}">
                <a16:creationId xmlns:a16="http://schemas.microsoft.com/office/drawing/2014/main" id="{48B71313-EB5F-44F1-7047-AB12D0EAA1B1}"/>
              </a:ext>
            </a:extLst>
          </p:cNvPr>
          <p:cNvSpPr txBox="1"/>
          <p:nvPr>
            <p:custDataLst>
              <p:tags r:id="rId1"/>
            </p:custDataLst>
          </p:nvPr>
        </p:nvSpPr>
        <p:spPr>
          <a:xfrm>
            <a:off x="1257300" y="2697480"/>
            <a:ext cx="12598400" cy="6644640"/>
          </a:xfrm>
          <a:prstGeom prst="rect">
            <a:avLst/>
          </a:prstGeom>
          <a:noFill/>
        </p:spPr>
        <p:txBody>
          <a:bodyPr vertOverflow="overflow" vert="horz" wrap="square" rtlCol="0" anchor="t">
            <a:spAutoFit/>
          </a:bodyPr>
          <a:lstStyle/>
          <a:p>
            <a:pPr algn="l"/>
            <a:r>
              <a:rPr lang="en-GB" sz="3500"/>
              <a:t>Go to </a:t>
            </a:r>
            <a:r>
              <a:rPr lang="en-GB" sz="3500" b="1"/>
              <a:t>vevox.app</a:t>
            </a:r>
            <a:endParaRPr lang="en-GB" sz="3500"/>
          </a:p>
          <a:p>
            <a:pPr algn="l"/>
            <a:endParaRPr lang="en-GB" sz="3500"/>
          </a:p>
          <a:p>
            <a:pPr algn="l"/>
            <a:r>
              <a:rPr lang="en-GB" sz="3500"/>
              <a:t>Enter the session ID: </a:t>
            </a:r>
            <a:r>
              <a:rPr lang="en-GB" sz="3500" b="1"/>
              <a:t>191-103-594</a:t>
            </a:r>
            <a:endParaRPr lang="en-GB" sz="3500"/>
          </a:p>
          <a:p>
            <a:pPr algn="l"/>
            <a:endParaRPr lang="en-GB" sz="3500"/>
          </a:p>
          <a:p>
            <a:pPr algn="l"/>
            <a:r>
              <a:rPr lang="en-GB" sz="3500"/>
              <a:t>Or scan the QR code</a:t>
            </a:r>
          </a:p>
        </p:txBody>
      </p:sp>
      <p:sp>
        <p:nvSpPr>
          <p:cNvPr id="4" name="Title 1">
            <a:extLst>
              <a:ext uri="{FF2B5EF4-FFF2-40B4-BE49-F238E27FC236}">
                <a16:creationId xmlns:a16="http://schemas.microsoft.com/office/drawing/2014/main" id="{6E01A452-AE75-9360-0B49-3B9570FBD03B}"/>
              </a:ext>
              <a:ext uri="{C183D7F6-B498-43B3-948B-1728B52AA6E4}">
                <adec:decorative xmlns:adec="http://schemas.microsoft.com/office/drawing/2017/decorative" val="1"/>
              </a:ext>
            </a:extLst>
          </p:cNvPr>
          <p:cNvSpPr txBox="1">
            <a:spLocks/>
          </p:cNvSpPr>
          <p:nvPr>
            <p:custDataLst>
              <p:tags r:id="rId2"/>
            </p:custDataLst>
          </p:nvPr>
        </p:nvSpPr>
        <p:spPr>
          <a:xfrm>
            <a:off x="457200" y="274638"/>
            <a:ext cx="8229600" cy="1143000"/>
          </a:xfrm>
          <a:prstGeom prst="rect">
            <a:avLst/>
          </a:prstGeom>
        </p:spPr>
        <p:txBody>
          <a:bodyPr/>
          <a:lstStyle>
            <a:defPPr>
              <a:defRPr lang="en-FI"/>
            </a:defPPr>
            <a:lvl1pPr marL="0" algn="l" defTabSz="1371600" rtl="0" eaLnBrk="1" latinLnBrk="0" hangingPunct="1">
              <a:spcBef>
                <a:spcPct val="0"/>
              </a:spcBef>
              <a:buNone/>
              <a:defRPr sz="2700" kern="1200">
                <a:solidFill>
                  <a:schemeClr val="tx1"/>
                </a:solidFill>
                <a:latin typeface="+mn-lt"/>
                <a:ea typeface="+mn-ea"/>
                <a:cs typeface="+mn-cs"/>
              </a:defRPr>
            </a:lvl1pPr>
            <a:lvl2pPr marL="685800" algn="l" defTabSz="1371600" rtl="0" eaLnBrk="1" latinLnBrk="0" hangingPunct="1">
              <a:defRPr sz="2700" kern="1200">
                <a:solidFill>
                  <a:schemeClr val="tx1"/>
                </a:solidFill>
                <a:latin typeface="+mn-lt"/>
                <a:ea typeface="+mn-ea"/>
                <a:cs typeface="+mn-cs"/>
              </a:defRPr>
            </a:lvl2pPr>
            <a:lvl3pPr marL="1371600" algn="l" defTabSz="1371600" rtl="0" eaLnBrk="1" latinLnBrk="0" hangingPunct="1">
              <a:defRPr sz="2700" kern="1200">
                <a:solidFill>
                  <a:schemeClr val="tx1"/>
                </a:solidFill>
                <a:latin typeface="+mn-lt"/>
                <a:ea typeface="+mn-ea"/>
                <a:cs typeface="+mn-cs"/>
              </a:defRPr>
            </a:lvl3pPr>
            <a:lvl4pPr marL="2057400" algn="l" defTabSz="1371600" rtl="0" eaLnBrk="1" latinLnBrk="0" hangingPunct="1">
              <a:defRPr sz="2700" kern="1200">
                <a:solidFill>
                  <a:schemeClr val="tx1"/>
                </a:solidFill>
                <a:latin typeface="+mn-lt"/>
                <a:ea typeface="+mn-ea"/>
                <a:cs typeface="+mn-cs"/>
              </a:defRPr>
            </a:lvl4pPr>
            <a:lvl5pPr marL="2743200" algn="l" defTabSz="1371600" rtl="0" eaLnBrk="1" latinLnBrk="0" hangingPunct="1">
              <a:defRPr sz="2700" kern="1200">
                <a:solidFill>
                  <a:schemeClr val="tx1"/>
                </a:solidFill>
                <a:latin typeface="+mn-lt"/>
                <a:ea typeface="+mn-ea"/>
                <a:cs typeface="+mn-cs"/>
              </a:defRPr>
            </a:lvl5pPr>
            <a:lvl6pPr marL="3429000" algn="l" defTabSz="1371600" rtl="0" eaLnBrk="1" latinLnBrk="0" hangingPunct="1">
              <a:defRPr sz="2700" kern="1200">
                <a:solidFill>
                  <a:schemeClr val="tx1"/>
                </a:solidFill>
                <a:latin typeface="+mn-lt"/>
                <a:ea typeface="+mn-ea"/>
                <a:cs typeface="+mn-cs"/>
              </a:defRPr>
            </a:lvl6pPr>
            <a:lvl7pPr marL="4114800" algn="l" defTabSz="1371600" rtl="0" eaLnBrk="1" latinLnBrk="0" hangingPunct="1">
              <a:defRPr sz="2700" kern="1200">
                <a:solidFill>
                  <a:schemeClr val="tx1"/>
                </a:solidFill>
                <a:latin typeface="+mn-lt"/>
                <a:ea typeface="+mn-ea"/>
                <a:cs typeface="+mn-cs"/>
              </a:defRPr>
            </a:lvl7pPr>
            <a:lvl8pPr marL="4800600" algn="l" defTabSz="1371600" rtl="0" eaLnBrk="1" latinLnBrk="0" hangingPunct="1">
              <a:defRPr sz="2700" kern="1200">
                <a:solidFill>
                  <a:schemeClr val="tx1"/>
                </a:solidFill>
                <a:latin typeface="+mn-lt"/>
                <a:ea typeface="+mn-ea"/>
                <a:cs typeface="+mn-cs"/>
              </a:defRPr>
            </a:lvl8pPr>
            <a:lvl9pPr marL="5486400" algn="l" defTabSz="1371600" rtl="0" eaLnBrk="1" latinLnBrk="0" hangingPunct="1">
              <a:defRPr sz="2700" kern="1200">
                <a:solidFill>
                  <a:schemeClr val="tx1"/>
                </a:solidFill>
                <a:latin typeface="+mn-lt"/>
                <a:ea typeface="+mn-ea"/>
                <a:cs typeface="+mn-cs"/>
              </a:defRPr>
            </a:lvl9pPr>
          </a:lstStyle>
          <a:p>
            <a:r>
              <a:rPr lang="en-FI"/>
              <a:t>Join the Vevox session </a:t>
            </a:r>
          </a:p>
        </p:txBody>
      </p:sp>
      <p:sp>
        <p:nvSpPr>
          <p:cNvPr id="5" name="Rectangle 4" descr="QR-code">
            <a:extLst>
              <a:ext uri="{FF2B5EF4-FFF2-40B4-BE49-F238E27FC236}">
                <a16:creationId xmlns:a16="http://schemas.microsoft.com/office/drawing/2014/main" id="{6C07816F-25E0-E4D1-BF60-F38D0EC188AA}"/>
              </a:ext>
            </a:extLst>
          </p:cNvPr>
          <p:cNvSpPr/>
          <p:nvPr>
            <p:custDataLst>
              <p:tags r:id="rId3"/>
            </p:custDataLst>
          </p:nvPr>
        </p:nvSpPr>
        <p:spPr>
          <a:xfrm>
            <a:off x="13855700" y="5062220"/>
            <a:ext cx="2755900" cy="2755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 name="Rectangle 5">
            <a:extLst>
              <a:ext uri="{FF2B5EF4-FFF2-40B4-BE49-F238E27FC236}">
                <a16:creationId xmlns:a16="http://schemas.microsoft.com/office/drawing/2014/main" id="{B9E00C9A-41A9-FFE1-C643-02D6852D95E9}"/>
              </a:ext>
              <a:ext uri="{C183D7F6-B498-43B3-948B-1728B52AA6E4}">
                <adec:decorative xmlns:adec="http://schemas.microsoft.com/office/drawing/2017/decorative" val="1"/>
              </a:ext>
            </a:extLst>
          </p:cNvPr>
          <p:cNvSpPr/>
          <p:nvPr>
            <p:custDataLst>
              <p:tags r:id="rId4"/>
            </p:custDataLst>
          </p:nvPr>
        </p:nvSpPr>
        <p:spPr>
          <a:xfrm>
            <a:off x="13855700" y="51511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 name="Rectangle 6">
            <a:extLst>
              <a:ext uri="{FF2B5EF4-FFF2-40B4-BE49-F238E27FC236}">
                <a16:creationId xmlns:a16="http://schemas.microsoft.com/office/drawing/2014/main" id="{A08C3E7C-8385-956E-1B94-3F658B95346B}"/>
              </a:ext>
              <a:ext uri="{C183D7F6-B498-43B3-948B-1728B52AA6E4}">
                <adec:decorative xmlns:adec="http://schemas.microsoft.com/office/drawing/2017/decorative" val="1"/>
              </a:ext>
            </a:extLst>
          </p:cNvPr>
          <p:cNvSpPr/>
          <p:nvPr>
            <p:custDataLst>
              <p:tags r:id="rId5"/>
            </p:custDataLst>
          </p:nvPr>
        </p:nvSpPr>
        <p:spPr>
          <a:xfrm>
            <a:off x="13944600" y="51511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 name="Rectangle 7">
            <a:extLst>
              <a:ext uri="{FF2B5EF4-FFF2-40B4-BE49-F238E27FC236}">
                <a16:creationId xmlns:a16="http://schemas.microsoft.com/office/drawing/2014/main" id="{3C5C5B8D-FBE4-0AB4-5179-447B75EE7DAF}"/>
              </a:ext>
              <a:ext uri="{C183D7F6-B498-43B3-948B-1728B52AA6E4}">
                <adec:decorative xmlns:adec="http://schemas.microsoft.com/office/drawing/2017/decorative" val="1"/>
              </a:ext>
            </a:extLst>
          </p:cNvPr>
          <p:cNvSpPr/>
          <p:nvPr>
            <p:custDataLst>
              <p:tags r:id="rId6"/>
            </p:custDataLst>
          </p:nvPr>
        </p:nvSpPr>
        <p:spPr>
          <a:xfrm>
            <a:off x="14033500" y="51511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9" name="Rectangle 8">
            <a:extLst>
              <a:ext uri="{FF2B5EF4-FFF2-40B4-BE49-F238E27FC236}">
                <a16:creationId xmlns:a16="http://schemas.microsoft.com/office/drawing/2014/main" id="{2635AB78-A25B-B2C7-366E-A66991847D54}"/>
              </a:ext>
              <a:ext uri="{C183D7F6-B498-43B3-948B-1728B52AA6E4}">
                <adec:decorative xmlns:adec="http://schemas.microsoft.com/office/drawing/2017/decorative" val="1"/>
              </a:ext>
            </a:extLst>
          </p:cNvPr>
          <p:cNvSpPr/>
          <p:nvPr>
            <p:custDataLst>
              <p:tags r:id="rId7"/>
            </p:custDataLst>
          </p:nvPr>
        </p:nvSpPr>
        <p:spPr>
          <a:xfrm>
            <a:off x="14122400" y="51511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0" name="Rectangle 9">
            <a:extLst>
              <a:ext uri="{FF2B5EF4-FFF2-40B4-BE49-F238E27FC236}">
                <a16:creationId xmlns:a16="http://schemas.microsoft.com/office/drawing/2014/main" id="{21069FB0-7035-148E-1DA0-325F58A24135}"/>
              </a:ext>
              <a:ext uri="{C183D7F6-B498-43B3-948B-1728B52AA6E4}">
                <adec:decorative xmlns:adec="http://schemas.microsoft.com/office/drawing/2017/decorative" val="1"/>
              </a:ext>
            </a:extLst>
          </p:cNvPr>
          <p:cNvSpPr/>
          <p:nvPr>
            <p:custDataLst>
              <p:tags r:id="rId8"/>
            </p:custDataLst>
          </p:nvPr>
        </p:nvSpPr>
        <p:spPr>
          <a:xfrm>
            <a:off x="14211300" y="51511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 name="Rectangle 10">
            <a:extLst>
              <a:ext uri="{FF2B5EF4-FFF2-40B4-BE49-F238E27FC236}">
                <a16:creationId xmlns:a16="http://schemas.microsoft.com/office/drawing/2014/main" id="{901A995D-13FF-C37D-7F04-D837EBE9AADB}"/>
              </a:ext>
              <a:ext uri="{C183D7F6-B498-43B3-948B-1728B52AA6E4}">
                <adec:decorative xmlns:adec="http://schemas.microsoft.com/office/drawing/2017/decorative" val="1"/>
              </a:ext>
            </a:extLst>
          </p:cNvPr>
          <p:cNvSpPr/>
          <p:nvPr>
            <p:custDataLst>
              <p:tags r:id="rId9"/>
            </p:custDataLst>
          </p:nvPr>
        </p:nvSpPr>
        <p:spPr>
          <a:xfrm>
            <a:off x="14300200" y="51511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2" name="Rectangle 11">
            <a:extLst>
              <a:ext uri="{FF2B5EF4-FFF2-40B4-BE49-F238E27FC236}">
                <a16:creationId xmlns:a16="http://schemas.microsoft.com/office/drawing/2014/main" id="{1B31B59E-5E30-E3A6-1498-6AA3D06F1AB4}"/>
              </a:ext>
              <a:ext uri="{C183D7F6-B498-43B3-948B-1728B52AA6E4}">
                <adec:decorative xmlns:adec="http://schemas.microsoft.com/office/drawing/2017/decorative" val="1"/>
              </a:ext>
            </a:extLst>
          </p:cNvPr>
          <p:cNvSpPr/>
          <p:nvPr>
            <p:custDataLst>
              <p:tags r:id="rId10"/>
            </p:custDataLst>
          </p:nvPr>
        </p:nvSpPr>
        <p:spPr>
          <a:xfrm>
            <a:off x="14389100" y="51511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3" name="Rectangle 12">
            <a:extLst>
              <a:ext uri="{FF2B5EF4-FFF2-40B4-BE49-F238E27FC236}">
                <a16:creationId xmlns:a16="http://schemas.microsoft.com/office/drawing/2014/main" id="{101AD16A-0534-B2B6-184F-C65A6E0FD906}"/>
              </a:ext>
              <a:ext uri="{C183D7F6-B498-43B3-948B-1728B52AA6E4}">
                <adec:decorative xmlns:adec="http://schemas.microsoft.com/office/drawing/2017/decorative" val="1"/>
              </a:ext>
            </a:extLst>
          </p:cNvPr>
          <p:cNvSpPr/>
          <p:nvPr>
            <p:custDataLst>
              <p:tags r:id="rId11"/>
            </p:custDataLst>
          </p:nvPr>
        </p:nvSpPr>
        <p:spPr>
          <a:xfrm>
            <a:off x="14478000" y="51511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4" name="Rectangle 13">
            <a:extLst>
              <a:ext uri="{FF2B5EF4-FFF2-40B4-BE49-F238E27FC236}">
                <a16:creationId xmlns:a16="http://schemas.microsoft.com/office/drawing/2014/main" id="{A52319AD-ED6A-E2C9-6FE1-D7C18E65C88D}"/>
              </a:ext>
              <a:ext uri="{C183D7F6-B498-43B3-948B-1728B52AA6E4}">
                <adec:decorative xmlns:adec="http://schemas.microsoft.com/office/drawing/2017/decorative" val="1"/>
              </a:ext>
            </a:extLst>
          </p:cNvPr>
          <p:cNvSpPr/>
          <p:nvPr>
            <p:custDataLst>
              <p:tags r:id="rId12"/>
            </p:custDataLst>
          </p:nvPr>
        </p:nvSpPr>
        <p:spPr>
          <a:xfrm>
            <a:off x="14566900" y="51511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5" name="Rectangle 14">
            <a:extLst>
              <a:ext uri="{FF2B5EF4-FFF2-40B4-BE49-F238E27FC236}">
                <a16:creationId xmlns:a16="http://schemas.microsoft.com/office/drawing/2014/main" id="{4281EFE1-859B-CB81-14D5-BCB9DD7CBF2F}"/>
              </a:ext>
              <a:ext uri="{C183D7F6-B498-43B3-948B-1728B52AA6E4}">
                <adec:decorative xmlns:adec="http://schemas.microsoft.com/office/drawing/2017/decorative" val="1"/>
              </a:ext>
            </a:extLst>
          </p:cNvPr>
          <p:cNvSpPr/>
          <p:nvPr>
            <p:custDataLst>
              <p:tags r:id="rId13"/>
            </p:custDataLst>
          </p:nvPr>
        </p:nvSpPr>
        <p:spPr>
          <a:xfrm>
            <a:off x="14655800" y="51511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 name="Rectangle 15">
            <a:extLst>
              <a:ext uri="{FF2B5EF4-FFF2-40B4-BE49-F238E27FC236}">
                <a16:creationId xmlns:a16="http://schemas.microsoft.com/office/drawing/2014/main" id="{77512729-E81F-F124-3057-D94B4D04901E}"/>
              </a:ext>
              <a:ext uri="{C183D7F6-B498-43B3-948B-1728B52AA6E4}">
                <adec:decorative xmlns:adec="http://schemas.microsoft.com/office/drawing/2017/decorative" val="1"/>
              </a:ext>
            </a:extLst>
          </p:cNvPr>
          <p:cNvSpPr/>
          <p:nvPr>
            <p:custDataLst>
              <p:tags r:id="rId14"/>
            </p:custDataLst>
          </p:nvPr>
        </p:nvSpPr>
        <p:spPr>
          <a:xfrm>
            <a:off x="14744700" y="51511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 name="Rectangle 16">
            <a:extLst>
              <a:ext uri="{FF2B5EF4-FFF2-40B4-BE49-F238E27FC236}">
                <a16:creationId xmlns:a16="http://schemas.microsoft.com/office/drawing/2014/main" id="{0269148C-1795-AD26-9CEA-B0DB2A0371DF}"/>
              </a:ext>
              <a:ext uri="{C183D7F6-B498-43B3-948B-1728B52AA6E4}">
                <adec:decorative xmlns:adec="http://schemas.microsoft.com/office/drawing/2017/decorative" val="1"/>
              </a:ext>
            </a:extLst>
          </p:cNvPr>
          <p:cNvSpPr/>
          <p:nvPr>
            <p:custDataLst>
              <p:tags r:id="rId15"/>
            </p:custDataLst>
          </p:nvPr>
        </p:nvSpPr>
        <p:spPr>
          <a:xfrm>
            <a:off x="14833600" y="51511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8" name="Rectangle 17">
            <a:extLst>
              <a:ext uri="{FF2B5EF4-FFF2-40B4-BE49-F238E27FC236}">
                <a16:creationId xmlns:a16="http://schemas.microsoft.com/office/drawing/2014/main" id="{C61E9908-693A-E206-A76D-689B88723C91}"/>
              </a:ext>
              <a:ext uri="{C183D7F6-B498-43B3-948B-1728B52AA6E4}">
                <adec:decorative xmlns:adec="http://schemas.microsoft.com/office/drawing/2017/decorative" val="1"/>
              </a:ext>
            </a:extLst>
          </p:cNvPr>
          <p:cNvSpPr/>
          <p:nvPr>
            <p:custDataLst>
              <p:tags r:id="rId16"/>
            </p:custDataLst>
          </p:nvPr>
        </p:nvSpPr>
        <p:spPr>
          <a:xfrm>
            <a:off x="14922500" y="51511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9" name="Rectangle 18">
            <a:extLst>
              <a:ext uri="{FF2B5EF4-FFF2-40B4-BE49-F238E27FC236}">
                <a16:creationId xmlns:a16="http://schemas.microsoft.com/office/drawing/2014/main" id="{69FF114E-CE9F-1893-BC09-E286126E760D}"/>
              </a:ext>
              <a:ext uri="{C183D7F6-B498-43B3-948B-1728B52AA6E4}">
                <adec:decorative xmlns:adec="http://schemas.microsoft.com/office/drawing/2017/decorative" val="1"/>
              </a:ext>
            </a:extLst>
          </p:cNvPr>
          <p:cNvSpPr/>
          <p:nvPr>
            <p:custDataLst>
              <p:tags r:id="rId17"/>
            </p:custDataLst>
          </p:nvPr>
        </p:nvSpPr>
        <p:spPr>
          <a:xfrm>
            <a:off x="15011400" y="51511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0" name="Rectangle 19">
            <a:extLst>
              <a:ext uri="{FF2B5EF4-FFF2-40B4-BE49-F238E27FC236}">
                <a16:creationId xmlns:a16="http://schemas.microsoft.com/office/drawing/2014/main" id="{C629B80C-CA40-EC87-908C-C93D4B176D3B}"/>
              </a:ext>
              <a:ext uri="{C183D7F6-B498-43B3-948B-1728B52AA6E4}">
                <adec:decorative xmlns:adec="http://schemas.microsoft.com/office/drawing/2017/decorative" val="1"/>
              </a:ext>
            </a:extLst>
          </p:cNvPr>
          <p:cNvSpPr/>
          <p:nvPr>
            <p:custDataLst>
              <p:tags r:id="rId18"/>
            </p:custDataLst>
          </p:nvPr>
        </p:nvSpPr>
        <p:spPr>
          <a:xfrm>
            <a:off x="15100300" y="51511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1" name="Rectangle 20">
            <a:extLst>
              <a:ext uri="{FF2B5EF4-FFF2-40B4-BE49-F238E27FC236}">
                <a16:creationId xmlns:a16="http://schemas.microsoft.com/office/drawing/2014/main" id="{3C2A9260-092B-8C26-B2B7-929FB87A8DA4}"/>
              </a:ext>
              <a:ext uri="{C183D7F6-B498-43B3-948B-1728B52AA6E4}">
                <adec:decorative xmlns:adec="http://schemas.microsoft.com/office/drawing/2017/decorative" val="1"/>
              </a:ext>
            </a:extLst>
          </p:cNvPr>
          <p:cNvSpPr/>
          <p:nvPr>
            <p:custDataLst>
              <p:tags r:id="rId19"/>
            </p:custDataLst>
          </p:nvPr>
        </p:nvSpPr>
        <p:spPr>
          <a:xfrm>
            <a:off x="15189200" y="51511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2" name="Rectangle 21">
            <a:extLst>
              <a:ext uri="{FF2B5EF4-FFF2-40B4-BE49-F238E27FC236}">
                <a16:creationId xmlns:a16="http://schemas.microsoft.com/office/drawing/2014/main" id="{71A93037-C90A-C519-132E-7CE452758407}"/>
              </a:ext>
              <a:ext uri="{C183D7F6-B498-43B3-948B-1728B52AA6E4}">
                <adec:decorative xmlns:adec="http://schemas.microsoft.com/office/drawing/2017/decorative" val="1"/>
              </a:ext>
            </a:extLst>
          </p:cNvPr>
          <p:cNvSpPr/>
          <p:nvPr>
            <p:custDataLst>
              <p:tags r:id="rId20"/>
            </p:custDataLst>
          </p:nvPr>
        </p:nvSpPr>
        <p:spPr>
          <a:xfrm>
            <a:off x="15278100" y="51511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3" name="Rectangle 22">
            <a:extLst>
              <a:ext uri="{FF2B5EF4-FFF2-40B4-BE49-F238E27FC236}">
                <a16:creationId xmlns:a16="http://schemas.microsoft.com/office/drawing/2014/main" id="{29DF4DDD-237F-28F6-F993-613618C8B714}"/>
              </a:ext>
              <a:ext uri="{C183D7F6-B498-43B3-948B-1728B52AA6E4}">
                <adec:decorative xmlns:adec="http://schemas.microsoft.com/office/drawing/2017/decorative" val="1"/>
              </a:ext>
            </a:extLst>
          </p:cNvPr>
          <p:cNvSpPr/>
          <p:nvPr>
            <p:custDataLst>
              <p:tags r:id="rId21"/>
            </p:custDataLst>
          </p:nvPr>
        </p:nvSpPr>
        <p:spPr>
          <a:xfrm>
            <a:off x="15367000" y="51511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4" name="Rectangle 23">
            <a:extLst>
              <a:ext uri="{FF2B5EF4-FFF2-40B4-BE49-F238E27FC236}">
                <a16:creationId xmlns:a16="http://schemas.microsoft.com/office/drawing/2014/main" id="{3E838299-EBB3-3A2B-E187-00791D9A3984}"/>
              </a:ext>
              <a:ext uri="{C183D7F6-B498-43B3-948B-1728B52AA6E4}">
                <adec:decorative xmlns:adec="http://schemas.microsoft.com/office/drawing/2017/decorative" val="1"/>
              </a:ext>
            </a:extLst>
          </p:cNvPr>
          <p:cNvSpPr/>
          <p:nvPr>
            <p:custDataLst>
              <p:tags r:id="rId22"/>
            </p:custDataLst>
          </p:nvPr>
        </p:nvSpPr>
        <p:spPr>
          <a:xfrm>
            <a:off x="15455900" y="51511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5" name="Rectangle 24">
            <a:extLst>
              <a:ext uri="{FF2B5EF4-FFF2-40B4-BE49-F238E27FC236}">
                <a16:creationId xmlns:a16="http://schemas.microsoft.com/office/drawing/2014/main" id="{1B799B19-1CBB-A667-6E64-8D68D695E8B8}"/>
              </a:ext>
              <a:ext uri="{C183D7F6-B498-43B3-948B-1728B52AA6E4}">
                <adec:decorative xmlns:adec="http://schemas.microsoft.com/office/drawing/2017/decorative" val="1"/>
              </a:ext>
            </a:extLst>
          </p:cNvPr>
          <p:cNvSpPr/>
          <p:nvPr>
            <p:custDataLst>
              <p:tags r:id="rId23"/>
            </p:custDataLst>
          </p:nvPr>
        </p:nvSpPr>
        <p:spPr>
          <a:xfrm>
            <a:off x="15544800" y="51511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6" name="Rectangle 25">
            <a:extLst>
              <a:ext uri="{FF2B5EF4-FFF2-40B4-BE49-F238E27FC236}">
                <a16:creationId xmlns:a16="http://schemas.microsoft.com/office/drawing/2014/main" id="{94A520AA-97D8-0D4B-FACD-C9960EC1B024}"/>
              </a:ext>
              <a:ext uri="{C183D7F6-B498-43B3-948B-1728B52AA6E4}">
                <adec:decorative xmlns:adec="http://schemas.microsoft.com/office/drawing/2017/decorative" val="1"/>
              </a:ext>
            </a:extLst>
          </p:cNvPr>
          <p:cNvSpPr/>
          <p:nvPr>
            <p:custDataLst>
              <p:tags r:id="rId24"/>
            </p:custDataLst>
          </p:nvPr>
        </p:nvSpPr>
        <p:spPr>
          <a:xfrm>
            <a:off x="15633700" y="51511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7" name="Rectangle 26">
            <a:extLst>
              <a:ext uri="{FF2B5EF4-FFF2-40B4-BE49-F238E27FC236}">
                <a16:creationId xmlns:a16="http://schemas.microsoft.com/office/drawing/2014/main" id="{E79F920B-F7CC-5995-C66C-87B5F5EA8EF2}"/>
              </a:ext>
              <a:ext uri="{C183D7F6-B498-43B3-948B-1728B52AA6E4}">
                <adec:decorative xmlns:adec="http://schemas.microsoft.com/office/drawing/2017/decorative" val="1"/>
              </a:ext>
            </a:extLst>
          </p:cNvPr>
          <p:cNvSpPr/>
          <p:nvPr>
            <p:custDataLst>
              <p:tags r:id="rId25"/>
            </p:custDataLst>
          </p:nvPr>
        </p:nvSpPr>
        <p:spPr>
          <a:xfrm>
            <a:off x="15722600" y="51511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8" name="Rectangle 27">
            <a:extLst>
              <a:ext uri="{FF2B5EF4-FFF2-40B4-BE49-F238E27FC236}">
                <a16:creationId xmlns:a16="http://schemas.microsoft.com/office/drawing/2014/main" id="{072E91FC-CE23-7938-238C-E2DBD2E34EB5}"/>
              </a:ext>
              <a:ext uri="{C183D7F6-B498-43B3-948B-1728B52AA6E4}">
                <adec:decorative xmlns:adec="http://schemas.microsoft.com/office/drawing/2017/decorative" val="1"/>
              </a:ext>
            </a:extLst>
          </p:cNvPr>
          <p:cNvSpPr/>
          <p:nvPr>
            <p:custDataLst>
              <p:tags r:id="rId26"/>
            </p:custDataLst>
          </p:nvPr>
        </p:nvSpPr>
        <p:spPr>
          <a:xfrm>
            <a:off x="15811500" y="51511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9" name="Rectangle 28">
            <a:extLst>
              <a:ext uri="{FF2B5EF4-FFF2-40B4-BE49-F238E27FC236}">
                <a16:creationId xmlns:a16="http://schemas.microsoft.com/office/drawing/2014/main" id="{DC11A575-0ED4-AA42-8BE6-0E63F1503703}"/>
              </a:ext>
              <a:ext uri="{C183D7F6-B498-43B3-948B-1728B52AA6E4}">
                <adec:decorative xmlns:adec="http://schemas.microsoft.com/office/drawing/2017/decorative" val="1"/>
              </a:ext>
            </a:extLst>
          </p:cNvPr>
          <p:cNvSpPr/>
          <p:nvPr>
            <p:custDataLst>
              <p:tags r:id="rId27"/>
            </p:custDataLst>
          </p:nvPr>
        </p:nvSpPr>
        <p:spPr>
          <a:xfrm>
            <a:off x="15900400" y="51511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0" name="Rectangle 29">
            <a:extLst>
              <a:ext uri="{FF2B5EF4-FFF2-40B4-BE49-F238E27FC236}">
                <a16:creationId xmlns:a16="http://schemas.microsoft.com/office/drawing/2014/main" id="{A1247706-1415-9515-5841-ED7FC7F5C971}"/>
              </a:ext>
              <a:ext uri="{C183D7F6-B498-43B3-948B-1728B52AA6E4}">
                <adec:decorative xmlns:adec="http://schemas.microsoft.com/office/drawing/2017/decorative" val="1"/>
              </a:ext>
            </a:extLst>
          </p:cNvPr>
          <p:cNvSpPr/>
          <p:nvPr>
            <p:custDataLst>
              <p:tags r:id="rId28"/>
            </p:custDataLst>
          </p:nvPr>
        </p:nvSpPr>
        <p:spPr>
          <a:xfrm>
            <a:off x="15989300" y="51511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1" name="Rectangle 30">
            <a:extLst>
              <a:ext uri="{FF2B5EF4-FFF2-40B4-BE49-F238E27FC236}">
                <a16:creationId xmlns:a16="http://schemas.microsoft.com/office/drawing/2014/main" id="{1166BF46-10FB-E720-C459-4950D668EA51}"/>
              </a:ext>
              <a:ext uri="{C183D7F6-B498-43B3-948B-1728B52AA6E4}">
                <adec:decorative xmlns:adec="http://schemas.microsoft.com/office/drawing/2017/decorative" val="1"/>
              </a:ext>
            </a:extLst>
          </p:cNvPr>
          <p:cNvSpPr/>
          <p:nvPr>
            <p:custDataLst>
              <p:tags r:id="rId29"/>
            </p:custDataLst>
          </p:nvPr>
        </p:nvSpPr>
        <p:spPr>
          <a:xfrm>
            <a:off x="16078200" y="51511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2" name="Rectangle 31">
            <a:extLst>
              <a:ext uri="{FF2B5EF4-FFF2-40B4-BE49-F238E27FC236}">
                <a16:creationId xmlns:a16="http://schemas.microsoft.com/office/drawing/2014/main" id="{4EA4591F-0EDD-4B32-2A92-30320B87C808}"/>
              </a:ext>
              <a:ext uri="{C183D7F6-B498-43B3-948B-1728B52AA6E4}">
                <adec:decorative xmlns:adec="http://schemas.microsoft.com/office/drawing/2017/decorative" val="1"/>
              </a:ext>
            </a:extLst>
          </p:cNvPr>
          <p:cNvSpPr/>
          <p:nvPr>
            <p:custDataLst>
              <p:tags r:id="rId30"/>
            </p:custDataLst>
          </p:nvPr>
        </p:nvSpPr>
        <p:spPr>
          <a:xfrm>
            <a:off x="16167100" y="51511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3" name="Rectangle 32">
            <a:extLst>
              <a:ext uri="{FF2B5EF4-FFF2-40B4-BE49-F238E27FC236}">
                <a16:creationId xmlns:a16="http://schemas.microsoft.com/office/drawing/2014/main" id="{B19FD101-15B0-1439-BFE2-DDA75873B7AF}"/>
              </a:ext>
              <a:ext uri="{C183D7F6-B498-43B3-948B-1728B52AA6E4}">
                <adec:decorative xmlns:adec="http://schemas.microsoft.com/office/drawing/2017/decorative" val="1"/>
              </a:ext>
            </a:extLst>
          </p:cNvPr>
          <p:cNvSpPr/>
          <p:nvPr>
            <p:custDataLst>
              <p:tags r:id="rId31"/>
            </p:custDataLst>
          </p:nvPr>
        </p:nvSpPr>
        <p:spPr>
          <a:xfrm>
            <a:off x="16256000" y="51511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4" name="Rectangle 33">
            <a:extLst>
              <a:ext uri="{FF2B5EF4-FFF2-40B4-BE49-F238E27FC236}">
                <a16:creationId xmlns:a16="http://schemas.microsoft.com/office/drawing/2014/main" id="{1BA05B06-58E2-8B90-E4DA-B00BD534659D}"/>
              </a:ext>
              <a:ext uri="{C183D7F6-B498-43B3-948B-1728B52AA6E4}">
                <adec:decorative xmlns:adec="http://schemas.microsoft.com/office/drawing/2017/decorative" val="1"/>
              </a:ext>
            </a:extLst>
          </p:cNvPr>
          <p:cNvSpPr/>
          <p:nvPr>
            <p:custDataLst>
              <p:tags r:id="rId32"/>
            </p:custDataLst>
          </p:nvPr>
        </p:nvSpPr>
        <p:spPr>
          <a:xfrm>
            <a:off x="16344900" y="51511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5" name="Rectangle 34">
            <a:extLst>
              <a:ext uri="{FF2B5EF4-FFF2-40B4-BE49-F238E27FC236}">
                <a16:creationId xmlns:a16="http://schemas.microsoft.com/office/drawing/2014/main" id="{FCFF1AD1-0FA2-BFA0-C8BE-08DA7C5E23C6}"/>
              </a:ext>
              <a:ext uri="{C183D7F6-B498-43B3-948B-1728B52AA6E4}">
                <adec:decorative xmlns:adec="http://schemas.microsoft.com/office/drawing/2017/decorative" val="1"/>
              </a:ext>
            </a:extLst>
          </p:cNvPr>
          <p:cNvSpPr/>
          <p:nvPr>
            <p:custDataLst>
              <p:tags r:id="rId33"/>
            </p:custDataLst>
          </p:nvPr>
        </p:nvSpPr>
        <p:spPr>
          <a:xfrm>
            <a:off x="16433800" y="51511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6" name="Rectangle 35">
            <a:extLst>
              <a:ext uri="{FF2B5EF4-FFF2-40B4-BE49-F238E27FC236}">
                <a16:creationId xmlns:a16="http://schemas.microsoft.com/office/drawing/2014/main" id="{974E4501-F879-92C4-A73D-5B080B2ACABB}"/>
              </a:ext>
              <a:ext uri="{C183D7F6-B498-43B3-948B-1728B52AA6E4}">
                <adec:decorative xmlns:adec="http://schemas.microsoft.com/office/drawing/2017/decorative" val="1"/>
              </a:ext>
            </a:extLst>
          </p:cNvPr>
          <p:cNvSpPr/>
          <p:nvPr>
            <p:custDataLst>
              <p:tags r:id="rId34"/>
            </p:custDataLst>
          </p:nvPr>
        </p:nvSpPr>
        <p:spPr>
          <a:xfrm>
            <a:off x="13855700" y="52400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7" name="Rectangle 36">
            <a:extLst>
              <a:ext uri="{FF2B5EF4-FFF2-40B4-BE49-F238E27FC236}">
                <a16:creationId xmlns:a16="http://schemas.microsoft.com/office/drawing/2014/main" id="{DA1E5FF7-92D5-4045-B7F9-D3F518937D62}"/>
              </a:ext>
              <a:ext uri="{C183D7F6-B498-43B3-948B-1728B52AA6E4}">
                <adec:decorative xmlns:adec="http://schemas.microsoft.com/office/drawing/2017/decorative" val="1"/>
              </a:ext>
            </a:extLst>
          </p:cNvPr>
          <p:cNvSpPr/>
          <p:nvPr>
            <p:custDataLst>
              <p:tags r:id="rId35"/>
            </p:custDataLst>
          </p:nvPr>
        </p:nvSpPr>
        <p:spPr>
          <a:xfrm>
            <a:off x="13944600" y="52400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8" name="Rectangle 37">
            <a:extLst>
              <a:ext uri="{FF2B5EF4-FFF2-40B4-BE49-F238E27FC236}">
                <a16:creationId xmlns:a16="http://schemas.microsoft.com/office/drawing/2014/main" id="{10D3E7CE-B801-DC00-C467-128EF7B93526}"/>
              </a:ext>
              <a:ext uri="{C183D7F6-B498-43B3-948B-1728B52AA6E4}">
                <adec:decorative xmlns:adec="http://schemas.microsoft.com/office/drawing/2017/decorative" val="1"/>
              </a:ext>
            </a:extLst>
          </p:cNvPr>
          <p:cNvSpPr/>
          <p:nvPr>
            <p:custDataLst>
              <p:tags r:id="rId36"/>
            </p:custDataLst>
          </p:nvPr>
        </p:nvSpPr>
        <p:spPr>
          <a:xfrm>
            <a:off x="14033500" y="52400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9" name="Rectangle 38">
            <a:extLst>
              <a:ext uri="{FF2B5EF4-FFF2-40B4-BE49-F238E27FC236}">
                <a16:creationId xmlns:a16="http://schemas.microsoft.com/office/drawing/2014/main" id="{FB35130A-D9FE-8308-5C68-979B67432687}"/>
              </a:ext>
              <a:ext uri="{C183D7F6-B498-43B3-948B-1728B52AA6E4}">
                <adec:decorative xmlns:adec="http://schemas.microsoft.com/office/drawing/2017/decorative" val="1"/>
              </a:ext>
            </a:extLst>
          </p:cNvPr>
          <p:cNvSpPr/>
          <p:nvPr>
            <p:custDataLst>
              <p:tags r:id="rId37"/>
            </p:custDataLst>
          </p:nvPr>
        </p:nvSpPr>
        <p:spPr>
          <a:xfrm>
            <a:off x="14122400" y="52400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0" name="Rectangle 39">
            <a:extLst>
              <a:ext uri="{FF2B5EF4-FFF2-40B4-BE49-F238E27FC236}">
                <a16:creationId xmlns:a16="http://schemas.microsoft.com/office/drawing/2014/main" id="{41C286AE-2007-0005-6672-4D4AF70DB8B6}"/>
              </a:ext>
              <a:ext uri="{C183D7F6-B498-43B3-948B-1728B52AA6E4}">
                <adec:decorative xmlns:adec="http://schemas.microsoft.com/office/drawing/2017/decorative" val="1"/>
              </a:ext>
            </a:extLst>
          </p:cNvPr>
          <p:cNvSpPr/>
          <p:nvPr>
            <p:custDataLst>
              <p:tags r:id="rId38"/>
            </p:custDataLst>
          </p:nvPr>
        </p:nvSpPr>
        <p:spPr>
          <a:xfrm>
            <a:off x="14211300" y="52400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1" name="Rectangle 40">
            <a:extLst>
              <a:ext uri="{FF2B5EF4-FFF2-40B4-BE49-F238E27FC236}">
                <a16:creationId xmlns:a16="http://schemas.microsoft.com/office/drawing/2014/main" id="{62E8170A-D926-4542-03A6-072D9239F3D8}"/>
              </a:ext>
              <a:ext uri="{C183D7F6-B498-43B3-948B-1728B52AA6E4}">
                <adec:decorative xmlns:adec="http://schemas.microsoft.com/office/drawing/2017/decorative" val="1"/>
              </a:ext>
            </a:extLst>
          </p:cNvPr>
          <p:cNvSpPr/>
          <p:nvPr>
            <p:custDataLst>
              <p:tags r:id="rId39"/>
            </p:custDataLst>
          </p:nvPr>
        </p:nvSpPr>
        <p:spPr>
          <a:xfrm>
            <a:off x="14300200" y="52400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2" name="Rectangle 41">
            <a:extLst>
              <a:ext uri="{FF2B5EF4-FFF2-40B4-BE49-F238E27FC236}">
                <a16:creationId xmlns:a16="http://schemas.microsoft.com/office/drawing/2014/main" id="{51D56FCE-1135-2D2A-4461-EED33CE45C99}"/>
              </a:ext>
              <a:ext uri="{C183D7F6-B498-43B3-948B-1728B52AA6E4}">
                <adec:decorative xmlns:adec="http://schemas.microsoft.com/office/drawing/2017/decorative" val="1"/>
              </a:ext>
            </a:extLst>
          </p:cNvPr>
          <p:cNvSpPr/>
          <p:nvPr>
            <p:custDataLst>
              <p:tags r:id="rId40"/>
            </p:custDataLst>
          </p:nvPr>
        </p:nvSpPr>
        <p:spPr>
          <a:xfrm>
            <a:off x="14389100" y="52400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3" name="Rectangle 42">
            <a:extLst>
              <a:ext uri="{FF2B5EF4-FFF2-40B4-BE49-F238E27FC236}">
                <a16:creationId xmlns:a16="http://schemas.microsoft.com/office/drawing/2014/main" id="{57D63E8A-62C8-6A80-37AC-ED9F9BC4458F}"/>
              </a:ext>
              <a:ext uri="{C183D7F6-B498-43B3-948B-1728B52AA6E4}">
                <adec:decorative xmlns:adec="http://schemas.microsoft.com/office/drawing/2017/decorative" val="1"/>
              </a:ext>
            </a:extLst>
          </p:cNvPr>
          <p:cNvSpPr/>
          <p:nvPr>
            <p:custDataLst>
              <p:tags r:id="rId41"/>
            </p:custDataLst>
          </p:nvPr>
        </p:nvSpPr>
        <p:spPr>
          <a:xfrm>
            <a:off x="14478000" y="52400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4" name="Rectangle 43">
            <a:extLst>
              <a:ext uri="{FF2B5EF4-FFF2-40B4-BE49-F238E27FC236}">
                <a16:creationId xmlns:a16="http://schemas.microsoft.com/office/drawing/2014/main" id="{260AF80C-DC67-C54C-851D-F41833701CDD}"/>
              </a:ext>
              <a:ext uri="{C183D7F6-B498-43B3-948B-1728B52AA6E4}">
                <adec:decorative xmlns:adec="http://schemas.microsoft.com/office/drawing/2017/decorative" val="1"/>
              </a:ext>
            </a:extLst>
          </p:cNvPr>
          <p:cNvSpPr/>
          <p:nvPr>
            <p:custDataLst>
              <p:tags r:id="rId42"/>
            </p:custDataLst>
          </p:nvPr>
        </p:nvSpPr>
        <p:spPr>
          <a:xfrm>
            <a:off x="14566900" y="52400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5" name="Rectangle 44">
            <a:extLst>
              <a:ext uri="{FF2B5EF4-FFF2-40B4-BE49-F238E27FC236}">
                <a16:creationId xmlns:a16="http://schemas.microsoft.com/office/drawing/2014/main" id="{7CABF720-C299-2D70-CA96-10DB0A70E147}"/>
              </a:ext>
              <a:ext uri="{C183D7F6-B498-43B3-948B-1728B52AA6E4}">
                <adec:decorative xmlns:adec="http://schemas.microsoft.com/office/drawing/2017/decorative" val="1"/>
              </a:ext>
            </a:extLst>
          </p:cNvPr>
          <p:cNvSpPr/>
          <p:nvPr>
            <p:custDataLst>
              <p:tags r:id="rId43"/>
            </p:custDataLst>
          </p:nvPr>
        </p:nvSpPr>
        <p:spPr>
          <a:xfrm>
            <a:off x="14655800" y="52400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6" name="Rectangle 45">
            <a:extLst>
              <a:ext uri="{FF2B5EF4-FFF2-40B4-BE49-F238E27FC236}">
                <a16:creationId xmlns:a16="http://schemas.microsoft.com/office/drawing/2014/main" id="{508E1A36-766C-7E4C-CCA7-403D8086812D}"/>
              </a:ext>
              <a:ext uri="{C183D7F6-B498-43B3-948B-1728B52AA6E4}">
                <adec:decorative xmlns:adec="http://schemas.microsoft.com/office/drawing/2017/decorative" val="1"/>
              </a:ext>
            </a:extLst>
          </p:cNvPr>
          <p:cNvSpPr/>
          <p:nvPr>
            <p:custDataLst>
              <p:tags r:id="rId44"/>
            </p:custDataLst>
          </p:nvPr>
        </p:nvSpPr>
        <p:spPr>
          <a:xfrm>
            <a:off x="14744700" y="52400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7" name="Rectangle 46">
            <a:extLst>
              <a:ext uri="{FF2B5EF4-FFF2-40B4-BE49-F238E27FC236}">
                <a16:creationId xmlns:a16="http://schemas.microsoft.com/office/drawing/2014/main" id="{0E3D1B44-B3DD-0747-1CA6-4FFB8826DC78}"/>
              </a:ext>
              <a:ext uri="{C183D7F6-B498-43B3-948B-1728B52AA6E4}">
                <adec:decorative xmlns:adec="http://schemas.microsoft.com/office/drawing/2017/decorative" val="1"/>
              </a:ext>
            </a:extLst>
          </p:cNvPr>
          <p:cNvSpPr/>
          <p:nvPr>
            <p:custDataLst>
              <p:tags r:id="rId45"/>
            </p:custDataLst>
          </p:nvPr>
        </p:nvSpPr>
        <p:spPr>
          <a:xfrm>
            <a:off x="14833600" y="52400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8" name="Rectangle 47">
            <a:extLst>
              <a:ext uri="{FF2B5EF4-FFF2-40B4-BE49-F238E27FC236}">
                <a16:creationId xmlns:a16="http://schemas.microsoft.com/office/drawing/2014/main" id="{6CDCF214-FA0F-7F08-B6C9-5CA7725EDB03}"/>
              </a:ext>
              <a:ext uri="{C183D7F6-B498-43B3-948B-1728B52AA6E4}">
                <adec:decorative xmlns:adec="http://schemas.microsoft.com/office/drawing/2017/decorative" val="1"/>
              </a:ext>
            </a:extLst>
          </p:cNvPr>
          <p:cNvSpPr/>
          <p:nvPr>
            <p:custDataLst>
              <p:tags r:id="rId46"/>
            </p:custDataLst>
          </p:nvPr>
        </p:nvSpPr>
        <p:spPr>
          <a:xfrm>
            <a:off x="14922500" y="52400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9" name="Rectangle 48">
            <a:extLst>
              <a:ext uri="{FF2B5EF4-FFF2-40B4-BE49-F238E27FC236}">
                <a16:creationId xmlns:a16="http://schemas.microsoft.com/office/drawing/2014/main" id="{FA6C9254-E3A7-B1E3-3F2A-205D1CD2F98F}"/>
              </a:ext>
              <a:ext uri="{C183D7F6-B498-43B3-948B-1728B52AA6E4}">
                <adec:decorative xmlns:adec="http://schemas.microsoft.com/office/drawing/2017/decorative" val="1"/>
              </a:ext>
            </a:extLst>
          </p:cNvPr>
          <p:cNvSpPr/>
          <p:nvPr>
            <p:custDataLst>
              <p:tags r:id="rId47"/>
            </p:custDataLst>
          </p:nvPr>
        </p:nvSpPr>
        <p:spPr>
          <a:xfrm>
            <a:off x="15011400" y="52400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0" name="Rectangle 49">
            <a:extLst>
              <a:ext uri="{FF2B5EF4-FFF2-40B4-BE49-F238E27FC236}">
                <a16:creationId xmlns:a16="http://schemas.microsoft.com/office/drawing/2014/main" id="{663ECA3C-5EAB-306D-A72C-491CC6FFF1E5}"/>
              </a:ext>
              <a:ext uri="{C183D7F6-B498-43B3-948B-1728B52AA6E4}">
                <adec:decorative xmlns:adec="http://schemas.microsoft.com/office/drawing/2017/decorative" val="1"/>
              </a:ext>
            </a:extLst>
          </p:cNvPr>
          <p:cNvSpPr/>
          <p:nvPr>
            <p:custDataLst>
              <p:tags r:id="rId48"/>
            </p:custDataLst>
          </p:nvPr>
        </p:nvSpPr>
        <p:spPr>
          <a:xfrm>
            <a:off x="15100300" y="52400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1" name="Rectangle 50">
            <a:extLst>
              <a:ext uri="{FF2B5EF4-FFF2-40B4-BE49-F238E27FC236}">
                <a16:creationId xmlns:a16="http://schemas.microsoft.com/office/drawing/2014/main" id="{B81B40A6-1B85-59CA-5523-1FB346D93701}"/>
              </a:ext>
              <a:ext uri="{C183D7F6-B498-43B3-948B-1728B52AA6E4}">
                <adec:decorative xmlns:adec="http://schemas.microsoft.com/office/drawing/2017/decorative" val="1"/>
              </a:ext>
            </a:extLst>
          </p:cNvPr>
          <p:cNvSpPr/>
          <p:nvPr>
            <p:custDataLst>
              <p:tags r:id="rId49"/>
            </p:custDataLst>
          </p:nvPr>
        </p:nvSpPr>
        <p:spPr>
          <a:xfrm>
            <a:off x="15189200" y="52400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2" name="Rectangle 51">
            <a:extLst>
              <a:ext uri="{FF2B5EF4-FFF2-40B4-BE49-F238E27FC236}">
                <a16:creationId xmlns:a16="http://schemas.microsoft.com/office/drawing/2014/main" id="{2574AEFA-36EE-0E6D-4391-7921F48116D3}"/>
              </a:ext>
              <a:ext uri="{C183D7F6-B498-43B3-948B-1728B52AA6E4}">
                <adec:decorative xmlns:adec="http://schemas.microsoft.com/office/drawing/2017/decorative" val="1"/>
              </a:ext>
            </a:extLst>
          </p:cNvPr>
          <p:cNvSpPr/>
          <p:nvPr>
            <p:custDataLst>
              <p:tags r:id="rId50"/>
            </p:custDataLst>
          </p:nvPr>
        </p:nvSpPr>
        <p:spPr>
          <a:xfrm>
            <a:off x="15278100" y="52400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3" name="Rectangle 52">
            <a:extLst>
              <a:ext uri="{FF2B5EF4-FFF2-40B4-BE49-F238E27FC236}">
                <a16:creationId xmlns:a16="http://schemas.microsoft.com/office/drawing/2014/main" id="{89FCE7A2-493C-E44B-21BD-FA54C8108D94}"/>
              </a:ext>
              <a:ext uri="{C183D7F6-B498-43B3-948B-1728B52AA6E4}">
                <adec:decorative xmlns:adec="http://schemas.microsoft.com/office/drawing/2017/decorative" val="1"/>
              </a:ext>
            </a:extLst>
          </p:cNvPr>
          <p:cNvSpPr/>
          <p:nvPr>
            <p:custDataLst>
              <p:tags r:id="rId51"/>
            </p:custDataLst>
          </p:nvPr>
        </p:nvSpPr>
        <p:spPr>
          <a:xfrm>
            <a:off x="15367000" y="52400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4" name="Rectangle 53">
            <a:extLst>
              <a:ext uri="{FF2B5EF4-FFF2-40B4-BE49-F238E27FC236}">
                <a16:creationId xmlns:a16="http://schemas.microsoft.com/office/drawing/2014/main" id="{CC258129-C6EE-776A-9EE0-F9A7B34A0A65}"/>
              </a:ext>
              <a:ext uri="{C183D7F6-B498-43B3-948B-1728B52AA6E4}">
                <adec:decorative xmlns:adec="http://schemas.microsoft.com/office/drawing/2017/decorative" val="1"/>
              </a:ext>
            </a:extLst>
          </p:cNvPr>
          <p:cNvSpPr/>
          <p:nvPr>
            <p:custDataLst>
              <p:tags r:id="rId52"/>
            </p:custDataLst>
          </p:nvPr>
        </p:nvSpPr>
        <p:spPr>
          <a:xfrm>
            <a:off x="15455900" y="52400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5" name="Rectangle 54">
            <a:extLst>
              <a:ext uri="{FF2B5EF4-FFF2-40B4-BE49-F238E27FC236}">
                <a16:creationId xmlns:a16="http://schemas.microsoft.com/office/drawing/2014/main" id="{D3A21E15-7B8B-24F6-2135-F700A6D41000}"/>
              </a:ext>
              <a:ext uri="{C183D7F6-B498-43B3-948B-1728B52AA6E4}">
                <adec:decorative xmlns:adec="http://schemas.microsoft.com/office/drawing/2017/decorative" val="1"/>
              </a:ext>
            </a:extLst>
          </p:cNvPr>
          <p:cNvSpPr/>
          <p:nvPr>
            <p:custDataLst>
              <p:tags r:id="rId53"/>
            </p:custDataLst>
          </p:nvPr>
        </p:nvSpPr>
        <p:spPr>
          <a:xfrm>
            <a:off x="15544800" y="52400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6" name="Rectangle 55">
            <a:extLst>
              <a:ext uri="{FF2B5EF4-FFF2-40B4-BE49-F238E27FC236}">
                <a16:creationId xmlns:a16="http://schemas.microsoft.com/office/drawing/2014/main" id="{B3402939-DA01-A46F-DCC3-4A20BF9C975C}"/>
              </a:ext>
              <a:ext uri="{C183D7F6-B498-43B3-948B-1728B52AA6E4}">
                <adec:decorative xmlns:adec="http://schemas.microsoft.com/office/drawing/2017/decorative" val="1"/>
              </a:ext>
            </a:extLst>
          </p:cNvPr>
          <p:cNvSpPr/>
          <p:nvPr>
            <p:custDataLst>
              <p:tags r:id="rId54"/>
            </p:custDataLst>
          </p:nvPr>
        </p:nvSpPr>
        <p:spPr>
          <a:xfrm>
            <a:off x="15633700" y="52400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7" name="Rectangle 56">
            <a:extLst>
              <a:ext uri="{FF2B5EF4-FFF2-40B4-BE49-F238E27FC236}">
                <a16:creationId xmlns:a16="http://schemas.microsoft.com/office/drawing/2014/main" id="{6C0757C0-C19A-72BC-3F55-406733BE3155}"/>
              </a:ext>
              <a:ext uri="{C183D7F6-B498-43B3-948B-1728B52AA6E4}">
                <adec:decorative xmlns:adec="http://schemas.microsoft.com/office/drawing/2017/decorative" val="1"/>
              </a:ext>
            </a:extLst>
          </p:cNvPr>
          <p:cNvSpPr/>
          <p:nvPr>
            <p:custDataLst>
              <p:tags r:id="rId55"/>
            </p:custDataLst>
          </p:nvPr>
        </p:nvSpPr>
        <p:spPr>
          <a:xfrm>
            <a:off x="15722600" y="52400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8" name="Rectangle 57">
            <a:extLst>
              <a:ext uri="{FF2B5EF4-FFF2-40B4-BE49-F238E27FC236}">
                <a16:creationId xmlns:a16="http://schemas.microsoft.com/office/drawing/2014/main" id="{2418B554-1C22-AD83-7D54-83BA92B13BE0}"/>
              </a:ext>
              <a:ext uri="{C183D7F6-B498-43B3-948B-1728B52AA6E4}">
                <adec:decorative xmlns:adec="http://schemas.microsoft.com/office/drawing/2017/decorative" val="1"/>
              </a:ext>
            </a:extLst>
          </p:cNvPr>
          <p:cNvSpPr/>
          <p:nvPr>
            <p:custDataLst>
              <p:tags r:id="rId56"/>
            </p:custDataLst>
          </p:nvPr>
        </p:nvSpPr>
        <p:spPr>
          <a:xfrm>
            <a:off x="15811500" y="52400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9" name="Rectangle 58">
            <a:extLst>
              <a:ext uri="{FF2B5EF4-FFF2-40B4-BE49-F238E27FC236}">
                <a16:creationId xmlns:a16="http://schemas.microsoft.com/office/drawing/2014/main" id="{0151838E-4A5C-18E0-1D82-08108DA5DAF9}"/>
              </a:ext>
              <a:ext uri="{C183D7F6-B498-43B3-948B-1728B52AA6E4}">
                <adec:decorative xmlns:adec="http://schemas.microsoft.com/office/drawing/2017/decorative" val="1"/>
              </a:ext>
            </a:extLst>
          </p:cNvPr>
          <p:cNvSpPr/>
          <p:nvPr>
            <p:custDataLst>
              <p:tags r:id="rId57"/>
            </p:custDataLst>
          </p:nvPr>
        </p:nvSpPr>
        <p:spPr>
          <a:xfrm>
            <a:off x="15900400" y="52400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0" name="Rectangle 59">
            <a:extLst>
              <a:ext uri="{FF2B5EF4-FFF2-40B4-BE49-F238E27FC236}">
                <a16:creationId xmlns:a16="http://schemas.microsoft.com/office/drawing/2014/main" id="{C339D2CA-6EA0-B345-5BA7-F582B822E464}"/>
              </a:ext>
              <a:ext uri="{C183D7F6-B498-43B3-948B-1728B52AA6E4}">
                <adec:decorative xmlns:adec="http://schemas.microsoft.com/office/drawing/2017/decorative" val="1"/>
              </a:ext>
            </a:extLst>
          </p:cNvPr>
          <p:cNvSpPr/>
          <p:nvPr>
            <p:custDataLst>
              <p:tags r:id="rId58"/>
            </p:custDataLst>
          </p:nvPr>
        </p:nvSpPr>
        <p:spPr>
          <a:xfrm>
            <a:off x="15989300" y="52400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1" name="Rectangle 60">
            <a:extLst>
              <a:ext uri="{FF2B5EF4-FFF2-40B4-BE49-F238E27FC236}">
                <a16:creationId xmlns:a16="http://schemas.microsoft.com/office/drawing/2014/main" id="{53057249-064D-0034-27F3-3CCC47037ED9}"/>
              </a:ext>
              <a:ext uri="{C183D7F6-B498-43B3-948B-1728B52AA6E4}">
                <adec:decorative xmlns:adec="http://schemas.microsoft.com/office/drawing/2017/decorative" val="1"/>
              </a:ext>
            </a:extLst>
          </p:cNvPr>
          <p:cNvSpPr/>
          <p:nvPr>
            <p:custDataLst>
              <p:tags r:id="rId59"/>
            </p:custDataLst>
          </p:nvPr>
        </p:nvSpPr>
        <p:spPr>
          <a:xfrm>
            <a:off x="16078200" y="52400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2" name="Rectangle 61">
            <a:extLst>
              <a:ext uri="{FF2B5EF4-FFF2-40B4-BE49-F238E27FC236}">
                <a16:creationId xmlns:a16="http://schemas.microsoft.com/office/drawing/2014/main" id="{6B46C6CF-3FFD-CC4D-3910-245C0B4DC716}"/>
              </a:ext>
              <a:ext uri="{C183D7F6-B498-43B3-948B-1728B52AA6E4}">
                <adec:decorative xmlns:adec="http://schemas.microsoft.com/office/drawing/2017/decorative" val="1"/>
              </a:ext>
            </a:extLst>
          </p:cNvPr>
          <p:cNvSpPr/>
          <p:nvPr>
            <p:custDataLst>
              <p:tags r:id="rId60"/>
            </p:custDataLst>
          </p:nvPr>
        </p:nvSpPr>
        <p:spPr>
          <a:xfrm>
            <a:off x="16167100" y="52400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3" name="Rectangle 62">
            <a:extLst>
              <a:ext uri="{FF2B5EF4-FFF2-40B4-BE49-F238E27FC236}">
                <a16:creationId xmlns:a16="http://schemas.microsoft.com/office/drawing/2014/main" id="{8F515945-3DF5-5244-FE67-25275DF22035}"/>
              </a:ext>
              <a:ext uri="{C183D7F6-B498-43B3-948B-1728B52AA6E4}">
                <adec:decorative xmlns:adec="http://schemas.microsoft.com/office/drawing/2017/decorative" val="1"/>
              </a:ext>
            </a:extLst>
          </p:cNvPr>
          <p:cNvSpPr/>
          <p:nvPr>
            <p:custDataLst>
              <p:tags r:id="rId61"/>
            </p:custDataLst>
          </p:nvPr>
        </p:nvSpPr>
        <p:spPr>
          <a:xfrm>
            <a:off x="16256000" y="52400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4" name="Rectangle 63">
            <a:extLst>
              <a:ext uri="{FF2B5EF4-FFF2-40B4-BE49-F238E27FC236}">
                <a16:creationId xmlns:a16="http://schemas.microsoft.com/office/drawing/2014/main" id="{07058868-8999-F589-B47D-A45309624556}"/>
              </a:ext>
              <a:ext uri="{C183D7F6-B498-43B3-948B-1728B52AA6E4}">
                <adec:decorative xmlns:adec="http://schemas.microsoft.com/office/drawing/2017/decorative" val="1"/>
              </a:ext>
            </a:extLst>
          </p:cNvPr>
          <p:cNvSpPr/>
          <p:nvPr>
            <p:custDataLst>
              <p:tags r:id="rId62"/>
            </p:custDataLst>
          </p:nvPr>
        </p:nvSpPr>
        <p:spPr>
          <a:xfrm>
            <a:off x="16344900" y="52400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5" name="Rectangle 64">
            <a:extLst>
              <a:ext uri="{FF2B5EF4-FFF2-40B4-BE49-F238E27FC236}">
                <a16:creationId xmlns:a16="http://schemas.microsoft.com/office/drawing/2014/main" id="{BFB3E435-3C10-5E46-0CA2-406639592436}"/>
              </a:ext>
              <a:ext uri="{C183D7F6-B498-43B3-948B-1728B52AA6E4}">
                <adec:decorative xmlns:adec="http://schemas.microsoft.com/office/drawing/2017/decorative" val="1"/>
              </a:ext>
            </a:extLst>
          </p:cNvPr>
          <p:cNvSpPr/>
          <p:nvPr>
            <p:custDataLst>
              <p:tags r:id="rId63"/>
            </p:custDataLst>
          </p:nvPr>
        </p:nvSpPr>
        <p:spPr>
          <a:xfrm>
            <a:off x="16433800" y="52400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6" name="Rectangle 65">
            <a:extLst>
              <a:ext uri="{FF2B5EF4-FFF2-40B4-BE49-F238E27FC236}">
                <a16:creationId xmlns:a16="http://schemas.microsoft.com/office/drawing/2014/main" id="{69973B23-48B0-B743-B03E-755BC352D51B}"/>
              </a:ext>
              <a:ext uri="{C183D7F6-B498-43B3-948B-1728B52AA6E4}">
                <adec:decorative xmlns:adec="http://schemas.microsoft.com/office/drawing/2017/decorative" val="1"/>
              </a:ext>
            </a:extLst>
          </p:cNvPr>
          <p:cNvSpPr/>
          <p:nvPr>
            <p:custDataLst>
              <p:tags r:id="rId64"/>
            </p:custDataLst>
          </p:nvPr>
        </p:nvSpPr>
        <p:spPr>
          <a:xfrm>
            <a:off x="13855700" y="53289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7" name="Rectangle 66">
            <a:extLst>
              <a:ext uri="{FF2B5EF4-FFF2-40B4-BE49-F238E27FC236}">
                <a16:creationId xmlns:a16="http://schemas.microsoft.com/office/drawing/2014/main" id="{882D6531-A608-F676-E8EE-17BF8B287142}"/>
              </a:ext>
              <a:ext uri="{C183D7F6-B498-43B3-948B-1728B52AA6E4}">
                <adec:decorative xmlns:adec="http://schemas.microsoft.com/office/drawing/2017/decorative" val="1"/>
              </a:ext>
            </a:extLst>
          </p:cNvPr>
          <p:cNvSpPr/>
          <p:nvPr>
            <p:custDataLst>
              <p:tags r:id="rId65"/>
            </p:custDataLst>
          </p:nvPr>
        </p:nvSpPr>
        <p:spPr>
          <a:xfrm>
            <a:off x="13944600" y="53289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8" name="Rectangle 67">
            <a:extLst>
              <a:ext uri="{FF2B5EF4-FFF2-40B4-BE49-F238E27FC236}">
                <a16:creationId xmlns:a16="http://schemas.microsoft.com/office/drawing/2014/main" id="{6446663C-D97F-B263-469A-C67FED721B42}"/>
              </a:ext>
              <a:ext uri="{C183D7F6-B498-43B3-948B-1728B52AA6E4}">
                <adec:decorative xmlns:adec="http://schemas.microsoft.com/office/drawing/2017/decorative" val="1"/>
              </a:ext>
            </a:extLst>
          </p:cNvPr>
          <p:cNvSpPr/>
          <p:nvPr>
            <p:custDataLst>
              <p:tags r:id="rId66"/>
            </p:custDataLst>
          </p:nvPr>
        </p:nvSpPr>
        <p:spPr>
          <a:xfrm>
            <a:off x="14033500" y="53289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9" name="Rectangle 68">
            <a:extLst>
              <a:ext uri="{FF2B5EF4-FFF2-40B4-BE49-F238E27FC236}">
                <a16:creationId xmlns:a16="http://schemas.microsoft.com/office/drawing/2014/main" id="{E472295C-2280-5576-4042-58E8157CF927}"/>
              </a:ext>
              <a:ext uri="{C183D7F6-B498-43B3-948B-1728B52AA6E4}">
                <adec:decorative xmlns:adec="http://schemas.microsoft.com/office/drawing/2017/decorative" val="1"/>
              </a:ext>
            </a:extLst>
          </p:cNvPr>
          <p:cNvSpPr/>
          <p:nvPr>
            <p:custDataLst>
              <p:tags r:id="rId67"/>
            </p:custDataLst>
          </p:nvPr>
        </p:nvSpPr>
        <p:spPr>
          <a:xfrm>
            <a:off x="14122400" y="53289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0" name="Rectangle 69">
            <a:extLst>
              <a:ext uri="{FF2B5EF4-FFF2-40B4-BE49-F238E27FC236}">
                <a16:creationId xmlns:a16="http://schemas.microsoft.com/office/drawing/2014/main" id="{30087575-B3AF-6F68-E633-44C8C623EC53}"/>
              </a:ext>
              <a:ext uri="{C183D7F6-B498-43B3-948B-1728B52AA6E4}">
                <adec:decorative xmlns:adec="http://schemas.microsoft.com/office/drawing/2017/decorative" val="1"/>
              </a:ext>
            </a:extLst>
          </p:cNvPr>
          <p:cNvSpPr/>
          <p:nvPr>
            <p:custDataLst>
              <p:tags r:id="rId68"/>
            </p:custDataLst>
          </p:nvPr>
        </p:nvSpPr>
        <p:spPr>
          <a:xfrm>
            <a:off x="14211300" y="53289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1" name="Rectangle 70">
            <a:extLst>
              <a:ext uri="{FF2B5EF4-FFF2-40B4-BE49-F238E27FC236}">
                <a16:creationId xmlns:a16="http://schemas.microsoft.com/office/drawing/2014/main" id="{81D7607E-DE1E-00C5-B26A-82CC7AB83A2A}"/>
              </a:ext>
              <a:ext uri="{C183D7F6-B498-43B3-948B-1728B52AA6E4}">
                <adec:decorative xmlns:adec="http://schemas.microsoft.com/office/drawing/2017/decorative" val="1"/>
              </a:ext>
            </a:extLst>
          </p:cNvPr>
          <p:cNvSpPr/>
          <p:nvPr>
            <p:custDataLst>
              <p:tags r:id="rId69"/>
            </p:custDataLst>
          </p:nvPr>
        </p:nvSpPr>
        <p:spPr>
          <a:xfrm>
            <a:off x="14300200" y="53289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2" name="Rectangle 71">
            <a:extLst>
              <a:ext uri="{FF2B5EF4-FFF2-40B4-BE49-F238E27FC236}">
                <a16:creationId xmlns:a16="http://schemas.microsoft.com/office/drawing/2014/main" id="{732CBD4E-2D41-E8BF-4A6C-1C91BF80DA6E}"/>
              </a:ext>
              <a:ext uri="{C183D7F6-B498-43B3-948B-1728B52AA6E4}">
                <adec:decorative xmlns:adec="http://schemas.microsoft.com/office/drawing/2017/decorative" val="1"/>
              </a:ext>
            </a:extLst>
          </p:cNvPr>
          <p:cNvSpPr/>
          <p:nvPr>
            <p:custDataLst>
              <p:tags r:id="rId70"/>
            </p:custDataLst>
          </p:nvPr>
        </p:nvSpPr>
        <p:spPr>
          <a:xfrm>
            <a:off x="14389100" y="53289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3" name="Rectangle 72">
            <a:extLst>
              <a:ext uri="{FF2B5EF4-FFF2-40B4-BE49-F238E27FC236}">
                <a16:creationId xmlns:a16="http://schemas.microsoft.com/office/drawing/2014/main" id="{A91A213B-2F7B-EF74-27EE-91C072840EB8}"/>
              </a:ext>
              <a:ext uri="{C183D7F6-B498-43B3-948B-1728B52AA6E4}">
                <adec:decorative xmlns:adec="http://schemas.microsoft.com/office/drawing/2017/decorative" val="1"/>
              </a:ext>
            </a:extLst>
          </p:cNvPr>
          <p:cNvSpPr/>
          <p:nvPr>
            <p:custDataLst>
              <p:tags r:id="rId71"/>
            </p:custDataLst>
          </p:nvPr>
        </p:nvSpPr>
        <p:spPr>
          <a:xfrm>
            <a:off x="14478000" y="53289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4" name="Rectangle 73">
            <a:extLst>
              <a:ext uri="{FF2B5EF4-FFF2-40B4-BE49-F238E27FC236}">
                <a16:creationId xmlns:a16="http://schemas.microsoft.com/office/drawing/2014/main" id="{EBFF64B7-4B71-9759-7088-07A76446BFF9}"/>
              </a:ext>
              <a:ext uri="{C183D7F6-B498-43B3-948B-1728B52AA6E4}">
                <adec:decorative xmlns:adec="http://schemas.microsoft.com/office/drawing/2017/decorative" val="1"/>
              </a:ext>
            </a:extLst>
          </p:cNvPr>
          <p:cNvSpPr/>
          <p:nvPr>
            <p:custDataLst>
              <p:tags r:id="rId72"/>
            </p:custDataLst>
          </p:nvPr>
        </p:nvSpPr>
        <p:spPr>
          <a:xfrm>
            <a:off x="14566900" y="53289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5" name="Rectangle 74">
            <a:extLst>
              <a:ext uri="{FF2B5EF4-FFF2-40B4-BE49-F238E27FC236}">
                <a16:creationId xmlns:a16="http://schemas.microsoft.com/office/drawing/2014/main" id="{B6C5884B-617B-E455-29F9-54B4AA05D79C}"/>
              </a:ext>
              <a:ext uri="{C183D7F6-B498-43B3-948B-1728B52AA6E4}">
                <adec:decorative xmlns:adec="http://schemas.microsoft.com/office/drawing/2017/decorative" val="1"/>
              </a:ext>
            </a:extLst>
          </p:cNvPr>
          <p:cNvSpPr/>
          <p:nvPr>
            <p:custDataLst>
              <p:tags r:id="rId73"/>
            </p:custDataLst>
          </p:nvPr>
        </p:nvSpPr>
        <p:spPr>
          <a:xfrm>
            <a:off x="14655800" y="53289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6" name="Rectangle 75">
            <a:extLst>
              <a:ext uri="{FF2B5EF4-FFF2-40B4-BE49-F238E27FC236}">
                <a16:creationId xmlns:a16="http://schemas.microsoft.com/office/drawing/2014/main" id="{F389D16D-B7DC-7D98-7642-576F35725930}"/>
              </a:ext>
              <a:ext uri="{C183D7F6-B498-43B3-948B-1728B52AA6E4}">
                <adec:decorative xmlns:adec="http://schemas.microsoft.com/office/drawing/2017/decorative" val="1"/>
              </a:ext>
            </a:extLst>
          </p:cNvPr>
          <p:cNvSpPr/>
          <p:nvPr>
            <p:custDataLst>
              <p:tags r:id="rId74"/>
            </p:custDataLst>
          </p:nvPr>
        </p:nvSpPr>
        <p:spPr>
          <a:xfrm>
            <a:off x="14744700" y="53289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7" name="Rectangle 76">
            <a:extLst>
              <a:ext uri="{FF2B5EF4-FFF2-40B4-BE49-F238E27FC236}">
                <a16:creationId xmlns:a16="http://schemas.microsoft.com/office/drawing/2014/main" id="{6786C2CB-76B7-6371-6AA1-D78873D15127}"/>
              </a:ext>
              <a:ext uri="{C183D7F6-B498-43B3-948B-1728B52AA6E4}">
                <adec:decorative xmlns:adec="http://schemas.microsoft.com/office/drawing/2017/decorative" val="1"/>
              </a:ext>
            </a:extLst>
          </p:cNvPr>
          <p:cNvSpPr/>
          <p:nvPr>
            <p:custDataLst>
              <p:tags r:id="rId75"/>
            </p:custDataLst>
          </p:nvPr>
        </p:nvSpPr>
        <p:spPr>
          <a:xfrm>
            <a:off x="14833600" y="53289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8" name="Rectangle 77">
            <a:extLst>
              <a:ext uri="{FF2B5EF4-FFF2-40B4-BE49-F238E27FC236}">
                <a16:creationId xmlns:a16="http://schemas.microsoft.com/office/drawing/2014/main" id="{E55719F1-4D8B-6574-B61A-D32D3398D811}"/>
              </a:ext>
              <a:ext uri="{C183D7F6-B498-43B3-948B-1728B52AA6E4}">
                <adec:decorative xmlns:adec="http://schemas.microsoft.com/office/drawing/2017/decorative" val="1"/>
              </a:ext>
            </a:extLst>
          </p:cNvPr>
          <p:cNvSpPr/>
          <p:nvPr>
            <p:custDataLst>
              <p:tags r:id="rId76"/>
            </p:custDataLst>
          </p:nvPr>
        </p:nvSpPr>
        <p:spPr>
          <a:xfrm>
            <a:off x="14922500" y="53289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9" name="Rectangle 78">
            <a:extLst>
              <a:ext uri="{FF2B5EF4-FFF2-40B4-BE49-F238E27FC236}">
                <a16:creationId xmlns:a16="http://schemas.microsoft.com/office/drawing/2014/main" id="{53555909-30D8-5BE2-3A30-EFB4838814A5}"/>
              </a:ext>
              <a:ext uri="{C183D7F6-B498-43B3-948B-1728B52AA6E4}">
                <adec:decorative xmlns:adec="http://schemas.microsoft.com/office/drawing/2017/decorative" val="1"/>
              </a:ext>
            </a:extLst>
          </p:cNvPr>
          <p:cNvSpPr/>
          <p:nvPr>
            <p:custDataLst>
              <p:tags r:id="rId77"/>
            </p:custDataLst>
          </p:nvPr>
        </p:nvSpPr>
        <p:spPr>
          <a:xfrm>
            <a:off x="15011400" y="53289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0" name="Rectangle 79">
            <a:extLst>
              <a:ext uri="{FF2B5EF4-FFF2-40B4-BE49-F238E27FC236}">
                <a16:creationId xmlns:a16="http://schemas.microsoft.com/office/drawing/2014/main" id="{ABB399E3-1CB6-442A-9752-35701A7EA2DA}"/>
              </a:ext>
              <a:ext uri="{C183D7F6-B498-43B3-948B-1728B52AA6E4}">
                <adec:decorative xmlns:adec="http://schemas.microsoft.com/office/drawing/2017/decorative" val="1"/>
              </a:ext>
            </a:extLst>
          </p:cNvPr>
          <p:cNvSpPr/>
          <p:nvPr>
            <p:custDataLst>
              <p:tags r:id="rId78"/>
            </p:custDataLst>
          </p:nvPr>
        </p:nvSpPr>
        <p:spPr>
          <a:xfrm>
            <a:off x="15100300" y="53289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1" name="Rectangle 80">
            <a:extLst>
              <a:ext uri="{FF2B5EF4-FFF2-40B4-BE49-F238E27FC236}">
                <a16:creationId xmlns:a16="http://schemas.microsoft.com/office/drawing/2014/main" id="{16A79746-4018-A6E5-C2FD-F42A3740A271}"/>
              </a:ext>
              <a:ext uri="{C183D7F6-B498-43B3-948B-1728B52AA6E4}">
                <adec:decorative xmlns:adec="http://schemas.microsoft.com/office/drawing/2017/decorative" val="1"/>
              </a:ext>
            </a:extLst>
          </p:cNvPr>
          <p:cNvSpPr/>
          <p:nvPr>
            <p:custDataLst>
              <p:tags r:id="rId79"/>
            </p:custDataLst>
          </p:nvPr>
        </p:nvSpPr>
        <p:spPr>
          <a:xfrm>
            <a:off x="15189200" y="53289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2" name="Rectangle 81">
            <a:extLst>
              <a:ext uri="{FF2B5EF4-FFF2-40B4-BE49-F238E27FC236}">
                <a16:creationId xmlns:a16="http://schemas.microsoft.com/office/drawing/2014/main" id="{19A19881-D62E-CBBD-1440-E3779A5152F4}"/>
              </a:ext>
              <a:ext uri="{C183D7F6-B498-43B3-948B-1728B52AA6E4}">
                <adec:decorative xmlns:adec="http://schemas.microsoft.com/office/drawing/2017/decorative" val="1"/>
              </a:ext>
            </a:extLst>
          </p:cNvPr>
          <p:cNvSpPr/>
          <p:nvPr>
            <p:custDataLst>
              <p:tags r:id="rId80"/>
            </p:custDataLst>
          </p:nvPr>
        </p:nvSpPr>
        <p:spPr>
          <a:xfrm>
            <a:off x="15278100" y="53289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3" name="Rectangle 82">
            <a:extLst>
              <a:ext uri="{FF2B5EF4-FFF2-40B4-BE49-F238E27FC236}">
                <a16:creationId xmlns:a16="http://schemas.microsoft.com/office/drawing/2014/main" id="{5CC67792-6ABF-0F92-00FA-F1A2A6C0CD2A}"/>
              </a:ext>
              <a:ext uri="{C183D7F6-B498-43B3-948B-1728B52AA6E4}">
                <adec:decorative xmlns:adec="http://schemas.microsoft.com/office/drawing/2017/decorative" val="1"/>
              </a:ext>
            </a:extLst>
          </p:cNvPr>
          <p:cNvSpPr/>
          <p:nvPr>
            <p:custDataLst>
              <p:tags r:id="rId81"/>
            </p:custDataLst>
          </p:nvPr>
        </p:nvSpPr>
        <p:spPr>
          <a:xfrm>
            <a:off x="15367000" y="53289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4" name="Rectangle 83">
            <a:extLst>
              <a:ext uri="{FF2B5EF4-FFF2-40B4-BE49-F238E27FC236}">
                <a16:creationId xmlns:a16="http://schemas.microsoft.com/office/drawing/2014/main" id="{94419868-6653-8FC5-6016-6DF2CEF3C1CC}"/>
              </a:ext>
              <a:ext uri="{C183D7F6-B498-43B3-948B-1728B52AA6E4}">
                <adec:decorative xmlns:adec="http://schemas.microsoft.com/office/drawing/2017/decorative" val="1"/>
              </a:ext>
            </a:extLst>
          </p:cNvPr>
          <p:cNvSpPr/>
          <p:nvPr>
            <p:custDataLst>
              <p:tags r:id="rId82"/>
            </p:custDataLst>
          </p:nvPr>
        </p:nvSpPr>
        <p:spPr>
          <a:xfrm>
            <a:off x="15455900" y="53289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5" name="Rectangle 84">
            <a:extLst>
              <a:ext uri="{FF2B5EF4-FFF2-40B4-BE49-F238E27FC236}">
                <a16:creationId xmlns:a16="http://schemas.microsoft.com/office/drawing/2014/main" id="{03164193-3761-6ACB-4905-7BB18518F9C6}"/>
              </a:ext>
              <a:ext uri="{C183D7F6-B498-43B3-948B-1728B52AA6E4}">
                <adec:decorative xmlns:adec="http://schemas.microsoft.com/office/drawing/2017/decorative" val="1"/>
              </a:ext>
            </a:extLst>
          </p:cNvPr>
          <p:cNvSpPr/>
          <p:nvPr>
            <p:custDataLst>
              <p:tags r:id="rId83"/>
            </p:custDataLst>
          </p:nvPr>
        </p:nvSpPr>
        <p:spPr>
          <a:xfrm>
            <a:off x="15544800" y="53289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6" name="Rectangle 85">
            <a:extLst>
              <a:ext uri="{FF2B5EF4-FFF2-40B4-BE49-F238E27FC236}">
                <a16:creationId xmlns:a16="http://schemas.microsoft.com/office/drawing/2014/main" id="{85282484-696C-0E13-D3FB-C843985D52F0}"/>
              </a:ext>
              <a:ext uri="{C183D7F6-B498-43B3-948B-1728B52AA6E4}">
                <adec:decorative xmlns:adec="http://schemas.microsoft.com/office/drawing/2017/decorative" val="1"/>
              </a:ext>
            </a:extLst>
          </p:cNvPr>
          <p:cNvSpPr/>
          <p:nvPr>
            <p:custDataLst>
              <p:tags r:id="rId84"/>
            </p:custDataLst>
          </p:nvPr>
        </p:nvSpPr>
        <p:spPr>
          <a:xfrm>
            <a:off x="15633700" y="53289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7" name="Rectangle 86">
            <a:extLst>
              <a:ext uri="{FF2B5EF4-FFF2-40B4-BE49-F238E27FC236}">
                <a16:creationId xmlns:a16="http://schemas.microsoft.com/office/drawing/2014/main" id="{8E93E666-C940-ED96-DCA4-FE9E5E2CA756}"/>
              </a:ext>
              <a:ext uri="{C183D7F6-B498-43B3-948B-1728B52AA6E4}">
                <adec:decorative xmlns:adec="http://schemas.microsoft.com/office/drawing/2017/decorative" val="1"/>
              </a:ext>
            </a:extLst>
          </p:cNvPr>
          <p:cNvSpPr/>
          <p:nvPr>
            <p:custDataLst>
              <p:tags r:id="rId85"/>
            </p:custDataLst>
          </p:nvPr>
        </p:nvSpPr>
        <p:spPr>
          <a:xfrm>
            <a:off x="15722600" y="53289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8" name="Rectangle 87">
            <a:extLst>
              <a:ext uri="{FF2B5EF4-FFF2-40B4-BE49-F238E27FC236}">
                <a16:creationId xmlns:a16="http://schemas.microsoft.com/office/drawing/2014/main" id="{D78EC1A6-AB10-A2AF-AF14-910DFDB14F44}"/>
              </a:ext>
              <a:ext uri="{C183D7F6-B498-43B3-948B-1728B52AA6E4}">
                <adec:decorative xmlns:adec="http://schemas.microsoft.com/office/drawing/2017/decorative" val="1"/>
              </a:ext>
            </a:extLst>
          </p:cNvPr>
          <p:cNvSpPr/>
          <p:nvPr>
            <p:custDataLst>
              <p:tags r:id="rId86"/>
            </p:custDataLst>
          </p:nvPr>
        </p:nvSpPr>
        <p:spPr>
          <a:xfrm>
            <a:off x="15811500" y="53289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9" name="Rectangle 88">
            <a:extLst>
              <a:ext uri="{FF2B5EF4-FFF2-40B4-BE49-F238E27FC236}">
                <a16:creationId xmlns:a16="http://schemas.microsoft.com/office/drawing/2014/main" id="{34200E85-6847-6706-D365-79AD9DDA5A71}"/>
              </a:ext>
              <a:ext uri="{C183D7F6-B498-43B3-948B-1728B52AA6E4}">
                <adec:decorative xmlns:adec="http://schemas.microsoft.com/office/drawing/2017/decorative" val="1"/>
              </a:ext>
            </a:extLst>
          </p:cNvPr>
          <p:cNvSpPr/>
          <p:nvPr>
            <p:custDataLst>
              <p:tags r:id="rId87"/>
            </p:custDataLst>
          </p:nvPr>
        </p:nvSpPr>
        <p:spPr>
          <a:xfrm>
            <a:off x="15900400" y="53289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90" name="Rectangle 89">
            <a:extLst>
              <a:ext uri="{FF2B5EF4-FFF2-40B4-BE49-F238E27FC236}">
                <a16:creationId xmlns:a16="http://schemas.microsoft.com/office/drawing/2014/main" id="{7F3CE703-BB43-A98D-6AC7-37D6B43E3467}"/>
              </a:ext>
              <a:ext uri="{C183D7F6-B498-43B3-948B-1728B52AA6E4}">
                <adec:decorative xmlns:adec="http://schemas.microsoft.com/office/drawing/2017/decorative" val="1"/>
              </a:ext>
            </a:extLst>
          </p:cNvPr>
          <p:cNvSpPr/>
          <p:nvPr>
            <p:custDataLst>
              <p:tags r:id="rId88"/>
            </p:custDataLst>
          </p:nvPr>
        </p:nvSpPr>
        <p:spPr>
          <a:xfrm>
            <a:off x="15989300" y="53289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91" name="Rectangle 90">
            <a:extLst>
              <a:ext uri="{FF2B5EF4-FFF2-40B4-BE49-F238E27FC236}">
                <a16:creationId xmlns:a16="http://schemas.microsoft.com/office/drawing/2014/main" id="{367EA0D7-B058-3133-07A9-6CC6A8EE4971}"/>
              </a:ext>
              <a:ext uri="{C183D7F6-B498-43B3-948B-1728B52AA6E4}">
                <adec:decorative xmlns:adec="http://schemas.microsoft.com/office/drawing/2017/decorative" val="1"/>
              </a:ext>
            </a:extLst>
          </p:cNvPr>
          <p:cNvSpPr/>
          <p:nvPr>
            <p:custDataLst>
              <p:tags r:id="rId89"/>
            </p:custDataLst>
          </p:nvPr>
        </p:nvSpPr>
        <p:spPr>
          <a:xfrm>
            <a:off x="16078200" y="53289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92" name="Rectangle 91">
            <a:extLst>
              <a:ext uri="{FF2B5EF4-FFF2-40B4-BE49-F238E27FC236}">
                <a16:creationId xmlns:a16="http://schemas.microsoft.com/office/drawing/2014/main" id="{398C32F2-AF4E-F719-9C01-2BBADED8579B}"/>
              </a:ext>
              <a:ext uri="{C183D7F6-B498-43B3-948B-1728B52AA6E4}">
                <adec:decorative xmlns:adec="http://schemas.microsoft.com/office/drawing/2017/decorative" val="1"/>
              </a:ext>
            </a:extLst>
          </p:cNvPr>
          <p:cNvSpPr/>
          <p:nvPr>
            <p:custDataLst>
              <p:tags r:id="rId90"/>
            </p:custDataLst>
          </p:nvPr>
        </p:nvSpPr>
        <p:spPr>
          <a:xfrm>
            <a:off x="16167100" y="53289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93" name="Rectangle 92">
            <a:extLst>
              <a:ext uri="{FF2B5EF4-FFF2-40B4-BE49-F238E27FC236}">
                <a16:creationId xmlns:a16="http://schemas.microsoft.com/office/drawing/2014/main" id="{551CDEC9-6DD1-4EC4-DB1B-5CBC6449D980}"/>
              </a:ext>
              <a:ext uri="{C183D7F6-B498-43B3-948B-1728B52AA6E4}">
                <adec:decorative xmlns:adec="http://schemas.microsoft.com/office/drawing/2017/decorative" val="1"/>
              </a:ext>
            </a:extLst>
          </p:cNvPr>
          <p:cNvSpPr/>
          <p:nvPr>
            <p:custDataLst>
              <p:tags r:id="rId91"/>
            </p:custDataLst>
          </p:nvPr>
        </p:nvSpPr>
        <p:spPr>
          <a:xfrm>
            <a:off x="16256000" y="53289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94" name="Rectangle 93">
            <a:extLst>
              <a:ext uri="{FF2B5EF4-FFF2-40B4-BE49-F238E27FC236}">
                <a16:creationId xmlns:a16="http://schemas.microsoft.com/office/drawing/2014/main" id="{82BE52B7-7AB3-E7B1-453A-09F0379E3407}"/>
              </a:ext>
              <a:ext uri="{C183D7F6-B498-43B3-948B-1728B52AA6E4}">
                <adec:decorative xmlns:adec="http://schemas.microsoft.com/office/drawing/2017/decorative" val="1"/>
              </a:ext>
            </a:extLst>
          </p:cNvPr>
          <p:cNvSpPr/>
          <p:nvPr>
            <p:custDataLst>
              <p:tags r:id="rId92"/>
            </p:custDataLst>
          </p:nvPr>
        </p:nvSpPr>
        <p:spPr>
          <a:xfrm>
            <a:off x="16344900" y="53289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95" name="Rectangle 94">
            <a:extLst>
              <a:ext uri="{FF2B5EF4-FFF2-40B4-BE49-F238E27FC236}">
                <a16:creationId xmlns:a16="http://schemas.microsoft.com/office/drawing/2014/main" id="{24CA08F5-94AC-CEBD-ECD2-F41220CA9A27}"/>
              </a:ext>
              <a:ext uri="{C183D7F6-B498-43B3-948B-1728B52AA6E4}">
                <adec:decorative xmlns:adec="http://schemas.microsoft.com/office/drawing/2017/decorative" val="1"/>
              </a:ext>
            </a:extLst>
          </p:cNvPr>
          <p:cNvSpPr/>
          <p:nvPr>
            <p:custDataLst>
              <p:tags r:id="rId93"/>
            </p:custDataLst>
          </p:nvPr>
        </p:nvSpPr>
        <p:spPr>
          <a:xfrm>
            <a:off x="16433800" y="53289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96" name="Rectangle 95">
            <a:extLst>
              <a:ext uri="{FF2B5EF4-FFF2-40B4-BE49-F238E27FC236}">
                <a16:creationId xmlns:a16="http://schemas.microsoft.com/office/drawing/2014/main" id="{04960AEC-EC61-628D-C533-FF9579AFD6F1}"/>
              </a:ext>
              <a:ext uri="{C183D7F6-B498-43B3-948B-1728B52AA6E4}">
                <adec:decorative xmlns:adec="http://schemas.microsoft.com/office/drawing/2017/decorative" val="1"/>
              </a:ext>
            </a:extLst>
          </p:cNvPr>
          <p:cNvSpPr/>
          <p:nvPr>
            <p:custDataLst>
              <p:tags r:id="rId94"/>
            </p:custDataLst>
          </p:nvPr>
        </p:nvSpPr>
        <p:spPr>
          <a:xfrm>
            <a:off x="13855700" y="54178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97" name="Rectangle 96">
            <a:extLst>
              <a:ext uri="{FF2B5EF4-FFF2-40B4-BE49-F238E27FC236}">
                <a16:creationId xmlns:a16="http://schemas.microsoft.com/office/drawing/2014/main" id="{94283835-1CF6-397D-3142-01C1CC2C0577}"/>
              </a:ext>
              <a:ext uri="{C183D7F6-B498-43B3-948B-1728B52AA6E4}">
                <adec:decorative xmlns:adec="http://schemas.microsoft.com/office/drawing/2017/decorative" val="1"/>
              </a:ext>
            </a:extLst>
          </p:cNvPr>
          <p:cNvSpPr/>
          <p:nvPr>
            <p:custDataLst>
              <p:tags r:id="rId95"/>
            </p:custDataLst>
          </p:nvPr>
        </p:nvSpPr>
        <p:spPr>
          <a:xfrm>
            <a:off x="13944600" y="54178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98" name="Rectangle 97">
            <a:extLst>
              <a:ext uri="{FF2B5EF4-FFF2-40B4-BE49-F238E27FC236}">
                <a16:creationId xmlns:a16="http://schemas.microsoft.com/office/drawing/2014/main" id="{8BA16C06-8A1E-3A80-1093-ADC16CF8612D}"/>
              </a:ext>
              <a:ext uri="{C183D7F6-B498-43B3-948B-1728B52AA6E4}">
                <adec:decorative xmlns:adec="http://schemas.microsoft.com/office/drawing/2017/decorative" val="1"/>
              </a:ext>
            </a:extLst>
          </p:cNvPr>
          <p:cNvSpPr/>
          <p:nvPr>
            <p:custDataLst>
              <p:tags r:id="rId96"/>
            </p:custDataLst>
          </p:nvPr>
        </p:nvSpPr>
        <p:spPr>
          <a:xfrm>
            <a:off x="14033500" y="54178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99" name="Rectangle 98">
            <a:extLst>
              <a:ext uri="{FF2B5EF4-FFF2-40B4-BE49-F238E27FC236}">
                <a16:creationId xmlns:a16="http://schemas.microsoft.com/office/drawing/2014/main" id="{A797CFE0-6D5E-1CE5-BDCD-5461CBBA56F5}"/>
              </a:ext>
              <a:ext uri="{C183D7F6-B498-43B3-948B-1728B52AA6E4}">
                <adec:decorative xmlns:adec="http://schemas.microsoft.com/office/drawing/2017/decorative" val="1"/>
              </a:ext>
            </a:extLst>
          </p:cNvPr>
          <p:cNvSpPr/>
          <p:nvPr>
            <p:custDataLst>
              <p:tags r:id="rId97"/>
            </p:custDataLst>
          </p:nvPr>
        </p:nvSpPr>
        <p:spPr>
          <a:xfrm>
            <a:off x="14122400" y="54178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00" name="Rectangle 99">
            <a:extLst>
              <a:ext uri="{FF2B5EF4-FFF2-40B4-BE49-F238E27FC236}">
                <a16:creationId xmlns:a16="http://schemas.microsoft.com/office/drawing/2014/main" id="{B83E7505-FEF0-E525-03EC-56A6360222B0}"/>
              </a:ext>
              <a:ext uri="{C183D7F6-B498-43B3-948B-1728B52AA6E4}">
                <adec:decorative xmlns:adec="http://schemas.microsoft.com/office/drawing/2017/decorative" val="1"/>
              </a:ext>
            </a:extLst>
          </p:cNvPr>
          <p:cNvSpPr/>
          <p:nvPr>
            <p:custDataLst>
              <p:tags r:id="rId98"/>
            </p:custDataLst>
          </p:nvPr>
        </p:nvSpPr>
        <p:spPr>
          <a:xfrm>
            <a:off x="14211300" y="54178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01" name="Rectangle 100">
            <a:extLst>
              <a:ext uri="{FF2B5EF4-FFF2-40B4-BE49-F238E27FC236}">
                <a16:creationId xmlns:a16="http://schemas.microsoft.com/office/drawing/2014/main" id="{8EFCCC5D-F198-04E5-2D0A-3B47A0B97830}"/>
              </a:ext>
              <a:ext uri="{C183D7F6-B498-43B3-948B-1728B52AA6E4}">
                <adec:decorative xmlns:adec="http://schemas.microsoft.com/office/drawing/2017/decorative" val="1"/>
              </a:ext>
            </a:extLst>
          </p:cNvPr>
          <p:cNvSpPr/>
          <p:nvPr>
            <p:custDataLst>
              <p:tags r:id="rId99"/>
            </p:custDataLst>
          </p:nvPr>
        </p:nvSpPr>
        <p:spPr>
          <a:xfrm>
            <a:off x="14300200" y="54178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02" name="Rectangle 101">
            <a:extLst>
              <a:ext uri="{FF2B5EF4-FFF2-40B4-BE49-F238E27FC236}">
                <a16:creationId xmlns:a16="http://schemas.microsoft.com/office/drawing/2014/main" id="{F0BE5018-50D9-0C1A-38FF-62C8632A8325}"/>
              </a:ext>
              <a:ext uri="{C183D7F6-B498-43B3-948B-1728B52AA6E4}">
                <adec:decorative xmlns:adec="http://schemas.microsoft.com/office/drawing/2017/decorative" val="1"/>
              </a:ext>
            </a:extLst>
          </p:cNvPr>
          <p:cNvSpPr/>
          <p:nvPr>
            <p:custDataLst>
              <p:tags r:id="rId100"/>
            </p:custDataLst>
          </p:nvPr>
        </p:nvSpPr>
        <p:spPr>
          <a:xfrm>
            <a:off x="14389100" y="54178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03" name="Rectangle 102">
            <a:extLst>
              <a:ext uri="{FF2B5EF4-FFF2-40B4-BE49-F238E27FC236}">
                <a16:creationId xmlns:a16="http://schemas.microsoft.com/office/drawing/2014/main" id="{A4C629BD-7922-62BD-B3D2-BCC17D2BA38E}"/>
              </a:ext>
              <a:ext uri="{C183D7F6-B498-43B3-948B-1728B52AA6E4}">
                <adec:decorative xmlns:adec="http://schemas.microsoft.com/office/drawing/2017/decorative" val="1"/>
              </a:ext>
            </a:extLst>
          </p:cNvPr>
          <p:cNvSpPr/>
          <p:nvPr>
            <p:custDataLst>
              <p:tags r:id="rId101"/>
            </p:custDataLst>
          </p:nvPr>
        </p:nvSpPr>
        <p:spPr>
          <a:xfrm>
            <a:off x="14478000" y="54178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04" name="Rectangle 103">
            <a:extLst>
              <a:ext uri="{FF2B5EF4-FFF2-40B4-BE49-F238E27FC236}">
                <a16:creationId xmlns:a16="http://schemas.microsoft.com/office/drawing/2014/main" id="{A370F52A-A817-D3E8-A305-81A433A70D66}"/>
              </a:ext>
              <a:ext uri="{C183D7F6-B498-43B3-948B-1728B52AA6E4}">
                <adec:decorative xmlns:adec="http://schemas.microsoft.com/office/drawing/2017/decorative" val="1"/>
              </a:ext>
            </a:extLst>
          </p:cNvPr>
          <p:cNvSpPr/>
          <p:nvPr>
            <p:custDataLst>
              <p:tags r:id="rId102"/>
            </p:custDataLst>
          </p:nvPr>
        </p:nvSpPr>
        <p:spPr>
          <a:xfrm>
            <a:off x="14566900" y="54178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05" name="Rectangle 104">
            <a:extLst>
              <a:ext uri="{FF2B5EF4-FFF2-40B4-BE49-F238E27FC236}">
                <a16:creationId xmlns:a16="http://schemas.microsoft.com/office/drawing/2014/main" id="{BDF4A913-3EF2-ECAE-17F7-EDD6DF3F6825}"/>
              </a:ext>
              <a:ext uri="{C183D7F6-B498-43B3-948B-1728B52AA6E4}">
                <adec:decorative xmlns:adec="http://schemas.microsoft.com/office/drawing/2017/decorative" val="1"/>
              </a:ext>
            </a:extLst>
          </p:cNvPr>
          <p:cNvSpPr/>
          <p:nvPr>
            <p:custDataLst>
              <p:tags r:id="rId103"/>
            </p:custDataLst>
          </p:nvPr>
        </p:nvSpPr>
        <p:spPr>
          <a:xfrm>
            <a:off x="14655800" y="54178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06" name="Rectangle 105">
            <a:extLst>
              <a:ext uri="{FF2B5EF4-FFF2-40B4-BE49-F238E27FC236}">
                <a16:creationId xmlns:a16="http://schemas.microsoft.com/office/drawing/2014/main" id="{2939545C-7E08-466C-A5F9-E4CF6E35CC1A}"/>
              </a:ext>
              <a:ext uri="{C183D7F6-B498-43B3-948B-1728B52AA6E4}">
                <adec:decorative xmlns:adec="http://schemas.microsoft.com/office/drawing/2017/decorative" val="1"/>
              </a:ext>
            </a:extLst>
          </p:cNvPr>
          <p:cNvSpPr/>
          <p:nvPr>
            <p:custDataLst>
              <p:tags r:id="rId104"/>
            </p:custDataLst>
          </p:nvPr>
        </p:nvSpPr>
        <p:spPr>
          <a:xfrm>
            <a:off x="14744700" y="54178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07" name="Rectangle 106">
            <a:extLst>
              <a:ext uri="{FF2B5EF4-FFF2-40B4-BE49-F238E27FC236}">
                <a16:creationId xmlns:a16="http://schemas.microsoft.com/office/drawing/2014/main" id="{E616C538-82D6-FF98-A1FC-804D732A8D92}"/>
              </a:ext>
              <a:ext uri="{C183D7F6-B498-43B3-948B-1728B52AA6E4}">
                <adec:decorative xmlns:adec="http://schemas.microsoft.com/office/drawing/2017/decorative" val="1"/>
              </a:ext>
            </a:extLst>
          </p:cNvPr>
          <p:cNvSpPr/>
          <p:nvPr>
            <p:custDataLst>
              <p:tags r:id="rId105"/>
            </p:custDataLst>
          </p:nvPr>
        </p:nvSpPr>
        <p:spPr>
          <a:xfrm>
            <a:off x="14833600" y="54178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08" name="Rectangle 107">
            <a:extLst>
              <a:ext uri="{FF2B5EF4-FFF2-40B4-BE49-F238E27FC236}">
                <a16:creationId xmlns:a16="http://schemas.microsoft.com/office/drawing/2014/main" id="{F1E36891-F8B3-E0AD-5D13-558F0CD0E23E}"/>
              </a:ext>
              <a:ext uri="{C183D7F6-B498-43B3-948B-1728B52AA6E4}">
                <adec:decorative xmlns:adec="http://schemas.microsoft.com/office/drawing/2017/decorative" val="1"/>
              </a:ext>
            </a:extLst>
          </p:cNvPr>
          <p:cNvSpPr/>
          <p:nvPr>
            <p:custDataLst>
              <p:tags r:id="rId106"/>
            </p:custDataLst>
          </p:nvPr>
        </p:nvSpPr>
        <p:spPr>
          <a:xfrm>
            <a:off x="14922500" y="54178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09" name="Rectangle 108">
            <a:extLst>
              <a:ext uri="{FF2B5EF4-FFF2-40B4-BE49-F238E27FC236}">
                <a16:creationId xmlns:a16="http://schemas.microsoft.com/office/drawing/2014/main" id="{ADECB2D6-9A40-7B1B-7922-781F9349578F}"/>
              </a:ext>
              <a:ext uri="{C183D7F6-B498-43B3-948B-1728B52AA6E4}">
                <adec:decorative xmlns:adec="http://schemas.microsoft.com/office/drawing/2017/decorative" val="1"/>
              </a:ext>
            </a:extLst>
          </p:cNvPr>
          <p:cNvSpPr/>
          <p:nvPr>
            <p:custDataLst>
              <p:tags r:id="rId107"/>
            </p:custDataLst>
          </p:nvPr>
        </p:nvSpPr>
        <p:spPr>
          <a:xfrm>
            <a:off x="15011400" y="54178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0" name="Rectangle 109">
            <a:extLst>
              <a:ext uri="{FF2B5EF4-FFF2-40B4-BE49-F238E27FC236}">
                <a16:creationId xmlns:a16="http://schemas.microsoft.com/office/drawing/2014/main" id="{D957C24E-31B5-BB72-2D8D-40F753E96C2F}"/>
              </a:ext>
              <a:ext uri="{C183D7F6-B498-43B3-948B-1728B52AA6E4}">
                <adec:decorative xmlns:adec="http://schemas.microsoft.com/office/drawing/2017/decorative" val="1"/>
              </a:ext>
            </a:extLst>
          </p:cNvPr>
          <p:cNvSpPr/>
          <p:nvPr>
            <p:custDataLst>
              <p:tags r:id="rId108"/>
            </p:custDataLst>
          </p:nvPr>
        </p:nvSpPr>
        <p:spPr>
          <a:xfrm>
            <a:off x="15100300" y="54178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1" name="Rectangle 110">
            <a:extLst>
              <a:ext uri="{FF2B5EF4-FFF2-40B4-BE49-F238E27FC236}">
                <a16:creationId xmlns:a16="http://schemas.microsoft.com/office/drawing/2014/main" id="{CA48894D-59D3-33E7-9256-56F29E7989ED}"/>
              </a:ext>
              <a:ext uri="{C183D7F6-B498-43B3-948B-1728B52AA6E4}">
                <adec:decorative xmlns:adec="http://schemas.microsoft.com/office/drawing/2017/decorative" val="1"/>
              </a:ext>
            </a:extLst>
          </p:cNvPr>
          <p:cNvSpPr/>
          <p:nvPr>
            <p:custDataLst>
              <p:tags r:id="rId109"/>
            </p:custDataLst>
          </p:nvPr>
        </p:nvSpPr>
        <p:spPr>
          <a:xfrm>
            <a:off x="15189200" y="54178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2" name="Rectangle 111">
            <a:extLst>
              <a:ext uri="{FF2B5EF4-FFF2-40B4-BE49-F238E27FC236}">
                <a16:creationId xmlns:a16="http://schemas.microsoft.com/office/drawing/2014/main" id="{66B034EB-E6DC-D7F7-17FB-56436D7AF0EF}"/>
              </a:ext>
              <a:ext uri="{C183D7F6-B498-43B3-948B-1728B52AA6E4}">
                <adec:decorative xmlns:adec="http://schemas.microsoft.com/office/drawing/2017/decorative" val="1"/>
              </a:ext>
            </a:extLst>
          </p:cNvPr>
          <p:cNvSpPr/>
          <p:nvPr>
            <p:custDataLst>
              <p:tags r:id="rId110"/>
            </p:custDataLst>
          </p:nvPr>
        </p:nvSpPr>
        <p:spPr>
          <a:xfrm>
            <a:off x="15278100" y="54178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3" name="Rectangle 112">
            <a:extLst>
              <a:ext uri="{FF2B5EF4-FFF2-40B4-BE49-F238E27FC236}">
                <a16:creationId xmlns:a16="http://schemas.microsoft.com/office/drawing/2014/main" id="{1307604B-EA31-3ED4-DFAA-A5CB530ECAC7}"/>
              </a:ext>
              <a:ext uri="{C183D7F6-B498-43B3-948B-1728B52AA6E4}">
                <adec:decorative xmlns:adec="http://schemas.microsoft.com/office/drawing/2017/decorative" val="1"/>
              </a:ext>
            </a:extLst>
          </p:cNvPr>
          <p:cNvSpPr/>
          <p:nvPr>
            <p:custDataLst>
              <p:tags r:id="rId111"/>
            </p:custDataLst>
          </p:nvPr>
        </p:nvSpPr>
        <p:spPr>
          <a:xfrm>
            <a:off x="15367000" y="54178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4" name="Rectangle 113">
            <a:extLst>
              <a:ext uri="{FF2B5EF4-FFF2-40B4-BE49-F238E27FC236}">
                <a16:creationId xmlns:a16="http://schemas.microsoft.com/office/drawing/2014/main" id="{E619F2D4-DF3C-9E81-239E-11A7480E58FB}"/>
              </a:ext>
              <a:ext uri="{C183D7F6-B498-43B3-948B-1728B52AA6E4}">
                <adec:decorative xmlns:adec="http://schemas.microsoft.com/office/drawing/2017/decorative" val="1"/>
              </a:ext>
            </a:extLst>
          </p:cNvPr>
          <p:cNvSpPr/>
          <p:nvPr>
            <p:custDataLst>
              <p:tags r:id="rId112"/>
            </p:custDataLst>
          </p:nvPr>
        </p:nvSpPr>
        <p:spPr>
          <a:xfrm>
            <a:off x="15455900" y="54178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5" name="Rectangle 114">
            <a:extLst>
              <a:ext uri="{FF2B5EF4-FFF2-40B4-BE49-F238E27FC236}">
                <a16:creationId xmlns:a16="http://schemas.microsoft.com/office/drawing/2014/main" id="{8591367A-0FCD-C33D-EB3C-97083440AE81}"/>
              </a:ext>
              <a:ext uri="{C183D7F6-B498-43B3-948B-1728B52AA6E4}">
                <adec:decorative xmlns:adec="http://schemas.microsoft.com/office/drawing/2017/decorative" val="1"/>
              </a:ext>
            </a:extLst>
          </p:cNvPr>
          <p:cNvSpPr/>
          <p:nvPr>
            <p:custDataLst>
              <p:tags r:id="rId113"/>
            </p:custDataLst>
          </p:nvPr>
        </p:nvSpPr>
        <p:spPr>
          <a:xfrm>
            <a:off x="15544800" y="54178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6" name="Rectangle 115">
            <a:extLst>
              <a:ext uri="{FF2B5EF4-FFF2-40B4-BE49-F238E27FC236}">
                <a16:creationId xmlns:a16="http://schemas.microsoft.com/office/drawing/2014/main" id="{644A2C95-A437-17E8-BB1A-95BA2D00E385}"/>
              </a:ext>
              <a:ext uri="{C183D7F6-B498-43B3-948B-1728B52AA6E4}">
                <adec:decorative xmlns:adec="http://schemas.microsoft.com/office/drawing/2017/decorative" val="1"/>
              </a:ext>
            </a:extLst>
          </p:cNvPr>
          <p:cNvSpPr/>
          <p:nvPr>
            <p:custDataLst>
              <p:tags r:id="rId114"/>
            </p:custDataLst>
          </p:nvPr>
        </p:nvSpPr>
        <p:spPr>
          <a:xfrm>
            <a:off x="15633700" y="54178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7" name="Rectangle 116">
            <a:extLst>
              <a:ext uri="{FF2B5EF4-FFF2-40B4-BE49-F238E27FC236}">
                <a16:creationId xmlns:a16="http://schemas.microsoft.com/office/drawing/2014/main" id="{7718A777-ABB9-8E4E-03FD-23098BC8D738}"/>
              </a:ext>
              <a:ext uri="{C183D7F6-B498-43B3-948B-1728B52AA6E4}">
                <adec:decorative xmlns:adec="http://schemas.microsoft.com/office/drawing/2017/decorative" val="1"/>
              </a:ext>
            </a:extLst>
          </p:cNvPr>
          <p:cNvSpPr/>
          <p:nvPr>
            <p:custDataLst>
              <p:tags r:id="rId115"/>
            </p:custDataLst>
          </p:nvPr>
        </p:nvSpPr>
        <p:spPr>
          <a:xfrm>
            <a:off x="15722600" y="54178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8" name="Rectangle 117">
            <a:extLst>
              <a:ext uri="{FF2B5EF4-FFF2-40B4-BE49-F238E27FC236}">
                <a16:creationId xmlns:a16="http://schemas.microsoft.com/office/drawing/2014/main" id="{62EF2317-88C8-7E2B-BC03-C28ECACA5E1B}"/>
              </a:ext>
              <a:ext uri="{C183D7F6-B498-43B3-948B-1728B52AA6E4}">
                <adec:decorative xmlns:adec="http://schemas.microsoft.com/office/drawing/2017/decorative" val="1"/>
              </a:ext>
            </a:extLst>
          </p:cNvPr>
          <p:cNvSpPr/>
          <p:nvPr>
            <p:custDataLst>
              <p:tags r:id="rId116"/>
            </p:custDataLst>
          </p:nvPr>
        </p:nvSpPr>
        <p:spPr>
          <a:xfrm>
            <a:off x="15811500" y="54178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9" name="Rectangle 118">
            <a:extLst>
              <a:ext uri="{FF2B5EF4-FFF2-40B4-BE49-F238E27FC236}">
                <a16:creationId xmlns:a16="http://schemas.microsoft.com/office/drawing/2014/main" id="{3B25709C-D9F1-2A3A-7CB5-BF5CB42972E1}"/>
              </a:ext>
              <a:ext uri="{C183D7F6-B498-43B3-948B-1728B52AA6E4}">
                <adec:decorative xmlns:adec="http://schemas.microsoft.com/office/drawing/2017/decorative" val="1"/>
              </a:ext>
            </a:extLst>
          </p:cNvPr>
          <p:cNvSpPr/>
          <p:nvPr>
            <p:custDataLst>
              <p:tags r:id="rId117"/>
            </p:custDataLst>
          </p:nvPr>
        </p:nvSpPr>
        <p:spPr>
          <a:xfrm>
            <a:off x="15900400" y="54178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20" name="Rectangle 119">
            <a:extLst>
              <a:ext uri="{FF2B5EF4-FFF2-40B4-BE49-F238E27FC236}">
                <a16:creationId xmlns:a16="http://schemas.microsoft.com/office/drawing/2014/main" id="{A834C09C-7F87-7F4A-F85E-0E792CE4F0AF}"/>
              </a:ext>
              <a:ext uri="{C183D7F6-B498-43B3-948B-1728B52AA6E4}">
                <adec:decorative xmlns:adec="http://schemas.microsoft.com/office/drawing/2017/decorative" val="1"/>
              </a:ext>
            </a:extLst>
          </p:cNvPr>
          <p:cNvSpPr/>
          <p:nvPr>
            <p:custDataLst>
              <p:tags r:id="rId118"/>
            </p:custDataLst>
          </p:nvPr>
        </p:nvSpPr>
        <p:spPr>
          <a:xfrm>
            <a:off x="15989300" y="54178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21" name="Rectangle 120">
            <a:extLst>
              <a:ext uri="{FF2B5EF4-FFF2-40B4-BE49-F238E27FC236}">
                <a16:creationId xmlns:a16="http://schemas.microsoft.com/office/drawing/2014/main" id="{28809D50-730B-2967-BA88-5135585C085F}"/>
              </a:ext>
              <a:ext uri="{C183D7F6-B498-43B3-948B-1728B52AA6E4}">
                <adec:decorative xmlns:adec="http://schemas.microsoft.com/office/drawing/2017/decorative" val="1"/>
              </a:ext>
            </a:extLst>
          </p:cNvPr>
          <p:cNvSpPr/>
          <p:nvPr>
            <p:custDataLst>
              <p:tags r:id="rId119"/>
            </p:custDataLst>
          </p:nvPr>
        </p:nvSpPr>
        <p:spPr>
          <a:xfrm>
            <a:off x="16078200" y="54178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22" name="Rectangle 121">
            <a:extLst>
              <a:ext uri="{FF2B5EF4-FFF2-40B4-BE49-F238E27FC236}">
                <a16:creationId xmlns:a16="http://schemas.microsoft.com/office/drawing/2014/main" id="{51F8CBE9-8AEE-7897-3AA2-D147B5076FFD}"/>
              </a:ext>
              <a:ext uri="{C183D7F6-B498-43B3-948B-1728B52AA6E4}">
                <adec:decorative xmlns:adec="http://schemas.microsoft.com/office/drawing/2017/decorative" val="1"/>
              </a:ext>
            </a:extLst>
          </p:cNvPr>
          <p:cNvSpPr/>
          <p:nvPr>
            <p:custDataLst>
              <p:tags r:id="rId120"/>
            </p:custDataLst>
          </p:nvPr>
        </p:nvSpPr>
        <p:spPr>
          <a:xfrm>
            <a:off x="16167100" y="54178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23" name="Rectangle 122">
            <a:extLst>
              <a:ext uri="{FF2B5EF4-FFF2-40B4-BE49-F238E27FC236}">
                <a16:creationId xmlns:a16="http://schemas.microsoft.com/office/drawing/2014/main" id="{D6747C23-5E83-8273-28A3-637EEBAD269E}"/>
              </a:ext>
              <a:ext uri="{C183D7F6-B498-43B3-948B-1728B52AA6E4}">
                <adec:decorative xmlns:adec="http://schemas.microsoft.com/office/drawing/2017/decorative" val="1"/>
              </a:ext>
            </a:extLst>
          </p:cNvPr>
          <p:cNvSpPr/>
          <p:nvPr>
            <p:custDataLst>
              <p:tags r:id="rId121"/>
            </p:custDataLst>
          </p:nvPr>
        </p:nvSpPr>
        <p:spPr>
          <a:xfrm>
            <a:off x="16256000" y="54178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24" name="Rectangle 123">
            <a:extLst>
              <a:ext uri="{FF2B5EF4-FFF2-40B4-BE49-F238E27FC236}">
                <a16:creationId xmlns:a16="http://schemas.microsoft.com/office/drawing/2014/main" id="{FE15E8E8-619E-624A-25C9-C933FA8653C1}"/>
              </a:ext>
              <a:ext uri="{C183D7F6-B498-43B3-948B-1728B52AA6E4}">
                <adec:decorative xmlns:adec="http://schemas.microsoft.com/office/drawing/2017/decorative" val="1"/>
              </a:ext>
            </a:extLst>
          </p:cNvPr>
          <p:cNvSpPr/>
          <p:nvPr>
            <p:custDataLst>
              <p:tags r:id="rId122"/>
            </p:custDataLst>
          </p:nvPr>
        </p:nvSpPr>
        <p:spPr>
          <a:xfrm>
            <a:off x="16344900" y="54178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25" name="Rectangle 124">
            <a:extLst>
              <a:ext uri="{FF2B5EF4-FFF2-40B4-BE49-F238E27FC236}">
                <a16:creationId xmlns:a16="http://schemas.microsoft.com/office/drawing/2014/main" id="{306C1B57-95D2-13F8-A7CD-D0F3AB10E1CA}"/>
              </a:ext>
              <a:ext uri="{C183D7F6-B498-43B3-948B-1728B52AA6E4}">
                <adec:decorative xmlns:adec="http://schemas.microsoft.com/office/drawing/2017/decorative" val="1"/>
              </a:ext>
            </a:extLst>
          </p:cNvPr>
          <p:cNvSpPr/>
          <p:nvPr>
            <p:custDataLst>
              <p:tags r:id="rId123"/>
            </p:custDataLst>
          </p:nvPr>
        </p:nvSpPr>
        <p:spPr>
          <a:xfrm>
            <a:off x="16433800" y="54178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26" name="Rectangle 125">
            <a:extLst>
              <a:ext uri="{FF2B5EF4-FFF2-40B4-BE49-F238E27FC236}">
                <a16:creationId xmlns:a16="http://schemas.microsoft.com/office/drawing/2014/main" id="{B7CB3B48-6652-8A9C-656A-0F5D2BBB7572}"/>
              </a:ext>
              <a:ext uri="{C183D7F6-B498-43B3-948B-1728B52AA6E4}">
                <adec:decorative xmlns:adec="http://schemas.microsoft.com/office/drawing/2017/decorative" val="1"/>
              </a:ext>
            </a:extLst>
          </p:cNvPr>
          <p:cNvSpPr/>
          <p:nvPr>
            <p:custDataLst>
              <p:tags r:id="rId124"/>
            </p:custDataLst>
          </p:nvPr>
        </p:nvSpPr>
        <p:spPr>
          <a:xfrm>
            <a:off x="13855700" y="55067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27" name="Rectangle 126">
            <a:extLst>
              <a:ext uri="{FF2B5EF4-FFF2-40B4-BE49-F238E27FC236}">
                <a16:creationId xmlns:a16="http://schemas.microsoft.com/office/drawing/2014/main" id="{96858E56-6E70-19AD-2507-C37112773821}"/>
              </a:ext>
              <a:ext uri="{C183D7F6-B498-43B3-948B-1728B52AA6E4}">
                <adec:decorative xmlns:adec="http://schemas.microsoft.com/office/drawing/2017/decorative" val="1"/>
              </a:ext>
            </a:extLst>
          </p:cNvPr>
          <p:cNvSpPr/>
          <p:nvPr>
            <p:custDataLst>
              <p:tags r:id="rId125"/>
            </p:custDataLst>
          </p:nvPr>
        </p:nvSpPr>
        <p:spPr>
          <a:xfrm>
            <a:off x="13944600" y="55067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28" name="Rectangle 127">
            <a:extLst>
              <a:ext uri="{FF2B5EF4-FFF2-40B4-BE49-F238E27FC236}">
                <a16:creationId xmlns:a16="http://schemas.microsoft.com/office/drawing/2014/main" id="{8FE9E883-FE18-C04A-EF57-C2D4D719425F}"/>
              </a:ext>
              <a:ext uri="{C183D7F6-B498-43B3-948B-1728B52AA6E4}">
                <adec:decorative xmlns:adec="http://schemas.microsoft.com/office/drawing/2017/decorative" val="1"/>
              </a:ext>
            </a:extLst>
          </p:cNvPr>
          <p:cNvSpPr/>
          <p:nvPr>
            <p:custDataLst>
              <p:tags r:id="rId126"/>
            </p:custDataLst>
          </p:nvPr>
        </p:nvSpPr>
        <p:spPr>
          <a:xfrm>
            <a:off x="14033500" y="55067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29" name="Rectangle 128">
            <a:extLst>
              <a:ext uri="{FF2B5EF4-FFF2-40B4-BE49-F238E27FC236}">
                <a16:creationId xmlns:a16="http://schemas.microsoft.com/office/drawing/2014/main" id="{582F655B-4722-909E-8621-FAAED31C7F41}"/>
              </a:ext>
              <a:ext uri="{C183D7F6-B498-43B3-948B-1728B52AA6E4}">
                <adec:decorative xmlns:adec="http://schemas.microsoft.com/office/drawing/2017/decorative" val="1"/>
              </a:ext>
            </a:extLst>
          </p:cNvPr>
          <p:cNvSpPr/>
          <p:nvPr>
            <p:custDataLst>
              <p:tags r:id="rId127"/>
            </p:custDataLst>
          </p:nvPr>
        </p:nvSpPr>
        <p:spPr>
          <a:xfrm>
            <a:off x="14122400" y="55067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30" name="Rectangle 129">
            <a:extLst>
              <a:ext uri="{FF2B5EF4-FFF2-40B4-BE49-F238E27FC236}">
                <a16:creationId xmlns:a16="http://schemas.microsoft.com/office/drawing/2014/main" id="{F3CCA0CB-9FD4-A9AB-5244-241331FE678D}"/>
              </a:ext>
              <a:ext uri="{C183D7F6-B498-43B3-948B-1728B52AA6E4}">
                <adec:decorative xmlns:adec="http://schemas.microsoft.com/office/drawing/2017/decorative" val="1"/>
              </a:ext>
            </a:extLst>
          </p:cNvPr>
          <p:cNvSpPr/>
          <p:nvPr>
            <p:custDataLst>
              <p:tags r:id="rId128"/>
            </p:custDataLst>
          </p:nvPr>
        </p:nvSpPr>
        <p:spPr>
          <a:xfrm>
            <a:off x="14211300" y="55067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31" name="Rectangle 130">
            <a:extLst>
              <a:ext uri="{FF2B5EF4-FFF2-40B4-BE49-F238E27FC236}">
                <a16:creationId xmlns:a16="http://schemas.microsoft.com/office/drawing/2014/main" id="{55DE8C3C-553B-0FE6-A7DD-35146B260A7F}"/>
              </a:ext>
              <a:ext uri="{C183D7F6-B498-43B3-948B-1728B52AA6E4}">
                <adec:decorative xmlns:adec="http://schemas.microsoft.com/office/drawing/2017/decorative" val="1"/>
              </a:ext>
            </a:extLst>
          </p:cNvPr>
          <p:cNvSpPr/>
          <p:nvPr>
            <p:custDataLst>
              <p:tags r:id="rId129"/>
            </p:custDataLst>
          </p:nvPr>
        </p:nvSpPr>
        <p:spPr>
          <a:xfrm>
            <a:off x="14300200" y="55067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32" name="Rectangle 131">
            <a:extLst>
              <a:ext uri="{FF2B5EF4-FFF2-40B4-BE49-F238E27FC236}">
                <a16:creationId xmlns:a16="http://schemas.microsoft.com/office/drawing/2014/main" id="{EFC5A581-ECB2-BFFC-002A-C6E16F2FC09B}"/>
              </a:ext>
              <a:ext uri="{C183D7F6-B498-43B3-948B-1728B52AA6E4}">
                <adec:decorative xmlns:adec="http://schemas.microsoft.com/office/drawing/2017/decorative" val="1"/>
              </a:ext>
            </a:extLst>
          </p:cNvPr>
          <p:cNvSpPr/>
          <p:nvPr>
            <p:custDataLst>
              <p:tags r:id="rId130"/>
            </p:custDataLst>
          </p:nvPr>
        </p:nvSpPr>
        <p:spPr>
          <a:xfrm>
            <a:off x="14389100" y="55067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33" name="Rectangle 132">
            <a:extLst>
              <a:ext uri="{FF2B5EF4-FFF2-40B4-BE49-F238E27FC236}">
                <a16:creationId xmlns:a16="http://schemas.microsoft.com/office/drawing/2014/main" id="{ED1552F1-2638-EE8D-CFEA-4B84434AE5F6}"/>
              </a:ext>
              <a:ext uri="{C183D7F6-B498-43B3-948B-1728B52AA6E4}">
                <adec:decorative xmlns:adec="http://schemas.microsoft.com/office/drawing/2017/decorative" val="1"/>
              </a:ext>
            </a:extLst>
          </p:cNvPr>
          <p:cNvSpPr/>
          <p:nvPr>
            <p:custDataLst>
              <p:tags r:id="rId131"/>
            </p:custDataLst>
          </p:nvPr>
        </p:nvSpPr>
        <p:spPr>
          <a:xfrm>
            <a:off x="14478000" y="55067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34" name="Rectangle 133">
            <a:extLst>
              <a:ext uri="{FF2B5EF4-FFF2-40B4-BE49-F238E27FC236}">
                <a16:creationId xmlns:a16="http://schemas.microsoft.com/office/drawing/2014/main" id="{F41018FC-CB8B-2A09-0061-DEF01C894EB0}"/>
              </a:ext>
              <a:ext uri="{C183D7F6-B498-43B3-948B-1728B52AA6E4}">
                <adec:decorative xmlns:adec="http://schemas.microsoft.com/office/drawing/2017/decorative" val="1"/>
              </a:ext>
            </a:extLst>
          </p:cNvPr>
          <p:cNvSpPr/>
          <p:nvPr>
            <p:custDataLst>
              <p:tags r:id="rId132"/>
            </p:custDataLst>
          </p:nvPr>
        </p:nvSpPr>
        <p:spPr>
          <a:xfrm>
            <a:off x="14566900" y="55067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35" name="Rectangle 134">
            <a:extLst>
              <a:ext uri="{FF2B5EF4-FFF2-40B4-BE49-F238E27FC236}">
                <a16:creationId xmlns:a16="http://schemas.microsoft.com/office/drawing/2014/main" id="{E8508271-8B85-8249-F2A2-4933B419F725}"/>
              </a:ext>
              <a:ext uri="{C183D7F6-B498-43B3-948B-1728B52AA6E4}">
                <adec:decorative xmlns:adec="http://schemas.microsoft.com/office/drawing/2017/decorative" val="1"/>
              </a:ext>
            </a:extLst>
          </p:cNvPr>
          <p:cNvSpPr/>
          <p:nvPr>
            <p:custDataLst>
              <p:tags r:id="rId133"/>
            </p:custDataLst>
          </p:nvPr>
        </p:nvSpPr>
        <p:spPr>
          <a:xfrm>
            <a:off x="14655800" y="55067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36" name="Rectangle 135">
            <a:extLst>
              <a:ext uri="{FF2B5EF4-FFF2-40B4-BE49-F238E27FC236}">
                <a16:creationId xmlns:a16="http://schemas.microsoft.com/office/drawing/2014/main" id="{851B4140-AED3-0342-F743-EEBE3B64D1FE}"/>
              </a:ext>
              <a:ext uri="{C183D7F6-B498-43B3-948B-1728B52AA6E4}">
                <adec:decorative xmlns:adec="http://schemas.microsoft.com/office/drawing/2017/decorative" val="1"/>
              </a:ext>
            </a:extLst>
          </p:cNvPr>
          <p:cNvSpPr/>
          <p:nvPr>
            <p:custDataLst>
              <p:tags r:id="rId134"/>
            </p:custDataLst>
          </p:nvPr>
        </p:nvSpPr>
        <p:spPr>
          <a:xfrm>
            <a:off x="14744700" y="55067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37" name="Rectangle 136">
            <a:extLst>
              <a:ext uri="{FF2B5EF4-FFF2-40B4-BE49-F238E27FC236}">
                <a16:creationId xmlns:a16="http://schemas.microsoft.com/office/drawing/2014/main" id="{16563C0F-EC93-53BC-A3CE-B88056E37437}"/>
              </a:ext>
              <a:ext uri="{C183D7F6-B498-43B3-948B-1728B52AA6E4}">
                <adec:decorative xmlns:adec="http://schemas.microsoft.com/office/drawing/2017/decorative" val="1"/>
              </a:ext>
            </a:extLst>
          </p:cNvPr>
          <p:cNvSpPr/>
          <p:nvPr>
            <p:custDataLst>
              <p:tags r:id="rId135"/>
            </p:custDataLst>
          </p:nvPr>
        </p:nvSpPr>
        <p:spPr>
          <a:xfrm>
            <a:off x="14833600" y="55067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38" name="Rectangle 137">
            <a:extLst>
              <a:ext uri="{FF2B5EF4-FFF2-40B4-BE49-F238E27FC236}">
                <a16:creationId xmlns:a16="http://schemas.microsoft.com/office/drawing/2014/main" id="{13F35C2C-1960-F699-D939-83141084ABBB}"/>
              </a:ext>
              <a:ext uri="{C183D7F6-B498-43B3-948B-1728B52AA6E4}">
                <adec:decorative xmlns:adec="http://schemas.microsoft.com/office/drawing/2017/decorative" val="1"/>
              </a:ext>
            </a:extLst>
          </p:cNvPr>
          <p:cNvSpPr/>
          <p:nvPr>
            <p:custDataLst>
              <p:tags r:id="rId136"/>
            </p:custDataLst>
          </p:nvPr>
        </p:nvSpPr>
        <p:spPr>
          <a:xfrm>
            <a:off x="14922500" y="55067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39" name="Rectangle 138">
            <a:extLst>
              <a:ext uri="{FF2B5EF4-FFF2-40B4-BE49-F238E27FC236}">
                <a16:creationId xmlns:a16="http://schemas.microsoft.com/office/drawing/2014/main" id="{59A7B23F-8BB2-52A5-3E15-0AECBE476276}"/>
              </a:ext>
              <a:ext uri="{C183D7F6-B498-43B3-948B-1728B52AA6E4}">
                <adec:decorative xmlns:adec="http://schemas.microsoft.com/office/drawing/2017/decorative" val="1"/>
              </a:ext>
            </a:extLst>
          </p:cNvPr>
          <p:cNvSpPr/>
          <p:nvPr>
            <p:custDataLst>
              <p:tags r:id="rId137"/>
            </p:custDataLst>
          </p:nvPr>
        </p:nvSpPr>
        <p:spPr>
          <a:xfrm>
            <a:off x="15011400" y="55067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40" name="Rectangle 139">
            <a:extLst>
              <a:ext uri="{FF2B5EF4-FFF2-40B4-BE49-F238E27FC236}">
                <a16:creationId xmlns:a16="http://schemas.microsoft.com/office/drawing/2014/main" id="{BA3703E1-4450-6ECA-82F7-0341452091ED}"/>
              </a:ext>
              <a:ext uri="{C183D7F6-B498-43B3-948B-1728B52AA6E4}">
                <adec:decorative xmlns:adec="http://schemas.microsoft.com/office/drawing/2017/decorative" val="1"/>
              </a:ext>
            </a:extLst>
          </p:cNvPr>
          <p:cNvSpPr/>
          <p:nvPr>
            <p:custDataLst>
              <p:tags r:id="rId138"/>
            </p:custDataLst>
          </p:nvPr>
        </p:nvSpPr>
        <p:spPr>
          <a:xfrm>
            <a:off x="15100300" y="55067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41" name="Rectangle 140">
            <a:extLst>
              <a:ext uri="{FF2B5EF4-FFF2-40B4-BE49-F238E27FC236}">
                <a16:creationId xmlns:a16="http://schemas.microsoft.com/office/drawing/2014/main" id="{57A0F9FB-E2C6-7313-75CB-A738FF97E66D}"/>
              </a:ext>
              <a:ext uri="{C183D7F6-B498-43B3-948B-1728B52AA6E4}">
                <adec:decorative xmlns:adec="http://schemas.microsoft.com/office/drawing/2017/decorative" val="1"/>
              </a:ext>
            </a:extLst>
          </p:cNvPr>
          <p:cNvSpPr/>
          <p:nvPr>
            <p:custDataLst>
              <p:tags r:id="rId139"/>
            </p:custDataLst>
          </p:nvPr>
        </p:nvSpPr>
        <p:spPr>
          <a:xfrm>
            <a:off x="15189200" y="55067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42" name="Rectangle 141">
            <a:extLst>
              <a:ext uri="{FF2B5EF4-FFF2-40B4-BE49-F238E27FC236}">
                <a16:creationId xmlns:a16="http://schemas.microsoft.com/office/drawing/2014/main" id="{E61185B1-6A16-39EA-B0C4-D3D1C1A19E22}"/>
              </a:ext>
              <a:ext uri="{C183D7F6-B498-43B3-948B-1728B52AA6E4}">
                <adec:decorative xmlns:adec="http://schemas.microsoft.com/office/drawing/2017/decorative" val="1"/>
              </a:ext>
            </a:extLst>
          </p:cNvPr>
          <p:cNvSpPr/>
          <p:nvPr>
            <p:custDataLst>
              <p:tags r:id="rId140"/>
            </p:custDataLst>
          </p:nvPr>
        </p:nvSpPr>
        <p:spPr>
          <a:xfrm>
            <a:off x="15278100" y="55067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43" name="Rectangle 142">
            <a:extLst>
              <a:ext uri="{FF2B5EF4-FFF2-40B4-BE49-F238E27FC236}">
                <a16:creationId xmlns:a16="http://schemas.microsoft.com/office/drawing/2014/main" id="{0571056B-9A24-CBEE-0B2F-D3D31C90FD1E}"/>
              </a:ext>
              <a:ext uri="{C183D7F6-B498-43B3-948B-1728B52AA6E4}">
                <adec:decorative xmlns:adec="http://schemas.microsoft.com/office/drawing/2017/decorative" val="1"/>
              </a:ext>
            </a:extLst>
          </p:cNvPr>
          <p:cNvSpPr/>
          <p:nvPr>
            <p:custDataLst>
              <p:tags r:id="rId141"/>
            </p:custDataLst>
          </p:nvPr>
        </p:nvSpPr>
        <p:spPr>
          <a:xfrm>
            <a:off x="15367000" y="55067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44" name="Rectangle 143">
            <a:extLst>
              <a:ext uri="{FF2B5EF4-FFF2-40B4-BE49-F238E27FC236}">
                <a16:creationId xmlns:a16="http://schemas.microsoft.com/office/drawing/2014/main" id="{0C039DCF-FB42-91E3-8B94-3C9B68BE8A5A}"/>
              </a:ext>
              <a:ext uri="{C183D7F6-B498-43B3-948B-1728B52AA6E4}">
                <adec:decorative xmlns:adec="http://schemas.microsoft.com/office/drawing/2017/decorative" val="1"/>
              </a:ext>
            </a:extLst>
          </p:cNvPr>
          <p:cNvSpPr/>
          <p:nvPr>
            <p:custDataLst>
              <p:tags r:id="rId142"/>
            </p:custDataLst>
          </p:nvPr>
        </p:nvSpPr>
        <p:spPr>
          <a:xfrm>
            <a:off x="15455900" y="55067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45" name="Rectangle 144">
            <a:extLst>
              <a:ext uri="{FF2B5EF4-FFF2-40B4-BE49-F238E27FC236}">
                <a16:creationId xmlns:a16="http://schemas.microsoft.com/office/drawing/2014/main" id="{CB86D7C4-F250-A434-A2CE-3E7A1E4B1805}"/>
              </a:ext>
              <a:ext uri="{C183D7F6-B498-43B3-948B-1728B52AA6E4}">
                <adec:decorative xmlns:adec="http://schemas.microsoft.com/office/drawing/2017/decorative" val="1"/>
              </a:ext>
            </a:extLst>
          </p:cNvPr>
          <p:cNvSpPr/>
          <p:nvPr>
            <p:custDataLst>
              <p:tags r:id="rId143"/>
            </p:custDataLst>
          </p:nvPr>
        </p:nvSpPr>
        <p:spPr>
          <a:xfrm>
            <a:off x="15544800" y="55067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46" name="Rectangle 145">
            <a:extLst>
              <a:ext uri="{FF2B5EF4-FFF2-40B4-BE49-F238E27FC236}">
                <a16:creationId xmlns:a16="http://schemas.microsoft.com/office/drawing/2014/main" id="{1B8E4092-CC4F-ED77-E26C-69CE31C8DF90}"/>
              </a:ext>
              <a:ext uri="{C183D7F6-B498-43B3-948B-1728B52AA6E4}">
                <adec:decorative xmlns:adec="http://schemas.microsoft.com/office/drawing/2017/decorative" val="1"/>
              </a:ext>
            </a:extLst>
          </p:cNvPr>
          <p:cNvSpPr/>
          <p:nvPr>
            <p:custDataLst>
              <p:tags r:id="rId144"/>
            </p:custDataLst>
          </p:nvPr>
        </p:nvSpPr>
        <p:spPr>
          <a:xfrm>
            <a:off x="15633700" y="55067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47" name="Rectangle 146">
            <a:extLst>
              <a:ext uri="{FF2B5EF4-FFF2-40B4-BE49-F238E27FC236}">
                <a16:creationId xmlns:a16="http://schemas.microsoft.com/office/drawing/2014/main" id="{1BBD6C28-1392-4475-B22D-CD2C5BDD03B2}"/>
              </a:ext>
              <a:ext uri="{C183D7F6-B498-43B3-948B-1728B52AA6E4}">
                <adec:decorative xmlns:adec="http://schemas.microsoft.com/office/drawing/2017/decorative" val="1"/>
              </a:ext>
            </a:extLst>
          </p:cNvPr>
          <p:cNvSpPr/>
          <p:nvPr>
            <p:custDataLst>
              <p:tags r:id="rId145"/>
            </p:custDataLst>
          </p:nvPr>
        </p:nvSpPr>
        <p:spPr>
          <a:xfrm>
            <a:off x="15722600" y="55067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48" name="Rectangle 147">
            <a:extLst>
              <a:ext uri="{FF2B5EF4-FFF2-40B4-BE49-F238E27FC236}">
                <a16:creationId xmlns:a16="http://schemas.microsoft.com/office/drawing/2014/main" id="{455303C2-A079-E80E-4639-F227DE9749C5}"/>
              </a:ext>
              <a:ext uri="{C183D7F6-B498-43B3-948B-1728B52AA6E4}">
                <adec:decorative xmlns:adec="http://schemas.microsoft.com/office/drawing/2017/decorative" val="1"/>
              </a:ext>
            </a:extLst>
          </p:cNvPr>
          <p:cNvSpPr/>
          <p:nvPr>
            <p:custDataLst>
              <p:tags r:id="rId146"/>
            </p:custDataLst>
          </p:nvPr>
        </p:nvSpPr>
        <p:spPr>
          <a:xfrm>
            <a:off x="15811500" y="55067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49" name="Rectangle 148">
            <a:extLst>
              <a:ext uri="{FF2B5EF4-FFF2-40B4-BE49-F238E27FC236}">
                <a16:creationId xmlns:a16="http://schemas.microsoft.com/office/drawing/2014/main" id="{F4913E5C-B77C-F1F1-1C81-0F7A0FD9F8AA}"/>
              </a:ext>
              <a:ext uri="{C183D7F6-B498-43B3-948B-1728B52AA6E4}">
                <adec:decorative xmlns:adec="http://schemas.microsoft.com/office/drawing/2017/decorative" val="1"/>
              </a:ext>
            </a:extLst>
          </p:cNvPr>
          <p:cNvSpPr/>
          <p:nvPr>
            <p:custDataLst>
              <p:tags r:id="rId147"/>
            </p:custDataLst>
          </p:nvPr>
        </p:nvSpPr>
        <p:spPr>
          <a:xfrm>
            <a:off x="15900400" y="55067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50" name="Rectangle 149">
            <a:extLst>
              <a:ext uri="{FF2B5EF4-FFF2-40B4-BE49-F238E27FC236}">
                <a16:creationId xmlns:a16="http://schemas.microsoft.com/office/drawing/2014/main" id="{CB68EF52-AE4C-343C-526B-4C8FC5819C71}"/>
              </a:ext>
              <a:ext uri="{C183D7F6-B498-43B3-948B-1728B52AA6E4}">
                <adec:decorative xmlns:adec="http://schemas.microsoft.com/office/drawing/2017/decorative" val="1"/>
              </a:ext>
            </a:extLst>
          </p:cNvPr>
          <p:cNvSpPr/>
          <p:nvPr>
            <p:custDataLst>
              <p:tags r:id="rId148"/>
            </p:custDataLst>
          </p:nvPr>
        </p:nvSpPr>
        <p:spPr>
          <a:xfrm>
            <a:off x="15989300" y="55067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51" name="Rectangle 150">
            <a:extLst>
              <a:ext uri="{FF2B5EF4-FFF2-40B4-BE49-F238E27FC236}">
                <a16:creationId xmlns:a16="http://schemas.microsoft.com/office/drawing/2014/main" id="{4BBC30F0-149E-93A7-3C96-EE739604D093}"/>
              </a:ext>
              <a:ext uri="{C183D7F6-B498-43B3-948B-1728B52AA6E4}">
                <adec:decorative xmlns:adec="http://schemas.microsoft.com/office/drawing/2017/decorative" val="1"/>
              </a:ext>
            </a:extLst>
          </p:cNvPr>
          <p:cNvSpPr/>
          <p:nvPr>
            <p:custDataLst>
              <p:tags r:id="rId149"/>
            </p:custDataLst>
          </p:nvPr>
        </p:nvSpPr>
        <p:spPr>
          <a:xfrm>
            <a:off x="16078200" y="55067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52" name="Rectangle 151">
            <a:extLst>
              <a:ext uri="{FF2B5EF4-FFF2-40B4-BE49-F238E27FC236}">
                <a16:creationId xmlns:a16="http://schemas.microsoft.com/office/drawing/2014/main" id="{3162B66F-539E-7DC1-C375-0EBF4A63FBC7}"/>
              </a:ext>
              <a:ext uri="{C183D7F6-B498-43B3-948B-1728B52AA6E4}">
                <adec:decorative xmlns:adec="http://schemas.microsoft.com/office/drawing/2017/decorative" val="1"/>
              </a:ext>
            </a:extLst>
          </p:cNvPr>
          <p:cNvSpPr/>
          <p:nvPr>
            <p:custDataLst>
              <p:tags r:id="rId150"/>
            </p:custDataLst>
          </p:nvPr>
        </p:nvSpPr>
        <p:spPr>
          <a:xfrm>
            <a:off x="16167100" y="55067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53" name="Rectangle 152">
            <a:extLst>
              <a:ext uri="{FF2B5EF4-FFF2-40B4-BE49-F238E27FC236}">
                <a16:creationId xmlns:a16="http://schemas.microsoft.com/office/drawing/2014/main" id="{2C78D104-312B-8BFF-E3BC-FA34341DF6FB}"/>
              </a:ext>
              <a:ext uri="{C183D7F6-B498-43B3-948B-1728B52AA6E4}">
                <adec:decorative xmlns:adec="http://schemas.microsoft.com/office/drawing/2017/decorative" val="1"/>
              </a:ext>
            </a:extLst>
          </p:cNvPr>
          <p:cNvSpPr/>
          <p:nvPr>
            <p:custDataLst>
              <p:tags r:id="rId151"/>
            </p:custDataLst>
          </p:nvPr>
        </p:nvSpPr>
        <p:spPr>
          <a:xfrm>
            <a:off x="16256000" y="55067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54" name="Rectangle 153">
            <a:extLst>
              <a:ext uri="{FF2B5EF4-FFF2-40B4-BE49-F238E27FC236}">
                <a16:creationId xmlns:a16="http://schemas.microsoft.com/office/drawing/2014/main" id="{4D4BE344-F2F9-BB78-0DD6-77514051D0BC}"/>
              </a:ext>
              <a:ext uri="{C183D7F6-B498-43B3-948B-1728B52AA6E4}">
                <adec:decorative xmlns:adec="http://schemas.microsoft.com/office/drawing/2017/decorative" val="1"/>
              </a:ext>
            </a:extLst>
          </p:cNvPr>
          <p:cNvSpPr/>
          <p:nvPr>
            <p:custDataLst>
              <p:tags r:id="rId152"/>
            </p:custDataLst>
          </p:nvPr>
        </p:nvSpPr>
        <p:spPr>
          <a:xfrm>
            <a:off x="16344900" y="55067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55" name="Rectangle 154">
            <a:extLst>
              <a:ext uri="{FF2B5EF4-FFF2-40B4-BE49-F238E27FC236}">
                <a16:creationId xmlns:a16="http://schemas.microsoft.com/office/drawing/2014/main" id="{5D4916E0-1A99-9E3F-6655-81B6B2A836B2}"/>
              </a:ext>
              <a:ext uri="{C183D7F6-B498-43B3-948B-1728B52AA6E4}">
                <adec:decorative xmlns:adec="http://schemas.microsoft.com/office/drawing/2017/decorative" val="1"/>
              </a:ext>
            </a:extLst>
          </p:cNvPr>
          <p:cNvSpPr/>
          <p:nvPr>
            <p:custDataLst>
              <p:tags r:id="rId153"/>
            </p:custDataLst>
          </p:nvPr>
        </p:nvSpPr>
        <p:spPr>
          <a:xfrm>
            <a:off x="16433800" y="55067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56" name="Rectangle 155">
            <a:extLst>
              <a:ext uri="{FF2B5EF4-FFF2-40B4-BE49-F238E27FC236}">
                <a16:creationId xmlns:a16="http://schemas.microsoft.com/office/drawing/2014/main" id="{346CEAD6-88E3-F7E1-396E-542F779BC16F}"/>
              </a:ext>
              <a:ext uri="{C183D7F6-B498-43B3-948B-1728B52AA6E4}">
                <adec:decorative xmlns:adec="http://schemas.microsoft.com/office/drawing/2017/decorative" val="1"/>
              </a:ext>
            </a:extLst>
          </p:cNvPr>
          <p:cNvSpPr/>
          <p:nvPr>
            <p:custDataLst>
              <p:tags r:id="rId154"/>
            </p:custDataLst>
          </p:nvPr>
        </p:nvSpPr>
        <p:spPr>
          <a:xfrm>
            <a:off x="13855700" y="55956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57" name="Rectangle 156">
            <a:extLst>
              <a:ext uri="{FF2B5EF4-FFF2-40B4-BE49-F238E27FC236}">
                <a16:creationId xmlns:a16="http://schemas.microsoft.com/office/drawing/2014/main" id="{29FB8F36-93FC-B7A9-ADFB-D1CDD62C8175}"/>
              </a:ext>
              <a:ext uri="{C183D7F6-B498-43B3-948B-1728B52AA6E4}">
                <adec:decorative xmlns:adec="http://schemas.microsoft.com/office/drawing/2017/decorative" val="1"/>
              </a:ext>
            </a:extLst>
          </p:cNvPr>
          <p:cNvSpPr/>
          <p:nvPr>
            <p:custDataLst>
              <p:tags r:id="rId155"/>
            </p:custDataLst>
          </p:nvPr>
        </p:nvSpPr>
        <p:spPr>
          <a:xfrm>
            <a:off x="13944600" y="55956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58" name="Rectangle 157">
            <a:extLst>
              <a:ext uri="{FF2B5EF4-FFF2-40B4-BE49-F238E27FC236}">
                <a16:creationId xmlns:a16="http://schemas.microsoft.com/office/drawing/2014/main" id="{4A2656A6-851C-0B69-E513-61338F669AD8}"/>
              </a:ext>
              <a:ext uri="{C183D7F6-B498-43B3-948B-1728B52AA6E4}">
                <adec:decorative xmlns:adec="http://schemas.microsoft.com/office/drawing/2017/decorative" val="1"/>
              </a:ext>
            </a:extLst>
          </p:cNvPr>
          <p:cNvSpPr/>
          <p:nvPr>
            <p:custDataLst>
              <p:tags r:id="rId156"/>
            </p:custDataLst>
          </p:nvPr>
        </p:nvSpPr>
        <p:spPr>
          <a:xfrm>
            <a:off x="14033500" y="55956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59" name="Rectangle 158">
            <a:extLst>
              <a:ext uri="{FF2B5EF4-FFF2-40B4-BE49-F238E27FC236}">
                <a16:creationId xmlns:a16="http://schemas.microsoft.com/office/drawing/2014/main" id="{C08E580D-7B2B-CF15-8BF6-2A63C3895F16}"/>
              </a:ext>
              <a:ext uri="{C183D7F6-B498-43B3-948B-1728B52AA6E4}">
                <adec:decorative xmlns:adec="http://schemas.microsoft.com/office/drawing/2017/decorative" val="1"/>
              </a:ext>
            </a:extLst>
          </p:cNvPr>
          <p:cNvSpPr/>
          <p:nvPr>
            <p:custDataLst>
              <p:tags r:id="rId157"/>
            </p:custDataLst>
          </p:nvPr>
        </p:nvSpPr>
        <p:spPr>
          <a:xfrm>
            <a:off x="14122400" y="55956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0" name="Rectangle 159">
            <a:extLst>
              <a:ext uri="{FF2B5EF4-FFF2-40B4-BE49-F238E27FC236}">
                <a16:creationId xmlns:a16="http://schemas.microsoft.com/office/drawing/2014/main" id="{26AAD9D2-ED59-1D08-65F7-BA01C508CE8E}"/>
              </a:ext>
              <a:ext uri="{C183D7F6-B498-43B3-948B-1728B52AA6E4}">
                <adec:decorative xmlns:adec="http://schemas.microsoft.com/office/drawing/2017/decorative" val="1"/>
              </a:ext>
            </a:extLst>
          </p:cNvPr>
          <p:cNvSpPr/>
          <p:nvPr>
            <p:custDataLst>
              <p:tags r:id="rId158"/>
            </p:custDataLst>
          </p:nvPr>
        </p:nvSpPr>
        <p:spPr>
          <a:xfrm>
            <a:off x="14211300" y="55956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1" name="Rectangle 160">
            <a:extLst>
              <a:ext uri="{FF2B5EF4-FFF2-40B4-BE49-F238E27FC236}">
                <a16:creationId xmlns:a16="http://schemas.microsoft.com/office/drawing/2014/main" id="{F42C5F70-591E-E5A6-95AE-74C648C1A5D2}"/>
              </a:ext>
              <a:ext uri="{C183D7F6-B498-43B3-948B-1728B52AA6E4}">
                <adec:decorative xmlns:adec="http://schemas.microsoft.com/office/drawing/2017/decorative" val="1"/>
              </a:ext>
            </a:extLst>
          </p:cNvPr>
          <p:cNvSpPr/>
          <p:nvPr>
            <p:custDataLst>
              <p:tags r:id="rId159"/>
            </p:custDataLst>
          </p:nvPr>
        </p:nvSpPr>
        <p:spPr>
          <a:xfrm>
            <a:off x="14300200" y="55956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2" name="Rectangle 161">
            <a:extLst>
              <a:ext uri="{FF2B5EF4-FFF2-40B4-BE49-F238E27FC236}">
                <a16:creationId xmlns:a16="http://schemas.microsoft.com/office/drawing/2014/main" id="{D86D3D8A-BFA3-0621-7EDB-094EE93B8618}"/>
              </a:ext>
              <a:ext uri="{C183D7F6-B498-43B3-948B-1728B52AA6E4}">
                <adec:decorative xmlns:adec="http://schemas.microsoft.com/office/drawing/2017/decorative" val="1"/>
              </a:ext>
            </a:extLst>
          </p:cNvPr>
          <p:cNvSpPr/>
          <p:nvPr>
            <p:custDataLst>
              <p:tags r:id="rId160"/>
            </p:custDataLst>
          </p:nvPr>
        </p:nvSpPr>
        <p:spPr>
          <a:xfrm>
            <a:off x="14389100" y="55956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3" name="Rectangle 162">
            <a:extLst>
              <a:ext uri="{FF2B5EF4-FFF2-40B4-BE49-F238E27FC236}">
                <a16:creationId xmlns:a16="http://schemas.microsoft.com/office/drawing/2014/main" id="{DB55AB8B-BE82-72D6-AD77-F25951775884}"/>
              </a:ext>
              <a:ext uri="{C183D7F6-B498-43B3-948B-1728B52AA6E4}">
                <adec:decorative xmlns:adec="http://schemas.microsoft.com/office/drawing/2017/decorative" val="1"/>
              </a:ext>
            </a:extLst>
          </p:cNvPr>
          <p:cNvSpPr/>
          <p:nvPr>
            <p:custDataLst>
              <p:tags r:id="rId161"/>
            </p:custDataLst>
          </p:nvPr>
        </p:nvSpPr>
        <p:spPr>
          <a:xfrm>
            <a:off x="14478000" y="55956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4" name="Rectangle 163">
            <a:extLst>
              <a:ext uri="{FF2B5EF4-FFF2-40B4-BE49-F238E27FC236}">
                <a16:creationId xmlns:a16="http://schemas.microsoft.com/office/drawing/2014/main" id="{6917B301-BFD9-FDA3-C51A-42A906AFFC9D}"/>
              </a:ext>
              <a:ext uri="{C183D7F6-B498-43B3-948B-1728B52AA6E4}">
                <adec:decorative xmlns:adec="http://schemas.microsoft.com/office/drawing/2017/decorative" val="1"/>
              </a:ext>
            </a:extLst>
          </p:cNvPr>
          <p:cNvSpPr/>
          <p:nvPr>
            <p:custDataLst>
              <p:tags r:id="rId162"/>
            </p:custDataLst>
          </p:nvPr>
        </p:nvSpPr>
        <p:spPr>
          <a:xfrm>
            <a:off x="14566900" y="55956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5" name="Rectangle 164">
            <a:extLst>
              <a:ext uri="{FF2B5EF4-FFF2-40B4-BE49-F238E27FC236}">
                <a16:creationId xmlns:a16="http://schemas.microsoft.com/office/drawing/2014/main" id="{ACF945AE-D65B-7B6E-009F-2E5FCED3D32C}"/>
              </a:ext>
              <a:ext uri="{C183D7F6-B498-43B3-948B-1728B52AA6E4}">
                <adec:decorative xmlns:adec="http://schemas.microsoft.com/office/drawing/2017/decorative" val="1"/>
              </a:ext>
            </a:extLst>
          </p:cNvPr>
          <p:cNvSpPr/>
          <p:nvPr>
            <p:custDataLst>
              <p:tags r:id="rId163"/>
            </p:custDataLst>
          </p:nvPr>
        </p:nvSpPr>
        <p:spPr>
          <a:xfrm>
            <a:off x="14655800" y="55956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6" name="Rectangle 165">
            <a:extLst>
              <a:ext uri="{FF2B5EF4-FFF2-40B4-BE49-F238E27FC236}">
                <a16:creationId xmlns:a16="http://schemas.microsoft.com/office/drawing/2014/main" id="{B50362A6-080D-6A3D-A737-05EC90DBB38A}"/>
              </a:ext>
              <a:ext uri="{C183D7F6-B498-43B3-948B-1728B52AA6E4}">
                <adec:decorative xmlns:adec="http://schemas.microsoft.com/office/drawing/2017/decorative" val="1"/>
              </a:ext>
            </a:extLst>
          </p:cNvPr>
          <p:cNvSpPr/>
          <p:nvPr>
            <p:custDataLst>
              <p:tags r:id="rId164"/>
            </p:custDataLst>
          </p:nvPr>
        </p:nvSpPr>
        <p:spPr>
          <a:xfrm>
            <a:off x="14744700" y="55956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7" name="Rectangle 166">
            <a:extLst>
              <a:ext uri="{FF2B5EF4-FFF2-40B4-BE49-F238E27FC236}">
                <a16:creationId xmlns:a16="http://schemas.microsoft.com/office/drawing/2014/main" id="{B6C5AB08-CD20-E2CA-F218-F15C083E27F8}"/>
              </a:ext>
              <a:ext uri="{C183D7F6-B498-43B3-948B-1728B52AA6E4}">
                <adec:decorative xmlns:adec="http://schemas.microsoft.com/office/drawing/2017/decorative" val="1"/>
              </a:ext>
            </a:extLst>
          </p:cNvPr>
          <p:cNvSpPr/>
          <p:nvPr>
            <p:custDataLst>
              <p:tags r:id="rId165"/>
            </p:custDataLst>
          </p:nvPr>
        </p:nvSpPr>
        <p:spPr>
          <a:xfrm>
            <a:off x="14833600" y="55956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8" name="Rectangle 167">
            <a:extLst>
              <a:ext uri="{FF2B5EF4-FFF2-40B4-BE49-F238E27FC236}">
                <a16:creationId xmlns:a16="http://schemas.microsoft.com/office/drawing/2014/main" id="{394DC180-7E19-EEE7-60A6-8FEB3F6FB682}"/>
              </a:ext>
              <a:ext uri="{C183D7F6-B498-43B3-948B-1728B52AA6E4}">
                <adec:decorative xmlns:adec="http://schemas.microsoft.com/office/drawing/2017/decorative" val="1"/>
              </a:ext>
            </a:extLst>
          </p:cNvPr>
          <p:cNvSpPr/>
          <p:nvPr>
            <p:custDataLst>
              <p:tags r:id="rId166"/>
            </p:custDataLst>
          </p:nvPr>
        </p:nvSpPr>
        <p:spPr>
          <a:xfrm>
            <a:off x="14922500" y="55956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9" name="Rectangle 168">
            <a:extLst>
              <a:ext uri="{FF2B5EF4-FFF2-40B4-BE49-F238E27FC236}">
                <a16:creationId xmlns:a16="http://schemas.microsoft.com/office/drawing/2014/main" id="{DB8CC0FF-29E8-D43A-EA24-EC6D9D22224C}"/>
              </a:ext>
              <a:ext uri="{C183D7F6-B498-43B3-948B-1728B52AA6E4}">
                <adec:decorative xmlns:adec="http://schemas.microsoft.com/office/drawing/2017/decorative" val="1"/>
              </a:ext>
            </a:extLst>
          </p:cNvPr>
          <p:cNvSpPr/>
          <p:nvPr>
            <p:custDataLst>
              <p:tags r:id="rId167"/>
            </p:custDataLst>
          </p:nvPr>
        </p:nvSpPr>
        <p:spPr>
          <a:xfrm>
            <a:off x="15011400" y="55956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0" name="Rectangle 169">
            <a:extLst>
              <a:ext uri="{FF2B5EF4-FFF2-40B4-BE49-F238E27FC236}">
                <a16:creationId xmlns:a16="http://schemas.microsoft.com/office/drawing/2014/main" id="{8EDE1A6B-88A0-9EB9-B40F-79862DA8B0F3}"/>
              </a:ext>
              <a:ext uri="{C183D7F6-B498-43B3-948B-1728B52AA6E4}">
                <adec:decorative xmlns:adec="http://schemas.microsoft.com/office/drawing/2017/decorative" val="1"/>
              </a:ext>
            </a:extLst>
          </p:cNvPr>
          <p:cNvSpPr/>
          <p:nvPr>
            <p:custDataLst>
              <p:tags r:id="rId168"/>
            </p:custDataLst>
          </p:nvPr>
        </p:nvSpPr>
        <p:spPr>
          <a:xfrm>
            <a:off x="15100300" y="55956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1" name="Rectangle 170">
            <a:extLst>
              <a:ext uri="{FF2B5EF4-FFF2-40B4-BE49-F238E27FC236}">
                <a16:creationId xmlns:a16="http://schemas.microsoft.com/office/drawing/2014/main" id="{C2ECD058-9EC3-7EDA-CA11-80898DB7484D}"/>
              </a:ext>
              <a:ext uri="{C183D7F6-B498-43B3-948B-1728B52AA6E4}">
                <adec:decorative xmlns:adec="http://schemas.microsoft.com/office/drawing/2017/decorative" val="1"/>
              </a:ext>
            </a:extLst>
          </p:cNvPr>
          <p:cNvSpPr/>
          <p:nvPr>
            <p:custDataLst>
              <p:tags r:id="rId169"/>
            </p:custDataLst>
          </p:nvPr>
        </p:nvSpPr>
        <p:spPr>
          <a:xfrm>
            <a:off x="15189200" y="55956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2" name="Rectangle 171">
            <a:extLst>
              <a:ext uri="{FF2B5EF4-FFF2-40B4-BE49-F238E27FC236}">
                <a16:creationId xmlns:a16="http://schemas.microsoft.com/office/drawing/2014/main" id="{7CD1CDAA-6843-02E9-B431-8BBB97E2AAC3}"/>
              </a:ext>
              <a:ext uri="{C183D7F6-B498-43B3-948B-1728B52AA6E4}">
                <adec:decorative xmlns:adec="http://schemas.microsoft.com/office/drawing/2017/decorative" val="1"/>
              </a:ext>
            </a:extLst>
          </p:cNvPr>
          <p:cNvSpPr/>
          <p:nvPr>
            <p:custDataLst>
              <p:tags r:id="rId170"/>
            </p:custDataLst>
          </p:nvPr>
        </p:nvSpPr>
        <p:spPr>
          <a:xfrm>
            <a:off x="15278100" y="55956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3" name="Rectangle 172">
            <a:extLst>
              <a:ext uri="{FF2B5EF4-FFF2-40B4-BE49-F238E27FC236}">
                <a16:creationId xmlns:a16="http://schemas.microsoft.com/office/drawing/2014/main" id="{BB7099A8-2D5A-5A48-2C70-284B75C91564}"/>
              </a:ext>
              <a:ext uri="{C183D7F6-B498-43B3-948B-1728B52AA6E4}">
                <adec:decorative xmlns:adec="http://schemas.microsoft.com/office/drawing/2017/decorative" val="1"/>
              </a:ext>
            </a:extLst>
          </p:cNvPr>
          <p:cNvSpPr/>
          <p:nvPr>
            <p:custDataLst>
              <p:tags r:id="rId171"/>
            </p:custDataLst>
          </p:nvPr>
        </p:nvSpPr>
        <p:spPr>
          <a:xfrm>
            <a:off x="15367000" y="55956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4" name="Rectangle 173">
            <a:extLst>
              <a:ext uri="{FF2B5EF4-FFF2-40B4-BE49-F238E27FC236}">
                <a16:creationId xmlns:a16="http://schemas.microsoft.com/office/drawing/2014/main" id="{469FE046-7B52-E234-9503-AD4CD8B299C6}"/>
              </a:ext>
              <a:ext uri="{C183D7F6-B498-43B3-948B-1728B52AA6E4}">
                <adec:decorative xmlns:adec="http://schemas.microsoft.com/office/drawing/2017/decorative" val="1"/>
              </a:ext>
            </a:extLst>
          </p:cNvPr>
          <p:cNvSpPr/>
          <p:nvPr>
            <p:custDataLst>
              <p:tags r:id="rId172"/>
            </p:custDataLst>
          </p:nvPr>
        </p:nvSpPr>
        <p:spPr>
          <a:xfrm>
            <a:off x="15455900" y="55956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5" name="Rectangle 174">
            <a:extLst>
              <a:ext uri="{FF2B5EF4-FFF2-40B4-BE49-F238E27FC236}">
                <a16:creationId xmlns:a16="http://schemas.microsoft.com/office/drawing/2014/main" id="{865B6C7E-A03E-7415-1BC1-5440280CD50F}"/>
              </a:ext>
              <a:ext uri="{C183D7F6-B498-43B3-948B-1728B52AA6E4}">
                <adec:decorative xmlns:adec="http://schemas.microsoft.com/office/drawing/2017/decorative" val="1"/>
              </a:ext>
            </a:extLst>
          </p:cNvPr>
          <p:cNvSpPr/>
          <p:nvPr>
            <p:custDataLst>
              <p:tags r:id="rId173"/>
            </p:custDataLst>
          </p:nvPr>
        </p:nvSpPr>
        <p:spPr>
          <a:xfrm>
            <a:off x="15544800" y="55956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6" name="Rectangle 175">
            <a:extLst>
              <a:ext uri="{FF2B5EF4-FFF2-40B4-BE49-F238E27FC236}">
                <a16:creationId xmlns:a16="http://schemas.microsoft.com/office/drawing/2014/main" id="{994CFF72-1334-DA9A-035C-94328DAE1499}"/>
              </a:ext>
              <a:ext uri="{C183D7F6-B498-43B3-948B-1728B52AA6E4}">
                <adec:decorative xmlns:adec="http://schemas.microsoft.com/office/drawing/2017/decorative" val="1"/>
              </a:ext>
            </a:extLst>
          </p:cNvPr>
          <p:cNvSpPr/>
          <p:nvPr>
            <p:custDataLst>
              <p:tags r:id="rId174"/>
            </p:custDataLst>
          </p:nvPr>
        </p:nvSpPr>
        <p:spPr>
          <a:xfrm>
            <a:off x="15633700" y="55956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7" name="Rectangle 176">
            <a:extLst>
              <a:ext uri="{FF2B5EF4-FFF2-40B4-BE49-F238E27FC236}">
                <a16:creationId xmlns:a16="http://schemas.microsoft.com/office/drawing/2014/main" id="{171E154A-3373-6C76-999F-EA7AB78F6343}"/>
              </a:ext>
              <a:ext uri="{C183D7F6-B498-43B3-948B-1728B52AA6E4}">
                <adec:decorative xmlns:adec="http://schemas.microsoft.com/office/drawing/2017/decorative" val="1"/>
              </a:ext>
            </a:extLst>
          </p:cNvPr>
          <p:cNvSpPr/>
          <p:nvPr>
            <p:custDataLst>
              <p:tags r:id="rId175"/>
            </p:custDataLst>
          </p:nvPr>
        </p:nvSpPr>
        <p:spPr>
          <a:xfrm>
            <a:off x="15722600" y="55956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8" name="Rectangle 177">
            <a:extLst>
              <a:ext uri="{FF2B5EF4-FFF2-40B4-BE49-F238E27FC236}">
                <a16:creationId xmlns:a16="http://schemas.microsoft.com/office/drawing/2014/main" id="{0CAB6EB0-AABD-4CE3-EDBA-365544F06065}"/>
              </a:ext>
              <a:ext uri="{C183D7F6-B498-43B3-948B-1728B52AA6E4}">
                <adec:decorative xmlns:adec="http://schemas.microsoft.com/office/drawing/2017/decorative" val="1"/>
              </a:ext>
            </a:extLst>
          </p:cNvPr>
          <p:cNvSpPr/>
          <p:nvPr>
            <p:custDataLst>
              <p:tags r:id="rId176"/>
            </p:custDataLst>
          </p:nvPr>
        </p:nvSpPr>
        <p:spPr>
          <a:xfrm>
            <a:off x="15811500" y="55956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9" name="Rectangle 178">
            <a:extLst>
              <a:ext uri="{FF2B5EF4-FFF2-40B4-BE49-F238E27FC236}">
                <a16:creationId xmlns:a16="http://schemas.microsoft.com/office/drawing/2014/main" id="{68ED2CF1-0B14-6F95-FAC9-51C45601CCEC}"/>
              </a:ext>
              <a:ext uri="{C183D7F6-B498-43B3-948B-1728B52AA6E4}">
                <adec:decorative xmlns:adec="http://schemas.microsoft.com/office/drawing/2017/decorative" val="1"/>
              </a:ext>
            </a:extLst>
          </p:cNvPr>
          <p:cNvSpPr/>
          <p:nvPr>
            <p:custDataLst>
              <p:tags r:id="rId177"/>
            </p:custDataLst>
          </p:nvPr>
        </p:nvSpPr>
        <p:spPr>
          <a:xfrm>
            <a:off x="15900400" y="55956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80" name="Rectangle 179">
            <a:extLst>
              <a:ext uri="{FF2B5EF4-FFF2-40B4-BE49-F238E27FC236}">
                <a16:creationId xmlns:a16="http://schemas.microsoft.com/office/drawing/2014/main" id="{6187C30A-24B2-6D9D-BE4F-CDDE2AF5F170}"/>
              </a:ext>
              <a:ext uri="{C183D7F6-B498-43B3-948B-1728B52AA6E4}">
                <adec:decorative xmlns:adec="http://schemas.microsoft.com/office/drawing/2017/decorative" val="1"/>
              </a:ext>
            </a:extLst>
          </p:cNvPr>
          <p:cNvSpPr/>
          <p:nvPr>
            <p:custDataLst>
              <p:tags r:id="rId178"/>
            </p:custDataLst>
          </p:nvPr>
        </p:nvSpPr>
        <p:spPr>
          <a:xfrm>
            <a:off x="15989300" y="55956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81" name="Rectangle 180">
            <a:extLst>
              <a:ext uri="{FF2B5EF4-FFF2-40B4-BE49-F238E27FC236}">
                <a16:creationId xmlns:a16="http://schemas.microsoft.com/office/drawing/2014/main" id="{2D11BF45-6173-012B-CC6F-D2DAB34AE7B2}"/>
              </a:ext>
              <a:ext uri="{C183D7F6-B498-43B3-948B-1728B52AA6E4}">
                <adec:decorative xmlns:adec="http://schemas.microsoft.com/office/drawing/2017/decorative" val="1"/>
              </a:ext>
            </a:extLst>
          </p:cNvPr>
          <p:cNvSpPr/>
          <p:nvPr>
            <p:custDataLst>
              <p:tags r:id="rId179"/>
            </p:custDataLst>
          </p:nvPr>
        </p:nvSpPr>
        <p:spPr>
          <a:xfrm>
            <a:off x="16078200" y="55956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82" name="Rectangle 181">
            <a:extLst>
              <a:ext uri="{FF2B5EF4-FFF2-40B4-BE49-F238E27FC236}">
                <a16:creationId xmlns:a16="http://schemas.microsoft.com/office/drawing/2014/main" id="{8022CD6F-5139-52D4-AB56-31D866B53C77}"/>
              </a:ext>
              <a:ext uri="{C183D7F6-B498-43B3-948B-1728B52AA6E4}">
                <adec:decorative xmlns:adec="http://schemas.microsoft.com/office/drawing/2017/decorative" val="1"/>
              </a:ext>
            </a:extLst>
          </p:cNvPr>
          <p:cNvSpPr/>
          <p:nvPr>
            <p:custDataLst>
              <p:tags r:id="rId180"/>
            </p:custDataLst>
          </p:nvPr>
        </p:nvSpPr>
        <p:spPr>
          <a:xfrm>
            <a:off x="16167100" y="55956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83" name="Rectangle 182">
            <a:extLst>
              <a:ext uri="{FF2B5EF4-FFF2-40B4-BE49-F238E27FC236}">
                <a16:creationId xmlns:a16="http://schemas.microsoft.com/office/drawing/2014/main" id="{D158E2E1-D027-8467-22CB-B2AA755AB1F7}"/>
              </a:ext>
              <a:ext uri="{C183D7F6-B498-43B3-948B-1728B52AA6E4}">
                <adec:decorative xmlns:adec="http://schemas.microsoft.com/office/drawing/2017/decorative" val="1"/>
              </a:ext>
            </a:extLst>
          </p:cNvPr>
          <p:cNvSpPr/>
          <p:nvPr>
            <p:custDataLst>
              <p:tags r:id="rId181"/>
            </p:custDataLst>
          </p:nvPr>
        </p:nvSpPr>
        <p:spPr>
          <a:xfrm>
            <a:off x="16256000" y="55956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84" name="Rectangle 183">
            <a:extLst>
              <a:ext uri="{FF2B5EF4-FFF2-40B4-BE49-F238E27FC236}">
                <a16:creationId xmlns:a16="http://schemas.microsoft.com/office/drawing/2014/main" id="{D334182D-367D-BC2A-A9DA-2FEF0B737495}"/>
              </a:ext>
              <a:ext uri="{C183D7F6-B498-43B3-948B-1728B52AA6E4}">
                <adec:decorative xmlns:adec="http://schemas.microsoft.com/office/drawing/2017/decorative" val="1"/>
              </a:ext>
            </a:extLst>
          </p:cNvPr>
          <p:cNvSpPr/>
          <p:nvPr>
            <p:custDataLst>
              <p:tags r:id="rId182"/>
            </p:custDataLst>
          </p:nvPr>
        </p:nvSpPr>
        <p:spPr>
          <a:xfrm>
            <a:off x="16344900" y="55956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85" name="Rectangle 184">
            <a:extLst>
              <a:ext uri="{FF2B5EF4-FFF2-40B4-BE49-F238E27FC236}">
                <a16:creationId xmlns:a16="http://schemas.microsoft.com/office/drawing/2014/main" id="{751A7C83-F7DC-3198-D85C-4F54A8E24513}"/>
              </a:ext>
              <a:ext uri="{C183D7F6-B498-43B3-948B-1728B52AA6E4}">
                <adec:decorative xmlns:adec="http://schemas.microsoft.com/office/drawing/2017/decorative" val="1"/>
              </a:ext>
            </a:extLst>
          </p:cNvPr>
          <p:cNvSpPr/>
          <p:nvPr>
            <p:custDataLst>
              <p:tags r:id="rId183"/>
            </p:custDataLst>
          </p:nvPr>
        </p:nvSpPr>
        <p:spPr>
          <a:xfrm>
            <a:off x="16433800" y="55956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86" name="Rectangle 185">
            <a:extLst>
              <a:ext uri="{FF2B5EF4-FFF2-40B4-BE49-F238E27FC236}">
                <a16:creationId xmlns:a16="http://schemas.microsoft.com/office/drawing/2014/main" id="{543F1790-D4A7-4C6D-7683-BFF5FC3C4C56}"/>
              </a:ext>
              <a:ext uri="{C183D7F6-B498-43B3-948B-1728B52AA6E4}">
                <adec:decorative xmlns:adec="http://schemas.microsoft.com/office/drawing/2017/decorative" val="1"/>
              </a:ext>
            </a:extLst>
          </p:cNvPr>
          <p:cNvSpPr/>
          <p:nvPr>
            <p:custDataLst>
              <p:tags r:id="rId184"/>
            </p:custDataLst>
          </p:nvPr>
        </p:nvSpPr>
        <p:spPr>
          <a:xfrm>
            <a:off x="13855700" y="56845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87" name="Rectangle 186">
            <a:extLst>
              <a:ext uri="{FF2B5EF4-FFF2-40B4-BE49-F238E27FC236}">
                <a16:creationId xmlns:a16="http://schemas.microsoft.com/office/drawing/2014/main" id="{6154EF04-2AA5-8CA8-9631-FCFE9EA3A6BF}"/>
              </a:ext>
              <a:ext uri="{C183D7F6-B498-43B3-948B-1728B52AA6E4}">
                <adec:decorative xmlns:adec="http://schemas.microsoft.com/office/drawing/2017/decorative" val="1"/>
              </a:ext>
            </a:extLst>
          </p:cNvPr>
          <p:cNvSpPr/>
          <p:nvPr>
            <p:custDataLst>
              <p:tags r:id="rId185"/>
            </p:custDataLst>
          </p:nvPr>
        </p:nvSpPr>
        <p:spPr>
          <a:xfrm>
            <a:off x="13944600" y="56845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88" name="Rectangle 187">
            <a:extLst>
              <a:ext uri="{FF2B5EF4-FFF2-40B4-BE49-F238E27FC236}">
                <a16:creationId xmlns:a16="http://schemas.microsoft.com/office/drawing/2014/main" id="{A31128AD-87DA-A09E-C219-F7319120BC85}"/>
              </a:ext>
              <a:ext uri="{C183D7F6-B498-43B3-948B-1728B52AA6E4}">
                <adec:decorative xmlns:adec="http://schemas.microsoft.com/office/drawing/2017/decorative" val="1"/>
              </a:ext>
            </a:extLst>
          </p:cNvPr>
          <p:cNvSpPr/>
          <p:nvPr>
            <p:custDataLst>
              <p:tags r:id="rId186"/>
            </p:custDataLst>
          </p:nvPr>
        </p:nvSpPr>
        <p:spPr>
          <a:xfrm>
            <a:off x="14033500" y="56845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89" name="Rectangle 188">
            <a:extLst>
              <a:ext uri="{FF2B5EF4-FFF2-40B4-BE49-F238E27FC236}">
                <a16:creationId xmlns:a16="http://schemas.microsoft.com/office/drawing/2014/main" id="{F8B89411-2A3F-B811-CB05-78BF8D084BE1}"/>
              </a:ext>
              <a:ext uri="{C183D7F6-B498-43B3-948B-1728B52AA6E4}">
                <adec:decorative xmlns:adec="http://schemas.microsoft.com/office/drawing/2017/decorative" val="1"/>
              </a:ext>
            </a:extLst>
          </p:cNvPr>
          <p:cNvSpPr/>
          <p:nvPr>
            <p:custDataLst>
              <p:tags r:id="rId187"/>
            </p:custDataLst>
          </p:nvPr>
        </p:nvSpPr>
        <p:spPr>
          <a:xfrm>
            <a:off x="14122400" y="56845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90" name="Rectangle 189">
            <a:extLst>
              <a:ext uri="{FF2B5EF4-FFF2-40B4-BE49-F238E27FC236}">
                <a16:creationId xmlns:a16="http://schemas.microsoft.com/office/drawing/2014/main" id="{FD2BB15A-5112-19AC-5ED5-C2D348CA8E66}"/>
              </a:ext>
              <a:ext uri="{C183D7F6-B498-43B3-948B-1728B52AA6E4}">
                <adec:decorative xmlns:adec="http://schemas.microsoft.com/office/drawing/2017/decorative" val="1"/>
              </a:ext>
            </a:extLst>
          </p:cNvPr>
          <p:cNvSpPr/>
          <p:nvPr>
            <p:custDataLst>
              <p:tags r:id="rId188"/>
            </p:custDataLst>
          </p:nvPr>
        </p:nvSpPr>
        <p:spPr>
          <a:xfrm>
            <a:off x="14211300" y="56845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91" name="Rectangle 190">
            <a:extLst>
              <a:ext uri="{FF2B5EF4-FFF2-40B4-BE49-F238E27FC236}">
                <a16:creationId xmlns:a16="http://schemas.microsoft.com/office/drawing/2014/main" id="{6344689E-C901-4561-C28B-38CCF564E926}"/>
              </a:ext>
              <a:ext uri="{C183D7F6-B498-43B3-948B-1728B52AA6E4}">
                <adec:decorative xmlns:adec="http://schemas.microsoft.com/office/drawing/2017/decorative" val="1"/>
              </a:ext>
            </a:extLst>
          </p:cNvPr>
          <p:cNvSpPr/>
          <p:nvPr>
            <p:custDataLst>
              <p:tags r:id="rId189"/>
            </p:custDataLst>
          </p:nvPr>
        </p:nvSpPr>
        <p:spPr>
          <a:xfrm>
            <a:off x="14300200" y="56845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92" name="Rectangle 191">
            <a:extLst>
              <a:ext uri="{FF2B5EF4-FFF2-40B4-BE49-F238E27FC236}">
                <a16:creationId xmlns:a16="http://schemas.microsoft.com/office/drawing/2014/main" id="{80140A6D-4AF9-7AE9-BAC0-6773070377DA}"/>
              </a:ext>
              <a:ext uri="{C183D7F6-B498-43B3-948B-1728B52AA6E4}">
                <adec:decorative xmlns:adec="http://schemas.microsoft.com/office/drawing/2017/decorative" val="1"/>
              </a:ext>
            </a:extLst>
          </p:cNvPr>
          <p:cNvSpPr/>
          <p:nvPr>
            <p:custDataLst>
              <p:tags r:id="rId190"/>
            </p:custDataLst>
          </p:nvPr>
        </p:nvSpPr>
        <p:spPr>
          <a:xfrm>
            <a:off x="14389100" y="56845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93" name="Rectangle 192">
            <a:extLst>
              <a:ext uri="{FF2B5EF4-FFF2-40B4-BE49-F238E27FC236}">
                <a16:creationId xmlns:a16="http://schemas.microsoft.com/office/drawing/2014/main" id="{3522D7A7-C98D-135E-3CFA-722F52A54629}"/>
              </a:ext>
              <a:ext uri="{C183D7F6-B498-43B3-948B-1728B52AA6E4}">
                <adec:decorative xmlns:adec="http://schemas.microsoft.com/office/drawing/2017/decorative" val="1"/>
              </a:ext>
            </a:extLst>
          </p:cNvPr>
          <p:cNvSpPr/>
          <p:nvPr>
            <p:custDataLst>
              <p:tags r:id="rId191"/>
            </p:custDataLst>
          </p:nvPr>
        </p:nvSpPr>
        <p:spPr>
          <a:xfrm>
            <a:off x="14478000" y="56845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94" name="Rectangle 193">
            <a:extLst>
              <a:ext uri="{FF2B5EF4-FFF2-40B4-BE49-F238E27FC236}">
                <a16:creationId xmlns:a16="http://schemas.microsoft.com/office/drawing/2014/main" id="{9F15FA1B-07EB-A449-5B13-C9C6C0FED417}"/>
              </a:ext>
              <a:ext uri="{C183D7F6-B498-43B3-948B-1728B52AA6E4}">
                <adec:decorative xmlns:adec="http://schemas.microsoft.com/office/drawing/2017/decorative" val="1"/>
              </a:ext>
            </a:extLst>
          </p:cNvPr>
          <p:cNvSpPr/>
          <p:nvPr>
            <p:custDataLst>
              <p:tags r:id="rId192"/>
            </p:custDataLst>
          </p:nvPr>
        </p:nvSpPr>
        <p:spPr>
          <a:xfrm>
            <a:off x="14566900" y="56845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95" name="Rectangle 194">
            <a:extLst>
              <a:ext uri="{FF2B5EF4-FFF2-40B4-BE49-F238E27FC236}">
                <a16:creationId xmlns:a16="http://schemas.microsoft.com/office/drawing/2014/main" id="{A335032C-9439-8174-3A6C-0FED58D8BED4}"/>
              </a:ext>
              <a:ext uri="{C183D7F6-B498-43B3-948B-1728B52AA6E4}">
                <adec:decorative xmlns:adec="http://schemas.microsoft.com/office/drawing/2017/decorative" val="1"/>
              </a:ext>
            </a:extLst>
          </p:cNvPr>
          <p:cNvSpPr/>
          <p:nvPr>
            <p:custDataLst>
              <p:tags r:id="rId193"/>
            </p:custDataLst>
          </p:nvPr>
        </p:nvSpPr>
        <p:spPr>
          <a:xfrm>
            <a:off x="14655800" y="56845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96" name="Rectangle 195">
            <a:extLst>
              <a:ext uri="{FF2B5EF4-FFF2-40B4-BE49-F238E27FC236}">
                <a16:creationId xmlns:a16="http://schemas.microsoft.com/office/drawing/2014/main" id="{A3D38FD4-7738-BD93-0F70-858FC994FC55}"/>
              </a:ext>
              <a:ext uri="{C183D7F6-B498-43B3-948B-1728B52AA6E4}">
                <adec:decorative xmlns:adec="http://schemas.microsoft.com/office/drawing/2017/decorative" val="1"/>
              </a:ext>
            </a:extLst>
          </p:cNvPr>
          <p:cNvSpPr/>
          <p:nvPr>
            <p:custDataLst>
              <p:tags r:id="rId194"/>
            </p:custDataLst>
          </p:nvPr>
        </p:nvSpPr>
        <p:spPr>
          <a:xfrm>
            <a:off x="14744700" y="56845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97" name="Rectangle 196">
            <a:extLst>
              <a:ext uri="{FF2B5EF4-FFF2-40B4-BE49-F238E27FC236}">
                <a16:creationId xmlns:a16="http://schemas.microsoft.com/office/drawing/2014/main" id="{DDCC293F-FBAF-4C01-583C-1DCFEC68D263}"/>
              </a:ext>
              <a:ext uri="{C183D7F6-B498-43B3-948B-1728B52AA6E4}">
                <adec:decorative xmlns:adec="http://schemas.microsoft.com/office/drawing/2017/decorative" val="1"/>
              </a:ext>
            </a:extLst>
          </p:cNvPr>
          <p:cNvSpPr/>
          <p:nvPr>
            <p:custDataLst>
              <p:tags r:id="rId195"/>
            </p:custDataLst>
          </p:nvPr>
        </p:nvSpPr>
        <p:spPr>
          <a:xfrm>
            <a:off x="14833600" y="56845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98" name="Rectangle 197">
            <a:extLst>
              <a:ext uri="{FF2B5EF4-FFF2-40B4-BE49-F238E27FC236}">
                <a16:creationId xmlns:a16="http://schemas.microsoft.com/office/drawing/2014/main" id="{3E912098-C6E3-6A38-6E9C-3BF6C5641BAE}"/>
              </a:ext>
              <a:ext uri="{C183D7F6-B498-43B3-948B-1728B52AA6E4}">
                <adec:decorative xmlns:adec="http://schemas.microsoft.com/office/drawing/2017/decorative" val="1"/>
              </a:ext>
            </a:extLst>
          </p:cNvPr>
          <p:cNvSpPr/>
          <p:nvPr>
            <p:custDataLst>
              <p:tags r:id="rId196"/>
            </p:custDataLst>
          </p:nvPr>
        </p:nvSpPr>
        <p:spPr>
          <a:xfrm>
            <a:off x="14922500" y="56845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99" name="Rectangle 198">
            <a:extLst>
              <a:ext uri="{FF2B5EF4-FFF2-40B4-BE49-F238E27FC236}">
                <a16:creationId xmlns:a16="http://schemas.microsoft.com/office/drawing/2014/main" id="{77BD53D3-47A1-7B6A-4B44-91703766BE69}"/>
              </a:ext>
              <a:ext uri="{C183D7F6-B498-43B3-948B-1728B52AA6E4}">
                <adec:decorative xmlns:adec="http://schemas.microsoft.com/office/drawing/2017/decorative" val="1"/>
              </a:ext>
            </a:extLst>
          </p:cNvPr>
          <p:cNvSpPr/>
          <p:nvPr>
            <p:custDataLst>
              <p:tags r:id="rId197"/>
            </p:custDataLst>
          </p:nvPr>
        </p:nvSpPr>
        <p:spPr>
          <a:xfrm>
            <a:off x="15011400" y="56845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00" name="Rectangle 199">
            <a:extLst>
              <a:ext uri="{FF2B5EF4-FFF2-40B4-BE49-F238E27FC236}">
                <a16:creationId xmlns:a16="http://schemas.microsoft.com/office/drawing/2014/main" id="{187BB12A-16C2-24D3-43B6-3748910276B6}"/>
              </a:ext>
              <a:ext uri="{C183D7F6-B498-43B3-948B-1728B52AA6E4}">
                <adec:decorative xmlns:adec="http://schemas.microsoft.com/office/drawing/2017/decorative" val="1"/>
              </a:ext>
            </a:extLst>
          </p:cNvPr>
          <p:cNvSpPr/>
          <p:nvPr>
            <p:custDataLst>
              <p:tags r:id="rId198"/>
            </p:custDataLst>
          </p:nvPr>
        </p:nvSpPr>
        <p:spPr>
          <a:xfrm>
            <a:off x="15100300" y="56845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01" name="Rectangle 200">
            <a:extLst>
              <a:ext uri="{FF2B5EF4-FFF2-40B4-BE49-F238E27FC236}">
                <a16:creationId xmlns:a16="http://schemas.microsoft.com/office/drawing/2014/main" id="{6674D499-5109-5CA9-E62B-31FEAA5C5242}"/>
              </a:ext>
              <a:ext uri="{C183D7F6-B498-43B3-948B-1728B52AA6E4}">
                <adec:decorative xmlns:adec="http://schemas.microsoft.com/office/drawing/2017/decorative" val="1"/>
              </a:ext>
            </a:extLst>
          </p:cNvPr>
          <p:cNvSpPr/>
          <p:nvPr>
            <p:custDataLst>
              <p:tags r:id="rId199"/>
            </p:custDataLst>
          </p:nvPr>
        </p:nvSpPr>
        <p:spPr>
          <a:xfrm>
            <a:off x="15189200" y="56845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02" name="Rectangle 201">
            <a:extLst>
              <a:ext uri="{FF2B5EF4-FFF2-40B4-BE49-F238E27FC236}">
                <a16:creationId xmlns:a16="http://schemas.microsoft.com/office/drawing/2014/main" id="{2C84C089-842C-4C5B-850E-128C74C5C52C}"/>
              </a:ext>
              <a:ext uri="{C183D7F6-B498-43B3-948B-1728B52AA6E4}">
                <adec:decorative xmlns:adec="http://schemas.microsoft.com/office/drawing/2017/decorative" val="1"/>
              </a:ext>
            </a:extLst>
          </p:cNvPr>
          <p:cNvSpPr/>
          <p:nvPr>
            <p:custDataLst>
              <p:tags r:id="rId200"/>
            </p:custDataLst>
          </p:nvPr>
        </p:nvSpPr>
        <p:spPr>
          <a:xfrm>
            <a:off x="15278100" y="56845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03" name="Rectangle 202">
            <a:extLst>
              <a:ext uri="{FF2B5EF4-FFF2-40B4-BE49-F238E27FC236}">
                <a16:creationId xmlns:a16="http://schemas.microsoft.com/office/drawing/2014/main" id="{79E09A9D-FB1D-41C8-972F-555A06F07945}"/>
              </a:ext>
              <a:ext uri="{C183D7F6-B498-43B3-948B-1728B52AA6E4}">
                <adec:decorative xmlns:adec="http://schemas.microsoft.com/office/drawing/2017/decorative" val="1"/>
              </a:ext>
            </a:extLst>
          </p:cNvPr>
          <p:cNvSpPr/>
          <p:nvPr>
            <p:custDataLst>
              <p:tags r:id="rId201"/>
            </p:custDataLst>
          </p:nvPr>
        </p:nvSpPr>
        <p:spPr>
          <a:xfrm>
            <a:off x="15367000" y="56845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04" name="Rectangle 203">
            <a:extLst>
              <a:ext uri="{FF2B5EF4-FFF2-40B4-BE49-F238E27FC236}">
                <a16:creationId xmlns:a16="http://schemas.microsoft.com/office/drawing/2014/main" id="{FC6358AF-A533-C2DB-CD99-72A4B07BDA28}"/>
              </a:ext>
              <a:ext uri="{C183D7F6-B498-43B3-948B-1728B52AA6E4}">
                <adec:decorative xmlns:adec="http://schemas.microsoft.com/office/drawing/2017/decorative" val="1"/>
              </a:ext>
            </a:extLst>
          </p:cNvPr>
          <p:cNvSpPr/>
          <p:nvPr>
            <p:custDataLst>
              <p:tags r:id="rId202"/>
            </p:custDataLst>
          </p:nvPr>
        </p:nvSpPr>
        <p:spPr>
          <a:xfrm>
            <a:off x="15455900" y="56845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05" name="Rectangle 204">
            <a:extLst>
              <a:ext uri="{FF2B5EF4-FFF2-40B4-BE49-F238E27FC236}">
                <a16:creationId xmlns:a16="http://schemas.microsoft.com/office/drawing/2014/main" id="{517D7FE5-926B-E53B-BBA1-A8BAD3054E8E}"/>
              </a:ext>
              <a:ext uri="{C183D7F6-B498-43B3-948B-1728B52AA6E4}">
                <adec:decorative xmlns:adec="http://schemas.microsoft.com/office/drawing/2017/decorative" val="1"/>
              </a:ext>
            </a:extLst>
          </p:cNvPr>
          <p:cNvSpPr/>
          <p:nvPr>
            <p:custDataLst>
              <p:tags r:id="rId203"/>
            </p:custDataLst>
          </p:nvPr>
        </p:nvSpPr>
        <p:spPr>
          <a:xfrm>
            <a:off x="15544800" y="56845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06" name="Rectangle 205">
            <a:extLst>
              <a:ext uri="{FF2B5EF4-FFF2-40B4-BE49-F238E27FC236}">
                <a16:creationId xmlns:a16="http://schemas.microsoft.com/office/drawing/2014/main" id="{4B2CA8EB-65D7-BFDD-E2F0-A55C82B42DB0}"/>
              </a:ext>
              <a:ext uri="{C183D7F6-B498-43B3-948B-1728B52AA6E4}">
                <adec:decorative xmlns:adec="http://schemas.microsoft.com/office/drawing/2017/decorative" val="1"/>
              </a:ext>
            </a:extLst>
          </p:cNvPr>
          <p:cNvSpPr/>
          <p:nvPr>
            <p:custDataLst>
              <p:tags r:id="rId204"/>
            </p:custDataLst>
          </p:nvPr>
        </p:nvSpPr>
        <p:spPr>
          <a:xfrm>
            <a:off x="15633700" y="56845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07" name="Rectangle 206">
            <a:extLst>
              <a:ext uri="{FF2B5EF4-FFF2-40B4-BE49-F238E27FC236}">
                <a16:creationId xmlns:a16="http://schemas.microsoft.com/office/drawing/2014/main" id="{41D18A34-EF5B-2756-F0BA-21366B055BDC}"/>
              </a:ext>
              <a:ext uri="{C183D7F6-B498-43B3-948B-1728B52AA6E4}">
                <adec:decorative xmlns:adec="http://schemas.microsoft.com/office/drawing/2017/decorative" val="1"/>
              </a:ext>
            </a:extLst>
          </p:cNvPr>
          <p:cNvSpPr/>
          <p:nvPr>
            <p:custDataLst>
              <p:tags r:id="rId205"/>
            </p:custDataLst>
          </p:nvPr>
        </p:nvSpPr>
        <p:spPr>
          <a:xfrm>
            <a:off x="15722600" y="56845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08" name="Rectangle 207">
            <a:extLst>
              <a:ext uri="{FF2B5EF4-FFF2-40B4-BE49-F238E27FC236}">
                <a16:creationId xmlns:a16="http://schemas.microsoft.com/office/drawing/2014/main" id="{00C11E57-9242-209D-A418-E28A6249BA77}"/>
              </a:ext>
              <a:ext uri="{C183D7F6-B498-43B3-948B-1728B52AA6E4}">
                <adec:decorative xmlns:adec="http://schemas.microsoft.com/office/drawing/2017/decorative" val="1"/>
              </a:ext>
            </a:extLst>
          </p:cNvPr>
          <p:cNvSpPr/>
          <p:nvPr>
            <p:custDataLst>
              <p:tags r:id="rId206"/>
            </p:custDataLst>
          </p:nvPr>
        </p:nvSpPr>
        <p:spPr>
          <a:xfrm>
            <a:off x="15811500" y="56845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09" name="Rectangle 208">
            <a:extLst>
              <a:ext uri="{FF2B5EF4-FFF2-40B4-BE49-F238E27FC236}">
                <a16:creationId xmlns:a16="http://schemas.microsoft.com/office/drawing/2014/main" id="{12CCD019-875A-2C70-685E-523DE4BC8AC1}"/>
              </a:ext>
              <a:ext uri="{C183D7F6-B498-43B3-948B-1728B52AA6E4}">
                <adec:decorative xmlns:adec="http://schemas.microsoft.com/office/drawing/2017/decorative" val="1"/>
              </a:ext>
            </a:extLst>
          </p:cNvPr>
          <p:cNvSpPr/>
          <p:nvPr>
            <p:custDataLst>
              <p:tags r:id="rId207"/>
            </p:custDataLst>
          </p:nvPr>
        </p:nvSpPr>
        <p:spPr>
          <a:xfrm>
            <a:off x="15900400" y="56845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10" name="Rectangle 209">
            <a:extLst>
              <a:ext uri="{FF2B5EF4-FFF2-40B4-BE49-F238E27FC236}">
                <a16:creationId xmlns:a16="http://schemas.microsoft.com/office/drawing/2014/main" id="{0B021B63-BBCF-C3CF-ED39-24E3405AEF5D}"/>
              </a:ext>
              <a:ext uri="{C183D7F6-B498-43B3-948B-1728B52AA6E4}">
                <adec:decorative xmlns:adec="http://schemas.microsoft.com/office/drawing/2017/decorative" val="1"/>
              </a:ext>
            </a:extLst>
          </p:cNvPr>
          <p:cNvSpPr/>
          <p:nvPr>
            <p:custDataLst>
              <p:tags r:id="rId208"/>
            </p:custDataLst>
          </p:nvPr>
        </p:nvSpPr>
        <p:spPr>
          <a:xfrm>
            <a:off x="15989300" y="56845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11" name="Rectangle 210">
            <a:extLst>
              <a:ext uri="{FF2B5EF4-FFF2-40B4-BE49-F238E27FC236}">
                <a16:creationId xmlns:a16="http://schemas.microsoft.com/office/drawing/2014/main" id="{095E190B-691B-557D-10A7-E4EFFBD177AE}"/>
              </a:ext>
              <a:ext uri="{C183D7F6-B498-43B3-948B-1728B52AA6E4}">
                <adec:decorative xmlns:adec="http://schemas.microsoft.com/office/drawing/2017/decorative" val="1"/>
              </a:ext>
            </a:extLst>
          </p:cNvPr>
          <p:cNvSpPr/>
          <p:nvPr>
            <p:custDataLst>
              <p:tags r:id="rId209"/>
            </p:custDataLst>
          </p:nvPr>
        </p:nvSpPr>
        <p:spPr>
          <a:xfrm>
            <a:off x="16078200" y="56845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12" name="Rectangle 211">
            <a:extLst>
              <a:ext uri="{FF2B5EF4-FFF2-40B4-BE49-F238E27FC236}">
                <a16:creationId xmlns:a16="http://schemas.microsoft.com/office/drawing/2014/main" id="{7DF10E27-606D-3AAC-DD52-18BC2A712E8C}"/>
              </a:ext>
              <a:ext uri="{C183D7F6-B498-43B3-948B-1728B52AA6E4}">
                <adec:decorative xmlns:adec="http://schemas.microsoft.com/office/drawing/2017/decorative" val="1"/>
              </a:ext>
            </a:extLst>
          </p:cNvPr>
          <p:cNvSpPr/>
          <p:nvPr>
            <p:custDataLst>
              <p:tags r:id="rId210"/>
            </p:custDataLst>
          </p:nvPr>
        </p:nvSpPr>
        <p:spPr>
          <a:xfrm>
            <a:off x="16167100" y="56845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13" name="Rectangle 212">
            <a:extLst>
              <a:ext uri="{FF2B5EF4-FFF2-40B4-BE49-F238E27FC236}">
                <a16:creationId xmlns:a16="http://schemas.microsoft.com/office/drawing/2014/main" id="{A9A9D6D5-E119-5D0D-DD58-0B4C2723024A}"/>
              </a:ext>
              <a:ext uri="{C183D7F6-B498-43B3-948B-1728B52AA6E4}">
                <adec:decorative xmlns:adec="http://schemas.microsoft.com/office/drawing/2017/decorative" val="1"/>
              </a:ext>
            </a:extLst>
          </p:cNvPr>
          <p:cNvSpPr/>
          <p:nvPr>
            <p:custDataLst>
              <p:tags r:id="rId211"/>
            </p:custDataLst>
          </p:nvPr>
        </p:nvSpPr>
        <p:spPr>
          <a:xfrm>
            <a:off x="16256000" y="56845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14" name="Rectangle 213">
            <a:extLst>
              <a:ext uri="{FF2B5EF4-FFF2-40B4-BE49-F238E27FC236}">
                <a16:creationId xmlns:a16="http://schemas.microsoft.com/office/drawing/2014/main" id="{A60031E9-83A2-6088-9DA8-DF457CC41F7A}"/>
              </a:ext>
              <a:ext uri="{C183D7F6-B498-43B3-948B-1728B52AA6E4}">
                <adec:decorative xmlns:adec="http://schemas.microsoft.com/office/drawing/2017/decorative" val="1"/>
              </a:ext>
            </a:extLst>
          </p:cNvPr>
          <p:cNvSpPr/>
          <p:nvPr>
            <p:custDataLst>
              <p:tags r:id="rId212"/>
            </p:custDataLst>
          </p:nvPr>
        </p:nvSpPr>
        <p:spPr>
          <a:xfrm>
            <a:off x="16344900" y="56845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15" name="Rectangle 214">
            <a:extLst>
              <a:ext uri="{FF2B5EF4-FFF2-40B4-BE49-F238E27FC236}">
                <a16:creationId xmlns:a16="http://schemas.microsoft.com/office/drawing/2014/main" id="{C567C246-D6AA-8BC1-846B-95A558B5DA56}"/>
              </a:ext>
              <a:ext uri="{C183D7F6-B498-43B3-948B-1728B52AA6E4}">
                <adec:decorative xmlns:adec="http://schemas.microsoft.com/office/drawing/2017/decorative" val="1"/>
              </a:ext>
            </a:extLst>
          </p:cNvPr>
          <p:cNvSpPr/>
          <p:nvPr>
            <p:custDataLst>
              <p:tags r:id="rId213"/>
            </p:custDataLst>
          </p:nvPr>
        </p:nvSpPr>
        <p:spPr>
          <a:xfrm>
            <a:off x="16433800" y="56845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16" name="Rectangle 215">
            <a:extLst>
              <a:ext uri="{FF2B5EF4-FFF2-40B4-BE49-F238E27FC236}">
                <a16:creationId xmlns:a16="http://schemas.microsoft.com/office/drawing/2014/main" id="{EFD9CAA1-FF2E-2587-5634-944A7AD64101}"/>
              </a:ext>
              <a:ext uri="{C183D7F6-B498-43B3-948B-1728B52AA6E4}">
                <adec:decorative xmlns:adec="http://schemas.microsoft.com/office/drawing/2017/decorative" val="1"/>
              </a:ext>
            </a:extLst>
          </p:cNvPr>
          <p:cNvSpPr/>
          <p:nvPr>
            <p:custDataLst>
              <p:tags r:id="rId214"/>
            </p:custDataLst>
          </p:nvPr>
        </p:nvSpPr>
        <p:spPr>
          <a:xfrm>
            <a:off x="13855700" y="57734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17" name="Rectangle 216">
            <a:extLst>
              <a:ext uri="{FF2B5EF4-FFF2-40B4-BE49-F238E27FC236}">
                <a16:creationId xmlns:a16="http://schemas.microsoft.com/office/drawing/2014/main" id="{B78E444C-D0D6-52D2-7A90-E3ADE77BB947}"/>
              </a:ext>
              <a:ext uri="{C183D7F6-B498-43B3-948B-1728B52AA6E4}">
                <adec:decorative xmlns:adec="http://schemas.microsoft.com/office/drawing/2017/decorative" val="1"/>
              </a:ext>
            </a:extLst>
          </p:cNvPr>
          <p:cNvSpPr/>
          <p:nvPr>
            <p:custDataLst>
              <p:tags r:id="rId215"/>
            </p:custDataLst>
          </p:nvPr>
        </p:nvSpPr>
        <p:spPr>
          <a:xfrm>
            <a:off x="13944600" y="57734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18" name="Rectangle 217">
            <a:extLst>
              <a:ext uri="{FF2B5EF4-FFF2-40B4-BE49-F238E27FC236}">
                <a16:creationId xmlns:a16="http://schemas.microsoft.com/office/drawing/2014/main" id="{5C534F30-AE04-CC03-8B6A-DC410BAE4820}"/>
              </a:ext>
              <a:ext uri="{C183D7F6-B498-43B3-948B-1728B52AA6E4}">
                <adec:decorative xmlns:adec="http://schemas.microsoft.com/office/drawing/2017/decorative" val="1"/>
              </a:ext>
            </a:extLst>
          </p:cNvPr>
          <p:cNvSpPr/>
          <p:nvPr>
            <p:custDataLst>
              <p:tags r:id="rId216"/>
            </p:custDataLst>
          </p:nvPr>
        </p:nvSpPr>
        <p:spPr>
          <a:xfrm>
            <a:off x="14033500" y="57734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19" name="Rectangle 218">
            <a:extLst>
              <a:ext uri="{FF2B5EF4-FFF2-40B4-BE49-F238E27FC236}">
                <a16:creationId xmlns:a16="http://schemas.microsoft.com/office/drawing/2014/main" id="{D7D118FD-3749-0F18-70C1-AAE2CF50ECBD}"/>
              </a:ext>
              <a:ext uri="{C183D7F6-B498-43B3-948B-1728B52AA6E4}">
                <adec:decorative xmlns:adec="http://schemas.microsoft.com/office/drawing/2017/decorative" val="1"/>
              </a:ext>
            </a:extLst>
          </p:cNvPr>
          <p:cNvSpPr/>
          <p:nvPr>
            <p:custDataLst>
              <p:tags r:id="rId217"/>
            </p:custDataLst>
          </p:nvPr>
        </p:nvSpPr>
        <p:spPr>
          <a:xfrm>
            <a:off x="14122400" y="57734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20" name="Rectangle 219">
            <a:extLst>
              <a:ext uri="{FF2B5EF4-FFF2-40B4-BE49-F238E27FC236}">
                <a16:creationId xmlns:a16="http://schemas.microsoft.com/office/drawing/2014/main" id="{15511C06-444F-2B26-9F1E-823345203785}"/>
              </a:ext>
              <a:ext uri="{C183D7F6-B498-43B3-948B-1728B52AA6E4}">
                <adec:decorative xmlns:adec="http://schemas.microsoft.com/office/drawing/2017/decorative" val="1"/>
              </a:ext>
            </a:extLst>
          </p:cNvPr>
          <p:cNvSpPr/>
          <p:nvPr>
            <p:custDataLst>
              <p:tags r:id="rId218"/>
            </p:custDataLst>
          </p:nvPr>
        </p:nvSpPr>
        <p:spPr>
          <a:xfrm>
            <a:off x="14211300" y="57734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21" name="Rectangle 220">
            <a:extLst>
              <a:ext uri="{FF2B5EF4-FFF2-40B4-BE49-F238E27FC236}">
                <a16:creationId xmlns:a16="http://schemas.microsoft.com/office/drawing/2014/main" id="{38E41D19-F409-DE43-9BB1-454F0FC3FBAF}"/>
              </a:ext>
              <a:ext uri="{C183D7F6-B498-43B3-948B-1728B52AA6E4}">
                <adec:decorative xmlns:adec="http://schemas.microsoft.com/office/drawing/2017/decorative" val="1"/>
              </a:ext>
            </a:extLst>
          </p:cNvPr>
          <p:cNvSpPr/>
          <p:nvPr>
            <p:custDataLst>
              <p:tags r:id="rId219"/>
            </p:custDataLst>
          </p:nvPr>
        </p:nvSpPr>
        <p:spPr>
          <a:xfrm>
            <a:off x="14300200" y="57734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22" name="Rectangle 221">
            <a:extLst>
              <a:ext uri="{FF2B5EF4-FFF2-40B4-BE49-F238E27FC236}">
                <a16:creationId xmlns:a16="http://schemas.microsoft.com/office/drawing/2014/main" id="{30D1569F-24CA-BEB0-F21F-7DC9E5262681}"/>
              </a:ext>
              <a:ext uri="{C183D7F6-B498-43B3-948B-1728B52AA6E4}">
                <adec:decorative xmlns:adec="http://schemas.microsoft.com/office/drawing/2017/decorative" val="1"/>
              </a:ext>
            </a:extLst>
          </p:cNvPr>
          <p:cNvSpPr/>
          <p:nvPr>
            <p:custDataLst>
              <p:tags r:id="rId220"/>
            </p:custDataLst>
          </p:nvPr>
        </p:nvSpPr>
        <p:spPr>
          <a:xfrm>
            <a:off x="14389100" y="57734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23" name="Rectangle 222">
            <a:extLst>
              <a:ext uri="{FF2B5EF4-FFF2-40B4-BE49-F238E27FC236}">
                <a16:creationId xmlns:a16="http://schemas.microsoft.com/office/drawing/2014/main" id="{484736BA-0E16-3D85-2AC6-9D95EF62F5B1}"/>
              </a:ext>
              <a:ext uri="{C183D7F6-B498-43B3-948B-1728B52AA6E4}">
                <adec:decorative xmlns:adec="http://schemas.microsoft.com/office/drawing/2017/decorative" val="1"/>
              </a:ext>
            </a:extLst>
          </p:cNvPr>
          <p:cNvSpPr/>
          <p:nvPr>
            <p:custDataLst>
              <p:tags r:id="rId221"/>
            </p:custDataLst>
          </p:nvPr>
        </p:nvSpPr>
        <p:spPr>
          <a:xfrm>
            <a:off x="14478000" y="57734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24" name="Rectangle 223">
            <a:extLst>
              <a:ext uri="{FF2B5EF4-FFF2-40B4-BE49-F238E27FC236}">
                <a16:creationId xmlns:a16="http://schemas.microsoft.com/office/drawing/2014/main" id="{90C9F424-5076-0CB0-22B9-FFCD86362CF4}"/>
              </a:ext>
              <a:ext uri="{C183D7F6-B498-43B3-948B-1728B52AA6E4}">
                <adec:decorative xmlns:adec="http://schemas.microsoft.com/office/drawing/2017/decorative" val="1"/>
              </a:ext>
            </a:extLst>
          </p:cNvPr>
          <p:cNvSpPr/>
          <p:nvPr>
            <p:custDataLst>
              <p:tags r:id="rId222"/>
            </p:custDataLst>
          </p:nvPr>
        </p:nvSpPr>
        <p:spPr>
          <a:xfrm>
            <a:off x="14566900" y="57734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25" name="Rectangle 224">
            <a:extLst>
              <a:ext uri="{FF2B5EF4-FFF2-40B4-BE49-F238E27FC236}">
                <a16:creationId xmlns:a16="http://schemas.microsoft.com/office/drawing/2014/main" id="{71CF6EA9-87DE-22A8-1331-D86F6201C2BE}"/>
              </a:ext>
              <a:ext uri="{C183D7F6-B498-43B3-948B-1728B52AA6E4}">
                <adec:decorative xmlns:adec="http://schemas.microsoft.com/office/drawing/2017/decorative" val="1"/>
              </a:ext>
            </a:extLst>
          </p:cNvPr>
          <p:cNvSpPr/>
          <p:nvPr>
            <p:custDataLst>
              <p:tags r:id="rId223"/>
            </p:custDataLst>
          </p:nvPr>
        </p:nvSpPr>
        <p:spPr>
          <a:xfrm>
            <a:off x="14655800" y="57734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26" name="Rectangle 225">
            <a:extLst>
              <a:ext uri="{FF2B5EF4-FFF2-40B4-BE49-F238E27FC236}">
                <a16:creationId xmlns:a16="http://schemas.microsoft.com/office/drawing/2014/main" id="{03598BEA-CA64-5900-2BB1-E9B3E64E1B83}"/>
              </a:ext>
              <a:ext uri="{C183D7F6-B498-43B3-948B-1728B52AA6E4}">
                <adec:decorative xmlns:adec="http://schemas.microsoft.com/office/drawing/2017/decorative" val="1"/>
              </a:ext>
            </a:extLst>
          </p:cNvPr>
          <p:cNvSpPr/>
          <p:nvPr>
            <p:custDataLst>
              <p:tags r:id="rId224"/>
            </p:custDataLst>
          </p:nvPr>
        </p:nvSpPr>
        <p:spPr>
          <a:xfrm>
            <a:off x="14744700" y="57734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27" name="Rectangle 226">
            <a:extLst>
              <a:ext uri="{FF2B5EF4-FFF2-40B4-BE49-F238E27FC236}">
                <a16:creationId xmlns:a16="http://schemas.microsoft.com/office/drawing/2014/main" id="{F85F4756-4C57-80E1-A71A-2D1B65E7D453}"/>
              </a:ext>
              <a:ext uri="{C183D7F6-B498-43B3-948B-1728B52AA6E4}">
                <adec:decorative xmlns:adec="http://schemas.microsoft.com/office/drawing/2017/decorative" val="1"/>
              </a:ext>
            </a:extLst>
          </p:cNvPr>
          <p:cNvSpPr/>
          <p:nvPr>
            <p:custDataLst>
              <p:tags r:id="rId225"/>
            </p:custDataLst>
          </p:nvPr>
        </p:nvSpPr>
        <p:spPr>
          <a:xfrm>
            <a:off x="14833600" y="57734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28" name="Rectangle 227">
            <a:extLst>
              <a:ext uri="{FF2B5EF4-FFF2-40B4-BE49-F238E27FC236}">
                <a16:creationId xmlns:a16="http://schemas.microsoft.com/office/drawing/2014/main" id="{F23C58BC-B931-63A6-642B-B95398C001EE}"/>
              </a:ext>
              <a:ext uri="{C183D7F6-B498-43B3-948B-1728B52AA6E4}">
                <adec:decorative xmlns:adec="http://schemas.microsoft.com/office/drawing/2017/decorative" val="1"/>
              </a:ext>
            </a:extLst>
          </p:cNvPr>
          <p:cNvSpPr/>
          <p:nvPr>
            <p:custDataLst>
              <p:tags r:id="rId226"/>
            </p:custDataLst>
          </p:nvPr>
        </p:nvSpPr>
        <p:spPr>
          <a:xfrm>
            <a:off x="14922500" y="57734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29" name="Rectangle 228">
            <a:extLst>
              <a:ext uri="{FF2B5EF4-FFF2-40B4-BE49-F238E27FC236}">
                <a16:creationId xmlns:a16="http://schemas.microsoft.com/office/drawing/2014/main" id="{B5D09FE1-FC20-D90F-03E5-5B599726FBB9}"/>
              </a:ext>
              <a:ext uri="{C183D7F6-B498-43B3-948B-1728B52AA6E4}">
                <adec:decorative xmlns:adec="http://schemas.microsoft.com/office/drawing/2017/decorative" val="1"/>
              </a:ext>
            </a:extLst>
          </p:cNvPr>
          <p:cNvSpPr/>
          <p:nvPr>
            <p:custDataLst>
              <p:tags r:id="rId227"/>
            </p:custDataLst>
          </p:nvPr>
        </p:nvSpPr>
        <p:spPr>
          <a:xfrm>
            <a:off x="15011400" y="57734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30" name="Rectangle 229">
            <a:extLst>
              <a:ext uri="{FF2B5EF4-FFF2-40B4-BE49-F238E27FC236}">
                <a16:creationId xmlns:a16="http://schemas.microsoft.com/office/drawing/2014/main" id="{20899E33-04C1-13A5-7B44-684B2222BD5D}"/>
              </a:ext>
              <a:ext uri="{C183D7F6-B498-43B3-948B-1728B52AA6E4}">
                <adec:decorative xmlns:adec="http://schemas.microsoft.com/office/drawing/2017/decorative" val="1"/>
              </a:ext>
            </a:extLst>
          </p:cNvPr>
          <p:cNvSpPr/>
          <p:nvPr>
            <p:custDataLst>
              <p:tags r:id="rId228"/>
            </p:custDataLst>
          </p:nvPr>
        </p:nvSpPr>
        <p:spPr>
          <a:xfrm>
            <a:off x="15100300" y="57734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31" name="Rectangle 230">
            <a:extLst>
              <a:ext uri="{FF2B5EF4-FFF2-40B4-BE49-F238E27FC236}">
                <a16:creationId xmlns:a16="http://schemas.microsoft.com/office/drawing/2014/main" id="{A89688EC-40E1-B7AC-9522-983AE656A0BC}"/>
              </a:ext>
              <a:ext uri="{C183D7F6-B498-43B3-948B-1728B52AA6E4}">
                <adec:decorative xmlns:adec="http://schemas.microsoft.com/office/drawing/2017/decorative" val="1"/>
              </a:ext>
            </a:extLst>
          </p:cNvPr>
          <p:cNvSpPr/>
          <p:nvPr>
            <p:custDataLst>
              <p:tags r:id="rId229"/>
            </p:custDataLst>
          </p:nvPr>
        </p:nvSpPr>
        <p:spPr>
          <a:xfrm>
            <a:off x="15189200" y="57734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32" name="Rectangle 231">
            <a:extLst>
              <a:ext uri="{FF2B5EF4-FFF2-40B4-BE49-F238E27FC236}">
                <a16:creationId xmlns:a16="http://schemas.microsoft.com/office/drawing/2014/main" id="{3A575288-AC81-E374-7306-E11FF98C6F92}"/>
              </a:ext>
              <a:ext uri="{C183D7F6-B498-43B3-948B-1728B52AA6E4}">
                <adec:decorative xmlns:adec="http://schemas.microsoft.com/office/drawing/2017/decorative" val="1"/>
              </a:ext>
            </a:extLst>
          </p:cNvPr>
          <p:cNvSpPr/>
          <p:nvPr>
            <p:custDataLst>
              <p:tags r:id="rId230"/>
            </p:custDataLst>
          </p:nvPr>
        </p:nvSpPr>
        <p:spPr>
          <a:xfrm>
            <a:off x="15278100" y="57734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33" name="Rectangle 232">
            <a:extLst>
              <a:ext uri="{FF2B5EF4-FFF2-40B4-BE49-F238E27FC236}">
                <a16:creationId xmlns:a16="http://schemas.microsoft.com/office/drawing/2014/main" id="{921A152B-1B2B-09C1-1084-21831F634421}"/>
              </a:ext>
              <a:ext uri="{C183D7F6-B498-43B3-948B-1728B52AA6E4}">
                <adec:decorative xmlns:adec="http://schemas.microsoft.com/office/drawing/2017/decorative" val="1"/>
              </a:ext>
            </a:extLst>
          </p:cNvPr>
          <p:cNvSpPr/>
          <p:nvPr>
            <p:custDataLst>
              <p:tags r:id="rId231"/>
            </p:custDataLst>
          </p:nvPr>
        </p:nvSpPr>
        <p:spPr>
          <a:xfrm>
            <a:off x="15367000" y="57734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34" name="Rectangle 233">
            <a:extLst>
              <a:ext uri="{FF2B5EF4-FFF2-40B4-BE49-F238E27FC236}">
                <a16:creationId xmlns:a16="http://schemas.microsoft.com/office/drawing/2014/main" id="{765398BD-291A-FC9F-BF2A-D1B25808D7CC}"/>
              </a:ext>
              <a:ext uri="{C183D7F6-B498-43B3-948B-1728B52AA6E4}">
                <adec:decorative xmlns:adec="http://schemas.microsoft.com/office/drawing/2017/decorative" val="1"/>
              </a:ext>
            </a:extLst>
          </p:cNvPr>
          <p:cNvSpPr/>
          <p:nvPr>
            <p:custDataLst>
              <p:tags r:id="rId232"/>
            </p:custDataLst>
          </p:nvPr>
        </p:nvSpPr>
        <p:spPr>
          <a:xfrm>
            <a:off x="13855700" y="58623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35" name="Rectangle 234">
            <a:extLst>
              <a:ext uri="{FF2B5EF4-FFF2-40B4-BE49-F238E27FC236}">
                <a16:creationId xmlns:a16="http://schemas.microsoft.com/office/drawing/2014/main" id="{9AA61107-A222-98C2-8C41-56662B0E9073}"/>
              </a:ext>
              <a:ext uri="{C183D7F6-B498-43B3-948B-1728B52AA6E4}">
                <adec:decorative xmlns:adec="http://schemas.microsoft.com/office/drawing/2017/decorative" val="1"/>
              </a:ext>
            </a:extLst>
          </p:cNvPr>
          <p:cNvSpPr/>
          <p:nvPr>
            <p:custDataLst>
              <p:tags r:id="rId233"/>
            </p:custDataLst>
          </p:nvPr>
        </p:nvSpPr>
        <p:spPr>
          <a:xfrm>
            <a:off x="13944600" y="58623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36" name="Rectangle 235">
            <a:extLst>
              <a:ext uri="{FF2B5EF4-FFF2-40B4-BE49-F238E27FC236}">
                <a16:creationId xmlns:a16="http://schemas.microsoft.com/office/drawing/2014/main" id="{A13B87E2-C417-9C1E-22D0-9A59B15AC2BD}"/>
              </a:ext>
              <a:ext uri="{C183D7F6-B498-43B3-948B-1728B52AA6E4}">
                <adec:decorative xmlns:adec="http://schemas.microsoft.com/office/drawing/2017/decorative" val="1"/>
              </a:ext>
            </a:extLst>
          </p:cNvPr>
          <p:cNvSpPr/>
          <p:nvPr>
            <p:custDataLst>
              <p:tags r:id="rId234"/>
            </p:custDataLst>
          </p:nvPr>
        </p:nvSpPr>
        <p:spPr>
          <a:xfrm>
            <a:off x="14033500" y="58623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37" name="Rectangle 236">
            <a:extLst>
              <a:ext uri="{FF2B5EF4-FFF2-40B4-BE49-F238E27FC236}">
                <a16:creationId xmlns:a16="http://schemas.microsoft.com/office/drawing/2014/main" id="{183098CF-F766-4E04-72A3-513682C4F5A1}"/>
              </a:ext>
              <a:ext uri="{C183D7F6-B498-43B3-948B-1728B52AA6E4}">
                <adec:decorative xmlns:adec="http://schemas.microsoft.com/office/drawing/2017/decorative" val="1"/>
              </a:ext>
            </a:extLst>
          </p:cNvPr>
          <p:cNvSpPr/>
          <p:nvPr>
            <p:custDataLst>
              <p:tags r:id="rId235"/>
            </p:custDataLst>
          </p:nvPr>
        </p:nvSpPr>
        <p:spPr>
          <a:xfrm>
            <a:off x="14122400" y="58623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38" name="Rectangle 237">
            <a:extLst>
              <a:ext uri="{FF2B5EF4-FFF2-40B4-BE49-F238E27FC236}">
                <a16:creationId xmlns:a16="http://schemas.microsoft.com/office/drawing/2014/main" id="{0202A80F-7EFD-C69A-2DC9-8B6B0EA33440}"/>
              </a:ext>
              <a:ext uri="{C183D7F6-B498-43B3-948B-1728B52AA6E4}">
                <adec:decorative xmlns:adec="http://schemas.microsoft.com/office/drawing/2017/decorative" val="1"/>
              </a:ext>
            </a:extLst>
          </p:cNvPr>
          <p:cNvSpPr/>
          <p:nvPr>
            <p:custDataLst>
              <p:tags r:id="rId236"/>
            </p:custDataLst>
          </p:nvPr>
        </p:nvSpPr>
        <p:spPr>
          <a:xfrm>
            <a:off x="14211300" y="58623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39" name="Rectangle 238">
            <a:extLst>
              <a:ext uri="{FF2B5EF4-FFF2-40B4-BE49-F238E27FC236}">
                <a16:creationId xmlns:a16="http://schemas.microsoft.com/office/drawing/2014/main" id="{A2BFF161-D1EC-9436-E32E-C5A62BE1F6A2}"/>
              </a:ext>
              <a:ext uri="{C183D7F6-B498-43B3-948B-1728B52AA6E4}">
                <adec:decorative xmlns:adec="http://schemas.microsoft.com/office/drawing/2017/decorative" val="1"/>
              </a:ext>
            </a:extLst>
          </p:cNvPr>
          <p:cNvSpPr/>
          <p:nvPr>
            <p:custDataLst>
              <p:tags r:id="rId237"/>
            </p:custDataLst>
          </p:nvPr>
        </p:nvSpPr>
        <p:spPr>
          <a:xfrm>
            <a:off x="14300200" y="58623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40" name="Rectangle 239">
            <a:extLst>
              <a:ext uri="{FF2B5EF4-FFF2-40B4-BE49-F238E27FC236}">
                <a16:creationId xmlns:a16="http://schemas.microsoft.com/office/drawing/2014/main" id="{C54EC693-52A8-D418-576F-E560F2096F6F}"/>
              </a:ext>
              <a:ext uri="{C183D7F6-B498-43B3-948B-1728B52AA6E4}">
                <adec:decorative xmlns:adec="http://schemas.microsoft.com/office/drawing/2017/decorative" val="1"/>
              </a:ext>
            </a:extLst>
          </p:cNvPr>
          <p:cNvSpPr/>
          <p:nvPr>
            <p:custDataLst>
              <p:tags r:id="rId238"/>
            </p:custDataLst>
          </p:nvPr>
        </p:nvSpPr>
        <p:spPr>
          <a:xfrm>
            <a:off x="14389100" y="58623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41" name="Rectangle 240">
            <a:extLst>
              <a:ext uri="{FF2B5EF4-FFF2-40B4-BE49-F238E27FC236}">
                <a16:creationId xmlns:a16="http://schemas.microsoft.com/office/drawing/2014/main" id="{A580791C-3D69-11E1-E91A-27D664FE1A33}"/>
              </a:ext>
              <a:ext uri="{C183D7F6-B498-43B3-948B-1728B52AA6E4}">
                <adec:decorative xmlns:adec="http://schemas.microsoft.com/office/drawing/2017/decorative" val="1"/>
              </a:ext>
            </a:extLst>
          </p:cNvPr>
          <p:cNvSpPr/>
          <p:nvPr>
            <p:custDataLst>
              <p:tags r:id="rId239"/>
            </p:custDataLst>
          </p:nvPr>
        </p:nvSpPr>
        <p:spPr>
          <a:xfrm>
            <a:off x="14478000" y="58623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42" name="Rectangle 241">
            <a:extLst>
              <a:ext uri="{FF2B5EF4-FFF2-40B4-BE49-F238E27FC236}">
                <a16:creationId xmlns:a16="http://schemas.microsoft.com/office/drawing/2014/main" id="{05450816-3CFE-88CC-ECDD-C1F8F50C412F}"/>
              </a:ext>
              <a:ext uri="{C183D7F6-B498-43B3-948B-1728B52AA6E4}">
                <adec:decorative xmlns:adec="http://schemas.microsoft.com/office/drawing/2017/decorative" val="1"/>
              </a:ext>
            </a:extLst>
          </p:cNvPr>
          <p:cNvSpPr/>
          <p:nvPr>
            <p:custDataLst>
              <p:tags r:id="rId240"/>
            </p:custDataLst>
          </p:nvPr>
        </p:nvSpPr>
        <p:spPr>
          <a:xfrm>
            <a:off x="14566900" y="58623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43" name="Rectangle 242">
            <a:extLst>
              <a:ext uri="{FF2B5EF4-FFF2-40B4-BE49-F238E27FC236}">
                <a16:creationId xmlns:a16="http://schemas.microsoft.com/office/drawing/2014/main" id="{F880F29F-4347-1E0C-DE6E-E580812F293C}"/>
              </a:ext>
              <a:ext uri="{C183D7F6-B498-43B3-948B-1728B52AA6E4}">
                <adec:decorative xmlns:adec="http://schemas.microsoft.com/office/drawing/2017/decorative" val="1"/>
              </a:ext>
            </a:extLst>
          </p:cNvPr>
          <p:cNvSpPr/>
          <p:nvPr>
            <p:custDataLst>
              <p:tags r:id="rId241"/>
            </p:custDataLst>
          </p:nvPr>
        </p:nvSpPr>
        <p:spPr>
          <a:xfrm>
            <a:off x="14655800" y="58623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44" name="Rectangle 243">
            <a:extLst>
              <a:ext uri="{FF2B5EF4-FFF2-40B4-BE49-F238E27FC236}">
                <a16:creationId xmlns:a16="http://schemas.microsoft.com/office/drawing/2014/main" id="{8100253E-AB54-CCCD-3E5D-C5FF68F060C7}"/>
              </a:ext>
              <a:ext uri="{C183D7F6-B498-43B3-948B-1728B52AA6E4}">
                <adec:decorative xmlns:adec="http://schemas.microsoft.com/office/drawing/2017/decorative" val="1"/>
              </a:ext>
            </a:extLst>
          </p:cNvPr>
          <p:cNvSpPr/>
          <p:nvPr>
            <p:custDataLst>
              <p:tags r:id="rId242"/>
            </p:custDataLst>
          </p:nvPr>
        </p:nvSpPr>
        <p:spPr>
          <a:xfrm>
            <a:off x="14744700" y="58623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45" name="Rectangle 244">
            <a:extLst>
              <a:ext uri="{FF2B5EF4-FFF2-40B4-BE49-F238E27FC236}">
                <a16:creationId xmlns:a16="http://schemas.microsoft.com/office/drawing/2014/main" id="{51581855-89C1-513D-C5EE-F84841AEBF0A}"/>
              </a:ext>
              <a:ext uri="{C183D7F6-B498-43B3-948B-1728B52AA6E4}">
                <adec:decorative xmlns:adec="http://schemas.microsoft.com/office/drawing/2017/decorative" val="1"/>
              </a:ext>
            </a:extLst>
          </p:cNvPr>
          <p:cNvSpPr/>
          <p:nvPr>
            <p:custDataLst>
              <p:tags r:id="rId243"/>
            </p:custDataLst>
          </p:nvPr>
        </p:nvSpPr>
        <p:spPr>
          <a:xfrm>
            <a:off x="14833600" y="58623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46" name="Rectangle 245">
            <a:extLst>
              <a:ext uri="{FF2B5EF4-FFF2-40B4-BE49-F238E27FC236}">
                <a16:creationId xmlns:a16="http://schemas.microsoft.com/office/drawing/2014/main" id="{5635DBC5-E1B4-A016-7E67-63338A06D256}"/>
              </a:ext>
              <a:ext uri="{C183D7F6-B498-43B3-948B-1728B52AA6E4}">
                <adec:decorative xmlns:adec="http://schemas.microsoft.com/office/drawing/2017/decorative" val="1"/>
              </a:ext>
            </a:extLst>
          </p:cNvPr>
          <p:cNvSpPr/>
          <p:nvPr>
            <p:custDataLst>
              <p:tags r:id="rId244"/>
            </p:custDataLst>
          </p:nvPr>
        </p:nvSpPr>
        <p:spPr>
          <a:xfrm>
            <a:off x="14922500" y="58623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47" name="Rectangle 246">
            <a:extLst>
              <a:ext uri="{FF2B5EF4-FFF2-40B4-BE49-F238E27FC236}">
                <a16:creationId xmlns:a16="http://schemas.microsoft.com/office/drawing/2014/main" id="{EAE17121-FE5B-B560-D60A-BB5973C92355}"/>
              </a:ext>
              <a:ext uri="{C183D7F6-B498-43B3-948B-1728B52AA6E4}">
                <adec:decorative xmlns:adec="http://schemas.microsoft.com/office/drawing/2017/decorative" val="1"/>
              </a:ext>
            </a:extLst>
          </p:cNvPr>
          <p:cNvSpPr/>
          <p:nvPr>
            <p:custDataLst>
              <p:tags r:id="rId245"/>
            </p:custDataLst>
          </p:nvPr>
        </p:nvSpPr>
        <p:spPr>
          <a:xfrm>
            <a:off x="15011400" y="58623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48" name="Rectangle 247">
            <a:extLst>
              <a:ext uri="{FF2B5EF4-FFF2-40B4-BE49-F238E27FC236}">
                <a16:creationId xmlns:a16="http://schemas.microsoft.com/office/drawing/2014/main" id="{ABC2FBF8-F4F4-370B-79CE-0E82BF80D18B}"/>
              </a:ext>
              <a:ext uri="{C183D7F6-B498-43B3-948B-1728B52AA6E4}">
                <adec:decorative xmlns:adec="http://schemas.microsoft.com/office/drawing/2017/decorative" val="1"/>
              </a:ext>
            </a:extLst>
          </p:cNvPr>
          <p:cNvSpPr/>
          <p:nvPr>
            <p:custDataLst>
              <p:tags r:id="rId246"/>
            </p:custDataLst>
          </p:nvPr>
        </p:nvSpPr>
        <p:spPr>
          <a:xfrm>
            <a:off x="15100300" y="58623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49" name="Rectangle 248">
            <a:extLst>
              <a:ext uri="{FF2B5EF4-FFF2-40B4-BE49-F238E27FC236}">
                <a16:creationId xmlns:a16="http://schemas.microsoft.com/office/drawing/2014/main" id="{34800C2F-0DDC-9FE4-A6BB-931762D830BC}"/>
              </a:ext>
              <a:ext uri="{C183D7F6-B498-43B3-948B-1728B52AA6E4}">
                <adec:decorative xmlns:adec="http://schemas.microsoft.com/office/drawing/2017/decorative" val="1"/>
              </a:ext>
            </a:extLst>
          </p:cNvPr>
          <p:cNvSpPr/>
          <p:nvPr>
            <p:custDataLst>
              <p:tags r:id="rId247"/>
            </p:custDataLst>
          </p:nvPr>
        </p:nvSpPr>
        <p:spPr>
          <a:xfrm>
            <a:off x="15189200" y="58623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50" name="Rectangle 249">
            <a:extLst>
              <a:ext uri="{FF2B5EF4-FFF2-40B4-BE49-F238E27FC236}">
                <a16:creationId xmlns:a16="http://schemas.microsoft.com/office/drawing/2014/main" id="{51AB99BA-37EC-02E1-FBBC-C1F035FAB329}"/>
              </a:ext>
              <a:ext uri="{C183D7F6-B498-43B3-948B-1728B52AA6E4}">
                <adec:decorative xmlns:adec="http://schemas.microsoft.com/office/drawing/2017/decorative" val="1"/>
              </a:ext>
            </a:extLst>
          </p:cNvPr>
          <p:cNvSpPr/>
          <p:nvPr>
            <p:custDataLst>
              <p:tags r:id="rId248"/>
            </p:custDataLst>
          </p:nvPr>
        </p:nvSpPr>
        <p:spPr>
          <a:xfrm>
            <a:off x="15278100" y="58623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51" name="Rectangle 250">
            <a:extLst>
              <a:ext uri="{FF2B5EF4-FFF2-40B4-BE49-F238E27FC236}">
                <a16:creationId xmlns:a16="http://schemas.microsoft.com/office/drawing/2014/main" id="{BC47AC9A-510E-A2B3-2895-E3DF1798EBED}"/>
              </a:ext>
              <a:ext uri="{C183D7F6-B498-43B3-948B-1728B52AA6E4}">
                <adec:decorative xmlns:adec="http://schemas.microsoft.com/office/drawing/2017/decorative" val="1"/>
              </a:ext>
            </a:extLst>
          </p:cNvPr>
          <p:cNvSpPr/>
          <p:nvPr>
            <p:custDataLst>
              <p:tags r:id="rId249"/>
            </p:custDataLst>
          </p:nvPr>
        </p:nvSpPr>
        <p:spPr>
          <a:xfrm>
            <a:off x="15367000" y="58623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52" name="Rectangle 251">
            <a:extLst>
              <a:ext uri="{FF2B5EF4-FFF2-40B4-BE49-F238E27FC236}">
                <a16:creationId xmlns:a16="http://schemas.microsoft.com/office/drawing/2014/main" id="{956E2F92-3B7A-FCC9-4F41-5F8220EE0A80}"/>
              </a:ext>
              <a:ext uri="{C183D7F6-B498-43B3-948B-1728B52AA6E4}">
                <adec:decorative xmlns:adec="http://schemas.microsoft.com/office/drawing/2017/decorative" val="1"/>
              </a:ext>
            </a:extLst>
          </p:cNvPr>
          <p:cNvSpPr/>
          <p:nvPr>
            <p:custDataLst>
              <p:tags r:id="rId250"/>
            </p:custDataLst>
          </p:nvPr>
        </p:nvSpPr>
        <p:spPr>
          <a:xfrm>
            <a:off x="15455900" y="58623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53" name="Rectangle 252">
            <a:extLst>
              <a:ext uri="{FF2B5EF4-FFF2-40B4-BE49-F238E27FC236}">
                <a16:creationId xmlns:a16="http://schemas.microsoft.com/office/drawing/2014/main" id="{E5B11C9F-9AA9-3C61-A895-F9EC3FED4E9C}"/>
              </a:ext>
              <a:ext uri="{C183D7F6-B498-43B3-948B-1728B52AA6E4}">
                <adec:decorative xmlns:adec="http://schemas.microsoft.com/office/drawing/2017/decorative" val="1"/>
              </a:ext>
            </a:extLst>
          </p:cNvPr>
          <p:cNvSpPr/>
          <p:nvPr>
            <p:custDataLst>
              <p:tags r:id="rId251"/>
            </p:custDataLst>
          </p:nvPr>
        </p:nvSpPr>
        <p:spPr>
          <a:xfrm>
            <a:off x="15544800" y="58623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54" name="Rectangle 253">
            <a:extLst>
              <a:ext uri="{FF2B5EF4-FFF2-40B4-BE49-F238E27FC236}">
                <a16:creationId xmlns:a16="http://schemas.microsoft.com/office/drawing/2014/main" id="{D85DFC79-59B3-49A5-DD1C-CD0ADD37EE2E}"/>
              </a:ext>
              <a:ext uri="{C183D7F6-B498-43B3-948B-1728B52AA6E4}">
                <adec:decorative xmlns:adec="http://schemas.microsoft.com/office/drawing/2017/decorative" val="1"/>
              </a:ext>
            </a:extLst>
          </p:cNvPr>
          <p:cNvSpPr/>
          <p:nvPr>
            <p:custDataLst>
              <p:tags r:id="rId252"/>
            </p:custDataLst>
          </p:nvPr>
        </p:nvSpPr>
        <p:spPr>
          <a:xfrm>
            <a:off x="15633700" y="58623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55" name="Rectangle 254">
            <a:extLst>
              <a:ext uri="{FF2B5EF4-FFF2-40B4-BE49-F238E27FC236}">
                <a16:creationId xmlns:a16="http://schemas.microsoft.com/office/drawing/2014/main" id="{D64F3FB3-EF97-CE06-5CBD-696A05F06E50}"/>
              </a:ext>
              <a:ext uri="{C183D7F6-B498-43B3-948B-1728B52AA6E4}">
                <adec:decorative xmlns:adec="http://schemas.microsoft.com/office/drawing/2017/decorative" val="1"/>
              </a:ext>
            </a:extLst>
          </p:cNvPr>
          <p:cNvSpPr/>
          <p:nvPr>
            <p:custDataLst>
              <p:tags r:id="rId253"/>
            </p:custDataLst>
          </p:nvPr>
        </p:nvSpPr>
        <p:spPr>
          <a:xfrm>
            <a:off x="15722600" y="58623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56" name="Rectangle 255">
            <a:extLst>
              <a:ext uri="{FF2B5EF4-FFF2-40B4-BE49-F238E27FC236}">
                <a16:creationId xmlns:a16="http://schemas.microsoft.com/office/drawing/2014/main" id="{16677505-49FE-E39E-DFD6-1CB983206706}"/>
              </a:ext>
              <a:ext uri="{C183D7F6-B498-43B3-948B-1728B52AA6E4}">
                <adec:decorative xmlns:adec="http://schemas.microsoft.com/office/drawing/2017/decorative" val="1"/>
              </a:ext>
            </a:extLst>
          </p:cNvPr>
          <p:cNvSpPr/>
          <p:nvPr>
            <p:custDataLst>
              <p:tags r:id="rId254"/>
            </p:custDataLst>
          </p:nvPr>
        </p:nvSpPr>
        <p:spPr>
          <a:xfrm>
            <a:off x="15811500" y="58623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57" name="Rectangle 256">
            <a:extLst>
              <a:ext uri="{FF2B5EF4-FFF2-40B4-BE49-F238E27FC236}">
                <a16:creationId xmlns:a16="http://schemas.microsoft.com/office/drawing/2014/main" id="{4B95011C-C92A-E499-5A7B-ADEFF1FCC790}"/>
              </a:ext>
              <a:ext uri="{C183D7F6-B498-43B3-948B-1728B52AA6E4}">
                <adec:decorative xmlns:adec="http://schemas.microsoft.com/office/drawing/2017/decorative" val="1"/>
              </a:ext>
            </a:extLst>
          </p:cNvPr>
          <p:cNvSpPr/>
          <p:nvPr>
            <p:custDataLst>
              <p:tags r:id="rId255"/>
            </p:custDataLst>
          </p:nvPr>
        </p:nvSpPr>
        <p:spPr>
          <a:xfrm>
            <a:off x="15900400" y="58623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58" name="Rectangle 257">
            <a:extLst>
              <a:ext uri="{FF2B5EF4-FFF2-40B4-BE49-F238E27FC236}">
                <a16:creationId xmlns:a16="http://schemas.microsoft.com/office/drawing/2014/main" id="{B3F25F9C-994E-F078-73D0-318F321C3AE3}"/>
              </a:ext>
              <a:ext uri="{C183D7F6-B498-43B3-948B-1728B52AA6E4}">
                <adec:decorative xmlns:adec="http://schemas.microsoft.com/office/drawing/2017/decorative" val="1"/>
              </a:ext>
            </a:extLst>
          </p:cNvPr>
          <p:cNvSpPr/>
          <p:nvPr>
            <p:custDataLst>
              <p:tags r:id="rId256"/>
            </p:custDataLst>
          </p:nvPr>
        </p:nvSpPr>
        <p:spPr>
          <a:xfrm>
            <a:off x="15989300" y="58623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59" name="Rectangle 258">
            <a:extLst>
              <a:ext uri="{FF2B5EF4-FFF2-40B4-BE49-F238E27FC236}">
                <a16:creationId xmlns:a16="http://schemas.microsoft.com/office/drawing/2014/main" id="{B7059D8B-7CCF-83A8-921B-F81415BAB39B}"/>
              </a:ext>
              <a:ext uri="{C183D7F6-B498-43B3-948B-1728B52AA6E4}">
                <adec:decorative xmlns:adec="http://schemas.microsoft.com/office/drawing/2017/decorative" val="1"/>
              </a:ext>
            </a:extLst>
          </p:cNvPr>
          <p:cNvSpPr/>
          <p:nvPr>
            <p:custDataLst>
              <p:tags r:id="rId257"/>
            </p:custDataLst>
          </p:nvPr>
        </p:nvSpPr>
        <p:spPr>
          <a:xfrm>
            <a:off x="16078200" y="58623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60" name="Rectangle 259">
            <a:extLst>
              <a:ext uri="{FF2B5EF4-FFF2-40B4-BE49-F238E27FC236}">
                <a16:creationId xmlns:a16="http://schemas.microsoft.com/office/drawing/2014/main" id="{A781D17B-038D-5286-3F28-E7F14DA9F74A}"/>
              </a:ext>
              <a:ext uri="{C183D7F6-B498-43B3-948B-1728B52AA6E4}">
                <adec:decorative xmlns:adec="http://schemas.microsoft.com/office/drawing/2017/decorative" val="1"/>
              </a:ext>
            </a:extLst>
          </p:cNvPr>
          <p:cNvSpPr/>
          <p:nvPr>
            <p:custDataLst>
              <p:tags r:id="rId258"/>
            </p:custDataLst>
          </p:nvPr>
        </p:nvSpPr>
        <p:spPr>
          <a:xfrm>
            <a:off x="16167100" y="58623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61" name="Rectangle 260">
            <a:extLst>
              <a:ext uri="{FF2B5EF4-FFF2-40B4-BE49-F238E27FC236}">
                <a16:creationId xmlns:a16="http://schemas.microsoft.com/office/drawing/2014/main" id="{057F206F-982C-1AEE-E907-24E48E493547}"/>
              </a:ext>
              <a:ext uri="{C183D7F6-B498-43B3-948B-1728B52AA6E4}">
                <adec:decorative xmlns:adec="http://schemas.microsoft.com/office/drawing/2017/decorative" val="1"/>
              </a:ext>
            </a:extLst>
          </p:cNvPr>
          <p:cNvSpPr/>
          <p:nvPr>
            <p:custDataLst>
              <p:tags r:id="rId259"/>
            </p:custDataLst>
          </p:nvPr>
        </p:nvSpPr>
        <p:spPr>
          <a:xfrm>
            <a:off x="16256000" y="58623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62" name="Rectangle 261">
            <a:extLst>
              <a:ext uri="{FF2B5EF4-FFF2-40B4-BE49-F238E27FC236}">
                <a16:creationId xmlns:a16="http://schemas.microsoft.com/office/drawing/2014/main" id="{44897B62-863F-2FB4-5300-8F79FA2BA68E}"/>
              </a:ext>
              <a:ext uri="{C183D7F6-B498-43B3-948B-1728B52AA6E4}">
                <adec:decorative xmlns:adec="http://schemas.microsoft.com/office/drawing/2017/decorative" val="1"/>
              </a:ext>
            </a:extLst>
          </p:cNvPr>
          <p:cNvSpPr/>
          <p:nvPr>
            <p:custDataLst>
              <p:tags r:id="rId260"/>
            </p:custDataLst>
          </p:nvPr>
        </p:nvSpPr>
        <p:spPr>
          <a:xfrm>
            <a:off x="16344900" y="58623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63" name="Rectangle 262">
            <a:extLst>
              <a:ext uri="{FF2B5EF4-FFF2-40B4-BE49-F238E27FC236}">
                <a16:creationId xmlns:a16="http://schemas.microsoft.com/office/drawing/2014/main" id="{2E53E604-5ABE-E8C1-960B-B95AD0BCCD55}"/>
              </a:ext>
              <a:ext uri="{C183D7F6-B498-43B3-948B-1728B52AA6E4}">
                <adec:decorative xmlns:adec="http://schemas.microsoft.com/office/drawing/2017/decorative" val="1"/>
              </a:ext>
            </a:extLst>
          </p:cNvPr>
          <p:cNvSpPr/>
          <p:nvPr>
            <p:custDataLst>
              <p:tags r:id="rId261"/>
            </p:custDataLst>
          </p:nvPr>
        </p:nvSpPr>
        <p:spPr>
          <a:xfrm>
            <a:off x="16433800" y="58623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64" name="Rectangle 263">
            <a:extLst>
              <a:ext uri="{FF2B5EF4-FFF2-40B4-BE49-F238E27FC236}">
                <a16:creationId xmlns:a16="http://schemas.microsoft.com/office/drawing/2014/main" id="{E925B437-DAE3-56B1-EB25-395C4EB5C39E}"/>
              </a:ext>
              <a:ext uri="{C183D7F6-B498-43B3-948B-1728B52AA6E4}">
                <adec:decorative xmlns:adec="http://schemas.microsoft.com/office/drawing/2017/decorative" val="1"/>
              </a:ext>
            </a:extLst>
          </p:cNvPr>
          <p:cNvSpPr/>
          <p:nvPr>
            <p:custDataLst>
              <p:tags r:id="rId262"/>
            </p:custDataLst>
          </p:nvPr>
        </p:nvSpPr>
        <p:spPr>
          <a:xfrm>
            <a:off x="13855700" y="59512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65" name="Rectangle 264">
            <a:extLst>
              <a:ext uri="{FF2B5EF4-FFF2-40B4-BE49-F238E27FC236}">
                <a16:creationId xmlns:a16="http://schemas.microsoft.com/office/drawing/2014/main" id="{1DAC5BD9-08E2-7370-B39A-BBBBBCA35C92}"/>
              </a:ext>
              <a:ext uri="{C183D7F6-B498-43B3-948B-1728B52AA6E4}">
                <adec:decorative xmlns:adec="http://schemas.microsoft.com/office/drawing/2017/decorative" val="1"/>
              </a:ext>
            </a:extLst>
          </p:cNvPr>
          <p:cNvSpPr/>
          <p:nvPr>
            <p:custDataLst>
              <p:tags r:id="rId263"/>
            </p:custDataLst>
          </p:nvPr>
        </p:nvSpPr>
        <p:spPr>
          <a:xfrm>
            <a:off x="13944600" y="59512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66" name="Rectangle 265">
            <a:extLst>
              <a:ext uri="{FF2B5EF4-FFF2-40B4-BE49-F238E27FC236}">
                <a16:creationId xmlns:a16="http://schemas.microsoft.com/office/drawing/2014/main" id="{9DB2B21E-D857-EA34-DC7F-CA1BB57A957C}"/>
              </a:ext>
              <a:ext uri="{C183D7F6-B498-43B3-948B-1728B52AA6E4}">
                <adec:decorative xmlns:adec="http://schemas.microsoft.com/office/drawing/2017/decorative" val="1"/>
              </a:ext>
            </a:extLst>
          </p:cNvPr>
          <p:cNvSpPr/>
          <p:nvPr>
            <p:custDataLst>
              <p:tags r:id="rId264"/>
            </p:custDataLst>
          </p:nvPr>
        </p:nvSpPr>
        <p:spPr>
          <a:xfrm>
            <a:off x="14033500" y="59512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67" name="Rectangle 266">
            <a:extLst>
              <a:ext uri="{FF2B5EF4-FFF2-40B4-BE49-F238E27FC236}">
                <a16:creationId xmlns:a16="http://schemas.microsoft.com/office/drawing/2014/main" id="{859C20E5-1C2D-82B4-ADB6-5D87212E7CA3}"/>
              </a:ext>
              <a:ext uri="{C183D7F6-B498-43B3-948B-1728B52AA6E4}">
                <adec:decorative xmlns:adec="http://schemas.microsoft.com/office/drawing/2017/decorative" val="1"/>
              </a:ext>
            </a:extLst>
          </p:cNvPr>
          <p:cNvSpPr/>
          <p:nvPr>
            <p:custDataLst>
              <p:tags r:id="rId265"/>
            </p:custDataLst>
          </p:nvPr>
        </p:nvSpPr>
        <p:spPr>
          <a:xfrm>
            <a:off x="14122400" y="59512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68" name="Rectangle 267">
            <a:extLst>
              <a:ext uri="{FF2B5EF4-FFF2-40B4-BE49-F238E27FC236}">
                <a16:creationId xmlns:a16="http://schemas.microsoft.com/office/drawing/2014/main" id="{1E26B91A-0A65-E713-9B2F-6C943AF355DE}"/>
              </a:ext>
              <a:ext uri="{C183D7F6-B498-43B3-948B-1728B52AA6E4}">
                <adec:decorative xmlns:adec="http://schemas.microsoft.com/office/drawing/2017/decorative" val="1"/>
              </a:ext>
            </a:extLst>
          </p:cNvPr>
          <p:cNvSpPr/>
          <p:nvPr>
            <p:custDataLst>
              <p:tags r:id="rId266"/>
            </p:custDataLst>
          </p:nvPr>
        </p:nvSpPr>
        <p:spPr>
          <a:xfrm>
            <a:off x="14211300" y="59512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69" name="Rectangle 268">
            <a:extLst>
              <a:ext uri="{FF2B5EF4-FFF2-40B4-BE49-F238E27FC236}">
                <a16:creationId xmlns:a16="http://schemas.microsoft.com/office/drawing/2014/main" id="{338B1D56-6261-75D9-BC46-9F9170899B42}"/>
              </a:ext>
              <a:ext uri="{C183D7F6-B498-43B3-948B-1728B52AA6E4}">
                <adec:decorative xmlns:adec="http://schemas.microsoft.com/office/drawing/2017/decorative" val="1"/>
              </a:ext>
            </a:extLst>
          </p:cNvPr>
          <p:cNvSpPr/>
          <p:nvPr>
            <p:custDataLst>
              <p:tags r:id="rId267"/>
            </p:custDataLst>
          </p:nvPr>
        </p:nvSpPr>
        <p:spPr>
          <a:xfrm>
            <a:off x="14300200" y="59512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70" name="Rectangle 269">
            <a:extLst>
              <a:ext uri="{FF2B5EF4-FFF2-40B4-BE49-F238E27FC236}">
                <a16:creationId xmlns:a16="http://schemas.microsoft.com/office/drawing/2014/main" id="{D1B0BA99-109C-B5C3-35FB-D2FFABD664D8}"/>
              </a:ext>
              <a:ext uri="{C183D7F6-B498-43B3-948B-1728B52AA6E4}">
                <adec:decorative xmlns:adec="http://schemas.microsoft.com/office/drawing/2017/decorative" val="1"/>
              </a:ext>
            </a:extLst>
          </p:cNvPr>
          <p:cNvSpPr/>
          <p:nvPr>
            <p:custDataLst>
              <p:tags r:id="rId268"/>
            </p:custDataLst>
          </p:nvPr>
        </p:nvSpPr>
        <p:spPr>
          <a:xfrm>
            <a:off x="14389100" y="59512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71" name="Rectangle 270">
            <a:extLst>
              <a:ext uri="{FF2B5EF4-FFF2-40B4-BE49-F238E27FC236}">
                <a16:creationId xmlns:a16="http://schemas.microsoft.com/office/drawing/2014/main" id="{ED697CA3-0B9C-F3B8-C28C-007883A435B9}"/>
              </a:ext>
              <a:ext uri="{C183D7F6-B498-43B3-948B-1728B52AA6E4}">
                <adec:decorative xmlns:adec="http://schemas.microsoft.com/office/drawing/2017/decorative" val="1"/>
              </a:ext>
            </a:extLst>
          </p:cNvPr>
          <p:cNvSpPr/>
          <p:nvPr>
            <p:custDataLst>
              <p:tags r:id="rId269"/>
            </p:custDataLst>
          </p:nvPr>
        </p:nvSpPr>
        <p:spPr>
          <a:xfrm>
            <a:off x="14478000" y="59512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72" name="Rectangle 271">
            <a:extLst>
              <a:ext uri="{FF2B5EF4-FFF2-40B4-BE49-F238E27FC236}">
                <a16:creationId xmlns:a16="http://schemas.microsoft.com/office/drawing/2014/main" id="{7E10B6C4-E368-DC04-311E-E1D72A2E6E1B}"/>
              </a:ext>
              <a:ext uri="{C183D7F6-B498-43B3-948B-1728B52AA6E4}">
                <adec:decorative xmlns:adec="http://schemas.microsoft.com/office/drawing/2017/decorative" val="1"/>
              </a:ext>
            </a:extLst>
          </p:cNvPr>
          <p:cNvSpPr/>
          <p:nvPr>
            <p:custDataLst>
              <p:tags r:id="rId270"/>
            </p:custDataLst>
          </p:nvPr>
        </p:nvSpPr>
        <p:spPr>
          <a:xfrm>
            <a:off x="14566900" y="59512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73" name="Rectangle 272">
            <a:extLst>
              <a:ext uri="{FF2B5EF4-FFF2-40B4-BE49-F238E27FC236}">
                <a16:creationId xmlns:a16="http://schemas.microsoft.com/office/drawing/2014/main" id="{91F95E22-22B9-DFAD-A423-259CCE9B686A}"/>
              </a:ext>
              <a:ext uri="{C183D7F6-B498-43B3-948B-1728B52AA6E4}">
                <adec:decorative xmlns:adec="http://schemas.microsoft.com/office/drawing/2017/decorative" val="1"/>
              </a:ext>
            </a:extLst>
          </p:cNvPr>
          <p:cNvSpPr/>
          <p:nvPr>
            <p:custDataLst>
              <p:tags r:id="rId271"/>
            </p:custDataLst>
          </p:nvPr>
        </p:nvSpPr>
        <p:spPr>
          <a:xfrm>
            <a:off x="14655800" y="59512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74" name="Rectangle 273">
            <a:extLst>
              <a:ext uri="{FF2B5EF4-FFF2-40B4-BE49-F238E27FC236}">
                <a16:creationId xmlns:a16="http://schemas.microsoft.com/office/drawing/2014/main" id="{A44F5A61-F124-995B-E4B5-DAA455CA3C96}"/>
              </a:ext>
              <a:ext uri="{C183D7F6-B498-43B3-948B-1728B52AA6E4}">
                <adec:decorative xmlns:adec="http://schemas.microsoft.com/office/drawing/2017/decorative" val="1"/>
              </a:ext>
            </a:extLst>
          </p:cNvPr>
          <p:cNvSpPr/>
          <p:nvPr>
            <p:custDataLst>
              <p:tags r:id="rId272"/>
            </p:custDataLst>
          </p:nvPr>
        </p:nvSpPr>
        <p:spPr>
          <a:xfrm>
            <a:off x="14744700" y="59512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75" name="Rectangle 274">
            <a:extLst>
              <a:ext uri="{FF2B5EF4-FFF2-40B4-BE49-F238E27FC236}">
                <a16:creationId xmlns:a16="http://schemas.microsoft.com/office/drawing/2014/main" id="{6A57D7A4-17C4-BC10-9728-640528DB7B30}"/>
              </a:ext>
              <a:ext uri="{C183D7F6-B498-43B3-948B-1728B52AA6E4}">
                <adec:decorative xmlns:adec="http://schemas.microsoft.com/office/drawing/2017/decorative" val="1"/>
              </a:ext>
            </a:extLst>
          </p:cNvPr>
          <p:cNvSpPr/>
          <p:nvPr>
            <p:custDataLst>
              <p:tags r:id="rId273"/>
            </p:custDataLst>
          </p:nvPr>
        </p:nvSpPr>
        <p:spPr>
          <a:xfrm>
            <a:off x="14833600" y="59512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76" name="Rectangle 275">
            <a:extLst>
              <a:ext uri="{FF2B5EF4-FFF2-40B4-BE49-F238E27FC236}">
                <a16:creationId xmlns:a16="http://schemas.microsoft.com/office/drawing/2014/main" id="{72DBDB6A-926D-FD41-6CE9-204FEF517194}"/>
              </a:ext>
              <a:ext uri="{C183D7F6-B498-43B3-948B-1728B52AA6E4}">
                <adec:decorative xmlns:adec="http://schemas.microsoft.com/office/drawing/2017/decorative" val="1"/>
              </a:ext>
            </a:extLst>
          </p:cNvPr>
          <p:cNvSpPr/>
          <p:nvPr>
            <p:custDataLst>
              <p:tags r:id="rId274"/>
            </p:custDataLst>
          </p:nvPr>
        </p:nvSpPr>
        <p:spPr>
          <a:xfrm>
            <a:off x="14922500" y="59512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77" name="Rectangle 276">
            <a:extLst>
              <a:ext uri="{FF2B5EF4-FFF2-40B4-BE49-F238E27FC236}">
                <a16:creationId xmlns:a16="http://schemas.microsoft.com/office/drawing/2014/main" id="{2C654BDE-C35A-29BF-F695-351ED7F79389}"/>
              </a:ext>
              <a:ext uri="{C183D7F6-B498-43B3-948B-1728B52AA6E4}">
                <adec:decorative xmlns:adec="http://schemas.microsoft.com/office/drawing/2017/decorative" val="1"/>
              </a:ext>
            </a:extLst>
          </p:cNvPr>
          <p:cNvSpPr/>
          <p:nvPr>
            <p:custDataLst>
              <p:tags r:id="rId275"/>
            </p:custDataLst>
          </p:nvPr>
        </p:nvSpPr>
        <p:spPr>
          <a:xfrm>
            <a:off x="15011400" y="59512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78" name="Rectangle 277">
            <a:extLst>
              <a:ext uri="{FF2B5EF4-FFF2-40B4-BE49-F238E27FC236}">
                <a16:creationId xmlns:a16="http://schemas.microsoft.com/office/drawing/2014/main" id="{33EA1165-F97D-04E0-94C5-7CF5B1FBE250}"/>
              </a:ext>
              <a:ext uri="{C183D7F6-B498-43B3-948B-1728B52AA6E4}">
                <adec:decorative xmlns:adec="http://schemas.microsoft.com/office/drawing/2017/decorative" val="1"/>
              </a:ext>
            </a:extLst>
          </p:cNvPr>
          <p:cNvSpPr/>
          <p:nvPr>
            <p:custDataLst>
              <p:tags r:id="rId276"/>
            </p:custDataLst>
          </p:nvPr>
        </p:nvSpPr>
        <p:spPr>
          <a:xfrm>
            <a:off x="15100300" y="59512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79" name="Rectangle 278">
            <a:extLst>
              <a:ext uri="{FF2B5EF4-FFF2-40B4-BE49-F238E27FC236}">
                <a16:creationId xmlns:a16="http://schemas.microsoft.com/office/drawing/2014/main" id="{6FDED200-C0B9-2FD2-7218-1176749676EC}"/>
              </a:ext>
              <a:ext uri="{C183D7F6-B498-43B3-948B-1728B52AA6E4}">
                <adec:decorative xmlns:adec="http://schemas.microsoft.com/office/drawing/2017/decorative" val="1"/>
              </a:ext>
            </a:extLst>
          </p:cNvPr>
          <p:cNvSpPr/>
          <p:nvPr>
            <p:custDataLst>
              <p:tags r:id="rId277"/>
            </p:custDataLst>
          </p:nvPr>
        </p:nvSpPr>
        <p:spPr>
          <a:xfrm>
            <a:off x="15189200" y="59512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80" name="Rectangle 279">
            <a:extLst>
              <a:ext uri="{FF2B5EF4-FFF2-40B4-BE49-F238E27FC236}">
                <a16:creationId xmlns:a16="http://schemas.microsoft.com/office/drawing/2014/main" id="{E1614401-5510-3007-97F3-41B45D0FF453}"/>
              </a:ext>
              <a:ext uri="{C183D7F6-B498-43B3-948B-1728B52AA6E4}">
                <adec:decorative xmlns:adec="http://schemas.microsoft.com/office/drawing/2017/decorative" val="1"/>
              </a:ext>
            </a:extLst>
          </p:cNvPr>
          <p:cNvSpPr/>
          <p:nvPr>
            <p:custDataLst>
              <p:tags r:id="rId278"/>
            </p:custDataLst>
          </p:nvPr>
        </p:nvSpPr>
        <p:spPr>
          <a:xfrm>
            <a:off x="15278100" y="59512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81" name="Rectangle 280">
            <a:extLst>
              <a:ext uri="{FF2B5EF4-FFF2-40B4-BE49-F238E27FC236}">
                <a16:creationId xmlns:a16="http://schemas.microsoft.com/office/drawing/2014/main" id="{647895F4-46A5-FCD5-2A97-A272F7319017}"/>
              </a:ext>
              <a:ext uri="{C183D7F6-B498-43B3-948B-1728B52AA6E4}">
                <adec:decorative xmlns:adec="http://schemas.microsoft.com/office/drawing/2017/decorative" val="1"/>
              </a:ext>
            </a:extLst>
          </p:cNvPr>
          <p:cNvSpPr/>
          <p:nvPr>
            <p:custDataLst>
              <p:tags r:id="rId279"/>
            </p:custDataLst>
          </p:nvPr>
        </p:nvSpPr>
        <p:spPr>
          <a:xfrm>
            <a:off x="15367000" y="59512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82" name="Rectangle 281">
            <a:extLst>
              <a:ext uri="{FF2B5EF4-FFF2-40B4-BE49-F238E27FC236}">
                <a16:creationId xmlns:a16="http://schemas.microsoft.com/office/drawing/2014/main" id="{68E6829A-EE1E-C004-6D74-6A26B5B9CFF3}"/>
              </a:ext>
              <a:ext uri="{C183D7F6-B498-43B3-948B-1728B52AA6E4}">
                <adec:decorative xmlns:adec="http://schemas.microsoft.com/office/drawing/2017/decorative" val="1"/>
              </a:ext>
            </a:extLst>
          </p:cNvPr>
          <p:cNvSpPr/>
          <p:nvPr>
            <p:custDataLst>
              <p:tags r:id="rId280"/>
            </p:custDataLst>
          </p:nvPr>
        </p:nvSpPr>
        <p:spPr>
          <a:xfrm>
            <a:off x="15455900" y="59512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83" name="Rectangle 282">
            <a:extLst>
              <a:ext uri="{FF2B5EF4-FFF2-40B4-BE49-F238E27FC236}">
                <a16:creationId xmlns:a16="http://schemas.microsoft.com/office/drawing/2014/main" id="{6D57E7B8-5187-DD47-589D-E26DCE98E38F}"/>
              </a:ext>
              <a:ext uri="{C183D7F6-B498-43B3-948B-1728B52AA6E4}">
                <adec:decorative xmlns:adec="http://schemas.microsoft.com/office/drawing/2017/decorative" val="1"/>
              </a:ext>
            </a:extLst>
          </p:cNvPr>
          <p:cNvSpPr/>
          <p:nvPr>
            <p:custDataLst>
              <p:tags r:id="rId281"/>
            </p:custDataLst>
          </p:nvPr>
        </p:nvSpPr>
        <p:spPr>
          <a:xfrm>
            <a:off x="15544800" y="59512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84" name="Rectangle 283">
            <a:extLst>
              <a:ext uri="{FF2B5EF4-FFF2-40B4-BE49-F238E27FC236}">
                <a16:creationId xmlns:a16="http://schemas.microsoft.com/office/drawing/2014/main" id="{56EAFB6F-A5B3-59F3-04A5-FB4C2FFAF3B8}"/>
              </a:ext>
              <a:ext uri="{C183D7F6-B498-43B3-948B-1728B52AA6E4}">
                <adec:decorative xmlns:adec="http://schemas.microsoft.com/office/drawing/2017/decorative" val="1"/>
              </a:ext>
            </a:extLst>
          </p:cNvPr>
          <p:cNvSpPr/>
          <p:nvPr>
            <p:custDataLst>
              <p:tags r:id="rId282"/>
            </p:custDataLst>
          </p:nvPr>
        </p:nvSpPr>
        <p:spPr>
          <a:xfrm>
            <a:off x="15633700" y="59512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85" name="Rectangle 284">
            <a:extLst>
              <a:ext uri="{FF2B5EF4-FFF2-40B4-BE49-F238E27FC236}">
                <a16:creationId xmlns:a16="http://schemas.microsoft.com/office/drawing/2014/main" id="{8431BBF7-93A8-7540-B83C-9295B04D26BD}"/>
              </a:ext>
              <a:ext uri="{C183D7F6-B498-43B3-948B-1728B52AA6E4}">
                <adec:decorative xmlns:adec="http://schemas.microsoft.com/office/drawing/2017/decorative" val="1"/>
              </a:ext>
            </a:extLst>
          </p:cNvPr>
          <p:cNvSpPr/>
          <p:nvPr>
            <p:custDataLst>
              <p:tags r:id="rId283"/>
            </p:custDataLst>
          </p:nvPr>
        </p:nvSpPr>
        <p:spPr>
          <a:xfrm>
            <a:off x="15722600" y="59512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86" name="Rectangle 285">
            <a:extLst>
              <a:ext uri="{FF2B5EF4-FFF2-40B4-BE49-F238E27FC236}">
                <a16:creationId xmlns:a16="http://schemas.microsoft.com/office/drawing/2014/main" id="{D455AFE6-BF4B-F75C-E6FB-8F7FABC5D927}"/>
              </a:ext>
              <a:ext uri="{C183D7F6-B498-43B3-948B-1728B52AA6E4}">
                <adec:decorative xmlns:adec="http://schemas.microsoft.com/office/drawing/2017/decorative" val="1"/>
              </a:ext>
            </a:extLst>
          </p:cNvPr>
          <p:cNvSpPr/>
          <p:nvPr>
            <p:custDataLst>
              <p:tags r:id="rId284"/>
            </p:custDataLst>
          </p:nvPr>
        </p:nvSpPr>
        <p:spPr>
          <a:xfrm>
            <a:off x="15811500" y="59512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87" name="Rectangle 286">
            <a:extLst>
              <a:ext uri="{FF2B5EF4-FFF2-40B4-BE49-F238E27FC236}">
                <a16:creationId xmlns:a16="http://schemas.microsoft.com/office/drawing/2014/main" id="{A84FF735-B519-B25A-AB1E-D26E84D1447E}"/>
              </a:ext>
              <a:ext uri="{C183D7F6-B498-43B3-948B-1728B52AA6E4}">
                <adec:decorative xmlns:adec="http://schemas.microsoft.com/office/drawing/2017/decorative" val="1"/>
              </a:ext>
            </a:extLst>
          </p:cNvPr>
          <p:cNvSpPr/>
          <p:nvPr>
            <p:custDataLst>
              <p:tags r:id="rId285"/>
            </p:custDataLst>
          </p:nvPr>
        </p:nvSpPr>
        <p:spPr>
          <a:xfrm>
            <a:off x="15900400" y="59512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88" name="Rectangle 287">
            <a:extLst>
              <a:ext uri="{FF2B5EF4-FFF2-40B4-BE49-F238E27FC236}">
                <a16:creationId xmlns:a16="http://schemas.microsoft.com/office/drawing/2014/main" id="{16DBAB8B-1C71-99B7-F6A2-9BA57CEF148D}"/>
              </a:ext>
              <a:ext uri="{C183D7F6-B498-43B3-948B-1728B52AA6E4}">
                <adec:decorative xmlns:adec="http://schemas.microsoft.com/office/drawing/2017/decorative" val="1"/>
              </a:ext>
            </a:extLst>
          </p:cNvPr>
          <p:cNvSpPr/>
          <p:nvPr>
            <p:custDataLst>
              <p:tags r:id="rId286"/>
            </p:custDataLst>
          </p:nvPr>
        </p:nvSpPr>
        <p:spPr>
          <a:xfrm>
            <a:off x="15989300" y="59512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89" name="Rectangle 288">
            <a:extLst>
              <a:ext uri="{FF2B5EF4-FFF2-40B4-BE49-F238E27FC236}">
                <a16:creationId xmlns:a16="http://schemas.microsoft.com/office/drawing/2014/main" id="{26ACBA72-C72D-742E-87B6-71822D47C8E2}"/>
              </a:ext>
              <a:ext uri="{C183D7F6-B498-43B3-948B-1728B52AA6E4}">
                <adec:decorative xmlns:adec="http://schemas.microsoft.com/office/drawing/2017/decorative" val="1"/>
              </a:ext>
            </a:extLst>
          </p:cNvPr>
          <p:cNvSpPr/>
          <p:nvPr>
            <p:custDataLst>
              <p:tags r:id="rId287"/>
            </p:custDataLst>
          </p:nvPr>
        </p:nvSpPr>
        <p:spPr>
          <a:xfrm>
            <a:off x="16078200" y="59512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90" name="Rectangle 289">
            <a:extLst>
              <a:ext uri="{FF2B5EF4-FFF2-40B4-BE49-F238E27FC236}">
                <a16:creationId xmlns:a16="http://schemas.microsoft.com/office/drawing/2014/main" id="{A5C1E904-1845-46BB-C654-DC74EC1A8C58}"/>
              </a:ext>
              <a:ext uri="{C183D7F6-B498-43B3-948B-1728B52AA6E4}">
                <adec:decorative xmlns:adec="http://schemas.microsoft.com/office/drawing/2017/decorative" val="1"/>
              </a:ext>
            </a:extLst>
          </p:cNvPr>
          <p:cNvSpPr/>
          <p:nvPr>
            <p:custDataLst>
              <p:tags r:id="rId288"/>
            </p:custDataLst>
          </p:nvPr>
        </p:nvSpPr>
        <p:spPr>
          <a:xfrm>
            <a:off x="16167100" y="59512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91" name="Rectangle 290">
            <a:extLst>
              <a:ext uri="{FF2B5EF4-FFF2-40B4-BE49-F238E27FC236}">
                <a16:creationId xmlns:a16="http://schemas.microsoft.com/office/drawing/2014/main" id="{C3A4E2F5-4A75-72F5-A8BC-155273757A01}"/>
              </a:ext>
              <a:ext uri="{C183D7F6-B498-43B3-948B-1728B52AA6E4}">
                <adec:decorative xmlns:adec="http://schemas.microsoft.com/office/drawing/2017/decorative" val="1"/>
              </a:ext>
            </a:extLst>
          </p:cNvPr>
          <p:cNvSpPr/>
          <p:nvPr>
            <p:custDataLst>
              <p:tags r:id="rId289"/>
            </p:custDataLst>
          </p:nvPr>
        </p:nvSpPr>
        <p:spPr>
          <a:xfrm>
            <a:off x="16256000" y="59512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92" name="Rectangle 291">
            <a:extLst>
              <a:ext uri="{FF2B5EF4-FFF2-40B4-BE49-F238E27FC236}">
                <a16:creationId xmlns:a16="http://schemas.microsoft.com/office/drawing/2014/main" id="{905E6A18-794D-B1A2-7B54-755655417BD9}"/>
              </a:ext>
              <a:ext uri="{C183D7F6-B498-43B3-948B-1728B52AA6E4}">
                <adec:decorative xmlns:adec="http://schemas.microsoft.com/office/drawing/2017/decorative" val="1"/>
              </a:ext>
            </a:extLst>
          </p:cNvPr>
          <p:cNvSpPr/>
          <p:nvPr>
            <p:custDataLst>
              <p:tags r:id="rId290"/>
            </p:custDataLst>
          </p:nvPr>
        </p:nvSpPr>
        <p:spPr>
          <a:xfrm>
            <a:off x="16344900" y="59512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93" name="Rectangle 292">
            <a:extLst>
              <a:ext uri="{FF2B5EF4-FFF2-40B4-BE49-F238E27FC236}">
                <a16:creationId xmlns:a16="http://schemas.microsoft.com/office/drawing/2014/main" id="{5D307F45-6054-5DAC-2EDC-487112145BEA}"/>
              </a:ext>
              <a:ext uri="{C183D7F6-B498-43B3-948B-1728B52AA6E4}">
                <adec:decorative xmlns:adec="http://schemas.microsoft.com/office/drawing/2017/decorative" val="1"/>
              </a:ext>
            </a:extLst>
          </p:cNvPr>
          <p:cNvSpPr/>
          <p:nvPr>
            <p:custDataLst>
              <p:tags r:id="rId291"/>
            </p:custDataLst>
          </p:nvPr>
        </p:nvSpPr>
        <p:spPr>
          <a:xfrm>
            <a:off x="16433800" y="59512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94" name="Rectangle 293">
            <a:extLst>
              <a:ext uri="{FF2B5EF4-FFF2-40B4-BE49-F238E27FC236}">
                <a16:creationId xmlns:a16="http://schemas.microsoft.com/office/drawing/2014/main" id="{3443CE3B-C738-44C6-B844-81B49D0B77DB}"/>
              </a:ext>
              <a:ext uri="{C183D7F6-B498-43B3-948B-1728B52AA6E4}">
                <adec:decorative xmlns:adec="http://schemas.microsoft.com/office/drawing/2017/decorative" val="1"/>
              </a:ext>
            </a:extLst>
          </p:cNvPr>
          <p:cNvSpPr/>
          <p:nvPr>
            <p:custDataLst>
              <p:tags r:id="rId292"/>
            </p:custDataLst>
          </p:nvPr>
        </p:nvSpPr>
        <p:spPr>
          <a:xfrm>
            <a:off x="13855700" y="60401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95" name="Rectangle 294">
            <a:extLst>
              <a:ext uri="{FF2B5EF4-FFF2-40B4-BE49-F238E27FC236}">
                <a16:creationId xmlns:a16="http://schemas.microsoft.com/office/drawing/2014/main" id="{DEA33D8E-49BA-158B-8C11-06A3DAC76E6A}"/>
              </a:ext>
              <a:ext uri="{C183D7F6-B498-43B3-948B-1728B52AA6E4}">
                <adec:decorative xmlns:adec="http://schemas.microsoft.com/office/drawing/2017/decorative" val="1"/>
              </a:ext>
            </a:extLst>
          </p:cNvPr>
          <p:cNvSpPr/>
          <p:nvPr>
            <p:custDataLst>
              <p:tags r:id="rId293"/>
            </p:custDataLst>
          </p:nvPr>
        </p:nvSpPr>
        <p:spPr>
          <a:xfrm>
            <a:off x="13944600" y="60401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96" name="Rectangle 295">
            <a:extLst>
              <a:ext uri="{FF2B5EF4-FFF2-40B4-BE49-F238E27FC236}">
                <a16:creationId xmlns:a16="http://schemas.microsoft.com/office/drawing/2014/main" id="{0810753D-524C-B268-B15F-9416EC76DDA6}"/>
              </a:ext>
              <a:ext uri="{C183D7F6-B498-43B3-948B-1728B52AA6E4}">
                <adec:decorative xmlns:adec="http://schemas.microsoft.com/office/drawing/2017/decorative" val="1"/>
              </a:ext>
            </a:extLst>
          </p:cNvPr>
          <p:cNvSpPr/>
          <p:nvPr>
            <p:custDataLst>
              <p:tags r:id="rId294"/>
            </p:custDataLst>
          </p:nvPr>
        </p:nvSpPr>
        <p:spPr>
          <a:xfrm>
            <a:off x="14033500" y="60401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97" name="Rectangle 296">
            <a:extLst>
              <a:ext uri="{FF2B5EF4-FFF2-40B4-BE49-F238E27FC236}">
                <a16:creationId xmlns:a16="http://schemas.microsoft.com/office/drawing/2014/main" id="{902C93A7-65F0-CC18-1176-5D81CD1290B0}"/>
              </a:ext>
              <a:ext uri="{C183D7F6-B498-43B3-948B-1728B52AA6E4}">
                <adec:decorative xmlns:adec="http://schemas.microsoft.com/office/drawing/2017/decorative" val="1"/>
              </a:ext>
            </a:extLst>
          </p:cNvPr>
          <p:cNvSpPr/>
          <p:nvPr>
            <p:custDataLst>
              <p:tags r:id="rId295"/>
            </p:custDataLst>
          </p:nvPr>
        </p:nvSpPr>
        <p:spPr>
          <a:xfrm>
            <a:off x="14122400" y="60401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98" name="Rectangle 297">
            <a:extLst>
              <a:ext uri="{FF2B5EF4-FFF2-40B4-BE49-F238E27FC236}">
                <a16:creationId xmlns:a16="http://schemas.microsoft.com/office/drawing/2014/main" id="{D1E031B7-B911-65F4-A670-F30467A22148}"/>
              </a:ext>
              <a:ext uri="{C183D7F6-B498-43B3-948B-1728B52AA6E4}">
                <adec:decorative xmlns:adec="http://schemas.microsoft.com/office/drawing/2017/decorative" val="1"/>
              </a:ext>
            </a:extLst>
          </p:cNvPr>
          <p:cNvSpPr/>
          <p:nvPr>
            <p:custDataLst>
              <p:tags r:id="rId296"/>
            </p:custDataLst>
          </p:nvPr>
        </p:nvSpPr>
        <p:spPr>
          <a:xfrm>
            <a:off x="14211300" y="60401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99" name="Rectangle 298">
            <a:extLst>
              <a:ext uri="{FF2B5EF4-FFF2-40B4-BE49-F238E27FC236}">
                <a16:creationId xmlns:a16="http://schemas.microsoft.com/office/drawing/2014/main" id="{BB960E62-C15B-9D45-B761-58235E70159D}"/>
              </a:ext>
              <a:ext uri="{C183D7F6-B498-43B3-948B-1728B52AA6E4}">
                <adec:decorative xmlns:adec="http://schemas.microsoft.com/office/drawing/2017/decorative" val="1"/>
              </a:ext>
            </a:extLst>
          </p:cNvPr>
          <p:cNvSpPr/>
          <p:nvPr>
            <p:custDataLst>
              <p:tags r:id="rId297"/>
            </p:custDataLst>
          </p:nvPr>
        </p:nvSpPr>
        <p:spPr>
          <a:xfrm>
            <a:off x="14300200" y="60401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00" name="Rectangle 299">
            <a:extLst>
              <a:ext uri="{FF2B5EF4-FFF2-40B4-BE49-F238E27FC236}">
                <a16:creationId xmlns:a16="http://schemas.microsoft.com/office/drawing/2014/main" id="{5548B55E-DD98-78CD-A541-4469E13212CF}"/>
              </a:ext>
              <a:ext uri="{C183D7F6-B498-43B3-948B-1728B52AA6E4}">
                <adec:decorative xmlns:adec="http://schemas.microsoft.com/office/drawing/2017/decorative" val="1"/>
              </a:ext>
            </a:extLst>
          </p:cNvPr>
          <p:cNvSpPr/>
          <p:nvPr>
            <p:custDataLst>
              <p:tags r:id="rId298"/>
            </p:custDataLst>
          </p:nvPr>
        </p:nvSpPr>
        <p:spPr>
          <a:xfrm>
            <a:off x="14389100" y="60401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01" name="Rectangle 300">
            <a:extLst>
              <a:ext uri="{FF2B5EF4-FFF2-40B4-BE49-F238E27FC236}">
                <a16:creationId xmlns:a16="http://schemas.microsoft.com/office/drawing/2014/main" id="{BD8EC3A4-B766-86A4-B296-BC80B4391935}"/>
              </a:ext>
              <a:ext uri="{C183D7F6-B498-43B3-948B-1728B52AA6E4}">
                <adec:decorative xmlns:adec="http://schemas.microsoft.com/office/drawing/2017/decorative" val="1"/>
              </a:ext>
            </a:extLst>
          </p:cNvPr>
          <p:cNvSpPr/>
          <p:nvPr>
            <p:custDataLst>
              <p:tags r:id="rId299"/>
            </p:custDataLst>
          </p:nvPr>
        </p:nvSpPr>
        <p:spPr>
          <a:xfrm>
            <a:off x="14478000" y="60401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02" name="Rectangle 301">
            <a:extLst>
              <a:ext uri="{FF2B5EF4-FFF2-40B4-BE49-F238E27FC236}">
                <a16:creationId xmlns:a16="http://schemas.microsoft.com/office/drawing/2014/main" id="{1E345AD8-4B22-EDAC-41D9-FD1A241A7DCC}"/>
              </a:ext>
              <a:ext uri="{C183D7F6-B498-43B3-948B-1728B52AA6E4}">
                <adec:decorative xmlns:adec="http://schemas.microsoft.com/office/drawing/2017/decorative" val="1"/>
              </a:ext>
            </a:extLst>
          </p:cNvPr>
          <p:cNvSpPr/>
          <p:nvPr>
            <p:custDataLst>
              <p:tags r:id="rId300"/>
            </p:custDataLst>
          </p:nvPr>
        </p:nvSpPr>
        <p:spPr>
          <a:xfrm>
            <a:off x="14566900" y="60401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03" name="Rectangle 302">
            <a:extLst>
              <a:ext uri="{FF2B5EF4-FFF2-40B4-BE49-F238E27FC236}">
                <a16:creationId xmlns:a16="http://schemas.microsoft.com/office/drawing/2014/main" id="{0361F3D3-93D7-FE5C-21BD-82F30B095D1A}"/>
              </a:ext>
              <a:ext uri="{C183D7F6-B498-43B3-948B-1728B52AA6E4}">
                <adec:decorative xmlns:adec="http://schemas.microsoft.com/office/drawing/2017/decorative" val="1"/>
              </a:ext>
            </a:extLst>
          </p:cNvPr>
          <p:cNvSpPr/>
          <p:nvPr>
            <p:custDataLst>
              <p:tags r:id="rId301"/>
            </p:custDataLst>
          </p:nvPr>
        </p:nvSpPr>
        <p:spPr>
          <a:xfrm>
            <a:off x="14655800" y="60401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04" name="Rectangle 303">
            <a:extLst>
              <a:ext uri="{FF2B5EF4-FFF2-40B4-BE49-F238E27FC236}">
                <a16:creationId xmlns:a16="http://schemas.microsoft.com/office/drawing/2014/main" id="{333DB763-6EA5-5825-E6B9-7F8E1D08EDFF}"/>
              </a:ext>
              <a:ext uri="{C183D7F6-B498-43B3-948B-1728B52AA6E4}">
                <adec:decorative xmlns:adec="http://schemas.microsoft.com/office/drawing/2017/decorative" val="1"/>
              </a:ext>
            </a:extLst>
          </p:cNvPr>
          <p:cNvSpPr/>
          <p:nvPr>
            <p:custDataLst>
              <p:tags r:id="rId302"/>
            </p:custDataLst>
          </p:nvPr>
        </p:nvSpPr>
        <p:spPr>
          <a:xfrm>
            <a:off x="14744700" y="60401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05" name="Rectangle 304">
            <a:extLst>
              <a:ext uri="{FF2B5EF4-FFF2-40B4-BE49-F238E27FC236}">
                <a16:creationId xmlns:a16="http://schemas.microsoft.com/office/drawing/2014/main" id="{24D1F469-9F83-BA27-7B87-0FD97C2E38B1}"/>
              </a:ext>
              <a:ext uri="{C183D7F6-B498-43B3-948B-1728B52AA6E4}">
                <adec:decorative xmlns:adec="http://schemas.microsoft.com/office/drawing/2017/decorative" val="1"/>
              </a:ext>
            </a:extLst>
          </p:cNvPr>
          <p:cNvSpPr/>
          <p:nvPr>
            <p:custDataLst>
              <p:tags r:id="rId303"/>
            </p:custDataLst>
          </p:nvPr>
        </p:nvSpPr>
        <p:spPr>
          <a:xfrm>
            <a:off x="14833600" y="60401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06" name="Rectangle 305">
            <a:extLst>
              <a:ext uri="{FF2B5EF4-FFF2-40B4-BE49-F238E27FC236}">
                <a16:creationId xmlns:a16="http://schemas.microsoft.com/office/drawing/2014/main" id="{71B19CE1-1456-FD02-EC17-42754FA7F22D}"/>
              </a:ext>
              <a:ext uri="{C183D7F6-B498-43B3-948B-1728B52AA6E4}">
                <adec:decorative xmlns:adec="http://schemas.microsoft.com/office/drawing/2017/decorative" val="1"/>
              </a:ext>
            </a:extLst>
          </p:cNvPr>
          <p:cNvSpPr/>
          <p:nvPr>
            <p:custDataLst>
              <p:tags r:id="rId304"/>
            </p:custDataLst>
          </p:nvPr>
        </p:nvSpPr>
        <p:spPr>
          <a:xfrm>
            <a:off x="14922500" y="60401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07" name="Rectangle 306">
            <a:extLst>
              <a:ext uri="{FF2B5EF4-FFF2-40B4-BE49-F238E27FC236}">
                <a16:creationId xmlns:a16="http://schemas.microsoft.com/office/drawing/2014/main" id="{9A5206B6-7C72-1021-5F16-58F743EA0721}"/>
              </a:ext>
              <a:ext uri="{C183D7F6-B498-43B3-948B-1728B52AA6E4}">
                <adec:decorative xmlns:adec="http://schemas.microsoft.com/office/drawing/2017/decorative" val="1"/>
              </a:ext>
            </a:extLst>
          </p:cNvPr>
          <p:cNvSpPr/>
          <p:nvPr>
            <p:custDataLst>
              <p:tags r:id="rId305"/>
            </p:custDataLst>
          </p:nvPr>
        </p:nvSpPr>
        <p:spPr>
          <a:xfrm>
            <a:off x="15011400" y="60401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08" name="Rectangle 307">
            <a:extLst>
              <a:ext uri="{FF2B5EF4-FFF2-40B4-BE49-F238E27FC236}">
                <a16:creationId xmlns:a16="http://schemas.microsoft.com/office/drawing/2014/main" id="{B487972C-EA6F-ED44-FDB7-6FDEA2BAA030}"/>
              </a:ext>
              <a:ext uri="{C183D7F6-B498-43B3-948B-1728B52AA6E4}">
                <adec:decorative xmlns:adec="http://schemas.microsoft.com/office/drawing/2017/decorative" val="1"/>
              </a:ext>
            </a:extLst>
          </p:cNvPr>
          <p:cNvSpPr/>
          <p:nvPr>
            <p:custDataLst>
              <p:tags r:id="rId306"/>
            </p:custDataLst>
          </p:nvPr>
        </p:nvSpPr>
        <p:spPr>
          <a:xfrm>
            <a:off x="15100300" y="60401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09" name="Rectangle 308">
            <a:extLst>
              <a:ext uri="{FF2B5EF4-FFF2-40B4-BE49-F238E27FC236}">
                <a16:creationId xmlns:a16="http://schemas.microsoft.com/office/drawing/2014/main" id="{A23C36BD-C715-113C-2653-4A630DD4D502}"/>
              </a:ext>
              <a:ext uri="{C183D7F6-B498-43B3-948B-1728B52AA6E4}">
                <adec:decorative xmlns:adec="http://schemas.microsoft.com/office/drawing/2017/decorative" val="1"/>
              </a:ext>
            </a:extLst>
          </p:cNvPr>
          <p:cNvSpPr/>
          <p:nvPr>
            <p:custDataLst>
              <p:tags r:id="rId307"/>
            </p:custDataLst>
          </p:nvPr>
        </p:nvSpPr>
        <p:spPr>
          <a:xfrm>
            <a:off x="15189200" y="60401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10" name="Rectangle 309">
            <a:extLst>
              <a:ext uri="{FF2B5EF4-FFF2-40B4-BE49-F238E27FC236}">
                <a16:creationId xmlns:a16="http://schemas.microsoft.com/office/drawing/2014/main" id="{3AC4EA94-8E42-AEBC-A177-C98007CFC330}"/>
              </a:ext>
              <a:ext uri="{C183D7F6-B498-43B3-948B-1728B52AA6E4}">
                <adec:decorative xmlns:adec="http://schemas.microsoft.com/office/drawing/2017/decorative" val="1"/>
              </a:ext>
            </a:extLst>
          </p:cNvPr>
          <p:cNvSpPr/>
          <p:nvPr>
            <p:custDataLst>
              <p:tags r:id="rId308"/>
            </p:custDataLst>
          </p:nvPr>
        </p:nvSpPr>
        <p:spPr>
          <a:xfrm>
            <a:off x="15278100" y="60401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11" name="Rectangle 310">
            <a:extLst>
              <a:ext uri="{FF2B5EF4-FFF2-40B4-BE49-F238E27FC236}">
                <a16:creationId xmlns:a16="http://schemas.microsoft.com/office/drawing/2014/main" id="{1F299466-2ACC-C552-8052-F4CD1A984D1A}"/>
              </a:ext>
              <a:ext uri="{C183D7F6-B498-43B3-948B-1728B52AA6E4}">
                <adec:decorative xmlns:adec="http://schemas.microsoft.com/office/drawing/2017/decorative" val="1"/>
              </a:ext>
            </a:extLst>
          </p:cNvPr>
          <p:cNvSpPr/>
          <p:nvPr>
            <p:custDataLst>
              <p:tags r:id="rId309"/>
            </p:custDataLst>
          </p:nvPr>
        </p:nvSpPr>
        <p:spPr>
          <a:xfrm>
            <a:off x="15367000" y="60401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12" name="Rectangle 311">
            <a:extLst>
              <a:ext uri="{FF2B5EF4-FFF2-40B4-BE49-F238E27FC236}">
                <a16:creationId xmlns:a16="http://schemas.microsoft.com/office/drawing/2014/main" id="{DD44ABF6-A150-6034-6A4E-CDFAABED9A4D}"/>
              </a:ext>
              <a:ext uri="{C183D7F6-B498-43B3-948B-1728B52AA6E4}">
                <adec:decorative xmlns:adec="http://schemas.microsoft.com/office/drawing/2017/decorative" val="1"/>
              </a:ext>
            </a:extLst>
          </p:cNvPr>
          <p:cNvSpPr/>
          <p:nvPr>
            <p:custDataLst>
              <p:tags r:id="rId310"/>
            </p:custDataLst>
          </p:nvPr>
        </p:nvSpPr>
        <p:spPr>
          <a:xfrm>
            <a:off x="15455900" y="60401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13" name="Rectangle 312">
            <a:extLst>
              <a:ext uri="{FF2B5EF4-FFF2-40B4-BE49-F238E27FC236}">
                <a16:creationId xmlns:a16="http://schemas.microsoft.com/office/drawing/2014/main" id="{A607F5F0-EA65-E4D1-2D7B-B12C15792A02}"/>
              </a:ext>
              <a:ext uri="{C183D7F6-B498-43B3-948B-1728B52AA6E4}">
                <adec:decorative xmlns:adec="http://schemas.microsoft.com/office/drawing/2017/decorative" val="1"/>
              </a:ext>
            </a:extLst>
          </p:cNvPr>
          <p:cNvSpPr/>
          <p:nvPr>
            <p:custDataLst>
              <p:tags r:id="rId311"/>
            </p:custDataLst>
          </p:nvPr>
        </p:nvSpPr>
        <p:spPr>
          <a:xfrm>
            <a:off x="15544800" y="60401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14" name="Rectangle 313">
            <a:extLst>
              <a:ext uri="{FF2B5EF4-FFF2-40B4-BE49-F238E27FC236}">
                <a16:creationId xmlns:a16="http://schemas.microsoft.com/office/drawing/2014/main" id="{636A4C70-B1AF-1325-7116-DC2856F0EAA4}"/>
              </a:ext>
              <a:ext uri="{C183D7F6-B498-43B3-948B-1728B52AA6E4}">
                <adec:decorative xmlns:adec="http://schemas.microsoft.com/office/drawing/2017/decorative" val="1"/>
              </a:ext>
            </a:extLst>
          </p:cNvPr>
          <p:cNvSpPr/>
          <p:nvPr>
            <p:custDataLst>
              <p:tags r:id="rId312"/>
            </p:custDataLst>
          </p:nvPr>
        </p:nvSpPr>
        <p:spPr>
          <a:xfrm>
            <a:off x="15633700" y="60401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15" name="Rectangle 314">
            <a:extLst>
              <a:ext uri="{FF2B5EF4-FFF2-40B4-BE49-F238E27FC236}">
                <a16:creationId xmlns:a16="http://schemas.microsoft.com/office/drawing/2014/main" id="{B0BB0F56-EF45-3928-ABE9-05A74183A85A}"/>
              </a:ext>
              <a:ext uri="{C183D7F6-B498-43B3-948B-1728B52AA6E4}">
                <adec:decorative xmlns:adec="http://schemas.microsoft.com/office/drawing/2017/decorative" val="1"/>
              </a:ext>
            </a:extLst>
          </p:cNvPr>
          <p:cNvSpPr/>
          <p:nvPr>
            <p:custDataLst>
              <p:tags r:id="rId313"/>
            </p:custDataLst>
          </p:nvPr>
        </p:nvSpPr>
        <p:spPr>
          <a:xfrm>
            <a:off x="15722600" y="60401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16" name="Rectangle 315">
            <a:extLst>
              <a:ext uri="{FF2B5EF4-FFF2-40B4-BE49-F238E27FC236}">
                <a16:creationId xmlns:a16="http://schemas.microsoft.com/office/drawing/2014/main" id="{A7B58FFB-B45F-FD56-D886-BECC922BF646}"/>
              </a:ext>
              <a:ext uri="{C183D7F6-B498-43B3-948B-1728B52AA6E4}">
                <adec:decorative xmlns:adec="http://schemas.microsoft.com/office/drawing/2017/decorative" val="1"/>
              </a:ext>
            </a:extLst>
          </p:cNvPr>
          <p:cNvSpPr/>
          <p:nvPr>
            <p:custDataLst>
              <p:tags r:id="rId314"/>
            </p:custDataLst>
          </p:nvPr>
        </p:nvSpPr>
        <p:spPr>
          <a:xfrm>
            <a:off x="15811500" y="60401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17" name="Rectangle 316">
            <a:extLst>
              <a:ext uri="{FF2B5EF4-FFF2-40B4-BE49-F238E27FC236}">
                <a16:creationId xmlns:a16="http://schemas.microsoft.com/office/drawing/2014/main" id="{7AB09ABC-E78B-57DD-138F-AABD259496D7}"/>
              </a:ext>
              <a:ext uri="{C183D7F6-B498-43B3-948B-1728B52AA6E4}">
                <adec:decorative xmlns:adec="http://schemas.microsoft.com/office/drawing/2017/decorative" val="1"/>
              </a:ext>
            </a:extLst>
          </p:cNvPr>
          <p:cNvSpPr/>
          <p:nvPr>
            <p:custDataLst>
              <p:tags r:id="rId315"/>
            </p:custDataLst>
          </p:nvPr>
        </p:nvSpPr>
        <p:spPr>
          <a:xfrm>
            <a:off x="15900400" y="60401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18" name="Rectangle 317">
            <a:extLst>
              <a:ext uri="{FF2B5EF4-FFF2-40B4-BE49-F238E27FC236}">
                <a16:creationId xmlns:a16="http://schemas.microsoft.com/office/drawing/2014/main" id="{98562B82-1E2B-8363-DCD9-3EDE085AAA1A}"/>
              </a:ext>
              <a:ext uri="{C183D7F6-B498-43B3-948B-1728B52AA6E4}">
                <adec:decorative xmlns:adec="http://schemas.microsoft.com/office/drawing/2017/decorative" val="1"/>
              </a:ext>
            </a:extLst>
          </p:cNvPr>
          <p:cNvSpPr/>
          <p:nvPr>
            <p:custDataLst>
              <p:tags r:id="rId316"/>
            </p:custDataLst>
          </p:nvPr>
        </p:nvSpPr>
        <p:spPr>
          <a:xfrm>
            <a:off x="15989300" y="60401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19" name="Rectangle 318">
            <a:extLst>
              <a:ext uri="{FF2B5EF4-FFF2-40B4-BE49-F238E27FC236}">
                <a16:creationId xmlns:a16="http://schemas.microsoft.com/office/drawing/2014/main" id="{2DFA2669-8FF6-79FA-BA66-FB1BDE2843C1}"/>
              </a:ext>
              <a:ext uri="{C183D7F6-B498-43B3-948B-1728B52AA6E4}">
                <adec:decorative xmlns:adec="http://schemas.microsoft.com/office/drawing/2017/decorative" val="1"/>
              </a:ext>
            </a:extLst>
          </p:cNvPr>
          <p:cNvSpPr/>
          <p:nvPr>
            <p:custDataLst>
              <p:tags r:id="rId317"/>
            </p:custDataLst>
          </p:nvPr>
        </p:nvSpPr>
        <p:spPr>
          <a:xfrm>
            <a:off x="16078200" y="60401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20" name="Rectangle 319">
            <a:extLst>
              <a:ext uri="{FF2B5EF4-FFF2-40B4-BE49-F238E27FC236}">
                <a16:creationId xmlns:a16="http://schemas.microsoft.com/office/drawing/2014/main" id="{B453D5DB-3490-26E8-B879-5FA82A3927F4}"/>
              </a:ext>
              <a:ext uri="{C183D7F6-B498-43B3-948B-1728B52AA6E4}">
                <adec:decorative xmlns:adec="http://schemas.microsoft.com/office/drawing/2017/decorative" val="1"/>
              </a:ext>
            </a:extLst>
          </p:cNvPr>
          <p:cNvSpPr/>
          <p:nvPr>
            <p:custDataLst>
              <p:tags r:id="rId318"/>
            </p:custDataLst>
          </p:nvPr>
        </p:nvSpPr>
        <p:spPr>
          <a:xfrm>
            <a:off x="16167100" y="60401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21" name="Rectangle 320">
            <a:extLst>
              <a:ext uri="{FF2B5EF4-FFF2-40B4-BE49-F238E27FC236}">
                <a16:creationId xmlns:a16="http://schemas.microsoft.com/office/drawing/2014/main" id="{7F909DED-3592-4FA7-DBBB-E69026ECA7D3}"/>
              </a:ext>
              <a:ext uri="{C183D7F6-B498-43B3-948B-1728B52AA6E4}">
                <adec:decorative xmlns:adec="http://schemas.microsoft.com/office/drawing/2017/decorative" val="1"/>
              </a:ext>
            </a:extLst>
          </p:cNvPr>
          <p:cNvSpPr/>
          <p:nvPr>
            <p:custDataLst>
              <p:tags r:id="rId319"/>
            </p:custDataLst>
          </p:nvPr>
        </p:nvSpPr>
        <p:spPr>
          <a:xfrm>
            <a:off x="16256000" y="60401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22" name="Rectangle 321">
            <a:extLst>
              <a:ext uri="{FF2B5EF4-FFF2-40B4-BE49-F238E27FC236}">
                <a16:creationId xmlns:a16="http://schemas.microsoft.com/office/drawing/2014/main" id="{B10343A7-C8F1-CFE6-722C-0D245917157A}"/>
              </a:ext>
              <a:ext uri="{C183D7F6-B498-43B3-948B-1728B52AA6E4}">
                <adec:decorative xmlns:adec="http://schemas.microsoft.com/office/drawing/2017/decorative" val="1"/>
              </a:ext>
            </a:extLst>
          </p:cNvPr>
          <p:cNvSpPr/>
          <p:nvPr>
            <p:custDataLst>
              <p:tags r:id="rId320"/>
            </p:custDataLst>
          </p:nvPr>
        </p:nvSpPr>
        <p:spPr>
          <a:xfrm>
            <a:off x="16344900" y="60401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23" name="Rectangle 322">
            <a:extLst>
              <a:ext uri="{FF2B5EF4-FFF2-40B4-BE49-F238E27FC236}">
                <a16:creationId xmlns:a16="http://schemas.microsoft.com/office/drawing/2014/main" id="{48BE75D7-1609-7079-1133-6B56B43C7DC3}"/>
              </a:ext>
              <a:ext uri="{C183D7F6-B498-43B3-948B-1728B52AA6E4}">
                <adec:decorative xmlns:adec="http://schemas.microsoft.com/office/drawing/2017/decorative" val="1"/>
              </a:ext>
            </a:extLst>
          </p:cNvPr>
          <p:cNvSpPr/>
          <p:nvPr>
            <p:custDataLst>
              <p:tags r:id="rId321"/>
            </p:custDataLst>
          </p:nvPr>
        </p:nvSpPr>
        <p:spPr>
          <a:xfrm>
            <a:off x="13855700" y="61290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24" name="Rectangle 323">
            <a:extLst>
              <a:ext uri="{FF2B5EF4-FFF2-40B4-BE49-F238E27FC236}">
                <a16:creationId xmlns:a16="http://schemas.microsoft.com/office/drawing/2014/main" id="{BF12BA4B-064D-2E67-8703-14EE8415ECB4}"/>
              </a:ext>
              <a:ext uri="{C183D7F6-B498-43B3-948B-1728B52AA6E4}">
                <adec:decorative xmlns:adec="http://schemas.microsoft.com/office/drawing/2017/decorative" val="1"/>
              </a:ext>
            </a:extLst>
          </p:cNvPr>
          <p:cNvSpPr/>
          <p:nvPr>
            <p:custDataLst>
              <p:tags r:id="rId322"/>
            </p:custDataLst>
          </p:nvPr>
        </p:nvSpPr>
        <p:spPr>
          <a:xfrm>
            <a:off x="13944600" y="61290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25" name="Rectangle 324">
            <a:extLst>
              <a:ext uri="{FF2B5EF4-FFF2-40B4-BE49-F238E27FC236}">
                <a16:creationId xmlns:a16="http://schemas.microsoft.com/office/drawing/2014/main" id="{72420AFC-ED39-E961-8B4A-0B1EEAA08F04}"/>
              </a:ext>
              <a:ext uri="{C183D7F6-B498-43B3-948B-1728B52AA6E4}">
                <adec:decorative xmlns:adec="http://schemas.microsoft.com/office/drawing/2017/decorative" val="1"/>
              </a:ext>
            </a:extLst>
          </p:cNvPr>
          <p:cNvSpPr/>
          <p:nvPr>
            <p:custDataLst>
              <p:tags r:id="rId323"/>
            </p:custDataLst>
          </p:nvPr>
        </p:nvSpPr>
        <p:spPr>
          <a:xfrm>
            <a:off x="14033500" y="61290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26" name="Rectangle 325">
            <a:extLst>
              <a:ext uri="{FF2B5EF4-FFF2-40B4-BE49-F238E27FC236}">
                <a16:creationId xmlns:a16="http://schemas.microsoft.com/office/drawing/2014/main" id="{A72B1F8D-8D09-4677-4FFF-98FC0919AB37}"/>
              </a:ext>
              <a:ext uri="{C183D7F6-B498-43B3-948B-1728B52AA6E4}">
                <adec:decorative xmlns:adec="http://schemas.microsoft.com/office/drawing/2017/decorative" val="1"/>
              </a:ext>
            </a:extLst>
          </p:cNvPr>
          <p:cNvSpPr/>
          <p:nvPr>
            <p:custDataLst>
              <p:tags r:id="rId324"/>
            </p:custDataLst>
          </p:nvPr>
        </p:nvSpPr>
        <p:spPr>
          <a:xfrm>
            <a:off x="14122400" y="61290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27" name="Rectangle 326">
            <a:extLst>
              <a:ext uri="{FF2B5EF4-FFF2-40B4-BE49-F238E27FC236}">
                <a16:creationId xmlns:a16="http://schemas.microsoft.com/office/drawing/2014/main" id="{D9C5CC3E-00E8-A1A7-CF8C-B81856D95D39}"/>
              </a:ext>
              <a:ext uri="{C183D7F6-B498-43B3-948B-1728B52AA6E4}">
                <adec:decorative xmlns:adec="http://schemas.microsoft.com/office/drawing/2017/decorative" val="1"/>
              </a:ext>
            </a:extLst>
          </p:cNvPr>
          <p:cNvSpPr/>
          <p:nvPr>
            <p:custDataLst>
              <p:tags r:id="rId325"/>
            </p:custDataLst>
          </p:nvPr>
        </p:nvSpPr>
        <p:spPr>
          <a:xfrm>
            <a:off x="14211300" y="61290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28" name="Rectangle 327">
            <a:extLst>
              <a:ext uri="{FF2B5EF4-FFF2-40B4-BE49-F238E27FC236}">
                <a16:creationId xmlns:a16="http://schemas.microsoft.com/office/drawing/2014/main" id="{CFAAF7CE-FCC1-05A4-D573-DF7D1B0D091B}"/>
              </a:ext>
              <a:ext uri="{C183D7F6-B498-43B3-948B-1728B52AA6E4}">
                <adec:decorative xmlns:adec="http://schemas.microsoft.com/office/drawing/2017/decorative" val="1"/>
              </a:ext>
            </a:extLst>
          </p:cNvPr>
          <p:cNvSpPr/>
          <p:nvPr>
            <p:custDataLst>
              <p:tags r:id="rId326"/>
            </p:custDataLst>
          </p:nvPr>
        </p:nvSpPr>
        <p:spPr>
          <a:xfrm>
            <a:off x="14300200" y="61290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29" name="Rectangle 328">
            <a:extLst>
              <a:ext uri="{FF2B5EF4-FFF2-40B4-BE49-F238E27FC236}">
                <a16:creationId xmlns:a16="http://schemas.microsoft.com/office/drawing/2014/main" id="{2BF329B7-9813-8873-455A-26DD1DFEA95B}"/>
              </a:ext>
              <a:ext uri="{C183D7F6-B498-43B3-948B-1728B52AA6E4}">
                <adec:decorative xmlns:adec="http://schemas.microsoft.com/office/drawing/2017/decorative" val="1"/>
              </a:ext>
            </a:extLst>
          </p:cNvPr>
          <p:cNvSpPr/>
          <p:nvPr>
            <p:custDataLst>
              <p:tags r:id="rId327"/>
            </p:custDataLst>
          </p:nvPr>
        </p:nvSpPr>
        <p:spPr>
          <a:xfrm>
            <a:off x="14389100" y="61290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30" name="Rectangle 329">
            <a:extLst>
              <a:ext uri="{FF2B5EF4-FFF2-40B4-BE49-F238E27FC236}">
                <a16:creationId xmlns:a16="http://schemas.microsoft.com/office/drawing/2014/main" id="{9D3AA59C-68FD-0D1F-E7B7-C0BF6F9BFA1A}"/>
              </a:ext>
              <a:ext uri="{C183D7F6-B498-43B3-948B-1728B52AA6E4}">
                <adec:decorative xmlns:adec="http://schemas.microsoft.com/office/drawing/2017/decorative" val="1"/>
              </a:ext>
            </a:extLst>
          </p:cNvPr>
          <p:cNvSpPr/>
          <p:nvPr>
            <p:custDataLst>
              <p:tags r:id="rId328"/>
            </p:custDataLst>
          </p:nvPr>
        </p:nvSpPr>
        <p:spPr>
          <a:xfrm>
            <a:off x="14478000" y="61290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31" name="Rectangle 330">
            <a:extLst>
              <a:ext uri="{FF2B5EF4-FFF2-40B4-BE49-F238E27FC236}">
                <a16:creationId xmlns:a16="http://schemas.microsoft.com/office/drawing/2014/main" id="{217EB908-6A78-DB70-E341-6DC5E17611E0}"/>
              </a:ext>
              <a:ext uri="{C183D7F6-B498-43B3-948B-1728B52AA6E4}">
                <adec:decorative xmlns:adec="http://schemas.microsoft.com/office/drawing/2017/decorative" val="1"/>
              </a:ext>
            </a:extLst>
          </p:cNvPr>
          <p:cNvSpPr/>
          <p:nvPr>
            <p:custDataLst>
              <p:tags r:id="rId329"/>
            </p:custDataLst>
          </p:nvPr>
        </p:nvSpPr>
        <p:spPr>
          <a:xfrm>
            <a:off x="14566900" y="61290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32" name="Rectangle 331">
            <a:extLst>
              <a:ext uri="{FF2B5EF4-FFF2-40B4-BE49-F238E27FC236}">
                <a16:creationId xmlns:a16="http://schemas.microsoft.com/office/drawing/2014/main" id="{74FC1347-5FCE-52E0-9FBE-8E02F8EFBB40}"/>
              </a:ext>
              <a:ext uri="{C183D7F6-B498-43B3-948B-1728B52AA6E4}">
                <adec:decorative xmlns:adec="http://schemas.microsoft.com/office/drawing/2017/decorative" val="1"/>
              </a:ext>
            </a:extLst>
          </p:cNvPr>
          <p:cNvSpPr/>
          <p:nvPr>
            <p:custDataLst>
              <p:tags r:id="rId330"/>
            </p:custDataLst>
          </p:nvPr>
        </p:nvSpPr>
        <p:spPr>
          <a:xfrm>
            <a:off x="14655800" y="61290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33" name="Rectangle 332">
            <a:extLst>
              <a:ext uri="{FF2B5EF4-FFF2-40B4-BE49-F238E27FC236}">
                <a16:creationId xmlns:a16="http://schemas.microsoft.com/office/drawing/2014/main" id="{3F5E7735-6E6A-9AA8-B053-87687314FE20}"/>
              </a:ext>
              <a:ext uri="{C183D7F6-B498-43B3-948B-1728B52AA6E4}">
                <adec:decorative xmlns:adec="http://schemas.microsoft.com/office/drawing/2017/decorative" val="1"/>
              </a:ext>
            </a:extLst>
          </p:cNvPr>
          <p:cNvSpPr/>
          <p:nvPr>
            <p:custDataLst>
              <p:tags r:id="rId331"/>
            </p:custDataLst>
          </p:nvPr>
        </p:nvSpPr>
        <p:spPr>
          <a:xfrm>
            <a:off x="14744700" y="61290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34" name="Rectangle 333">
            <a:extLst>
              <a:ext uri="{FF2B5EF4-FFF2-40B4-BE49-F238E27FC236}">
                <a16:creationId xmlns:a16="http://schemas.microsoft.com/office/drawing/2014/main" id="{CA61E7F7-DE60-726D-314F-B9DADCFDF46F}"/>
              </a:ext>
              <a:ext uri="{C183D7F6-B498-43B3-948B-1728B52AA6E4}">
                <adec:decorative xmlns:adec="http://schemas.microsoft.com/office/drawing/2017/decorative" val="1"/>
              </a:ext>
            </a:extLst>
          </p:cNvPr>
          <p:cNvSpPr/>
          <p:nvPr>
            <p:custDataLst>
              <p:tags r:id="rId332"/>
            </p:custDataLst>
          </p:nvPr>
        </p:nvSpPr>
        <p:spPr>
          <a:xfrm>
            <a:off x="14833600" y="61290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35" name="Rectangle 334">
            <a:extLst>
              <a:ext uri="{FF2B5EF4-FFF2-40B4-BE49-F238E27FC236}">
                <a16:creationId xmlns:a16="http://schemas.microsoft.com/office/drawing/2014/main" id="{B90D504A-60BF-0ECD-6588-4B4774967FC9}"/>
              </a:ext>
              <a:ext uri="{C183D7F6-B498-43B3-948B-1728B52AA6E4}">
                <adec:decorative xmlns:adec="http://schemas.microsoft.com/office/drawing/2017/decorative" val="1"/>
              </a:ext>
            </a:extLst>
          </p:cNvPr>
          <p:cNvSpPr/>
          <p:nvPr>
            <p:custDataLst>
              <p:tags r:id="rId333"/>
            </p:custDataLst>
          </p:nvPr>
        </p:nvSpPr>
        <p:spPr>
          <a:xfrm>
            <a:off x="14922500" y="61290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36" name="Rectangle 335">
            <a:extLst>
              <a:ext uri="{FF2B5EF4-FFF2-40B4-BE49-F238E27FC236}">
                <a16:creationId xmlns:a16="http://schemas.microsoft.com/office/drawing/2014/main" id="{A2554656-38CD-93CA-0657-C18F309920C9}"/>
              </a:ext>
              <a:ext uri="{C183D7F6-B498-43B3-948B-1728B52AA6E4}">
                <adec:decorative xmlns:adec="http://schemas.microsoft.com/office/drawing/2017/decorative" val="1"/>
              </a:ext>
            </a:extLst>
          </p:cNvPr>
          <p:cNvSpPr/>
          <p:nvPr>
            <p:custDataLst>
              <p:tags r:id="rId334"/>
            </p:custDataLst>
          </p:nvPr>
        </p:nvSpPr>
        <p:spPr>
          <a:xfrm>
            <a:off x="15011400" y="61290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37" name="Rectangle 336">
            <a:extLst>
              <a:ext uri="{FF2B5EF4-FFF2-40B4-BE49-F238E27FC236}">
                <a16:creationId xmlns:a16="http://schemas.microsoft.com/office/drawing/2014/main" id="{827A2E00-9D2B-E942-BF68-18ED2155456F}"/>
              </a:ext>
              <a:ext uri="{C183D7F6-B498-43B3-948B-1728B52AA6E4}">
                <adec:decorative xmlns:adec="http://schemas.microsoft.com/office/drawing/2017/decorative" val="1"/>
              </a:ext>
            </a:extLst>
          </p:cNvPr>
          <p:cNvSpPr/>
          <p:nvPr>
            <p:custDataLst>
              <p:tags r:id="rId335"/>
            </p:custDataLst>
          </p:nvPr>
        </p:nvSpPr>
        <p:spPr>
          <a:xfrm>
            <a:off x="15100300" y="61290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38" name="Rectangle 337">
            <a:extLst>
              <a:ext uri="{FF2B5EF4-FFF2-40B4-BE49-F238E27FC236}">
                <a16:creationId xmlns:a16="http://schemas.microsoft.com/office/drawing/2014/main" id="{A5EE6BB3-350A-BD25-71C3-56E4B2FEAAD4}"/>
              </a:ext>
              <a:ext uri="{C183D7F6-B498-43B3-948B-1728B52AA6E4}">
                <adec:decorative xmlns:adec="http://schemas.microsoft.com/office/drawing/2017/decorative" val="1"/>
              </a:ext>
            </a:extLst>
          </p:cNvPr>
          <p:cNvSpPr/>
          <p:nvPr>
            <p:custDataLst>
              <p:tags r:id="rId336"/>
            </p:custDataLst>
          </p:nvPr>
        </p:nvSpPr>
        <p:spPr>
          <a:xfrm>
            <a:off x="15189200" y="61290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39" name="Rectangle 338">
            <a:extLst>
              <a:ext uri="{FF2B5EF4-FFF2-40B4-BE49-F238E27FC236}">
                <a16:creationId xmlns:a16="http://schemas.microsoft.com/office/drawing/2014/main" id="{041B023C-18FA-52A6-B90D-C2B426413911}"/>
              </a:ext>
              <a:ext uri="{C183D7F6-B498-43B3-948B-1728B52AA6E4}">
                <adec:decorative xmlns:adec="http://schemas.microsoft.com/office/drawing/2017/decorative" val="1"/>
              </a:ext>
            </a:extLst>
          </p:cNvPr>
          <p:cNvSpPr/>
          <p:nvPr>
            <p:custDataLst>
              <p:tags r:id="rId337"/>
            </p:custDataLst>
          </p:nvPr>
        </p:nvSpPr>
        <p:spPr>
          <a:xfrm>
            <a:off x="15278100" y="61290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40" name="Rectangle 339">
            <a:extLst>
              <a:ext uri="{FF2B5EF4-FFF2-40B4-BE49-F238E27FC236}">
                <a16:creationId xmlns:a16="http://schemas.microsoft.com/office/drawing/2014/main" id="{0FFE124E-E495-FEEB-1659-53C6206A6CE4}"/>
              </a:ext>
              <a:ext uri="{C183D7F6-B498-43B3-948B-1728B52AA6E4}">
                <adec:decorative xmlns:adec="http://schemas.microsoft.com/office/drawing/2017/decorative" val="1"/>
              </a:ext>
            </a:extLst>
          </p:cNvPr>
          <p:cNvSpPr/>
          <p:nvPr>
            <p:custDataLst>
              <p:tags r:id="rId338"/>
            </p:custDataLst>
          </p:nvPr>
        </p:nvSpPr>
        <p:spPr>
          <a:xfrm>
            <a:off x="15367000" y="61290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41" name="Rectangle 340">
            <a:extLst>
              <a:ext uri="{FF2B5EF4-FFF2-40B4-BE49-F238E27FC236}">
                <a16:creationId xmlns:a16="http://schemas.microsoft.com/office/drawing/2014/main" id="{6874C576-33C6-59DE-76B8-412B2F90184C}"/>
              </a:ext>
              <a:ext uri="{C183D7F6-B498-43B3-948B-1728B52AA6E4}">
                <adec:decorative xmlns:adec="http://schemas.microsoft.com/office/drawing/2017/decorative" val="1"/>
              </a:ext>
            </a:extLst>
          </p:cNvPr>
          <p:cNvSpPr/>
          <p:nvPr>
            <p:custDataLst>
              <p:tags r:id="rId339"/>
            </p:custDataLst>
          </p:nvPr>
        </p:nvSpPr>
        <p:spPr>
          <a:xfrm>
            <a:off x="15455900" y="61290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42" name="Rectangle 341">
            <a:extLst>
              <a:ext uri="{FF2B5EF4-FFF2-40B4-BE49-F238E27FC236}">
                <a16:creationId xmlns:a16="http://schemas.microsoft.com/office/drawing/2014/main" id="{11FD823C-0ED3-3683-95C9-11A3D943A9D8}"/>
              </a:ext>
              <a:ext uri="{C183D7F6-B498-43B3-948B-1728B52AA6E4}">
                <adec:decorative xmlns:adec="http://schemas.microsoft.com/office/drawing/2017/decorative" val="1"/>
              </a:ext>
            </a:extLst>
          </p:cNvPr>
          <p:cNvSpPr/>
          <p:nvPr>
            <p:custDataLst>
              <p:tags r:id="rId340"/>
            </p:custDataLst>
          </p:nvPr>
        </p:nvSpPr>
        <p:spPr>
          <a:xfrm>
            <a:off x="15544800" y="61290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43" name="Rectangle 342">
            <a:extLst>
              <a:ext uri="{FF2B5EF4-FFF2-40B4-BE49-F238E27FC236}">
                <a16:creationId xmlns:a16="http://schemas.microsoft.com/office/drawing/2014/main" id="{D18C3EAA-BB6A-854A-CF8E-9874DBB95160}"/>
              </a:ext>
              <a:ext uri="{C183D7F6-B498-43B3-948B-1728B52AA6E4}">
                <adec:decorative xmlns:adec="http://schemas.microsoft.com/office/drawing/2017/decorative" val="1"/>
              </a:ext>
            </a:extLst>
          </p:cNvPr>
          <p:cNvSpPr/>
          <p:nvPr>
            <p:custDataLst>
              <p:tags r:id="rId341"/>
            </p:custDataLst>
          </p:nvPr>
        </p:nvSpPr>
        <p:spPr>
          <a:xfrm>
            <a:off x="15633700" y="61290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44" name="Rectangle 343">
            <a:extLst>
              <a:ext uri="{FF2B5EF4-FFF2-40B4-BE49-F238E27FC236}">
                <a16:creationId xmlns:a16="http://schemas.microsoft.com/office/drawing/2014/main" id="{505A129C-6F2E-C63D-7BDE-442EA094517C}"/>
              </a:ext>
              <a:ext uri="{C183D7F6-B498-43B3-948B-1728B52AA6E4}">
                <adec:decorative xmlns:adec="http://schemas.microsoft.com/office/drawing/2017/decorative" val="1"/>
              </a:ext>
            </a:extLst>
          </p:cNvPr>
          <p:cNvSpPr/>
          <p:nvPr>
            <p:custDataLst>
              <p:tags r:id="rId342"/>
            </p:custDataLst>
          </p:nvPr>
        </p:nvSpPr>
        <p:spPr>
          <a:xfrm>
            <a:off x="15722600" y="61290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45" name="Rectangle 344">
            <a:extLst>
              <a:ext uri="{FF2B5EF4-FFF2-40B4-BE49-F238E27FC236}">
                <a16:creationId xmlns:a16="http://schemas.microsoft.com/office/drawing/2014/main" id="{D4F6EF61-DCF0-E764-2240-768A88B785C5}"/>
              </a:ext>
              <a:ext uri="{C183D7F6-B498-43B3-948B-1728B52AA6E4}">
                <adec:decorative xmlns:adec="http://schemas.microsoft.com/office/drawing/2017/decorative" val="1"/>
              </a:ext>
            </a:extLst>
          </p:cNvPr>
          <p:cNvSpPr/>
          <p:nvPr>
            <p:custDataLst>
              <p:tags r:id="rId343"/>
            </p:custDataLst>
          </p:nvPr>
        </p:nvSpPr>
        <p:spPr>
          <a:xfrm>
            <a:off x="15811500" y="61290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46" name="Rectangle 345">
            <a:extLst>
              <a:ext uri="{FF2B5EF4-FFF2-40B4-BE49-F238E27FC236}">
                <a16:creationId xmlns:a16="http://schemas.microsoft.com/office/drawing/2014/main" id="{44D97AFA-CAFD-3509-C93D-72044B2F5CB0}"/>
              </a:ext>
              <a:ext uri="{C183D7F6-B498-43B3-948B-1728B52AA6E4}">
                <adec:decorative xmlns:adec="http://schemas.microsoft.com/office/drawing/2017/decorative" val="1"/>
              </a:ext>
            </a:extLst>
          </p:cNvPr>
          <p:cNvSpPr/>
          <p:nvPr>
            <p:custDataLst>
              <p:tags r:id="rId344"/>
            </p:custDataLst>
          </p:nvPr>
        </p:nvSpPr>
        <p:spPr>
          <a:xfrm>
            <a:off x="15900400" y="61290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47" name="Rectangle 346">
            <a:extLst>
              <a:ext uri="{FF2B5EF4-FFF2-40B4-BE49-F238E27FC236}">
                <a16:creationId xmlns:a16="http://schemas.microsoft.com/office/drawing/2014/main" id="{85350F5B-3B4A-CE21-9EFD-0BF374A32D9A}"/>
              </a:ext>
              <a:ext uri="{C183D7F6-B498-43B3-948B-1728B52AA6E4}">
                <adec:decorative xmlns:adec="http://schemas.microsoft.com/office/drawing/2017/decorative" val="1"/>
              </a:ext>
            </a:extLst>
          </p:cNvPr>
          <p:cNvSpPr/>
          <p:nvPr>
            <p:custDataLst>
              <p:tags r:id="rId345"/>
            </p:custDataLst>
          </p:nvPr>
        </p:nvSpPr>
        <p:spPr>
          <a:xfrm>
            <a:off x="15989300" y="61290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48" name="Rectangle 347">
            <a:extLst>
              <a:ext uri="{FF2B5EF4-FFF2-40B4-BE49-F238E27FC236}">
                <a16:creationId xmlns:a16="http://schemas.microsoft.com/office/drawing/2014/main" id="{CCB1C18D-F117-DBB0-EC71-F195DB3D8CA5}"/>
              </a:ext>
              <a:ext uri="{C183D7F6-B498-43B3-948B-1728B52AA6E4}">
                <adec:decorative xmlns:adec="http://schemas.microsoft.com/office/drawing/2017/decorative" val="1"/>
              </a:ext>
            </a:extLst>
          </p:cNvPr>
          <p:cNvSpPr/>
          <p:nvPr>
            <p:custDataLst>
              <p:tags r:id="rId346"/>
            </p:custDataLst>
          </p:nvPr>
        </p:nvSpPr>
        <p:spPr>
          <a:xfrm>
            <a:off x="16078200" y="61290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49" name="Rectangle 348">
            <a:extLst>
              <a:ext uri="{FF2B5EF4-FFF2-40B4-BE49-F238E27FC236}">
                <a16:creationId xmlns:a16="http://schemas.microsoft.com/office/drawing/2014/main" id="{6B9D1D3C-932A-97FE-7226-1EE1B71B5D35}"/>
              </a:ext>
              <a:ext uri="{C183D7F6-B498-43B3-948B-1728B52AA6E4}">
                <adec:decorative xmlns:adec="http://schemas.microsoft.com/office/drawing/2017/decorative" val="1"/>
              </a:ext>
            </a:extLst>
          </p:cNvPr>
          <p:cNvSpPr/>
          <p:nvPr>
            <p:custDataLst>
              <p:tags r:id="rId347"/>
            </p:custDataLst>
          </p:nvPr>
        </p:nvSpPr>
        <p:spPr>
          <a:xfrm>
            <a:off x="16167100" y="61290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50" name="Rectangle 349">
            <a:extLst>
              <a:ext uri="{FF2B5EF4-FFF2-40B4-BE49-F238E27FC236}">
                <a16:creationId xmlns:a16="http://schemas.microsoft.com/office/drawing/2014/main" id="{0F7D07DA-34D0-4EDD-F98F-2C413116BB38}"/>
              </a:ext>
              <a:ext uri="{C183D7F6-B498-43B3-948B-1728B52AA6E4}">
                <adec:decorative xmlns:adec="http://schemas.microsoft.com/office/drawing/2017/decorative" val="1"/>
              </a:ext>
            </a:extLst>
          </p:cNvPr>
          <p:cNvSpPr/>
          <p:nvPr>
            <p:custDataLst>
              <p:tags r:id="rId348"/>
            </p:custDataLst>
          </p:nvPr>
        </p:nvSpPr>
        <p:spPr>
          <a:xfrm>
            <a:off x="16256000" y="61290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51" name="Rectangle 350">
            <a:extLst>
              <a:ext uri="{FF2B5EF4-FFF2-40B4-BE49-F238E27FC236}">
                <a16:creationId xmlns:a16="http://schemas.microsoft.com/office/drawing/2014/main" id="{6A400ACA-926B-2526-E6DC-682D89363D6C}"/>
              </a:ext>
              <a:ext uri="{C183D7F6-B498-43B3-948B-1728B52AA6E4}">
                <adec:decorative xmlns:adec="http://schemas.microsoft.com/office/drawing/2017/decorative" val="1"/>
              </a:ext>
            </a:extLst>
          </p:cNvPr>
          <p:cNvSpPr/>
          <p:nvPr>
            <p:custDataLst>
              <p:tags r:id="rId349"/>
            </p:custDataLst>
          </p:nvPr>
        </p:nvSpPr>
        <p:spPr>
          <a:xfrm>
            <a:off x="16344900" y="61290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52" name="Rectangle 351">
            <a:extLst>
              <a:ext uri="{FF2B5EF4-FFF2-40B4-BE49-F238E27FC236}">
                <a16:creationId xmlns:a16="http://schemas.microsoft.com/office/drawing/2014/main" id="{99A1B4CA-AD45-1F19-595C-5671E1668457}"/>
              </a:ext>
              <a:ext uri="{C183D7F6-B498-43B3-948B-1728B52AA6E4}">
                <adec:decorative xmlns:adec="http://schemas.microsoft.com/office/drawing/2017/decorative" val="1"/>
              </a:ext>
            </a:extLst>
          </p:cNvPr>
          <p:cNvSpPr/>
          <p:nvPr>
            <p:custDataLst>
              <p:tags r:id="rId350"/>
            </p:custDataLst>
          </p:nvPr>
        </p:nvSpPr>
        <p:spPr>
          <a:xfrm>
            <a:off x="16433800" y="61290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53" name="Rectangle 352">
            <a:extLst>
              <a:ext uri="{FF2B5EF4-FFF2-40B4-BE49-F238E27FC236}">
                <a16:creationId xmlns:a16="http://schemas.microsoft.com/office/drawing/2014/main" id="{F419F632-65D9-6C88-553B-F20C24797543}"/>
              </a:ext>
              <a:ext uri="{C183D7F6-B498-43B3-948B-1728B52AA6E4}">
                <adec:decorative xmlns:adec="http://schemas.microsoft.com/office/drawing/2017/decorative" val="1"/>
              </a:ext>
            </a:extLst>
          </p:cNvPr>
          <p:cNvSpPr/>
          <p:nvPr>
            <p:custDataLst>
              <p:tags r:id="rId351"/>
            </p:custDataLst>
          </p:nvPr>
        </p:nvSpPr>
        <p:spPr>
          <a:xfrm>
            <a:off x="13855700" y="62179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54" name="Rectangle 353">
            <a:extLst>
              <a:ext uri="{FF2B5EF4-FFF2-40B4-BE49-F238E27FC236}">
                <a16:creationId xmlns:a16="http://schemas.microsoft.com/office/drawing/2014/main" id="{3B117163-135A-8D22-B9FC-6AA17E33D6F1}"/>
              </a:ext>
              <a:ext uri="{C183D7F6-B498-43B3-948B-1728B52AA6E4}">
                <adec:decorative xmlns:adec="http://schemas.microsoft.com/office/drawing/2017/decorative" val="1"/>
              </a:ext>
            </a:extLst>
          </p:cNvPr>
          <p:cNvSpPr/>
          <p:nvPr>
            <p:custDataLst>
              <p:tags r:id="rId352"/>
            </p:custDataLst>
          </p:nvPr>
        </p:nvSpPr>
        <p:spPr>
          <a:xfrm>
            <a:off x="13944600" y="62179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55" name="Rectangle 354">
            <a:extLst>
              <a:ext uri="{FF2B5EF4-FFF2-40B4-BE49-F238E27FC236}">
                <a16:creationId xmlns:a16="http://schemas.microsoft.com/office/drawing/2014/main" id="{94E9DDCF-2D60-9F28-FCF1-259445FA1C69}"/>
              </a:ext>
              <a:ext uri="{C183D7F6-B498-43B3-948B-1728B52AA6E4}">
                <adec:decorative xmlns:adec="http://schemas.microsoft.com/office/drawing/2017/decorative" val="1"/>
              </a:ext>
            </a:extLst>
          </p:cNvPr>
          <p:cNvSpPr/>
          <p:nvPr>
            <p:custDataLst>
              <p:tags r:id="rId353"/>
            </p:custDataLst>
          </p:nvPr>
        </p:nvSpPr>
        <p:spPr>
          <a:xfrm>
            <a:off x="14033500" y="62179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56" name="Rectangle 355">
            <a:extLst>
              <a:ext uri="{FF2B5EF4-FFF2-40B4-BE49-F238E27FC236}">
                <a16:creationId xmlns:a16="http://schemas.microsoft.com/office/drawing/2014/main" id="{96A6FA08-5855-18DD-AA5C-196C6DD80DC0}"/>
              </a:ext>
              <a:ext uri="{C183D7F6-B498-43B3-948B-1728B52AA6E4}">
                <adec:decorative xmlns:adec="http://schemas.microsoft.com/office/drawing/2017/decorative" val="1"/>
              </a:ext>
            </a:extLst>
          </p:cNvPr>
          <p:cNvSpPr/>
          <p:nvPr>
            <p:custDataLst>
              <p:tags r:id="rId354"/>
            </p:custDataLst>
          </p:nvPr>
        </p:nvSpPr>
        <p:spPr>
          <a:xfrm>
            <a:off x="14122400" y="62179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57" name="Rectangle 356">
            <a:extLst>
              <a:ext uri="{FF2B5EF4-FFF2-40B4-BE49-F238E27FC236}">
                <a16:creationId xmlns:a16="http://schemas.microsoft.com/office/drawing/2014/main" id="{4818728E-70CF-1DBB-C2E9-3D8527EDBEA4}"/>
              </a:ext>
              <a:ext uri="{C183D7F6-B498-43B3-948B-1728B52AA6E4}">
                <adec:decorative xmlns:adec="http://schemas.microsoft.com/office/drawing/2017/decorative" val="1"/>
              </a:ext>
            </a:extLst>
          </p:cNvPr>
          <p:cNvSpPr/>
          <p:nvPr>
            <p:custDataLst>
              <p:tags r:id="rId355"/>
            </p:custDataLst>
          </p:nvPr>
        </p:nvSpPr>
        <p:spPr>
          <a:xfrm>
            <a:off x="14211300" y="62179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58" name="Rectangle 357">
            <a:extLst>
              <a:ext uri="{FF2B5EF4-FFF2-40B4-BE49-F238E27FC236}">
                <a16:creationId xmlns:a16="http://schemas.microsoft.com/office/drawing/2014/main" id="{2F989769-2466-89F4-AA52-DD98E66DA83E}"/>
              </a:ext>
              <a:ext uri="{C183D7F6-B498-43B3-948B-1728B52AA6E4}">
                <adec:decorative xmlns:adec="http://schemas.microsoft.com/office/drawing/2017/decorative" val="1"/>
              </a:ext>
            </a:extLst>
          </p:cNvPr>
          <p:cNvSpPr/>
          <p:nvPr>
            <p:custDataLst>
              <p:tags r:id="rId356"/>
            </p:custDataLst>
          </p:nvPr>
        </p:nvSpPr>
        <p:spPr>
          <a:xfrm>
            <a:off x="14300200" y="62179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59" name="Rectangle 358">
            <a:extLst>
              <a:ext uri="{FF2B5EF4-FFF2-40B4-BE49-F238E27FC236}">
                <a16:creationId xmlns:a16="http://schemas.microsoft.com/office/drawing/2014/main" id="{67CDFC4C-DEBE-956B-F4A4-DDD57A350ECF}"/>
              </a:ext>
              <a:ext uri="{C183D7F6-B498-43B3-948B-1728B52AA6E4}">
                <adec:decorative xmlns:adec="http://schemas.microsoft.com/office/drawing/2017/decorative" val="1"/>
              </a:ext>
            </a:extLst>
          </p:cNvPr>
          <p:cNvSpPr/>
          <p:nvPr>
            <p:custDataLst>
              <p:tags r:id="rId357"/>
            </p:custDataLst>
          </p:nvPr>
        </p:nvSpPr>
        <p:spPr>
          <a:xfrm>
            <a:off x="14389100" y="62179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60" name="Rectangle 359">
            <a:extLst>
              <a:ext uri="{FF2B5EF4-FFF2-40B4-BE49-F238E27FC236}">
                <a16:creationId xmlns:a16="http://schemas.microsoft.com/office/drawing/2014/main" id="{982B207A-4BCA-368D-3764-9DD03364A058}"/>
              </a:ext>
              <a:ext uri="{C183D7F6-B498-43B3-948B-1728B52AA6E4}">
                <adec:decorative xmlns:adec="http://schemas.microsoft.com/office/drawing/2017/decorative" val="1"/>
              </a:ext>
            </a:extLst>
          </p:cNvPr>
          <p:cNvSpPr/>
          <p:nvPr>
            <p:custDataLst>
              <p:tags r:id="rId358"/>
            </p:custDataLst>
          </p:nvPr>
        </p:nvSpPr>
        <p:spPr>
          <a:xfrm>
            <a:off x="14478000" y="62179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61" name="Rectangle 360">
            <a:extLst>
              <a:ext uri="{FF2B5EF4-FFF2-40B4-BE49-F238E27FC236}">
                <a16:creationId xmlns:a16="http://schemas.microsoft.com/office/drawing/2014/main" id="{527F90C3-D67F-D463-FDF2-4EC3B084C0D8}"/>
              </a:ext>
              <a:ext uri="{C183D7F6-B498-43B3-948B-1728B52AA6E4}">
                <adec:decorative xmlns:adec="http://schemas.microsoft.com/office/drawing/2017/decorative" val="1"/>
              </a:ext>
            </a:extLst>
          </p:cNvPr>
          <p:cNvSpPr/>
          <p:nvPr>
            <p:custDataLst>
              <p:tags r:id="rId359"/>
            </p:custDataLst>
          </p:nvPr>
        </p:nvSpPr>
        <p:spPr>
          <a:xfrm>
            <a:off x="14566900" y="62179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62" name="Rectangle 361">
            <a:extLst>
              <a:ext uri="{FF2B5EF4-FFF2-40B4-BE49-F238E27FC236}">
                <a16:creationId xmlns:a16="http://schemas.microsoft.com/office/drawing/2014/main" id="{548640E3-4D85-0365-0449-DC6CE0838D31}"/>
              </a:ext>
              <a:ext uri="{C183D7F6-B498-43B3-948B-1728B52AA6E4}">
                <adec:decorative xmlns:adec="http://schemas.microsoft.com/office/drawing/2017/decorative" val="1"/>
              </a:ext>
            </a:extLst>
          </p:cNvPr>
          <p:cNvSpPr/>
          <p:nvPr>
            <p:custDataLst>
              <p:tags r:id="rId360"/>
            </p:custDataLst>
          </p:nvPr>
        </p:nvSpPr>
        <p:spPr>
          <a:xfrm>
            <a:off x="14655800" y="62179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63" name="Rectangle 362">
            <a:extLst>
              <a:ext uri="{FF2B5EF4-FFF2-40B4-BE49-F238E27FC236}">
                <a16:creationId xmlns:a16="http://schemas.microsoft.com/office/drawing/2014/main" id="{FD905947-1669-3C1C-14A7-477577AEFB96}"/>
              </a:ext>
              <a:ext uri="{C183D7F6-B498-43B3-948B-1728B52AA6E4}">
                <adec:decorative xmlns:adec="http://schemas.microsoft.com/office/drawing/2017/decorative" val="1"/>
              </a:ext>
            </a:extLst>
          </p:cNvPr>
          <p:cNvSpPr/>
          <p:nvPr>
            <p:custDataLst>
              <p:tags r:id="rId361"/>
            </p:custDataLst>
          </p:nvPr>
        </p:nvSpPr>
        <p:spPr>
          <a:xfrm>
            <a:off x="14744700" y="62179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64" name="Rectangle 363">
            <a:extLst>
              <a:ext uri="{FF2B5EF4-FFF2-40B4-BE49-F238E27FC236}">
                <a16:creationId xmlns:a16="http://schemas.microsoft.com/office/drawing/2014/main" id="{77714020-0E56-215B-E59A-D53544121A8B}"/>
              </a:ext>
              <a:ext uri="{C183D7F6-B498-43B3-948B-1728B52AA6E4}">
                <adec:decorative xmlns:adec="http://schemas.microsoft.com/office/drawing/2017/decorative" val="1"/>
              </a:ext>
            </a:extLst>
          </p:cNvPr>
          <p:cNvSpPr/>
          <p:nvPr>
            <p:custDataLst>
              <p:tags r:id="rId362"/>
            </p:custDataLst>
          </p:nvPr>
        </p:nvSpPr>
        <p:spPr>
          <a:xfrm>
            <a:off x="14833600" y="62179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65" name="Rectangle 364">
            <a:extLst>
              <a:ext uri="{FF2B5EF4-FFF2-40B4-BE49-F238E27FC236}">
                <a16:creationId xmlns:a16="http://schemas.microsoft.com/office/drawing/2014/main" id="{17146673-BF79-2A93-6701-E0B51E938680}"/>
              </a:ext>
              <a:ext uri="{C183D7F6-B498-43B3-948B-1728B52AA6E4}">
                <adec:decorative xmlns:adec="http://schemas.microsoft.com/office/drawing/2017/decorative" val="1"/>
              </a:ext>
            </a:extLst>
          </p:cNvPr>
          <p:cNvSpPr/>
          <p:nvPr>
            <p:custDataLst>
              <p:tags r:id="rId363"/>
            </p:custDataLst>
          </p:nvPr>
        </p:nvSpPr>
        <p:spPr>
          <a:xfrm>
            <a:off x="14922500" y="62179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66" name="Rectangle 365">
            <a:extLst>
              <a:ext uri="{FF2B5EF4-FFF2-40B4-BE49-F238E27FC236}">
                <a16:creationId xmlns:a16="http://schemas.microsoft.com/office/drawing/2014/main" id="{93D02B53-8CD8-5C5A-D0BE-C89A6998E507}"/>
              </a:ext>
              <a:ext uri="{C183D7F6-B498-43B3-948B-1728B52AA6E4}">
                <adec:decorative xmlns:adec="http://schemas.microsoft.com/office/drawing/2017/decorative" val="1"/>
              </a:ext>
            </a:extLst>
          </p:cNvPr>
          <p:cNvSpPr/>
          <p:nvPr>
            <p:custDataLst>
              <p:tags r:id="rId364"/>
            </p:custDataLst>
          </p:nvPr>
        </p:nvSpPr>
        <p:spPr>
          <a:xfrm>
            <a:off x="15011400" y="62179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67" name="Rectangle 366">
            <a:extLst>
              <a:ext uri="{FF2B5EF4-FFF2-40B4-BE49-F238E27FC236}">
                <a16:creationId xmlns:a16="http://schemas.microsoft.com/office/drawing/2014/main" id="{43700EC8-CC72-5E8C-4950-43643FADF35E}"/>
              </a:ext>
              <a:ext uri="{C183D7F6-B498-43B3-948B-1728B52AA6E4}">
                <adec:decorative xmlns:adec="http://schemas.microsoft.com/office/drawing/2017/decorative" val="1"/>
              </a:ext>
            </a:extLst>
          </p:cNvPr>
          <p:cNvSpPr/>
          <p:nvPr>
            <p:custDataLst>
              <p:tags r:id="rId365"/>
            </p:custDataLst>
          </p:nvPr>
        </p:nvSpPr>
        <p:spPr>
          <a:xfrm>
            <a:off x="15100300" y="62179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68" name="Rectangle 367">
            <a:extLst>
              <a:ext uri="{FF2B5EF4-FFF2-40B4-BE49-F238E27FC236}">
                <a16:creationId xmlns:a16="http://schemas.microsoft.com/office/drawing/2014/main" id="{42812A23-D71D-04E8-6D7A-ABF22BA21D68}"/>
              </a:ext>
              <a:ext uri="{C183D7F6-B498-43B3-948B-1728B52AA6E4}">
                <adec:decorative xmlns:adec="http://schemas.microsoft.com/office/drawing/2017/decorative" val="1"/>
              </a:ext>
            </a:extLst>
          </p:cNvPr>
          <p:cNvSpPr/>
          <p:nvPr>
            <p:custDataLst>
              <p:tags r:id="rId366"/>
            </p:custDataLst>
          </p:nvPr>
        </p:nvSpPr>
        <p:spPr>
          <a:xfrm>
            <a:off x="15189200" y="62179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69" name="Rectangle 368">
            <a:extLst>
              <a:ext uri="{FF2B5EF4-FFF2-40B4-BE49-F238E27FC236}">
                <a16:creationId xmlns:a16="http://schemas.microsoft.com/office/drawing/2014/main" id="{0D7D9067-2652-BB12-B095-B412AF14298F}"/>
              </a:ext>
              <a:ext uri="{C183D7F6-B498-43B3-948B-1728B52AA6E4}">
                <adec:decorative xmlns:adec="http://schemas.microsoft.com/office/drawing/2017/decorative" val="1"/>
              </a:ext>
            </a:extLst>
          </p:cNvPr>
          <p:cNvSpPr/>
          <p:nvPr>
            <p:custDataLst>
              <p:tags r:id="rId367"/>
            </p:custDataLst>
          </p:nvPr>
        </p:nvSpPr>
        <p:spPr>
          <a:xfrm>
            <a:off x="15278100" y="62179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70" name="Rectangle 369">
            <a:extLst>
              <a:ext uri="{FF2B5EF4-FFF2-40B4-BE49-F238E27FC236}">
                <a16:creationId xmlns:a16="http://schemas.microsoft.com/office/drawing/2014/main" id="{83187E85-58B1-120D-3A05-CBB506D3CB52}"/>
              </a:ext>
              <a:ext uri="{C183D7F6-B498-43B3-948B-1728B52AA6E4}">
                <adec:decorative xmlns:adec="http://schemas.microsoft.com/office/drawing/2017/decorative" val="1"/>
              </a:ext>
            </a:extLst>
          </p:cNvPr>
          <p:cNvSpPr/>
          <p:nvPr>
            <p:custDataLst>
              <p:tags r:id="rId368"/>
            </p:custDataLst>
          </p:nvPr>
        </p:nvSpPr>
        <p:spPr>
          <a:xfrm>
            <a:off x="15367000" y="62179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71" name="Rectangle 370">
            <a:extLst>
              <a:ext uri="{FF2B5EF4-FFF2-40B4-BE49-F238E27FC236}">
                <a16:creationId xmlns:a16="http://schemas.microsoft.com/office/drawing/2014/main" id="{90600D27-8137-0B67-239C-98CAE26E2958}"/>
              </a:ext>
              <a:ext uri="{C183D7F6-B498-43B3-948B-1728B52AA6E4}">
                <adec:decorative xmlns:adec="http://schemas.microsoft.com/office/drawing/2017/decorative" val="1"/>
              </a:ext>
            </a:extLst>
          </p:cNvPr>
          <p:cNvSpPr/>
          <p:nvPr>
            <p:custDataLst>
              <p:tags r:id="rId369"/>
            </p:custDataLst>
          </p:nvPr>
        </p:nvSpPr>
        <p:spPr>
          <a:xfrm>
            <a:off x="15455900" y="62179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72" name="Rectangle 371">
            <a:extLst>
              <a:ext uri="{FF2B5EF4-FFF2-40B4-BE49-F238E27FC236}">
                <a16:creationId xmlns:a16="http://schemas.microsoft.com/office/drawing/2014/main" id="{545E6535-1A0F-13E0-BCA4-F1F61AE0BD86}"/>
              </a:ext>
              <a:ext uri="{C183D7F6-B498-43B3-948B-1728B52AA6E4}">
                <adec:decorative xmlns:adec="http://schemas.microsoft.com/office/drawing/2017/decorative" val="1"/>
              </a:ext>
            </a:extLst>
          </p:cNvPr>
          <p:cNvSpPr/>
          <p:nvPr>
            <p:custDataLst>
              <p:tags r:id="rId370"/>
            </p:custDataLst>
          </p:nvPr>
        </p:nvSpPr>
        <p:spPr>
          <a:xfrm>
            <a:off x="15544800" y="62179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73" name="Rectangle 372">
            <a:extLst>
              <a:ext uri="{FF2B5EF4-FFF2-40B4-BE49-F238E27FC236}">
                <a16:creationId xmlns:a16="http://schemas.microsoft.com/office/drawing/2014/main" id="{317F3134-17DA-B18C-AEB2-45DD3197E727}"/>
              </a:ext>
              <a:ext uri="{C183D7F6-B498-43B3-948B-1728B52AA6E4}">
                <adec:decorative xmlns:adec="http://schemas.microsoft.com/office/drawing/2017/decorative" val="1"/>
              </a:ext>
            </a:extLst>
          </p:cNvPr>
          <p:cNvSpPr/>
          <p:nvPr>
            <p:custDataLst>
              <p:tags r:id="rId371"/>
            </p:custDataLst>
          </p:nvPr>
        </p:nvSpPr>
        <p:spPr>
          <a:xfrm>
            <a:off x="15633700" y="62179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74" name="Rectangle 373">
            <a:extLst>
              <a:ext uri="{FF2B5EF4-FFF2-40B4-BE49-F238E27FC236}">
                <a16:creationId xmlns:a16="http://schemas.microsoft.com/office/drawing/2014/main" id="{39B89C72-B68D-3363-7A15-878D08EC4919}"/>
              </a:ext>
              <a:ext uri="{C183D7F6-B498-43B3-948B-1728B52AA6E4}">
                <adec:decorative xmlns:adec="http://schemas.microsoft.com/office/drawing/2017/decorative" val="1"/>
              </a:ext>
            </a:extLst>
          </p:cNvPr>
          <p:cNvSpPr/>
          <p:nvPr>
            <p:custDataLst>
              <p:tags r:id="rId372"/>
            </p:custDataLst>
          </p:nvPr>
        </p:nvSpPr>
        <p:spPr>
          <a:xfrm>
            <a:off x="15722600" y="62179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75" name="Rectangle 374">
            <a:extLst>
              <a:ext uri="{FF2B5EF4-FFF2-40B4-BE49-F238E27FC236}">
                <a16:creationId xmlns:a16="http://schemas.microsoft.com/office/drawing/2014/main" id="{B9BF6D5D-7397-DE35-0CBA-AD8859CA3163}"/>
              </a:ext>
              <a:ext uri="{C183D7F6-B498-43B3-948B-1728B52AA6E4}">
                <adec:decorative xmlns:adec="http://schemas.microsoft.com/office/drawing/2017/decorative" val="1"/>
              </a:ext>
            </a:extLst>
          </p:cNvPr>
          <p:cNvSpPr/>
          <p:nvPr>
            <p:custDataLst>
              <p:tags r:id="rId373"/>
            </p:custDataLst>
          </p:nvPr>
        </p:nvSpPr>
        <p:spPr>
          <a:xfrm>
            <a:off x="15811500" y="62179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76" name="Rectangle 375">
            <a:extLst>
              <a:ext uri="{FF2B5EF4-FFF2-40B4-BE49-F238E27FC236}">
                <a16:creationId xmlns:a16="http://schemas.microsoft.com/office/drawing/2014/main" id="{9711922D-8150-DD34-8FB1-F53E0FD3D779}"/>
              </a:ext>
              <a:ext uri="{C183D7F6-B498-43B3-948B-1728B52AA6E4}">
                <adec:decorative xmlns:adec="http://schemas.microsoft.com/office/drawing/2017/decorative" val="1"/>
              </a:ext>
            </a:extLst>
          </p:cNvPr>
          <p:cNvSpPr/>
          <p:nvPr>
            <p:custDataLst>
              <p:tags r:id="rId374"/>
            </p:custDataLst>
          </p:nvPr>
        </p:nvSpPr>
        <p:spPr>
          <a:xfrm>
            <a:off x="15900400" y="62179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77" name="Rectangle 376">
            <a:extLst>
              <a:ext uri="{FF2B5EF4-FFF2-40B4-BE49-F238E27FC236}">
                <a16:creationId xmlns:a16="http://schemas.microsoft.com/office/drawing/2014/main" id="{372F697E-8239-63B9-F573-04ECD8D04211}"/>
              </a:ext>
              <a:ext uri="{C183D7F6-B498-43B3-948B-1728B52AA6E4}">
                <adec:decorative xmlns:adec="http://schemas.microsoft.com/office/drawing/2017/decorative" val="1"/>
              </a:ext>
            </a:extLst>
          </p:cNvPr>
          <p:cNvSpPr/>
          <p:nvPr>
            <p:custDataLst>
              <p:tags r:id="rId375"/>
            </p:custDataLst>
          </p:nvPr>
        </p:nvSpPr>
        <p:spPr>
          <a:xfrm>
            <a:off x="15989300" y="62179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78" name="Rectangle 377">
            <a:extLst>
              <a:ext uri="{FF2B5EF4-FFF2-40B4-BE49-F238E27FC236}">
                <a16:creationId xmlns:a16="http://schemas.microsoft.com/office/drawing/2014/main" id="{6389A03D-DA11-F797-C9AB-149B20CF2D67}"/>
              </a:ext>
              <a:ext uri="{C183D7F6-B498-43B3-948B-1728B52AA6E4}">
                <adec:decorative xmlns:adec="http://schemas.microsoft.com/office/drawing/2017/decorative" val="1"/>
              </a:ext>
            </a:extLst>
          </p:cNvPr>
          <p:cNvSpPr/>
          <p:nvPr>
            <p:custDataLst>
              <p:tags r:id="rId376"/>
            </p:custDataLst>
          </p:nvPr>
        </p:nvSpPr>
        <p:spPr>
          <a:xfrm>
            <a:off x="16078200" y="62179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79" name="Rectangle 378">
            <a:extLst>
              <a:ext uri="{FF2B5EF4-FFF2-40B4-BE49-F238E27FC236}">
                <a16:creationId xmlns:a16="http://schemas.microsoft.com/office/drawing/2014/main" id="{9DAB5F76-3184-60F4-B1CF-7CC71157353B}"/>
              </a:ext>
              <a:ext uri="{C183D7F6-B498-43B3-948B-1728B52AA6E4}">
                <adec:decorative xmlns:adec="http://schemas.microsoft.com/office/drawing/2017/decorative" val="1"/>
              </a:ext>
            </a:extLst>
          </p:cNvPr>
          <p:cNvSpPr/>
          <p:nvPr>
            <p:custDataLst>
              <p:tags r:id="rId377"/>
            </p:custDataLst>
          </p:nvPr>
        </p:nvSpPr>
        <p:spPr>
          <a:xfrm>
            <a:off x="16167100" y="62179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80" name="Rectangle 379">
            <a:extLst>
              <a:ext uri="{FF2B5EF4-FFF2-40B4-BE49-F238E27FC236}">
                <a16:creationId xmlns:a16="http://schemas.microsoft.com/office/drawing/2014/main" id="{FF11095F-4A61-0FE3-2CDA-4F55D4CBD00B}"/>
              </a:ext>
              <a:ext uri="{C183D7F6-B498-43B3-948B-1728B52AA6E4}">
                <adec:decorative xmlns:adec="http://schemas.microsoft.com/office/drawing/2017/decorative" val="1"/>
              </a:ext>
            </a:extLst>
          </p:cNvPr>
          <p:cNvSpPr/>
          <p:nvPr>
            <p:custDataLst>
              <p:tags r:id="rId378"/>
            </p:custDataLst>
          </p:nvPr>
        </p:nvSpPr>
        <p:spPr>
          <a:xfrm>
            <a:off x="16256000" y="62179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81" name="Rectangle 380">
            <a:extLst>
              <a:ext uri="{FF2B5EF4-FFF2-40B4-BE49-F238E27FC236}">
                <a16:creationId xmlns:a16="http://schemas.microsoft.com/office/drawing/2014/main" id="{13353B36-8622-B359-A78B-C1308E6D4C0C}"/>
              </a:ext>
              <a:ext uri="{C183D7F6-B498-43B3-948B-1728B52AA6E4}">
                <adec:decorative xmlns:adec="http://schemas.microsoft.com/office/drawing/2017/decorative" val="1"/>
              </a:ext>
            </a:extLst>
          </p:cNvPr>
          <p:cNvSpPr/>
          <p:nvPr>
            <p:custDataLst>
              <p:tags r:id="rId379"/>
            </p:custDataLst>
          </p:nvPr>
        </p:nvSpPr>
        <p:spPr>
          <a:xfrm>
            <a:off x="13855700" y="63068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82" name="Rectangle 381">
            <a:extLst>
              <a:ext uri="{FF2B5EF4-FFF2-40B4-BE49-F238E27FC236}">
                <a16:creationId xmlns:a16="http://schemas.microsoft.com/office/drawing/2014/main" id="{7D7D467A-E50D-E453-B3CA-AD1F9F2316EA}"/>
              </a:ext>
              <a:ext uri="{C183D7F6-B498-43B3-948B-1728B52AA6E4}">
                <adec:decorative xmlns:adec="http://schemas.microsoft.com/office/drawing/2017/decorative" val="1"/>
              </a:ext>
            </a:extLst>
          </p:cNvPr>
          <p:cNvSpPr/>
          <p:nvPr>
            <p:custDataLst>
              <p:tags r:id="rId380"/>
            </p:custDataLst>
          </p:nvPr>
        </p:nvSpPr>
        <p:spPr>
          <a:xfrm>
            <a:off x="13944600" y="63068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83" name="Rectangle 382">
            <a:extLst>
              <a:ext uri="{FF2B5EF4-FFF2-40B4-BE49-F238E27FC236}">
                <a16:creationId xmlns:a16="http://schemas.microsoft.com/office/drawing/2014/main" id="{FD21F61B-1BD7-FF36-4A25-D116F0692568}"/>
              </a:ext>
              <a:ext uri="{C183D7F6-B498-43B3-948B-1728B52AA6E4}">
                <adec:decorative xmlns:adec="http://schemas.microsoft.com/office/drawing/2017/decorative" val="1"/>
              </a:ext>
            </a:extLst>
          </p:cNvPr>
          <p:cNvSpPr/>
          <p:nvPr>
            <p:custDataLst>
              <p:tags r:id="rId381"/>
            </p:custDataLst>
          </p:nvPr>
        </p:nvSpPr>
        <p:spPr>
          <a:xfrm>
            <a:off x="14033500" y="63068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84" name="Rectangle 383">
            <a:extLst>
              <a:ext uri="{FF2B5EF4-FFF2-40B4-BE49-F238E27FC236}">
                <a16:creationId xmlns:a16="http://schemas.microsoft.com/office/drawing/2014/main" id="{3B65996A-5412-F1FB-707A-2791F742571E}"/>
              </a:ext>
              <a:ext uri="{C183D7F6-B498-43B3-948B-1728B52AA6E4}">
                <adec:decorative xmlns:adec="http://schemas.microsoft.com/office/drawing/2017/decorative" val="1"/>
              </a:ext>
            </a:extLst>
          </p:cNvPr>
          <p:cNvSpPr/>
          <p:nvPr>
            <p:custDataLst>
              <p:tags r:id="rId382"/>
            </p:custDataLst>
          </p:nvPr>
        </p:nvSpPr>
        <p:spPr>
          <a:xfrm>
            <a:off x="14122400" y="63068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85" name="Rectangle 384">
            <a:extLst>
              <a:ext uri="{FF2B5EF4-FFF2-40B4-BE49-F238E27FC236}">
                <a16:creationId xmlns:a16="http://schemas.microsoft.com/office/drawing/2014/main" id="{81FBC81D-E95F-97CE-9666-E218F860F304}"/>
              </a:ext>
              <a:ext uri="{C183D7F6-B498-43B3-948B-1728B52AA6E4}">
                <adec:decorative xmlns:adec="http://schemas.microsoft.com/office/drawing/2017/decorative" val="1"/>
              </a:ext>
            </a:extLst>
          </p:cNvPr>
          <p:cNvSpPr/>
          <p:nvPr>
            <p:custDataLst>
              <p:tags r:id="rId383"/>
            </p:custDataLst>
          </p:nvPr>
        </p:nvSpPr>
        <p:spPr>
          <a:xfrm>
            <a:off x="14211300" y="63068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86" name="Rectangle 385">
            <a:extLst>
              <a:ext uri="{FF2B5EF4-FFF2-40B4-BE49-F238E27FC236}">
                <a16:creationId xmlns:a16="http://schemas.microsoft.com/office/drawing/2014/main" id="{6F63FA39-4C38-6832-F1F7-A0868BA1D18F}"/>
              </a:ext>
              <a:ext uri="{C183D7F6-B498-43B3-948B-1728B52AA6E4}">
                <adec:decorative xmlns:adec="http://schemas.microsoft.com/office/drawing/2017/decorative" val="1"/>
              </a:ext>
            </a:extLst>
          </p:cNvPr>
          <p:cNvSpPr/>
          <p:nvPr>
            <p:custDataLst>
              <p:tags r:id="rId384"/>
            </p:custDataLst>
          </p:nvPr>
        </p:nvSpPr>
        <p:spPr>
          <a:xfrm>
            <a:off x="14300200" y="63068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87" name="Rectangle 386">
            <a:extLst>
              <a:ext uri="{FF2B5EF4-FFF2-40B4-BE49-F238E27FC236}">
                <a16:creationId xmlns:a16="http://schemas.microsoft.com/office/drawing/2014/main" id="{92FA6AB8-8774-5AFD-5923-4E38D98D674F}"/>
              </a:ext>
              <a:ext uri="{C183D7F6-B498-43B3-948B-1728B52AA6E4}">
                <adec:decorative xmlns:adec="http://schemas.microsoft.com/office/drawing/2017/decorative" val="1"/>
              </a:ext>
            </a:extLst>
          </p:cNvPr>
          <p:cNvSpPr/>
          <p:nvPr>
            <p:custDataLst>
              <p:tags r:id="rId385"/>
            </p:custDataLst>
          </p:nvPr>
        </p:nvSpPr>
        <p:spPr>
          <a:xfrm>
            <a:off x="14389100" y="63068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88" name="Rectangle 387">
            <a:extLst>
              <a:ext uri="{FF2B5EF4-FFF2-40B4-BE49-F238E27FC236}">
                <a16:creationId xmlns:a16="http://schemas.microsoft.com/office/drawing/2014/main" id="{22A837AB-1F81-BD51-3297-F87AE853292C}"/>
              </a:ext>
              <a:ext uri="{C183D7F6-B498-43B3-948B-1728B52AA6E4}">
                <adec:decorative xmlns:adec="http://schemas.microsoft.com/office/drawing/2017/decorative" val="1"/>
              </a:ext>
            </a:extLst>
          </p:cNvPr>
          <p:cNvSpPr/>
          <p:nvPr>
            <p:custDataLst>
              <p:tags r:id="rId386"/>
            </p:custDataLst>
          </p:nvPr>
        </p:nvSpPr>
        <p:spPr>
          <a:xfrm>
            <a:off x="14478000" y="63068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89" name="Rectangle 388">
            <a:extLst>
              <a:ext uri="{FF2B5EF4-FFF2-40B4-BE49-F238E27FC236}">
                <a16:creationId xmlns:a16="http://schemas.microsoft.com/office/drawing/2014/main" id="{9D5E5C42-9C55-0F26-4169-7643F32089D0}"/>
              </a:ext>
              <a:ext uri="{C183D7F6-B498-43B3-948B-1728B52AA6E4}">
                <adec:decorative xmlns:adec="http://schemas.microsoft.com/office/drawing/2017/decorative" val="1"/>
              </a:ext>
            </a:extLst>
          </p:cNvPr>
          <p:cNvSpPr/>
          <p:nvPr>
            <p:custDataLst>
              <p:tags r:id="rId387"/>
            </p:custDataLst>
          </p:nvPr>
        </p:nvSpPr>
        <p:spPr>
          <a:xfrm>
            <a:off x="14566900" y="63068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90" name="Rectangle 389">
            <a:extLst>
              <a:ext uri="{FF2B5EF4-FFF2-40B4-BE49-F238E27FC236}">
                <a16:creationId xmlns:a16="http://schemas.microsoft.com/office/drawing/2014/main" id="{D14CF329-4B22-A395-C5E0-C6A4897F40E4}"/>
              </a:ext>
              <a:ext uri="{C183D7F6-B498-43B3-948B-1728B52AA6E4}">
                <adec:decorative xmlns:adec="http://schemas.microsoft.com/office/drawing/2017/decorative" val="1"/>
              </a:ext>
            </a:extLst>
          </p:cNvPr>
          <p:cNvSpPr/>
          <p:nvPr>
            <p:custDataLst>
              <p:tags r:id="rId388"/>
            </p:custDataLst>
          </p:nvPr>
        </p:nvSpPr>
        <p:spPr>
          <a:xfrm>
            <a:off x="14655800" y="63068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91" name="Rectangle 390">
            <a:extLst>
              <a:ext uri="{FF2B5EF4-FFF2-40B4-BE49-F238E27FC236}">
                <a16:creationId xmlns:a16="http://schemas.microsoft.com/office/drawing/2014/main" id="{92D883EC-1E64-BEDE-6E40-67821D0AACCE}"/>
              </a:ext>
              <a:ext uri="{C183D7F6-B498-43B3-948B-1728B52AA6E4}">
                <adec:decorative xmlns:adec="http://schemas.microsoft.com/office/drawing/2017/decorative" val="1"/>
              </a:ext>
            </a:extLst>
          </p:cNvPr>
          <p:cNvSpPr/>
          <p:nvPr>
            <p:custDataLst>
              <p:tags r:id="rId389"/>
            </p:custDataLst>
          </p:nvPr>
        </p:nvSpPr>
        <p:spPr>
          <a:xfrm>
            <a:off x="14744700" y="63068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92" name="Rectangle 391">
            <a:extLst>
              <a:ext uri="{FF2B5EF4-FFF2-40B4-BE49-F238E27FC236}">
                <a16:creationId xmlns:a16="http://schemas.microsoft.com/office/drawing/2014/main" id="{0F77C00F-B037-C25E-0CBE-CDB54D68F7A4}"/>
              </a:ext>
              <a:ext uri="{C183D7F6-B498-43B3-948B-1728B52AA6E4}">
                <adec:decorative xmlns:adec="http://schemas.microsoft.com/office/drawing/2017/decorative" val="1"/>
              </a:ext>
            </a:extLst>
          </p:cNvPr>
          <p:cNvSpPr/>
          <p:nvPr>
            <p:custDataLst>
              <p:tags r:id="rId390"/>
            </p:custDataLst>
          </p:nvPr>
        </p:nvSpPr>
        <p:spPr>
          <a:xfrm>
            <a:off x="14833600" y="63068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93" name="Rectangle 392">
            <a:extLst>
              <a:ext uri="{FF2B5EF4-FFF2-40B4-BE49-F238E27FC236}">
                <a16:creationId xmlns:a16="http://schemas.microsoft.com/office/drawing/2014/main" id="{3EE04646-7ABA-91DF-784C-B4835CE0D2C4}"/>
              </a:ext>
              <a:ext uri="{C183D7F6-B498-43B3-948B-1728B52AA6E4}">
                <adec:decorative xmlns:adec="http://schemas.microsoft.com/office/drawing/2017/decorative" val="1"/>
              </a:ext>
            </a:extLst>
          </p:cNvPr>
          <p:cNvSpPr/>
          <p:nvPr>
            <p:custDataLst>
              <p:tags r:id="rId391"/>
            </p:custDataLst>
          </p:nvPr>
        </p:nvSpPr>
        <p:spPr>
          <a:xfrm>
            <a:off x="14922500" y="63068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94" name="Rectangle 393">
            <a:extLst>
              <a:ext uri="{FF2B5EF4-FFF2-40B4-BE49-F238E27FC236}">
                <a16:creationId xmlns:a16="http://schemas.microsoft.com/office/drawing/2014/main" id="{42814087-68B7-CA4C-07EB-659348DCD688}"/>
              </a:ext>
              <a:ext uri="{C183D7F6-B498-43B3-948B-1728B52AA6E4}">
                <adec:decorative xmlns:adec="http://schemas.microsoft.com/office/drawing/2017/decorative" val="1"/>
              </a:ext>
            </a:extLst>
          </p:cNvPr>
          <p:cNvSpPr/>
          <p:nvPr>
            <p:custDataLst>
              <p:tags r:id="rId392"/>
            </p:custDataLst>
          </p:nvPr>
        </p:nvSpPr>
        <p:spPr>
          <a:xfrm>
            <a:off x="15011400" y="63068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95" name="Rectangle 394">
            <a:extLst>
              <a:ext uri="{FF2B5EF4-FFF2-40B4-BE49-F238E27FC236}">
                <a16:creationId xmlns:a16="http://schemas.microsoft.com/office/drawing/2014/main" id="{9E65D60D-62BF-A338-E8B8-0BE12449BF50}"/>
              </a:ext>
              <a:ext uri="{C183D7F6-B498-43B3-948B-1728B52AA6E4}">
                <adec:decorative xmlns:adec="http://schemas.microsoft.com/office/drawing/2017/decorative" val="1"/>
              </a:ext>
            </a:extLst>
          </p:cNvPr>
          <p:cNvSpPr/>
          <p:nvPr>
            <p:custDataLst>
              <p:tags r:id="rId393"/>
            </p:custDataLst>
          </p:nvPr>
        </p:nvSpPr>
        <p:spPr>
          <a:xfrm>
            <a:off x="15100300" y="63068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96" name="Rectangle 395">
            <a:extLst>
              <a:ext uri="{FF2B5EF4-FFF2-40B4-BE49-F238E27FC236}">
                <a16:creationId xmlns:a16="http://schemas.microsoft.com/office/drawing/2014/main" id="{982B3F06-5C77-75BF-AB29-FB219826BDEA}"/>
              </a:ext>
              <a:ext uri="{C183D7F6-B498-43B3-948B-1728B52AA6E4}">
                <adec:decorative xmlns:adec="http://schemas.microsoft.com/office/drawing/2017/decorative" val="1"/>
              </a:ext>
            </a:extLst>
          </p:cNvPr>
          <p:cNvSpPr/>
          <p:nvPr>
            <p:custDataLst>
              <p:tags r:id="rId394"/>
            </p:custDataLst>
          </p:nvPr>
        </p:nvSpPr>
        <p:spPr>
          <a:xfrm>
            <a:off x="15189200" y="63068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97" name="Rectangle 396">
            <a:extLst>
              <a:ext uri="{FF2B5EF4-FFF2-40B4-BE49-F238E27FC236}">
                <a16:creationId xmlns:a16="http://schemas.microsoft.com/office/drawing/2014/main" id="{F65179AD-BC81-82CD-147B-C253BC9DD940}"/>
              </a:ext>
              <a:ext uri="{C183D7F6-B498-43B3-948B-1728B52AA6E4}">
                <adec:decorative xmlns:adec="http://schemas.microsoft.com/office/drawing/2017/decorative" val="1"/>
              </a:ext>
            </a:extLst>
          </p:cNvPr>
          <p:cNvSpPr/>
          <p:nvPr>
            <p:custDataLst>
              <p:tags r:id="rId395"/>
            </p:custDataLst>
          </p:nvPr>
        </p:nvSpPr>
        <p:spPr>
          <a:xfrm>
            <a:off x="15278100" y="63068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98" name="Rectangle 397">
            <a:extLst>
              <a:ext uri="{FF2B5EF4-FFF2-40B4-BE49-F238E27FC236}">
                <a16:creationId xmlns:a16="http://schemas.microsoft.com/office/drawing/2014/main" id="{FF01FF28-DD48-9BA0-A796-23D77D67B5F8}"/>
              </a:ext>
              <a:ext uri="{C183D7F6-B498-43B3-948B-1728B52AA6E4}">
                <adec:decorative xmlns:adec="http://schemas.microsoft.com/office/drawing/2017/decorative" val="1"/>
              </a:ext>
            </a:extLst>
          </p:cNvPr>
          <p:cNvSpPr/>
          <p:nvPr>
            <p:custDataLst>
              <p:tags r:id="rId396"/>
            </p:custDataLst>
          </p:nvPr>
        </p:nvSpPr>
        <p:spPr>
          <a:xfrm>
            <a:off x="15367000" y="63068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99" name="Rectangle 398">
            <a:extLst>
              <a:ext uri="{FF2B5EF4-FFF2-40B4-BE49-F238E27FC236}">
                <a16:creationId xmlns:a16="http://schemas.microsoft.com/office/drawing/2014/main" id="{3B7FBE58-C556-F559-C1C9-49602C1D383C}"/>
              </a:ext>
              <a:ext uri="{C183D7F6-B498-43B3-948B-1728B52AA6E4}">
                <adec:decorative xmlns:adec="http://schemas.microsoft.com/office/drawing/2017/decorative" val="1"/>
              </a:ext>
            </a:extLst>
          </p:cNvPr>
          <p:cNvSpPr/>
          <p:nvPr>
            <p:custDataLst>
              <p:tags r:id="rId397"/>
            </p:custDataLst>
          </p:nvPr>
        </p:nvSpPr>
        <p:spPr>
          <a:xfrm>
            <a:off x="15455900" y="63068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00" name="Rectangle 399">
            <a:extLst>
              <a:ext uri="{FF2B5EF4-FFF2-40B4-BE49-F238E27FC236}">
                <a16:creationId xmlns:a16="http://schemas.microsoft.com/office/drawing/2014/main" id="{8926ADFE-D992-4BB1-3E26-4358B94217E0}"/>
              </a:ext>
              <a:ext uri="{C183D7F6-B498-43B3-948B-1728B52AA6E4}">
                <adec:decorative xmlns:adec="http://schemas.microsoft.com/office/drawing/2017/decorative" val="1"/>
              </a:ext>
            </a:extLst>
          </p:cNvPr>
          <p:cNvSpPr/>
          <p:nvPr>
            <p:custDataLst>
              <p:tags r:id="rId398"/>
            </p:custDataLst>
          </p:nvPr>
        </p:nvSpPr>
        <p:spPr>
          <a:xfrm>
            <a:off x="15544800" y="63068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01" name="Rectangle 400">
            <a:extLst>
              <a:ext uri="{FF2B5EF4-FFF2-40B4-BE49-F238E27FC236}">
                <a16:creationId xmlns:a16="http://schemas.microsoft.com/office/drawing/2014/main" id="{9AB71B7C-E871-1FB3-DE21-E2D36947B0D5}"/>
              </a:ext>
              <a:ext uri="{C183D7F6-B498-43B3-948B-1728B52AA6E4}">
                <adec:decorative xmlns:adec="http://schemas.microsoft.com/office/drawing/2017/decorative" val="1"/>
              </a:ext>
            </a:extLst>
          </p:cNvPr>
          <p:cNvSpPr/>
          <p:nvPr>
            <p:custDataLst>
              <p:tags r:id="rId399"/>
            </p:custDataLst>
          </p:nvPr>
        </p:nvSpPr>
        <p:spPr>
          <a:xfrm>
            <a:off x="15633700" y="63068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02" name="Rectangle 401">
            <a:extLst>
              <a:ext uri="{FF2B5EF4-FFF2-40B4-BE49-F238E27FC236}">
                <a16:creationId xmlns:a16="http://schemas.microsoft.com/office/drawing/2014/main" id="{1B94A887-5551-EA70-01DD-0ABBF986E434}"/>
              </a:ext>
              <a:ext uri="{C183D7F6-B498-43B3-948B-1728B52AA6E4}">
                <adec:decorative xmlns:adec="http://schemas.microsoft.com/office/drawing/2017/decorative" val="1"/>
              </a:ext>
            </a:extLst>
          </p:cNvPr>
          <p:cNvSpPr/>
          <p:nvPr>
            <p:custDataLst>
              <p:tags r:id="rId400"/>
            </p:custDataLst>
          </p:nvPr>
        </p:nvSpPr>
        <p:spPr>
          <a:xfrm>
            <a:off x="15722600" y="63068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03" name="Rectangle 402">
            <a:extLst>
              <a:ext uri="{FF2B5EF4-FFF2-40B4-BE49-F238E27FC236}">
                <a16:creationId xmlns:a16="http://schemas.microsoft.com/office/drawing/2014/main" id="{4D56ED06-A641-BAA9-3DD3-EAE34E02A94D}"/>
              </a:ext>
              <a:ext uri="{C183D7F6-B498-43B3-948B-1728B52AA6E4}">
                <adec:decorative xmlns:adec="http://schemas.microsoft.com/office/drawing/2017/decorative" val="1"/>
              </a:ext>
            </a:extLst>
          </p:cNvPr>
          <p:cNvSpPr/>
          <p:nvPr>
            <p:custDataLst>
              <p:tags r:id="rId401"/>
            </p:custDataLst>
          </p:nvPr>
        </p:nvSpPr>
        <p:spPr>
          <a:xfrm>
            <a:off x="15811500" y="63068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04" name="Rectangle 403">
            <a:extLst>
              <a:ext uri="{FF2B5EF4-FFF2-40B4-BE49-F238E27FC236}">
                <a16:creationId xmlns:a16="http://schemas.microsoft.com/office/drawing/2014/main" id="{BC24C15C-C7A1-9793-0CF6-530285ECBA62}"/>
              </a:ext>
              <a:ext uri="{C183D7F6-B498-43B3-948B-1728B52AA6E4}">
                <adec:decorative xmlns:adec="http://schemas.microsoft.com/office/drawing/2017/decorative" val="1"/>
              </a:ext>
            </a:extLst>
          </p:cNvPr>
          <p:cNvSpPr/>
          <p:nvPr>
            <p:custDataLst>
              <p:tags r:id="rId402"/>
            </p:custDataLst>
          </p:nvPr>
        </p:nvSpPr>
        <p:spPr>
          <a:xfrm>
            <a:off x="15900400" y="63068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05" name="Rectangle 404">
            <a:extLst>
              <a:ext uri="{FF2B5EF4-FFF2-40B4-BE49-F238E27FC236}">
                <a16:creationId xmlns:a16="http://schemas.microsoft.com/office/drawing/2014/main" id="{ADA1B4B0-0E4B-D049-1B9C-E639B5085B1C}"/>
              </a:ext>
              <a:ext uri="{C183D7F6-B498-43B3-948B-1728B52AA6E4}">
                <adec:decorative xmlns:adec="http://schemas.microsoft.com/office/drawing/2017/decorative" val="1"/>
              </a:ext>
            </a:extLst>
          </p:cNvPr>
          <p:cNvSpPr/>
          <p:nvPr>
            <p:custDataLst>
              <p:tags r:id="rId403"/>
            </p:custDataLst>
          </p:nvPr>
        </p:nvSpPr>
        <p:spPr>
          <a:xfrm>
            <a:off x="15989300" y="63068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06" name="Rectangle 405">
            <a:extLst>
              <a:ext uri="{FF2B5EF4-FFF2-40B4-BE49-F238E27FC236}">
                <a16:creationId xmlns:a16="http://schemas.microsoft.com/office/drawing/2014/main" id="{53755432-C3A0-EE46-70E9-10AF207D8B0A}"/>
              </a:ext>
              <a:ext uri="{C183D7F6-B498-43B3-948B-1728B52AA6E4}">
                <adec:decorative xmlns:adec="http://schemas.microsoft.com/office/drawing/2017/decorative" val="1"/>
              </a:ext>
            </a:extLst>
          </p:cNvPr>
          <p:cNvSpPr/>
          <p:nvPr>
            <p:custDataLst>
              <p:tags r:id="rId404"/>
            </p:custDataLst>
          </p:nvPr>
        </p:nvSpPr>
        <p:spPr>
          <a:xfrm>
            <a:off x="16078200" y="63068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07" name="Rectangle 406">
            <a:extLst>
              <a:ext uri="{FF2B5EF4-FFF2-40B4-BE49-F238E27FC236}">
                <a16:creationId xmlns:a16="http://schemas.microsoft.com/office/drawing/2014/main" id="{DDD1588F-11EF-BBF4-B0F4-A01272E8FC5E}"/>
              </a:ext>
              <a:ext uri="{C183D7F6-B498-43B3-948B-1728B52AA6E4}">
                <adec:decorative xmlns:adec="http://schemas.microsoft.com/office/drawing/2017/decorative" val="1"/>
              </a:ext>
            </a:extLst>
          </p:cNvPr>
          <p:cNvSpPr/>
          <p:nvPr>
            <p:custDataLst>
              <p:tags r:id="rId405"/>
            </p:custDataLst>
          </p:nvPr>
        </p:nvSpPr>
        <p:spPr>
          <a:xfrm>
            <a:off x="16167100" y="63068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08" name="Rectangle 407">
            <a:extLst>
              <a:ext uri="{FF2B5EF4-FFF2-40B4-BE49-F238E27FC236}">
                <a16:creationId xmlns:a16="http://schemas.microsoft.com/office/drawing/2014/main" id="{93466969-F178-8967-2CF9-8CB8A6C25224}"/>
              </a:ext>
              <a:ext uri="{C183D7F6-B498-43B3-948B-1728B52AA6E4}">
                <adec:decorative xmlns:adec="http://schemas.microsoft.com/office/drawing/2017/decorative" val="1"/>
              </a:ext>
            </a:extLst>
          </p:cNvPr>
          <p:cNvSpPr/>
          <p:nvPr>
            <p:custDataLst>
              <p:tags r:id="rId406"/>
            </p:custDataLst>
          </p:nvPr>
        </p:nvSpPr>
        <p:spPr>
          <a:xfrm>
            <a:off x="16256000" y="63068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09" name="Rectangle 408">
            <a:extLst>
              <a:ext uri="{FF2B5EF4-FFF2-40B4-BE49-F238E27FC236}">
                <a16:creationId xmlns:a16="http://schemas.microsoft.com/office/drawing/2014/main" id="{83939EDC-BBC2-A1A4-89FB-A9DE0B659A28}"/>
              </a:ext>
              <a:ext uri="{C183D7F6-B498-43B3-948B-1728B52AA6E4}">
                <adec:decorative xmlns:adec="http://schemas.microsoft.com/office/drawing/2017/decorative" val="1"/>
              </a:ext>
            </a:extLst>
          </p:cNvPr>
          <p:cNvSpPr/>
          <p:nvPr>
            <p:custDataLst>
              <p:tags r:id="rId407"/>
            </p:custDataLst>
          </p:nvPr>
        </p:nvSpPr>
        <p:spPr>
          <a:xfrm>
            <a:off x="16344900" y="63068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10" name="Rectangle 409">
            <a:extLst>
              <a:ext uri="{FF2B5EF4-FFF2-40B4-BE49-F238E27FC236}">
                <a16:creationId xmlns:a16="http://schemas.microsoft.com/office/drawing/2014/main" id="{A9D0228B-D771-5B87-F197-07E8F6BC47E7}"/>
              </a:ext>
              <a:ext uri="{C183D7F6-B498-43B3-948B-1728B52AA6E4}">
                <adec:decorative xmlns:adec="http://schemas.microsoft.com/office/drawing/2017/decorative" val="1"/>
              </a:ext>
            </a:extLst>
          </p:cNvPr>
          <p:cNvSpPr/>
          <p:nvPr>
            <p:custDataLst>
              <p:tags r:id="rId408"/>
            </p:custDataLst>
          </p:nvPr>
        </p:nvSpPr>
        <p:spPr>
          <a:xfrm>
            <a:off x="16433800" y="63068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11" name="Rectangle 410">
            <a:extLst>
              <a:ext uri="{FF2B5EF4-FFF2-40B4-BE49-F238E27FC236}">
                <a16:creationId xmlns:a16="http://schemas.microsoft.com/office/drawing/2014/main" id="{F18FEA80-C594-7320-EB92-1BCAD26075CA}"/>
              </a:ext>
              <a:ext uri="{C183D7F6-B498-43B3-948B-1728B52AA6E4}">
                <adec:decorative xmlns:adec="http://schemas.microsoft.com/office/drawing/2017/decorative" val="1"/>
              </a:ext>
            </a:extLst>
          </p:cNvPr>
          <p:cNvSpPr/>
          <p:nvPr>
            <p:custDataLst>
              <p:tags r:id="rId409"/>
            </p:custDataLst>
          </p:nvPr>
        </p:nvSpPr>
        <p:spPr>
          <a:xfrm>
            <a:off x="13855700" y="63957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12" name="Rectangle 411">
            <a:extLst>
              <a:ext uri="{FF2B5EF4-FFF2-40B4-BE49-F238E27FC236}">
                <a16:creationId xmlns:a16="http://schemas.microsoft.com/office/drawing/2014/main" id="{D8030C66-53FA-4ECB-FD35-FA59BE6E3F2D}"/>
              </a:ext>
              <a:ext uri="{C183D7F6-B498-43B3-948B-1728B52AA6E4}">
                <adec:decorative xmlns:adec="http://schemas.microsoft.com/office/drawing/2017/decorative" val="1"/>
              </a:ext>
            </a:extLst>
          </p:cNvPr>
          <p:cNvSpPr/>
          <p:nvPr>
            <p:custDataLst>
              <p:tags r:id="rId410"/>
            </p:custDataLst>
          </p:nvPr>
        </p:nvSpPr>
        <p:spPr>
          <a:xfrm>
            <a:off x="13944600" y="63957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13" name="Rectangle 412">
            <a:extLst>
              <a:ext uri="{FF2B5EF4-FFF2-40B4-BE49-F238E27FC236}">
                <a16:creationId xmlns:a16="http://schemas.microsoft.com/office/drawing/2014/main" id="{DE1B13DA-E84C-C2CB-23DA-A2837EBC9CE1}"/>
              </a:ext>
              <a:ext uri="{C183D7F6-B498-43B3-948B-1728B52AA6E4}">
                <adec:decorative xmlns:adec="http://schemas.microsoft.com/office/drawing/2017/decorative" val="1"/>
              </a:ext>
            </a:extLst>
          </p:cNvPr>
          <p:cNvSpPr/>
          <p:nvPr>
            <p:custDataLst>
              <p:tags r:id="rId411"/>
            </p:custDataLst>
          </p:nvPr>
        </p:nvSpPr>
        <p:spPr>
          <a:xfrm>
            <a:off x="14033500" y="63957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14" name="Rectangle 413">
            <a:extLst>
              <a:ext uri="{FF2B5EF4-FFF2-40B4-BE49-F238E27FC236}">
                <a16:creationId xmlns:a16="http://schemas.microsoft.com/office/drawing/2014/main" id="{DBDD8E8D-FA41-10A2-E576-319F52D45D3D}"/>
              </a:ext>
              <a:ext uri="{C183D7F6-B498-43B3-948B-1728B52AA6E4}">
                <adec:decorative xmlns:adec="http://schemas.microsoft.com/office/drawing/2017/decorative" val="1"/>
              </a:ext>
            </a:extLst>
          </p:cNvPr>
          <p:cNvSpPr/>
          <p:nvPr>
            <p:custDataLst>
              <p:tags r:id="rId412"/>
            </p:custDataLst>
          </p:nvPr>
        </p:nvSpPr>
        <p:spPr>
          <a:xfrm>
            <a:off x="14122400" y="63957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15" name="Rectangle 414">
            <a:extLst>
              <a:ext uri="{FF2B5EF4-FFF2-40B4-BE49-F238E27FC236}">
                <a16:creationId xmlns:a16="http://schemas.microsoft.com/office/drawing/2014/main" id="{2DF482A0-F558-9C43-8A45-2C7CC2E970FF}"/>
              </a:ext>
              <a:ext uri="{C183D7F6-B498-43B3-948B-1728B52AA6E4}">
                <adec:decorative xmlns:adec="http://schemas.microsoft.com/office/drawing/2017/decorative" val="1"/>
              </a:ext>
            </a:extLst>
          </p:cNvPr>
          <p:cNvSpPr/>
          <p:nvPr>
            <p:custDataLst>
              <p:tags r:id="rId413"/>
            </p:custDataLst>
          </p:nvPr>
        </p:nvSpPr>
        <p:spPr>
          <a:xfrm>
            <a:off x="14211300" y="63957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16" name="Rectangle 415">
            <a:extLst>
              <a:ext uri="{FF2B5EF4-FFF2-40B4-BE49-F238E27FC236}">
                <a16:creationId xmlns:a16="http://schemas.microsoft.com/office/drawing/2014/main" id="{0BF07AAB-7BC6-AA4D-6CB7-18EA97F27E45}"/>
              </a:ext>
              <a:ext uri="{C183D7F6-B498-43B3-948B-1728B52AA6E4}">
                <adec:decorative xmlns:adec="http://schemas.microsoft.com/office/drawing/2017/decorative" val="1"/>
              </a:ext>
            </a:extLst>
          </p:cNvPr>
          <p:cNvSpPr/>
          <p:nvPr>
            <p:custDataLst>
              <p:tags r:id="rId414"/>
            </p:custDataLst>
          </p:nvPr>
        </p:nvSpPr>
        <p:spPr>
          <a:xfrm>
            <a:off x="14300200" y="63957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17" name="Rectangle 416">
            <a:extLst>
              <a:ext uri="{FF2B5EF4-FFF2-40B4-BE49-F238E27FC236}">
                <a16:creationId xmlns:a16="http://schemas.microsoft.com/office/drawing/2014/main" id="{7B92B1FB-4A54-6022-8FDA-32E7B2490B20}"/>
              </a:ext>
              <a:ext uri="{C183D7F6-B498-43B3-948B-1728B52AA6E4}">
                <adec:decorative xmlns:adec="http://schemas.microsoft.com/office/drawing/2017/decorative" val="1"/>
              </a:ext>
            </a:extLst>
          </p:cNvPr>
          <p:cNvSpPr/>
          <p:nvPr>
            <p:custDataLst>
              <p:tags r:id="rId415"/>
            </p:custDataLst>
          </p:nvPr>
        </p:nvSpPr>
        <p:spPr>
          <a:xfrm>
            <a:off x="14389100" y="63957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18" name="Rectangle 417">
            <a:extLst>
              <a:ext uri="{FF2B5EF4-FFF2-40B4-BE49-F238E27FC236}">
                <a16:creationId xmlns:a16="http://schemas.microsoft.com/office/drawing/2014/main" id="{CB8313DF-C652-A8FF-6EB1-1E15460FB023}"/>
              </a:ext>
              <a:ext uri="{C183D7F6-B498-43B3-948B-1728B52AA6E4}">
                <adec:decorative xmlns:adec="http://schemas.microsoft.com/office/drawing/2017/decorative" val="1"/>
              </a:ext>
            </a:extLst>
          </p:cNvPr>
          <p:cNvSpPr/>
          <p:nvPr>
            <p:custDataLst>
              <p:tags r:id="rId416"/>
            </p:custDataLst>
          </p:nvPr>
        </p:nvSpPr>
        <p:spPr>
          <a:xfrm>
            <a:off x="14478000" y="63957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19" name="Rectangle 418">
            <a:extLst>
              <a:ext uri="{FF2B5EF4-FFF2-40B4-BE49-F238E27FC236}">
                <a16:creationId xmlns:a16="http://schemas.microsoft.com/office/drawing/2014/main" id="{7FFB8429-29D3-B7B5-D32A-DA3DC0FF74A5}"/>
              </a:ext>
              <a:ext uri="{C183D7F6-B498-43B3-948B-1728B52AA6E4}">
                <adec:decorative xmlns:adec="http://schemas.microsoft.com/office/drawing/2017/decorative" val="1"/>
              </a:ext>
            </a:extLst>
          </p:cNvPr>
          <p:cNvSpPr/>
          <p:nvPr>
            <p:custDataLst>
              <p:tags r:id="rId417"/>
            </p:custDataLst>
          </p:nvPr>
        </p:nvSpPr>
        <p:spPr>
          <a:xfrm>
            <a:off x="14566900" y="63957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20" name="Rectangle 419">
            <a:extLst>
              <a:ext uri="{FF2B5EF4-FFF2-40B4-BE49-F238E27FC236}">
                <a16:creationId xmlns:a16="http://schemas.microsoft.com/office/drawing/2014/main" id="{B85B74E9-29A5-2AE4-D5C9-3FEE889F9802}"/>
              </a:ext>
              <a:ext uri="{C183D7F6-B498-43B3-948B-1728B52AA6E4}">
                <adec:decorative xmlns:adec="http://schemas.microsoft.com/office/drawing/2017/decorative" val="1"/>
              </a:ext>
            </a:extLst>
          </p:cNvPr>
          <p:cNvSpPr/>
          <p:nvPr>
            <p:custDataLst>
              <p:tags r:id="rId418"/>
            </p:custDataLst>
          </p:nvPr>
        </p:nvSpPr>
        <p:spPr>
          <a:xfrm>
            <a:off x="14655800" y="63957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21" name="Rectangle 420">
            <a:extLst>
              <a:ext uri="{FF2B5EF4-FFF2-40B4-BE49-F238E27FC236}">
                <a16:creationId xmlns:a16="http://schemas.microsoft.com/office/drawing/2014/main" id="{ABB3F030-0322-5967-A8A5-ADA907767AA0}"/>
              </a:ext>
              <a:ext uri="{C183D7F6-B498-43B3-948B-1728B52AA6E4}">
                <adec:decorative xmlns:adec="http://schemas.microsoft.com/office/drawing/2017/decorative" val="1"/>
              </a:ext>
            </a:extLst>
          </p:cNvPr>
          <p:cNvSpPr/>
          <p:nvPr>
            <p:custDataLst>
              <p:tags r:id="rId419"/>
            </p:custDataLst>
          </p:nvPr>
        </p:nvSpPr>
        <p:spPr>
          <a:xfrm>
            <a:off x="14744700" y="63957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22" name="Rectangle 421">
            <a:extLst>
              <a:ext uri="{FF2B5EF4-FFF2-40B4-BE49-F238E27FC236}">
                <a16:creationId xmlns:a16="http://schemas.microsoft.com/office/drawing/2014/main" id="{E41A5F07-8EF1-B11B-1DB4-FF50D60E273C}"/>
              </a:ext>
              <a:ext uri="{C183D7F6-B498-43B3-948B-1728B52AA6E4}">
                <adec:decorative xmlns:adec="http://schemas.microsoft.com/office/drawing/2017/decorative" val="1"/>
              </a:ext>
            </a:extLst>
          </p:cNvPr>
          <p:cNvSpPr/>
          <p:nvPr>
            <p:custDataLst>
              <p:tags r:id="rId420"/>
            </p:custDataLst>
          </p:nvPr>
        </p:nvSpPr>
        <p:spPr>
          <a:xfrm>
            <a:off x="14833600" y="63957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23" name="Rectangle 422">
            <a:extLst>
              <a:ext uri="{FF2B5EF4-FFF2-40B4-BE49-F238E27FC236}">
                <a16:creationId xmlns:a16="http://schemas.microsoft.com/office/drawing/2014/main" id="{38952A7B-C25B-6C37-48C1-05D0524CBCFE}"/>
              </a:ext>
              <a:ext uri="{C183D7F6-B498-43B3-948B-1728B52AA6E4}">
                <adec:decorative xmlns:adec="http://schemas.microsoft.com/office/drawing/2017/decorative" val="1"/>
              </a:ext>
            </a:extLst>
          </p:cNvPr>
          <p:cNvSpPr/>
          <p:nvPr>
            <p:custDataLst>
              <p:tags r:id="rId421"/>
            </p:custDataLst>
          </p:nvPr>
        </p:nvSpPr>
        <p:spPr>
          <a:xfrm>
            <a:off x="14922500" y="63957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24" name="Rectangle 423">
            <a:extLst>
              <a:ext uri="{FF2B5EF4-FFF2-40B4-BE49-F238E27FC236}">
                <a16:creationId xmlns:a16="http://schemas.microsoft.com/office/drawing/2014/main" id="{B957F35A-8BFF-C809-DB62-2378D8B7FF12}"/>
              </a:ext>
              <a:ext uri="{C183D7F6-B498-43B3-948B-1728B52AA6E4}">
                <adec:decorative xmlns:adec="http://schemas.microsoft.com/office/drawing/2017/decorative" val="1"/>
              </a:ext>
            </a:extLst>
          </p:cNvPr>
          <p:cNvSpPr/>
          <p:nvPr>
            <p:custDataLst>
              <p:tags r:id="rId422"/>
            </p:custDataLst>
          </p:nvPr>
        </p:nvSpPr>
        <p:spPr>
          <a:xfrm>
            <a:off x="15011400" y="63957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25" name="Rectangle 424">
            <a:extLst>
              <a:ext uri="{FF2B5EF4-FFF2-40B4-BE49-F238E27FC236}">
                <a16:creationId xmlns:a16="http://schemas.microsoft.com/office/drawing/2014/main" id="{5C964150-E3B1-1184-C7C3-3882B3CE03DD}"/>
              </a:ext>
              <a:ext uri="{C183D7F6-B498-43B3-948B-1728B52AA6E4}">
                <adec:decorative xmlns:adec="http://schemas.microsoft.com/office/drawing/2017/decorative" val="1"/>
              </a:ext>
            </a:extLst>
          </p:cNvPr>
          <p:cNvSpPr/>
          <p:nvPr>
            <p:custDataLst>
              <p:tags r:id="rId423"/>
            </p:custDataLst>
          </p:nvPr>
        </p:nvSpPr>
        <p:spPr>
          <a:xfrm>
            <a:off x="15100300" y="63957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26" name="Rectangle 425">
            <a:extLst>
              <a:ext uri="{FF2B5EF4-FFF2-40B4-BE49-F238E27FC236}">
                <a16:creationId xmlns:a16="http://schemas.microsoft.com/office/drawing/2014/main" id="{C96507BF-ABD6-9958-C85E-75943A05F7F4}"/>
              </a:ext>
              <a:ext uri="{C183D7F6-B498-43B3-948B-1728B52AA6E4}">
                <adec:decorative xmlns:adec="http://schemas.microsoft.com/office/drawing/2017/decorative" val="1"/>
              </a:ext>
            </a:extLst>
          </p:cNvPr>
          <p:cNvSpPr/>
          <p:nvPr>
            <p:custDataLst>
              <p:tags r:id="rId424"/>
            </p:custDataLst>
          </p:nvPr>
        </p:nvSpPr>
        <p:spPr>
          <a:xfrm>
            <a:off x="15189200" y="63957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27" name="Rectangle 426">
            <a:extLst>
              <a:ext uri="{FF2B5EF4-FFF2-40B4-BE49-F238E27FC236}">
                <a16:creationId xmlns:a16="http://schemas.microsoft.com/office/drawing/2014/main" id="{EDA13EFE-5ACF-BC4E-CAFF-6B9A510578EE}"/>
              </a:ext>
              <a:ext uri="{C183D7F6-B498-43B3-948B-1728B52AA6E4}">
                <adec:decorative xmlns:adec="http://schemas.microsoft.com/office/drawing/2017/decorative" val="1"/>
              </a:ext>
            </a:extLst>
          </p:cNvPr>
          <p:cNvSpPr/>
          <p:nvPr>
            <p:custDataLst>
              <p:tags r:id="rId425"/>
            </p:custDataLst>
          </p:nvPr>
        </p:nvSpPr>
        <p:spPr>
          <a:xfrm>
            <a:off x="15278100" y="63957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28" name="Rectangle 427">
            <a:extLst>
              <a:ext uri="{FF2B5EF4-FFF2-40B4-BE49-F238E27FC236}">
                <a16:creationId xmlns:a16="http://schemas.microsoft.com/office/drawing/2014/main" id="{286D1070-2BE4-9692-7BD9-EE26BC81E89A}"/>
              </a:ext>
              <a:ext uri="{C183D7F6-B498-43B3-948B-1728B52AA6E4}">
                <adec:decorative xmlns:adec="http://schemas.microsoft.com/office/drawing/2017/decorative" val="1"/>
              </a:ext>
            </a:extLst>
          </p:cNvPr>
          <p:cNvSpPr/>
          <p:nvPr>
            <p:custDataLst>
              <p:tags r:id="rId426"/>
            </p:custDataLst>
          </p:nvPr>
        </p:nvSpPr>
        <p:spPr>
          <a:xfrm>
            <a:off x="15367000" y="63957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29" name="Rectangle 428">
            <a:extLst>
              <a:ext uri="{FF2B5EF4-FFF2-40B4-BE49-F238E27FC236}">
                <a16:creationId xmlns:a16="http://schemas.microsoft.com/office/drawing/2014/main" id="{5C67A7F7-148C-016F-4864-65537AB2443D}"/>
              </a:ext>
              <a:ext uri="{C183D7F6-B498-43B3-948B-1728B52AA6E4}">
                <adec:decorative xmlns:adec="http://schemas.microsoft.com/office/drawing/2017/decorative" val="1"/>
              </a:ext>
            </a:extLst>
          </p:cNvPr>
          <p:cNvSpPr/>
          <p:nvPr>
            <p:custDataLst>
              <p:tags r:id="rId427"/>
            </p:custDataLst>
          </p:nvPr>
        </p:nvSpPr>
        <p:spPr>
          <a:xfrm>
            <a:off x="15455900" y="63957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30" name="Rectangle 429">
            <a:extLst>
              <a:ext uri="{FF2B5EF4-FFF2-40B4-BE49-F238E27FC236}">
                <a16:creationId xmlns:a16="http://schemas.microsoft.com/office/drawing/2014/main" id="{7783BA21-A1B7-6507-B20E-4E49331F569B}"/>
              </a:ext>
              <a:ext uri="{C183D7F6-B498-43B3-948B-1728B52AA6E4}">
                <adec:decorative xmlns:adec="http://schemas.microsoft.com/office/drawing/2017/decorative" val="1"/>
              </a:ext>
            </a:extLst>
          </p:cNvPr>
          <p:cNvSpPr/>
          <p:nvPr>
            <p:custDataLst>
              <p:tags r:id="rId428"/>
            </p:custDataLst>
          </p:nvPr>
        </p:nvSpPr>
        <p:spPr>
          <a:xfrm>
            <a:off x="15544800" y="63957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31" name="Rectangle 430">
            <a:extLst>
              <a:ext uri="{FF2B5EF4-FFF2-40B4-BE49-F238E27FC236}">
                <a16:creationId xmlns:a16="http://schemas.microsoft.com/office/drawing/2014/main" id="{D78BEADF-8A2D-B325-C706-503EBB00C17E}"/>
              </a:ext>
              <a:ext uri="{C183D7F6-B498-43B3-948B-1728B52AA6E4}">
                <adec:decorative xmlns:adec="http://schemas.microsoft.com/office/drawing/2017/decorative" val="1"/>
              </a:ext>
            </a:extLst>
          </p:cNvPr>
          <p:cNvSpPr/>
          <p:nvPr>
            <p:custDataLst>
              <p:tags r:id="rId429"/>
            </p:custDataLst>
          </p:nvPr>
        </p:nvSpPr>
        <p:spPr>
          <a:xfrm>
            <a:off x="15633700" y="63957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32" name="Rectangle 431">
            <a:extLst>
              <a:ext uri="{FF2B5EF4-FFF2-40B4-BE49-F238E27FC236}">
                <a16:creationId xmlns:a16="http://schemas.microsoft.com/office/drawing/2014/main" id="{9EF8AF14-4519-CA61-B1C7-15D7E2D3A130}"/>
              </a:ext>
              <a:ext uri="{C183D7F6-B498-43B3-948B-1728B52AA6E4}">
                <adec:decorative xmlns:adec="http://schemas.microsoft.com/office/drawing/2017/decorative" val="1"/>
              </a:ext>
            </a:extLst>
          </p:cNvPr>
          <p:cNvSpPr/>
          <p:nvPr>
            <p:custDataLst>
              <p:tags r:id="rId430"/>
            </p:custDataLst>
          </p:nvPr>
        </p:nvSpPr>
        <p:spPr>
          <a:xfrm>
            <a:off x="15722600" y="63957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33" name="Rectangle 432">
            <a:extLst>
              <a:ext uri="{FF2B5EF4-FFF2-40B4-BE49-F238E27FC236}">
                <a16:creationId xmlns:a16="http://schemas.microsoft.com/office/drawing/2014/main" id="{B58F00A3-F2FE-3687-CD08-7AF36A69F72C}"/>
              </a:ext>
              <a:ext uri="{C183D7F6-B498-43B3-948B-1728B52AA6E4}">
                <adec:decorative xmlns:adec="http://schemas.microsoft.com/office/drawing/2017/decorative" val="1"/>
              </a:ext>
            </a:extLst>
          </p:cNvPr>
          <p:cNvSpPr/>
          <p:nvPr>
            <p:custDataLst>
              <p:tags r:id="rId431"/>
            </p:custDataLst>
          </p:nvPr>
        </p:nvSpPr>
        <p:spPr>
          <a:xfrm>
            <a:off x="15811500" y="63957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34" name="Rectangle 433">
            <a:extLst>
              <a:ext uri="{FF2B5EF4-FFF2-40B4-BE49-F238E27FC236}">
                <a16:creationId xmlns:a16="http://schemas.microsoft.com/office/drawing/2014/main" id="{BDACD3E1-2308-BB9F-4F7D-2371489E7B10}"/>
              </a:ext>
              <a:ext uri="{C183D7F6-B498-43B3-948B-1728B52AA6E4}">
                <adec:decorative xmlns:adec="http://schemas.microsoft.com/office/drawing/2017/decorative" val="1"/>
              </a:ext>
            </a:extLst>
          </p:cNvPr>
          <p:cNvSpPr/>
          <p:nvPr>
            <p:custDataLst>
              <p:tags r:id="rId432"/>
            </p:custDataLst>
          </p:nvPr>
        </p:nvSpPr>
        <p:spPr>
          <a:xfrm>
            <a:off x="15900400" y="63957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35" name="Rectangle 434">
            <a:extLst>
              <a:ext uri="{FF2B5EF4-FFF2-40B4-BE49-F238E27FC236}">
                <a16:creationId xmlns:a16="http://schemas.microsoft.com/office/drawing/2014/main" id="{92475A39-7EFD-92D3-87EC-6CDB6ADCE057}"/>
              </a:ext>
              <a:ext uri="{C183D7F6-B498-43B3-948B-1728B52AA6E4}">
                <adec:decorative xmlns:adec="http://schemas.microsoft.com/office/drawing/2017/decorative" val="1"/>
              </a:ext>
            </a:extLst>
          </p:cNvPr>
          <p:cNvSpPr/>
          <p:nvPr>
            <p:custDataLst>
              <p:tags r:id="rId433"/>
            </p:custDataLst>
          </p:nvPr>
        </p:nvSpPr>
        <p:spPr>
          <a:xfrm>
            <a:off x="15989300" y="63957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36" name="Rectangle 435">
            <a:extLst>
              <a:ext uri="{FF2B5EF4-FFF2-40B4-BE49-F238E27FC236}">
                <a16:creationId xmlns:a16="http://schemas.microsoft.com/office/drawing/2014/main" id="{B59D0A8F-5BD8-DB91-2B66-C4124F75DAE4}"/>
              </a:ext>
              <a:ext uri="{C183D7F6-B498-43B3-948B-1728B52AA6E4}">
                <adec:decorative xmlns:adec="http://schemas.microsoft.com/office/drawing/2017/decorative" val="1"/>
              </a:ext>
            </a:extLst>
          </p:cNvPr>
          <p:cNvSpPr/>
          <p:nvPr>
            <p:custDataLst>
              <p:tags r:id="rId434"/>
            </p:custDataLst>
          </p:nvPr>
        </p:nvSpPr>
        <p:spPr>
          <a:xfrm>
            <a:off x="16078200" y="63957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37" name="Rectangle 436">
            <a:extLst>
              <a:ext uri="{FF2B5EF4-FFF2-40B4-BE49-F238E27FC236}">
                <a16:creationId xmlns:a16="http://schemas.microsoft.com/office/drawing/2014/main" id="{C5014ACC-2486-1229-4C62-4E9EE175E787}"/>
              </a:ext>
              <a:ext uri="{C183D7F6-B498-43B3-948B-1728B52AA6E4}">
                <adec:decorative xmlns:adec="http://schemas.microsoft.com/office/drawing/2017/decorative" val="1"/>
              </a:ext>
            </a:extLst>
          </p:cNvPr>
          <p:cNvSpPr/>
          <p:nvPr>
            <p:custDataLst>
              <p:tags r:id="rId435"/>
            </p:custDataLst>
          </p:nvPr>
        </p:nvSpPr>
        <p:spPr>
          <a:xfrm>
            <a:off x="16167100" y="63957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38" name="Rectangle 437">
            <a:extLst>
              <a:ext uri="{FF2B5EF4-FFF2-40B4-BE49-F238E27FC236}">
                <a16:creationId xmlns:a16="http://schemas.microsoft.com/office/drawing/2014/main" id="{D1A26590-D763-07BB-99F7-2443F1815FA7}"/>
              </a:ext>
              <a:ext uri="{C183D7F6-B498-43B3-948B-1728B52AA6E4}">
                <adec:decorative xmlns:adec="http://schemas.microsoft.com/office/drawing/2017/decorative" val="1"/>
              </a:ext>
            </a:extLst>
          </p:cNvPr>
          <p:cNvSpPr/>
          <p:nvPr>
            <p:custDataLst>
              <p:tags r:id="rId436"/>
            </p:custDataLst>
          </p:nvPr>
        </p:nvSpPr>
        <p:spPr>
          <a:xfrm>
            <a:off x="16256000" y="63957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39" name="Rectangle 438">
            <a:extLst>
              <a:ext uri="{FF2B5EF4-FFF2-40B4-BE49-F238E27FC236}">
                <a16:creationId xmlns:a16="http://schemas.microsoft.com/office/drawing/2014/main" id="{73F8B246-3F9E-8592-65FE-99450BC7B236}"/>
              </a:ext>
              <a:ext uri="{C183D7F6-B498-43B3-948B-1728B52AA6E4}">
                <adec:decorative xmlns:adec="http://schemas.microsoft.com/office/drawing/2017/decorative" val="1"/>
              </a:ext>
            </a:extLst>
          </p:cNvPr>
          <p:cNvSpPr/>
          <p:nvPr>
            <p:custDataLst>
              <p:tags r:id="rId437"/>
            </p:custDataLst>
          </p:nvPr>
        </p:nvSpPr>
        <p:spPr>
          <a:xfrm>
            <a:off x="16344900" y="63957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40" name="Rectangle 439">
            <a:extLst>
              <a:ext uri="{FF2B5EF4-FFF2-40B4-BE49-F238E27FC236}">
                <a16:creationId xmlns:a16="http://schemas.microsoft.com/office/drawing/2014/main" id="{57F963EB-5970-9C2F-A029-E25A2E92A96E}"/>
              </a:ext>
              <a:ext uri="{C183D7F6-B498-43B3-948B-1728B52AA6E4}">
                <adec:decorative xmlns:adec="http://schemas.microsoft.com/office/drawing/2017/decorative" val="1"/>
              </a:ext>
            </a:extLst>
          </p:cNvPr>
          <p:cNvSpPr/>
          <p:nvPr>
            <p:custDataLst>
              <p:tags r:id="rId438"/>
            </p:custDataLst>
          </p:nvPr>
        </p:nvSpPr>
        <p:spPr>
          <a:xfrm>
            <a:off x="16433800" y="63957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41" name="Rectangle 440">
            <a:extLst>
              <a:ext uri="{FF2B5EF4-FFF2-40B4-BE49-F238E27FC236}">
                <a16:creationId xmlns:a16="http://schemas.microsoft.com/office/drawing/2014/main" id="{7AC5B32C-D267-9920-CFD0-C7119A360F2E}"/>
              </a:ext>
              <a:ext uri="{C183D7F6-B498-43B3-948B-1728B52AA6E4}">
                <adec:decorative xmlns:adec="http://schemas.microsoft.com/office/drawing/2017/decorative" val="1"/>
              </a:ext>
            </a:extLst>
          </p:cNvPr>
          <p:cNvSpPr/>
          <p:nvPr>
            <p:custDataLst>
              <p:tags r:id="rId439"/>
            </p:custDataLst>
          </p:nvPr>
        </p:nvSpPr>
        <p:spPr>
          <a:xfrm>
            <a:off x="13855700" y="64846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42" name="Rectangle 441">
            <a:extLst>
              <a:ext uri="{FF2B5EF4-FFF2-40B4-BE49-F238E27FC236}">
                <a16:creationId xmlns:a16="http://schemas.microsoft.com/office/drawing/2014/main" id="{776D84DF-31BD-637F-09E3-FDCA48FC158A}"/>
              </a:ext>
              <a:ext uri="{C183D7F6-B498-43B3-948B-1728B52AA6E4}">
                <adec:decorative xmlns:adec="http://schemas.microsoft.com/office/drawing/2017/decorative" val="1"/>
              </a:ext>
            </a:extLst>
          </p:cNvPr>
          <p:cNvSpPr/>
          <p:nvPr>
            <p:custDataLst>
              <p:tags r:id="rId440"/>
            </p:custDataLst>
          </p:nvPr>
        </p:nvSpPr>
        <p:spPr>
          <a:xfrm>
            <a:off x="13944600" y="64846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43" name="Rectangle 442">
            <a:extLst>
              <a:ext uri="{FF2B5EF4-FFF2-40B4-BE49-F238E27FC236}">
                <a16:creationId xmlns:a16="http://schemas.microsoft.com/office/drawing/2014/main" id="{056FC54B-E2DA-F5D7-5BA2-1E62E33135F9}"/>
              </a:ext>
              <a:ext uri="{C183D7F6-B498-43B3-948B-1728B52AA6E4}">
                <adec:decorative xmlns:adec="http://schemas.microsoft.com/office/drawing/2017/decorative" val="1"/>
              </a:ext>
            </a:extLst>
          </p:cNvPr>
          <p:cNvSpPr/>
          <p:nvPr>
            <p:custDataLst>
              <p:tags r:id="rId441"/>
            </p:custDataLst>
          </p:nvPr>
        </p:nvSpPr>
        <p:spPr>
          <a:xfrm>
            <a:off x="14033500" y="64846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44" name="Rectangle 443">
            <a:extLst>
              <a:ext uri="{FF2B5EF4-FFF2-40B4-BE49-F238E27FC236}">
                <a16:creationId xmlns:a16="http://schemas.microsoft.com/office/drawing/2014/main" id="{54A1FFBB-7F6A-BF54-4990-B7C6D3806CE3}"/>
              </a:ext>
              <a:ext uri="{C183D7F6-B498-43B3-948B-1728B52AA6E4}">
                <adec:decorative xmlns:adec="http://schemas.microsoft.com/office/drawing/2017/decorative" val="1"/>
              </a:ext>
            </a:extLst>
          </p:cNvPr>
          <p:cNvSpPr/>
          <p:nvPr>
            <p:custDataLst>
              <p:tags r:id="rId442"/>
            </p:custDataLst>
          </p:nvPr>
        </p:nvSpPr>
        <p:spPr>
          <a:xfrm>
            <a:off x="14122400" y="64846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45" name="Rectangle 444">
            <a:extLst>
              <a:ext uri="{FF2B5EF4-FFF2-40B4-BE49-F238E27FC236}">
                <a16:creationId xmlns:a16="http://schemas.microsoft.com/office/drawing/2014/main" id="{4AD74234-27F6-459D-05D7-2EB671B0A014}"/>
              </a:ext>
              <a:ext uri="{C183D7F6-B498-43B3-948B-1728B52AA6E4}">
                <adec:decorative xmlns:adec="http://schemas.microsoft.com/office/drawing/2017/decorative" val="1"/>
              </a:ext>
            </a:extLst>
          </p:cNvPr>
          <p:cNvSpPr/>
          <p:nvPr>
            <p:custDataLst>
              <p:tags r:id="rId443"/>
            </p:custDataLst>
          </p:nvPr>
        </p:nvSpPr>
        <p:spPr>
          <a:xfrm>
            <a:off x="14211300" y="64846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46" name="Rectangle 445">
            <a:extLst>
              <a:ext uri="{FF2B5EF4-FFF2-40B4-BE49-F238E27FC236}">
                <a16:creationId xmlns:a16="http://schemas.microsoft.com/office/drawing/2014/main" id="{8E5C5DDE-28E3-AFD9-F4A4-D752708CB23E}"/>
              </a:ext>
              <a:ext uri="{C183D7F6-B498-43B3-948B-1728B52AA6E4}">
                <adec:decorative xmlns:adec="http://schemas.microsoft.com/office/drawing/2017/decorative" val="1"/>
              </a:ext>
            </a:extLst>
          </p:cNvPr>
          <p:cNvSpPr/>
          <p:nvPr>
            <p:custDataLst>
              <p:tags r:id="rId444"/>
            </p:custDataLst>
          </p:nvPr>
        </p:nvSpPr>
        <p:spPr>
          <a:xfrm>
            <a:off x="14300200" y="64846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47" name="Rectangle 446">
            <a:extLst>
              <a:ext uri="{FF2B5EF4-FFF2-40B4-BE49-F238E27FC236}">
                <a16:creationId xmlns:a16="http://schemas.microsoft.com/office/drawing/2014/main" id="{6BA8B9CD-4D16-BA1C-8EEB-40689911950D}"/>
              </a:ext>
              <a:ext uri="{C183D7F6-B498-43B3-948B-1728B52AA6E4}">
                <adec:decorative xmlns:adec="http://schemas.microsoft.com/office/drawing/2017/decorative" val="1"/>
              </a:ext>
            </a:extLst>
          </p:cNvPr>
          <p:cNvSpPr/>
          <p:nvPr>
            <p:custDataLst>
              <p:tags r:id="rId445"/>
            </p:custDataLst>
          </p:nvPr>
        </p:nvSpPr>
        <p:spPr>
          <a:xfrm>
            <a:off x="14389100" y="64846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48" name="Rectangle 447">
            <a:extLst>
              <a:ext uri="{FF2B5EF4-FFF2-40B4-BE49-F238E27FC236}">
                <a16:creationId xmlns:a16="http://schemas.microsoft.com/office/drawing/2014/main" id="{DF5BBBB6-8E4F-5277-24C6-9F59745E1D3C}"/>
              </a:ext>
              <a:ext uri="{C183D7F6-B498-43B3-948B-1728B52AA6E4}">
                <adec:decorative xmlns:adec="http://schemas.microsoft.com/office/drawing/2017/decorative" val="1"/>
              </a:ext>
            </a:extLst>
          </p:cNvPr>
          <p:cNvSpPr/>
          <p:nvPr>
            <p:custDataLst>
              <p:tags r:id="rId446"/>
            </p:custDataLst>
          </p:nvPr>
        </p:nvSpPr>
        <p:spPr>
          <a:xfrm>
            <a:off x="14478000" y="64846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49" name="Rectangle 448">
            <a:extLst>
              <a:ext uri="{FF2B5EF4-FFF2-40B4-BE49-F238E27FC236}">
                <a16:creationId xmlns:a16="http://schemas.microsoft.com/office/drawing/2014/main" id="{D861C03B-EC43-D373-F8CA-08DD58854D0B}"/>
              </a:ext>
              <a:ext uri="{C183D7F6-B498-43B3-948B-1728B52AA6E4}">
                <adec:decorative xmlns:adec="http://schemas.microsoft.com/office/drawing/2017/decorative" val="1"/>
              </a:ext>
            </a:extLst>
          </p:cNvPr>
          <p:cNvSpPr/>
          <p:nvPr>
            <p:custDataLst>
              <p:tags r:id="rId447"/>
            </p:custDataLst>
          </p:nvPr>
        </p:nvSpPr>
        <p:spPr>
          <a:xfrm>
            <a:off x="14566900" y="64846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50" name="Rectangle 449">
            <a:extLst>
              <a:ext uri="{FF2B5EF4-FFF2-40B4-BE49-F238E27FC236}">
                <a16:creationId xmlns:a16="http://schemas.microsoft.com/office/drawing/2014/main" id="{DE7A4D5F-C813-437E-6B06-BCA88AF55EAA}"/>
              </a:ext>
              <a:ext uri="{C183D7F6-B498-43B3-948B-1728B52AA6E4}">
                <adec:decorative xmlns:adec="http://schemas.microsoft.com/office/drawing/2017/decorative" val="1"/>
              </a:ext>
            </a:extLst>
          </p:cNvPr>
          <p:cNvSpPr/>
          <p:nvPr>
            <p:custDataLst>
              <p:tags r:id="rId448"/>
            </p:custDataLst>
          </p:nvPr>
        </p:nvSpPr>
        <p:spPr>
          <a:xfrm>
            <a:off x="14655800" y="64846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51" name="Rectangle 450">
            <a:extLst>
              <a:ext uri="{FF2B5EF4-FFF2-40B4-BE49-F238E27FC236}">
                <a16:creationId xmlns:a16="http://schemas.microsoft.com/office/drawing/2014/main" id="{1B2D41D7-0F21-5A7F-5A74-3DF6BD785122}"/>
              </a:ext>
              <a:ext uri="{C183D7F6-B498-43B3-948B-1728B52AA6E4}">
                <adec:decorative xmlns:adec="http://schemas.microsoft.com/office/drawing/2017/decorative" val="1"/>
              </a:ext>
            </a:extLst>
          </p:cNvPr>
          <p:cNvSpPr/>
          <p:nvPr>
            <p:custDataLst>
              <p:tags r:id="rId449"/>
            </p:custDataLst>
          </p:nvPr>
        </p:nvSpPr>
        <p:spPr>
          <a:xfrm>
            <a:off x="14744700" y="64846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52" name="Rectangle 451">
            <a:extLst>
              <a:ext uri="{FF2B5EF4-FFF2-40B4-BE49-F238E27FC236}">
                <a16:creationId xmlns:a16="http://schemas.microsoft.com/office/drawing/2014/main" id="{C5F6EFEC-8CA0-6CB4-D09B-01DA8B92DCB5}"/>
              </a:ext>
              <a:ext uri="{C183D7F6-B498-43B3-948B-1728B52AA6E4}">
                <adec:decorative xmlns:adec="http://schemas.microsoft.com/office/drawing/2017/decorative" val="1"/>
              </a:ext>
            </a:extLst>
          </p:cNvPr>
          <p:cNvSpPr/>
          <p:nvPr>
            <p:custDataLst>
              <p:tags r:id="rId450"/>
            </p:custDataLst>
          </p:nvPr>
        </p:nvSpPr>
        <p:spPr>
          <a:xfrm>
            <a:off x="14833600" y="64846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53" name="Rectangle 452">
            <a:extLst>
              <a:ext uri="{FF2B5EF4-FFF2-40B4-BE49-F238E27FC236}">
                <a16:creationId xmlns:a16="http://schemas.microsoft.com/office/drawing/2014/main" id="{26BC5032-02F2-E4D3-63D9-2BA1F70D1567}"/>
              </a:ext>
              <a:ext uri="{C183D7F6-B498-43B3-948B-1728B52AA6E4}">
                <adec:decorative xmlns:adec="http://schemas.microsoft.com/office/drawing/2017/decorative" val="1"/>
              </a:ext>
            </a:extLst>
          </p:cNvPr>
          <p:cNvSpPr/>
          <p:nvPr>
            <p:custDataLst>
              <p:tags r:id="rId451"/>
            </p:custDataLst>
          </p:nvPr>
        </p:nvSpPr>
        <p:spPr>
          <a:xfrm>
            <a:off x="14922500" y="64846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54" name="Rectangle 453">
            <a:extLst>
              <a:ext uri="{FF2B5EF4-FFF2-40B4-BE49-F238E27FC236}">
                <a16:creationId xmlns:a16="http://schemas.microsoft.com/office/drawing/2014/main" id="{6C99B5B9-FF25-5802-8240-CFFB11ED8186}"/>
              </a:ext>
              <a:ext uri="{C183D7F6-B498-43B3-948B-1728B52AA6E4}">
                <adec:decorative xmlns:adec="http://schemas.microsoft.com/office/drawing/2017/decorative" val="1"/>
              </a:ext>
            </a:extLst>
          </p:cNvPr>
          <p:cNvSpPr/>
          <p:nvPr>
            <p:custDataLst>
              <p:tags r:id="rId452"/>
            </p:custDataLst>
          </p:nvPr>
        </p:nvSpPr>
        <p:spPr>
          <a:xfrm>
            <a:off x="15011400" y="64846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55" name="Rectangle 454">
            <a:extLst>
              <a:ext uri="{FF2B5EF4-FFF2-40B4-BE49-F238E27FC236}">
                <a16:creationId xmlns:a16="http://schemas.microsoft.com/office/drawing/2014/main" id="{BB710644-83EB-0BE0-45E3-0DB73C8D9354}"/>
              </a:ext>
              <a:ext uri="{C183D7F6-B498-43B3-948B-1728B52AA6E4}">
                <adec:decorative xmlns:adec="http://schemas.microsoft.com/office/drawing/2017/decorative" val="1"/>
              </a:ext>
            </a:extLst>
          </p:cNvPr>
          <p:cNvSpPr/>
          <p:nvPr>
            <p:custDataLst>
              <p:tags r:id="rId453"/>
            </p:custDataLst>
          </p:nvPr>
        </p:nvSpPr>
        <p:spPr>
          <a:xfrm>
            <a:off x="15100300" y="64846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56" name="Rectangle 455">
            <a:extLst>
              <a:ext uri="{FF2B5EF4-FFF2-40B4-BE49-F238E27FC236}">
                <a16:creationId xmlns:a16="http://schemas.microsoft.com/office/drawing/2014/main" id="{831F1AA7-1EBA-1170-2E5D-1B52EE3E9796}"/>
              </a:ext>
              <a:ext uri="{C183D7F6-B498-43B3-948B-1728B52AA6E4}">
                <adec:decorative xmlns:adec="http://schemas.microsoft.com/office/drawing/2017/decorative" val="1"/>
              </a:ext>
            </a:extLst>
          </p:cNvPr>
          <p:cNvSpPr/>
          <p:nvPr>
            <p:custDataLst>
              <p:tags r:id="rId454"/>
            </p:custDataLst>
          </p:nvPr>
        </p:nvSpPr>
        <p:spPr>
          <a:xfrm>
            <a:off x="15189200" y="64846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57" name="Rectangle 456">
            <a:extLst>
              <a:ext uri="{FF2B5EF4-FFF2-40B4-BE49-F238E27FC236}">
                <a16:creationId xmlns:a16="http://schemas.microsoft.com/office/drawing/2014/main" id="{E2FEE622-0DF0-A7C4-B515-A1258ADCD4CF}"/>
              </a:ext>
              <a:ext uri="{C183D7F6-B498-43B3-948B-1728B52AA6E4}">
                <adec:decorative xmlns:adec="http://schemas.microsoft.com/office/drawing/2017/decorative" val="1"/>
              </a:ext>
            </a:extLst>
          </p:cNvPr>
          <p:cNvSpPr/>
          <p:nvPr>
            <p:custDataLst>
              <p:tags r:id="rId455"/>
            </p:custDataLst>
          </p:nvPr>
        </p:nvSpPr>
        <p:spPr>
          <a:xfrm>
            <a:off x="15278100" y="64846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58" name="Rectangle 457">
            <a:extLst>
              <a:ext uri="{FF2B5EF4-FFF2-40B4-BE49-F238E27FC236}">
                <a16:creationId xmlns:a16="http://schemas.microsoft.com/office/drawing/2014/main" id="{1A29FE58-1DF0-2AC2-48B6-BFFA24D0628C}"/>
              </a:ext>
              <a:ext uri="{C183D7F6-B498-43B3-948B-1728B52AA6E4}">
                <adec:decorative xmlns:adec="http://schemas.microsoft.com/office/drawing/2017/decorative" val="1"/>
              </a:ext>
            </a:extLst>
          </p:cNvPr>
          <p:cNvSpPr/>
          <p:nvPr>
            <p:custDataLst>
              <p:tags r:id="rId456"/>
            </p:custDataLst>
          </p:nvPr>
        </p:nvSpPr>
        <p:spPr>
          <a:xfrm>
            <a:off x="15367000" y="64846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59" name="Rectangle 458">
            <a:extLst>
              <a:ext uri="{FF2B5EF4-FFF2-40B4-BE49-F238E27FC236}">
                <a16:creationId xmlns:a16="http://schemas.microsoft.com/office/drawing/2014/main" id="{1A6DE569-A667-F35F-F463-7109AB77E5A0}"/>
              </a:ext>
              <a:ext uri="{C183D7F6-B498-43B3-948B-1728B52AA6E4}">
                <adec:decorative xmlns:adec="http://schemas.microsoft.com/office/drawing/2017/decorative" val="1"/>
              </a:ext>
            </a:extLst>
          </p:cNvPr>
          <p:cNvSpPr/>
          <p:nvPr>
            <p:custDataLst>
              <p:tags r:id="rId457"/>
            </p:custDataLst>
          </p:nvPr>
        </p:nvSpPr>
        <p:spPr>
          <a:xfrm>
            <a:off x="15455900" y="64846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60" name="Rectangle 459">
            <a:extLst>
              <a:ext uri="{FF2B5EF4-FFF2-40B4-BE49-F238E27FC236}">
                <a16:creationId xmlns:a16="http://schemas.microsoft.com/office/drawing/2014/main" id="{4CBA595C-B07B-BDC2-0C8B-B9228F5A4635}"/>
              </a:ext>
              <a:ext uri="{C183D7F6-B498-43B3-948B-1728B52AA6E4}">
                <adec:decorative xmlns:adec="http://schemas.microsoft.com/office/drawing/2017/decorative" val="1"/>
              </a:ext>
            </a:extLst>
          </p:cNvPr>
          <p:cNvSpPr/>
          <p:nvPr>
            <p:custDataLst>
              <p:tags r:id="rId458"/>
            </p:custDataLst>
          </p:nvPr>
        </p:nvSpPr>
        <p:spPr>
          <a:xfrm>
            <a:off x="15544800" y="64846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61" name="Rectangle 460">
            <a:extLst>
              <a:ext uri="{FF2B5EF4-FFF2-40B4-BE49-F238E27FC236}">
                <a16:creationId xmlns:a16="http://schemas.microsoft.com/office/drawing/2014/main" id="{EFED82D9-6F62-2417-0FD2-A6E195E50B37}"/>
              </a:ext>
              <a:ext uri="{C183D7F6-B498-43B3-948B-1728B52AA6E4}">
                <adec:decorative xmlns:adec="http://schemas.microsoft.com/office/drawing/2017/decorative" val="1"/>
              </a:ext>
            </a:extLst>
          </p:cNvPr>
          <p:cNvSpPr/>
          <p:nvPr>
            <p:custDataLst>
              <p:tags r:id="rId459"/>
            </p:custDataLst>
          </p:nvPr>
        </p:nvSpPr>
        <p:spPr>
          <a:xfrm>
            <a:off x="15633700" y="64846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62" name="Rectangle 461">
            <a:extLst>
              <a:ext uri="{FF2B5EF4-FFF2-40B4-BE49-F238E27FC236}">
                <a16:creationId xmlns:a16="http://schemas.microsoft.com/office/drawing/2014/main" id="{10FCC95D-4B1B-0ABD-4043-4C6804A9A90C}"/>
              </a:ext>
              <a:ext uri="{C183D7F6-B498-43B3-948B-1728B52AA6E4}">
                <adec:decorative xmlns:adec="http://schemas.microsoft.com/office/drawing/2017/decorative" val="1"/>
              </a:ext>
            </a:extLst>
          </p:cNvPr>
          <p:cNvSpPr/>
          <p:nvPr>
            <p:custDataLst>
              <p:tags r:id="rId460"/>
            </p:custDataLst>
          </p:nvPr>
        </p:nvSpPr>
        <p:spPr>
          <a:xfrm>
            <a:off x="15722600" y="64846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63" name="Rectangle 462">
            <a:extLst>
              <a:ext uri="{FF2B5EF4-FFF2-40B4-BE49-F238E27FC236}">
                <a16:creationId xmlns:a16="http://schemas.microsoft.com/office/drawing/2014/main" id="{705CF392-A41C-783F-33F9-E9DA07A16D3B}"/>
              </a:ext>
              <a:ext uri="{C183D7F6-B498-43B3-948B-1728B52AA6E4}">
                <adec:decorative xmlns:adec="http://schemas.microsoft.com/office/drawing/2017/decorative" val="1"/>
              </a:ext>
            </a:extLst>
          </p:cNvPr>
          <p:cNvSpPr/>
          <p:nvPr>
            <p:custDataLst>
              <p:tags r:id="rId461"/>
            </p:custDataLst>
          </p:nvPr>
        </p:nvSpPr>
        <p:spPr>
          <a:xfrm>
            <a:off x="15811500" y="64846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64" name="Rectangle 463">
            <a:extLst>
              <a:ext uri="{FF2B5EF4-FFF2-40B4-BE49-F238E27FC236}">
                <a16:creationId xmlns:a16="http://schemas.microsoft.com/office/drawing/2014/main" id="{32D3B6CE-5BD6-70C4-985D-899307237C1F}"/>
              </a:ext>
              <a:ext uri="{C183D7F6-B498-43B3-948B-1728B52AA6E4}">
                <adec:decorative xmlns:adec="http://schemas.microsoft.com/office/drawing/2017/decorative" val="1"/>
              </a:ext>
            </a:extLst>
          </p:cNvPr>
          <p:cNvSpPr/>
          <p:nvPr>
            <p:custDataLst>
              <p:tags r:id="rId462"/>
            </p:custDataLst>
          </p:nvPr>
        </p:nvSpPr>
        <p:spPr>
          <a:xfrm>
            <a:off x="15900400" y="64846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65" name="Rectangle 464">
            <a:extLst>
              <a:ext uri="{FF2B5EF4-FFF2-40B4-BE49-F238E27FC236}">
                <a16:creationId xmlns:a16="http://schemas.microsoft.com/office/drawing/2014/main" id="{0F6FF878-43D5-FC46-5A53-B88CFEDA42E0}"/>
              </a:ext>
              <a:ext uri="{C183D7F6-B498-43B3-948B-1728B52AA6E4}">
                <adec:decorative xmlns:adec="http://schemas.microsoft.com/office/drawing/2017/decorative" val="1"/>
              </a:ext>
            </a:extLst>
          </p:cNvPr>
          <p:cNvSpPr/>
          <p:nvPr>
            <p:custDataLst>
              <p:tags r:id="rId463"/>
            </p:custDataLst>
          </p:nvPr>
        </p:nvSpPr>
        <p:spPr>
          <a:xfrm>
            <a:off x="15989300" y="64846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66" name="Rectangle 465">
            <a:extLst>
              <a:ext uri="{FF2B5EF4-FFF2-40B4-BE49-F238E27FC236}">
                <a16:creationId xmlns:a16="http://schemas.microsoft.com/office/drawing/2014/main" id="{96C5F8CA-70AA-900B-ECA4-17F9AF7F4955}"/>
              </a:ext>
              <a:ext uri="{C183D7F6-B498-43B3-948B-1728B52AA6E4}">
                <adec:decorative xmlns:adec="http://schemas.microsoft.com/office/drawing/2017/decorative" val="1"/>
              </a:ext>
            </a:extLst>
          </p:cNvPr>
          <p:cNvSpPr/>
          <p:nvPr>
            <p:custDataLst>
              <p:tags r:id="rId464"/>
            </p:custDataLst>
          </p:nvPr>
        </p:nvSpPr>
        <p:spPr>
          <a:xfrm>
            <a:off x="16078200" y="64846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67" name="Rectangle 466">
            <a:extLst>
              <a:ext uri="{FF2B5EF4-FFF2-40B4-BE49-F238E27FC236}">
                <a16:creationId xmlns:a16="http://schemas.microsoft.com/office/drawing/2014/main" id="{14BF3504-6697-6486-297F-9FB92184E062}"/>
              </a:ext>
              <a:ext uri="{C183D7F6-B498-43B3-948B-1728B52AA6E4}">
                <adec:decorative xmlns:adec="http://schemas.microsoft.com/office/drawing/2017/decorative" val="1"/>
              </a:ext>
            </a:extLst>
          </p:cNvPr>
          <p:cNvSpPr/>
          <p:nvPr>
            <p:custDataLst>
              <p:tags r:id="rId465"/>
            </p:custDataLst>
          </p:nvPr>
        </p:nvSpPr>
        <p:spPr>
          <a:xfrm>
            <a:off x="16167100" y="64846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68" name="Rectangle 467">
            <a:extLst>
              <a:ext uri="{FF2B5EF4-FFF2-40B4-BE49-F238E27FC236}">
                <a16:creationId xmlns:a16="http://schemas.microsoft.com/office/drawing/2014/main" id="{123AC597-F4B1-A3E0-5158-06C29C730F8E}"/>
              </a:ext>
              <a:ext uri="{C183D7F6-B498-43B3-948B-1728B52AA6E4}">
                <adec:decorative xmlns:adec="http://schemas.microsoft.com/office/drawing/2017/decorative" val="1"/>
              </a:ext>
            </a:extLst>
          </p:cNvPr>
          <p:cNvSpPr/>
          <p:nvPr>
            <p:custDataLst>
              <p:tags r:id="rId466"/>
            </p:custDataLst>
          </p:nvPr>
        </p:nvSpPr>
        <p:spPr>
          <a:xfrm>
            <a:off x="16256000" y="64846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69" name="Rectangle 468">
            <a:extLst>
              <a:ext uri="{FF2B5EF4-FFF2-40B4-BE49-F238E27FC236}">
                <a16:creationId xmlns:a16="http://schemas.microsoft.com/office/drawing/2014/main" id="{2CBEBF80-75B8-08DD-05AD-CE67138D5FA9}"/>
              </a:ext>
              <a:ext uri="{C183D7F6-B498-43B3-948B-1728B52AA6E4}">
                <adec:decorative xmlns:adec="http://schemas.microsoft.com/office/drawing/2017/decorative" val="1"/>
              </a:ext>
            </a:extLst>
          </p:cNvPr>
          <p:cNvSpPr/>
          <p:nvPr>
            <p:custDataLst>
              <p:tags r:id="rId467"/>
            </p:custDataLst>
          </p:nvPr>
        </p:nvSpPr>
        <p:spPr>
          <a:xfrm>
            <a:off x="16344900" y="64846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70" name="Rectangle 469">
            <a:extLst>
              <a:ext uri="{FF2B5EF4-FFF2-40B4-BE49-F238E27FC236}">
                <a16:creationId xmlns:a16="http://schemas.microsoft.com/office/drawing/2014/main" id="{4AD5AC9A-1692-CB05-6A9E-1901B8F23599}"/>
              </a:ext>
              <a:ext uri="{C183D7F6-B498-43B3-948B-1728B52AA6E4}">
                <adec:decorative xmlns:adec="http://schemas.microsoft.com/office/drawing/2017/decorative" val="1"/>
              </a:ext>
            </a:extLst>
          </p:cNvPr>
          <p:cNvSpPr/>
          <p:nvPr>
            <p:custDataLst>
              <p:tags r:id="rId468"/>
            </p:custDataLst>
          </p:nvPr>
        </p:nvSpPr>
        <p:spPr>
          <a:xfrm>
            <a:off x="13855700" y="65735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71" name="Rectangle 470">
            <a:extLst>
              <a:ext uri="{FF2B5EF4-FFF2-40B4-BE49-F238E27FC236}">
                <a16:creationId xmlns:a16="http://schemas.microsoft.com/office/drawing/2014/main" id="{CA875BA0-3476-C462-EAF5-6D5EA6D47708}"/>
              </a:ext>
              <a:ext uri="{C183D7F6-B498-43B3-948B-1728B52AA6E4}">
                <adec:decorative xmlns:adec="http://schemas.microsoft.com/office/drawing/2017/decorative" val="1"/>
              </a:ext>
            </a:extLst>
          </p:cNvPr>
          <p:cNvSpPr/>
          <p:nvPr>
            <p:custDataLst>
              <p:tags r:id="rId469"/>
            </p:custDataLst>
          </p:nvPr>
        </p:nvSpPr>
        <p:spPr>
          <a:xfrm>
            <a:off x="13944600" y="65735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72" name="Rectangle 471">
            <a:extLst>
              <a:ext uri="{FF2B5EF4-FFF2-40B4-BE49-F238E27FC236}">
                <a16:creationId xmlns:a16="http://schemas.microsoft.com/office/drawing/2014/main" id="{ECB79145-FA35-339F-AE32-E6F9C33138CC}"/>
              </a:ext>
              <a:ext uri="{C183D7F6-B498-43B3-948B-1728B52AA6E4}">
                <adec:decorative xmlns:adec="http://schemas.microsoft.com/office/drawing/2017/decorative" val="1"/>
              </a:ext>
            </a:extLst>
          </p:cNvPr>
          <p:cNvSpPr/>
          <p:nvPr>
            <p:custDataLst>
              <p:tags r:id="rId470"/>
            </p:custDataLst>
          </p:nvPr>
        </p:nvSpPr>
        <p:spPr>
          <a:xfrm>
            <a:off x="14033500" y="65735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73" name="Rectangle 472">
            <a:extLst>
              <a:ext uri="{FF2B5EF4-FFF2-40B4-BE49-F238E27FC236}">
                <a16:creationId xmlns:a16="http://schemas.microsoft.com/office/drawing/2014/main" id="{F256C6FF-7B75-0799-3CB8-21E9D87A2555}"/>
              </a:ext>
              <a:ext uri="{C183D7F6-B498-43B3-948B-1728B52AA6E4}">
                <adec:decorative xmlns:adec="http://schemas.microsoft.com/office/drawing/2017/decorative" val="1"/>
              </a:ext>
            </a:extLst>
          </p:cNvPr>
          <p:cNvSpPr/>
          <p:nvPr>
            <p:custDataLst>
              <p:tags r:id="rId471"/>
            </p:custDataLst>
          </p:nvPr>
        </p:nvSpPr>
        <p:spPr>
          <a:xfrm>
            <a:off x="14122400" y="65735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74" name="Rectangle 473">
            <a:extLst>
              <a:ext uri="{FF2B5EF4-FFF2-40B4-BE49-F238E27FC236}">
                <a16:creationId xmlns:a16="http://schemas.microsoft.com/office/drawing/2014/main" id="{BBE99DCD-3096-102F-17B5-7D1004241EF4}"/>
              </a:ext>
              <a:ext uri="{C183D7F6-B498-43B3-948B-1728B52AA6E4}">
                <adec:decorative xmlns:adec="http://schemas.microsoft.com/office/drawing/2017/decorative" val="1"/>
              </a:ext>
            </a:extLst>
          </p:cNvPr>
          <p:cNvSpPr/>
          <p:nvPr>
            <p:custDataLst>
              <p:tags r:id="rId472"/>
            </p:custDataLst>
          </p:nvPr>
        </p:nvSpPr>
        <p:spPr>
          <a:xfrm>
            <a:off x="14211300" y="65735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75" name="Rectangle 474">
            <a:extLst>
              <a:ext uri="{FF2B5EF4-FFF2-40B4-BE49-F238E27FC236}">
                <a16:creationId xmlns:a16="http://schemas.microsoft.com/office/drawing/2014/main" id="{3947E801-97FD-6052-8BB5-6AF1EBAD789B}"/>
              </a:ext>
              <a:ext uri="{C183D7F6-B498-43B3-948B-1728B52AA6E4}">
                <adec:decorative xmlns:adec="http://schemas.microsoft.com/office/drawing/2017/decorative" val="1"/>
              </a:ext>
            </a:extLst>
          </p:cNvPr>
          <p:cNvSpPr/>
          <p:nvPr>
            <p:custDataLst>
              <p:tags r:id="rId473"/>
            </p:custDataLst>
          </p:nvPr>
        </p:nvSpPr>
        <p:spPr>
          <a:xfrm>
            <a:off x="14300200" y="65735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76" name="Rectangle 475">
            <a:extLst>
              <a:ext uri="{FF2B5EF4-FFF2-40B4-BE49-F238E27FC236}">
                <a16:creationId xmlns:a16="http://schemas.microsoft.com/office/drawing/2014/main" id="{D5241598-2B13-D9FD-2A4D-F719615129A1}"/>
              </a:ext>
              <a:ext uri="{C183D7F6-B498-43B3-948B-1728B52AA6E4}">
                <adec:decorative xmlns:adec="http://schemas.microsoft.com/office/drawing/2017/decorative" val="1"/>
              </a:ext>
            </a:extLst>
          </p:cNvPr>
          <p:cNvSpPr/>
          <p:nvPr>
            <p:custDataLst>
              <p:tags r:id="rId474"/>
            </p:custDataLst>
          </p:nvPr>
        </p:nvSpPr>
        <p:spPr>
          <a:xfrm>
            <a:off x="14389100" y="65735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77" name="Rectangle 476">
            <a:extLst>
              <a:ext uri="{FF2B5EF4-FFF2-40B4-BE49-F238E27FC236}">
                <a16:creationId xmlns:a16="http://schemas.microsoft.com/office/drawing/2014/main" id="{71BF3B55-4A53-B624-3A56-278EB14FDDAB}"/>
              </a:ext>
              <a:ext uri="{C183D7F6-B498-43B3-948B-1728B52AA6E4}">
                <adec:decorative xmlns:adec="http://schemas.microsoft.com/office/drawing/2017/decorative" val="1"/>
              </a:ext>
            </a:extLst>
          </p:cNvPr>
          <p:cNvSpPr/>
          <p:nvPr>
            <p:custDataLst>
              <p:tags r:id="rId475"/>
            </p:custDataLst>
          </p:nvPr>
        </p:nvSpPr>
        <p:spPr>
          <a:xfrm>
            <a:off x="14478000" y="65735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78" name="Rectangle 477">
            <a:extLst>
              <a:ext uri="{FF2B5EF4-FFF2-40B4-BE49-F238E27FC236}">
                <a16:creationId xmlns:a16="http://schemas.microsoft.com/office/drawing/2014/main" id="{2315B7AD-0A03-7B21-CCAA-9063082F113B}"/>
              </a:ext>
              <a:ext uri="{C183D7F6-B498-43B3-948B-1728B52AA6E4}">
                <adec:decorative xmlns:adec="http://schemas.microsoft.com/office/drawing/2017/decorative" val="1"/>
              </a:ext>
            </a:extLst>
          </p:cNvPr>
          <p:cNvSpPr/>
          <p:nvPr>
            <p:custDataLst>
              <p:tags r:id="rId476"/>
            </p:custDataLst>
          </p:nvPr>
        </p:nvSpPr>
        <p:spPr>
          <a:xfrm>
            <a:off x="14566900" y="65735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79" name="Rectangle 478">
            <a:extLst>
              <a:ext uri="{FF2B5EF4-FFF2-40B4-BE49-F238E27FC236}">
                <a16:creationId xmlns:a16="http://schemas.microsoft.com/office/drawing/2014/main" id="{34B7BE3B-85A8-930B-0CB8-5A58AE2F798E}"/>
              </a:ext>
              <a:ext uri="{C183D7F6-B498-43B3-948B-1728B52AA6E4}">
                <adec:decorative xmlns:adec="http://schemas.microsoft.com/office/drawing/2017/decorative" val="1"/>
              </a:ext>
            </a:extLst>
          </p:cNvPr>
          <p:cNvSpPr/>
          <p:nvPr>
            <p:custDataLst>
              <p:tags r:id="rId477"/>
            </p:custDataLst>
          </p:nvPr>
        </p:nvSpPr>
        <p:spPr>
          <a:xfrm>
            <a:off x="14655800" y="65735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80" name="Rectangle 479">
            <a:extLst>
              <a:ext uri="{FF2B5EF4-FFF2-40B4-BE49-F238E27FC236}">
                <a16:creationId xmlns:a16="http://schemas.microsoft.com/office/drawing/2014/main" id="{55B93B2F-650E-3579-8E33-E5CA62CA74A4}"/>
              </a:ext>
              <a:ext uri="{C183D7F6-B498-43B3-948B-1728B52AA6E4}">
                <adec:decorative xmlns:adec="http://schemas.microsoft.com/office/drawing/2017/decorative" val="1"/>
              </a:ext>
            </a:extLst>
          </p:cNvPr>
          <p:cNvSpPr/>
          <p:nvPr>
            <p:custDataLst>
              <p:tags r:id="rId478"/>
            </p:custDataLst>
          </p:nvPr>
        </p:nvSpPr>
        <p:spPr>
          <a:xfrm>
            <a:off x="14744700" y="65735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81" name="Rectangle 480">
            <a:extLst>
              <a:ext uri="{FF2B5EF4-FFF2-40B4-BE49-F238E27FC236}">
                <a16:creationId xmlns:a16="http://schemas.microsoft.com/office/drawing/2014/main" id="{C1333F9E-C44A-870A-0EEA-CB45BB45720E}"/>
              </a:ext>
              <a:ext uri="{C183D7F6-B498-43B3-948B-1728B52AA6E4}">
                <adec:decorative xmlns:adec="http://schemas.microsoft.com/office/drawing/2017/decorative" val="1"/>
              </a:ext>
            </a:extLst>
          </p:cNvPr>
          <p:cNvSpPr/>
          <p:nvPr>
            <p:custDataLst>
              <p:tags r:id="rId479"/>
            </p:custDataLst>
          </p:nvPr>
        </p:nvSpPr>
        <p:spPr>
          <a:xfrm>
            <a:off x="14833600" y="65735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82" name="Rectangle 481">
            <a:extLst>
              <a:ext uri="{FF2B5EF4-FFF2-40B4-BE49-F238E27FC236}">
                <a16:creationId xmlns:a16="http://schemas.microsoft.com/office/drawing/2014/main" id="{B86A9ACE-28A7-4F3A-1FB5-9E0AA3FE298B}"/>
              </a:ext>
              <a:ext uri="{C183D7F6-B498-43B3-948B-1728B52AA6E4}">
                <adec:decorative xmlns:adec="http://schemas.microsoft.com/office/drawing/2017/decorative" val="1"/>
              </a:ext>
            </a:extLst>
          </p:cNvPr>
          <p:cNvSpPr/>
          <p:nvPr>
            <p:custDataLst>
              <p:tags r:id="rId480"/>
            </p:custDataLst>
          </p:nvPr>
        </p:nvSpPr>
        <p:spPr>
          <a:xfrm>
            <a:off x="14922500" y="65735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83" name="Rectangle 482">
            <a:extLst>
              <a:ext uri="{FF2B5EF4-FFF2-40B4-BE49-F238E27FC236}">
                <a16:creationId xmlns:a16="http://schemas.microsoft.com/office/drawing/2014/main" id="{5CB4E09B-F0BF-5492-7073-FFA2D7814B51}"/>
              </a:ext>
              <a:ext uri="{C183D7F6-B498-43B3-948B-1728B52AA6E4}">
                <adec:decorative xmlns:adec="http://schemas.microsoft.com/office/drawing/2017/decorative" val="1"/>
              </a:ext>
            </a:extLst>
          </p:cNvPr>
          <p:cNvSpPr/>
          <p:nvPr>
            <p:custDataLst>
              <p:tags r:id="rId481"/>
            </p:custDataLst>
          </p:nvPr>
        </p:nvSpPr>
        <p:spPr>
          <a:xfrm>
            <a:off x="15011400" y="65735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84" name="Rectangle 483">
            <a:extLst>
              <a:ext uri="{FF2B5EF4-FFF2-40B4-BE49-F238E27FC236}">
                <a16:creationId xmlns:a16="http://schemas.microsoft.com/office/drawing/2014/main" id="{B37D328D-354B-E336-C662-C493CB8F91A7}"/>
              </a:ext>
              <a:ext uri="{C183D7F6-B498-43B3-948B-1728B52AA6E4}">
                <adec:decorative xmlns:adec="http://schemas.microsoft.com/office/drawing/2017/decorative" val="1"/>
              </a:ext>
            </a:extLst>
          </p:cNvPr>
          <p:cNvSpPr/>
          <p:nvPr>
            <p:custDataLst>
              <p:tags r:id="rId482"/>
            </p:custDataLst>
          </p:nvPr>
        </p:nvSpPr>
        <p:spPr>
          <a:xfrm>
            <a:off x="15100300" y="65735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85" name="Rectangle 484">
            <a:extLst>
              <a:ext uri="{FF2B5EF4-FFF2-40B4-BE49-F238E27FC236}">
                <a16:creationId xmlns:a16="http://schemas.microsoft.com/office/drawing/2014/main" id="{6F5D568F-870A-3876-C793-BB3CE3CCAC44}"/>
              </a:ext>
              <a:ext uri="{C183D7F6-B498-43B3-948B-1728B52AA6E4}">
                <adec:decorative xmlns:adec="http://schemas.microsoft.com/office/drawing/2017/decorative" val="1"/>
              </a:ext>
            </a:extLst>
          </p:cNvPr>
          <p:cNvSpPr/>
          <p:nvPr>
            <p:custDataLst>
              <p:tags r:id="rId483"/>
            </p:custDataLst>
          </p:nvPr>
        </p:nvSpPr>
        <p:spPr>
          <a:xfrm>
            <a:off x="15189200" y="65735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86" name="Rectangle 485">
            <a:extLst>
              <a:ext uri="{FF2B5EF4-FFF2-40B4-BE49-F238E27FC236}">
                <a16:creationId xmlns:a16="http://schemas.microsoft.com/office/drawing/2014/main" id="{03E09100-DEEA-ED59-5F51-9B1A7800D794}"/>
              </a:ext>
              <a:ext uri="{C183D7F6-B498-43B3-948B-1728B52AA6E4}">
                <adec:decorative xmlns:adec="http://schemas.microsoft.com/office/drawing/2017/decorative" val="1"/>
              </a:ext>
            </a:extLst>
          </p:cNvPr>
          <p:cNvSpPr/>
          <p:nvPr>
            <p:custDataLst>
              <p:tags r:id="rId484"/>
            </p:custDataLst>
          </p:nvPr>
        </p:nvSpPr>
        <p:spPr>
          <a:xfrm>
            <a:off x="15278100" y="65735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87" name="Rectangle 486">
            <a:extLst>
              <a:ext uri="{FF2B5EF4-FFF2-40B4-BE49-F238E27FC236}">
                <a16:creationId xmlns:a16="http://schemas.microsoft.com/office/drawing/2014/main" id="{49A19EED-CC73-EBE2-937F-3168CC2FFF2D}"/>
              </a:ext>
              <a:ext uri="{C183D7F6-B498-43B3-948B-1728B52AA6E4}">
                <adec:decorative xmlns:adec="http://schemas.microsoft.com/office/drawing/2017/decorative" val="1"/>
              </a:ext>
            </a:extLst>
          </p:cNvPr>
          <p:cNvSpPr/>
          <p:nvPr>
            <p:custDataLst>
              <p:tags r:id="rId485"/>
            </p:custDataLst>
          </p:nvPr>
        </p:nvSpPr>
        <p:spPr>
          <a:xfrm>
            <a:off x="15367000" y="65735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88" name="Rectangle 487">
            <a:extLst>
              <a:ext uri="{FF2B5EF4-FFF2-40B4-BE49-F238E27FC236}">
                <a16:creationId xmlns:a16="http://schemas.microsoft.com/office/drawing/2014/main" id="{7EFD93A1-791A-0A22-229A-A78159CEC315}"/>
              </a:ext>
              <a:ext uri="{C183D7F6-B498-43B3-948B-1728B52AA6E4}">
                <adec:decorative xmlns:adec="http://schemas.microsoft.com/office/drawing/2017/decorative" val="1"/>
              </a:ext>
            </a:extLst>
          </p:cNvPr>
          <p:cNvSpPr/>
          <p:nvPr>
            <p:custDataLst>
              <p:tags r:id="rId486"/>
            </p:custDataLst>
          </p:nvPr>
        </p:nvSpPr>
        <p:spPr>
          <a:xfrm>
            <a:off x="15455900" y="65735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89" name="Rectangle 488">
            <a:extLst>
              <a:ext uri="{FF2B5EF4-FFF2-40B4-BE49-F238E27FC236}">
                <a16:creationId xmlns:a16="http://schemas.microsoft.com/office/drawing/2014/main" id="{2659A0B8-2358-00C6-8E2C-2C05CFDE945C}"/>
              </a:ext>
              <a:ext uri="{C183D7F6-B498-43B3-948B-1728B52AA6E4}">
                <adec:decorative xmlns:adec="http://schemas.microsoft.com/office/drawing/2017/decorative" val="1"/>
              </a:ext>
            </a:extLst>
          </p:cNvPr>
          <p:cNvSpPr/>
          <p:nvPr>
            <p:custDataLst>
              <p:tags r:id="rId487"/>
            </p:custDataLst>
          </p:nvPr>
        </p:nvSpPr>
        <p:spPr>
          <a:xfrm>
            <a:off x="15544800" y="65735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90" name="Rectangle 489">
            <a:extLst>
              <a:ext uri="{FF2B5EF4-FFF2-40B4-BE49-F238E27FC236}">
                <a16:creationId xmlns:a16="http://schemas.microsoft.com/office/drawing/2014/main" id="{C286C057-6872-0AFD-B2D5-D2ADCC5368B1}"/>
              </a:ext>
              <a:ext uri="{C183D7F6-B498-43B3-948B-1728B52AA6E4}">
                <adec:decorative xmlns:adec="http://schemas.microsoft.com/office/drawing/2017/decorative" val="1"/>
              </a:ext>
            </a:extLst>
          </p:cNvPr>
          <p:cNvSpPr/>
          <p:nvPr>
            <p:custDataLst>
              <p:tags r:id="rId488"/>
            </p:custDataLst>
          </p:nvPr>
        </p:nvSpPr>
        <p:spPr>
          <a:xfrm>
            <a:off x="15633700" y="65735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91" name="Rectangle 490">
            <a:extLst>
              <a:ext uri="{FF2B5EF4-FFF2-40B4-BE49-F238E27FC236}">
                <a16:creationId xmlns:a16="http://schemas.microsoft.com/office/drawing/2014/main" id="{58A58765-B557-AB67-656A-A42268168238}"/>
              </a:ext>
              <a:ext uri="{C183D7F6-B498-43B3-948B-1728B52AA6E4}">
                <adec:decorative xmlns:adec="http://schemas.microsoft.com/office/drawing/2017/decorative" val="1"/>
              </a:ext>
            </a:extLst>
          </p:cNvPr>
          <p:cNvSpPr/>
          <p:nvPr>
            <p:custDataLst>
              <p:tags r:id="rId489"/>
            </p:custDataLst>
          </p:nvPr>
        </p:nvSpPr>
        <p:spPr>
          <a:xfrm>
            <a:off x="15722600" y="65735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92" name="Rectangle 491">
            <a:extLst>
              <a:ext uri="{FF2B5EF4-FFF2-40B4-BE49-F238E27FC236}">
                <a16:creationId xmlns:a16="http://schemas.microsoft.com/office/drawing/2014/main" id="{EB2BC906-8CAA-306D-AD65-E7F9BBBBAA4C}"/>
              </a:ext>
              <a:ext uri="{C183D7F6-B498-43B3-948B-1728B52AA6E4}">
                <adec:decorative xmlns:adec="http://schemas.microsoft.com/office/drawing/2017/decorative" val="1"/>
              </a:ext>
            </a:extLst>
          </p:cNvPr>
          <p:cNvSpPr/>
          <p:nvPr>
            <p:custDataLst>
              <p:tags r:id="rId490"/>
            </p:custDataLst>
          </p:nvPr>
        </p:nvSpPr>
        <p:spPr>
          <a:xfrm>
            <a:off x="15811500" y="65735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93" name="Rectangle 492">
            <a:extLst>
              <a:ext uri="{FF2B5EF4-FFF2-40B4-BE49-F238E27FC236}">
                <a16:creationId xmlns:a16="http://schemas.microsoft.com/office/drawing/2014/main" id="{00954AB5-CCB1-380C-6F2B-78EDF1B73D3C}"/>
              </a:ext>
              <a:ext uri="{C183D7F6-B498-43B3-948B-1728B52AA6E4}">
                <adec:decorative xmlns:adec="http://schemas.microsoft.com/office/drawing/2017/decorative" val="1"/>
              </a:ext>
            </a:extLst>
          </p:cNvPr>
          <p:cNvSpPr/>
          <p:nvPr>
            <p:custDataLst>
              <p:tags r:id="rId491"/>
            </p:custDataLst>
          </p:nvPr>
        </p:nvSpPr>
        <p:spPr>
          <a:xfrm>
            <a:off x="15900400" y="65735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94" name="Rectangle 493">
            <a:extLst>
              <a:ext uri="{FF2B5EF4-FFF2-40B4-BE49-F238E27FC236}">
                <a16:creationId xmlns:a16="http://schemas.microsoft.com/office/drawing/2014/main" id="{991DDE38-6A42-C31C-219E-22A152565F4B}"/>
              </a:ext>
              <a:ext uri="{C183D7F6-B498-43B3-948B-1728B52AA6E4}">
                <adec:decorative xmlns:adec="http://schemas.microsoft.com/office/drawing/2017/decorative" val="1"/>
              </a:ext>
            </a:extLst>
          </p:cNvPr>
          <p:cNvSpPr/>
          <p:nvPr>
            <p:custDataLst>
              <p:tags r:id="rId492"/>
            </p:custDataLst>
          </p:nvPr>
        </p:nvSpPr>
        <p:spPr>
          <a:xfrm>
            <a:off x="15989300" y="65735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95" name="Rectangle 494">
            <a:extLst>
              <a:ext uri="{FF2B5EF4-FFF2-40B4-BE49-F238E27FC236}">
                <a16:creationId xmlns:a16="http://schemas.microsoft.com/office/drawing/2014/main" id="{D47546DC-6D98-2BE9-AD47-98E96970F783}"/>
              </a:ext>
              <a:ext uri="{C183D7F6-B498-43B3-948B-1728B52AA6E4}">
                <adec:decorative xmlns:adec="http://schemas.microsoft.com/office/drawing/2017/decorative" val="1"/>
              </a:ext>
            </a:extLst>
          </p:cNvPr>
          <p:cNvSpPr/>
          <p:nvPr>
            <p:custDataLst>
              <p:tags r:id="rId493"/>
            </p:custDataLst>
          </p:nvPr>
        </p:nvSpPr>
        <p:spPr>
          <a:xfrm>
            <a:off x="16078200" y="65735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96" name="Rectangle 495">
            <a:extLst>
              <a:ext uri="{FF2B5EF4-FFF2-40B4-BE49-F238E27FC236}">
                <a16:creationId xmlns:a16="http://schemas.microsoft.com/office/drawing/2014/main" id="{643C7D8A-5C8B-82BC-374C-3D6886343F60}"/>
              </a:ext>
              <a:ext uri="{C183D7F6-B498-43B3-948B-1728B52AA6E4}">
                <adec:decorative xmlns:adec="http://schemas.microsoft.com/office/drawing/2017/decorative" val="1"/>
              </a:ext>
            </a:extLst>
          </p:cNvPr>
          <p:cNvSpPr/>
          <p:nvPr>
            <p:custDataLst>
              <p:tags r:id="rId494"/>
            </p:custDataLst>
          </p:nvPr>
        </p:nvSpPr>
        <p:spPr>
          <a:xfrm>
            <a:off x="16167100" y="65735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97" name="Rectangle 496">
            <a:extLst>
              <a:ext uri="{FF2B5EF4-FFF2-40B4-BE49-F238E27FC236}">
                <a16:creationId xmlns:a16="http://schemas.microsoft.com/office/drawing/2014/main" id="{DDFE1F0D-E0BB-B53C-165C-CB12354D4D52}"/>
              </a:ext>
              <a:ext uri="{C183D7F6-B498-43B3-948B-1728B52AA6E4}">
                <adec:decorative xmlns:adec="http://schemas.microsoft.com/office/drawing/2017/decorative" val="1"/>
              </a:ext>
            </a:extLst>
          </p:cNvPr>
          <p:cNvSpPr/>
          <p:nvPr>
            <p:custDataLst>
              <p:tags r:id="rId495"/>
            </p:custDataLst>
          </p:nvPr>
        </p:nvSpPr>
        <p:spPr>
          <a:xfrm>
            <a:off x="16256000" y="65735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98" name="Rectangle 497">
            <a:extLst>
              <a:ext uri="{FF2B5EF4-FFF2-40B4-BE49-F238E27FC236}">
                <a16:creationId xmlns:a16="http://schemas.microsoft.com/office/drawing/2014/main" id="{F429E047-FA0D-B535-029D-E4AF05F6D326}"/>
              </a:ext>
              <a:ext uri="{C183D7F6-B498-43B3-948B-1728B52AA6E4}">
                <adec:decorative xmlns:adec="http://schemas.microsoft.com/office/drawing/2017/decorative" val="1"/>
              </a:ext>
            </a:extLst>
          </p:cNvPr>
          <p:cNvSpPr/>
          <p:nvPr>
            <p:custDataLst>
              <p:tags r:id="rId496"/>
            </p:custDataLst>
          </p:nvPr>
        </p:nvSpPr>
        <p:spPr>
          <a:xfrm>
            <a:off x="16344900" y="65735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99" name="Rectangle 498">
            <a:extLst>
              <a:ext uri="{FF2B5EF4-FFF2-40B4-BE49-F238E27FC236}">
                <a16:creationId xmlns:a16="http://schemas.microsoft.com/office/drawing/2014/main" id="{0A9DB32B-16DB-9ED4-3945-A81F8505A6A7}"/>
              </a:ext>
              <a:ext uri="{C183D7F6-B498-43B3-948B-1728B52AA6E4}">
                <adec:decorative xmlns:adec="http://schemas.microsoft.com/office/drawing/2017/decorative" val="1"/>
              </a:ext>
            </a:extLst>
          </p:cNvPr>
          <p:cNvSpPr/>
          <p:nvPr>
            <p:custDataLst>
              <p:tags r:id="rId497"/>
            </p:custDataLst>
          </p:nvPr>
        </p:nvSpPr>
        <p:spPr>
          <a:xfrm>
            <a:off x="13855700" y="66624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00" name="Rectangle 499">
            <a:extLst>
              <a:ext uri="{FF2B5EF4-FFF2-40B4-BE49-F238E27FC236}">
                <a16:creationId xmlns:a16="http://schemas.microsoft.com/office/drawing/2014/main" id="{D577D9D3-6654-1EEC-755B-3FA496135274}"/>
              </a:ext>
              <a:ext uri="{C183D7F6-B498-43B3-948B-1728B52AA6E4}">
                <adec:decorative xmlns:adec="http://schemas.microsoft.com/office/drawing/2017/decorative" val="1"/>
              </a:ext>
            </a:extLst>
          </p:cNvPr>
          <p:cNvSpPr/>
          <p:nvPr>
            <p:custDataLst>
              <p:tags r:id="rId498"/>
            </p:custDataLst>
          </p:nvPr>
        </p:nvSpPr>
        <p:spPr>
          <a:xfrm>
            <a:off x="13944600" y="66624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01" name="Rectangle 500">
            <a:extLst>
              <a:ext uri="{FF2B5EF4-FFF2-40B4-BE49-F238E27FC236}">
                <a16:creationId xmlns:a16="http://schemas.microsoft.com/office/drawing/2014/main" id="{95248468-96B9-BA88-C4E1-2044415B65B8}"/>
              </a:ext>
              <a:ext uri="{C183D7F6-B498-43B3-948B-1728B52AA6E4}">
                <adec:decorative xmlns:adec="http://schemas.microsoft.com/office/drawing/2017/decorative" val="1"/>
              </a:ext>
            </a:extLst>
          </p:cNvPr>
          <p:cNvSpPr/>
          <p:nvPr>
            <p:custDataLst>
              <p:tags r:id="rId499"/>
            </p:custDataLst>
          </p:nvPr>
        </p:nvSpPr>
        <p:spPr>
          <a:xfrm>
            <a:off x="14033500" y="66624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02" name="Rectangle 501">
            <a:extLst>
              <a:ext uri="{FF2B5EF4-FFF2-40B4-BE49-F238E27FC236}">
                <a16:creationId xmlns:a16="http://schemas.microsoft.com/office/drawing/2014/main" id="{D729F05A-B6BE-52D2-7EAE-F0F39253F1AB}"/>
              </a:ext>
              <a:ext uri="{C183D7F6-B498-43B3-948B-1728B52AA6E4}">
                <adec:decorative xmlns:adec="http://schemas.microsoft.com/office/drawing/2017/decorative" val="1"/>
              </a:ext>
            </a:extLst>
          </p:cNvPr>
          <p:cNvSpPr/>
          <p:nvPr>
            <p:custDataLst>
              <p:tags r:id="rId500"/>
            </p:custDataLst>
          </p:nvPr>
        </p:nvSpPr>
        <p:spPr>
          <a:xfrm>
            <a:off x="14122400" y="66624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03" name="Rectangle 502">
            <a:extLst>
              <a:ext uri="{FF2B5EF4-FFF2-40B4-BE49-F238E27FC236}">
                <a16:creationId xmlns:a16="http://schemas.microsoft.com/office/drawing/2014/main" id="{5E2F7F1A-8343-E38F-04D3-D3A26C1CD71C}"/>
              </a:ext>
              <a:ext uri="{C183D7F6-B498-43B3-948B-1728B52AA6E4}">
                <adec:decorative xmlns:adec="http://schemas.microsoft.com/office/drawing/2017/decorative" val="1"/>
              </a:ext>
            </a:extLst>
          </p:cNvPr>
          <p:cNvSpPr/>
          <p:nvPr>
            <p:custDataLst>
              <p:tags r:id="rId501"/>
            </p:custDataLst>
          </p:nvPr>
        </p:nvSpPr>
        <p:spPr>
          <a:xfrm>
            <a:off x="14211300" y="66624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04" name="Rectangle 503">
            <a:extLst>
              <a:ext uri="{FF2B5EF4-FFF2-40B4-BE49-F238E27FC236}">
                <a16:creationId xmlns:a16="http://schemas.microsoft.com/office/drawing/2014/main" id="{D33C68F2-7EDD-DB2F-4352-46644D5947ED}"/>
              </a:ext>
              <a:ext uri="{C183D7F6-B498-43B3-948B-1728B52AA6E4}">
                <adec:decorative xmlns:adec="http://schemas.microsoft.com/office/drawing/2017/decorative" val="1"/>
              </a:ext>
            </a:extLst>
          </p:cNvPr>
          <p:cNvSpPr/>
          <p:nvPr>
            <p:custDataLst>
              <p:tags r:id="rId502"/>
            </p:custDataLst>
          </p:nvPr>
        </p:nvSpPr>
        <p:spPr>
          <a:xfrm>
            <a:off x="14300200" y="66624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05" name="Rectangle 504">
            <a:extLst>
              <a:ext uri="{FF2B5EF4-FFF2-40B4-BE49-F238E27FC236}">
                <a16:creationId xmlns:a16="http://schemas.microsoft.com/office/drawing/2014/main" id="{B70785ED-A326-2799-72E5-21EB97C35447}"/>
              </a:ext>
              <a:ext uri="{C183D7F6-B498-43B3-948B-1728B52AA6E4}">
                <adec:decorative xmlns:adec="http://schemas.microsoft.com/office/drawing/2017/decorative" val="1"/>
              </a:ext>
            </a:extLst>
          </p:cNvPr>
          <p:cNvSpPr/>
          <p:nvPr>
            <p:custDataLst>
              <p:tags r:id="rId503"/>
            </p:custDataLst>
          </p:nvPr>
        </p:nvSpPr>
        <p:spPr>
          <a:xfrm>
            <a:off x="14389100" y="66624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06" name="Rectangle 505">
            <a:extLst>
              <a:ext uri="{FF2B5EF4-FFF2-40B4-BE49-F238E27FC236}">
                <a16:creationId xmlns:a16="http://schemas.microsoft.com/office/drawing/2014/main" id="{6000EBA9-02E7-C6C8-6943-7EFB672C10D5}"/>
              </a:ext>
              <a:ext uri="{C183D7F6-B498-43B3-948B-1728B52AA6E4}">
                <adec:decorative xmlns:adec="http://schemas.microsoft.com/office/drawing/2017/decorative" val="1"/>
              </a:ext>
            </a:extLst>
          </p:cNvPr>
          <p:cNvSpPr/>
          <p:nvPr>
            <p:custDataLst>
              <p:tags r:id="rId504"/>
            </p:custDataLst>
          </p:nvPr>
        </p:nvSpPr>
        <p:spPr>
          <a:xfrm>
            <a:off x="14478000" y="66624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07" name="Rectangle 506">
            <a:extLst>
              <a:ext uri="{FF2B5EF4-FFF2-40B4-BE49-F238E27FC236}">
                <a16:creationId xmlns:a16="http://schemas.microsoft.com/office/drawing/2014/main" id="{378B3956-E9B8-E704-911B-F88E70E0945C}"/>
              </a:ext>
              <a:ext uri="{C183D7F6-B498-43B3-948B-1728B52AA6E4}">
                <adec:decorative xmlns:adec="http://schemas.microsoft.com/office/drawing/2017/decorative" val="1"/>
              </a:ext>
            </a:extLst>
          </p:cNvPr>
          <p:cNvSpPr/>
          <p:nvPr>
            <p:custDataLst>
              <p:tags r:id="rId505"/>
            </p:custDataLst>
          </p:nvPr>
        </p:nvSpPr>
        <p:spPr>
          <a:xfrm>
            <a:off x="14566900" y="66624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08" name="Rectangle 507">
            <a:extLst>
              <a:ext uri="{FF2B5EF4-FFF2-40B4-BE49-F238E27FC236}">
                <a16:creationId xmlns:a16="http://schemas.microsoft.com/office/drawing/2014/main" id="{86CEF39C-19CE-B8A2-136C-D0786CDD737A}"/>
              </a:ext>
              <a:ext uri="{C183D7F6-B498-43B3-948B-1728B52AA6E4}">
                <adec:decorative xmlns:adec="http://schemas.microsoft.com/office/drawing/2017/decorative" val="1"/>
              </a:ext>
            </a:extLst>
          </p:cNvPr>
          <p:cNvSpPr/>
          <p:nvPr>
            <p:custDataLst>
              <p:tags r:id="rId506"/>
            </p:custDataLst>
          </p:nvPr>
        </p:nvSpPr>
        <p:spPr>
          <a:xfrm>
            <a:off x="14655800" y="66624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09" name="Rectangle 508">
            <a:extLst>
              <a:ext uri="{FF2B5EF4-FFF2-40B4-BE49-F238E27FC236}">
                <a16:creationId xmlns:a16="http://schemas.microsoft.com/office/drawing/2014/main" id="{F1995C03-774D-616F-A23D-25E3886ED3FB}"/>
              </a:ext>
              <a:ext uri="{C183D7F6-B498-43B3-948B-1728B52AA6E4}">
                <adec:decorative xmlns:adec="http://schemas.microsoft.com/office/drawing/2017/decorative" val="1"/>
              </a:ext>
            </a:extLst>
          </p:cNvPr>
          <p:cNvSpPr/>
          <p:nvPr>
            <p:custDataLst>
              <p:tags r:id="rId507"/>
            </p:custDataLst>
          </p:nvPr>
        </p:nvSpPr>
        <p:spPr>
          <a:xfrm>
            <a:off x="14744700" y="66624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10" name="Rectangle 509">
            <a:extLst>
              <a:ext uri="{FF2B5EF4-FFF2-40B4-BE49-F238E27FC236}">
                <a16:creationId xmlns:a16="http://schemas.microsoft.com/office/drawing/2014/main" id="{8F7AC321-1BF2-F174-C7D5-DDD37829CADB}"/>
              </a:ext>
              <a:ext uri="{C183D7F6-B498-43B3-948B-1728B52AA6E4}">
                <adec:decorative xmlns:adec="http://schemas.microsoft.com/office/drawing/2017/decorative" val="1"/>
              </a:ext>
            </a:extLst>
          </p:cNvPr>
          <p:cNvSpPr/>
          <p:nvPr>
            <p:custDataLst>
              <p:tags r:id="rId508"/>
            </p:custDataLst>
          </p:nvPr>
        </p:nvSpPr>
        <p:spPr>
          <a:xfrm>
            <a:off x="14833600" y="66624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11" name="Rectangle 510">
            <a:extLst>
              <a:ext uri="{FF2B5EF4-FFF2-40B4-BE49-F238E27FC236}">
                <a16:creationId xmlns:a16="http://schemas.microsoft.com/office/drawing/2014/main" id="{1E86428C-10A7-EE8E-80C1-0DDDD6008784}"/>
              </a:ext>
              <a:ext uri="{C183D7F6-B498-43B3-948B-1728B52AA6E4}">
                <adec:decorative xmlns:adec="http://schemas.microsoft.com/office/drawing/2017/decorative" val="1"/>
              </a:ext>
            </a:extLst>
          </p:cNvPr>
          <p:cNvSpPr/>
          <p:nvPr>
            <p:custDataLst>
              <p:tags r:id="rId509"/>
            </p:custDataLst>
          </p:nvPr>
        </p:nvSpPr>
        <p:spPr>
          <a:xfrm>
            <a:off x="14922500" y="66624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12" name="Rectangle 511">
            <a:extLst>
              <a:ext uri="{FF2B5EF4-FFF2-40B4-BE49-F238E27FC236}">
                <a16:creationId xmlns:a16="http://schemas.microsoft.com/office/drawing/2014/main" id="{9313E3E4-0DE3-87A1-3C99-C7679B620A51}"/>
              </a:ext>
              <a:ext uri="{C183D7F6-B498-43B3-948B-1728B52AA6E4}">
                <adec:decorative xmlns:adec="http://schemas.microsoft.com/office/drawing/2017/decorative" val="1"/>
              </a:ext>
            </a:extLst>
          </p:cNvPr>
          <p:cNvSpPr/>
          <p:nvPr>
            <p:custDataLst>
              <p:tags r:id="rId510"/>
            </p:custDataLst>
          </p:nvPr>
        </p:nvSpPr>
        <p:spPr>
          <a:xfrm>
            <a:off x="15011400" y="66624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13" name="Rectangle 512">
            <a:extLst>
              <a:ext uri="{FF2B5EF4-FFF2-40B4-BE49-F238E27FC236}">
                <a16:creationId xmlns:a16="http://schemas.microsoft.com/office/drawing/2014/main" id="{8EBFA2B1-29AC-2EEB-185A-D6907FD11C07}"/>
              </a:ext>
              <a:ext uri="{C183D7F6-B498-43B3-948B-1728B52AA6E4}">
                <adec:decorative xmlns:adec="http://schemas.microsoft.com/office/drawing/2017/decorative" val="1"/>
              </a:ext>
            </a:extLst>
          </p:cNvPr>
          <p:cNvSpPr/>
          <p:nvPr>
            <p:custDataLst>
              <p:tags r:id="rId511"/>
            </p:custDataLst>
          </p:nvPr>
        </p:nvSpPr>
        <p:spPr>
          <a:xfrm>
            <a:off x="15100300" y="66624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14" name="Rectangle 513">
            <a:extLst>
              <a:ext uri="{FF2B5EF4-FFF2-40B4-BE49-F238E27FC236}">
                <a16:creationId xmlns:a16="http://schemas.microsoft.com/office/drawing/2014/main" id="{F7302F73-2255-8085-4967-91D7E9822A7C}"/>
              </a:ext>
              <a:ext uri="{C183D7F6-B498-43B3-948B-1728B52AA6E4}">
                <adec:decorative xmlns:adec="http://schemas.microsoft.com/office/drawing/2017/decorative" val="1"/>
              </a:ext>
            </a:extLst>
          </p:cNvPr>
          <p:cNvSpPr/>
          <p:nvPr>
            <p:custDataLst>
              <p:tags r:id="rId512"/>
            </p:custDataLst>
          </p:nvPr>
        </p:nvSpPr>
        <p:spPr>
          <a:xfrm>
            <a:off x="15189200" y="66624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15" name="Rectangle 514">
            <a:extLst>
              <a:ext uri="{FF2B5EF4-FFF2-40B4-BE49-F238E27FC236}">
                <a16:creationId xmlns:a16="http://schemas.microsoft.com/office/drawing/2014/main" id="{C2EDD48E-2250-AE56-29EA-C6F9B53DA96C}"/>
              </a:ext>
              <a:ext uri="{C183D7F6-B498-43B3-948B-1728B52AA6E4}">
                <adec:decorative xmlns:adec="http://schemas.microsoft.com/office/drawing/2017/decorative" val="1"/>
              </a:ext>
            </a:extLst>
          </p:cNvPr>
          <p:cNvSpPr/>
          <p:nvPr>
            <p:custDataLst>
              <p:tags r:id="rId513"/>
            </p:custDataLst>
          </p:nvPr>
        </p:nvSpPr>
        <p:spPr>
          <a:xfrm>
            <a:off x="15278100" y="66624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16" name="Rectangle 515">
            <a:extLst>
              <a:ext uri="{FF2B5EF4-FFF2-40B4-BE49-F238E27FC236}">
                <a16:creationId xmlns:a16="http://schemas.microsoft.com/office/drawing/2014/main" id="{39C6846E-D48C-89F4-4F0C-C9689F9420E7}"/>
              </a:ext>
              <a:ext uri="{C183D7F6-B498-43B3-948B-1728B52AA6E4}">
                <adec:decorative xmlns:adec="http://schemas.microsoft.com/office/drawing/2017/decorative" val="1"/>
              </a:ext>
            </a:extLst>
          </p:cNvPr>
          <p:cNvSpPr/>
          <p:nvPr>
            <p:custDataLst>
              <p:tags r:id="rId514"/>
            </p:custDataLst>
          </p:nvPr>
        </p:nvSpPr>
        <p:spPr>
          <a:xfrm>
            <a:off x="15367000" y="66624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17" name="Rectangle 516">
            <a:extLst>
              <a:ext uri="{FF2B5EF4-FFF2-40B4-BE49-F238E27FC236}">
                <a16:creationId xmlns:a16="http://schemas.microsoft.com/office/drawing/2014/main" id="{2066B00C-DD90-E088-0602-39FE5D543E3E}"/>
              </a:ext>
              <a:ext uri="{C183D7F6-B498-43B3-948B-1728B52AA6E4}">
                <adec:decorative xmlns:adec="http://schemas.microsoft.com/office/drawing/2017/decorative" val="1"/>
              </a:ext>
            </a:extLst>
          </p:cNvPr>
          <p:cNvSpPr/>
          <p:nvPr>
            <p:custDataLst>
              <p:tags r:id="rId515"/>
            </p:custDataLst>
          </p:nvPr>
        </p:nvSpPr>
        <p:spPr>
          <a:xfrm>
            <a:off x="15455900" y="66624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18" name="Rectangle 517">
            <a:extLst>
              <a:ext uri="{FF2B5EF4-FFF2-40B4-BE49-F238E27FC236}">
                <a16:creationId xmlns:a16="http://schemas.microsoft.com/office/drawing/2014/main" id="{3ECBB15C-1A52-6B03-8EF9-A083026E6A68}"/>
              </a:ext>
              <a:ext uri="{C183D7F6-B498-43B3-948B-1728B52AA6E4}">
                <adec:decorative xmlns:adec="http://schemas.microsoft.com/office/drawing/2017/decorative" val="1"/>
              </a:ext>
            </a:extLst>
          </p:cNvPr>
          <p:cNvSpPr/>
          <p:nvPr>
            <p:custDataLst>
              <p:tags r:id="rId516"/>
            </p:custDataLst>
          </p:nvPr>
        </p:nvSpPr>
        <p:spPr>
          <a:xfrm>
            <a:off x="15544800" y="66624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19" name="Rectangle 518">
            <a:extLst>
              <a:ext uri="{FF2B5EF4-FFF2-40B4-BE49-F238E27FC236}">
                <a16:creationId xmlns:a16="http://schemas.microsoft.com/office/drawing/2014/main" id="{7DE41AA2-62BC-ED57-AF2D-C3089F97256B}"/>
              </a:ext>
              <a:ext uri="{C183D7F6-B498-43B3-948B-1728B52AA6E4}">
                <adec:decorative xmlns:adec="http://schemas.microsoft.com/office/drawing/2017/decorative" val="1"/>
              </a:ext>
            </a:extLst>
          </p:cNvPr>
          <p:cNvSpPr/>
          <p:nvPr>
            <p:custDataLst>
              <p:tags r:id="rId517"/>
            </p:custDataLst>
          </p:nvPr>
        </p:nvSpPr>
        <p:spPr>
          <a:xfrm>
            <a:off x="15633700" y="66624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20" name="Rectangle 519">
            <a:extLst>
              <a:ext uri="{FF2B5EF4-FFF2-40B4-BE49-F238E27FC236}">
                <a16:creationId xmlns:a16="http://schemas.microsoft.com/office/drawing/2014/main" id="{27B0F5DD-4251-33FD-3255-B174707D4ECA}"/>
              </a:ext>
              <a:ext uri="{C183D7F6-B498-43B3-948B-1728B52AA6E4}">
                <adec:decorative xmlns:adec="http://schemas.microsoft.com/office/drawing/2017/decorative" val="1"/>
              </a:ext>
            </a:extLst>
          </p:cNvPr>
          <p:cNvSpPr/>
          <p:nvPr>
            <p:custDataLst>
              <p:tags r:id="rId518"/>
            </p:custDataLst>
          </p:nvPr>
        </p:nvSpPr>
        <p:spPr>
          <a:xfrm>
            <a:off x="15722600" y="66624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21" name="Rectangle 520">
            <a:extLst>
              <a:ext uri="{FF2B5EF4-FFF2-40B4-BE49-F238E27FC236}">
                <a16:creationId xmlns:a16="http://schemas.microsoft.com/office/drawing/2014/main" id="{1A7ACEC2-B458-D17B-31DA-48C638233116}"/>
              </a:ext>
              <a:ext uri="{C183D7F6-B498-43B3-948B-1728B52AA6E4}">
                <adec:decorative xmlns:adec="http://schemas.microsoft.com/office/drawing/2017/decorative" val="1"/>
              </a:ext>
            </a:extLst>
          </p:cNvPr>
          <p:cNvSpPr/>
          <p:nvPr>
            <p:custDataLst>
              <p:tags r:id="rId519"/>
            </p:custDataLst>
          </p:nvPr>
        </p:nvSpPr>
        <p:spPr>
          <a:xfrm>
            <a:off x="15811500" y="66624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22" name="Rectangle 521">
            <a:extLst>
              <a:ext uri="{FF2B5EF4-FFF2-40B4-BE49-F238E27FC236}">
                <a16:creationId xmlns:a16="http://schemas.microsoft.com/office/drawing/2014/main" id="{5A7386EB-FB48-D25A-3446-C64E58A27DBA}"/>
              </a:ext>
              <a:ext uri="{C183D7F6-B498-43B3-948B-1728B52AA6E4}">
                <adec:decorative xmlns:adec="http://schemas.microsoft.com/office/drawing/2017/decorative" val="1"/>
              </a:ext>
            </a:extLst>
          </p:cNvPr>
          <p:cNvSpPr/>
          <p:nvPr>
            <p:custDataLst>
              <p:tags r:id="rId520"/>
            </p:custDataLst>
          </p:nvPr>
        </p:nvSpPr>
        <p:spPr>
          <a:xfrm>
            <a:off x="15900400" y="66624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23" name="Rectangle 522">
            <a:extLst>
              <a:ext uri="{FF2B5EF4-FFF2-40B4-BE49-F238E27FC236}">
                <a16:creationId xmlns:a16="http://schemas.microsoft.com/office/drawing/2014/main" id="{F810CD8B-FFEB-752F-37F8-5B9AF9737548}"/>
              </a:ext>
              <a:ext uri="{C183D7F6-B498-43B3-948B-1728B52AA6E4}">
                <adec:decorative xmlns:adec="http://schemas.microsoft.com/office/drawing/2017/decorative" val="1"/>
              </a:ext>
            </a:extLst>
          </p:cNvPr>
          <p:cNvSpPr/>
          <p:nvPr>
            <p:custDataLst>
              <p:tags r:id="rId521"/>
            </p:custDataLst>
          </p:nvPr>
        </p:nvSpPr>
        <p:spPr>
          <a:xfrm>
            <a:off x="15989300" y="66624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24" name="Rectangle 523">
            <a:extLst>
              <a:ext uri="{FF2B5EF4-FFF2-40B4-BE49-F238E27FC236}">
                <a16:creationId xmlns:a16="http://schemas.microsoft.com/office/drawing/2014/main" id="{BC21D518-539F-3011-6898-5408090817E9}"/>
              </a:ext>
              <a:ext uri="{C183D7F6-B498-43B3-948B-1728B52AA6E4}">
                <adec:decorative xmlns:adec="http://schemas.microsoft.com/office/drawing/2017/decorative" val="1"/>
              </a:ext>
            </a:extLst>
          </p:cNvPr>
          <p:cNvSpPr/>
          <p:nvPr>
            <p:custDataLst>
              <p:tags r:id="rId522"/>
            </p:custDataLst>
          </p:nvPr>
        </p:nvSpPr>
        <p:spPr>
          <a:xfrm>
            <a:off x="16078200" y="66624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25" name="Rectangle 524">
            <a:extLst>
              <a:ext uri="{FF2B5EF4-FFF2-40B4-BE49-F238E27FC236}">
                <a16:creationId xmlns:a16="http://schemas.microsoft.com/office/drawing/2014/main" id="{3E5F3D82-A3A5-3BA9-E068-A4381E17B00D}"/>
              </a:ext>
              <a:ext uri="{C183D7F6-B498-43B3-948B-1728B52AA6E4}">
                <adec:decorative xmlns:adec="http://schemas.microsoft.com/office/drawing/2017/decorative" val="1"/>
              </a:ext>
            </a:extLst>
          </p:cNvPr>
          <p:cNvSpPr/>
          <p:nvPr>
            <p:custDataLst>
              <p:tags r:id="rId523"/>
            </p:custDataLst>
          </p:nvPr>
        </p:nvSpPr>
        <p:spPr>
          <a:xfrm>
            <a:off x="16167100" y="66624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26" name="Rectangle 525">
            <a:extLst>
              <a:ext uri="{FF2B5EF4-FFF2-40B4-BE49-F238E27FC236}">
                <a16:creationId xmlns:a16="http://schemas.microsoft.com/office/drawing/2014/main" id="{9D3F85D0-246A-ADBB-5744-B4471C5C61F8}"/>
              </a:ext>
              <a:ext uri="{C183D7F6-B498-43B3-948B-1728B52AA6E4}">
                <adec:decorative xmlns:adec="http://schemas.microsoft.com/office/drawing/2017/decorative" val="1"/>
              </a:ext>
            </a:extLst>
          </p:cNvPr>
          <p:cNvSpPr/>
          <p:nvPr>
            <p:custDataLst>
              <p:tags r:id="rId524"/>
            </p:custDataLst>
          </p:nvPr>
        </p:nvSpPr>
        <p:spPr>
          <a:xfrm>
            <a:off x="16256000" y="66624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27" name="Rectangle 526">
            <a:extLst>
              <a:ext uri="{FF2B5EF4-FFF2-40B4-BE49-F238E27FC236}">
                <a16:creationId xmlns:a16="http://schemas.microsoft.com/office/drawing/2014/main" id="{0E1F98D7-9214-7E9A-DC8C-6812E58FAEC1}"/>
              </a:ext>
              <a:ext uri="{C183D7F6-B498-43B3-948B-1728B52AA6E4}">
                <adec:decorative xmlns:adec="http://schemas.microsoft.com/office/drawing/2017/decorative" val="1"/>
              </a:ext>
            </a:extLst>
          </p:cNvPr>
          <p:cNvSpPr/>
          <p:nvPr>
            <p:custDataLst>
              <p:tags r:id="rId525"/>
            </p:custDataLst>
          </p:nvPr>
        </p:nvSpPr>
        <p:spPr>
          <a:xfrm>
            <a:off x="16344900" y="66624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28" name="Rectangle 527">
            <a:extLst>
              <a:ext uri="{FF2B5EF4-FFF2-40B4-BE49-F238E27FC236}">
                <a16:creationId xmlns:a16="http://schemas.microsoft.com/office/drawing/2014/main" id="{239D287C-A438-A514-101E-5C0A638D0B8D}"/>
              </a:ext>
              <a:ext uri="{C183D7F6-B498-43B3-948B-1728B52AA6E4}">
                <adec:decorative xmlns:adec="http://schemas.microsoft.com/office/drawing/2017/decorative" val="1"/>
              </a:ext>
            </a:extLst>
          </p:cNvPr>
          <p:cNvSpPr/>
          <p:nvPr>
            <p:custDataLst>
              <p:tags r:id="rId526"/>
            </p:custDataLst>
          </p:nvPr>
        </p:nvSpPr>
        <p:spPr>
          <a:xfrm>
            <a:off x="13855700" y="67513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29" name="Rectangle 528">
            <a:extLst>
              <a:ext uri="{FF2B5EF4-FFF2-40B4-BE49-F238E27FC236}">
                <a16:creationId xmlns:a16="http://schemas.microsoft.com/office/drawing/2014/main" id="{1F6E132A-06DE-3D4B-9F99-A810FE115BD1}"/>
              </a:ext>
              <a:ext uri="{C183D7F6-B498-43B3-948B-1728B52AA6E4}">
                <adec:decorative xmlns:adec="http://schemas.microsoft.com/office/drawing/2017/decorative" val="1"/>
              </a:ext>
            </a:extLst>
          </p:cNvPr>
          <p:cNvSpPr/>
          <p:nvPr>
            <p:custDataLst>
              <p:tags r:id="rId527"/>
            </p:custDataLst>
          </p:nvPr>
        </p:nvSpPr>
        <p:spPr>
          <a:xfrm>
            <a:off x="13944600" y="67513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30" name="Rectangle 529">
            <a:extLst>
              <a:ext uri="{FF2B5EF4-FFF2-40B4-BE49-F238E27FC236}">
                <a16:creationId xmlns:a16="http://schemas.microsoft.com/office/drawing/2014/main" id="{0804D17F-718E-C12E-F768-C04D5CE2E2E3}"/>
              </a:ext>
              <a:ext uri="{C183D7F6-B498-43B3-948B-1728B52AA6E4}">
                <adec:decorative xmlns:adec="http://schemas.microsoft.com/office/drawing/2017/decorative" val="1"/>
              </a:ext>
            </a:extLst>
          </p:cNvPr>
          <p:cNvSpPr/>
          <p:nvPr>
            <p:custDataLst>
              <p:tags r:id="rId528"/>
            </p:custDataLst>
          </p:nvPr>
        </p:nvSpPr>
        <p:spPr>
          <a:xfrm>
            <a:off x="14033500" y="67513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31" name="Rectangle 530">
            <a:extLst>
              <a:ext uri="{FF2B5EF4-FFF2-40B4-BE49-F238E27FC236}">
                <a16:creationId xmlns:a16="http://schemas.microsoft.com/office/drawing/2014/main" id="{95C18518-F128-3C59-03FD-C3E122514E38}"/>
              </a:ext>
              <a:ext uri="{C183D7F6-B498-43B3-948B-1728B52AA6E4}">
                <adec:decorative xmlns:adec="http://schemas.microsoft.com/office/drawing/2017/decorative" val="1"/>
              </a:ext>
            </a:extLst>
          </p:cNvPr>
          <p:cNvSpPr/>
          <p:nvPr>
            <p:custDataLst>
              <p:tags r:id="rId529"/>
            </p:custDataLst>
          </p:nvPr>
        </p:nvSpPr>
        <p:spPr>
          <a:xfrm>
            <a:off x="14122400" y="67513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32" name="Rectangle 531">
            <a:extLst>
              <a:ext uri="{FF2B5EF4-FFF2-40B4-BE49-F238E27FC236}">
                <a16:creationId xmlns:a16="http://schemas.microsoft.com/office/drawing/2014/main" id="{3B1C13A8-A9C7-9114-F11D-0BE6C7F73B03}"/>
              </a:ext>
              <a:ext uri="{C183D7F6-B498-43B3-948B-1728B52AA6E4}">
                <adec:decorative xmlns:adec="http://schemas.microsoft.com/office/drawing/2017/decorative" val="1"/>
              </a:ext>
            </a:extLst>
          </p:cNvPr>
          <p:cNvSpPr/>
          <p:nvPr>
            <p:custDataLst>
              <p:tags r:id="rId530"/>
            </p:custDataLst>
          </p:nvPr>
        </p:nvSpPr>
        <p:spPr>
          <a:xfrm>
            <a:off x="14211300" y="67513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33" name="Rectangle 532">
            <a:extLst>
              <a:ext uri="{FF2B5EF4-FFF2-40B4-BE49-F238E27FC236}">
                <a16:creationId xmlns:a16="http://schemas.microsoft.com/office/drawing/2014/main" id="{1AEA886D-4878-620E-DB0B-AD9E252D215D}"/>
              </a:ext>
              <a:ext uri="{C183D7F6-B498-43B3-948B-1728B52AA6E4}">
                <adec:decorative xmlns:adec="http://schemas.microsoft.com/office/drawing/2017/decorative" val="1"/>
              </a:ext>
            </a:extLst>
          </p:cNvPr>
          <p:cNvSpPr/>
          <p:nvPr>
            <p:custDataLst>
              <p:tags r:id="rId531"/>
            </p:custDataLst>
          </p:nvPr>
        </p:nvSpPr>
        <p:spPr>
          <a:xfrm>
            <a:off x="14300200" y="67513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34" name="Rectangle 533">
            <a:extLst>
              <a:ext uri="{FF2B5EF4-FFF2-40B4-BE49-F238E27FC236}">
                <a16:creationId xmlns:a16="http://schemas.microsoft.com/office/drawing/2014/main" id="{DCF80CEB-6050-A4B1-AE39-568836C7675B}"/>
              </a:ext>
              <a:ext uri="{C183D7F6-B498-43B3-948B-1728B52AA6E4}">
                <adec:decorative xmlns:adec="http://schemas.microsoft.com/office/drawing/2017/decorative" val="1"/>
              </a:ext>
            </a:extLst>
          </p:cNvPr>
          <p:cNvSpPr/>
          <p:nvPr>
            <p:custDataLst>
              <p:tags r:id="rId532"/>
            </p:custDataLst>
          </p:nvPr>
        </p:nvSpPr>
        <p:spPr>
          <a:xfrm>
            <a:off x="14389100" y="67513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35" name="Rectangle 534">
            <a:extLst>
              <a:ext uri="{FF2B5EF4-FFF2-40B4-BE49-F238E27FC236}">
                <a16:creationId xmlns:a16="http://schemas.microsoft.com/office/drawing/2014/main" id="{24180FFF-F5A0-D8E9-7520-CC9EE6E7705F}"/>
              </a:ext>
              <a:ext uri="{C183D7F6-B498-43B3-948B-1728B52AA6E4}">
                <adec:decorative xmlns:adec="http://schemas.microsoft.com/office/drawing/2017/decorative" val="1"/>
              </a:ext>
            </a:extLst>
          </p:cNvPr>
          <p:cNvSpPr/>
          <p:nvPr>
            <p:custDataLst>
              <p:tags r:id="rId533"/>
            </p:custDataLst>
          </p:nvPr>
        </p:nvSpPr>
        <p:spPr>
          <a:xfrm>
            <a:off x="14478000" y="67513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36" name="Rectangle 535">
            <a:extLst>
              <a:ext uri="{FF2B5EF4-FFF2-40B4-BE49-F238E27FC236}">
                <a16:creationId xmlns:a16="http://schemas.microsoft.com/office/drawing/2014/main" id="{C1B1BF5A-77BE-2DF4-0D09-2F5933D5FDDD}"/>
              </a:ext>
              <a:ext uri="{C183D7F6-B498-43B3-948B-1728B52AA6E4}">
                <adec:decorative xmlns:adec="http://schemas.microsoft.com/office/drawing/2017/decorative" val="1"/>
              </a:ext>
            </a:extLst>
          </p:cNvPr>
          <p:cNvSpPr/>
          <p:nvPr>
            <p:custDataLst>
              <p:tags r:id="rId534"/>
            </p:custDataLst>
          </p:nvPr>
        </p:nvSpPr>
        <p:spPr>
          <a:xfrm>
            <a:off x="14566900" y="67513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37" name="Rectangle 536">
            <a:extLst>
              <a:ext uri="{FF2B5EF4-FFF2-40B4-BE49-F238E27FC236}">
                <a16:creationId xmlns:a16="http://schemas.microsoft.com/office/drawing/2014/main" id="{67F5E091-6A3D-071C-B1F8-8A0CF7E149B5}"/>
              </a:ext>
              <a:ext uri="{C183D7F6-B498-43B3-948B-1728B52AA6E4}">
                <adec:decorative xmlns:adec="http://schemas.microsoft.com/office/drawing/2017/decorative" val="1"/>
              </a:ext>
            </a:extLst>
          </p:cNvPr>
          <p:cNvSpPr/>
          <p:nvPr>
            <p:custDataLst>
              <p:tags r:id="rId535"/>
            </p:custDataLst>
          </p:nvPr>
        </p:nvSpPr>
        <p:spPr>
          <a:xfrm>
            <a:off x="14655800" y="67513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38" name="Rectangle 537">
            <a:extLst>
              <a:ext uri="{FF2B5EF4-FFF2-40B4-BE49-F238E27FC236}">
                <a16:creationId xmlns:a16="http://schemas.microsoft.com/office/drawing/2014/main" id="{0A9A2FE8-4BB1-B905-6B08-3A88869AFFB3}"/>
              </a:ext>
              <a:ext uri="{C183D7F6-B498-43B3-948B-1728B52AA6E4}">
                <adec:decorative xmlns:adec="http://schemas.microsoft.com/office/drawing/2017/decorative" val="1"/>
              </a:ext>
            </a:extLst>
          </p:cNvPr>
          <p:cNvSpPr/>
          <p:nvPr>
            <p:custDataLst>
              <p:tags r:id="rId536"/>
            </p:custDataLst>
          </p:nvPr>
        </p:nvSpPr>
        <p:spPr>
          <a:xfrm>
            <a:off x="14744700" y="67513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39" name="Rectangle 538">
            <a:extLst>
              <a:ext uri="{FF2B5EF4-FFF2-40B4-BE49-F238E27FC236}">
                <a16:creationId xmlns:a16="http://schemas.microsoft.com/office/drawing/2014/main" id="{39967712-46B7-E4C4-58B0-9F2E315E0824}"/>
              </a:ext>
              <a:ext uri="{C183D7F6-B498-43B3-948B-1728B52AA6E4}">
                <adec:decorative xmlns:adec="http://schemas.microsoft.com/office/drawing/2017/decorative" val="1"/>
              </a:ext>
            </a:extLst>
          </p:cNvPr>
          <p:cNvSpPr/>
          <p:nvPr>
            <p:custDataLst>
              <p:tags r:id="rId537"/>
            </p:custDataLst>
          </p:nvPr>
        </p:nvSpPr>
        <p:spPr>
          <a:xfrm>
            <a:off x="14833600" y="67513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40" name="Rectangle 539">
            <a:extLst>
              <a:ext uri="{FF2B5EF4-FFF2-40B4-BE49-F238E27FC236}">
                <a16:creationId xmlns:a16="http://schemas.microsoft.com/office/drawing/2014/main" id="{2FF2F96E-9F34-665B-BED5-1BCD0AC33716}"/>
              </a:ext>
              <a:ext uri="{C183D7F6-B498-43B3-948B-1728B52AA6E4}">
                <adec:decorative xmlns:adec="http://schemas.microsoft.com/office/drawing/2017/decorative" val="1"/>
              </a:ext>
            </a:extLst>
          </p:cNvPr>
          <p:cNvSpPr/>
          <p:nvPr>
            <p:custDataLst>
              <p:tags r:id="rId538"/>
            </p:custDataLst>
          </p:nvPr>
        </p:nvSpPr>
        <p:spPr>
          <a:xfrm>
            <a:off x="14922500" y="67513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41" name="Rectangle 540">
            <a:extLst>
              <a:ext uri="{FF2B5EF4-FFF2-40B4-BE49-F238E27FC236}">
                <a16:creationId xmlns:a16="http://schemas.microsoft.com/office/drawing/2014/main" id="{30957C1F-C56F-90E7-92CE-F5A6DB3448F7}"/>
              </a:ext>
              <a:ext uri="{C183D7F6-B498-43B3-948B-1728B52AA6E4}">
                <adec:decorative xmlns:adec="http://schemas.microsoft.com/office/drawing/2017/decorative" val="1"/>
              </a:ext>
            </a:extLst>
          </p:cNvPr>
          <p:cNvSpPr/>
          <p:nvPr>
            <p:custDataLst>
              <p:tags r:id="rId539"/>
            </p:custDataLst>
          </p:nvPr>
        </p:nvSpPr>
        <p:spPr>
          <a:xfrm>
            <a:off x="15011400" y="67513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42" name="Rectangle 541">
            <a:extLst>
              <a:ext uri="{FF2B5EF4-FFF2-40B4-BE49-F238E27FC236}">
                <a16:creationId xmlns:a16="http://schemas.microsoft.com/office/drawing/2014/main" id="{7065FB74-6076-7482-D0CE-697C137E070F}"/>
              </a:ext>
              <a:ext uri="{C183D7F6-B498-43B3-948B-1728B52AA6E4}">
                <adec:decorative xmlns:adec="http://schemas.microsoft.com/office/drawing/2017/decorative" val="1"/>
              </a:ext>
            </a:extLst>
          </p:cNvPr>
          <p:cNvSpPr/>
          <p:nvPr>
            <p:custDataLst>
              <p:tags r:id="rId540"/>
            </p:custDataLst>
          </p:nvPr>
        </p:nvSpPr>
        <p:spPr>
          <a:xfrm>
            <a:off x="15100300" y="67513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43" name="Rectangle 542">
            <a:extLst>
              <a:ext uri="{FF2B5EF4-FFF2-40B4-BE49-F238E27FC236}">
                <a16:creationId xmlns:a16="http://schemas.microsoft.com/office/drawing/2014/main" id="{C635388F-4F03-9A94-D691-64E08EDE98F2}"/>
              </a:ext>
              <a:ext uri="{C183D7F6-B498-43B3-948B-1728B52AA6E4}">
                <adec:decorative xmlns:adec="http://schemas.microsoft.com/office/drawing/2017/decorative" val="1"/>
              </a:ext>
            </a:extLst>
          </p:cNvPr>
          <p:cNvSpPr/>
          <p:nvPr>
            <p:custDataLst>
              <p:tags r:id="rId541"/>
            </p:custDataLst>
          </p:nvPr>
        </p:nvSpPr>
        <p:spPr>
          <a:xfrm>
            <a:off x="15189200" y="67513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44" name="Rectangle 543">
            <a:extLst>
              <a:ext uri="{FF2B5EF4-FFF2-40B4-BE49-F238E27FC236}">
                <a16:creationId xmlns:a16="http://schemas.microsoft.com/office/drawing/2014/main" id="{06CF7450-2EC3-3FA7-5E38-0FF2ACFC25C1}"/>
              </a:ext>
              <a:ext uri="{C183D7F6-B498-43B3-948B-1728B52AA6E4}">
                <adec:decorative xmlns:adec="http://schemas.microsoft.com/office/drawing/2017/decorative" val="1"/>
              </a:ext>
            </a:extLst>
          </p:cNvPr>
          <p:cNvSpPr/>
          <p:nvPr>
            <p:custDataLst>
              <p:tags r:id="rId542"/>
            </p:custDataLst>
          </p:nvPr>
        </p:nvSpPr>
        <p:spPr>
          <a:xfrm>
            <a:off x="15278100" y="67513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45" name="Rectangle 544">
            <a:extLst>
              <a:ext uri="{FF2B5EF4-FFF2-40B4-BE49-F238E27FC236}">
                <a16:creationId xmlns:a16="http://schemas.microsoft.com/office/drawing/2014/main" id="{5D3A3DB7-EA0E-D8FB-782B-3C3F8AE8047E}"/>
              </a:ext>
              <a:ext uri="{C183D7F6-B498-43B3-948B-1728B52AA6E4}">
                <adec:decorative xmlns:adec="http://schemas.microsoft.com/office/drawing/2017/decorative" val="1"/>
              </a:ext>
            </a:extLst>
          </p:cNvPr>
          <p:cNvSpPr/>
          <p:nvPr>
            <p:custDataLst>
              <p:tags r:id="rId543"/>
            </p:custDataLst>
          </p:nvPr>
        </p:nvSpPr>
        <p:spPr>
          <a:xfrm>
            <a:off x="15367000" y="67513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46" name="Rectangle 545">
            <a:extLst>
              <a:ext uri="{FF2B5EF4-FFF2-40B4-BE49-F238E27FC236}">
                <a16:creationId xmlns:a16="http://schemas.microsoft.com/office/drawing/2014/main" id="{C30536E7-894F-98AC-9E11-FF89BF970DC9}"/>
              </a:ext>
              <a:ext uri="{C183D7F6-B498-43B3-948B-1728B52AA6E4}">
                <adec:decorative xmlns:adec="http://schemas.microsoft.com/office/drawing/2017/decorative" val="1"/>
              </a:ext>
            </a:extLst>
          </p:cNvPr>
          <p:cNvSpPr/>
          <p:nvPr>
            <p:custDataLst>
              <p:tags r:id="rId544"/>
            </p:custDataLst>
          </p:nvPr>
        </p:nvSpPr>
        <p:spPr>
          <a:xfrm>
            <a:off x="15455900" y="67513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47" name="Rectangle 546">
            <a:extLst>
              <a:ext uri="{FF2B5EF4-FFF2-40B4-BE49-F238E27FC236}">
                <a16:creationId xmlns:a16="http://schemas.microsoft.com/office/drawing/2014/main" id="{705F4472-0970-3019-91F3-912F0892C6D1}"/>
              </a:ext>
              <a:ext uri="{C183D7F6-B498-43B3-948B-1728B52AA6E4}">
                <adec:decorative xmlns:adec="http://schemas.microsoft.com/office/drawing/2017/decorative" val="1"/>
              </a:ext>
            </a:extLst>
          </p:cNvPr>
          <p:cNvSpPr/>
          <p:nvPr>
            <p:custDataLst>
              <p:tags r:id="rId545"/>
            </p:custDataLst>
          </p:nvPr>
        </p:nvSpPr>
        <p:spPr>
          <a:xfrm>
            <a:off x="15544800" y="67513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48" name="Rectangle 547">
            <a:extLst>
              <a:ext uri="{FF2B5EF4-FFF2-40B4-BE49-F238E27FC236}">
                <a16:creationId xmlns:a16="http://schemas.microsoft.com/office/drawing/2014/main" id="{35E56F96-12B6-B05E-B130-BA71C81A3768}"/>
              </a:ext>
              <a:ext uri="{C183D7F6-B498-43B3-948B-1728B52AA6E4}">
                <adec:decorative xmlns:adec="http://schemas.microsoft.com/office/drawing/2017/decorative" val="1"/>
              </a:ext>
            </a:extLst>
          </p:cNvPr>
          <p:cNvSpPr/>
          <p:nvPr>
            <p:custDataLst>
              <p:tags r:id="rId546"/>
            </p:custDataLst>
          </p:nvPr>
        </p:nvSpPr>
        <p:spPr>
          <a:xfrm>
            <a:off x="15633700" y="67513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49" name="Rectangle 548">
            <a:extLst>
              <a:ext uri="{FF2B5EF4-FFF2-40B4-BE49-F238E27FC236}">
                <a16:creationId xmlns:a16="http://schemas.microsoft.com/office/drawing/2014/main" id="{4A6022FA-6E6E-B0D8-B512-E64D5F6DD20D}"/>
              </a:ext>
              <a:ext uri="{C183D7F6-B498-43B3-948B-1728B52AA6E4}">
                <adec:decorative xmlns:adec="http://schemas.microsoft.com/office/drawing/2017/decorative" val="1"/>
              </a:ext>
            </a:extLst>
          </p:cNvPr>
          <p:cNvSpPr/>
          <p:nvPr>
            <p:custDataLst>
              <p:tags r:id="rId547"/>
            </p:custDataLst>
          </p:nvPr>
        </p:nvSpPr>
        <p:spPr>
          <a:xfrm>
            <a:off x="15722600" y="67513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50" name="Rectangle 549">
            <a:extLst>
              <a:ext uri="{FF2B5EF4-FFF2-40B4-BE49-F238E27FC236}">
                <a16:creationId xmlns:a16="http://schemas.microsoft.com/office/drawing/2014/main" id="{724252C7-3546-1329-CF94-0E6111F88783}"/>
              </a:ext>
              <a:ext uri="{C183D7F6-B498-43B3-948B-1728B52AA6E4}">
                <adec:decorative xmlns:adec="http://schemas.microsoft.com/office/drawing/2017/decorative" val="1"/>
              </a:ext>
            </a:extLst>
          </p:cNvPr>
          <p:cNvSpPr/>
          <p:nvPr>
            <p:custDataLst>
              <p:tags r:id="rId548"/>
            </p:custDataLst>
          </p:nvPr>
        </p:nvSpPr>
        <p:spPr>
          <a:xfrm>
            <a:off x="15811500" y="67513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51" name="Rectangle 550">
            <a:extLst>
              <a:ext uri="{FF2B5EF4-FFF2-40B4-BE49-F238E27FC236}">
                <a16:creationId xmlns:a16="http://schemas.microsoft.com/office/drawing/2014/main" id="{5685FF96-94E4-4C93-457D-377073AA6B9C}"/>
              </a:ext>
              <a:ext uri="{C183D7F6-B498-43B3-948B-1728B52AA6E4}">
                <adec:decorative xmlns:adec="http://schemas.microsoft.com/office/drawing/2017/decorative" val="1"/>
              </a:ext>
            </a:extLst>
          </p:cNvPr>
          <p:cNvSpPr/>
          <p:nvPr>
            <p:custDataLst>
              <p:tags r:id="rId549"/>
            </p:custDataLst>
          </p:nvPr>
        </p:nvSpPr>
        <p:spPr>
          <a:xfrm>
            <a:off x="15900400" y="67513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52" name="Rectangle 551">
            <a:extLst>
              <a:ext uri="{FF2B5EF4-FFF2-40B4-BE49-F238E27FC236}">
                <a16:creationId xmlns:a16="http://schemas.microsoft.com/office/drawing/2014/main" id="{078F7E2A-66A9-8696-1D57-06809F781E54}"/>
              </a:ext>
              <a:ext uri="{C183D7F6-B498-43B3-948B-1728B52AA6E4}">
                <adec:decorative xmlns:adec="http://schemas.microsoft.com/office/drawing/2017/decorative" val="1"/>
              </a:ext>
            </a:extLst>
          </p:cNvPr>
          <p:cNvSpPr/>
          <p:nvPr>
            <p:custDataLst>
              <p:tags r:id="rId550"/>
            </p:custDataLst>
          </p:nvPr>
        </p:nvSpPr>
        <p:spPr>
          <a:xfrm>
            <a:off x="15989300" y="67513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53" name="Rectangle 552">
            <a:extLst>
              <a:ext uri="{FF2B5EF4-FFF2-40B4-BE49-F238E27FC236}">
                <a16:creationId xmlns:a16="http://schemas.microsoft.com/office/drawing/2014/main" id="{1E447F4A-17FB-0324-FAE7-90F70C2F061B}"/>
              </a:ext>
              <a:ext uri="{C183D7F6-B498-43B3-948B-1728B52AA6E4}">
                <adec:decorative xmlns:adec="http://schemas.microsoft.com/office/drawing/2017/decorative" val="1"/>
              </a:ext>
            </a:extLst>
          </p:cNvPr>
          <p:cNvSpPr/>
          <p:nvPr>
            <p:custDataLst>
              <p:tags r:id="rId551"/>
            </p:custDataLst>
          </p:nvPr>
        </p:nvSpPr>
        <p:spPr>
          <a:xfrm>
            <a:off x="16078200" y="67513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54" name="Rectangle 553">
            <a:extLst>
              <a:ext uri="{FF2B5EF4-FFF2-40B4-BE49-F238E27FC236}">
                <a16:creationId xmlns:a16="http://schemas.microsoft.com/office/drawing/2014/main" id="{49DC0BA4-9D32-CD6A-A389-89D688BAC359}"/>
              </a:ext>
              <a:ext uri="{C183D7F6-B498-43B3-948B-1728B52AA6E4}">
                <adec:decorative xmlns:adec="http://schemas.microsoft.com/office/drawing/2017/decorative" val="1"/>
              </a:ext>
            </a:extLst>
          </p:cNvPr>
          <p:cNvSpPr/>
          <p:nvPr>
            <p:custDataLst>
              <p:tags r:id="rId552"/>
            </p:custDataLst>
          </p:nvPr>
        </p:nvSpPr>
        <p:spPr>
          <a:xfrm>
            <a:off x="16167100" y="67513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55" name="Rectangle 554">
            <a:extLst>
              <a:ext uri="{FF2B5EF4-FFF2-40B4-BE49-F238E27FC236}">
                <a16:creationId xmlns:a16="http://schemas.microsoft.com/office/drawing/2014/main" id="{D6F2EFA7-8009-21ED-5959-0234D1D46709}"/>
              </a:ext>
              <a:ext uri="{C183D7F6-B498-43B3-948B-1728B52AA6E4}">
                <adec:decorative xmlns:adec="http://schemas.microsoft.com/office/drawing/2017/decorative" val="1"/>
              </a:ext>
            </a:extLst>
          </p:cNvPr>
          <p:cNvSpPr/>
          <p:nvPr>
            <p:custDataLst>
              <p:tags r:id="rId553"/>
            </p:custDataLst>
          </p:nvPr>
        </p:nvSpPr>
        <p:spPr>
          <a:xfrm>
            <a:off x="16256000" y="67513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56" name="Rectangle 555">
            <a:extLst>
              <a:ext uri="{FF2B5EF4-FFF2-40B4-BE49-F238E27FC236}">
                <a16:creationId xmlns:a16="http://schemas.microsoft.com/office/drawing/2014/main" id="{FEB45C3A-3BE8-9C06-644C-1CD6000B7476}"/>
              </a:ext>
              <a:ext uri="{C183D7F6-B498-43B3-948B-1728B52AA6E4}">
                <adec:decorative xmlns:adec="http://schemas.microsoft.com/office/drawing/2017/decorative" val="1"/>
              </a:ext>
            </a:extLst>
          </p:cNvPr>
          <p:cNvSpPr/>
          <p:nvPr>
            <p:custDataLst>
              <p:tags r:id="rId554"/>
            </p:custDataLst>
          </p:nvPr>
        </p:nvSpPr>
        <p:spPr>
          <a:xfrm>
            <a:off x="13855700" y="68402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57" name="Rectangle 556">
            <a:extLst>
              <a:ext uri="{FF2B5EF4-FFF2-40B4-BE49-F238E27FC236}">
                <a16:creationId xmlns:a16="http://schemas.microsoft.com/office/drawing/2014/main" id="{EED6D0B6-2565-A623-2965-8E276AE7FAA7}"/>
              </a:ext>
              <a:ext uri="{C183D7F6-B498-43B3-948B-1728B52AA6E4}">
                <adec:decorative xmlns:adec="http://schemas.microsoft.com/office/drawing/2017/decorative" val="1"/>
              </a:ext>
            </a:extLst>
          </p:cNvPr>
          <p:cNvSpPr/>
          <p:nvPr>
            <p:custDataLst>
              <p:tags r:id="rId555"/>
            </p:custDataLst>
          </p:nvPr>
        </p:nvSpPr>
        <p:spPr>
          <a:xfrm>
            <a:off x="13944600" y="68402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58" name="Rectangle 557">
            <a:extLst>
              <a:ext uri="{FF2B5EF4-FFF2-40B4-BE49-F238E27FC236}">
                <a16:creationId xmlns:a16="http://schemas.microsoft.com/office/drawing/2014/main" id="{29B430DC-E1B2-AAAF-63AA-1EDA23718F9A}"/>
              </a:ext>
              <a:ext uri="{C183D7F6-B498-43B3-948B-1728B52AA6E4}">
                <adec:decorative xmlns:adec="http://schemas.microsoft.com/office/drawing/2017/decorative" val="1"/>
              </a:ext>
            </a:extLst>
          </p:cNvPr>
          <p:cNvSpPr/>
          <p:nvPr>
            <p:custDataLst>
              <p:tags r:id="rId556"/>
            </p:custDataLst>
          </p:nvPr>
        </p:nvSpPr>
        <p:spPr>
          <a:xfrm>
            <a:off x="14033500" y="68402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59" name="Rectangle 558">
            <a:extLst>
              <a:ext uri="{FF2B5EF4-FFF2-40B4-BE49-F238E27FC236}">
                <a16:creationId xmlns:a16="http://schemas.microsoft.com/office/drawing/2014/main" id="{A6131E7D-159F-7E3D-B724-16E5A57934D5}"/>
              </a:ext>
              <a:ext uri="{C183D7F6-B498-43B3-948B-1728B52AA6E4}">
                <adec:decorative xmlns:adec="http://schemas.microsoft.com/office/drawing/2017/decorative" val="1"/>
              </a:ext>
            </a:extLst>
          </p:cNvPr>
          <p:cNvSpPr/>
          <p:nvPr>
            <p:custDataLst>
              <p:tags r:id="rId557"/>
            </p:custDataLst>
          </p:nvPr>
        </p:nvSpPr>
        <p:spPr>
          <a:xfrm>
            <a:off x="14122400" y="68402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60" name="Rectangle 559">
            <a:extLst>
              <a:ext uri="{FF2B5EF4-FFF2-40B4-BE49-F238E27FC236}">
                <a16:creationId xmlns:a16="http://schemas.microsoft.com/office/drawing/2014/main" id="{AFF9142F-B471-0911-8399-9F646813B008}"/>
              </a:ext>
              <a:ext uri="{C183D7F6-B498-43B3-948B-1728B52AA6E4}">
                <adec:decorative xmlns:adec="http://schemas.microsoft.com/office/drawing/2017/decorative" val="1"/>
              </a:ext>
            </a:extLst>
          </p:cNvPr>
          <p:cNvSpPr/>
          <p:nvPr>
            <p:custDataLst>
              <p:tags r:id="rId558"/>
            </p:custDataLst>
          </p:nvPr>
        </p:nvSpPr>
        <p:spPr>
          <a:xfrm>
            <a:off x="14211300" y="68402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61" name="Rectangle 560">
            <a:extLst>
              <a:ext uri="{FF2B5EF4-FFF2-40B4-BE49-F238E27FC236}">
                <a16:creationId xmlns:a16="http://schemas.microsoft.com/office/drawing/2014/main" id="{B4004F3E-335F-DAD6-0699-182AE5EC84C5}"/>
              </a:ext>
              <a:ext uri="{C183D7F6-B498-43B3-948B-1728B52AA6E4}">
                <adec:decorative xmlns:adec="http://schemas.microsoft.com/office/drawing/2017/decorative" val="1"/>
              </a:ext>
            </a:extLst>
          </p:cNvPr>
          <p:cNvSpPr/>
          <p:nvPr>
            <p:custDataLst>
              <p:tags r:id="rId559"/>
            </p:custDataLst>
          </p:nvPr>
        </p:nvSpPr>
        <p:spPr>
          <a:xfrm>
            <a:off x="14300200" y="68402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62" name="Rectangle 561">
            <a:extLst>
              <a:ext uri="{FF2B5EF4-FFF2-40B4-BE49-F238E27FC236}">
                <a16:creationId xmlns:a16="http://schemas.microsoft.com/office/drawing/2014/main" id="{ADF997B8-37D0-2C8B-6333-595D461D744E}"/>
              </a:ext>
              <a:ext uri="{C183D7F6-B498-43B3-948B-1728B52AA6E4}">
                <adec:decorative xmlns:adec="http://schemas.microsoft.com/office/drawing/2017/decorative" val="1"/>
              </a:ext>
            </a:extLst>
          </p:cNvPr>
          <p:cNvSpPr/>
          <p:nvPr>
            <p:custDataLst>
              <p:tags r:id="rId560"/>
            </p:custDataLst>
          </p:nvPr>
        </p:nvSpPr>
        <p:spPr>
          <a:xfrm>
            <a:off x="14389100" y="68402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63" name="Rectangle 562">
            <a:extLst>
              <a:ext uri="{FF2B5EF4-FFF2-40B4-BE49-F238E27FC236}">
                <a16:creationId xmlns:a16="http://schemas.microsoft.com/office/drawing/2014/main" id="{9BD85A96-0B2A-E458-F1F1-364C7469FE5B}"/>
              </a:ext>
              <a:ext uri="{C183D7F6-B498-43B3-948B-1728B52AA6E4}">
                <adec:decorative xmlns:adec="http://schemas.microsoft.com/office/drawing/2017/decorative" val="1"/>
              </a:ext>
            </a:extLst>
          </p:cNvPr>
          <p:cNvSpPr/>
          <p:nvPr>
            <p:custDataLst>
              <p:tags r:id="rId561"/>
            </p:custDataLst>
          </p:nvPr>
        </p:nvSpPr>
        <p:spPr>
          <a:xfrm>
            <a:off x="14478000" y="68402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64" name="Rectangle 563">
            <a:extLst>
              <a:ext uri="{FF2B5EF4-FFF2-40B4-BE49-F238E27FC236}">
                <a16:creationId xmlns:a16="http://schemas.microsoft.com/office/drawing/2014/main" id="{89D5374E-C21F-9D1D-9BC0-D68F5662A75D}"/>
              </a:ext>
              <a:ext uri="{C183D7F6-B498-43B3-948B-1728B52AA6E4}">
                <adec:decorative xmlns:adec="http://schemas.microsoft.com/office/drawing/2017/decorative" val="1"/>
              </a:ext>
            </a:extLst>
          </p:cNvPr>
          <p:cNvSpPr/>
          <p:nvPr>
            <p:custDataLst>
              <p:tags r:id="rId562"/>
            </p:custDataLst>
          </p:nvPr>
        </p:nvSpPr>
        <p:spPr>
          <a:xfrm>
            <a:off x="14566900" y="68402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65" name="Rectangle 564">
            <a:extLst>
              <a:ext uri="{FF2B5EF4-FFF2-40B4-BE49-F238E27FC236}">
                <a16:creationId xmlns:a16="http://schemas.microsoft.com/office/drawing/2014/main" id="{FB6FD214-0E9B-57E8-FAD3-7C9E6A9FA4CF}"/>
              </a:ext>
              <a:ext uri="{C183D7F6-B498-43B3-948B-1728B52AA6E4}">
                <adec:decorative xmlns:adec="http://schemas.microsoft.com/office/drawing/2017/decorative" val="1"/>
              </a:ext>
            </a:extLst>
          </p:cNvPr>
          <p:cNvSpPr/>
          <p:nvPr>
            <p:custDataLst>
              <p:tags r:id="rId563"/>
            </p:custDataLst>
          </p:nvPr>
        </p:nvSpPr>
        <p:spPr>
          <a:xfrm>
            <a:off x="14655800" y="68402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66" name="Rectangle 565">
            <a:extLst>
              <a:ext uri="{FF2B5EF4-FFF2-40B4-BE49-F238E27FC236}">
                <a16:creationId xmlns:a16="http://schemas.microsoft.com/office/drawing/2014/main" id="{8A711945-BC8A-3DB0-573D-6A165E61B807}"/>
              </a:ext>
              <a:ext uri="{C183D7F6-B498-43B3-948B-1728B52AA6E4}">
                <adec:decorative xmlns:adec="http://schemas.microsoft.com/office/drawing/2017/decorative" val="1"/>
              </a:ext>
            </a:extLst>
          </p:cNvPr>
          <p:cNvSpPr/>
          <p:nvPr>
            <p:custDataLst>
              <p:tags r:id="rId564"/>
            </p:custDataLst>
          </p:nvPr>
        </p:nvSpPr>
        <p:spPr>
          <a:xfrm>
            <a:off x="14744700" y="68402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67" name="Rectangle 566">
            <a:extLst>
              <a:ext uri="{FF2B5EF4-FFF2-40B4-BE49-F238E27FC236}">
                <a16:creationId xmlns:a16="http://schemas.microsoft.com/office/drawing/2014/main" id="{6DC4F88E-CA74-1F4F-552C-350E5DBFC960}"/>
              </a:ext>
              <a:ext uri="{C183D7F6-B498-43B3-948B-1728B52AA6E4}">
                <adec:decorative xmlns:adec="http://schemas.microsoft.com/office/drawing/2017/decorative" val="1"/>
              </a:ext>
            </a:extLst>
          </p:cNvPr>
          <p:cNvSpPr/>
          <p:nvPr>
            <p:custDataLst>
              <p:tags r:id="rId565"/>
            </p:custDataLst>
          </p:nvPr>
        </p:nvSpPr>
        <p:spPr>
          <a:xfrm>
            <a:off x="14833600" y="68402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68" name="Rectangle 567">
            <a:extLst>
              <a:ext uri="{FF2B5EF4-FFF2-40B4-BE49-F238E27FC236}">
                <a16:creationId xmlns:a16="http://schemas.microsoft.com/office/drawing/2014/main" id="{6CD5281D-9AB5-EA21-8AA2-4EF9330178C2}"/>
              </a:ext>
              <a:ext uri="{C183D7F6-B498-43B3-948B-1728B52AA6E4}">
                <adec:decorative xmlns:adec="http://schemas.microsoft.com/office/drawing/2017/decorative" val="1"/>
              </a:ext>
            </a:extLst>
          </p:cNvPr>
          <p:cNvSpPr/>
          <p:nvPr>
            <p:custDataLst>
              <p:tags r:id="rId566"/>
            </p:custDataLst>
          </p:nvPr>
        </p:nvSpPr>
        <p:spPr>
          <a:xfrm>
            <a:off x="14922500" y="68402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69" name="Rectangle 568">
            <a:extLst>
              <a:ext uri="{FF2B5EF4-FFF2-40B4-BE49-F238E27FC236}">
                <a16:creationId xmlns:a16="http://schemas.microsoft.com/office/drawing/2014/main" id="{38EA5AA1-2A3E-D23F-7143-D43BBF07296C}"/>
              </a:ext>
              <a:ext uri="{C183D7F6-B498-43B3-948B-1728B52AA6E4}">
                <adec:decorative xmlns:adec="http://schemas.microsoft.com/office/drawing/2017/decorative" val="1"/>
              </a:ext>
            </a:extLst>
          </p:cNvPr>
          <p:cNvSpPr/>
          <p:nvPr>
            <p:custDataLst>
              <p:tags r:id="rId567"/>
            </p:custDataLst>
          </p:nvPr>
        </p:nvSpPr>
        <p:spPr>
          <a:xfrm>
            <a:off x="15011400" y="68402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70" name="Rectangle 569">
            <a:extLst>
              <a:ext uri="{FF2B5EF4-FFF2-40B4-BE49-F238E27FC236}">
                <a16:creationId xmlns:a16="http://schemas.microsoft.com/office/drawing/2014/main" id="{37459C49-95DD-3DE3-FED6-4C31BB2FED56}"/>
              </a:ext>
              <a:ext uri="{C183D7F6-B498-43B3-948B-1728B52AA6E4}">
                <adec:decorative xmlns:adec="http://schemas.microsoft.com/office/drawing/2017/decorative" val="1"/>
              </a:ext>
            </a:extLst>
          </p:cNvPr>
          <p:cNvSpPr/>
          <p:nvPr>
            <p:custDataLst>
              <p:tags r:id="rId568"/>
            </p:custDataLst>
          </p:nvPr>
        </p:nvSpPr>
        <p:spPr>
          <a:xfrm>
            <a:off x="15100300" y="68402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71" name="Rectangle 570">
            <a:extLst>
              <a:ext uri="{FF2B5EF4-FFF2-40B4-BE49-F238E27FC236}">
                <a16:creationId xmlns:a16="http://schemas.microsoft.com/office/drawing/2014/main" id="{247F32E3-83DB-6568-9FE2-8C9E0C68349F}"/>
              </a:ext>
              <a:ext uri="{C183D7F6-B498-43B3-948B-1728B52AA6E4}">
                <adec:decorative xmlns:adec="http://schemas.microsoft.com/office/drawing/2017/decorative" val="1"/>
              </a:ext>
            </a:extLst>
          </p:cNvPr>
          <p:cNvSpPr/>
          <p:nvPr>
            <p:custDataLst>
              <p:tags r:id="rId569"/>
            </p:custDataLst>
          </p:nvPr>
        </p:nvSpPr>
        <p:spPr>
          <a:xfrm>
            <a:off x="15189200" y="68402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72" name="Rectangle 571">
            <a:extLst>
              <a:ext uri="{FF2B5EF4-FFF2-40B4-BE49-F238E27FC236}">
                <a16:creationId xmlns:a16="http://schemas.microsoft.com/office/drawing/2014/main" id="{96B99D97-D8DA-EF06-47E0-D3EF20268FE7}"/>
              </a:ext>
              <a:ext uri="{C183D7F6-B498-43B3-948B-1728B52AA6E4}">
                <adec:decorative xmlns:adec="http://schemas.microsoft.com/office/drawing/2017/decorative" val="1"/>
              </a:ext>
            </a:extLst>
          </p:cNvPr>
          <p:cNvSpPr/>
          <p:nvPr>
            <p:custDataLst>
              <p:tags r:id="rId570"/>
            </p:custDataLst>
          </p:nvPr>
        </p:nvSpPr>
        <p:spPr>
          <a:xfrm>
            <a:off x="15278100" y="68402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73" name="Rectangle 572">
            <a:extLst>
              <a:ext uri="{FF2B5EF4-FFF2-40B4-BE49-F238E27FC236}">
                <a16:creationId xmlns:a16="http://schemas.microsoft.com/office/drawing/2014/main" id="{22528329-EC64-DEF9-F42E-EE70FBBDBAB8}"/>
              </a:ext>
              <a:ext uri="{C183D7F6-B498-43B3-948B-1728B52AA6E4}">
                <adec:decorative xmlns:adec="http://schemas.microsoft.com/office/drawing/2017/decorative" val="1"/>
              </a:ext>
            </a:extLst>
          </p:cNvPr>
          <p:cNvSpPr/>
          <p:nvPr>
            <p:custDataLst>
              <p:tags r:id="rId571"/>
            </p:custDataLst>
          </p:nvPr>
        </p:nvSpPr>
        <p:spPr>
          <a:xfrm>
            <a:off x="15367000" y="68402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74" name="Rectangle 573">
            <a:extLst>
              <a:ext uri="{FF2B5EF4-FFF2-40B4-BE49-F238E27FC236}">
                <a16:creationId xmlns:a16="http://schemas.microsoft.com/office/drawing/2014/main" id="{FED9018D-0187-5B0C-EF5B-E7379ECE3412}"/>
              </a:ext>
              <a:ext uri="{C183D7F6-B498-43B3-948B-1728B52AA6E4}">
                <adec:decorative xmlns:adec="http://schemas.microsoft.com/office/drawing/2017/decorative" val="1"/>
              </a:ext>
            </a:extLst>
          </p:cNvPr>
          <p:cNvSpPr/>
          <p:nvPr>
            <p:custDataLst>
              <p:tags r:id="rId572"/>
            </p:custDataLst>
          </p:nvPr>
        </p:nvSpPr>
        <p:spPr>
          <a:xfrm>
            <a:off x="15455900" y="68402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75" name="Rectangle 574">
            <a:extLst>
              <a:ext uri="{FF2B5EF4-FFF2-40B4-BE49-F238E27FC236}">
                <a16:creationId xmlns:a16="http://schemas.microsoft.com/office/drawing/2014/main" id="{90AC525A-C5BC-F238-D810-4D3D1155793D}"/>
              </a:ext>
              <a:ext uri="{C183D7F6-B498-43B3-948B-1728B52AA6E4}">
                <adec:decorative xmlns:adec="http://schemas.microsoft.com/office/drawing/2017/decorative" val="1"/>
              </a:ext>
            </a:extLst>
          </p:cNvPr>
          <p:cNvSpPr/>
          <p:nvPr>
            <p:custDataLst>
              <p:tags r:id="rId573"/>
            </p:custDataLst>
          </p:nvPr>
        </p:nvSpPr>
        <p:spPr>
          <a:xfrm>
            <a:off x="15544800" y="68402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76" name="Rectangle 575">
            <a:extLst>
              <a:ext uri="{FF2B5EF4-FFF2-40B4-BE49-F238E27FC236}">
                <a16:creationId xmlns:a16="http://schemas.microsoft.com/office/drawing/2014/main" id="{163987AC-C0DE-F838-66D2-03EB884BF3F2}"/>
              </a:ext>
              <a:ext uri="{C183D7F6-B498-43B3-948B-1728B52AA6E4}">
                <adec:decorative xmlns:adec="http://schemas.microsoft.com/office/drawing/2017/decorative" val="1"/>
              </a:ext>
            </a:extLst>
          </p:cNvPr>
          <p:cNvSpPr/>
          <p:nvPr>
            <p:custDataLst>
              <p:tags r:id="rId574"/>
            </p:custDataLst>
          </p:nvPr>
        </p:nvSpPr>
        <p:spPr>
          <a:xfrm>
            <a:off x="15633700" y="68402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77" name="Rectangle 576">
            <a:extLst>
              <a:ext uri="{FF2B5EF4-FFF2-40B4-BE49-F238E27FC236}">
                <a16:creationId xmlns:a16="http://schemas.microsoft.com/office/drawing/2014/main" id="{8D3CB7B5-2581-3681-A755-AC1605218892}"/>
              </a:ext>
              <a:ext uri="{C183D7F6-B498-43B3-948B-1728B52AA6E4}">
                <adec:decorative xmlns:adec="http://schemas.microsoft.com/office/drawing/2017/decorative" val="1"/>
              </a:ext>
            </a:extLst>
          </p:cNvPr>
          <p:cNvSpPr/>
          <p:nvPr>
            <p:custDataLst>
              <p:tags r:id="rId575"/>
            </p:custDataLst>
          </p:nvPr>
        </p:nvSpPr>
        <p:spPr>
          <a:xfrm>
            <a:off x="15722600" y="68402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78" name="Rectangle 577">
            <a:extLst>
              <a:ext uri="{FF2B5EF4-FFF2-40B4-BE49-F238E27FC236}">
                <a16:creationId xmlns:a16="http://schemas.microsoft.com/office/drawing/2014/main" id="{09ABC7EF-3BE7-68C3-1BFF-74934F2F487A}"/>
              </a:ext>
              <a:ext uri="{C183D7F6-B498-43B3-948B-1728B52AA6E4}">
                <adec:decorative xmlns:adec="http://schemas.microsoft.com/office/drawing/2017/decorative" val="1"/>
              </a:ext>
            </a:extLst>
          </p:cNvPr>
          <p:cNvSpPr/>
          <p:nvPr>
            <p:custDataLst>
              <p:tags r:id="rId576"/>
            </p:custDataLst>
          </p:nvPr>
        </p:nvSpPr>
        <p:spPr>
          <a:xfrm>
            <a:off x="15811500" y="68402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79" name="Rectangle 578">
            <a:extLst>
              <a:ext uri="{FF2B5EF4-FFF2-40B4-BE49-F238E27FC236}">
                <a16:creationId xmlns:a16="http://schemas.microsoft.com/office/drawing/2014/main" id="{5C9AE5BD-792F-DDC9-7C8E-3281CA094BBB}"/>
              </a:ext>
              <a:ext uri="{C183D7F6-B498-43B3-948B-1728B52AA6E4}">
                <adec:decorative xmlns:adec="http://schemas.microsoft.com/office/drawing/2017/decorative" val="1"/>
              </a:ext>
            </a:extLst>
          </p:cNvPr>
          <p:cNvSpPr/>
          <p:nvPr>
            <p:custDataLst>
              <p:tags r:id="rId577"/>
            </p:custDataLst>
          </p:nvPr>
        </p:nvSpPr>
        <p:spPr>
          <a:xfrm>
            <a:off x="15900400" y="68402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80" name="Rectangle 579">
            <a:extLst>
              <a:ext uri="{FF2B5EF4-FFF2-40B4-BE49-F238E27FC236}">
                <a16:creationId xmlns:a16="http://schemas.microsoft.com/office/drawing/2014/main" id="{66726CA7-C22B-5C4E-8CB0-09C54C71BD54}"/>
              </a:ext>
              <a:ext uri="{C183D7F6-B498-43B3-948B-1728B52AA6E4}">
                <adec:decorative xmlns:adec="http://schemas.microsoft.com/office/drawing/2017/decorative" val="1"/>
              </a:ext>
            </a:extLst>
          </p:cNvPr>
          <p:cNvSpPr/>
          <p:nvPr>
            <p:custDataLst>
              <p:tags r:id="rId578"/>
            </p:custDataLst>
          </p:nvPr>
        </p:nvSpPr>
        <p:spPr>
          <a:xfrm>
            <a:off x="15989300" y="68402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81" name="Rectangle 580">
            <a:extLst>
              <a:ext uri="{FF2B5EF4-FFF2-40B4-BE49-F238E27FC236}">
                <a16:creationId xmlns:a16="http://schemas.microsoft.com/office/drawing/2014/main" id="{71A31C0D-93D1-A67B-B49C-FB9AB2DF51BB}"/>
              </a:ext>
              <a:ext uri="{C183D7F6-B498-43B3-948B-1728B52AA6E4}">
                <adec:decorative xmlns:adec="http://schemas.microsoft.com/office/drawing/2017/decorative" val="1"/>
              </a:ext>
            </a:extLst>
          </p:cNvPr>
          <p:cNvSpPr/>
          <p:nvPr>
            <p:custDataLst>
              <p:tags r:id="rId579"/>
            </p:custDataLst>
          </p:nvPr>
        </p:nvSpPr>
        <p:spPr>
          <a:xfrm>
            <a:off x="16078200" y="68402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82" name="Rectangle 581">
            <a:extLst>
              <a:ext uri="{FF2B5EF4-FFF2-40B4-BE49-F238E27FC236}">
                <a16:creationId xmlns:a16="http://schemas.microsoft.com/office/drawing/2014/main" id="{A388A8BB-2F0B-5E7B-6AD3-528F18CA36D0}"/>
              </a:ext>
              <a:ext uri="{C183D7F6-B498-43B3-948B-1728B52AA6E4}">
                <adec:decorative xmlns:adec="http://schemas.microsoft.com/office/drawing/2017/decorative" val="1"/>
              </a:ext>
            </a:extLst>
          </p:cNvPr>
          <p:cNvSpPr/>
          <p:nvPr>
            <p:custDataLst>
              <p:tags r:id="rId580"/>
            </p:custDataLst>
          </p:nvPr>
        </p:nvSpPr>
        <p:spPr>
          <a:xfrm>
            <a:off x="16167100" y="68402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83" name="Rectangle 582">
            <a:extLst>
              <a:ext uri="{FF2B5EF4-FFF2-40B4-BE49-F238E27FC236}">
                <a16:creationId xmlns:a16="http://schemas.microsoft.com/office/drawing/2014/main" id="{E2BF02F6-BAF0-A74F-9E83-546F15D65BB0}"/>
              </a:ext>
              <a:ext uri="{C183D7F6-B498-43B3-948B-1728B52AA6E4}">
                <adec:decorative xmlns:adec="http://schemas.microsoft.com/office/drawing/2017/decorative" val="1"/>
              </a:ext>
            </a:extLst>
          </p:cNvPr>
          <p:cNvSpPr/>
          <p:nvPr>
            <p:custDataLst>
              <p:tags r:id="rId581"/>
            </p:custDataLst>
          </p:nvPr>
        </p:nvSpPr>
        <p:spPr>
          <a:xfrm>
            <a:off x="16256000" y="68402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84" name="Rectangle 583">
            <a:extLst>
              <a:ext uri="{FF2B5EF4-FFF2-40B4-BE49-F238E27FC236}">
                <a16:creationId xmlns:a16="http://schemas.microsoft.com/office/drawing/2014/main" id="{0BAF0A09-92C4-4F17-D1C6-8E3A2403F8B8}"/>
              </a:ext>
              <a:ext uri="{C183D7F6-B498-43B3-948B-1728B52AA6E4}">
                <adec:decorative xmlns:adec="http://schemas.microsoft.com/office/drawing/2017/decorative" val="1"/>
              </a:ext>
            </a:extLst>
          </p:cNvPr>
          <p:cNvSpPr/>
          <p:nvPr>
            <p:custDataLst>
              <p:tags r:id="rId582"/>
            </p:custDataLst>
          </p:nvPr>
        </p:nvSpPr>
        <p:spPr>
          <a:xfrm>
            <a:off x="13855700" y="69291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85" name="Rectangle 584">
            <a:extLst>
              <a:ext uri="{FF2B5EF4-FFF2-40B4-BE49-F238E27FC236}">
                <a16:creationId xmlns:a16="http://schemas.microsoft.com/office/drawing/2014/main" id="{F298B050-933A-AC88-2DA9-F72EDC88BFE6}"/>
              </a:ext>
              <a:ext uri="{C183D7F6-B498-43B3-948B-1728B52AA6E4}">
                <adec:decorative xmlns:adec="http://schemas.microsoft.com/office/drawing/2017/decorative" val="1"/>
              </a:ext>
            </a:extLst>
          </p:cNvPr>
          <p:cNvSpPr/>
          <p:nvPr>
            <p:custDataLst>
              <p:tags r:id="rId583"/>
            </p:custDataLst>
          </p:nvPr>
        </p:nvSpPr>
        <p:spPr>
          <a:xfrm>
            <a:off x="13944600" y="69291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86" name="Rectangle 585">
            <a:extLst>
              <a:ext uri="{FF2B5EF4-FFF2-40B4-BE49-F238E27FC236}">
                <a16:creationId xmlns:a16="http://schemas.microsoft.com/office/drawing/2014/main" id="{EE7DB6B1-ABB5-6056-1021-EF3C656EACBE}"/>
              </a:ext>
              <a:ext uri="{C183D7F6-B498-43B3-948B-1728B52AA6E4}">
                <adec:decorative xmlns:adec="http://schemas.microsoft.com/office/drawing/2017/decorative" val="1"/>
              </a:ext>
            </a:extLst>
          </p:cNvPr>
          <p:cNvSpPr/>
          <p:nvPr>
            <p:custDataLst>
              <p:tags r:id="rId584"/>
            </p:custDataLst>
          </p:nvPr>
        </p:nvSpPr>
        <p:spPr>
          <a:xfrm>
            <a:off x="14033500" y="69291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87" name="Rectangle 586">
            <a:extLst>
              <a:ext uri="{FF2B5EF4-FFF2-40B4-BE49-F238E27FC236}">
                <a16:creationId xmlns:a16="http://schemas.microsoft.com/office/drawing/2014/main" id="{87EADE10-BE60-B095-FFF5-F8529D672A2E}"/>
              </a:ext>
              <a:ext uri="{C183D7F6-B498-43B3-948B-1728B52AA6E4}">
                <adec:decorative xmlns:adec="http://schemas.microsoft.com/office/drawing/2017/decorative" val="1"/>
              </a:ext>
            </a:extLst>
          </p:cNvPr>
          <p:cNvSpPr/>
          <p:nvPr>
            <p:custDataLst>
              <p:tags r:id="rId585"/>
            </p:custDataLst>
          </p:nvPr>
        </p:nvSpPr>
        <p:spPr>
          <a:xfrm>
            <a:off x="14122400" y="69291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88" name="Rectangle 587">
            <a:extLst>
              <a:ext uri="{FF2B5EF4-FFF2-40B4-BE49-F238E27FC236}">
                <a16:creationId xmlns:a16="http://schemas.microsoft.com/office/drawing/2014/main" id="{CEBD59A7-AE31-974D-7482-2AF2B5BBC6D4}"/>
              </a:ext>
              <a:ext uri="{C183D7F6-B498-43B3-948B-1728B52AA6E4}">
                <adec:decorative xmlns:adec="http://schemas.microsoft.com/office/drawing/2017/decorative" val="1"/>
              </a:ext>
            </a:extLst>
          </p:cNvPr>
          <p:cNvSpPr/>
          <p:nvPr>
            <p:custDataLst>
              <p:tags r:id="rId586"/>
            </p:custDataLst>
          </p:nvPr>
        </p:nvSpPr>
        <p:spPr>
          <a:xfrm>
            <a:off x="14211300" y="69291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89" name="Rectangle 588">
            <a:extLst>
              <a:ext uri="{FF2B5EF4-FFF2-40B4-BE49-F238E27FC236}">
                <a16:creationId xmlns:a16="http://schemas.microsoft.com/office/drawing/2014/main" id="{6F421CF8-829B-8AB5-D03E-F0DAAD6F1B85}"/>
              </a:ext>
              <a:ext uri="{C183D7F6-B498-43B3-948B-1728B52AA6E4}">
                <adec:decorative xmlns:adec="http://schemas.microsoft.com/office/drawing/2017/decorative" val="1"/>
              </a:ext>
            </a:extLst>
          </p:cNvPr>
          <p:cNvSpPr/>
          <p:nvPr>
            <p:custDataLst>
              <p:tags r:id="rId587"/>
            </p:custDataLst>
          </p:nvPr>
        </p:nvSpPr>
        <p:spPr>
          <a:xfrm>
            <a:off x="14300200" y="69291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90" name="Rectangle 589">
            <a:extLst>
              <a:ext uri="{FF2B5EF4-FFF2-40B4-BE49-F238E27FC236}">
                <a16:creationId xmlns:a16="http://schemas.microsoft.com/office/drawing/2014/main" id="{E1D3A964-690E-00DC-2F30-CF2E19795DE8}"/>
              </a:ext>
              <a:ext uri="{C183D7F6-B498-43B3-948B-1728B52AA6E4}">
                <adec:decorative xmlns:adec="http://schemas.microsoft.com/office/drawing/2017/decorative" val="1"/>
              </a:ext>
            </a:extLst>
          </p:cNvPr>
          <p:cNvSpPr/>
          <p:nvPr>
            <p:custDataLst>
              <p:tags r:id="rId588"/>
            </p:custDataLst>
          </p:nvPr>
        </p:nvSpPr>
        <p:spPr>
          <a:xfrm>
            <a:off x="14389100" y="69291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91" name="Rectangle 590">
            <a:extLst>
              <a:ext uri="{FF2B5EF4-FFF2-40B4-BE49-F238E27FC236}">
                <a16:creationId xmlns:a16="http://schemas.microsoft.com/office/drawing/2014/main" id="{118721F3-FE70-D650-B0F2-355A0FFF2EAC}"/>
              </a:ext>
              <a:ext uri="{C183D7F6-B498-43B3-948B-1728B52AA6E4}">
                <adec:decorative xmlns:adec="http://schemas.microsoft.com/office/drawing/2017/decorative" val="1"/>
              </a:ext>
            </a:extLst>
          </p:cNvPr>
          <p:cNvSpPr/>
          <p:nvPr>
            <p:custDataLst>
              <p:tags r:id="rId589"/>
            </p:custDataLst>
          </p:nvPr>
        </p:nvSpPr>
        <p:spPr>
          <a:xfrm>
            <a:off x="14478000" y="69291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92" name="Rectangle 591">
            <a:extLst>
              <a:ext uri="{FF2B5EF4-FFF2-40B4-BE49-F238E27FC236}">
                <a16:creationId xmlns:a16="http://schemas.microsoft.com/office/drawing/2014/main" id="{AAF9B52A-789E-6C09-E891-03D917F1526F}"/>
              </a:ext>
              <a:ext uri="{C183D7F6-B498-43B3-948B-1728B52AA6E4}">
                <adec:decorative xmlns:adec="http://schemas.microsoft.com/office/drawing/2017/decorative" val="1"/>
              </a:ext>
            </a:extLst>
          </p:cNvPr>
          <p:cNvSpPr/>
          <p:nvPr>
            <p:custDataLst>
              <p:tags r:id="rId590"/>
            </p:custDataLst>
          </p:nvPr>
        </p:nvSpPr>
        <p:spPr>
          <a:xfrm>
            <a:off x="14566900" y="69291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93" name="Rectangle 592">
            <a:extLst>
              <a:ext uri="{FF2B5EF4-FFF2-40B4-BE49-F238E27FC236}">
                <a16:creationId xmlns:a16="http://schemas.microsoft.com/office/drawing/2014/main" id="{E7052F1F-578A-6CC9-9D28-34FC2495A76E}"/>
              </a:ext>
              <a:ext uri="{C183D7F6-B498-43B3-948B-1728B52AA6E4}">
                <adec:decorative xmlns:adec="http://schemas.microsoft.com/office/drawing/2017/decorative" val="1"/>
              </a:ext>
            </a:extLst>
          </p:cNvPr>
          <p:cNvSpPr/>
          <p:nvPr>
            <p:custDataLst>
              <p:tags r:id="rId591"/>
            </p:custDataLst>
          </p:nvPr>
        </p:nvSpPr>
        <p:spPr>
          <a:xfrm>
            <a:off x="14655800" y="69291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94" name="Rectangle 593">
            <a:extLst>
              <a:ext uri="{FF2B5EF4-FFF2-40B4-BE49-F238E27FC236}">
                <a16:creationId xmlns:a16="http://schemas.microsoft.com/office/drawing/2014/main" id="{A44A5601-2E2B-9E81-FEEC-A9C57BDFC144}"/>
              </a:ext>
              <a:ext uri="{C183D7F6-B498-43B3-948B-1728B52AA6E4}">
                <adec:decorative xmlns:adec="http://schemas.microsoft.com/office/drawing/2017/decorative" val="1"/>
              </a:ext>
            </a:extLst>
          </p:cNvPr>
          <p:cNvSpPr/>
          <p:nvPr>
            <p:custDataLst>
              <p:tags r:id="rId592"/>
            </p:custDataLst>
          </p:nvPr>
        </p:nvSpPr>
        <p:spPr>
          <a:xfrm>
            <a:off x="14744700" y="69291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95" name="Rectangle 594">
            <a:extLst>
              <a:ext uri="{FF2B5EF4-FFF2-40B4-BE49-F238E27FC236}">
                <a16:creationId xmlns:a16="http://schemas.microsoft.com/office/drawing/2014/main" id="{2F469A77-94F2-D8E1-A517-F6A882479A8C}"/>
              </a:ext>
              <a:ext uri="{C183D7F6-B498-43B3-948B-1728B52AA6E4}">
                <adec:decorative xmlns:adec="http://schemas.microsoft.com/office/drawing/2017/decorative" val="1"/>
              </a:ext>
            </a:extLst>
          </p:cNvPr>
          <p:cNvSpPr/>
          <p:nvPr>
            <p:custDataLst>
              <p:tags r:id="rId593"/>
            </p:custDataLst>
          </p:nvPr>
        </p:nvSpPr>
        <p:spPr>
          <a:xfrm>
            <a:off x="14833600" y="69291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96" name="Rectangle 595">
            <a:extLst>
              <a:ext uri="{FF2B5EF4-FFF2-40B4-BE49-F238E27FC236}">
                <a16:creationId xmlns:a16="http://schemas.microsoft.com/office/drawing/2014/main" id="{5728FA14-99FD-1A4F-C206-73908811471B}"/>
              </a:ext>
              <a:ext uri="{C183D7F6-B498-43B3-948B-1728B52AA6E4}">
                <adec:decorative xmlns:adec="http://schemas.microsoft.com/office/drawing/2017/decorative" val="1"/>
              </a:ext>
            </a:extLst>
          </p:cNvPr>
          <p:cNvSpPr/>
          <p:nvPr>
            <p:custDataLst>
              <p:tags r:id="rId594"/>
            </p:custDataLst>
          </p:nvPr>
        </p:nvSpPr>
        <p:spPr>
          <a:xfrm>
            <a:off x="14922500" y="69291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97" name="Rectangle 596">
            <a:extLst>
              <a:ext uri="{FF2B5EF4-FFF2-40B4-BE49-F238E27FC236}">
                <a16:creationId xmlns:a16="http://schemas.microsoft.com/office/drawing/2014/main" id="{78FF2A60-9892-5B5F-CC61-95CF9A44B996}"/>
              </a:ext>
              <a:ext uri="{C183D7F6-B498-43B3-948B-1728B52AA6E4}">
                <adec:decorative xmlns:adec="http://schemas.microsoft.com/office/drawing/2017/decorative" val="1"/>
              </a:ext>
            </a:extLst>
          </p:cNvPr>
          <p:cNvSpPr/>
          <p:nvPr>
            <p:custDataLst>
              <p:tags r:id="rId595"/>
            </p:custDataLst>
          </p:nvPr>
        </p:nvSpPr>
        <p:spPr>
          <a:xfrm>
            <a:off x="15011400" y="69291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98" name="Rectangle 597">
            <a:extLst>
              <a:ext uri="{FF2B5EF4-FFF2-40B4-BE49-F238E27FC236}">
                <a16:creationId xmlns:a16="http://schemas.microsoft.com/office/drawing/2014/main" id="{5EF037B8-828B-3F0F-5736-6B0C4E39922F}"/>
              </a:ext>
              <a:ext uri="{C183D7F6-B498-43B3-948B-1728B52AA6E4}">
                <adec:decorative xmlns:adec="http://schemas.microsoft.com/office/drawing/2017/decorative" val="1"/>
              </a:ext>
            </a:extLst>
          </p:cNvPr>
          <p:cNvSpPr/>
          <p:nvPr>
            <p:custDataLst>
              <p:tags r:id="rId596"/>
            </p:custDataLst>
          </p:nvPr>
        </p:nvSpPr>
        <p:spPr>
          <a:xfrm>
            <a:off x="15100300" y="69291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99" name="Rectangle 598">
            <a:extLst>
              <a:ext uri="{FF2B5EF4-FFF2-40B4-BE49-F238E27FC236}">
                <a16:creationId xmlns:a16="http://schemas.microsoft.com/office/drawing/2014/main" id="{ED31A681-F1D2-0E0A-9CEA-30912FC3ECD8}"/>
              </a:ext>
              <a:ext uri="{C183D7F6-B498-43B3-948B-1728B52AA6E4}">
                <adec:decorative xmlns:adec="http://schemas.microsoft.com/office/drawing/2017/decorative" val="1"/>
              </a:ext>
            </a:extLst>
          </p:cNvPr>
          <p:cNvSpPr/>
          <p:nvPr>
            <p:custDataLst>
              <p:tags r:id="rId597"/>
            </p:custDataLst>
          </p:nvPr>
        </p:nvSpPr>
        <p:spPr>
          <a:xfrm>
            <a:off x="15189200" y="69291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00" name="Rectangle 599">
            <a:extLst>
              <a:ext uri="{FF2B5EF4-FFF2-40B4-BE49-F238E27FC236}">
                <a16:creationId xmlns:a16="http://schemas.microsoft.com/office/drawing/2014/main" id="{CC70CB2D-A329-D7D3-5268-DB89E6BD3B91}"/>
              </a:ext>
              <a:ext uri="{C183D7F6-B498-43B3-948B-1728B52AA6E4}">
                <adec:decorative xmlns:adec="http://schemas.microsoft.com/office/drawing/2017/decorative" val="1"/>
              </a:ext>
            </a:extLst>
          </p:cNvPr>
          <p:cNvSpPr/>
          <p:nvPr>
            <p:custDataLst>
              <p:tags r:id="rId598"/>
            </p:custDataLst>
          </p:nvPr>
        </p:nvSpPr>
        <p:spPr>
          <a:xfrm>
            <a:off x="15278100" y="69291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01" name="Rectangle 600">
            <a:extLst>
              <a:ext uri="{FF2B5EF4-FFF2-40B4-BE49-F238E27FC236}">
                <a16:creationId xmlns:a16="http://schemas.microsoft.com/office/drawing/2014/main" id="{2DEF2F83-B5E6-5637-3C70-F5C7BCE6E137}"/>
              </a:ext>
              <a:ext uri="{C183D7F6-B498-43B3-948B-1728B52AA6E4}">
                <adec:decorative xmlns:adec="http://schemas.microsoft.com/office/drawing/2017/decorative" val="1"/>
              </a:ext>
            </a:extLst>
          </p:cNvPr>
          <p:cNvSpPr/>
          <p:nvPr>
            <p:custDataLst>
              <p:tags r:id="rId599"/>
            </p:custDataLst>
          </p:nvPr>
        </p:nvSpPr>
        <p:spPr>
          <a:xfrm>
            <a:off x="15367000" y="69291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02" name="Rectangle 601">
            <a:extLst>
              <a:ext uri="{FF2B5EF4-FFF2-40B4-BE49-F238E27FC236}">
                <a16:creationId xmlns:a16="http://schemas.microsoft.com/office/drawing/2014/main" id="{613959BD-5F87-8B49-0A13-F414F49E281B}"/>
              </a:ext>
              <a:ext uri="{C183D7F6-B498-43B3-948B-1728B52AA6E4}">
                <adec:decorative xmlns:adec="http://schemas.microsoft.com/office/drawing/2017/decorative" val="1"/>
              </a:ext>
            </a:extLst>
          </p:cNvPr>
          <p:cNvSpPr/>
          <p:nvPr>
            <p:custDataLst>
              <p:tags r:id="rId600"/>
            </p:custDataLst>
          </p:nvPr>
        </p:nvSpPr>
        <p:spPr>
          <a:xfrm>
            <a:off x="15455900" y="69291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03" name="Rectangle 602">
            <a:extLst>
              <a:ext uri="{FF2B5EF4-FFF2-40B4-BE49-F238E27FC236}">
                <a16:creationId xmlns:a16="http://schemas.microsoft.com/office/drawing/2014/main" id="{98D161F6-9CF0-36CB-606F-FC5BB48F290B}"/>
              </a:ext>
              <a:ext uri="{C183D7F6-B498-43B3-948B-1728B52AA6E4}">
                <adec:decorative xmlns:adec="http://schemas.microsoft.com/office/drawing/2017/decorative" val="1"/>
              </a:ext>
            </a:extLst>
          </p:cNvPr>
          <p:cNvSpPr/>
          <p:nvPr>
            <p:custDataLst>
              <p:tags r:id="rId601"/>
            </p:custDataLst>
          </p:nvPr>
        </p:nvSpPr>
        <p:spPr>
          <a:xfrm>
            <a:off x="15544800" y="69291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04" name="Rectangle 603">
            <a:extLst>
              <a:ext uri="{FF2B5EF4-FFF2-40B4-BE49-F238E27FC236}">
                <a16:creationId xmlns:a16="http://schemas.microsoft.com/office/drawing/2014/main" id="{D3360531-0198-C37B-0A3F-0D940DE1097D}"/>
              </a:ext>
              <a:ext uri="{C183D7F6-B498-43B3-948B-1728B52AA6E4}">
                <adec:decorative xmlns:adec="http://schemas.microsoft.com/office/drawing/2017/decorative" val="1"/>
              </a:ext>
            </a:extLst>
          </p:cNvPr>
          <p:cNvSpPr/>
          <p:nvPr>
            <p:custDataLst>
              <p:tags r:id="rId602"/>
            </p:custDataLst>
          </p:nvPr>
        </p:nvSpPr>
        <p:spPr>
          <a:xfrm>
            <a:off x="15633700" y="69291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05" name="Rectangle 604">
            <a:extLst>
              <a:ext uri="{FF2B5EF4-FFF2-40B4-BE49-F238E27FC236}">
                <a16:creationId xmlns:a16="http://schemas.microsoft.com/office/drawing/2014/main" id="{931199EF-20B6-B35B-7782-B8A5886B98BE}"/>
              </a:ext>
              <a:ext uri="{C183D7F6-B498-43B3-948B-1728B52AA6E4}">
                <adec:decorative xmlns:adec="http://schemas.microsoft.com/office/drawing/2017/decorative" val="1"/>
              </a:ext>
            </a:extLst>
          </p:cNvPr>
          <p:cNvSpPr/>
          <p:nvPr>
            <p:custDataLst>
              <p:tags r:id="rId603"/>
            </p:custDataLst>
          </p:nvPr>
        </p:nvSpPr>
        <p:spPr>
          <a:xfrm>
            <a:off x="15722600" y="69291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06" name="Rectangle 605">
            <a:extLst>
              <a:ext uri="{FF2B5EF4-FFF2-40B4-BE49-F238E27FC236}">
                <a16:creationId xmlns:a16="http://schemas.microsoft.com/office/drawing/2014/main" id="{49318B23-7778-6EFB-B577-88C7E62EDB4C}"/>
              </a:ext>
              <a:ext uri="{C183D7F6-B498-43B3-948B-1728B52AA6E4}">
                <adec:decorative xmlns:adec="http://schemas.microsoft.com/office/drawing/2017/decorative" val="1"/>
              </a:ext>
            </a:extLst>
          </p:cNvPr>
          <p:cNvSpPr/>
          <p:nvPr>
            <p:custDataLst>
              <p:tags r:id="rId604"/>
            </p:custDataLst>
          </p:nvPr>
        </p:nvSpPr>
        <p:spPr>
          <a:xfrm>
            <a:off x="15811500" y="69291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07" name="Rectangle 606">
            <a:extLst>
              <a:ext uri="{FF2B5EF4-FFF2-40B4-BE49-F238E27FC236}">
                <a16:creationId xmlns:a16="http://schemas.microsoft.com/office/drawing/2014/main" id="{F5804355-A898-0BEF-48A2-C227E679177B}"/>
              </a:ext>
              <a:ext uri="{C183D7F6-B498-43B3-948B-1728B52AA6E4}">
                <adec:decorative xmlns:adec="http://schemas.microsoft.com/office/drawing/2017/decorative" val="1"/>
              </a:ext>
            </a:extLst>
          </p:cNvPr>
          <p:cNvSpPr/>
          <p:nvPr>
            <p:custDataLst>
              <p:tags r:id="rId605"/>
            </p:custDataLst>
          </p:nvPr>
        </p:nvSpPr>
        <p:spPr>
          <a:xfrm>
            <a:off x="15900400" y="69291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08" name="Rectangle 607">
            <a:extLst>
              <a:ext uri="{FF2B5EF4-FFF2-40B4-BE49-F238E27FC236}">
                <a16:creationId xmlns:a16="http://schemas.microsoft.com/office/drawing/2014/main" id="{285E0299-8C3C-D5F1-5C5F-C410F18B0CE0}"/>
              </a:ext>
              <a:ext uri="{C183D7F6-B498-43B3-948B-1728B52AA6E4}">
                <adec:decorative xmlns:adec="http://schemas.microsoft.com/office/drawing/2017/decorative" val="1"/>
              </a:ext>
            </a:extLst>
          </p:cNvPr>
          <p:cNvSpPr/>
          <p:nvPr>
            <p:custDataLst>
              <p:tags r:id="rId606"/>
            </p:custDataLst>
          </p:nvPr>
        </p:nvSpPr>
        <p:spPr>
          <a:xfrm>
            <a:off x="15989300" y="69291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09" name="Rectangle 608">
            <a:extLst>
              <a:ext uri="{FF2B5EF4-FFF2-40B4-BE49-F238E27FC236}">
                <a16:creationId xmlns:a16="http://schemas.microsoft.com/office/drawing/2014/main" id="{9F89F455-8645-F023-DE88-2C3C5190D95E}"/>
              </a:ext>
              <a:ext uri="{C183D7F6-B498-43B3-948B-1728B52AA6E4}">
                <adec:decorative xmlns:adec="http://schemas.microsoft.com/office/drawing/2017/decorative" val="1"/>
              </a:ext>
            </a:extLst>
          </p:cNvPr>
          <p:cNvSpPr/>
          <p:nvPr>
            <p:custDataLst>
              <p:tags r:id="rId607"/>
            </p:custDataLst>
          </p:nvPr>
        </p:nvSpPr>
        <p:spPr>
          <a:xfrm>
            <a:off x="16078200" y="69291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10" name="Rectangle 609">
            <a:extLst>
              <a:ext uri="{FF2B5EF4-FFF2-40B4-BE49-F238E27FC236}">
                <a16:creationId xmlns:a16="http://schemas.microsoft.com/office/drawing/2014/main" id="{D3D99BF0-B6E8-3539-EC17-92F517ABEF37}"/>
              </a:ext>
              <a:ext uri="{C183D7F6-B498-43B3-948B-1728B52AA6E4}">
                <adec:decorative xmlns:adec="http://schemas.microsoft.com/office/drawing/2017/decorative" val="1"/>
              </a:ext>
            </a:extLst>
          </p:cNvPr>
          <p:cNvSpPr/>
          <p:nvPr>
            <p:custDataLst>
              <p:tags r:id="rId608"/>
            </p:custDataLst>
          </p:nvPr>
        </p:nvSpPr>
        <p:spPr>
          <a:xfrm>
            <a:off x="16167100" y="69291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11" name="Rectangle 610">
            <a:extLst>
              <a:ext uri="{FF2B5EF4-FFF2-40B4-BE49-F238E27FC236}">
                <a16:creationId xmlns:a16="http://schemas.microsoft.com/office/drawing/2014/main" id="{6A1C4503-B7A5-FEC8-FAA1-AB78706B8660}"/>
              </a:ext>
              <a:ext uri="{C183D7F6-B498-43B3-948B-1728B52AA6E4}">
                <adec:decorative xmlns:adec="http://schemas.microsoft.com/office/drawing/2017/decorative" val="1"/>
              </a:ext>
            </a:extLst>
          </p:cNvPr>
          <p:cNvSpPr/>
          <p:nvPr>
            <p:custDataLst>
              <p:tags r:id="rId609"/>
            </p:custDataLst>
          </p:nvPr>
        </p:nvSpPr>
        <p:spPr>
          <a:xfrm>
            <a:off x="16256000" y="69291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12" name="Rectangle 611">
            <a:extLst>
              <a:ext uri="{FF2B5EF4-FFF2-40B4-BE49-F238E27FC236}">
                <a16:creationId xmlns:a16="http://schemas.microsoft.com/office/drawing/2014/main" id="{440E09FC-3652-75C3-82AE-E877DE526939}"/>
              </a:ext>
              <a:ext uri="{C183D7F6-B498-43B3-948B-1728B52AA6E4}">
                <adec:decorative xmlns:adec="http://schemas.microsoft.com/office/drawing/2017/decorative" val="1"/>
              </a:ext>
            </a:extLst>
          </p:cNvPr>
          <p:cNvSpPr/>
          <p:nvPr>
            <p:custDataLst>
              <p:tags r:id="rId610"/>
            </p:custDataLst>
          </p:nvPr>
        </p:nvSpPr>
        <p:spPr>
          <a:xfrm>
            <a:off x="13855700" y="70180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13" name="Rectangle 612">
            <a:extLst>
              <a:ext uri="{FF2B5EF4-FFF2-40B4-BE49-F238E27FC236}">
                <a16:creationId xmlns:a16="http://schemas.microsoft.com/office/drawing/2014/main" id="{7397D653-9125-C82D-DAB2-5E22B52DC4DC}"/>
              </a:ext>
              <a:ext uri="{C183D7F6-B498-43B3-948B-1728B52AA6E4}">
                <adec:decorative xmlns:adec="http://schemas.microsoft.com/office/drawing/2017/decorative" val="1"/>
              </a:ext>
            </a:extLst>
          </p:cNvPr>
          <p:cNvSpPr/>
          <p:nvPr>
            <p:custDataLst>
              <p:tags r:id="rId611"/>
            </p:custDataLst>
          </p:nvPr>
        </p:nvSpPr>
        <p:spPr>
          <a:xfrm>
            <a:off x="13944600" y="70180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14" name="Rectangle 613">
            <a:extLst>
              <a:ext uri="{FF2B5EF4-FFF2-40B4-BE49-F238E27FC236}">
                <a16:creationId xmlns:a16="http://schemas.microsoft.com/office/drawing/2014/main" id="{A0F97E7F-B3D6-900C-4D65-19ECAE6AB130}"/>
              </a:ext>
              <a:ext uri="{C183D7F6-B498-43B3-948B-1728B52AA6E4}">
                <adec:decorative xmlns:adec="http://schemas.microsoft.com/office/drawing/2017/decorative" val="1"/>
              </a:ext>
            </a:extLst>
          </p:cNvPr>
          <p:cNvSpPr/>
          <p:nvPr>
            <p:custDataLst>
              <p:tags r:id="rId612"/>
            </p:custDataLst>
          </p:nvPr>
        </p:nvSpPr>
        <p:spPr>
          <a:xfrm>
            <a:off x="14033500" y="70180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15" name="Rectangle 614">
            <a:extLst>
              <a:ext uri="{FF2B5EF4-FFF2-40B4-BE49-F238E27FC236}">
                <a16:creationId xmlns:a16="http://schemas.microsoft.com/office/drawing/2014/main" id="{B7D2FD9B-48EC-8805-03DA-756BD78051FF}"/>
              </a:ext>
              <a:ext uri="{C183D7F6-B498-43B3-948B-1728B52AA6E4}">
                <adec:decorative xmlns:adec="http://schemas.microsoft.com/office/drawing/2017/decorative" val="1"/>
              </a:ext>
            </a:extLst>
          </p:cNvPr>
          <p:cNvSpPr/>
          <p:nvPr>
            <p:custDataLst>
              <p:tags r:id="rId613"/>
            </p:custDataLst>
          </p:nvPr>
        </p:nvSpPr>
        <p:spPr>
          <a:xfrm>
            <a:off x="14122400" y="70180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16" name="Rectangle 615">
            <a:extLst>
              <a:ext uri="{FF2B5EF4-FFF2-40B4-BE49-F238E27FC236}">
                <a16:creationId xmlns:a16="http://schemas.microsoft.com/office/drawing/2014/main" id="{73F2749A-CB84-3DB5-35BB-A9F91ABA2D94}"/>
              </a:ext>
              <a:ext uri="{C183D7F6-B498-43B3-948B-1728B52AA6E4}">
                <adec:decorative xmlns:adec="http://schemas.microsoft.com/office/drawing/2017/decorative" val="1"/>
              </a:ext>
            </a:extLst>
          </p:cNvPr>
          <p:cNvSpPr/>
          <p:nvPr>
            <p:custDataLst>
              <p:tags r:id="rId614"/>
            </p:custDataLst>
          </p:nvPr>
        </p:nvSpPr>
        <p:spPr>
          <a:xfrm>
            <a:off x="14211300" y="70180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17" name="Rectangle 616">
            <a:extLst>
              <a:ext uri="{FF2B5EF4-FFF2-40B4-BE49-F238E27FC236}">
                <a16:creationId xmlns:a16="http://schemas.microsoft.com/office/drawing/2014/main" id="{F5FEF4CD-9263-9849-6838-3B0D3E4CB818}"/>
              </a:ext>
              <a:ext uri="{C183D7F6-B498-43B3-948B-1728B52AA6E4}">
                <adec:decorative xmlns:adec="http://schemas.microsoft.com/office/drawing/2017/decorative" val="1"/>
              </a:ext>
            </a:extLst>
          </p:cNvPr>
          <p:cNvSpPr/>
          <p:nvPr>
            <p:custDataLst>
              <p:tags r:id="rId615"/>
            </p:custDataLst>
          </p:nvPr>
        </p:nvSpPr>
        <p:spPr>
          <a:xfrm>
            <a:off x="14300200" y="70180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18" name="Rectangle 617">
            <a:extLst>
              <a:ext uri="{FF2B5EF4-FFF2-40B4-BE49-F238E27FC236}">
                <a16:creationId xmlns:a16="http://schemas.microsoft.com/office/drawing/2014/main" id="{127EBC6C-AED1-02D6-B702-583806E196B1}"/>
              </a:ext>
              <a:ext uri="{C183D7F6-B498-43B3-948B-1728B52AA6E4}">
                <adec:decorative xmlns:adec="http://schemas.microsoft.com/office/drawing/2017/decorative" val="1"/>
              </a:ext>
            </a:extLst>
          </p:cNvPr>
          <p:cNvSpPr/>
          <p:nvPr>
            <p:custDataLst>
              <p:tags r:id="rId616"/>
            </p:custDataLst>
          </p:nvPr>
        </p:nvSpPr>
        <p:spPr>
          <a:xfrm>
            <a:off x="14389100" y="70180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19" name="Rectangle 618">
            <a:extLst>
              <a:ext uri="{FF2B5EF4-FFF2-40B4-BE49-F238E27FC236}">
                <a16:creationId xmlns:a16="http://schemas.microsoft.com/office/drawing/2014/main" id="{83229E1E-4015-7CC9-E2E5-5F4F74496BAA}"/>
              </a:ext>
              <a:ext uri="{C183D7F6-B498-43B3-948B-1728B52AA6E4}">
                <adec:decorative xmlns:adec="http://schemas.microsoft.com/office/drawing/2017/decorative" val="1"/>
              </a:ext>
            </a:extLst>
          </p:cNvPr>
          <p:cNvSpPr/>
          <p:nvPr>
            <p:custDataLst>
              <p:tags r:id="rId617"/>
            </p:custDataLst>
          </p:nvPr>
        </p:nvSpPr>
        <p:spPr>
          <a:xfrm>
            <a:off x="14478000" y="70180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20" name="Rectangle 619">
            <a:extLst>
              <a:ext uri="{FF2B5EF4-FFF2-40B4-BE49-F238E27FC236}">
                <a16:creationId xmlns:a16="http://schemas.microsoft.com/office/drawing/2014/main" id="{2766115F-9FA6-9392-8857-9E199E26F746}"/>
              </a:ext>
              <a:ext uri="{C183D7F6-B498-43B3-948B-1728B52AA6E4}">
                <adec:decorative xmlns:adec="http://schemas.microsoft.com/office/drawing/2017/decorative" val="1"/>
              </a:ext>
            </a:extLst>
          </p:cNvPr>
          <p:cNvSpPr/>
          <p:nvPr>
            <p:custDataLst>
              <p:tags r:id="rId618"/>
            </p:custDataLst>
          </p:nvPr>
        </p:nvSpPr>
        <p:spPr>
          <a:xfrm>
            <a:off x="14566900" y="70180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21" name="Rectangle 620">
            <a:extLst>
              <a:ext uri="{FF2B5EF4-FFF2-40B4-BE49-F238E27FC236}">
                <a16:creationId xmlns:a16="http://schemas.microsoft.com/office/drawing/2014/main" id="{ABB275AE-9BEB-A7D7-876A-50937775B68D}"/>
              </a:ext>
              <a:ext uri="{C183D7F6-B498-43B3-948B-1728B52AA6E4}">
                <adec:decorative xmlns:adec="http://schemas.microsoft.com/office/drawing/2017/decorative" val="1"/>
              </a:ext>
            </a:extLst>
          </p:cNvPr>
          <p:cNvSpPr/>
          <p:nvPr>
            <p:custDataLst>
              <p:tags r:id="rId619"/>
            </p:custDataLst>
          </p:nvPr>
        </p:nvSpPr>
        <p:spPr>
          <a:xfrm>
            <a:off x="14655800" y="70180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22" name="Rectangle 621">
            <a:extLst>
              <a:ext uri="{FF2B5EF4-FFF2-40B4-BE49-F238E27FC236}">
                <a16:creationId xmlns:a16="http://schemas.microsoft.com/office/drawing/2014/main" id="{961B3775-AF86-E948-AFC3-D4FF05B0CD20}"/>
              </a:ext>
              <a:ext uri="{C183D7F6-B498-43B3-948B-1728B52AA6E4}">
                <adec:decorative xmlns:adec="http://schemas.microsoft.com/office/drawing/2017/decorative" val="1"/>
              </a:ext>
            </a:extLst>
          </p:cNvPr>
          <p:cNvSpPr/>
          <p:nvPr>
            <p:custDataLst>
              <p:tags r:id="rId620"/>
            </p:custDataLst>
          </p:nvPr>
        </p:nvSpPr>
        <p:spPr>
          <a:xfrm>
            <a:off x="14744700" y="70180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23" name="Rectangle 622">
            <a:extLst>
              <a:ext uri="{FF2B5EF4-FFF2-40B4-BE49-F238E27FC236}">
                <a16:creationId xmlns:a16="http://schemas.microsoft.com/office/drawing/2014/main" id="{91F895FA-4788-4FF4-D98F-72C020597038}"/>
              </a:ext>
              <a:ext uri="{C183D7F6-B498-43B3-948B-1728B52AA6E4}">
                <adec:decorative xmlns:adec="http://schemas.microsoft.com/office/drawing/2017/decorative" val="1"/>
              </a:ext>
            </a:extLst>
          </p:cNvPr>
          <p:cNvSpPr/>
          <p:nvPr>
            <p:custDataLst>
              <p:tags r:id="rId621"/>
            </p:custDataLst>
          </p:nvPr>
        </p:nvSpPr>
        <p:spPr>
          <a:xfrm>
            <a:off x="14833600" y="70180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24" name="Rectangle 623">
            <a:extLst>
              <a:ext uri="{FF2B5EF4-FFF2-40B4-BE49-F238E27FC236}">
                <a16:creationId xmlns:a16="http://schemas.microsoft.com/office/drawing/2014/main" id="{964BE625-A8E5-1332-77E4-4190F82FCCDF}"/>
              </a:ext>
              <a:ext uri="{C183D7F6-B498-43B3-948B-1728B52AA6E4}">
                <adec:decorative xmlns:adec="http://schemas.microsoft.com/office/drawing/2017/decorative" val="1"/>
              </a:ext>
            </a:extLst>
          </p:cNvPr>
          <p:cNvSpPr/>
          <p:nvPr>
            <p:custDataLst>
              <p:tags r:id="rId622"/>
            </p:custDataLst>
          </p:nvPr>
        </p:nvSpPr>
        <p:spPr>
          <a:xfrm>
            <a:off x="14922500" y="70180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25" name="Rectangle 624">
            <a:extLst>
              <a:ext uri="{FF2B5EF4-FFF2-40B4-BE49-F238E27FC236}">
                <a16:creationId xmlns:a16="http://schemas.microsoft.com/office/drawing/2014/main" id="{219F8603-84B7-0A14-7D13-5402BCFCCE74}"/>
              </a:ext>
              <a:ext uri="{C183D7F6-B498-43B3-948B-1728B52AA6E4}">
                <adec:decorative xmlns:adec="http://schemas.microsoft.com/office/drawing/2017/decorative" val="1"/>
              </a:ext>
            </a:extLst>
          </p:cNvPr>
          <p:cNvSpPr/>
          <p:nvPr>
            <p:custDataLst>
              <p:tags r:id="rId623"/>
            </p:custDataLst>
          </p:nvPr>
        </p:nvSpPr>
        <p:spPr>
          <a:xfrm>
            <a:off x="15011400" y="70180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26" name="Rectangle 625">
            <a:extLst>
              <a:ext uri="{FF2B5EF4-FFF2-40B4-BE49-F238E27FC236}">
                <a16:creationId xmlns:a16="http://schemas.microsoft.com/office/drawing/2014/main" id="{27B06101-287C-0453-A15B-4A6E13D6A60F}"/>
              </a:ext>
              <a:ext uri="{C183D7F6-B498-43B3-948B-1728B52AA6E4}">
                <adec:decorative xmlns:adec="http://schemas.microsoft.com/office/drawing/2017/decorative" val="1"/>
              </a:ext>
            </a:extLst>
          </p:cNvPr>
          <p:cNvSpPr/>
          <p:nvPr>
            <p:custDataLst>
              <p:tags r:id="rId624"/>
            </p:custDataLst>
          </p:nvPr>
        </p:nvSpPr>
        <p:spPr>
          <a:xfrm>
            <a:off x="15100300" y="70180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27" name="Rectangle 626">
            <a:extLst>
              <a:ext uri="{FF2B5EF4-FFF2-40B4-BE49-F238E27FC236}">
                <a16:creationId xmlns:a16="http://schemas.microsoft.com/office/drawing/2014/main" id="{8BF5B10F-D4EE-1E96-C41A-EA0D17C04869}"/>
              </a:ext>
              <a:ext uri="{C183D7F6-B498-43B3-948B-1728B52AA6E4}">
                <adec:decorative xmlns:adec="http://schemas.microsoft.com/office/drawing/2017/decorative" val="1"/>
              </a:ext>
            </a:extLst>
          </p:cNvPr>
          <p:cNvSpPr/>
          <p:nvPr>
            <p:custDataLst>
              <p:tags r:id="rId625"/>
            </p:custDataLst>
          </p:nvPr>
        </p:nvSpPr>
        <p:spPr>
          <a:xfrm>
            <a:off x="15189200" y="70180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28" name="Rectangle 627">
            <a:extLst>
              <a:ext uri="{FF2B5EF4-FFF2-40B4-BE49-F238E27FC236}">
                <a16:creationId xmlns:a16="http://schemas.microsoft.com/office/drawing/2014/main" id="{1C2B8D03-1B29-6839-D60C-DFD34C8BEEC3}"/>
              </a:ext>
              <a:ext uri="{C183D7F6-B498-43B3-948B-1728B52AA6E4}">
                <adec:decorative xmlns:adec="http://schemas.microsoft.com/office/drawing/2017/decorative" val="1"/>
              </a:ext>
            </a:extLst>
          </p:cNvPr>
          <p:cNvSpPr/>
          <p:nvPr>
            <p:custDataLst>
              <p:tags r:id="rId626"/>
            </p:custDataLst>
          </p:nvPr>
        </p:nvSpPr>
        <p:spPr>
          <a:xfrm>
            <a:off x="15278100" y="70180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29" name="Rectangle 628">
            <a:extLst>
              <a:ext uri="{FF2B5EF4-FFF2-40B4-BE49-F238E27FC236}">
                <a16:creationId xmlns:a16="http://schemas.microsoft.com/office/drawing/2014/main" id="{9C0648DC-EE10-0A08-0AA5-C188DC161D82}"/>
              </a:ext>
              <a:ext uri="{C183D7F6-B498-43B3-948B-1728B52AA6E4}">
                <adec:decorative xmlns:adec="http://schemas.microsoft.com/office/drawing/2017/decorative" val="1"/>
              </a:ext>
            </a:extLst>
          </p:cNvPr>
          <p:cNvSpPr/>
          <p:nvPr>
            <p:custDataLst>
              <p:tags r:id="rId627"/>
            </p:custDataLst>
          </p:nvPr>
        </p:nvSpPr>
        <p:spPr>
          <a:xfrm>
            <a:off x="15367000" y="70180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30" name="Rectangle 629">
            <a:extLst>
              <a:ext uri="{FF2B5EF4-FFF2-40B4-BE49-F238E27FC236}">
                <a16:creationId xmlns:a16="http://schemas.microsoft.com/office/drawing/2014/main" id="{502C56E8-29E7-252B-4B84-DDC941761034}"/>
              </a:ext>
              <a:ext uri="{C183D7F6-B498-43B3-948B-1728B52AA6E4}">
                <adec:decorative xmlns:adec="http://schemas.microsoft.com/office/drawing/2017/decorative" val="1"/>
              </a:ext>
            </a:extLst>
          </p:cNvPr>
          <p:cNvSpPr/>
          <p:nvPr>
            <p:custDataLst>
              <p:tags r:id="rId628"/>
            </p:custDataLst>
          </p:nvPr>
        </p:nvSpPr>
        <p:spPr>
          <a:xfrm>
            <a:off x="15455900" y="70180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31" name="Rectangle 630">
            <a:extLst>
              <a:ext uri="{FF2B5EF4-FFF2-40B4-BE49-F238E27FC236}">
                <a16:creationId xmlns:a16="http://schemas.microsoft.com/office/drawing/2014/main" id="{8E74877E-A5AB-D290-04FC-EBAFEDD4286C}"/>
              </a:ext>
              <a:ext uri="{C183D7F6-B498-43B3-948B-1728B52AA6E4}">
                <adec:decorative xmlns:adec="http://schemas.microsoft.com/office/drawing/2017/decorative" val="1"/>
              </a:ext>
            </a:extLst>
          </p:cNvPr>
          <p:cNvSpPr/>
          <p:nvPr>
            <p:custDataLst>
              <p:tags r:id="rId629"/>
            </p:custDataLst>
          </p:nvPr>
        </p:nvSpPr>
        <p:spPr>
          <a:xfrm>
            <a:off x="15544800" y="70180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32" name="Rectangle 631">
            <a:extLst>
              <a:ext uri="{FF2B5EF4-FFF2-40B4-BE49-F238E27FC236}">
                <a16:creationId xmlns:a16="http://schemas.microsoft.com/office/drawing/2014/main" id="{323E554B-7041-8454-4B42-81036883E029}"/>
              </a:ext>
              <a:ext uri="{C183D7F6-B498-43B3-948B-1728B52AA6E4}">
                <adec:decorative xmlns:adec="http://schemas.microsoft.com/office/drawing/2017/decorative" val="1"/>
              </a:ext>
            </a:extLst>
          </p:cNvPr>
          <p:cNvSpPr/>
          <p:nvPr>
            <p:custDataLst>
              <p:tags r:id="rId630"/>
            </p:custDataLst>
          </p:nvPr>
        </p:nvSpPr>
        <p:spPr>
          <a:xfrm>
            <a:off x="15633700" y="70180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33" name="Rectangle 632">
            <a:extLst>
              <a:ext uri="{FF2B5EF4-FFF2-40B4-BE49-F238E27FC236}">
                <a16:creationId xmlns:a16="http://schemas.microsoft.com/office/drawing/2014/main" id="{1F8A5BB5-1896-17E8-9F25-2892209E6974}"/>
              </a:ext>
              <a:ext uri="{C183D7F6-B498-43B3-948B-1728B52AA6E4}">
                <adec:decorative xmlns:adec="http://schemas.microsoft.com/office/drawing/2017/decorative" val="1"/>
              </a:ext>
            </a:extLst>
          </p:cNvPr>
          <p:cNvSpPr/>
          <p:nvPr>
            <p:custDataLst>
              <p:tags r:id="rId631"/>
            </p:custDataLst>
          </p:nvPr>
        </p:nvSpPr>
        <p:spPr>
          <a:xfrm>
            <a:off x="15722600" y="70180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34" name="Rectangle 633">
            <a:extLst>
              <a:ext uri="{FF2B5EF4-FFF2-40B4-BE49-F238E27FC236}">
                <a16:creationId xmlns:a16="http://schemas.microsoft.com/office/drawing/2014/main" id="{061586B9-F939-D621-1C6A-03FD8E7377D5}"/>
              </a:ext>
              <a:ext uri="{C183D7F6-B498-43B3-948B-1728B52AA6E4}">
                <adec:decorative xmlns:adec="http://schemas.microsoft.com/office/drawing/2017/decorative" val="1"/>
              </a:ext>
            </a:extLst>
          </p:cNvPr>
          <p:cNvSpPr/>
          <p:nvPr>
            <p:custDataLst>
              <p:tags r:id="rId632"/>
            </p:custDataLst>
          </p:nvPr>
        </p:nvSpPr>
        <p:spPr>
          <a:xfrm>
            <a:off x="15811500" y="70180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35" name="Rectangle 634">
            <a:extLst>
              <a:ext uri="{FF2B5EF4-FFF2-40B4-BE49-F238E27FC236}">
                <a16:creationId xmlns:a16="http://schemas.microsoft.com/office/drawing/2014/main" id="{B070C944-D160-6EF2-5D60-94E5527C2BA7}"/>
              </a:ext>
              <a:ext uri="{C183D7F6-B498-43B3-948B-1728B52AA6E4}">
                <adec:decorative xmlns:adec="http://schemas.microsoft.com/office/drawing/2017/decorative" val="1"/>
              </a:ext>
            </a:extLst>
          </p:cNvPr>
          <p:cNvSpPr/>
          <p:nvPr>
            <p:custDataLst>
              <p:tags r:id="rId633"/>
            </p:custDataLst>
          </p:nvPr>
        </p:nvSpPr>
        <p:spPr>
          <a:xfrm>
            <a:off x="15900400" y="70180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36" name="Rectangle 635">
            <a:extLst>
              <a:ext uri="{FF2B5EF4-FFF2-40B4-BE49-F238E27FC236}">
                <a16:creationId xmlns:a16="http://schemas.microsoft.com/office/drawing/2014/main" id="{DDC1A7EA-8215-775A-95CF-D228B65CE959}"/>
              </a:ext>
              <a:ext uri="{C183D7F6-B498-43B3-948B-1728B52AA6E4}">
                <adec:decorative xmlns:adec="http://schemas.microsoft.com/office/drawing/2017/decorative" val="1"/>
              </a:ext>
            </a:extLst>
          </p:cNvPr>
          <p:cNvSpPr/>
          <p:nvPr>
            <p:custDataLst>
              <p:tags r:id="rId634"/>
            </p:custDataLst>
          </p:nvPr>
        </p:nvSpPr>
        <p:spPr>
          <a:xfrm>
            <a:off x="15989300" y="70180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37" name="Rectangle 636">
            <a:extLst>
              <a:ext uri="{FF2B5EF4-FFF2-40B4-BE49-F238E27FC236}">
                <a16:creationId xmlns:a16="http://schemas.microsoft.com/office/drawing/2014/main" id="{081DA470-0933-562F-7949-9E2310F85AF0}"/>
              </a:ext>
              <a:ext uri="{C183D7F6-B498-43B3-948B-1728B52AA6E4}">
                <adec:decorative xmlns:adec="http://schemas.microsoft.com/office/drawing/2017/decorative" val="1"/>
              </a:ext>
            </a:extLst>
          </p:cNvPr>
          <p:cNvSpPr/>
          <p:nvPr>
            <p:custDataLst>
              <p:tags r:id="rId635"/>
            </p:custDataLst>
          </p:nvPr>
        </p:nvSpPr>
        <p:spPr>
          <a:xfrm>
            <a:off x="16078200" y="70180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38" name="Rectangle 637">
            <a:extLst>
              <a:ext uri="{FF2B5EF4-FFF2-40B4-BE49-F238E27FC236}">
                <a16:creationId xmlns:a16="http://schemas.microsoft.com/office/drawing/2014/main" id="{E1E223B5-7D33-BFE1-7E48-759EEB044751}"/>
              </a:ext>
              <a:ext uri="{C183D7F6-B498-43B3-948B-1728B52AA6E4}">
                <adec:decorative xmlns:adec="http://schemas.microsoft.com/office/drawing/2017/decorative" val="1"/>
              </a:ext>
            </a:extLst>
          </p:cNvPr>
          <p:cNvSpPr/>
          <p:nvPr>
            <p:custDataLst>
              <p:tags r:id="rId636"/>
            </p:custDataLst>
          </p:nvPr>
        </p:nvSpPr>
        <p:spPr>
          <a:xfrm>
            <a:off x="16167100" y="70180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39" name="Rectangle 638">
            <a:extLst>
              <a:ext uri="{FF2B5EF4-FFF2-40B4-BE49-F238E27FC236}">
                <a16:creationId xmlns:a16="http://schemas.microsoft.com/office/drawing/2014/main" id="{B8749437-62CB-2E5D-458A-6A84B3C808B3}"/>
              </a:ext>
              <a:ext uri="{C183D7F6-B498-43B3-948B-1728B52AA6E4}">
                <adec:decorative xmlns:adec="http://schemas.microsoft.com/office/drawing/2017/decorative" val="1"/>
              </a:ext>
            </a:extLst>
          </p:cNvPr>
          <p:cNvSpPr/>
          <p:nvPr>
            <p:custDataLst>
              <p:tags r:id="rId637"/>
            </p:custDataLst>
          </p:nvPr>
        </p:nvSpPr>
        <p:spPr>
          <a:xfrm>
            <a:off x="16256000" y="70180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40" name="Rectangle 639">
            <a:extLst>
              <a:ext uri="{FF2B5EF4-FFF2-40B4-BE49-F238E27FC236}">
                <a16:creationId xmlns:a16="http://schemas.microsoft.com/office/drawing/2014/main" id="{BE01706D-AF7D-94CD-AE9C-7669F1CE5128}"/>
              </a:ext>
              <a:ext uri="{C183D7F6-B498-43B3-948B-1728B52AA6E4}">
                <adec:decorative xmlns:adec="http://schemas.microsoft.com/office/drawing/2017/decorative" val="1"/>
              </a:ext>
            </a:extLst>
          </p:cNvPr>
          <p:cNvSpPr/>
          <p:nvPr>
            <p:custDataLst>
              <p:tags r:id="rId638"/>
            </p:custDataLst>
          </p:nvPr>
        </p:nvSpPr>
        <p:spPr>
          <a:xfrm>
            <a:off x="16344900" y="70180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41" name="Rectangle 640">
            <a:extLst>
              <a:ext uri="{FF2B5EF4-FFF2-40B4-BE49-F238E27FC236}">
                <a16:creationId xmlns:a16="http://schemas.microsoft.com/office/drawing/2014/main" id="{D999257A-9A3A-71E9-B91D-BFEDBCD1427C}"/>
              </a:ext>
              <a:ext uri="{C183D7F6-B498-43B3-948B-1728B52AA6E4}">
                <adec:decorative xmlns:adec="http://schemas.microsoft.com/office/drawing/2017/decorative" val="1"/>
              </a:ext>
            </a:extLst>
          </p:cNvPr>
          <p:cNvSpPr/>
          <p:nvPr>
            <p:custDataLst>
              <p:tags r:id="rId639"/>
            </p:custDataLst>
          </p:nvPr>
        </p:nvSpPr>
        <p:spPr>
          <a:xfrm>
            <a:off x="16433800" y="70180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42" name="Rectangle 641">
            <a:extLst>
              <a:ext uri="{FF2B5EF4-FFF2-40B4-BE49-F238E27FC236}">
                <a16:creationId xmlns:a16="http://schemas.microsoft.com/office/drawing/2014/main" id="{2ED99900-9F45-9226-7E07-B48AF7A15E85}"/>
              </a:ext>
              <a:ext uri="{C183D7F6-B498-43B3-948B-1728B52AA6E4}">
                <adec:decorative xmlns:adec="http://schemas.microsoft.com/office/drawing/2017/decorative" val="1"/>
              </a:ext>
            </a:extLst>
          </p:cNvPr>
          <p:cNvSpPr/>
          <p:nvPr>
            <p:custDataLst>
              <p:tags r:id="rId640"/>
            </p:custDataLst>
          </p:nvPr>
        </p:nvSpPr>
        <p:spPr>
          <a:xfrm>
            <a:off x="13855700" y="71069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43" name="Rectangle 642">
            <a:extLst>
              <a:ext uri="{FF2B5EF4-FFF2-40B4-BE49-F238E27FC236}">
                <a16:creationId xmlns:a16="http://schemas.microsoft.com/office/drawing/2014/main" id="{A0408F9D-91D8-4EF5-86A6-04C0B8B27672}"/>
              </a:ext>
              <a:ext uri="{C183D7F6-B498-43B3-948B-1728B52AA6E4}">
                <adec:decorative xmlns:adec="http://schemas.microsoft.com/office/drawing/2017/decorative" val="1"/>
              </a:ext>
            </a:extLst>
          </p:cNvPr>
          <p:cNvSpPr/>
          <p:nvPr>
            <p:custDataLst>
              <p:tags r:id="rId641"/>
            </p:custDataLst>
          </p:nvPr>
        </p:nvSpPr>
        <p:spPr>
          <a:xfrm>
            <a:off x="13944600" y="71069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44" name="Rectangle 643">
            <a:extLst>
              <a:ext uri="{FF2B5EF4-FFF2-40B4-BE49-F238E27FC236}">
                <a16:creationId xmlns:a16="http://schemas.microsoft.com/office/drawing/2014/main" id="{02DC7B8D-0C24-1EF3-3BFD-A82C6F655E8E}"/>
              </a:ext>
              <a:ext uri="{C183D7F6-B498-43B3-948B-1728B52AA6E4}">
                <adec:decorative xmlns:adec="http://schemas.microsoft.com/office/drawing/2017/decorative" val="1"/>
              </a:ext>
            </a:extLst>
          </p:cNvPr>
          <p:cNvSpPr/>
          <p:nvPr>
            <p:custDataLst>
              <p:tags r:id="rId642"/>
            </p:custDataLst>
          </p:nvPr>
        </p:nvSpPr>
        <p:spPr>
          <a:xfrm>
            <a:off x="14033500" y="71069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45" name="Rectangle 644">
            <a:extLst>
              <a:ext uri="{FF2B5EF4-FFF2-40B4-BE49-F238E27FC236}">
                <a16:creationId xmlns:a16="http://schemas.microsoft.com/office/drawing/2014/main" id="{D3C89296-A16A-0373-CB9E-8CA52E457CCE}"/>
              </a:ext>
              <a:ext uri="{C183D7F6-B498-43B3-948B-1728B52AA6E4}">
                <adec:decorative xmlns:adec="http://schemas.microsoft.com/office/drawing/2017/decorative" val="1"/>
              </a:ext>
            </a:extLst>
          </p:cNvPr>
          <p:cNvSpPr/>
          <p:nvPr>
            <p:custDataLst>
              <p:tags r:id="rId643"/>
            </p:custDataLst>
          </p:nvPr>
        </p:nvSpPr>
        <p:spPr>
          <a:xfrm>
            <a:off x="14122400" y="71069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46" name="Rectangle 645">
            <a:extLst>
              <a:ext uri="{FF2B5EF4-FFF2-40B4-BE49-F238E27FC236}">
                <a16:creationId xmlns:a16="http://schemas.microsoft.com/office/drawing/2014/main" id="{98C70A90-086C-07F3-CFE1-D5F0DF0023E3}"/>
              </a:ext>
              <a:ext uri="{C183D7F6-B498-43B3-948B-1728B52AA6E4}">
                <adec:decorative xmlns:adec="http://schemas.microsoft.com/office/drawing/2017/decorative" val="1"/>
              </a:ext>
            </a:extLst>
          </p:cNvPr>
          <p:cNvSpPr/>
          <p:nvPr>
            <p:custDataLst>
              <p:tags r:id="rId644"/>
            </p:custDataLst>
          </p:nvPr>
        </p:nvSpPr>
        <p:spPr>
          <a:xfrm>
            <a:off x="14211300" y="71069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47" name="Rectangle 646">
            <a:extLst>
              <a:ext uri="{FF2B5EF4-FFF2-40B4-BE49-F238E27FC236}">
                <a16:creationId xmlns:a16="http://schemas.microsoft.com/office/drawing/2014/main" id="{D2218B8C-AF3B-26B3-250B-16E69970B135}"/>
              </a:ext>
              <a:ext uri="{C183D7F6-B498-43B3-948B-1728B52AA6E4}">
                <adec:decorative xmlns:adec="http://schemas.microsoft.com/office/drawing/2017/decorative" val="1"/>
              </a:ext>
            </a:extLst>
          </p:cNvPr>
          <p:cNvSpPr/>
          <p:nvPr>
            <p:custDataLst>
              <p:tags r:id="rId645"/>
            </p:custDataLst>
          </p:nvPr>
        </p:nvSpPr>
        <p:spPr>
          <a:xfrm>
            <a:off x="14300200" y="71069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48" name="Rectangle 647">
            <a:extLst>
              <a:ext uri="{FF2B5EF4-FFF2-40B4-BE49-F238E27FC236}">
                <a16:creationId xmlns:a16="http://schemas.microsoft.com/office/drawing/2014/main" id="{46976E36-E1B8-BEAB-CFF8-49EC0529234F}"/>
              </a:ext>
              <a:ext uri="{C183D7F6-B498-43B3-948B-1728B52AA6E4}">
                <adec:decorative xmlns:adec="http://schemas.microsoft.com/office/drawing/2017/decorative" val="1"/>
              </a:ext>
            </a:extLst>
          </p:cNvPr>
          <p:cNvSpPr/>
          <p:nvPr>
            <p:custDataLst>
              <p:tags r:id="rId646"/>
            </p:custDataLst>
          </p:nvPr>
        </p:nvSpPr>
        <p:spPr>
          <a:xfrm>
            <a:off x="14389100" y="71069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49" name="Rectangle 648">
            <a:extLst>
              <a:ext uri="{FF2B5EF4-FFF2-40B4-BE49-F238E27FC236}">
                <a16:creationId xmlns:a16="http://schemas.microsoft.com/office/drawing/2014/main" id="{A2B4C91A-2338-28DE-0E37-E8A0ECFDB6A1}"/>
              </a:ext>
              <a:ext uri="{C183D7F6-B498-43B3-948B-1728B52AA6E4}">
                <adec:decorative xmlns:adec="http://schemas.microsoft.com/office/drawing/2017/decorative" val="1"/>
              </a:ext>
            </a:extLst>
          </p:cNvPr>
          <p:cNvSpPr/>
          <p:nvPr>
            <p:custDataLst>
              <p:tags r:id="rId647"/>
            </p:custDataLst>
          </p:nvPr>
        </p:nvSpPr>
        <p:spPr>
          <a:xfrm>
            <a:off x="14478000" y="71069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50" name="Rectangle 649">
            <a:extLst>
              <a:ext uri="{FF2B5EF4-FFF2-40B4-BE49-F238E27FC236}">
                <a16:creationId xmlns:a16="http://schemas.microsoft.com/office/drawing/2014/main" id="{7E103BD3-A802-43AC-C7EA-F729846E4432}"/>
              </a:ext>
              <a:ext uri="{C183D7F6-B498-43B3-948B-1728B52AA6E4}">
                <adec:decorative xmlns:adec="http://schemas.microsoft.com/office/drawing/2017/decorative" val="1"/>
              </a:ext>
            </a:extLst>
          </p:cNvPr>
          <p:cNvSpPr/>
          <p:nvPr>
            <p:custDataLst>
              <p:tags r:id="rId648"/>
            </p:custDataLst>
          </p:nvPr>
        </p:nvSpPr>
        <p:spPr>
          <a:xfrm>
            <a:off x="14566900" y="71069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51" name="Rectangle 650">
            <a:extLst>
              <a:ext uri="{FF2B5EF4-FFF2-40B4-BE49-F238E27FC236}">
                <a16:creationId xmlns:a16="http://schemas.microsoft.com/office/drawing/2014/main" id="{28510680-4097-D7B4-7A9C-62BD30484207}"/>
              </a:ext>
              <a:ext uri="{C183D7F6-B498-43B3-948B-1728B52AA6E4}">
                <adec:decorative xmlns:adec="http://schemas.microsoft.com/office/drawing/2017/decorative" val="1"/>
              </a:ext>
            </a:extLst>
          </p:cNvPr>
          <p:cNvSpPr/>
          <p:nvPr>
            <p:custDataLst>
              <p:tags r:id="rId649"/>
            </p:custDataLst>
          </p:nvPr>
        </p:nvSpPr>
        <p:spPr>
          <a:xfrm>
            <a:off x="14655800" y="71069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52" name="Rectangle 651">
            <a:extLst>
              <a:ext uri="{FF2B5EF4-FFF2-40B4-BE49-F238E27FC236}">
                <a16:creationId xmlns:a16="http://schemas.microsoft.com/office/drawing/2014/main" id="{DFC95870-7E62-1F39-EA1B-F686CD333042}"/>
              </a:ext>
              <a:ext uri="{C183D7F6-B498-43B3-948B-1728B52AA6E4}">
                <adec:decorative xmlns:adec="http://schemas.microsoft.com/office/drawing/2017/decorative" val="1"/>
              </a:ext>
            </a:extLst>
          </p:cNvPr>
          <p:cNvSpPr/>
          <p:nvPr>
            <p:custDataLst>
              <p:tags r:id="rId650"/>
            </p:custDataLst>
          </p:nvPr>
        </p:nvSpPr>
        <p:spPr>
          <a:xfrm>
            <a:off x="14744700" y="71069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53" name="Rectangle 652">
            <a:extLst>
              <a:ext uri="{FF2B5EF4-FFF2-40B4-BE49-F238E27FC236}">
                <a16:creationId xmlns:a16="http://schemas.microsoft.com/office/drawing/2014/main" id="{CB661345-065C-1F1E-A0D4-B7CCA5449129}"/>
              </a:ext>
              <a:ext uri="{C183D7F6-B498-43B3-948B-1728B52AA6E4}">
                <adec:decorative xmlns:adec="http://schemas.microsoft.com/office/drawing/2017/decorative" val="1"/>
              </a:ext>
            </a:extLst>
          </p:cNvPr>
          <p:cNvSpPr/>
          <p:nvPr>
            <p:custDataLst>
              <p:tags r:id="rId651"/>
            </p:custDataLst>
          </p:nvPr>
        </p:nvSpPr>
        <p:spPr>
          <a:xfrm>
            <a:off x="14833600" y="71069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54" name="Rectangle 653">
            <a:extLst>
              <a:ext uri="{FF2B5EF4-FFF2-40B4-BE49-F238E27FC236}">
                <a16:creationId xmlns:a16="http://schemas.microsoft.com/office/drawing/2014/main" id="{AA78264B-7379-1BA6-5BBA-3EB41B29E279}"/>
              </a:ext>
              <a:ext uri="{C183D7F6-B498-43B3-948B-1728B52AA6E4}">
                <adec:decorative xmlns:adec="http://schemas.microsoft.com/office/drawing/2017/decorative" val="1"/>
              </a:ext>
            </a:extLst>
          </p:cNvPr>
          <p:cNvSpPr/>
          <p:nvPr>
            <p:custDataLst>
              <p:tags r:id="rId652"/>
            </p:custDataLst>
          </p:nvPr>
        </p:nvSpPr>
        <p:spPr>
          <a:xfrm>
            <a:off x="14922500" y="71069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55" name="Rectangle 654">
            <a:extLst>
              <a:ext uri="{FF2B5EF4-FFF2-40B4-BE49-F238E27FC236}">
                <a16:creationId xmlns:a16="http://schemas.microsoft.com/office/drawing/2014/main" id="{AB610F27-F084-A971-F987-C8617046CD25}"/>
              </a:ext>
              <a:ext uri="{C183D7F6-B498-43B3-948B-1728B52AA6E4}">
                <adec:decorative xmlns:adec="http://schemas.microsoft.com/office/drawing/2017/decorative" val="1"/>
              </a:ext>
            </a:extLst>
          </p:cNvPr>
          <p:cNvSpPr/>
          <p:nvPr>
            <p:custDataLst>
              <p:tags r:id="rId653"/>
            </p:custDataLst>
          </p:nvPr>
        </p:nvSpPr>
        <p:spPr>
          <a:xfrm>
            <a:off x="15011400" y="71069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56" name="Rectangle 655">
            <a:extLst>
              <a:ext uri="{FF2B5EF4-FFF2-40B4-BE49-F238E27FC236}">
                <a16:creationId xmlns:a16="http://schemas.microsoft.com/office/drawing/2014/main" id="{EADD4F17-EC05-AB8E-CD49-F5ABE73ECA93}"/>
              </a:ext>
              <a:ext uri="{C183D7F6-B498-43B3-948B-1728B52AA6E4}">
                <adec:decorative xmlns:adec="http://schemas.microsoft.com/office/drawing/2017/decorative" val="1"/>
              </a:ext>
            </a:extLst>
          </p:cNvPr>
          <p:cNvSpPr/>
          <p:nvPr>
            <p:custDataLst>
              <p:tags r:id="rId654"/>
            </p:custDataLst>
          </p:nvPr>
        </p:nvSpPr>
        <p:spPr>
          <a:xfrm>
            <a:off x="15100300" y="71069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57" name="Rectangle 656">
            <a:extLst>
              <a:ext uri="{FF2B5EF4-FFF2-40B4-BE49-F238E27FC236}">
                <a16:creationId xmlns:a16="http://schemas.microsoft.com/office/drawing/2014/main" id="{3211322E-574E-879D-1E7F-105A1B921C6E}"/>
              </a:ext>
              <a:ext uri="{C183D7F6-B498-43B3-948B-1728B52AA6E4}">
                <adec:decorative xmlns:adec="http://schemas.microsoft.com/office/drawing/2017/decorative" val="1"/>
              </a:ext>
            </a:extLst>
          </p:cNvPr>
          <p:cNvSpPr/>
          <p:nvPr>
            <p:custDataLst>
              <p:tags r:id="rId655"/>
            </p:custDataLst>
          </p:nvPr>
        </p:nvSpPr>
        <p:spPr>
          <a:xfrm>
            <a:off x="15189200" y="71069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58" name="Rectangle 657">
            <a:extLst>
              <a:ext uri="{FF2B5EF4-FFF2-40B4-BE49-F238E27FC236}">
                <a16:creationId xmlns:a16="http://schemas.microsoft.com/office/drawing/2014/main" id="{8E23C96C-1AFC-D20F-1DD5-53A48E0E9ADF}"/>
              </a:ext>
              <a:ext uri="{C183D7F6-B498-43B3-948B-1728B52AA6E4}">
                <adec:decorative xmlns:adec="http://schemas.microsoft.com/office/drawing/2017/decorative" val="1"/>
              </a:ext>
            </a:extLst>
          </p:cNvPr>
          <p:cNvSpPr/>
          <p:nvPr>
            <p:custDataLst>
              <p:tags r:id="rId656"/>
            </p:custDataLst>
          </p:nvPr>
        </p:nvSpPr>
        <p:spPr>
          <a:xfrm>
            <a:off x="15278100" y="71069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59" name="Rectangle 658">
            <a:extLst>
              <a:ext uri="{FF2B5EF4-FFF2-40B4-BE49-F238E27FC236}">
                <a16:creationId xmlns:a16="http://schemas.microsoft.com/office/drawing/2014/main" id="{BDB144D8-A85D-8521-E5DB-7969AC5FE7C6}"/>
              </a:ext>
              <a:ext uri="{C183D7F6-B498-43B3-948B-1728B52AA6E4}">
                <adec:decorative xmlns:adec="http://schemas.microsoft.com/office/drawing/2017/decorative" val="1"/>
              </a:ext>
            </a:extLst>
          </p:cNvPr>
          <p:cNvSpPr/>
          <p:nvPr>
            <p:custDataLst>
              <p:tags r:id="rId657"/>
            </p:custDataLst>
          </p:nvPr>
        </p:nvSpPr>
        <p:spPr>
          <a:xfrm>
            <a:off x="15367000" y="71069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60" name="Rectangle 659">
            <a:extLst>
              <a:ext uri="{FF2B5EF4-FFF2-40B4-BE49-F238E27FC236}">
                <a16:creationId xmlns:a16="http://schemas.microsoft.com/office/drawing/2014/main" id="{A25C182B-1B9E-55CC-CFF6-AEECAC9876A8}"/>
              </a:ext>
              <a:ext uri="{C183D7F6-B498-43B3-948B-1728B52AA6E4}">
                <adec:decorative xmlns:adec="http://schemas.microsoft.com/office/drawing/2017/decorative" val="1"/>
              </a:ext>
            </a:extLst>
          </p:cNvPr>
          <p:cNvSpPr/>
          <p:nvPr>
            <p:custDataLst>
              <p:tags r:id="rId658"/>
            </p:custDataLst>
          </p:nvPr>
        </p:nvSpPr>
        <p:spPr>
          <a:xfrm>
            <a:off x="15455900" y="71069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61" name="Rectangle 660">
            <a:extLst>
              <a:ext uri="{FF2B5EF4-FFF2-40B4-BE49-F238E27FC236}">
                <a16:creationId xmlns:a16="http://schemas.microsoft.com/office/drawing/2014/main" id="{31DEB955-BA1D-0BEE-41D4-D6E2D61C5DE1}"/>
              </a:ext>
              <a:ext uri="{C183D7F6-B498-43B3-948B-1728B52AA6E4}">
                <adec:decorative xmlns:adec="http://schemas.microsoft.com/office/drawing/2017/decorative" val="1"/>
              </a:ext>
            </a:extLst>
          </p:cNvPr>
          <p:cNvSpPr/>
          <p:nvPr>
            <p:custDataLst>
              <p:tags r:id="rId659"/>
            </p:custDataLst>
          </p:nvPr>
        </p:nvSpPr>
        <p:spPr>
          <a:xfrm>
            <a:off x="15544800" y="71069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62" name="Rectangle 661">
            <a:extLst>
              <a:ext uri="{FF2B5EF4-FFF2-40B4-BE49-F238E27FC236}">
                <a16:creationId xmlns:a16="http://schemas.microsoft.com/office/drawing/2014/main" id="{FF7612AB-8972-0E57-3B42-A751F0ED0BE8}"/>
              </a:ext>
              <a:ext uri="{C183D7F6-B498-43B3-948B-1728B52AA6E4}">
                <adec:decorative xmlns:adec="http://schemas.microsoft.com/office/drawing/2017/decorative" val="1"/>
              </a:ext>
            </a:extLst>
          </p:cNvPr>
          <p:cNvSpPr/>
          <p:nvPr>
            <p:custDataLst>
              <p:tags r:id="rId660"/>
            </p:custDataLst>
          </p:nvPr>
        </p:nvSpPr>
        <p:spPr>
          <a:xfrm>
            <a:off x="15633700" y="71069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63" name="Rectangle 662">
            <a:extLst>
              <a:ext uri="{FF2B5EF4-FFF2-40B4-BE49-F238E27FC236}">
                <a16:creationId xmlns:a16="http://schemas.microsoft.com/office/drawing/2014/main" id="{3FED19B4-962B-A9B5-E353-2B4AE3633BCF}"/>
              </a:ext>
              <a:ext uri="{C183D7F6-B498-43B3-948B-1728B52AA6E4}">
                <adec:decorative xmlns:adec="http://schemas.microsoft.com/office/drawing/2017/decorative" val="1"/>
              </a:ext>
            </a:extLst>
          </p:cNvPr>
          <p:cNvSpPr/>
          <p:nvPr>
            <p:custDataLst>
              <p:tags r:id="rId661"/>
            </p:custDataLst>
          </p:nvPr>
        </p:nvSpPr>
        <p:spPr>
          <a:xfrm>
            <a:off x="15722600" y="71069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64" name="Rectangle 663">
            <a:extLst>
              <a:ext uri="{FF2B5EF4-FFF2-40B4-BE49-F238E27FC236}">
                <a16:creationId xmlns:a16="http://schemas.microsoft.com/office/drawing/2014/main" id="{F05D5C8E-4F8E-2834-C13F-47CA70A72350}"/>
              </a:ext>
              <a:ext uri="{C183D7F6-B498-43B3-948B-1728B52AA6E4}">
                <adec:decorative xmlns:adec="http://schemas.microsoft.com/office/drawing/2017/decorative" val="1"/>
              </a:ext>
            </a:extLst>
          </p:cNvPr>
          <p:cNvSpPr/>
          <p:nvPr>
            <p:custDataLst>
              <p:tags r:id="rId662"/>
            </p:custDataLst>
          </p:nvPr>
        </p:nvSpPr>
        <p:spPr>
          <a:xfrm>
            <a:off x="15811500" y="71069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65" name="Rectangle 664">
            <a:extLst>
              <a:ext uri="{FF2B5EF4-FFF2-40B4-BE49-F238E27FC236}">
                <a16:creationId xmlns:a16="http://schemas.microsoft.com/office/drawing/2014/main" id="{96F717B1-F4CD-8C34-4E0C-F20B70843BC6}"/>
              </a:ext>
              <a:ext uri="{C183D7F6-B498-43B3-948B-1728B52AA6E4}">
                <adec:decorative xmlns:adec="http://schemas.microsoft.com/office/drawing/2017/decorative" val="1"/>
              </a:ext>
            </a:extLst>
          </p:cNvPr>
          <p:cNvSpPr/>
          <p:nvPr>
            <p:custDataLst>
              <p:tags r:id="rId663"/>
            </p:custDataLst>
          </p:nvPr>
        </p:nvSpPr>
        <p:spPr>
          <a:xfrm>
            <a:off x="15900400" y="71069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66" name="Rectangle 665">
            <a:extLst>
              <a:ext uri="{FF2B5EF4-FFF2-40B4-BE49-F238E27FC236}">
                <a16:creationId xmlns:a16="http://schemas.microsoft.com/office/drawing/2014/main" id="{A2625505-EFD6-B05F-427C-402FB19DA814}"/>
              </a:ext>
              <a:ext uri="{C183D7F6-B498-43B3-948B-1728B52AA6E4}">
                <adec:decorative xmlns:adec="http://schemas.microsoft.com/office/drawing/2017/decorative" val="1"/>
              </a:ext>
            </a:extLst>
          </p:cNvPr>
          <p:cNvSpPr/>
          <p:nvPr>
            <p:custDataLst>
              <p:tags r:id="rId664"/>
            </p:custDataLst>
          </p:nvPr>
        </p:nvSpPr>
        <p:spPr>
          <a:xfrm>
            <a:off x="15989300" y="71069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67" name="Rectangle 666">
            <a:extLst>
              <a:ext uri="{FF2B5EF4-FFF2-40B4-BE49-F238E27FC236}">
                <a16:creationId xmlns:a16="http://schemas.microsoft.com/office/drawing/2014/main" id="{8D48EEF1-CB83-8D56-2E88-CA6FF3EFE147}"/>
              </a:ext>
              <a:ext uri="{C183D7F6-B498-43B3-948B-1728B52AA6E4}">
                <adec:decorative xmlns:adec="http://schemas.microsoft.com/office/drawing/2017/decorative" val="1"/>
              </a:ext>
            </a:extLst>
          </p:cNvPr>
          <p:cNvSpPr/>
          <p:nvPr>
            <p:custDataLst>
              <p:tags r:id="rId665"/>
            </p:custDataLst>
          </p:nvPr>
        </p:nvSpPr>
        <p:spPr>
          <a:xfrm>
            <a:off x="16078200" y="71069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68" name="Rectangle 667">
            <a:extLst>
              <a:ext uri="{FF2B5EF4-FFF2-40B4-BE49-F238E27FC236}">
                <a16:creationId xmlns:a16="http://schemas.microsoft.com/office/drawing/2014/main" id="{B3B32C5E-2B75-FDE6-DED3-697898E29A6D}"/>
              </a:ext>
              <a:ext uri="{C183D7F6-B498-43B3-948B-1728B52AA6E4}">
                <adec:decorative xmlns:adec="http://schemas.microsoft.com/office/drawing/2017/decorative" val="1"/>
              </a:ext>
            </a:extLst>
          </p:cNvPr>
          <p:cNvSpPr/>
          <p:nvPr>
            <p:custDataLst>
              <p:tags r:id="rId666"/>
            </p:custDataLst>
          </p:nvPr>
        </p:nvSpPr>
        <p:spPr>
          <a:xfrm>
            <a:off x="16167100" y="71069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69" name="Rectangle 668">
            <a:extLst>
              <a:ext uri="{FF2B5EF4-FFF2-40B4-BE49-F238E27FC236}">
                <a16:creationId xmlns:a16="http://schemas.microsoft.com/office/drawing/2014/main" id="{18A451E2-FBE9-629F-6E74-2F693B2DCE61}"/>
              </a:ext>
              <a:ext uri="{C183D7F6-B498-43B3-948B-1728B52AA6E4}">
                <adec:decorative xmlns:adec="http://schemas.microsoft.com/office/drawing/2017/decorative" val="1"/>
              </a:ext>
            </a:extLst>
          </p:cNvPr>
          <p:cNvSpPr/>
          <p:nvPr>
            <p:custDataLst>
              <p:tags r:id="rId667"/>
            </p:custDataLst>
          </p:nvPr>
        </p:nvSpPr>
        <p:spPr>
          <a:xfrm>
            <a:off x="16256000" y="71069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70" name="Rectangle 669">
            <a:extLst>
              <a:ext uri="{FF2B5EF4-FFF2-40B4-BE49-F238E27FC236}">
                <a16:creationId xmlns:a16="http://schemas.microsoft.com/office/drawing/2014/main" id="{D404C2DF-F1B8-96EC-3973-E1589E4B390A}"/>
              </a:ext>
              <a:ext uri="{C183D7F6-B498-43B3-948B-1728B52AA6E4}">
                <adec:decorative xmlns:adec="http://schemas.microsoft.com/office/drawing/2017/decorative" val="1"/>
              </a:ext>
            </a:extLst>
          </p:cNvPr>
          <p:cNvSpPr/>
          <p:nvPr>
            <p:custDataLst>
              <p:tags r:id="rId668"/>
            </p:custDataLst>
          </p:nvPr>
        </p:nvSpPr>
        <p:spPr>
          <a:xfrm>
            <a:off x="16344900" y="71069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71" name="Rectangle 670">
            <a:extLst>
              <a:ext uri="{FF2B5EF4-FFF2-40B4-BE49-F238E27FC236}">
                <a16:creationId xmlns:a16="http://schemas.microsoft.com/office/drawing/2014/main" id="{C05A7EEC-D1DB-6282-F15E-93EFF59C4B0C}"/>
              </a:ext>
              <a:ext uri="{C183D7F6-B498-43B3-948B-1728B52AA6E4}">
                <adec:decorative xmlns:adec="http://schemas.microsoft.com/office/drawing/2017/decorative" val="1"/>
              </a:ext>
            </a:extLst>
          </p:cNvPr>
          <p:cNvSpPr/>
          <p:nvPr>
            <p:custDataLst>
              <p:tags r:id="rId669"/>
            </p:custDataLst>
          </p:nvPr>
        </p:nvSpPr>
        <p:spPr>
          <a:xfrm>
            <a:off x="13855700" y="71958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72" name="Rectangle 671">
            <a:extLst>
              <a:ext uri="{FF2B5EF4-FFF2-40B4-BE49-F238E27FC236}">
                <a16:creationId xmlns:a16="http://schemas.microsoft.com/office/drawing/2014/main" id="{BCBC1E36-9203-8CBF-74F0-3BC6A0310B17}"/>
              </a:ext>
              <a:ext uri="{C183D7F6-B498-43B3-948B-1728B52AA6E4}">
                <adec:decorative xmlns:adec="http://schemas.microsoft.com/office/drawing/2017/decorative" val="1"/>
              </a:ext>
            </a:extLst>
          </p:cNvPr>
          <p:cNvSpPr/>
          <p:nvPr>
            <p:custDataLst>
              <p:tags r:id="rId670"/>
            </p:custDataLst>
          </p:nvPr>
        </p:nvSpPr>
        <p:spPr>
          <a:xfrm>
            <a:off x="13944600" y="71958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73" name="Rectangle 672">
            <a:extLst>
              <a:ext uri="{FF2B5EF4-FFF2-40B4-BE49-F238E27FC236}">
                <a16:creationId xmlns:a16="http://schemas.microsoft.com/office/drawing/2014/main" id="{AE005749-A376-83E4-9517-AC800087C2BC}"/>
              </a:ext>
              <a:ext uri="{C183D7F6-B498-43B3-948B-1728B52AA6E4}">
                <adec:decorative xmlns:adec="http://schemas.microsoft.com/office/drawing/2017/decorative" val="1"/>
              </a:ext>
            </a:extLst>
          </p:cNvPr>
          <p:cNvSpPr/>
          <p:nvPr>
            <p:custDataLst>
              <p:tags r:id="rId671"/>
            </p:custDataLst>
          </p:nvPr>
        </p:nvSpPr>
        <p:spPr>
          <a:xfrm>
            <a:off x="14033500" y="71958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74" name="Rectangle 673">
            <a:extLst>
              <a:ext uri="{FF2B5EF4-FFF2-40B4-BE49-F238E27FC236}">
                <a16:creationId xmlns:a16="http://schemas.microsoft.com/office/drawing/2014/main" id="{A9AE9CA1-4269-12F5-064A-BFD75C87C813}"/>
              </a:ext>
              <a:ext uri="{C183D7F6-B498-43B3-948B-1728B52AA6E4}">
                <adec:decorative xmlns:adec="http://schemas.microsoft.com/office/drawing/2017/decorative" val="1"/>
              </a:ext>
            </a:extLst>
          </p:cNvPr>
          <p:cNvSpPr/>
          <p:nvPr>
            <p:custDataLst>
              <p:tags r:id="rId672"/>
            </p:custDataLst>
          </p:nvPr>
        </p:nvSpPr>
        <p:spPr>
          <a:xfrm>
            <a:off x="14122400" y="71958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75" name="Rectangle 674">
            <a:extLst>
              <a:ext uri="{FF2B5EF4-FFF2-40B4-BE49-F238E27FC236}">
                <a16:creationId xmlns:a16="http://schemas.microsoft.com/office/drawing/2014/main" id="{D788949A-6EEE-1DB1-EECF-B77A3D3437CE}"/>
              </a:ext>
              <a:ext uri="{C183D7F6-B498-43B3-948B-1728B52AA6E4}">
                <adec:decorative xmlns:adec="http://schemas.microsoft.com/office/drawing/2017/decorative" val="1"/>
              </a:ext>
            </a:extLst>
          </p:cNvPr>
          <p:cNvSpPr/>
          <p:nvPr>
            <p:custDataLst>
              <p:tags r:id="rId673"/>
            </p:custDataLst>
          </p:nvPr>
        </p:nvSpPr>
        <p:spPr>
          <a:xfrm>
            <a:off x="14211300" y="71958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76" name="Rectangle 675">
            <a:extLst>
              <a:ext uri="{FF2B5EF4-FFF2-40B4-BE49-F238E27FC236}">
                <a16:creationId xmlns:a16="http://schemas.microsoft.com/office/drawing/2014/main" id="{ACA85787-1E24-A5BC-9EBF-987A3421161E}"/>
              </a:ext>
              <a:ext uri="{C183D7F6-B498-43B3-948B-1728B52AA6E4}">
                <adec:decorative xmlns:adec="http://schemas.microsoft.com/office/drawing/2017/decorative" val="1"/>
              </a:ext>
            </a:extLst>
          </p:cNvPr>
          <p:cNvSpPr/>
          <p:nvPr>
            <p:custDataLst>
              <p:tags r:id="rId674"/>
            </p:custDataLst>
          </p:nvPr>
        </p:nvSpPr>
        <p:spPr>
          <a:xfrm>
            <a:off x="14300200" y="71958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77" name="Rectangle 676">
            <a:extLst>
              <a:ext uri="{FF2B5EF4-FFF2-40B4-BE49-F238E27FC236}">
                <a16:creationId xmlns:a16="http://schemas.microsoft.com/office/drawing/2014/main" id="{B2250C6F-1B9A-EEFD-8BDF-13BCF2D0A5AF}"/>
              </a:ext>
              <a:ext uri="{C183D7F6-B498-43B3-948B-1728B52AA6E4}">
                <adec:decorative xmlns:adec="http://schemas.microsoft.com/office/drawing/2017/decorative" val="1"/>
              </a:ext>
            </a:extLst>
          </p:cNvPr>
          <p:cNvSpPr/>
          <p:nvPr>
            <p:custDataLst>
              <p:tags r:id="rId675"/>
            </p:custDataLst>
          </p:nvPr>
        </p:nvSpPr>
        <p:spPr>
          <a:xfrm>
            <a:off x="14389100" y="71958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78" name="Rectangle 677">
            <a:extLst>
              <a:ext uri="{FF2B5EF4-FFF2-40B4-BE49-F238E27FC236}">
                <a16:creationId xmlns:a16="http://schemas.microsoft.com/office/drawing/2014/main" id="{58E75E1E-843A-5972-1BD3-B5EB951967F9}"/>
              </a:ext>
              <a:ext uri="{C183D7F6-B498-43B3-948B-1728B52AA6E4}">
                <adec:decorative xmlns:adec="http://schemas.microsoft.com/office/drawing/2017/decorative" val="1"/>
              </a:ext>
            </a:extLst>
          </p:cNvPr>
          <p:cNvSpPr/>
          <p:nvPr>
            <p:custDataLst>
              <p:tags r:id="rId676"/>
            </p:custDataLst>
          </p:nvPr>
        </p:nvSpPr>
        <p:spPr>
          <a:xfrm>
            <a:off x="14478000" y="71958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79" name="Rectangle 678">
            <a:extLst>
              <a:ext uri="{FF2B5EF4-FFF2-40B4-BE49-F238E27FC236}">
                <a16:creationId xmlns:a16="http://schemas.microsoft.com/office/drawing/2014/main" id="{388653B1-C929-D5C9-CAA3-564D8C4D2620}"/>
              </a:ext>
              <a:ext uri="{C183D7F6-B498-43B3-948B-1728B52AA6E4}">
                <adec:decorative xmlns:adec="http://schemas.microsoft.com/office/drawing/2017/decorative" val="1"/>
              </a:ext>
            </a:extLst>
          </p:cNvPr>
          <p:cNvSpPr/>
          <p:nvPr>
            <p:custDataLst>
              <p:tags r:id="rId677"/>
            </p:custDataLst>
          </p:nvPr>
        </p:nvSpPr>
        <p:spPr>
          <a:xfrm>
            <a:off x="14566900" y="71958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80" name="Rectangle 679">
            <a:extLst>
              <a:ext uri="{FF2B5EF4-FFF2-40B4-BE49-F238E27FC236}">
                <a16:creationId xmlns:a16="http://schemas.microsoft.com/office/drawing/2014/main" id="{1D46E105-A234-A5C6-6033-3F78C384CAE8}"/>
              </a:ext>
              <a:ext uri="{C183D7F6-B498-43B3-948B-1728B52AA6E4}">
                <adec:decorative xmlns:adec="http://schemas.microsoft.com/office/drawing/2017/decorative" val="1"/>
              </a:ext>
            </a:extLst>
          </p:cNvPr>
          <p:cNvSpPr/>
          <p:nvPr>
            <p:custDataLst>
              <p:tags r:id="rId678"/>
            </p:custDataLst>
          </p:nvPr>
        </p:nvSpPr>
        <p:spPr>
          <a:xfrm>
            <a:off x="14655800" y="71958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81" name="Rectangle 680">
            <a:extLst>
              <a:ext uri="{FF2B5EF4-FFF2-40B4-BE49-F238E27FC236}">
                <a16:creationId xmlns:a16="http://schemas.microsoft.com/office/drawing/2014/main" id="{8FC3E155-9790-0D17-D7C0-C7D8C51730F6}"/>
              </a:ext>
              <a:ext uri="{C183D7F6-B498-43B3-948B-1728B52AA6E4}">
                <adec:decorative xmlns:adec="http://schemas.microsoft.com/office/drawing/2017/decorative" val="1"/>
              </a:ext>
            </a:extLst>
          </p:cNvPr>
          <p:cNvSpPr/>
          <p:nvPr>
            <p:custDataLst>
              <p:tags r:id="rId679"/>
            </p:custDataLst>
          </p:nvPr>
        </p:nvSpPr>
        <p:spPr>
          <a:xfrm>
            <a:off x="14744700" y="71958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82" name="Rectangle 681">
            <a:extLst>
              <a:ext uri="{FF2B5EF4-FFF2-40B4-BE49-F238E27FC236}">
                <a16:creationId xmlns:a16="http://schemas.microsoft.com/office/drawing/2014/main" id="{F292E324-BD2C-8880-3772-5C0D035A427D}"/>
              </a:ext>
              <a:ext uri="{C183D7F6-B498-43B3-948B-1728B52AA6E4}">
                <adec:decorative xmlns:adec="http://schemas.microsoft.com/office/drawing/2017/decorative" val="1"/>
              </a:ext>
            </a:extLst>
          </p:cNvPr>
          <p:cNvSpPr/>
          <p:nvPr>
            <p:custDataLst>
              <p:tags r:id="rId680"/>
            </p:custDataLst>
          </p:nvPr>
        </p:nvSpPr>
        <p:spPr>
          <a:xfrm>
            <a:off x="14833600" y="71958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83" name="Rectangle 682">
            <a:extLst>
              <a:ext uri="{FF2B5EF4-FFF2-40B4-BE49-F238E27FC236}">
                <a16:creationId xmlns:a16="http://schemas.microsoft.com/office/drawing/2014/main" id="{08632E50-6803-7138-0FA3-AAE0731CFC03}"/>
              </a:ext>
              <a:ext uri="{C183D7F6-B498-43B3-948B-1728B52AA6E4}">
                <adec:decorative xmlns:adec="http://schemas.microsoft.com/office/drawing/2017/decorative" val="1"/>
              </a:ext>
            </a:extLst>
          </p:cNvPr>
          <p:cNvSpPr/>
          <p:nvPr>
            <p:custDataLst>
              <p:tags r:id="rId681"/>
            </p:custDataLst>
          </p:nvPr>
        </p:nvSpPr>
        <p:spPr>
          <a:xfrm>
            <a:off x="14922500" y="71958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84" name="Rectangle 683">
            <a:extLst>
              <a:ext uri="{FF2B5EF4-FFF2-40B4-BE49-F238E27FC236}">
                <a16:creationId xmlns:a16="http://schemas.microsoft.com/office/drawing/2014/main" id="{85D1AA5C-99D3-F592-FC72-CD3604D1FCC0}"/>
              </a:ext>
              <a:ext uri="{C183D7F6-B498-43B3-948B-1728B52AA6E4}">
                <adec:decorative xmlns:adec="http://schemas.microsoft.com/office/drawing/2017/decorative" val="1"/>
              </a:ext>
            </a:extLst>
          </p:cNvPr>
          <p:cNvSpPr/>
          <p:nvPr>
            <p:custDataLst>
              <p:tags r:id="rId682"/>
            </p:custDataLst>
          </p:nvPr>
        </p:nvSpPr>
        <p:spPr>
          <a:xfrm>
            <a:off x="15011400" y="71958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85" name="Rectangle 684">
            <a:extLst>
              <a:ext uri="{FF2B5EF4-FFF2-40B4-BE49-F238E27FC236}">
                <a16:creationId xmlns:a16="http://schemas.microsoft.com/office/drawing/2014/main" id="{2958F702-B08F-E79F-604F-DEA921D9E20E}"/>
              </a:ext>
              <a:ext uri="{C183D7F6-B498-43B3-948B-1728B52AA6E4}">
                <adec:decorative xmlns:adec="http://schemas.microsoft.com/office/drawing/2017/decorative" val="1"/>
              </a:ext>
            </a:extLst>
          </p:cNvPr>
          <p:cNvSpPr/>
          <p:nvPr>
            <p:custDataLst>
              <p:tags r:id="rId683"/>
            </p:custDataLst>
          </p:nvPr>
        </p:nvSpPr>
        <p:spPr>
          <a:xfrm>
            <a:off x="15100300" y="71958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86" name="Rectangle 685">
            <a:extLst>
              <a:ext uri="{FF2B5EF4-FFF2-40B4-BE49-F238E27FC236}">
                <a16:creationId xmlns:a16="http://schemas.microsoft.com/office/drawing/2014/main" id="{829DC3A8-2740-2103-7238-F120097ECC6B}"/>
              </a:ext>
              <a:ext uri="{C183D7F6-B498-43B3-948B-1728B52AA6E4}">
                <adec:decorative xmlns:adec="http://schemas.microsoft.com/office/drawing/2017/decorative" val="1"/>
              </a:ext>
            </a:extLst>
          </p:cNvPr>
          <p:cNvSpPr/>
          <p:nvPr>
            <p:custDataLst>
              <p:tags r:id="rId684"/>
            </p:custDataLst>
          </p:nvPr>
        </p:nvSpPr>
        <p:spPr>
          <a:xfrm>
            <a:off x="15189200" y="71958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87" name="Rectangle 686">
            <a:extLst>
              <a:ext uri="{FF2B5EF4-FFF2-40B4-BE49-F238E27FC236}">
                <a16:creationId xmlns:a16="http://schemas.microsoft.com/office/drawing/2014/main" id="{E3CA67A4-185A-DF76-EDCF-D27569D12D74}"/>
              </a:ext>
              <a:ext uri="{C183D7F6-B498-43B3-948B-1728B52AA6E4}">
                <adec:decorative xmlns:adec="http://schemas.microsoft.com/office/drawing/2017/decorative" val="1"/>
              </a:ext>
            </a:extLst>
          </p:cNvPr>
          <p:cNvSpPr/>
          <p:nvPr>
            <p:custDataLst>
              <p:tags r:id="rId685"/>
            </p:custDataLst>
          </p:nvPr>
        </p:nvSpPr>
        <p:spPr>
          <a:xfrm>
            <a:off x="15278100" y="71958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88" name="Rectangle 687">
            <a:extLst>
              <a:ext uri="{FF2B5EF4-FFF2-40B4-BE49-F238E27FC236}">
                <a16:creationId xmlns:a16="http://schemas.microsoft.com/office/drawing/2014/main" id="{E1C41480-C7A4-5565-8BDA-1C8AE0833761}"/>
              </a:ext>
              <a:ext uri="{C183D7F6-B498-43B3-948B-1728B52AA6E4}">
                <adec:decorative xmlns:adec="http://schemas.microsoft.com/office/drawing/2017/decorative" val="1"/>
              </a:ext>
            </a:extLst>
          </p:cNvPr>
          <p:cNvSpPr/>
          <p:nvPr>
            <p:custDataLst>
              <p:tags r:id="rId686"/>
            </p:custDataLst>
          </p:nvPr>
        </p:nvSpPr>
        <p:spPr>
          <a:xfrm>
            <a:off x="15367000" y="71958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89" name="Rectangle 688">
            <a:extLst>
              <a:ext uri="{FF2B5EF4-FFF2-40B4-BE49-F238E27FC236}">
                <a16:creationId xmlns:a16="http://schemas.microsoft.com/office/drawing/2014/main" id="{D753BAB5-DE3F-77F0-2097-28DBF07C90F0}"/>
              </a:ext>
              <a:ext uri="{C183D7F6-B498-43B3-948B-1728B52AA6E4}">
                <adec:decorative xmlns:adec="http://schemas.microsoft.com/office/drawing/2017/decorative" val="1"/>
              </a:ext>
            </a:extLst>
          </p:cNvPr>
          <p:cNvSpPr/>
          <p:nvPr>
            <p:custDataLst>
              <p:tags r:id="rId687"/>
            </p:custDataLst>
          </p:nvPr>
        </p:nvSpPr>
        <p:spPr>
          <a:xfrm>
            <a:off x="15455900" y="71958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90" name="Rectangle 689">
            <a:extLst>
              <a:ext uri="{FF2B5EF4-FFF2-40B4-BE49-F238E27FC236}">
                <a16:creationId xmlns:a16="http://schemas.microsoft.com/office/drawing/2014/main" id="{1A04F109-04F6-9651-3118-F35266D8FE4A}"/>
              </a:ext>
              <a:ext uri="{C183D7F6-B498-43B3-948B-1728B52AA6E4}">
                <adec:decorative xmlns:adec="http://schemas.microsoft.com/office/drawing/2017/decorative" val="1"/>
              </a:ext>
            </a:extLst>
          </p:cNvPr>
          <p:cNvSpPr/>
          <p:nvPr>
            <p:custDataLst>
              <p:tags r:id="rId688"/>
            </p:custDataLst>
          </p:nvPr>
        </p:nvSpPr>
        <p:spPr>
          <a:xfrm>
            <a:off x="15544800" y="71958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91" name="Rectangle 690">
            <a:extLst>
              <a:ext uri="{FF2B5EF4-FFF2-40B4-BE49-F238E27FC236}">
                <a16:creationId xmlns:a16="http://schemas.microsoft.com/office/drawing/2014/main" id="{E122E5DD-6F00-2BA4-86FE-FADF11AB5457}"/>
              </a:ext>
              <a:ext uri="{C183D7F6-B498-43B3-948B-1728B52AA6E4}">
                <adec:decorative xmlns:adec="http://schemas.microsoft.com/office/drawing/2017/decorative" val="1"/>
              </a:ext>
            </a:extLst>
          </p:cNvPr>
          <p:cNvSpPr/>
          <p:nvPr>
            <p:custDataLst>
              <p:tags r:id="rId689"/>
            </p:custDataLst>
          </p:nvPr>
        </p:nvSpPr>
        <p:spPr>
          <a:xfrm>
            <a:off x="15633700" y="71958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92" name="Rectangle 691">
            <a:extLst>
              <a:ext uri="{FF2B5EF4-FFF2-40B4-BE49-F238E27FC236}">
                <a16:creationId xmlns:a16="http://schemas.microsoft.com/office/drawing/2014/main" id="{2C49A707-C2D1-0A92-D479-D8AD70F6B0FF}"/>
              </a:ext>
              <a:ext uri="{C183D7F6-B498-43B3-948B-1728B52AA6E4}">
                <adec:decorative xmlns:adec="http://schemas.microsoft.com/office/drawing/2017/decorative" val="1"/>
              </a:ext>
            </a:extLst>
          </p:cNvPr>
          <p:cNvSpPr/>
          <p:nvPr>
            <p:custDataLst>
              <p:tags r:id="rId690"/>
            </p:custDataLst>
          </p:nvPr>
        </p:nvSpPr>
        <p:spPr>
          <a:xfrm>
            <a:off x="15722600" y="71958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93" name="Rectangle 692">
            <a:extLst>
              <a:ext uri="{FF2B5EF4-FFF2-40B4-BE49-F238E27FC236}">
                <a16:creationId xmlns:a16="http://schemas.microsoft.com/office/drawing/2014/main" id="{480CCC0E-4A1E-3731-0923-39066BE5AD87}"/>
              </a:ext>
              <a:ext uri="{C183D7F6-B498-43B3-948B-1728B52AA6E4}">
                <adec:decorative xmlns:adec="http://schemas.microsoft.com/office/drawing/2017/decorative" val="1"/>
              </a:ext>
            </a:extLst>
          </p:cNvPr>
          <p:cNvSpPr/>
          <p:nvPr>
            <p:custDataLst>
              <p:tags r:id="rId691"/>
            </p:custDataLst>
          </p:nvPr>
        </p:nvSpPr>
        <p:spPr>
          <a:xfrm>
            <a:off x="15811500" y="71958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94" name="Rectangle 693">
            <a:extLst>
              <a:ext uri="{FF2B5EF4-FFF2-40B4-BE49-F238E27FC236}">
                <a16:creationId xmlns:a16="http://schemas.microsoft.com/office/drawing/2014/main" id="{82A5B768-F583-DDE4-6872-3F292C874337}"/>
              </a:ext>
              <a:ext uri="{C183D7F6-B498-43B3-948B-1728B52AA6E4}">
                <adec:decorative xmlns:adec="http://schemas.microsoft.com/office/drawing/2017/decorative" val="1"/>
              </a:ext>
            </a:extLst>
          </p:cNvPr>
          <p:cNvSpPr/>
          <p:nvPr>
            <p:custDataLst>
              <p:tags r:id="rId692"/>
            </p:custDataLst>
          </p:nvPr>
        </p:nvSpPr>
        <p:spPr>
          <a:xfrm>
            <a:off x="15900400" y="71958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95" name="Rectangle 694">
            <a:extLst>
              <a:ext uri="{FF2B5EF4-FFF2-40B4-BE49-F238E27FC236}">
                <a16:creationId xmlns:a16="http://schemas.microsoft.com/office/drawing/2014/main" id="{49935B45-10DE-E6E1-6E4D-8B0B54783A70}"/>
              </a:ext>
              <a:ext uri="{C183D7F6-B498-43B3-948B-1728B52AA6E4}">
                <adec:decorative xmlns:adec="http://schemas.microsoft.com/office/drawing/2017/decorative" val="1"/>
              </a:ext>
            </a:extLst>
          </p:cNvPr>
          <p:cNvSpPr/>
          <p:nvPr>
            <p:custDataLst>
              <p:tags r:id="rId693"/>
            </p:custDataLst>
          </p:nvPr>
        </p:nvSpPr>
        <p:spPr>
          <a:xfrm>
            <a:off x="15989300" y="71958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96" name="Rectangle 695">
            <a:extLst>
              <a:ext uri="{FF2B5EF4-FFF2-40B4-BE49-F238E27FC236}">
                <a16:creationId xmlns:a16="http://schemas.microsoft.com/office/drawing/2014/main" id="{1609B609-213B-0493-AFF8-30C139064CD7}"/>
              </a:ext>
              <a:ext uri="{C183D7F6-B498-43B3-948B-1728B52AA6E4}">
                <adec:decorative xmlns:adec="http://schemas.microsoft.com/office/drawing/2017/decorative" val="1"/>
              </a:ext>
            </a:extLst>
          </p:cNvPr>
          <p:cNvSpPr/>
          <p:nvPr>
            <p:custDataLst>
              <p:tags r:id="rId694"/>
            </p:custDataLst>
          </p:nvPr>
        </p:nvSpPr>
        <p:spPr>
          <a:xfrm>
            <a:off x="16078200" y="71958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97" name="Rectangle 696">
            <a:extLst>
              <a:ext uri="{FF2B5EF4-FFF2-40B4-BE49-F238E27FC236}">
                <a16:creationId xmlns:a16="http://schemas.microsoft.com/office/drawing/2014/main" id="{BCDEBCE9-35D0-1345-9F89-8EAE70A31918}"/>
              </a:ext>
              <a:ext uri="{C183D7F6-B498-43B3-948B-1728B52AA6E4}">
                <adec:decorative xmlns:adec="http://schemas.microsoft.com/office/drawing/2017/decorative" val="1"/>
              </a:ext>
            </a:extLst>
          </p:cNvPr>
          <p:cNvSpPr/>
          <p:nvPr>
            <p:custDataLst>
              <p:tags r:id="rId695"/>
            </p:custDataLst>
          </p:nvPr>
        </p:nvSpPr>
        <p:spPr>
          <a:xfrm>
            <a:off x="16167100" y="71958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98" name="Rectangle 697">
            <a:extLst>
              <a:ext uri="{FF2B5EF4-FFF2-40B4-BE49-F238E27FC236}">
                <a16:creationId xmlns:a16="http://schemas.microsoft.com/office/drawing/2014/main" id="{972D1AE2-1466-56C4-F003-A2C3E43552E5}"/>
              </a:ext>
              <a:ext uri="{C183D7F6-B498-43B3-948B-1728B52AA6E4}">
                <adec:decorative xmlns:adec="http://schemas.microsoft.com/office/drawing/2017/decorative" val="1"/>
              </a:ext>
            </a:extLst>
          </p:cNvPr>
          <p:cNvSpPr/>
          <p:nvPr>
            <p:custDataLst>
              <p:tags r:id="rId696"/>
            </p:custDataLst>
          </p:nvPr>
        </p:nvSpPr>
        <p:spPr>
          <a:xfrm>
            <a:off x="13855700" y="72847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99" name="Rectangle 698">
            <a:extLst>
              <a:ext uri="{FF2B5EF4-FFF2-40B4-BE49-F238E27FC236}">
                <a16:creationId xmlns:a16="http://schemas.microsoft.com/office/drawing/2014/main" id="{845CE300-2B76-D7FF-3844-B664809D5888}"/>
              </a:ext>
              <a:ext uri="{C183D7F6-B498-43B3-948B-1728B52AA6E4}">
                <adec:decorative xmlns:adec="http://schemas.microsoft.com/office/drawing/2017/decorative" val="1"/>
              </a:ext>
            </a:extLst>
          </p:cNvPr>
          <p:cNvSpPr/>
          <p:nvPr>
            <p:custDataLst>
              <p:tags r:id="rId697"/>
            </p:custDataLst>
          </p:nvPr>
        </p:nvSpPr>
        <p:spPr>
          <a:xfrm>
            <a:off x="13944600" y="72847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00" name="Rectangle 699">
            <a:extLst>
              <a:ext uri="{FF2B5EF4-FFF2-40B4-BE49-F238E27FC236}">
                <a16:creationId xmlns:a16="http://schemas.microsoft.com/office/drawing/2014/main" id="{21244636-22E5-B9C8-12C4-D86DB288773F}"/>
              </a:ext>
              <a:ext uri="{C183D7F6-B498-43B3-948B-1728B52AA6E4}">
                <adec:decorative xmlns:adec="http://schemas.microsoft.com/office/drawing/2017/decorative" val="1"/>
              </a:ext>
            </a:extLst>
          </p:cNvPr>
          <p:cNvSpPr/>
          <p:nvPr>
            <p:custDataLst>
              <p:tags r:id="rId698"/>
            </p:custDataLst>
          </p:nvPr>
        </p:nvSpPr>
        <p:spPr>
          <a:xfrm>
            <a:off x="14033500" y="72847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01" name="Rectangle 700">
            <a:extLst>
              <a:ext uri="{FF2B5EF4-FFF2-40B4-BE49-F238E27FC236}">
                <a16:creationId xmlns:a16="http://schemas.microsoft.com/office/drawing/2014/main" id="{FB3059D9-9A5F-F386-B634-F75DC90B11D7}"/>
              </a:ext>
              <a:ext uri="{C183D7F6-B498-43B3-948B-1728B52AA6E4}">
                <adec:decorative xmlns:adec="http://schemas.microsoft.com/office/drawing/2017/decorative" val="1"/>
              </a:ext>
            </a:extLst>
          </p:cNvPr>
          <p:cNvSpPr/>
          <p:nvPr>
            <p:custDataLst>
              <p:tags r:id="rId699"/>
            </p:custDataLst>
          </p:nvPr>
        </p:nvSpPr>
        <p:spPr>
          <a:xfrm>
            <a:off x="14122400" y="72847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02" name="Rectangle 701">
            <a:extLst>
              <a:ext uri="{FF2B5EF4-FFF2-40B4-BE49-F238E27FC236}">
                <a16:creationId xmlns:a16="http://schemas.microsoft.com/office/drawing/2014/main" id="{D3937713-7F01-BEBE-277D-2CD809DE49D2}"/>
              </a:ext>
              <a:ext uri="{C183D7F6-B498-43B3-948B-1728B52AA6E4}">
                <adec:decorative xmlns:adec="http://schemas.microsoft.com/office/drawing/2017/decorative" val="1"/>
              </a:ext>
            </a:extLst>
          </p:cNvPr>
          <p:cNvSpPr/>
          <p:nvPr>
            <p:custDataLst>
              <p:tags r:id="rId700"/>
            </p:custDataLst>
          </p:nvPr>
        </p:nvSpPr>
        <p:spPr>
          <a:xfrm>
            <a:off x="14211300" y="72847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03" name="Rectangle 702">
            <a:extLst>
              <a:ext uri="{FF2B5EF4-FFF2-40B4-BE49-F238E27FC236}">
                <a16:creationId xmlns:a16="http://schemas.microsoft.com/office/drawing/2014/main" id="{0D06F89D-31AC-5493-BC85-295E5A1D791F}"/>
              </a:ext>
              <a:ext uri="{C183D7F6-B498-43B3-948B-1728B52AA6E4}">
                <adec:decorative xmlns:adec="http://schemas.microsoft.com/office/drawing/2017/decorative" val="1"/>
              </a:ext>
            </a:extLst>
          </p:cNvPr>
          <p:cNvSpPr/>
          <p:nvPr>
            <p:custDataLst>
              <p:tags r:id="rId701"/>
            </p:custDataLst>
          </p:nvPr>
        </p:nvSpPr>
        <p:spPr>
          <a:xfrm>
            <a:off x="14300200" y="72847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04" name="Rectangle 703">
            <a:extLst>
              <a:ext uri="{FF2B5EF4-FFF2-40B4-BE49-F238E27FC236}">
                <a16:creationId xmlns:a16="http://schemas.microsoft.com/office/drawing/2014/main" id="{6B9CD904-F4BC-DABD-428D-F0BB6CB03DC3}"/>
              </a:ext>
              <a:ext uri="{C183D7F6-B498-43B3-948B-1728B52AA6E4}">
                <adec:decorative xmlns:adec="http://schemas.microsoft.com/office/drawing/2017/decorative" val="1"/>
              </a:ext>
            </a:extLst>
          </p:cNvPr>
          <p:cNvSpPr/>
          <p:nvPr>
            <p:custDataLst>
              <p:tags r:id="rId702"/>
            </p:custDataLst>
          </p:nvPr>
        </p:nvSpPr>
        <p:spPr>
          <a:xfrm>
            <a:off x="14389100" y="72847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05" name="Rectangle 704">
            <a:extLst>
              <a:ext uri="{FF2B5EF4-FFF2-40B4-BE49-F238E27FC236}">
                <a16:creationId xmlns:a16="http://schemas.microsoft.com/office/drawing/2014/main" id="{46FDDA8E-858E-9F6D-8BCD-DF91B87BE52B}"/>
              </a:ext>
              <a:ext uri="{C183D7F6-B498-43B3-948B-1728B52AA6E4}">
                <adec:decorative xmlns:adec="http://schemas.microsoft.com/office/drawing/2017/decorative" val="1"/>
              </a:ext>
            </a:extLst>
          </p:cNvPr>
          <p:cNvSpPr/>
          <p:nvPr>
            <p:custDataLst>
              <p:tags r:id="rId703"/>
            </p:custDataLst>
          </p:nvPr>
        </p:nvSpPr>
        <p:spPr>
          <a:xfrm>
            <a:off x="14478000" y="72847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06" name="Rectangle 705">
            <a:extLst>
              <a:ext uri="{FF2B5EF4-FFF2-40B4-BE49-F238E27FC236}">
                <a16:creationId xmlns:a16="http://schemas.microsoft.com/office/drawing/2014/main" id="{6FA40766-57F9-DD12-D98E-974B30DE175A}"/>
              </a:ext>
              <a:ext uri="{C183D7F6-B498-43B3-948B-1728B52AA6E4}">
                <adec:decorative xmlns:adec="http://schemas.microsoft.com/office/drawing/2017/decorative" val="1"/>
              </a:ext>
            </a:extLst>
          </p:cNvPr>
          <p:cNvSpPr/>
          <p:nvPr>
            <p:custDataLst>
              <p:tags r:id="rId704"/>
            </p:custDataLst>
          </p:nvPr>
        </p:nvSpPr>
        <p:spPr>
          <a:xfrm>
            <a:off x="14566900" y="72847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07" name="Rectangle 706">
            <a:extLst>
              <a:ext uri="{FF2B5EF4-FFF2-40B4-BE49-F238E27FC236}">
                <a16:creationId xmlns:a16="http://schemas.microsoft.com/office/drawing/2014/main" id="{E9473490-C4B2-D93E-9E03-59E60AAE028D}"/>
              </a:ext>
              <a:ext uri="{C183D7F6-B498-43B3-948B-1728B52AA6E4}">
                <adec:decorative xmlns:adec="http://schemas.microsoft.com/office/drawing/2017/decorative" val="1"/>
              </a:ext>
            </a:extLst>
          </p:cNvPr>
          <p:cNvSpPr/>
          <p:nvPr>
            <p:custDataLst>
              <p:tags r:id="rId705"/>
            </p:custDataLst>
          </p:nvPr>
        </p:nvSpPr>
        <p:spPr>
          <a:xfrm>
            <a:off x="14655800" y="72847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08" name="Rectangle 707">
            <a:extLst>
              <a:ext uri="{FF2B5EF4-FFF2-40B4-BE49-F238E27FC236}">
                <a16:creationId xmlns:a16="http://schemas.microsoft.com/office/drawing/2014/main" id="{294A2D10-4B56-D2C9-9692-1B572F293FFE}"/>
              </a:ext>
              <a:ext uri="{C183D7F6-B498-43B3-948B-1728B52AA6E4}">
                <adec:decorative xmlns:adec="http://schemas.microsoft.com/office/drawing/2017/decorative" val="1"/>
              </a:ext>
            </a:extLst>
          </p:cNvPr>
          <p:cNvSpPr/>
          <p:nvPr>
            <p:custDataLst>
              <p:tags r:id="rId706"/>
            </p:custDataLst>
          </p:nvPr>
        </p:nvSpPr>
        <p:spPr>
          <a:xfrm>
            <a:off x="14744700" y="72847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09" name="Rectangle 708">
            <a:extLst>
              <a:ext uri="{FF2B5EF4-FFF2-40B4-BE49-F238E27FC236}">
                <a16:creationId xmlns:a16="http://schemas.microsoft.com/office/drawing/2014/main" id="{9CBA92F1-25A1-98EA-C74C-A62E6B7C8ED4}"/>
              </a:ext>
              <a:ext uri="{C183D7F6-B498-43B3-948B-1728B52AA6E4}">
                <adec:decorative xmlns:adec="http://schemas.microsoft.com/office/drawing/2017/decorative" val="1"/>
              </a:ext>
            </a:extLst>
          </p:cNvPr>
          <p:cNvSpPr/>
          <p:nvPr>
            <p:custDataLst>
              <p:tags r:id="rId707"/>
            </p:custDataLst>
          </p:nvPr>
        </p:nvSpPr>
        <p:spPr>
          <a:xfrm>
            <a:off x="14833600" y="72847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10" name="Rectangle 709">
            <a:extLst>
              <a:ext uri="{FF2B5EF4-FFF2-40B4-BE49-F238E27FC236}">
                <a16:creationId xmlns:a16="http://schemas.microsoft.com/office/drawing/2014/main" id="{398B45C1-6CED-D264-21A3-70038231CA34}"/>
              </a:ext>
              <a:ext uri="{C183D7F6-B498-43B3-948B-1728B52AA6E4}">
                <adec:decorative xmlns:adec="http://schemas.microsoft.com/office/drawing/2017/decorative" val="1"/>
              </a:ext>
            </a:extLst>
          </p:cNvPr>
          <p:cNvSpPr/>
          <p:nvPr>
            <p:custDataLst>
              <p:tags r:id="rId708"/>
            </p:custDataLst>
          </p:nvPr>
        </p:nvSpPr>
        <p:spPr>
          <a:xfrm>
            <a:off x="14922500" y="72847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11" name="Rectangle 710">
            <a:extLst>
              <a:ext uri="{FF2B5EF4-FFF2-40B4-BE49-F238E27FC236}">
                <a16:creationId xmlns:a16="http://schemas.microsoft.com/office/drawing/2014/main" id="{89DF5648-C34A-4479-4181-38524B0C1F84}"/>
              </a:ext>
              <a:ext uri="{C183D7F6-B498-43B3-948B-1728B52AA6E4}">
                <adec:decorative xmlns:adec="http://schemas.microsoft.com/office/drawing/2017/decorative" val="1"/>
              </a:ext>
            </a:extLst>
          </p:cNvPr>
          <p:cNvSpPr/>
          <p:nvPr>
            <p:custDataLst>
              <p:tags r:id="rId709"/>
            </p:custDataLst>
          </p:nvPr>
        </p:nvSpPr>
        <p:spPr>
          <a:xfrm>
            <a:off x="15011400" y="72847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12" name="Rectangle 711">
            <a:extLst>
              <a:ext uri="{FF2B5EF4-FFF2-40B4-BE49-F238E27FC236}">
                <a16:creationId xmlns:a16="http://schemas.microsoft.com/office/drawing/2014/main" id="{2428016B-7793-3F84-2979-68C2D6CD8EBE}"/>
              </a:ext>
              <a:ext uri="{C183D7F6-B498-43B3-948B-1728B52AA6E4}">
                <adec:decorative xmlns:adec="http://schemas.microsoft.com/office/drawing/2017/decorative" val="1"/>
              </a:ext>
            </a:extLst>
          </p:cNvPr>
          <p:cNvSpPr/>
          <p:nvPr>
            <p:custDataLst>
              <p:tags r:id="rId710"/>
            </p:custDataLst>
          </p:nvPr>
        </p:nvSpPr>
        <p:spPr>
          <a:xfrm>
            <a:off x="15100300" y="72847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13" name="Rectangle 712">
            <a:extLst>
              <a:ext uri="{FF2B5EF4-FFF2-40B4-BE49-F238E27FC236}">
                <a16:creationId xmlns:a16="http://schemas.microsoft.com/office/drawing/2014/main" id="{5CF77604-5172-2465-D863-E14FB313F8C4}"/>
              </a:ext>
              <a:ext uri="{C183D7F6-B498-43B3-948B-1728B52AA6E4}">
                <adec:decorative xmlns:adec="http://schemas.microsoft.com/office/drawing/2017/decorative" val="1"/>
              </a:ext>
            </a:extLst>
          </p:cNvPr>
          <p:cNvSpPr/>
          <p:nvPr>
            <p:custDataLst>
              <p:tags r:id="rId711"/>
            </p:custDataLst>
          </p:nvPr>
        </p:nvSpPr>
        <p:spPr>
          <a:xfrm>
            <a:off x="15189200" y="72847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14" name="Rectangle 713">
            <a:extLst>
              <a:ext uri="{FF2B5EF4-FFF2-40B4-BE49-F238E27FC236}">
                <a16:creationId xmlns:a16="http://schemas.microsoft.com/office/drawing/2014/main" id="{B0BD52F6-C616-0817-3E33-598CA73BA55A}"/>
              </a:ext>
              <a:ext uri="{C183D7F6-B498-43B3-948B-1728B52AA6E4}">
                <adec:decorative xmlns:adec="http://schemas.microsoft.com/office/drawing/2017/decorative" val="1"/>
              </a:ext>
            </a:extLst>
          </p:cNvPr>
          <p:cNvSpPr/>
          <p:nvPr>
            <p:custDataLst>
              <p:tags r:id="rId712"/>
            </p:custDataLst>
          </p:nvPr>
        </p:nvSpPr>
        <p:spPr>
          <a:xfrm>
            <a:off x="15278100" y="72847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15" name="Rectangle 714">
            <a:extLst>
              <a:ext uri="{FF2B5EF4-FFF2-40B4-BE49-F238E27FC236}">
                <a16:creationId xmlns:a16="http://schemas.microsoft.com/office/drawing/2014/main" id="{E7542D7D-4527-3D92-70A6-A56B0EFF365C}"/>
              </a:ext>
              <a:ext uri="{C183D7F6-B498-43B3-948B-1728B52AA6E4}">
                <adec:decorative xmlns:adec="http://schemas.microsoft.com/office/drawing/2017/decorative" val="1"/>
              </a:ext>
            </a:extLst>
          </p:cNvPr>
          <p:cNvSpPr/>
          <p:nvPr>
            <p:custDataLst>
              <p:tags r:id="rId713"/>
            </p:custDataLst>
          </p:nvPr>
        </p:nvSpPr>
        <p:spPr>
          <a:xfrm>
            <a:off x="15367000" y="72847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16" name="Rectangle 715">
            <a:extLst>
              <a:ext uri="{FF2B5EF4-FFF2-40B4-BE49-F238E27FC236}">
                <a16:creationId xmlns:a16="http://schemas.microsoft.com/office/drawing/2014/main" id="{1E871B13-CE4D-049F-9F3E-E9CFE596B608}"/>
              </a:ext>
              <a:ext uri="{C183D7F6-B498-43B3-948B-1728B52AA6E4}">
                <adec:decorative xmlns:adec="http://schemas.microsoft.com/office/drawing/2017/decorative" val="1"/>
              </a:ext>
            </a:extLst>
          </p:cNvPr>
          <p:cNvSpPr/>
          <p:nvPr>
            <p:custDataLst>
              <p:tags r:id="rId714"/>
            </p:custDataLst>
          </p:nvPr>
        </p:nvSpPr>
        <p:spPr>
          <a:xfrm>
            <a:off x="15455900" y="72847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17" name="Rectangle 716">
            <a:extLst>
              <a:ext uri="{FF2B5EF4-FFF2-40B4-BE49-F238E27FC236}">
                <a16:creationId xmlns:a16="http://schemas.microsoft.com/office/drawing/2014/main" id="{B98A78B2-4540-252E-59C0-2C0F572204EC}"/>
              </a:ext>
              <a:ext uri="{C183D7F6-B498-43B3-948B-1728B52AA6E4}">
                <adec:decorative xmlns:adec="http://schemas.microsoft.com/office/drawing/2017/decorative" val="1"/>
              </a:ext>
            </a:extLst>
          </p:cNvPr>
          <p:cNvSpPr/>
          <p:nvPr>
            <p:custDataLst>
              <p:tags r:id="rId715"/>
            </p:custDataLst>
          </p:nvPr>
        </p:nvSpPr>
        <p:spPr>
          <a:xfrm>
            <a:off x="15544800" y="72847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18" name="Rectangle 717">
            <a:extLst>
              <a:ext uri="{FF2B5EF4-FFF2-40B4-BE49-F238E27FC236}">
                <a16:creationId xmlns:a16="http://schemas.microsoft.com/office/drawing/2014/main" id="{95F90C3D-8E79-C7D4-5C14-DC32FBBAFB7E}"/>
              </a:ext>
              <a:ext uri="{C183D7F6-B498-43B3-948B-1728B52AA6E4}">
                <adec:decorative xmlns:adec="http://schemas.microsoft.com/office/drawing/2017/decorative" val="1"/>
              </a:ext>
            </a:extLst>
          </p:cNvPr>
          <p:cNvSpPr/>
          <p:nvPr>
            <p:custDataLst>
              <p:tags r:id="rId716"/>
            </p:custDataLst>
          </p:nvPr>
        </p:nvSpPr>
        <p:spPr>
          <a:xfrm>
            <a:off x="15633700" y="72847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19" name="Rectangle 718">
            <a:extLst>
              <a:ext uri="{FF2B5EF4-FFF2-40B4-BE49-F238E27FC236}">
                <a16:creationId xmlns:a16="http://schemas.microsoft.com/office/drawing/2014/main" id="{B80CD46E-6010-6F11-F846-96667666025E}"/>
              </a:ext>
              <a:ext uri="{C183D7F6-B498-43B3-948B-1728B52AA6E4}">
                <adec:decorative xmlns:adec="http://schemas.microsoft.com/office/drawing/2017/decorative" val="1"/>
              </a:ext>
            </a:extLst>
          </p:cNvPr>
          <p:cNvSpPr/>
          <p:nvPr>
            <p:custDataLst>
              <p:tags r:id="rId717"/>
            </p:custDataLst>
          </p:nvPr>
        </p:nvSpPr>
        <p:spPr>
          <a:xfrm>
            <a:off x="15722600" y="72847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20" name="Rectangle 719">
            <a:extLst>
              <a:ext uri="{FF2B5EF4-FFF2-40B4-BE49-F238E27FC236}">
                <a16:creationId xmlns:a16="http://schemas.microsoft.com/office/drawing/2014/main" id="{9F1D2643-098D-7465-8B1D-58918A921768}"/>
              </a:ext>
              <a:ext uri="{C183D7F6-B498-43B3-948B-1728B52AA6E4}">
                <adec:decorative xmlns:adec="http://schemas.microsoft.com/office/drawing/2017/decorative" val="1"/>
              </a:ext>
            </a:extLst>
          </p:cNvPr>
          <p:cNvSpPr/>
          <p:nvPr>
            <p:custDataLst>
              <p:tags r:id="rId718"/>
            </p:custDataLst>
          </p:nvPr>
        </p:nvSpPr>
        <p:spPr>
          <a:xfrm>
            <a:off x="15811500" y="72847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21" name="Rectangle 720">
            <a:extLst>
              <a:ext uri="{FF2B5EF4-FFF2-40B4-BE49-F238E27FC236}">
                <a16:creationId xmlns:a16="http://schemas.microsoft.com/office/drawing/2014/main" id="{6C3A8CBE-5E02-9D92-2593-9C360E54AB99}"/>
              </a:ext>
              <a:ext uri="{C183D7F6-B498-43B3-948B-1728B52AA6E4}">
                <adec:decorative xmlns:adec="http://schemas.microsoft.com/office/drawing/2017/decorative" val="1"/>
              </a:ext>
            </a:extLst>
          </p:cNvPr>
          <p:cNvSpPr/>
          <p:nvPr>
            <p:custDataLst>
              <p:tags r:id="rId719"/>
            </p:custDataLst>
          </p:nvPr>
        </p:nvSpPr>
        <p:spPr>
          <a:xfrm>
            <a:off x="15900400" y="72847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22" name="Rectangle 721">
            <a:extLst>
              <a:ext uri="{FF2B5EF4-FFF2-40B4-BE49-F238E27FC236}">
                <a16:creationId xmlns:a16="http://schemas.microsoft.com/office/drawing/2014/main" id="{0EA49F58-0BA7-9D2F-D7C1-D585AA4E9713}"/>
              </a:ext>
              <a:ext uri="{C183D7F6-B498-43B3-948B-1728B52AA6E4}">
                <adec:decorative xmlns:adec="http://schemas.microsoft.com/office/drawing/2017/decorative" val="1"/>
              </a:ext>
            </a:extLst>
          </p:cNvPr>
          <p:cNvSpPr/>
          <p:nvPr>
            <p:custDataLst>
              <p:tags r:id="rId720"/>
            </p:custDataLst>
          </p:nvPr>
        </p:nvSpPr>
        <p:spPr>
          <a:xfrm>
            <a:off x="15989300" y="72847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23" name="Rectangle 722">
            <a:extLst>
              <a:ext uri="{FF2B5EF4-FFF2-40B4-BE49-F238E27FC236}">
                <a16:creationId xmlns:a16="http://schemas.microsoft.com/office/drawing/2014/main" id="{014AE02C-F442-3C01-B2F1-AEC87A351B96}"/>
              </a:ext>
              <a:ext uri="{C183D7F6-B498-43B3-948B-1728B52AA6E4}">
                <adec:decorative xmlns:adec="http://schemas.microsoft.com/office/drawing/2017/decorative" val="1"/>
              </a:ext>
            </a:extLst>
          </p:cNvPr>
          <p:cNvSpPr/>
          <p:nvPr>
            <p:custDataLst>
              <p:tags r:id="rId721"/>
            </p:custDataLst>
          </p:nvPr>
        </p:nvSpPr>
        <p:spPr>
          <a:xfrm>
            <a:off x="16078200" y="72847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24" name="Rectangle 723">
            <a:extLst>
              <a:ext uri="{FF2B5EF4-FFF2-40B4-BE49-F238E27FC236}">
                <a16:creationId xmlns:a16="http://schemas.microsoft.com/office/drawing/2014/main" id="{1F4B9843-83E2-B89B-5D47-AD6239E75767}"/>
              </a:ext>
              <a:ext uri="{C183D7F6-B498-43B3-948B-1728B52AA6E4}">
                <adec:decorative xmlns:adec="http://schemas.microsoft.com/office/drawing/2017/decorative" val="1"/>
              </a:ext>
            </a:extLst>
          </p:cNvPr>
          <p:cNvSpPr/>
          <p:nvPr>
            <p:custDataLst>
              <p:tags r:id="rId722"/>
            </p:custDataLst>
          </p:nvPr>
        </p:nvSpPr>
        <p:spPr>
          <a:xfrm>
            <a:off x="16167100" y="72847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25" name="Rectangle 724">
            <a:extLst>
              <a:ext uri="{FF2B5EF4-FFF2-40B4-BE49-F238E27FC236}">
                <a16:creationId xmlns:a16="http://schemas.microsoft.com/office/drawing/2014/main" id="{0D1B5303-D635-0FDD-B725-E48F3C6705BB}"/>
              </a:ext>
              <a:ext uri="{C183D7F6-B498-43B3-948B-1728B52AA6E4}">
                <adec:decorative xmlns:adec="http://schemas.microsoft.com/office/drawing/2017/decorative" val="1"/>
              </a:ext>
            </a:extLst>
          </p:cNvPr>
          <p:cNvSpPr/>
          <p:nvPr>
            <p:custDataLst>
              <p:tags r:id="rId723"/>
            </p:custDataLst>
          </p:nvPr>
        </p:nvSpPr>
        <p:spPr>
          <a:xfrm>
            <a:off x="16256000" y="72847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26" name="Rectangle 725">
            <a:extLst>
              <a:ext uri="{FF2B5EF4-FFF2-40B4-BE49-F238E27FC236}">
                <a16:creationId xmlns:a16="http://schemas.microsoft.com/office/drawing/2014/main" id="{F548A7F1-AC5A-AEC6-B3EA-F412EA541B41}"/>
              </a:ext>
              <a:ext uri="{C183D7F6-B498-43B3-948B-1728B52AA6E4}">
                <adec:decorative xmlns:adec="http://schemas.microsoft.com/office/drawing/2017/decorative" val="1"/>
              </a:ext>
            </a:extLst>
          </p:cNvPr>
          <p:cNvSpPr/>
          <p:nvPr>
            <p:custDataLst>
              <p:tags r:id="rId724"/>
            </p:custDataLst>
          </p:nvPr>
        </p:nvSpPr>
        <p:spPr>
          <a:xfrm>
            <a:off x="13855700" y="73736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27" name="Rectangle 726">
            <a:extLst>
              <a:ext uri="{FF2B5EF4-FFF2-40B4-BE49-F238E27FC236}">
                <a16:creationId xmlns:a16="http://schemas.microsoft.com/office/drawing/2014/main" id="{1AC4DF0A-07E5-ADF0-3967-1F52CE1F3FE0}"/>
              </a:ext>
              <a:ext uri="{C183D7F6-B498-43B3-948B-1728B52AA6E4}">
                <adec:decorative xmlns:adec="http://schemas.microsoft.com/office/drawing/2017/decorative" val="1"/>
              </a:ext>
            </a:extLst>
          </p:cNvPr>
          <p:cNvSpPr/>
          <p:nvPr>
            <p:custDataLst>
              <p:tags r:id="rId725"/>
            </p:custDataLst>
          </p:nvPr>
        </p:nvSpPr>
        <p:spPr>
          <a:xfrm>
            <a:off x="13944600" y="73736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28" name="Rectangle 727">
            <a:extLst>
              <a:ext uri="{FF2B5EF4-FFF2-40B4-BE49-F238E27FC236}">
                <a16:creationId xmlns:a16="http://schemas.microsoft.com/office/drawing/2014/main" id="{983F78A9-E9A7-9802-5825-889524BBA623}"/>
              </a:ext>
              <a:ext uri="{C183D7F6-B498-43B3-948B-1728B52AA6E4}">
                <adec:decorative xmlns:adec="http://schemas.microsoft.com/office/drawing/2017/decorative" val="1"/>
              </a:ext>
            </a:extLst>
          </p:cNvPr>
          <p:cNvSpPr/>
          <p:nvPr>
            <p:custDataLst>
              <p:tags r:id="rId726"/>
            </p:custDataLst>
          </p:nvPr>
        </p:nvSpPr>
        <p:spPr>
          <a:xfrm>
            <a:off x="14033500" y="73736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29" name="Rectangle 728">
            <a:extLst>
              <a:ext uri="{FF2B5EF4-FFF2-40B4-BE49-F238E27FC236}">
                <a16:creationId xmlns:a16="http://schemas.microsoft.com/office/drawing/2014/main" id="{248115D1-5A56-1056-FB2B-3256268589BC}"/>
              </a:ext>
              <a:ext uri="{C183D7F6-B498-43B3-948B-1728B52AA6E4}">
                <adec:decorative xmlns:adec="http://schemas.microsoft.com/office/drawing/2017/decorative" val="1"/>
              </a:ext>
            </a:extLst>
          </p:cNvPr>
          <p:cNvSpPr/>
          <p:nvPr>
            <p:custDataLst>
              <p:tags r:id="rId727"/>
            </p:custDataLst>
          </p:nvPr>
        </p:nvSpPr>
        <p:spPr>
          <a:xfrm>
            <a:off x="14122400" y="73736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30" name="Rectangle 729">
            <a:extLst>
              <a:ext uri="{FF2B5EF4-FFF2-40B4-BE49-F238E27FC236}">
                <a16:creationId xmlns:a16="http://schemas.microsoft.com/office/drawing/2014/main" id="{7B39B8B7-972C-FF2A-FC28-3D225500CCEB}"/>
              </a:ext>
              <a:ext uri="{C183D7F6-B498-43B3-948B-1728B52AA6E4}">
                <adec:decorative xmlns:adec="http://schemas.microsoft.com/office/drawing/2017/decorative" val="1"/>
              </a:ext>
            </a:extLst>
          </p:cNvPr>
          <p:cNvSpPr/>
          <p:nvPr>
            <p:custDataLst>
              <p:tags r:id="rId728"/>
            </p:custDataLst>
          </p:nvPr>
        </p:nvSpPr>
        <p:spPr>
          <a:xfrm>
            <a:off x="14211300" y="73736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31" name="Rectangle 730">
            <a:extLst>
              <a:ext uri="{FF2B5EF4-FFF2-40B4-BE49-F238E27FC236}">
                <a16:creationId xmlns:a16="http://schemas.microsoft.com/office/drawing/2014/main" id="{B9B4D3E9-5DB6-6EEE-EECB-DE3B52CFED53}"/>
              </a:ext>
              <a:ext uri="{C183D7F6-B498-43B3-948B-1728B52AA6E4}">
                <adec:decorative xmlns:adec="http://schemas.microsoft.com/office/drawing/2017/decorative" val="1"/>
              </a:ext>
            </a:extLst>
          </p:cNvPr>
          <p:cNvSpPr/>
          <p:nvPr>
            <p:custDataLst>
              <p:tags r:id="rId729"/>
            </p:custDataLst>
          </p:nvPr>
        </p:nvSpPr>
        <p:spPr>
          <a:xfrm>
            <a:off x="14300200" y="73736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32" name="Rectangle 731">
            <a:extLst>
              <a:ext uri="{FF2B5EF4-FFF2-40B4-BE49-F238E27FC236}">
                <a16:creationId xmlns:a16="http://schemas.microsoft.com/office/drawing/2014/main" id="{724A8D6A-70DB-6A30-6E24-F44F26C2C936}"/>
              </a:ext>
              <a:ext uri="{C183D7F6-B498-43B3-948B-1728B52AA6E4}">
                <adec:decorative xmlns:adec="http://schemas.microsoft.com/office/drawing/2017/decorative" val="1"/>
              </a:ext>
            </a:extLst>
          </p:cNvPr>
          <p:cNvSpPr/>
          <p:nvPr>
            <p:custDataLst>
              <p:tags r:id="rId730"/>
            </p:custDataLst>
          </p:nvPr>
        </p:nvSpPr>
        <p:spPr>
          <a:xfrm>
            <a:off x="14389100" y="73736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33" name="Rectangle 732">
            <a:extLst>
              <a:ext uri="{FF2B5EF4-FFF2-40B4-BE49-F238E27FC236}">
                <a16:creationId xmlns:a16="http://schemas.microsoft.com/office/drawing/2014/main" id="{F49CDCAD-70DC-AC03-C462-D7B002779C39}"/>
              </a:ext>
              <a:ext uri="{C183D7F6-B498-43B3-948B-1728B52AA6E4}">
                <adec:decorative xmlns:adec="http://schemas.microsoft.com/office/drawing/2017/decorative" val="1"/>
              </a:ext>
            </a:extLst>
          </p:cNvPr>
          <p:cNvSpPr/>
          <p:nvPr>
            <p:custDataLst>
              <p:tags r:id="rId731"/>
            </p:custDataLst>
          </p:nvPr>
        </p:nvSpPr>
        <p:spPr>
          <a:xfrm>
            <a:off x="14478000" y="73736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34" name="Rectangle 733">
            <a:extLst>
              <a:ext uri="{FF2B5EF4-FFF2-40B4-BE49-F238E27FC236}">
                <a16:creationId xmlns:a16="http://schemas.microsoft.com/office/drawing/2014/main" id="{B4A7CF01-6CBC-DAEC-270C-8F94A9A5F837}"/>
              </a:ext>
              <a:ext uri="{C183D7F6-B498-43B3-948B-1728B52AA6E4}">
                <adec:decorative xmlns:adec="http://schemas.microsoft.com/office/drawing/2017/decorative" val="1"/>
              </a:ext>
            </a:extLst>
          </p:cNvPr>
          <p:cNvSpPr/>
          <p:nvPr>
            <p:custDataLst>
              <p:tags r:id="rId732"/>
            </p:custDataLst>
          </p:nvPr>
        </p:nvSpPr>
        <p:spPr>
          <a:xfrm>
            <a:off x="14566900" y="73736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35" name="Rectangle 734">
            <a:extLst>
              <a:ext uri="{FF2B5EF4-FFF2-40B4-BE49-F238E27FC236}">
                <a16:creationId xmlns:a16="http://schemas.microsoft.com/office/drawing/2014/main" id="{FEBAD784-BC24-FD8C-A36E-4DF28343456E}"/>
              </a:ext>
              <a:ext uri="{C183D7F6-B498-43B3-948B-1728B52AA6E4}">
                <adec:decorative xmlns:adec="http://schemas.microsoft.com/office/drawing/2017/decorative" val="1"/>
              </a:ext>
            </a:extLst>
          </p:cNvPr>
          <p:cNvSpPr/>
          <p:nvPr>
            <p:custDataLst>
              <p:tags r:id="rId733"/>
            </p:custDataLst>
          </p:nvPr>
        </p:nvSpPr>
        <p:spPr>
          <a:xfrm>
            <a:off x="14655800" y="73736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36" name="Rectangle 735">
            <a:extLst>
              <a:ext uri="{FF2B5EF4-FFF2-40B4-BE49-F238E27FC236}">
                <a16:creationId xmlns:a16="http://schemas.microsoft.com/office/drawing/2014/main" id="{0F5F5F74-B3A1-A273-D9D9-3D53CD503A3C}"/>
              </a:ext>
              <a:ext uri="{C183D7F6-B498-43B3-948B-1728B52AA6E4}">
                <adec:decorative xmlns:adec="http://schemas.microsoft.com/office/drawing/2017/decorative" val="1"/>
              </a:ext>
            </a:extLst>
          </p:cNvPr>
          <p:cNvSpPr/>
          <p:nvPr>
            <p:custDataLst>
              <p:tags r:id="rId734"/>
            </p:custDataLst>
          </p:nvPr>
        </p:nvSpPr>
        <p:spPr>
          <a:xfrm>
            <a:off x="14744700" y="73736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37" name="Rectangle 736">
            <a:extLst>
              <a:ext uri="{FF2B5EF4-FFF2-40B4-BE49-F238E27FC236}">
                <a16:creationId xmlns:a16="http://schemas.microsoft.com/office/drawing/2014/main" id="{CE7B70D1-334A-8162-CD33-087E2EC29707}"/>
              </a:ext>
              <a:ext uri="{C183D7F6-B498-43B3-948B-1728B52AA6E4}">
                <adec:decorative xmlns:adec="http://schemas.microsoft.com/office/drawing/2017/decorative" val="1"/>
              </a:ext>
            </a:extLst>
          </p:cNvPr>
          <p:cNvSpPr/>
          <p:nvPr>
            <p:custDataLst>
              <p:tags r:id="rId735"/>
            </p:custDataLst>
          </p:nvPr>
        </p:nvSpPr>
        <p:spPr>
          <a:xfrm>
            <a:off x="14833600" y="73736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38" name="Rectangle 737">
            <a:extLst>
              <a:ext uri="{FF2B5EF4-FFF2-40B4-BE49-F238E27FC236}">
                <a16:creationId xmlns:a16="http://schemas.microsoft.com/office/drawing/2014/main" id="{0E9089B9-4C37-4ECF-4CDC-C0B09B7EFB1C}"/>
              </a:ext>
              <a:ext uri="{C183D7F6-B498-43B3-948B-1728B52AA6E4}">
                <adec:decorative xmlns:adec="http://schemas.microsoft.com/office/drawing/2017/decorative" val="1"/>
              </a:ext>
            </a:extLst>
          </p:cNvPr>
          <p:cNvSpPr/>
          <p:nvPr>
            <p:custDataLst>
              <p:tags r:id="rId736"/>
            </p:custDataLst>
          </p:nvPr>
        </p:nvSpPr>
        <p:spPr>
          <a:xfrm>
            <a:off x="14922500" y="73736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39" name="Rectangle 738">
            <a:extLst>
              <a:ext uri="{FF2B5EF4-FFF2-40B4-BE49-F238E27FC236}">
                <a16:creationId xmlns:a16="http://schemas.microsoft.com/office/drawing/2014/main" id="{1BD0E956-06BC-5C61-6E1A-F7ABD9B5DBFB}"/>
              </a:ext>
              <a:ext uri="{C183D7F6-B498-43B3-948B-1728B52AA6E4}">
                <adec:decorative xmlns:adec="http://schemas.microsoft.com/office/drawing/2017/decorative" val="1"/>
              </a:ext>
            </a:extLst>
          </p:cNvPr>
          <p:cNvSpPr/>
          <p:nvPr>
            <p:custDataLst>
              <p:tags r:id="rId737"/>
            </p:custDataLst>
          </p:nvPr>
        </p:nvSpPr>
        <p:spPr>
          <a:xfrm>
            <a:off x="15011400" y="73736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40" name="Rectangle 739">
            <a:extLst>
              <a:ext uri="{FF2B5EF4-FFF2-40B4-BE49-F238E27FC236}">
                <a16:creationId xmlns:a16="http://schemas.microsoft.com/office/drawing/2014/main" id="{16A2DFEF-0242-4896-D6BD-12E08043CA60}"/>
              </a:ext>
              <a:ext uri="{C183D7F6-B498-43B3-948B-1728B52AA6E4}">
                <adec:decorative xmlns:adec="http://schemas.microsoft.com/office/drawing/2017/decorative" val="1"/>
              </a:ext>
            </a:extLst>
          </p:cNvPr>
          <p:cNvSpPr/>
          <p:nvPr>
            <p:custDataLst>
              <p:tags r:id="rId738"/>
            </p:custDataLst>
          </p:nvPr>
        </p:nvSpPr>
        <p:spPr>
          <a:xfrm>
            <a:off x="15100300" y="73736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41" name="Rectangle 740">
            <a:extLst>
              <a:ext uri="{FF2B5EF4-FFF2-40B4-BE49-F238E27FC236}">
                <a16:creationId xmlns:a16="http://schemas.microsoft.com/office/drawing/2014/main" id="{8E368935-6127-76A0-34CE-48B17CB4999B}"/>
              </a:ext>
              <a:ext uri="{C183D7F6-B498-43B3-948B-1728B52AA6E4}">
                <adec:decorative xmlns:adec="http://schemas.microsoft.com/office/drawing/2017/decorative" val="1"/>
              </a:ext>
            </a:extLst>
          </p:cNvPr>
          <p:cNvSpPr/>
          <p:nvPr>
            <p:custDataLst>
              <p:tags r:id="rId739"/>
            </p:custDataLst>
          </p:nvPr>
        </p:nvSpPr>
        <p:spPr>
          <a:xfrm>
            <a:off x="15189200" y="73736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42" name="Rectangle 741">
            <a:extLst>
              <a:ext uri="{FF2B5EF4-FFF2-40B4-BE49-F238E27FC236}">
                <a16:creationId xmlns:a16="http://schemas.microsoft.com/office/drawing/2014/main" id="{C4B57AA4-5E78-B7D3-F87C-A10ED4B9DA10}"/>
              </a:ext>
              <a:ext uri="{C183D7F6-B498-43B3-948B-1728B52AA6E4}">
                <adec:decorative xmlns:adec="http://schemas.microsoft.com/office/drawing/2017/decorative" val="1"/>
              </a:ext>
            </a:extLst>
          </p:cNvPr>
          <p:cNvSpPr/>
          <p:nvPr>
            <p:custDataLst>
              <p:tags r:id="rId740"/>
            </p:custDataLst>
          </p:nvPr>
        </p:nvSpPr>
        <p:spPr>
          <a:xfrm>
            <a:off x="15278100" y="73736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43" name="Rectangle 742">
            <a:extLst>
              <a:ext uri="{FF2B5EF4-FFF2-40B4-BE49-F238E27FC236}">
                <a16:creationId xmlns:a16="http://schemas.microsoft.com/office/drawing/2014/main" id="{E1192D87-1330-DDE8-3B19-A8850E104138}"/>
              </a:ext>
              <a:ext uri="{C183D7F6-B498-43B3-948B-1728B52AA6E4}">
                <adec:decorative xmlns:adec="http://schemas.microsoft.com/office/drawing/2017/decorative" val="1"/>
              </a:ext>
            </a:extLst>
          </p:cNvPr>
          <p:cNvSpPr/>
          <p:nvPr>
            <p:custDataLst>
              <p:tags r:id="rId741"/>
            </p:custDataLst>
          </p:nvPr>
        </p:nvSpPr>
        <p:spPr>
          <a:xfrm>
            <a:off x="15367000" y="73736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44" name="Rectangle 743">
            <a:extLst>
              <a:ext uri="{FF2B5EF4-FFF2-40B4-BE49-F238E27FC236}">
                <a16:creationId xmlns:a16="http://schemas.microsoft.com/office/drawing/2014/main" id="{308F1722-8B13-0BBD-6172-8E975713CFCE}"/>
              </a:ext>
              <a:ext uri="{C183D7F6-B498-43B3-948B-1728B52AA6E4}">
                <adec:decorative xmlns:adec="http://schemas.microsoft.com/office/drawing/2017/decorative" val="1"/>
              </a:ext>
            </a:extLst>
          </p:cNvPr>
          <p:cNvSpPr/>
          <p:nvPr>
            <p:custDataLst>
              <p:tags r:id="rId742"/>
            </p:custDataLst>
          </p:nvPr>
        </p:nvSpPr>
        <p:spPr>
          <a:xfrm>
            <a:off x="15455900" y="73736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45" name="Rectangle 744">
            <a:extLst>
              <a:ext uri="{FF2B5EF4-FFF2-40B4-BE49-F238E27FC236}">
                <a16:creationId xmlns:a16="http://schemas.microsoft.com/office/drawing/2014/main" id="{8FA0D5BE-C913-FEE9-0B67-F0576F8CBCA4}"/>
              </a:ext>
              <a:ext uri="{C183D7F6-B498-43B3-948B-1728B52AA6E4}">
                <adec:decorative xmlns:adec="http://schemas.microsoft.com/office/drawing/2017/decorative" val="1"/>
              </a:ext>
            </a:extLst>
          </p:cNvPr>
          <p:cNvSpPr/>
          <p:nvPr>
            <p:custDataLst>
              <p:tags r:id="rId743"/>
            </p:custDataLst>
          </p:nvPr>
        </p:nvSpPr>
        <p:spPr>
          <a:xfrm>
            <a:off x="15544800" y="73736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46" name="Rectangle 745">
            <a:extLst>
              <a:ext uri="{FF2B5EF4-FFF2-40B4-BE49-F238E27FC236}">
                <a16:creationId xmlns:a16="http://schemas.microsoft.com/office/drawing/2014/main" id="{364B9311-FEAE-3B95-EB92-CE43C047A2CC}"/>
              </a:ext>
              <a:ext uri="{C183D7F6-B498-43B3-948B-1728B52AA6E4}">
                <adec:decorative xmlns:adec="http://schemas.microsoft.com/office/drawing/2017/decorative" val="1"/>
              </a:ext>
            </a:extLst>
          </p:cNvPr>
          <p:cNvSpPr/>
          <p:nvPr>
            <p:custDataLst>
              <p:tags r:id="rId744"/>
            </p:custDataLst>
          </p:nvPr>
        </p:nvSpPr>
        <p:spPr>
          <a:xfrm>
            <a:off x="15633700" y="73736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47" name="Rectangle 746">
            <a:extLst>
              <a:ext uri="{FF2B5EF4-FFF2-40B4-BE49-F238E27FC236}">
                <a16:creationId xmlns:a16="http://schemas.microsoft.com/office/drawing/2014/main" id="{34B53887-435E-6D04-D153-558B82619800}"/>
              </a:ext>
              <a:ext uri="{C183D7F6-B498-43B3-948B-1728B52AA6E4}">
                <adec:decorative xmlns:adec="http://schemas.microsoft.com/office/drawing/2017/decorative" val="1"/>
              </a:ext>
            </a:extLst>
          </p:cNvPr>
          <p:cNvSpPr/>
          <p:nvPr>
            <p:custDataLst>
              <p:tags r:id="rId745"/>
            </p:custDataLst>
          </p:nvPr>
        </p:nvSpPr>
        <p:spPr>
          <a:xfrm>
            <a:off x="15722600" y="73736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48" name="Rectangle 747">
            <a:extLst>
              <a:ext uri="{FF2B5EF4-FFF2-40B4-BE49-F238E27FC236}">
                <a16:creationId xmlns:a16="http://schemas.microsoft.com/office/drawing/2014/main" id="{9323F32A-FD3E-CC21-BE05-5412CD5B47AA}"/>
              </a:ext>
              <a:ext uri="{C183D7F6-B498-43B3-948B-1728B52AA6E4}">
                <adec:decorative xmlns:adec="http://schemas.microsoft.com/office/drawing/2017/decorative" val="1"/>
              </a:ext>
            </a:extLst>
          </p:cNvPr>
          <p:cNvSpPr/>
          <p:nvPr>
            <p:custDataLst>
              <p:tags r:id="rId746"/>
            </p:custDataLst>
          </p:nvPr>
        </p:nvSpPr>
        <p:spPr>
          <a:xfrm>
            <a:off x="15811500" y="73736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49" name="Rectangle 748">
            <a:extLst>
              <a:ext uri="{FF2B5EF4-FFF2-40B4-BE49-F238E27FC236}">
                <a16:creationId xmlns:a16="http://schemas.microsoft.com/office/drawing/2014/main" id="{E4C036E2-E741-5D81-C121-7CA33FEC5BBB}"/>
              </a:ext>
              <a:ext uri="{C183D7F6-B498-43B3-948B-1728B52AA6E4}">
                <adec:decorative xmlns:adec="http://schemas.microsoft.com/office/drawing/2017/decorative" val="1"/>
              </a:ext>
            </a:extLst>
          </p:cNvPr>
          <p:cNvSpPr/>
          <p:nvPr>
            <p:custDataLst>
              <p:tags r:id="rId747"/>
            </p:custDataLst>
          </p:nvPr>
        </p:nvSpPr>
        <p:spPr>
          <a:xfrm>
            <a:off x="15900400" y="73736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50" name="Rectangle 749">
            <a:extLst>
              <a:ext uri="{FF2B5EF4-FFF2-40B4-BE49-F238E27FC236}">
                <a16:creationId xmlns:a16="http://schemas.microsoft.com/office/drawing/2014/main" id="{927A1390-DE79-CE00-1661-963380A80902}"/>
              </a:ext>
              <a:ext uri="{C183D7F6-B498-43B3-948B-1728B52AA6E4}">
                <adec:decorative xmlns:adec="http://schemas.microsoft.com/office/drawing/2017/decorative" val="1"/>
              </a:ext>
            </a:extLst>
          </p:cNvPr>
          <p:cNvSpPr/>
          <p:nvPr>
            <p:custDataLst>
              <p:tags r:id="rId748"/>
            </p:custDataLst>
          </p:nvPr>
        </p:nvSpPr>
        <p:spPr>
          <a:xfrm>
            <a:off x="15989300" y="73736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51" name="Rectangle 750">
            <a:extLst>
              <a:ext uri="{FF2B5EF4-FFF2-40B4-BE49-F238E27FC236}">
                <a16:creationId xmlns:a16="http://schemas.microsoft.com/office/drawing/2014/main" id="{2F895D1C-D6B1-D2AC-BECB-AE399BA3EF11}"/>
              </a:ext>
              <a:ext uri="{C183D7F6-B498-43B3-948B-1728B52AA6E4}">
                <adec:decorative xmlns:adec="http://schemas.microsoft.com/office/drawing/2017/decorative" val="1"/>
              </a:ext>
            </a:extLst>
          </p:cNvPr>
          <p:cNvSpPr/>
          <p:nvPr>
            <p:custDataLst>
              <p:tags r:id="rId749"/>
            </p:custDataLst>
          </p:nvPr>
        </p:nvSpPr>
        <p:spPr>
          <a:xfrm>
            <a:off x="16078200" y="73736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52" name="Rectangle 751">
            <a:extLst>
              <a:ext uri="{FF2B5EF4-FFF2-40B4-BE49-F238E27FC236}">
                <a16:creationId xmlns:a16="http://schemas.microsoft.com/office/drawing/2014/main" id="{37166A8D-06AC-5321-3D88-531250FAE1F4}"/>
              </a:ext>
              <a:ext uri="{C183D7F6-B498-43B3-948B-1728B52AA6E4}">
                <adec:decorative xmlns:adec="http://schemas.microsoft.com/office/drawing/2017/decorative" val="1"/>
              </a:ext>
            </a:extLst>
          </p:cNvPr>
          <p:cNvSpPr/>
          <p:nvPr>
            <p:custDataLst>
              <p:tags r:id="rId750"/>
            </p:custDataLst>
          </p:nvPr>
        </p:nvSpPr>
        <p:spPr>
          <a:xfrm>
            <a:off x="16167100" y="73736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53" name="Rectangle 752">
            <a:extLst>
              <a:ext uri="{FF2B5EF4-FFF2-40B4-BE49-F238E27FC236}">
                <a16:creationId xmlns:a16="http://schemas.microsoft.com/office/drawing/2014/main" id="{66FD0528-3643-ED3E-3A26-EE73182CA216}"/>
              </a:ext>
              <a:ext uri="{C183D7F6-B498-43B3-948B-1728B52AA6E4}">
                <adec:decorative xmlns:adec="http://schemas.microsoft.com/office/drawing/2017/decorative" val="1"/>
              </a:ext>
            </a:extLst>
          </p:cNvPr>
          <p:cNvSpPr/>
          <p:nvPr>
            <p:custDataLst>
              <p:tags r:id="rId751"/>
            </p:custDataLst>
          </p:nvPr>
        </p:nvSpPr>
        <p:spPr>
          <a:xfrm>
            <a:off x="16256000" y="73736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54" name="Rectangle 753">
            <a:extLst>
              <a:ext uri="{FF2B5EF4-FFF2-40B4-BE49-F238E27FC236}">
                <a16:creationId xmlns:a16="http://schemas.microsoft.com/office/drawing/2014/main" id="{74074FAD-3010-0AF2-8B6E-D2A8A18F5D33}"/>
              </a:ext>
              <a:ext uri="{C183D7F6-B498-43B3-948B-1728B52AA6E4}">
                <adec:decorative xmlns:adec="http://schemas.microsoft.com/office/drawing/2017/decorative" val="1"/>
              </a:ext>
            </a:extLst>
          </p:cNvPr>
          <p:cNvSpPr/>
          <p:nvPr>
            <p:custDataLst>
              <p:tags r:id="rId752"/>
            </p:custDataLst>
          </p:nvPr>
        </p:nvSpPr>
        <p:spPr>
          <a:xfrm>
            <a:off x="16344900" y="73736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55" name="Rectangle 754">
            <a:extLst>
              <a:ext uri="{FF2B5EF4-FFF2-40B4-BE49-F238E27FC236}">
                <a16:creationId xmlns:a16="http://schemas.microsoft.com/office/drawing/2014/main" id="{A3F2E2FE-719A-9E8A-D7B5-4C9322D959D7}"/>
              </a:ext>
              <a:ext uri="{C183D7F6-B498-43B3-948B-1728B52AA6E4}">
                <adec:decorative xmlns:adec="http://schemas.microsoft.com/office/drawing/2017/decorative" val="1"/>
              </a:ext>
            </a:extLst>
          </p:cNvPr>
          <p:cNvSpPr/>
          <p:nvPr>
            <p:custDataLst>
              <p:tags r:id="rId753"/>
            </p:custDataLst>
          </p:nvPr>
        </p:nvSpPr>
        <p:spPr>
          <a:xfrm>
            <a:off x="13855700" y="74625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56" name="Rectangle 755">
            <a:extLst>
              <a:ext uri="{FF2B5EF4-FFF2-40B4-BE49-F238E27FC236}">
                <a16:creationId xmlns:a16="http://schemas.microsoft.com/office/drawing/2014/main" id="{A2819B02-6A31-114C-A4CC-47741D548DBC}"/>
              </a:ext>
              <a:ext uri="{C183D7F6-B498-43B3-948B-1728B52AA6E4}">
                <adec:decorative xmlns:adec="http://schemas.microsoft.com/office/drawing/2017/decorative" val="1"/>
              </a:ext>
            </a:extLst>
          </p:cNvPr>
          <p:cNvSpPr/>
          <p:nvPr>
            <p:custDataLst>
              <p:tags r:id="rId754"/>
            </p:custDataLst>
          </p:nvPr>
        </p:nvSpPr>
        <p:spPr>
          <a:xfrm>
            <a:off x="13944600" y="74625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57" name="Rectangle 756">
            <a:extLst>
              <a:ext uri="{FF2B5EF4-FFF2-40B4-BE49-F238E27FC236}">
                <a16:creationId xmlns:a16="http://schemas.microsoft.com/office/drawing/2014/main" id="{C268906D-54C1-7097-98F4-7D8E908E722F}"/>
              </a:ext>
              <a:ext uri="{C183D7F6-B498-43B3-948B-1728B52AA6E4}">
                <adec:decorative xmlns:adec="http://schemas.microsoft.com/office/drawing/2017/decorative" val="1"/>
              </a:ext>
            </a:extLst>
          </p:cNvPr>
          <p:cNvSpPr/>
          <p:nvPr>
            <p:custDataLst>
              <p:tags r:id="rId755"/>
            </p:custDataLst>
          </p:nvPr>
        </p:nvSpPr>
        <p:spPr>
          <a:xfrm>
            <a:off x="14033500" y="74625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58" name="Rectangle 757">
            <a:extLst>
              <a:ext uri="{FF2B5EF4-FFF2-40B4-BE49-F238E27FC236}">
                <a16:creationId xmlns:a16="http://schemas.microsoft.com/office/drawing/2014/main" id="{D65A1EF1-F67C-373B-46B5-8A84D1B9CEB6}"/>
              </a:ext>
              <a:ext uri="{C183D7F6-B498-43B3-948B-1728B52AA6E4}">
                <adec:decorative xmlns:adec="http://schemas.microsoft.com/office/drawing/2017/decorative" val="1"/>
              </a:ext>
            </a:extLst>
          </p:cNvPr>
          <p:cNvSpPr/>
          <p:nvPr>
            <p:custDataLst>
              <p:tags r:id="rId756"/>
            </p:custDataLst>
          </p:nvPr>
        </p:nvSpPr>
        <p:spPr>
          <a:xfrm>
            <a:off x="14122400" y="74625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59" name="Rectangle 758">
            <a:extLst>
              <a:ext uri="{FF2B5EF4-FFF2-40B4-BE49-F238E27FC236}">
                <a16:creationId xmlns:a16="http://schemas.microsoft.com/office/drawing/2014/main" id="{A4726397-31E6-EB20-22EA-4A7F09BCD776}"/>
              </a:ext>
              <a:ext uri="{C183D7F6-B498-43B3-948B-1728B52AA6E4}">
                <adec:decorative xmlns:adec="http://schemas.microsoft.com/office/drawing/2017/decorative" val="1"/>
              </a:ext>
            </a:extLst>
          </p:cNvPr>
          <p:cNvSpPr/>
          <p:nvPr>
            <p:custDataLst>
              <p:tags r:id="rId757"/>
            </p:custDataLst>
          </p:nvPr>
        </p:nvSpPr>
        <p:spPr>
          <a:xfrm>
            <a:off x="14211300" y="74625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60" name="Rectangle 759">
            <a:extLst>
              <a:ext uri="{FF2B5EF4-FFF2-40B4-BE49-F238E27FC236}">
                <a16:creationId xmlns:a16="http://schemas.microsoft.com/office/drawing/2014/main" id="{B802E56E-6206-C704-04D7-3C4E27256EC5}"/>
              </a:ext>
              <a:ext uri="{C183D7F6-B498-43B3-948B-1728B52AA6E4}">
                <adec:decorative xmlns:adec="http://schemas.microsoft.com/office/drawing/2017/decorative" val="1"/>
              </a:ext>
            </a:extLst>
          </p:cNvPr>
          <p:cNvSpPr/>
          <p:nvPr>
            <p:custDataLst>
              <p:tags r:id="rId758"/>
            </p:custDataLst>
          </p:nvPr>
        </p:nvSpPr>
        <p:spPr>
          <a:xfrm>
            <a:off x="14300200" y="74625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61" name="Rectangle 760">
            <a:extLst>
              <a:ext uri="{FF2B5EF4-FFF2-40B4-BE49-F238E27FC236}">
                <a16:creationId xmlns:a16="http://schemas.microsoft.com/office/drawing/2014/main" id="{792AB012-8A0B-66D3-F1B8-FB8F73DC179E}"/>
              </a:ext>
              <a:ext uri="{C183D7F6-B498-43B3-948B-1728B52AA6E4}">
                <adec:decorative xmlns:adec="http://schemas.microsoft.com/office/drawing/2017/decorative" val="1"/>
              </a:ext>
            </a:extLst>
          </p:cNvPr>
          <p:cNvSpPr/>
          <p:nvPr>
            <p:custDataLst>
              <p:tags r:id="rId759"/>
            </p:custDataLst>
          </p:nvPr>
        </p:nvSpPr>
        <p:spPr>
          <a:xfrm>
            <a:off x="14389100" y="74625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62" name="Rectangle 761">
            <a:extLst>
              <a:ext uri="{FF2B5EF4-FFF2-40B4-BE49-F238E27FC236}">
                <a16:creationId xmlns:a16="http://schemas.microsoft.com/office/drawing/2014/main" id="{C1C00D4F-4609-7DE1-7194-AD35573F2D06}"/>
              </a:ext>
              <a:ext uri="{C183D7F6-B498-43B3-948B-1728B52AA6E4}">
                <adec:decorative xmlns:adec="http://schemas.microsoft.com/office/drawing/2017/decorative" val="1"/>
              </a:ext>
            </a:extLst>
          </p:cNvPr>
          <p:cNvSpPr/>
          <p:nvPr>
            <p:custDataLst>
              <p:tags r:id="rId760"/>
            </p:custDataLst>
          </p:nvPr>
        </p:nvSpPr>
        <p:spPr>
          <a:xfrm>
            <a:off x="14478000" y="74625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63" name="Rectangle 762">
            <a:extLst>
              <a:ext uri="{FF2B5EF4-FFF2-40B4-BE49-F238E27FC236}">
                <a16:creationId xmlns:a16="http://schemas.microsoft.com/office/drawing/2014/main" id="{A86A48B8-63F4-C951-9088-66BDBBFA95CF}"/>
              </a:ext>
              <a:ext uri="{C183D7F6-B498-43B3-948B-1728B52AA6E4}">
                <adec:decorative xmlns:adec="http://schemas.microsoft.com/office/drawing/2017/decorative" val="1"/>
              </a:ext>
            </a:extLst>
          </p:cNvPr>
          <p:cNvSpPr/>
          <p:nvPr>
            <p:custDataLst>
              <p:tags r:id="rId761"/>
            </p:custDataLst>
          </p:nvPr>
        </p:nvSpPr>
        <p:spPr>
          <a:xfrm>
            <a:off x="14566900" y="74625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64" name="Rectangle 763">
            <a:extLst>
              <a:ext uri="{FF2B5EF4-FFF2-40B4-BE49-F238E27FC236}">
                <a16:creationId xmlns:a16="http://schemas.microsoft.com/office/drawing/2014/main" id="{756A04FB-1600-D2A1-5547-4F05E84D4998}"/>
              </a:ext>
              <a:ext uri="{C183D7F6-B498-43B3-948B-1728B52AA6E4}">
                <adec:decorative xmlns:adec="http://schemas.microsoft.com/office/drawing/2017/decorative" val="1"/>
              </a:ext>
            </a:extLst>
          </p:cNvPr>
          <p:cNvSpPr/>
          <p:nvPr>
            <p:custDataLst>
              <p:tags r:id="rId762"/>
            </p:custDataLst>
          </p:nvPr>
        </p:nvSpPr>
        <p:spPr>
          <a:xfrm>
            <a:off x="14655800" y="74625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65" name="Rectangle 764">
            <a:extLst>
              <a:ext uri="{FF2B5EF4-FFF2-40B4-BE49-F238E27FC236}">
                <a16:creationId xmlns:a16="http://schemas.microsoft.com/office/drawing/2014/main" id="{8ECD3ACB-BD19-1BFA-B479-7091F3CCE2CA}"/>
              </a:ext>
              <a:ext uri="{C183D7F6-B498-43B3-948B-1728B52AA6E4}">
                <adec:decorative xmlns:adec="http://schemas.microsoft.com/office/drawing/2017/decorative" val="1"/>
              </a:ext>
            </a:extLst>
          </p:cNvPr>
          <p:cNvSpPr/>
          <p:nvPr>
            <p:custDataLst>
              <p:tags r:id="rId763"/>
            </p:custDataLst>
          </p:nvPr>
        </p:nvSpPr>
        <p:spPr>
          <a:xfrm>
            <a:off x="14744700" y="74625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66" name="Rectangle 765">
            <a:extLst>
              <a:ext uri="{FF2B5EF4-FFF2-40B4-BE49-F238E27FC236}">
                <a16:creationId xmlns:a16="http://schemas.microsoft.com/office/drawing/2014/main" id="{AFEB197B-51DD-9B22-E512-55E53D30C007}"/>
              </a:ext>
              <a:ext uri="{C183D7F6-B498-43B3-948B-1728B52AA6E4}">
                <adec:decorative xmlns:adec="http://schemas.microsoft.com/office/drawing/2017/decorative" val="1"/>
              </a:ext>
            </a:extLst>
          </p:cNvPr>
          <p:cNvSpPr/>
          <p:nvPr>
            <p:custDataLst>
              <p:tags r:id="rId764"/>
            </p:custDataLst>
          </p:nvPr>
        </p:nvSpPr>
        <p:spPr>
          <a:xfrm>
            <a:off x="14833600" y="74625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67" name="Rectangle 766">
            <a:extLst>
              <a:ext uri="{FF2B5EF4-FFF2-40B4-BE49-F238E27FC236}">
                <a16:creationId xmlns:a16="http://schemas.microsoft.com/office/drawing/2014/main" id="{BD5B200D-F3D4-F0C0-F134-EA6C7631528C}"/>
              </a:ext>
              <a:ext uri="{C183D7F6-B498-43B3-948B-1728B52AA6E4}">
                <adec:decorative xmlns:adec="http://schemas.microsoft.com/office/drawing/2017/decorative" val="1"/>
              </a:ext>
            </a:extLst>
          </p:cNvPr>
          <p:cNvSpPr/>
          <p:nvPr>
            <p:custDataLst>
              <p:tags r:id="rId765"/>
            </p:custDataLst>
          </p:nvPr>
        </p:nvSpPr>
        <p:spPr>
          <a:xfrm>
            <a:off x="14922500" y="74625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68" name="Rectangle 767">
            <a:extLst>
              <a:ext uri="{FF2B5EF4-FFF2-40B4-BE49-F238E27FC236}">
                <a16:creationId xmlns:a16="http://schemas.microsoft.com/office/drawing/2014/main" id="{9DF51A2E-D5EC-F7A9-FECC-999D1C63DC4B}"/>
              </a:ext>
              <a:ext uri="{C183D7F6-B498-43B3-948B-1728B52AA6E4}">
                <adec:decorative xmlns:adec="http://schemas.microsoft.com/office/drawing/2017/decorative" val="1"/>
              </a:ext>
            </a:extLst>
          </p:cNvPr>
          <p:cNvSpPr/>
          <p:nvPr>
            <p:custDataLst>
              <p:tags r:id="rId766"/>
            </p:custDataLst>
          </p:nvPr>
        </p:nvSpPr>
        <p:spPr>
          <a:xfrm>
            <a:off x="15011400" y="74625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69" name="Rectangle 768">
            <a:extLst>
              <a:ext uri="{FF2B5EF4-FFF2-40B4-BE49-F238E27FC236}">
                <a16:creationId xmlns:a16="http://schemas.microsoft.com/office/drawing/2014/main" id="{1B9F7884-8E10-E3F6-0985-49BE7FB59588}"/>
              </a:ext>
              <a:ext uri="{C183D7F6-B498-43B3-948B-1728B52AA6E4}">
                <adec:decorative xmlns:adec="http://schemas.microsoft.com/office/drawing/2017/decorative" val="1"/>
              </a:ext>
            </a:extLst>
          </p:cNvPr>
          <p:cNvSpPr/>
          <p:nvPr>
            <p:custDataLst>
              <p:tags r:id="rId767"/>
            </p:custDataLst>
          </p:nvPr>
        </p:nvSpPr>
        <p:spPr>
          <a:xfrm>
            <a:off x="15100300" y="74625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70" name="Rectangle 769">
            <a:extLst>
              <a:ext uri="{FF2B5EF4-FFF2-40B4-BE49-F238E27FC236}">
                <a16:creationId xmlns:a16="http://schemas.microsoft.com/office/drawing/2014/main" id="{3F642547-24EE-4C67-417B-05C49AA23BB7}"/>
              </a:ext>
              <a:ext uri="{C183D7F6-B498-43B3-948B-1728B52AA6E4}">
                <adec:decorative xmlns:adec="http://schemas.microsoft.com/office/drawing/2017/decorative" val="1"/>
              </a:ext>
            </a:extLst>
          </p:cNvPr>
          <p:cNvSpPr/>
          <p:nvPr>
            <p:custDataLst>
              <p:tags r:id="rId768"/>
            </p:custDataLst>
          </p:nvPr>
        </p:nvSpPr>
        <p:spPr>
          <a:xfrm>
            <a:off x="15189200" y="74625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71" name="Rectangle 770">
            <a:extLst>
              <a:ext uri="{FF2B5EF4-FFF2-40B4-BE49-F238E27FC236}">
                <a16:creationId xmlns:a16="http://schemas.microsoft.com/office/drawing/2014/main" id="{C320D3B6-F0EE-F7F2-427D-3C423A812796}"/>
              </a:ext>
              <a:ext uri="{C183D7F6-B498-43B3-948B-1728B52AA6E4}">
                <adec:decorative xmlns:adec="http://schemas.microsoft.com/office/drawing/2017/decorative" val="1"/>
              </a:ext>
            </a:extLst>
          </p:cNvPr>
          <p:cNvSpPr/>
          <p:nvPr>
            <p:custDataLst>
              <p:tags r:id="rId769"/>
            </p:custDataLst>
          </p:nvPr>
        </p:nvSpPr>
        <p:spPr>
          <a:xfrm>
            <a:off x="15278100" y="74625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72" name="Rectangle 771">
            <a:extLst>
              <a:ext uri="{FF2B5EF4-FFF2-40B4-BE49-F238E27FC236}">
                <a16:creationId xmlns:a16="http://schemas.microsoft.com/office/drawing/2014/main" id="{9F41E698-3BAD-CFF4-DF25-D9C69DEDF7C6}"/>
              </a:ext>
              <a:ext uri="{C183D7F6-B498-43B3-948B-1728B52AA6E4}">
                <adec:decorative xmlns:adec="http://schemas.microsoft.com/office/drawing/2017/decorative" val="1"/>
              </a:ext>
            </a:extLst>
          </p:cNvPr>
          <p:cNvSpPr/>
          <p:nvPr>
            <p:custDataLst>
              <p:tags r:id="rId770"/>
            </p:custDataLst>
          </p:nvPr>
        </p:nvSpPr>
        <p:spPr>
          <a:xfrm>
            <a:off x="15367000" y="74625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73" name="Rectangle 772">
            <a:extLst>
              <a:ext uri="{FF2B5EF4-FFF2-40B4-BE49-F238E27FC236}">
                <a16:creationId xmlns:a16="http://schemas.microsoft.com/office/drawing/2014/main" id="{1969B19B-0B87-6403-CF81-39F5973D1450}"/>
              </a:ext>
              <a:ext uri="{C183D7F6-B498-43B3-948B-1728B52AA6E4}">
                <adec:decorative xmlns:adec="http://schemas.microsoft.com/office/drawing/2017/decorative" val="1"/>
              </a:ext>
            </a:extLst>
          </p:cNvPr>
          <p:cNvSpPr/>
          <p:nvPr>
            <p:custDataLst>
              <p:tags r:id="rId771"/>
            </p:custDataLst>
          </p:nvPr>
        </p:nvSpPr>
        <p:spPr>
          <a:xfrm>
            <a:off x="15455900" y="74625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74" name="Rectangle 773">
            <a:extLst>
              <a:ext uri="{FF2B5EF4-FFF2-40B4-BE49-F238E27FC236}">
                <a16:creationId xmlns:a16="http://schemas.microsoft.com/office/drawing/2014/main" id="{7A1D5C5C-65B7-22AB-63AB-1C2D7FFA7487}"/>
              </a:ext>
              <a:ext uri="{C183D7F6-B498-43B3-948B-1728B52AA6E4}">
                <adec:decorative xmlns:adec="http://schemas.microsoft.com/office/drawing/2017/decorative" val="1"/>
              </a:ext>
            </a:extLst>
          </p:cNvPr>
          <p:cNvSpPr/>
          <p:nvPr>
            <p:custDataLst>
              <p:tags r:id="rId772"/>
            </p:custDataLst>
          </p:nvPr>
        </p:nvSpPr>
        <p:spPr>
          <a:xfrm>
            <a:off x="15544800" y="74625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75" name="Rectangle 774">
            <a:extLst>
              <a:ext uri="{FF2B5EF4-FFF2-40B4-BE49-F238E27FC236}">
                <a16:creationId xmlns:a16="http://schemas.microsoft.com/office/drawing/2014/main" id="{5854A5C3-E6F2-E320-2B30-1CAA6D4D72E0}"/>
              </a:ext>
              <a:ext uri="{C183D7F6-B498-43B3-948B-1728B52AA6E4}">
                <adec:decorative xmlns:adec="http://schemas.microsoft.com/office/drawing/2017/decorative" val="1"/>
              </a:ext>
            </a:extLst>
          </p:cNvPr>
          <p:cNvSpPr/>
          <p:nvPr>
            <p:custDataLst>
              <p:tags r:id="rId773"/>
            </p:custDataLst>
          </p:nvPr>
        </p:nvSpPr>
        <p:spPr>
          <a:xfrm>
            <a:off x="15633700" y="74625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76" name="Rectangle 775">
            <a:extLst>
              <a:ext uri="{FF2B5EF4-FFF2-40B4-BE49-F238E27FC236}">
                <a16:creationId xmlns:a16="http://schemas.microsoft.com/office/drawing/2014/main" id="{7844DD0E-D0E2-6583-3E21-3FEEECE47E21}"/>
              </a:ext>
              <a:ext uri="{C183D7F6-B498-43B3-948B-1728B52AA6E4}">
                <adec:decorative xmlns:adec="http://schemas.microsoft.com/office/drawing/2017/decorative" val="1"/>
              </a:ext>
            </a:extLst>
          </p:cNvPr>
          <p:cNvSpPr/>
          <p:nvPr>
            <p:custDataLst>
              <p:tags r:id="rId774"/>
            </p:custDataLst>
          </p:nvPr>
        </p:nvSpPr>
        <p:spPr>
          <a:xfrm>
            <a:off x="15722600" y="74625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77" name="Rectangle 776">
            <a:extLst>
              <a:ext uri="{FF2B5EF4-FFF2-40B4-BE49-F238E27FC236}">
                <a16:creationId xmlns:a16="http://schemas.microsoft.com/office/drawing/2014/main" id="{EBF0DDF1-F431-1E8A-A9CA-BC6A72BCBFDA}"/>
              </a:ext>
              <a:ext uri="{C183D7F6-B498-43B3-948B-1728B52AA6E4}">
                <adec:decorative xmlns:adec="http://schemas.microsoft.com/office/drawing/2017/decorative" val="1"/>
              </a:ext>
            </a:extLst>
          </p:cNvPr>
          <p:cNvSpPr/>
          <p:nvPr>
            <p:custDataLst>
              <p:tags r:id="rId775"/>
            </p:custDataLst>
          </p:nvPr>
        </p:nvSpPr>
        <p:spPr>
          <a:xfrm>
            <a:off x="15811500" y="74625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78" name="Rectangle 777">
            <a:extLst>
              <a:ext uri="{FF2B5EF4-FFF2-40B4-BE49-F238E27FC236}">
                <a16:creationId xmlns:a16="http://schemas.microsoft.com/office/drawing/2014/main" id="{3CB7565D-84AB-4249-2226-92E45FEC7C0C}"/>
              </a:ext>
              <a:ext uri="{C183D7F6-B498-43B3-948B-1728B52AA6E4}">
                <adec:decorative xmlns:adec="http://schemas.microsoft.com/office/drawing/2017/decorative" val="1"/>
              </a:ext>
            </a:extLst>
          </p:cNvPr>
          <p:cNvSpPr/>
          <p:nvPr>
            <p:custDataLst>
              <p:tags r:id="rId776"/>
            </p:custDataLst>
          </p:nvPr>
        </p:nvSpPr>
        <p:spPr>
          <a:xfrm>
            <a:off x="15900400" y="74625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79" name="Rectangle 778">
            <a:extLst>
              <a:ext uri="{FF2B5EF4-FFF2-40B4-BE49-F238E27FC236}">
                <a16:creationId xmlns:a16="http://schemas.microsoft.com/office/drawing/2014/main" id="{13135AC8-736C-A066-A6C5-EFAF89295726}"/>
              </a:ext>
              <a:ext uri="{C183D7F6-B498-43B3-948B-1728B52AA6E4}">
                <adec:decorative xmlns:adec="http://schemas.microsoft.com/office/drawing/2017/decorative" val="1"/>
              </a:ext>
            </a:extLst>
          </p:cNvPr>
          <p:cNvSpPr/>
          <p:nvPr>
            <p:custDataLst>
              <p:tags r:id="rId777"/>
            </p:custDataLst>
          </p:nvPr>
        </p:nvSpPr>
        <p:spPr>
          <a:xfrm>
            <a:off x="15989300" y="74625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80" name="Rectangle 779">
            <a:extLst>
              <a:ext uri="{FF2B5EF4-FFF2-40B4-BE49-F238E27FC236}">
                <a16:creationId xmlns:a16="http://schemas.microsoft.com/office/drawing/2014/main" id="{ED064FC9-A5EF-75D6-30CC-B59F0844D5A9}"/>
              </a:ext>
              <a:ext uri="{C183D7F6-B498-43B3-948B-1728B52AA6E4}">
                <adec:decorative xmlns:adec="http://schemas.microsoft.com/office/drawing/2017/decorative" val="1"/>
              </a:ext>
            </a:extLst>
          </p:cNvPr>
          <p:cNvSpPr/>
          <p:nvPr>
            <p:custDataLst>
              <p:tags r:id="rId778"/>
            </p:custDataLst>
          </p:nvPr>
        </p:nvSpPr>
        <p:spPr>
          <a:xfrm>
            <a:off x="16078200" y="74625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81" name="Rectangle 780">
            <a:extLst>
              <a:ext uri="{FF2B5EF4-FFF2-40B4-BE49-F238E27FC236}">
                <a16:creationId xmlns:a16="http://schemas.microsoft.com/office/drawing/2014/main" id="{E8F4BCF8-92B0-1FD6-790B-48E027CEC149}"/>
              </a:ext>
              <a:ext uri="{C183D7F6-B498-43B3-948B-1728B52AA6E4}">
                <adec:decorative xmlns:adec="http://schemas.microsoft.com/office/drawing/2017/decorative" val="1"/>
              </a:ext>
            </a:extLst>
          </p:cNvPr>
          <p:cNvSpPr/>
          <p:nvPr>
            <p:custDataLst>
              <p:tags r:id="rId779"/>
            </p:custDataLst>
          </p:nvPr>
        </p:nvSpPr>
        <p:spPr>
          <a:xfrm>
            <a:off x="16167100" y="74625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82" name="Rectangle 781">
            <a:extLst>
              <a:ext uri="{FF2B5EF4-FFF2-40B4-BE49-F238E27FC236}">
                <a16:creationId xmlns:a16="http://schemas.microsoft.com/office/drawing/2014/main" id="{C02ECB5B-6DAB-89BA-B950-C273FA93FC4D}"/>
              </a:ext>
              <a:ext uri="{C183D7F6-B498-43B3-948B-1728B52AA6E4}">
                <adec:decorative xmlns:adec="http://schemas.microsoft.com/office/drawing/2017/decorative" val="1"/>
              </a:ext>
            </a:extLst>
          </p:cNvPr>
          <p:cNvSpPr/>
          <p:nvPr>
            <p:custDataLst>
              <p:tags r:id="rId780"/>
            </p:custDataLst>
          </p:nvPr>
        </p:nvSpPr>
        <p:spPr>
          <a:xfrm>
            <a:off x="16256000" y="74625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83" name="Rectangle 782">
            <a:extLst>
              <a:ext uri="{FF2B5EF4-FFF2-40B4-BE49-F238E27FC236}">
                <a16:creationId xmlns:a16="http://schemas.microsoft.com/office/drawing/2014/main" id="{A0BA7012-5D77-8FDB-0A0F-A34853E2B17C}"/>
              </a:ext>
              <a:ext uri="{C183D7F6-B498-43B3-948B-1728B52AA6E4}">
                <adec:decorative xmlns:adec="http://schemas.microsoft.com/office/drawing/2017/decorative" val="1"/>
              </a:ext>
            </a:extLst>
          </p:cNvPr>
          <p:cNvSpPr/>
          <p:nvPr>
            <p:custDataLst>
              <p:tags r:id="rId781"/>
            </p:custDataLst>
          </p:nvPr>
        </p:nvSpPr>
        <p:spPr>
          <a:xfrm>
            <a:off x="16344900" y="74625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84" name="Rectangle 783">
            <a:extLst>
              <a:ext uri="{FF2B5EF4-FFF2-40B4-BE49-F238E27FC236}">
                <a16:creationId xmlns:a16="http://schemas.microsoft.com/office/drawing/2014/main" id="{F069DDC8-EDEA-E1C4-8AE4-7B29379784C9}"/>
              </a:ext>
              <a:ext uri="{C183D7F6-B498-43B3-948B-1728B52AA6E4}">
                <adec:decorative xmlns:adec="http://schemas.microsoft.com/office/drawing/2017/decorative" val="1"/>
              </a:ext>
            </a:extLst>
          </p:cNvPr>
          <p:cNvSpPr/>
          <p:nvPr>
            <p:custDataLst>
              <p:tags r:id="rId782"/>
            </p:custDataLst>
          </p:nvPr>
        </p:nvSpPr>
        <p:spPr>
          <a:xfrm>
            <a:off x="16433800" y="74625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85" name="Rectangle 784">
            <a:extLst>
              <a:ext uri="{FF2B5EF4-FFF2-40B4-BE49-F238E27FC236}">
                <a16:creationId xmlns:a16="http://schemas.microsoft.com/office/drawing/2014/main" id="{792062A5-F85F-4230-9B97-075916A92E49}"/>
              </a:ext>
              <a:ext uri="{C183D7F6-B498-43B3-948B-1728B52AA6E4}">
                <adec:decorative xmlns:adec="http://schemas.microsoft.com/office/drawing/2017/decorative" val="1"/>
              </a:ext>
            </a:extLst>
          </p:cNvPr>
          <p:cNvSpPr/>
          <p:nvPr>
            <p:custDataLst>
              <p:tags r:id="rId783"/>
            </p:custDataLst>
          </p:nvPr>
        </p:nvSpPr>
        <p:spPr>
          <a:xfrm>
            <a:off x="13855700" y="75514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86" name="Rectangle 785">
            <a:extLst>
              <a:ext uri="{FF2B5EF4-FFF2-40B4-BE49-F238E27FC236}">
                <a16:creationId xmlns:a16="http://schemas.microsoft.com/office/drawing/2014/main" id="{74C10C07-6D00-F8B6-AA69-051471F353C2}"/>
              </a:ext>
              <a:ext uri="{C183D7F6-B498-43B3-948B-1728B52AA6E4}">
                <adec:decorative xmlns:adec="http://schemas.microsoft.com/office/drawing/2017/decorative" val="1"/>
              </a:ext>
            </a:extLst>
          </p:cNvPr>
          <p:cNvSpPr/>
          <p:nvPr>
            <p:custDataLst>
              <p:tags r:id="rId784"/>
            </p:custDataLst>
          </p:nvPr>
        </p:nvSpPr>
        <p:spPr>
          <a:xfrm>
            <a:off x="13944600" y="75514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87" name="Rectangle 786">
            <a:extLst>
              <a:ext uri="{FF2B5EF4-FFF2-40B4-BE49-F238E27FC236}">
                <a16:creationId xmlns:a16="http://schemas.microsoft.com/office/drawing/2014/main" id="{47C30B2A-20EA-3CFB-219D-368CA2AA1DD8}"/>
              </a:ext>
              <a:ext uri="{C183D7F6-B498-43B3-948B-1728B52AA6E4}">
                <adec:decorative xmlns:adec="http://schemas.microsoft.com/office/drawing/2017/decorative" val="1"/>
              </a:ext>
            </a:extLst>
          </p:cNvPr>
          <p:cNvSpPr/>
          <p:nvPr>
            <p:custDataLst>
              <p:tags r:id="rId785"/>
            </p:custDataLst>
          </p:nvPr>
        </p:nvSpPr>
        <p:spPr>
          <a:xfrm>
            <a:off x="14033500" y="75514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88" name="Rectangle 787">
            <a:extLst>
              <a:ext uri="{FF2B5EF4-FFF2-40B4-BE49-F238E27FC236}">
                <a16:creationId xmlns:a16="http://schemas.microsoft.com/office/drawing/2014/main" id="{CD519459-2D8C-F93E-51A4-041660EAB085}"/>
              </a:ext>
              <a:ext uri="{C183D7F6-B498-43B3-948B-1728B52AA6E4}">
                <adec:decorative xmlns:adec="http://schemas.microsoft.com/office/drawing/2017/decorative" val="1"/>
              </a:ext>
            </a:extLst>
          </p:cNvPr>
          <p:cNvSpPr/>
          <p:nvPr>
            <p:custDataLst>
              <p:tags r:id="rId786"/>
            </p:custDataLst>
          </p:nvPr>
        </p:nvSpPr>
        <p:spPr>
          <a:xfrm>
            <a:off x="14122400" y="75514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89" name="Rectangle 788">
            <a:extLst>
              <a:ext uri="{FF2B5EF4-FFF2-40B4-BE49-F238E27FC236}">
                <a16:creationId xmlns:a16="http://schemas.microsoft.com/office/drawing/2014/main" id="{D22E7693-F2AA-F08B-BA5E-CAC3FB900B58}"/>
              </a:ext>
              <a:ext uri="{C183D7F6-B498-43B3-948B-1728B52AA6E4}">
                <adec:decorative xmlns:adec="http://schemas.microsoft.com/office/drawing/2017/decorative" val="1"/>
              </a:ext>
            </a:extLst>
          </p:cNvPr>
          <p:cNvSpPr/>
          <p:nvPr>
            <p:custDataLst>
              <p:tags r:id="rId787"/>
            </p:custDataLst>
          </p:nvPr>
        </p:nvSpPr>
        <p:spPr>
          <a:xfrm>
            <a:off x="14211300" y="75514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90" name="Rectangle 789">
            <a:extLst>
              <a:ext uri="{FF2B5EF4-FFF2-40B4-BE49-F238E27FC236}">
                <a16:creationId xmlns:a16="http://schemas.microsoft.com/office/drawing/2014/main" id="{47C2D58A-D591-8AFD-5D6C-FC3E7F291D0F}"/>
              </a:ext>
              <a:ext uri="{C183D7F6-B498-43B3-948B-1728B52AA6E4}">
                <adec:decorative xmlns:adec="http://schemas.microsoft.com/office/drawing/2017/decorative" val="1"/>
              </a:ext>
            </a:extLst>
          </p:cNvPr>
          <p:cNvSpPr/>
          <p:nvPr>
            <p:custDataLst>
              <p:tags r:id="rId788"/>
            </p:custDataLst>
          </p:nvPr>
        </p:nvSpPr>
        <p:spPr>
          <a:xfrm>
            <a:off x="14300200" y="75514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91" name="Rectangle 790">
            <a:extLst>
              <a:ext uri="{FF2B5EF4-FFF2-40B4-BE49-F238E27FC236}">
                <a16:creationId xmlns:a16="http://schemas.microsoft.com/office/drawing/2014/main" id="{E4B7FFC7-A9C6-D0BC-2731-7C5070485C58}"/>
              </a:ext>
              <a:ext uri="{C183D7F6-B498-43B3-948B-1728B52AA6E4}">
                <adec:decorative xmlns:adec="http://schemas.microsoft.com/office/drawing/2017/decorative" val="1"/>
              </a:ext>
            </a:extLst>
          </p:cNvPr>
          <p:cNvSpPr/>
          <p:nvPr>
            <p:custDataLst>
              <p:tags r:id="rId789"/>
            </p:custDataLst>
          </p:nvPr>
        </p:nvSpPr>
        <p:spPr>
          <a:xfrm>
            <a:off x="14389100" y="75514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92" name="Rectangle 791">
            <a:extLst>
              <a:ext uri="{FF2B5EF4-FFF2-40B4-BE49-F238E27FC236}">
                <a16:creationId xmlns:a16="http://schemas.microsoft.com/office/drawing/2014/main" id="{EE9EE711-7024-ECC8-D7CA-487EFC66CD1D}"/>
              </a:ext>
              <a:ext uri="{C183D7F6-B498-43B3-948B-1728B52AA6E4}">
                <adec:decorative xmlns:adec="http://schemas.microsoft.com/office/drawing/2017/decorative" val="1"/>
              </a:ext>
            </a:extLst>
          </p:cNvPr>
          <p:cNvSpPr/>
          <p:nvPr>
            <p:custDataLst>
              <p:tags r:id="rId790"/>
            </p:custDataLst>
          </p:nvPr>
        </p:nvSpPr>
        <p:spPr>
          <a:xfrm>
            <a:off x="14478000" y="75514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93" name="Rectangle 792">
            <a:extLst>
              <a:ext uri="{FF2B5EF4-FFF2-40B4-BE49-F238E27FC236}">
                <a16:creationId xmlns:a16="http://schemas.microsoft.com/office/drawing/2014/main" id="{5F614878-F09E-DEDF-7EDE-64426F13102A}"/>
              </a:ext>
              <a:ext uri="{C183D7F6-B498-43B3-948B-1728B52AA6E4}">
                <adec:decorative xmlns:adec="http://schemas.microsoft.com/office/drawing/2017/decorative" val="1"/>
              </a:ext>
            </a:extLst>
          </p:cNvPr>
          <p:cNvSpPr/>
          <p:nvPr>
            <p:custDataLst>
              <p:tags r:id="rId791"/>
            </p:custDataLst>
          </p:nvPr>
        </p:nvSpPr>
        <p:spPr>
          <a:xfrm>
            <a:off x="14566900" y="75514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94" name="Rectangle 793">
            <a:extLst>
              <a:ext uri="{FF2B5EF4-FFF2-40B4-BE49-F238E27FC236}">
                <a16:creationId xmlns:a16="http://schemas.microsoft.com/office/drawing/2014/main" id="{B73539F3-C164-5F98-283D-91E0DC1F9E6A}"/>
              </a:ext>
              <a:ext uri="{C183D7F6-B498-43B3-948B-1728B52AA6E4}">
                <adec:decorative xmlns:adec="http://schemas.microsoft.com/office/drawing/2017/decorative" val="1"/>
              </a:ext>
            </a:extLst>
          </p:cNvPr>
          <p:cNvSpPr/>
          <p:nvPr>
            <p:custDataLst>
              <p:tags r:id="rId792"/>
            </p:custDataLst>
          </p:nvPr>
        </p:nvSpPr>
        <p:spPr>
          <a:xfrm>
            <a:off x="14655800" y="75514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95" name="Rectangle 794">
            <a:extLst>
              <a:ext uri="{FF2B5EF4-FFF2-40B4-BE49-F238E27FC236}">
                <a16:creationId xmlns:a16="http://schemas.microsoft.com/office/drawing/2014/main" id="{918D2873-BAFC-63C0-445C-372ABAC22C26}"/>
              </a:ext>
              <a:ext uri="{C183D7F6-B498-43B3-948B-1728B52AA6E4}">
                <adec:decorative xmlns:adec="http://schemas.microsoft.com/office/drawing/2017/decorative" val="1"/>
              </a:ext>
            </a:extLst>
          </p:cNvPr>
          <p:cNvSpPr/>
          <p:nvPr>
            <p:custDataLst>
              <p:tags r:id="rId793"/>
            </p:custDataLst>
          </p:nvPr>
        </p:nvSpPr>
        <p:spPr>
          <a:xfrm>
            <a:off x="14744700" y="75514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96" name="Rectangle 795">
            <a:extLst>
              <a:ext uri="{FF2B5EF4-FFF2-40B4-BE49-F238E27FC236}">
                <a16:creationId xmlns:a16="http://schemas.microsoft.com/office/drawing/2014/main" id="{8AE09089-ACC6-C09C-3809-131A0AB3AABD}"/>
              </a:ext>
              <a:ext uri="{C183D7F6-B498-43B3-948B-1728B52AA6E4}">
                <adec:decorative xmlns:adec="http://schemas.microsoft.com/office/drawing/2017/decorative" val="1"/>
              </a:ext>
            </a:extLst>
          </p:cNvPr>
          <p:cNvSpPr/>
          <p:nvPr>
            <p:custDataLst>
              <p:tags r:id="rId794"/>
            </p:custDataLst>
          </p:nvPr>
        </p:nvSpPr>
        <p:spPr>
          <a:xfrm>
            <a:off x="14833600" y="75514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97" name="Rectangle 796">
            <a:extLst>
              <a:ext uri="{FF2B5EF4-FFF2-40B4-BE49-F238E27FC236}">
                <a16:creationId xmlns:a16="http://schemas.microsoft.com/office/drawing/2014/main" id="{B58B0A26-05F9-7A99-3FFA-B00FBD0924BA}"/>
              </a:ext>
              <a:ext uri="{C183D7F6-B498-43B3-948B-1728B52AA6E4}">
                <adec:decorative xmlns:adec="http://schemas.microsoft.com/office/drawing/2017/decorative" val="1"/>
              </a:ext>
            </a:extLst>
          </p:cNvPr>
          <p:cNvSpPr/>
          <p:nvPr>
            <p:custDataLst>
              <p:tags r:id="rId795"/>
            </p:custDataLst>
          </p:nvPr>
        </p:nvSpPr>
        <p:spPr>
          <a:xfrm>
            <a:off x="14922500" y="75514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98" name="Rectangle 797">
            <a:extLst>
              <a:ext uri="{FF2B5EF4-FFF2-40B4-BE49-F238E27FC236}">
                <a16:creationId xmlns:a16="http://schemas.microsoft.com/office/drawing/2014/main" id="{06435919-D4EF-84F6-CC05-D6E663DF8AF9}"/>
              </a:ext>
              <a:ext uri="{C183D7F6-B498-43B3-948B-1728B52AA6E4}">
                <adec:decorative xmlns:adec="http://schemas.microsoft.com/office/drawing/2017/decorative" val="1"/>
              </a:ext>
            </a:extLst>
          </p:cNvPr>
          <p:cNvSpPr/>
          <p:nvPr>
            <p:custDataLst>
              <p:tags r:id="rId796"/>
            </p:custDataLst>
          </p:nvPr>
        </p:nvSpPr>
        <p:spPr>
          <a:xfrm>
            <a:off x="15011400" y="75514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99" name="Rectangle 798">
            <a:extLst>
              <a:ext uri="{FF2B5EF4-FFF2-40B4-BE49-F238E27FC236}">
                <a16:creationId xmlns:a16="http://schemas.microsoft.com/office/drawing/2014/main" id="{F2D3142A-5ED2-63AE-741D-5ACF071264F3}"/>
              </a:ext>
              <a:ext uri="{C183D7F6-B498-43B3-948B-1728B52AA6E4}">
                <adec:decorative xmlns:adec="http://schemas.microsoft.com/office/drawing/2017/decorative" val="1"/>
              </a:ext>
            </a:extLst>
          </p:cNvPr>
          <p:cNvSpPr/>
          <p:nvPr>
            <p:custDataLst>
              <p:tags r:id="rId797"/>
            </p:custDataLst>
          </p:nvPr>
        </p:nvSpPr>
        <p:spPr>
          <a:xfrm>
            <a:off x="15100300" y="75514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00" name="Rectangle 799">
            <a:extLst>
              <a:ext uri="{FF2B5EF4-FFF2-40B4-BE49-F238E27FC236}">
                <a16:creationId xmlns:a16="http://schemas.microsoft.com/office/drawing/2014/main" id="{BE49A2CA-DF17-D95F-E8D3-ED42CABA5741}"/>
              </a:ext>
              <a:ext uri="{C183D7F6-B498-43B3-948B-1728B52AA6E4}">
                <adec:decorative xmlns:adec="http://schemas.microsoft.com/office/drawing/2017/decorative" val="1"/>
              </a:ext>
            </a:extLst>
          </p:cNvPr>
          <p:cNvSpPr/>
          <p:nvPr>
            <p:custDataLst>
              <p:tags r:id="rId798"/>
            </p:custDataLst>
          </p:nvPr>
        </p:nvSpPr>
        <p:spPr>
          <a:xfrm>
            <a:off x="15189200" y="75514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01" name="Rectangle 800">
            <a:extLst>
              <a:ext uri="{FF2B5EF4-FFF2-40B4-BE49-F238E27FC236}">
                <a16:creationId xmlns:a16="http://schemas.microsoft.com/office/drawing/2014/main" id="{0B3051A5-F10F-B384-D140-D8FB84D57261}"/>
              </a:ext>
              <a:ext uri="{C183D7F6-B498-43B3-948B-1728B52AA6E4}">
                <adec:decorative xmlns:adec="http://schemas.microsoft.com/office/drawing/2017/decorative" val="1"/>
              </a:ext>
            </a:extLst>
          </p:cNvPr>
          <p:cNvSpPr/>
          <p:nvPr>
            <p:custDataLst>
              <p:tags r:id="rId799"/>
            </p:custDataLst>
          </p:nvPr>
        </p:nvSpPr>
        <p:spPr>
          <a:xfrm>
            <a:off x="15278100" y="75514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02" name="Rectangle 801">
            <a:extLst>
              <a:ext uri="{FF2B5EF4-FFF2-40B4-BE49-F238E27FC236}">
                <a16:creationId xmlns:a16="http://schemas.microsoft.com/office/drawing/2014/main" id="{513130D4-E5D2-EC8F-6FA3-AB91F1B1BF5C}"/>
              </a:ext>
              <a:ext uri="{C183D7F6-B498-43B3-948B-1728B52AA6E4}">
                <adec:decorative xmlns:adec="http://schemas.microsoft.com/office/drawing/2017/decorative" val="1"/>
              </a:ext>
            </a:extLst>
          </p:cNvPr>
          <p:cNvSpPr/>
          <p:nvPr>
            <p:custDataLst>
              <p:tags r:id="rId800"/>
            </p:custDataLst>
          </p:nvPr>
        </p:nvSpPr>
        <p:spPr>
          <a:xfrm>
            <a:off x="15367000" y="75514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03" name="Rectangle 802">
            <a:extLst>
              <a:ext uri="{FF2B5EF4-FFF2-40B4-BE49-F238E27FC236}">
                <a16:creationId xmlns:a16="http://schemas.microsoft.com/office/drawing/2014/main" id="{A2763664-2C58-7139-C4FD-1703E7A90E01}"/>
              </a:ext>
              <a:ext uri="{C183D7F6-B498-43B3-948B-1728B52AA6E4}">
                <adec:decorative xmlns:adec="http://schemas.microsoft.com/office/drawing/2017/decorative" val="1"/>
              </a:ext>
            </a:extLst>
          </p:cNvPr>
          <p:cNvSpPr/>
          <p:nvPr>
            <p:custDataLst>
              <p:tags r:id="rId801"/>
            </p:custDataLst>
          </p:nvPr>
        </p:nvSpPr>
        <p:spPr>
          <a:xfrm>
            <a:off x="15455900" y="75514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04" name="Rectangle 803">
            <a:extLst>
              <a:ext uri="{FF2B5EF4-FFF2-40B4-BE49-F238E27FC236}">
                <a16:creationId xmlns:a16="http://schemas.microsoft.com/office/drawing/2014/main" id="{0BBC22F3-A929-F335-32D0-AF2FB1C853AA}"/>
              </a:ext>
              <a:ext uri="{C183D7F6-B498-43B3-948B-1728B52AA6E4}">
                <adec:decorative xmlns:adec="http://schemas.microsoft.com/office/drawing/2017/decorative" val="1"/>
              </a:ext>
            </a:extLst>
          </p:cNvPr>
          <p:cNvSpPr/>
          <p:nvPr>
            <p:custDataLst>
              <p:tags r:id="rId802"/>
            </p:custDataLst>
          </p:nvPr>
        </p:nvSpPr>
        <p:spPr>
          <a:xfrm>
            <a:off x="15544800" y="75514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05" name="Rectangle 804">
            <a:extLst>
              <a:ext uri="{FF2B5EF4-FFF2-40B4-BE49-F238E27FC236}">
                <a16:creationId xmlns:a16="http://schemas.microsoft.com/office/drawing/2014/main" id="{3890FAC0-5CC8-0C78-102C-734991405721}"/>
              </a:ext>
              <a:ext uri="{C183D7F6-B498-43B3-948B-1728B52AA6E4}">
                <adec:decorative xmlns:adec="http://schemas.microsoft.com/office/drawing/2017/decorative" val="1"/>
              </a:ext>
            </a:extLst>
          </p:cNvPr>
          <p:cNvSpPr/>
          <p:nvPr>
            <p:custDataLst>
              <p:tags r:id="rId803"/>
            </p:custDataLst>
          </p:nvPr>
        </p:nvSpPr>
        <p:spPr>
          <a:xfrm>
            <a:off x="15633700" y="75514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06" name="Rectangle 805">
            <a:extLst>
              <a:ext uri="{FF2B5EF4-FFF2-40B4-BE49-F238E27FC236}">
                <a16:creationId xmlns:a16="http://schemas.microsoft.com/office/drawing/2014/main" id="{A6D45162-EA9A-9946-9C94-DE17E34C315B}"/>
              </a:ext>
              <a:ext uri="{C183D7F6-B498-43B3-948B-1728B52AA6E4}">
                <adec:decorative xmlns:adec="http://schemas.microsoft.com/office/drawing/2017/decorative" val="1"/>
              </a:ext>
            </a:extLst>
          </p:cNvPr>
          <p:cNvSpPr/>
          <p:nvPr>
            <p:custDataLst>
              <p:tags r:id="rId804"/>
            </p:custDataLst>
          </p:nvPr>
        </p:nvSpPr>
        <p:spPr>
          <a:xfrm>
            <a:off x="15722600" y="75514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07" name="Rectangle 806">
            <a:extLst>
              <a:ext uri="{FF2B5EF4-FFF2-40B4-BE49-F238E27FC236}">
                <a16:creationId xmlns:a16="http://schemas.microsoft.com/office/drawing/2014/main" id="{E5411ACB-1BA7-27C8-BC47-69E65A4CDF2C}"/>
              </a:ext>
              <a:ext uri="{C183D7F6-B498-43B3-948B-1728B52AA6E4}">
                <adec:decorative xmlns:adec="http://schemas.microsoft.com/office/drawing/2017/decorative" val="1"/>
              </a:ext>
            </a:extLst>
          </p:cNvPr>
          <p:cNvSpPr/>
          <p:nvPr>
            <p:custDataLst>
              <p:tags r:id="rId805"/>
            </p:custDataLst>
          </p:nvPr>
        </p:nvSpPr>
        <p:spPr>
          <a:xfrm>
            <a:off x="15811500" y="75514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08" name="Rectangle 807">
            <a:extLst>
              <a:ext uri="{FF2B5EF4-FFF2-40B4-BE49-F238E27FC236}">
                <a16:creationId xmlns:a16="http://schemas.microsoft.com/office/drawing/2014/main" id="{7A2C4C58-DAB6-EF53-C6FB-5F79CBAD8845}"/>
              </a:ext>
              <a:ext uri="{C183D7F6-B498-43B3-948B-1728B52AA6E4}">
                <adec:decorative xmlns:adec="http://schemas.microsoft.com/office/drawing/2017/decorative" val="1"/>
              </a:ext>
            </a:extLst>
          </p:cNvPr>
          <p:cNvSpPr/>
          <p:nvPr>
            <p:custDataLst>
              <p:tags r:id="rId806"/>
            </p:custDataLst>
          </p:nvPr>
        </p:nvSpPr>
        <p:spPr>
          <a:xfrm>
            <a:off x="15900400" y="75514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09" name="Rectangle 808">
            <a:extLst>
              <a:ext uri="{FF2B5EF4-FFF2-40B4-BE49-F238E27FC236}">
                <a16:creationId xmlns:a16="http://schemas.microsoft.com/office/drawing/2014/main" id="{AAFDBFBF-D998-2987-5B27-1E1A673D9AD1}"/>
              </a:ext>
              <a:ext uri="{C183D7F6-B498-43B3-948B-1728B52AA6E4}">
                <adec:decorative xmlns:adec="http://schemas.microsoft.com/office/drawing/2017/decorative" val="1"/>
              </a:ext>
            </a:extLst>
          </p:cNvPr>
          <p:cNvSpPr/>
          <p:nvPr>
            <p:custDataLst>
              <p:tags r:id="rId807"/>
            </p:custDataLst>
          </p:nvPr>
        </p:nvSpPr>
        <p:spPr>
          <a:xfrm>
            <a:off x="15989300" y="75514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10" name="Rectangle 809">
            <a:extLst>
              <a:ext uri="{FF2B5EF4-FFF2-40B4-BE49-F238E27FC236}">
                <a16:creationId xmlns:a16="http://schemas.microsoft.com/office/drawing/2014/main" id="{B2F204B0-CE7C-99B6-DCC7-CEDB2083C8BE}"/>
              </a:ext>
              <a:ext uri="{C183D7F6-B498-43B3-948B-1728B52AA6E4}">
                <adec:decorative xmlns:adec="http://schemas.microsoft.com/office/drawing/2017/decorative" val="1"/>
              </a:ext>
            </a:extLst>
          </p:cNvPr>
          <p:cNvSpPr/>
          <p:nvPr>
            <p:custDataLst>
              <p:tags r:id="rId808"/>
            </p:custDataLst>
          </p:nvPr>
        </p:nvSpPr>
        <p:spPr>
          <a:xfrm>
            <a:off x="16078200" y="75514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11" name="Rectangle 810">
            <a:extLst>
              <a:ext uri="{FF2B5EF4-FFF2-40B4-BE49-F238E27FC236}">
                <a16:creationId xmlns:a16="http://schemas.microsoft.com/office/drawing/2014/main" id="{CD02EA13-49B4-5C24-F2A1-BAA868291E8B}"/>
              </a:ext>
              <a:ext uri="{C183D7F6-B498-43B3-948B-1728B52AA6E4}">
                <adec:decorative xmlns:adec="http://schemas.microsoft.com/office/drawing/2017/decorative" val="1"/>
              </a:ext>
            </a:extLst>
          </p:cNvPr>
          <p:cNvSpPr/>
          <p:nvPr>
            <p:custDataLst>
              <p:tags r:id="rId809"/>
            </p:custDataLst>
          </p:nvPr>
        </p:nvSpPr>
        <p:spPr>
          <a:xfrm>
            <a:off x="16167100" y="75514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12" name="Rectangle 811">
            <a:extLst>
              <a:ext uri="{FF2B5EF4-FFF2-40B4-BE49-F238E27FC236}">
                <a16:creationId xmlns:a16="http://schemas.microsoft.com/office/drawing/2014/main" id="{83D9D731-6459-C567-ECE8-52FA6CD6F2C8}"/>
              </a:ext>
              <a:ext uri="{C183D7F6-B498-43B3-948B-1728B52AA6E4}">
                <adec:decorative xmlns:adec="http://schemas.microsoft.com/office/drawing/2017/decorative" val="1"/>
              </a:ext>
            </a:extLst>
          </p:cNvPr>
          <p:cNvSpPr/>
          <p:nvPr>
            <p:custDataLst>
              <p:tags r:id="rId810"/>
            </p:custDataLst>
          </p:nvPr>
        </p:nvSpPr>
        <p:spPr>
          <a:xfrm>
            <a:off x="16256000" y="75514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13" name="Rectangle 812">
            <a:extLst>
              <a:ext uri="{FF2B5EF4-FFF2-40B4-BE49-F238E27FC236}">
                <a16:creationId xmlns:a16="http://schemas.microsoft.com/office/drawing/2014/main" id="{C722D982-897A-E784-E1DD-6A737BDDFD0C}"/>
              </a:ext>
              <a:ext uri="{C183D7F6-B498-43B3-948B-1728B52AA6E4}">
                <adec:decorative xmlns:adec="http://schemas.microsoft.com/office/drawing/2017/decorative" val="1"/>
              </a:ext>
            </a:extLst>
          </p:cNvPr>
          <p:cNvSpPr/>
          <p:nvPr>
            <p:custDataLst>
              <p:tags r:id="rId811"/>
            </p:custDataLst>
          </p:nvPr>
        </p:nvSpPr>
        <p:spPr>
          <a:xfrm>
            <a:off x="16344900" y="75514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14" name="Rectangle 813">
            <a:extLst>
              <a:ext uri="{FF2B5EF4-FFF2-40B4-BE49-F238E27FC236}">
                <a16:creationId xmlns:a16="http://schemas.microsoft.com/office/drawing/2014/main" id="{F47B54D0-6902-F053-F7FE-2F1562285A86}"/>
              </a:ext>
              <a:ext uri="{C183D7F6-B498-43B3-948B-1728B52AA6E4}">
                <adec:decorative xmlns:adec="http://schemas.microsoft.com/office/drawing/2017/decorative" val="1"/>
              </a:ext>
            </a:extLst>
          </p:cNvPr>
          <p:cNvSpPr/>
          <p:nvPr>
            <p:custDataLst>
              <p:tags r:id="rId812"/>
            </p:custDataLst>
          </p:nvPr>
        </p:nvSpPr>
        <p:spPr>
          <a:xfrm>
            <a:off x="13855700" y="76403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15" name="Rectangle 814">
            <a:extLst>
              <a:ext uri="{FF2B5EF4-FFF2-40B4-BE49-F238E27FC236}">
                <a16:creationId xmlns:a16="http://schemas.microsoft.com/office/drawing/2014/main" id="{7E2912F6-E7B4-885D-A331-78BAB13BBA9A}"/>
              </a:ext>
              <a:ext uri="{C183D7F6-B498-43B3-948B-1728B52AA6E4}">
                <adec:decorative xmlns:adec="http://schemas.microsoft.com/office/drawing/2017/decorative" val="1"/>
              </a:ext>
            </a:extLst>
          </p:cNvPr>
          <p:cNvSpPr/>
          <p:nvPr>
            <p:custDataLst>
              <p:tags r:id="rId813"/>
            </p:custDataLst>
          </p:nvPr>
        </p:nvSpPr>
        <p:spPr>
          <a:xfrm>
            <a:off x="13944600" y="76403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16" name="Rectangle 815">
            <a:extLst>
              <a:ext uri="{FF2B5EF4-FFF2-40B4-BE49-F238E27FC236}">
                <a16:creationId xmlns:a16="http://schemas.microsoft.com/office/drawing/2014/main" id="{6C21A26F-67E2-310B-3BB2-FB1E518A74CB}"/>
              </a:ext>
              <a:ext uri="{C183D7F6-B498-43B3-948B-1728B52AA6E4}">
                <adec:decorative xmlns:adec="http://schemas.microsoft.com/office/drawing/2017/decorative" val="1"/>
              </a:ext>
            </a:extLst>
          </p:cNvPr>
          <p:cNvSpPr/>
          <p:nvPr>
            <p:custDataLst>
              <p:tags r:id="rId814"/>
            </p:custDataLst>
          </p:nvPr>
        </p:nvSpPr>
        <p:spPr>
          <a:xfrm>
            <a:off x="14033500" y="76403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17" name="Rectangle 816">
            <a:extLst>
              <a:ext uri="{FF2B5EF4-FFF2-40B4-BE49-F238E27FC236}">
                <a16:creationId xmlns:a16="http://schemas.microsoft.com/office/drawing/2014/main" id="{257D7891-A159-87E9-EB3E-D4C2C6B07891}"/>
              </a:ext>
              <a:ext uri="{C183D7F6-B498-43B3-948B-1728B52AA6E4}">
                <adec:decorative xmlns:adec="http://schemas.microsoft.com/office/drawing/2017/decorative" val="1"/>
              </a:ext>
            </a:extLst>
          </p:cNvPr>
          <p:cNvSpPr/>
          <p:nvPr>
            <p:custDataLst>
              <p:tags r:id="rId815"/>
            </p:custDataLst>
          </p:nvPr>
        </p:nvSpPr>
        <p:spPr>
          <a:xfrm>
            <a:off x="14122400" y="76403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18" name="Rectangle 817">
            <a:extLst>
              <a:ext uri="{FF2B5EF4-FFF2-40B4-BE49-F238E27FC236}">
                <a16:creationId xmlns:a16="http://schemas.microsoft.com/office/drawing/2014/main" id="{EAD93BD5-2253-EA0D-AF2F-3AEF6110B8D7}"/>
              </a:ext>
              <a:ext uri="{C183D7F6-B498-43B3-948B-1728B52AA6E4}">
                <adec:decorative xmlns:adec="http://schemas.microsoft.com/office/drawing/2017/decorative" val="1"/>
              </a:ext>
            </a:extLst>
          </p:cNvPr>
          <p:cNvSpPr/>
          <p:nvPr>
            <p:custDataLst>
              <p:tags r:id="rId816"/>
            </p:custDataLst>
          </p:nvPr>
        </p:nvSpPr>
        <p:spPr>
          <a:xfrm>
            <a:off x="14211300" y="76403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19" name="Rectangle 818">
            <a:extLst>
              <a:ext uri="{FF2B5EF4-FFF2-40B4-BE49-F238E27FC236}">
                <a16:creationId xmlns:a16="http://schemas.microsoft.com/office/drawing/2014/main" id="{232B41D4-BDD1-D1BE-2DB0-E3E9BCCA6F76}"/>
              </a:ext>
              <a:ext uri="{C183D7F6-B498-43B3-948B-1728B52AA6E4}">
                <adec:decorative xmlns:adec="http://schemas.microsoft.com/office/drawing/2017/decorative" val="1"/>
              </a:ext>
            </a:extLst>
          </p:cNvPr>
          <p:cNvSpPr/>
          <p:nvPr>
            <p:custDataLst>
              <p:tags r:id="rId817"/>
            </p:custDataLst>
          </p:nvPr>
        </p:nvSpPr>
        <p:spPr>
          <a:xfrm>
            <a:off x="14300200" y="76403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20" name="Rectangle 819">
            <a:extLst>
              <a:ext uri="{FF2B5EF4-FFF2-40B4-BE49-F238E27FC236}">
                <a16:creationId xmlns:a16="http://schemas.microsoft.com/office/drawing/2014/main" id="{B74CB21E-036C-989C-B3D4-5FF205182C82}"/>
              </a:ext>
              <a:ext uri="{C183D7F6-B498-43B3-948B-1728B52AA6E4}">
                <adec:decorative xmlns:adec="http://schemas.microsoft.com/office/drawing/2017/decorative" val="1"/>
              </a:ext>
            </a:extLst>
          </p:cNvPr>
          <p:cNvSpPr/>
          <p:nvPr>
            <p:custDataLst>
              <p:tags r:id="rId818"/>
            </p:custDataLst>
          </p:nvPr>
        </p:nvSpPr>
        <p:spPr>
          <a:xfrm>
            <a:off x="14389100" y="76403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21" name="Rectangle 820">
            <a:extLst>
              <a:ext uri="{FF2B5EF4-FFF2-40B4-BE49-F238E27FC236}">
                <a16:creationId xmlns:a16="http://schemas.microsoft.com/office/drawing/2014/main" id="{55569241-DB61-B8A9-2FFA-0CCFE2816871}"/>
              </a:ext>
              <a:ext uri="{C183D7F6-B498-43B3-948B-1728B52AA6E4}">
                <adec:decorative xmlns:adec="http://schemas.microsoft.com/office/drawing/2017/decorative" val="1"/>
              </a:ext>
            </a:extLst>
          </p:cNvPr>
          <p:cNvSpPr/>
          <p:nvPr>
            <p:custDataLst>
              <p:tags r:id="rId819"/>
            </p:custDataLst>
          </p:nvPr>
        </p:nvSpPr>
        <p:spPr>
          <a:xfrm>
            <a:off x="14478000" y="76403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22" name="Rectangle 821">
            <a:extLst>
              <a:ext uri="{FF2B5EF4-FFF2-40B4-BE49-F238E27FC236}">
                <a16:creationId xmlns:a16="http://schemas.microsoft.com/office/drawing/2014/main" id="{8DE69E9A-4C21-C8BE-3DFF-7CBBB016BB2D}"/>
              </a:ext>
              <a:ext uri="{C183D7F6-B498-43B3-948B-1728B52AA6E4}">
                <adec:decorative xmlns:adec="http://schemas.microsoft.com/office/drawing/2017/decorative" val="1"/>
              </a:ext>
            </a:extLst>
          </p:cNvPr>
          <p:cNvSpPr/>
          <p:nvPr>
            <p:custDataLst>
              <p:tags r:id="rId820"/>
            </p:custDataLst>
          </p:nvPr>
        </p:nvSpPr>
        <p:spPr>
          <a:xfrm>
            <a:off x="14566900" y="76403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23" name="Rectangle 822">
            <a:extLst>
              <a:ext uri="{FF2B5EF4-FFF2-40B4-BE49-F238E27FC236}">
                <a16:creationId xmlns:a16="http://schemas.microsoft.com/office/drawing/2014/main" id="{BED0C0EC-1880-8883-79D0-3DA88130C958}"/>
              </a:ext>
              <a:ext uri="{C183D7F6-B498-43B3-948B-1728B52AA6E4}">
                <adec:decorative xmlns:adec="http://schemas.microsoft.com/office/drawing/2017/decorative" val="1"/>
              </a:ext>
            </a:extLst>
          </p:cNvPr>
          <p:cNvSpPr/>
          <p:nvPr>
            <p:custDataLst>
              <p:tags r:id="rId821"/>
            </p:custDataLst>
          </p:nvPr>
        </p:nvSpPr>
        <p:spPr>
          <a:xfrm>
            <a:off x="14655800" y="76403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24" name="Rectangle 823">
            <a:extLst>
              <a:ext uri="{FF2B5EF4-FFF2-40B4-BE49-F238E27FC236}">
                <a16:creationId xmlns:a16="http://schemas.microsoft.com/office/drawing/2014/main" id="{DA6AF9D7-7E39-2BE5-7564-FC9DBDDB1B7C}"/>
              </a:ext>
              <a:ext uri="{C183D7F6-B498-43B3-948B-1728B52AA6E4}">
                <adec:decorative xmlns:adec="http://schemas.microsoft.com/office/drawing/2017/decorative" val="1"/>
              </a:ext>
            </a:extLst>
          </p:cNvPr>
          <p:cNvSpPr/>
          <p:nvPr>
            <p:custDataLst>
              <p:tags r:id="rId822"/>
            </p:custDataLst>
          </p:nvPr>
        </p:nvSpPr>
        <p:spPr>
          <a:xfrm>
            <a:off x="14744700" y="76403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25" name="Rectangle 824">
            <a:extLst>
              <a:ext uri="{FF2B5EF4-FFF2-40B4-BE49-F238E27FC236}">
                <a16:creationId xmlns:a16="http://schemas.microsoft.com/office/drawing/2014/main" id="{5BA9CED1-6652-C96D-0327-AD180DB6F4D3}"/>
              </a:ext>
              <a:ext uri="{C183D7F6-B498-43B3-948B-1728B52AA6E4}">
                <adec:decorative xmlns:adec="http://schemas.microsoft.com/office/drawing/2017/decorative" val="1"/>
              </a:ext>
            </a:extLst>
          </p:cNvPr>
          <p:cNvSpPr/>
          <p:nvPr>
            <p:custDataLst>
              <p:tags r:id="rId823"/>
            </p:custDataLst>
          </p:nvPr>
        </p:nvSpPr>
        <p:spPr>
          <a:xfrm>
            <a:off x="14833600" y="76403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26" name="Rectangle 825">
            <a:extLst>
              <a:ext uri="{FF2B5EF4-FFF2-40B4-BE49-F238E27FC236}">
                <a16:creationId xmlns:a16="http://schemas.microsoft.com/office/drawing/2014/main" id="{0A71BBCB-2887-A309-95B0-2D1259BA8BF9}"/>
              </a:ext>
              <a:ext uri="{C183D7F6-B498-43B3-948B-1728B52AA6E4}">
                <adec:decorative xmlns:adec="http://schemas.microsoft.com/office/drawing/2017/decorative" val="1"/>
              </a:ext>
            </a:extLst>
          </p:cNvPr>
          <p:cNvSpPr/>
          <p:nvPr>
            <p:custDataLst>
              <p:tags r:id="rId824"/>
            </p:custDataLst>
          </p:nvPr>
        </p:nvSpPr>
        <p:spPr>
          <a:xfrm>
            <a:off x="14922500" y="76403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27" name="Rectangle 826">
            <a:extLst>
              <a:ext uri="{FF2B5EF4-FFF2-40B4-BE49-F238E27FC236}">
                <a16:creationId xmlns:a16="http://schemas.microsoft.com/office/drawing/2014/main" id="{59A4988A-5346-1D5F-620C-677889044B0D}"/>
              </a:ext>
              <a:ext uri="{C183D7F6-B498-43B3-948B-1728B52AA6E4}">
                <adec:decorative xmlns:adec="http://schemas.microsoft.com/office/drawing/2017/decorative" val="1"/>
              </a:ext>
            </a:extLst>
          </p:cNvPr>
          <p:cNvSpPr/>
          <p:nvPr>
            <p:custDataLst>
              <p:tags r:id="rId825"/>
            </p:custDataLst>
          </p:nvPr>
        </p:nvSpPr>
        <p:spPr>
          <a:xfrm>
            <a:off x="15011400" y="76403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28" name="Rectangle 827">
            <a:extLst>
              <a:ext uri="{FF2B5EF4-FFF2-40B4-BE49-F238E27FC236}">
                <a16:creationId xmlns:a16="http://schemas.microsoft.com/office/drawing/2014/main" id="{BD5588BE-3E22-5133-6444-0702BAD4ABA5}"/>
              </a:ext>
              <a:ext uri="{C183D7F6-B498-43B3-948B-1728B52AA6E4}">
                <adec:decorative xmlns:adec="http://schemas.microsoft.com/office/drawing/2017/decorative" val="1"/>
              </a:ext>
            </a:extLst>
          </p:cNvPr>
          <p:cNvSpPr/>
          <p:nvPr>
            <p:custDataLst>
              <p:tags r:id="rId826"/>
            </p:custDataLst>
          </p:nvPr>
        </p:nvSpPr>
        <p:spPr>
          <a:xfrm>
            <a:off x="15100300" y="76403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29" name="Rectangle 828">
            <a:extLst>
              <a:ext uri="{FF2B5EF4-FFF2-40B4-BE49-F238E27FC236}">
                <a16:creationId xmlns:a16="http://schemas.microsoft.com/office/drawing/2014/main" id="{5A9982FE-E14E-B398-FA74-D8471BEE805E}"/>
              </a:ext>
              <a:ext uri="{C183D7F6-B498-43B3-948B-1728B52AA6E4}">
                <adec:decorative xmlns:adec="http://schemas.microsoft.com/office/drawing/2017/decorative" val="1"/>
              </a:ext>
            </a:extLst>
          </p:cNvPr>
          <p:cNvSpPr/>
          <p:nvPr>
            <p:custDataLst>
              <p:tags r:id="rId827"/>
            </p:custDataLst>
          </p:nvPr>
        </p:nvSpPr>
        <p:spPr>
          <a:xfrm>
            <a:off x="15189200" y="76403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30" name="Rectangle 829">
            <a:extLst>
              <a:ext uri="{FF2B5EF4-FFF2-40B4-BE49-F238E27FC236}">
                <a16:creationId xmlns:a16="http://schemas.microsoft.com/office/drawing/2014/main" id="{8F96DA19-EA17-9FBD-88E0-F7168712D634}"/>
              </a:ext>
              <a:ext uri="{C183D7F6-B498-43B3-948B-1728B52AA6E4}">
                <adec:decorative xmlns:adec="http://schemas.microsoft.com/office/drawing/2017/decorative" val="1"/>
              </a:ext>
            </a:extLst>
          </p:cNvPr>
          <p:cNvSpPr/>
          <p:nvPr>
            <p:custDataLst>
              <p:tags r:id="rId828"/>
            </p:custDataLst>
          </p:nvPr>
        </p:nvSpPr>
        <p:spPr>
          <a:xfrm>
            <a:off x="15278100" y="76403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31" name="Rectangle 830">
            <a:extLst>
              <a:ext uri="{FF2B5EF4-FFF2-40B4-BE49-F238E27FC236}">
                <a16:creationId xmlns:a16="http://schemas.microsoft.com/office/drawing/2014/main" id="{B6C9CB6C-2737-E854-877E-FCA53E6D27A7}"/>
              </a:ext>
              <a:ext uri="{C183D7F6-B498-43B3-948B-1728B52AA6E4}">
                <adec:decorative xmlns:adec="http://schemas.microsoft.com/office/drawing/2017/decorative" val="1"/>
              </a:ext>
            </a:extLst>
          </p:cNvPr>
          <p:cNvSpPr/>
          <p:nvPr>
            <p:custDataLst>
              <p:tags r:id="rId829"/>
            </p:custDataLst>
          </p:nvPr>
        </p:nvSpPr>
        <p:spPr>
          <a:xfrm>
            <a:off x="15367000" y="76403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32" name="Rectangle 831">
            <a:extLst>
              <a:ext uri="{FF2B5EF4-FFF2-40B4-BE49-F238E27FC236}">
                <a16:creationId xmlns:a16="http://schemas.microsoft.com/office/drawing/2014/main" id="{92CBE204-F2F5-802B-7308-E52415D258CA}"/>
              </a:ext>
              <a:ext uri="{C183D7F6-B498-43B3-948B-1728B52AA6E4}">
                <adec:decorative xmlns:adec="http://schemas.microsoft.com/office/drawing/2017/decorative" val="1"/>
              </a:ext>
            </a:extLst>
          </p:cNvPr>
          <p:cNvSpPr/>
          <p:nvPr>
            <p:custDataLst>
              <p:tags r:id="rId830"/>
            </p:custDataLst>
          </p:nvPr>
        </p:nvSpPr>
        <p:spPr>
          <a:xfrm>
            <a:off x="15455900" y="76403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33" name="Rectangle 832">
            <a:extLst>
              <a:ext uri="{FF2B5EF4-FFF2-40B4-BE49-F238E27FC236}">
                <a16:creationId xmlns:a16="http://schemas.microsoft.com/office/drawing/2014/main" id="{9F87E15A-58B9-04C7-B60A-D3CC466F496E}"/>
              </a:ext>
              <a:ext uri="{C183D7F6-B498-43B3-948B-1728B52AA6E4}">
                <adec:decorative xmlns:adec="http://schemas.microsoft.com/office/drawing/2017/decorative" val="1"/>
              </a:ext>
            </a:extLst>
          </p:cNvPr>
          <p:cNvSpPr/>
          <p:nvPr>
            <p:custDataLst>
              <p:tags r:id="rId831"/>
            </p:custDataLst>
          </p:nvPr>
        </p:nvSpPr>
        <p:spPr>
          <a:xfrm>
            <a:off x="15544800" y="76403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34" name="Rectangle 833">
            <a:extLst>
              <a:ext uri="{FF2B5EF4-FFF2-40B4-BE49-F238E27FC236}">
                <a16:creationId xmlns:a16="http://schemas.microsoft.com/office/drawing/2014/main" id="{58BA88A8-C8D8-8A21-C874-C0C479B1FB50}"/>
              </a:ext>
              <a:ext uri="{C183D7F6-B498-43B3-948B-1728B52AA6E4}">
                <adec:decorative xmlns:adec="http://schemas.microsoft.com/office/drawing/2017/decorative" val="1"/>
              </a:ext>
            </a:extLst>
          </p:cNvPr>
          <p:cNvSpPr/>
          <p:nvPr>
            <p:custDataLst>
              <p:tags r:id="rId832"/>
            </p:custDataLst>
          </p:nvPr>
        </p:nvSpPr>
        <p:spPr>
          <a:xfrm>
            <a:off x="15633700" y="76403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35" name="Rectangle 834">
            <a:extLst>
              <a:ext uri="{FF2B5EF4-FFF2-40B4-BE49-F238E27FC236}">
                <a16:creationId xmlns:a16="http://schemas.microsoft.com/office/drawing/2014/main" id="{DF6B9C50-C62B-C227-5A23-4A72EC07E485}"/>
              </a:ext>
              <a:ext uri="{C183D7F6-B498-43B3-948B-1728B52AA6E4}">
                <adec:decorative xmlns:adec="http://schemas.microsoft.com/office/drawing/2017/decorative" val="1"/>
              </a:ext>
            </a:extLst>
          </p:cNvPr>
          <p:cNvSpPr/>
          <p:nvPr>
            <p:custDataLst>
              <p:tags r:id="rId833"/>
            </p:custDataLst>
          </p:nvPr>
        </p:nvSpPr>
        <p:spPr>
          <a:xfrm>
            <a:off x="15722600" y="76403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36" name="Rectangle 835">
            <a:extLst>
              <a:ext uri="{FF2B5EF4-FFF2-40B4-BE49-F238E27FC236}">
                <a16:creationId xmlns:a16="http://schemas.microsoft.com/office/drawing/2014/main" id="{39D48E24-BDEE-030F-3BDF-7D7A1BC3C78E}"/>
              </a:ext>
              <a:ext uri="{C183D7F6-B498-43B3-948B-1728B52AA6E4}">
                <adec:decorative xmlns:adec="http://schemas.microsoft.com/office/drawing/2017/decorative" val="1"/>
              </a:ext>
            </a:extLst>
          </p:cNvPr>
          <p:cNvSpPr/>
          <p:nvPr>
            <p:custDataLst>
              <p:tags r:id="rId834"/>
            </p:custDataLst>
          </p:nvPr>
        </p:nvSpPr>
        <p:spPr>
          <a:xfrm>
            <a:off x="15811500" y="76403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37" name="Rectangle 836">
            <a:extLst>
              <a:ext uri="{FF2B5EF4-FFF2-40B4-BE49-F238E27FC236}">
                <a16:creationId xmlns:a16="http://schemas.microsoft.com/office/drawing/2014/main" id="{566C671D-74BC-FB84-299C-80FEE8907884}"/>
              </a:ext>
              <a:ext uri="{C183D7F6-B498-43B3-948B-1728B52AA6E4}">
                <adec:decorative xmlns:adec="http://schemas.microsoft.com/office/drawing/2017/decorative" val="1"/>
              </a:ext>
            </a:extLst>
          </p:cNvPr>
          <p:cNvSpPr/>
          <p:nvPr>
            <p:custDataLst>
              <p:tags r:id="rId835"/>
            </p:custDataLst>
          </p:nvPr>
        </p:nvSpPr>
        <p:spPr>
          <a:xfrm>
            <a:off x="15900400" y="76403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38" name="Rectangle 837">
            <a:extLst>
              <a:ext uri="{FF2B5EF4-FFF2-40B4-BE49-F238E27FC236}">
                <a16:creationId xmlns:a16="http://schemas.microsoft.com/office/drawing/2014/main" id="{BB8891A6-03D2-0B05-E64A-90F7DC06E3DF}"/>
              </a:ext>
              <a:ext uri="{C183D7F6-B498-43B3-948B-1728B52AA6E4}">
                <adec:decorative xmlns:adec="http://schemas.microsoft.com/office/drawing/2017/decorative" val="1"/>
              </a:ext>
            </a:extLst>
          </p:cNvPr>
          <p:cNvSpPr/>
          <p:nvPr>
            <p:custDataLst>
              <p:tags r:id="rId836"/>
            </p:custDataLst>
          </p:nvPr>
        </p:nvSpPr>
        <p:spPr>
          <a:xfrm>
            <a:off x="15989300" y="76403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39" name="Rectangle 838">
            <a:extLst>
              <a:ext uri="{FF2B5EF4-FFF2-40B4-BE49-F238E27FC236}">
                <a16:creationId xmlns:a16="http://schemas.microsoft.com/office/drawing/2014/main" id="{130518B0-D2AC-C360-6274-DCD03148C4ED}"/>
              </a:ext>
              <a:ext uri="{C183D7F6-B498-43B3-948B-1728B52AA6E4}">
                <adec:decorative xmlns:adec="http://schemas.microsoft.com/office/drawing/2017/decorative" val="1"/>
              </a:ext>
            </a:extLst>
          </p:cNvPr>
          <p:cNvSpPr/>
          <p:nvPr>
            <p:custDataLst>
              <p:tags r:id="rId837"/>
            </p:custDataLst>
          </p:nvPr>
        </p:nvSpPr>
        <p:spPr>
          <a:xfrm>
            <a:off x="16078200" y="76403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40" name="Rectangle 839">
            <a:extLst>
              <a:ext uri="{FF2B5EF4-FFF2-40B4-BE49-F238E27FC236}">
                <a16:creationId xmlns:a16="http://schemas.microsoft.com/office/drawing/2014/main" id="{4BFCF8DB-BB26-BC71-A2A0-F0C02E2C6188}"/>
              </a:ext>
              <a:ext uri="{C183D7F6-B498-43B3-948B-1728B52AA6E4}">
                <adec:decorative xmlns:adec="http://schemas.microsoft.com/office/drawing/2017/decorative" val="1"/>
              </a:ext>
            </a:extLst>
          </p:cNvPr>
          <p:cNvSpPr/>
          <p:nvPr>
            <p:custDataLst>
              <p:tags r:id="rId838"/>
            </p:custDataLst>
          </p:nvPr>
        </p:nvSpPr>
        <p:spPr>
          <a:xfrm>
            <a:off x="16167100" y="76403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41" name="Rectangle 840">
            <a:extLst>
              <a:ext uri="{FF2B5EF4-FFF2-40B4-BE49-F238E27FC236}">
                <a16:creationId xmlns:a16="http://schemas.microsoft.com/office/drawing/2014/main" id="{D0CE334F-A509-6A27-796D-57F9900844E6}"/>
              </a:ext>
              <a:ext uri="{C183D7F6-B498-43B3-948B-1728B52AA6E4}">
                <adec:decorative xmlns:adec="http://schemas.microsoft.com/office/drawing/2017/decorative" val="1"/>
              </a:ext>
            </a:extLst>
          </p:cNvPr>
          <p:cNvSpPr/>
          <p:nvPr>
            <p:custDataLst>
              <p:tags r:id="rId839"/>
            </p:custDataLst>
          </p:nvPr>
        </p:nvSpPr>
        <p:spPr>
          <a:xfrm>
            <a:off x="16256000" y="7640320"/>
            <a:ext cx="88900" cy="88900"/>
          </a:xfrm>
          <a:prstGeom prst="rect">
            <a:avLst/>
          </a:prstGeom>
          <a:solidFill>
            <a:srgbClr val="FFFFFF"/>
          </a:solidFill>
          <a:ln w="0" cap="flat" cmpd="sng" algn="ctr">
            <a:solidFill>
              <a:srgbClr val="FFFFFF"/>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42" name="Rectangle 841">
            <a:extLst>
              <a:ext uri="{FF2B5EF4-FFF2-40B4-BE49-F238E27FC236}">
                <a16:creationId xmlns:a16="http://schemas.microsoft.com/office/drawing/2014/main" id="{0815DB87-5365-057C-4AA6-D1AE40ACA906}"/>
              </a:ext>
              <a:ext uri="{C183D7F6-B498-43B3-948B-1728B52AA6E4}">
                <adec:decorative xmlns:adec="http://schemas.microsoft.com/office/drawing/2017/decorative" val="1"/>
              </a:ext>
            </a:extLst>
          </p:cNvPr>
          <p:cNvSpPr/>
          <p:nvPr>
            <p:custDataLst>
              <p:tags r:id="rId840"/>
            </p:custDataLst>
          </p:nvPr>
        </p:nvSpPr>
        <p:spPr>
          <a:xfrm>
            <a:off x="16344900" y="7640320"/>
            <a:ext cx="88900" cy="88900"/>
          </a:xfrm>
          <a:prstGeom prst="rect">
            <a:avLst/>
          </a:prstGeom>
          <a:solidFill>
            <a:srgbClr val="000000"/>
          </a:solidFill>
          <a:ln w="0" cap="flat" cmpd="sng" algn="ctr">
            <a:solidFill>
              <a:srgbClr val="000000"/>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extLst>
      <p:ext uri="{BB962C8B-B14F-4D97-AF65-F5344CB8AC3E}">
        <p14:creationId xmlns:p14="http://schemas.microsoft.com/office/powerpoint/2010/main" val="133085960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65432C-6EE4-3A48-B260-083AF2E7E36A}"/>
              </a:ext>
              <a:ext uri="{C183D7F6-B498-43B3-948B-1728B52AA6E4}">
                <adec:decorative xmlns:adec="http://schemas.microsoft.com/office/drawing/2017/decorative" val="1"/>
              </a:ext>
            </a:extLst>
          </p:cNvPr>
          <p:cNvSpPr>
            <a:spLocks noGrp="1"/>
          </p:cNvSpPr>
          <p:nvPr>
            <p:ph type="title"/>
            <p:custDataLst>
              <p:tags r:id="rId2"/>
            </p:custDataLst>
          </p:nvPr>
        </p:nvSpPr>
        <p:spPr/>
        <p:txBody>
          <a:bodyPr/>
          <a:lstStyle>
            <a:defPPr>
              <a:defRPr lang="en-FI"/>
            </a:defPPr>
            <a:lvl1pPr marL="0" algn="l" defTabSz="1371600" rtl="0" eaLnBrk="1" latinLnBrk="0" hangingPunct="1">
              <a:defRPr sz="2700" kern="1200">
                <a:solidFill>
                  <a:schemeClr val="tx1"/>
                </a:solidFill>
                <a:latin typeface="+mn-lt"/>
                <a:ea typeface="+mn-ea"/>
                <a:cs typeface="+mn-cs"/>
              </a:defRPr>
            </a:lvl1pPr>
            <a:lvl2pPr marL="685800" algn="l" defTabSz="1371600" rtl="0" eaLnBrk="1" latinLnBrk="0" hangingPunct="1">
              <a:defRPr sz="2700" kern="1200">
                <a:solidFill>
                  <a:schemeClr val="tx1"/>
                </a:solidFill>
                <a:latin typeface="+mn-lt"/>
                <a:ea typeface="+mn-ea"/>
                <a:cs typeface="+mn-cs"/>
              </a:defRPr>
            </a:lvl2pPr>
            <a:lvl3pPr marL="1371600" algn="l" defTabSz="1371600" rtl="0" eaLnBrk="1" latinLnBrk="0" hangingPunct="1">
              <a:defRPr sz="2700" kern="1200">
                <a:solidFill>
                  <a:schemeClr val="tx1"/>
                </a:solidFill>
                <a:latin typeface="+mn-lt"/>
                <a:ea typeface="+mn-ea"/>
                <a:cs typeface="+mn-cs"/>
              </a:defRPr>
            </a:lvl3pPr>
            <a:lvl4pPr marL="2057400" algn="l" defTabSz="1371600" rtl="0" eaLnBrk="1" latinLnBrk="0" hangingPunct="1">
              <a:defRPr sz="2700" kern="1200">
                <a:solidFill>
                  <a:schemeClr val="tx1"/>
                </a:solidFill>
                <a:latin typeface="+mn-lt"/>
                <a:ea typeface="+mn-ea"/>
                <a:cs typeface="+mn-cs"/>
              </a:defRPr>
            </a:lvl4pPr>
            <a:lvl5pPr marL="2743200" algn="l" defTabSz="1371600" rtl="0" eaLnBrk="1" latinLnBrk="0" hangingPunct="1">
              <a:defRPr sz="2700" kern="1200">
                <a:solidFill>
                  <a:schemeClr val="tx1"/>
                </a:solidFill>
                <a:latin typeface="+mn-lt"/>
                <a:ea typeface="+mn-ea"/>
                <a:cs typeface="+mn-cs"/>
              </a:defRPr>
            </a:lvl5pPr>
            <a:lvl6pPr marL="3429000" algn="l" defTabSz="1371600" rtl="0" eaLnBrk="1" latinLnBrk="0" hangingPunct="1">
              <a:defRPr sz="2700" kern="1200">
                <a:solidFill>
                  <a:schemeClr val="tx1"/>
                </a:solidFill>
                <a:latin typeface="+mn-lt"/>
                <a:ea typeface="+mn-ea"/>
                <a:cs typeface="+mn-cs"/>
              </a:defRPr>
            </a:lvl6pPr>
            <a:lvl7pPr marL="4114800" algn="l" defTabSz="1371600" rtl="0" eaLnBrk="1" latinLnBrk="0" hangingPunct="1">
              <a:defRPr sz="2700" kern="1200">
                <a:solidFill>
                  <a:schemeClr val="tx1"/>
                </a:solidFill>
                <a:latin typeface="+mn-lt"/>
                <a:ea typeface="+mn-ea"/>
                <a:cs typeface="+mn-cs"/>
              </a:defRPr>
            </a:lvl7pPr>
            <a:lvl8pPr marL="4800600" algn="l" defTabSz="1371600" rtl="0" eaLnBrk="1" latinLnBrk="0" hangingPunct="1">
              <a:defRPr sz="2700" kern="1200">
                <a:solidFill>
                  <a:schemeClr val="tx1"/>
                </a:solidFill>
                <a:latin typeface="+mn-lt"/>
                <a:ea typeface="+mn-ea"/>
                <a:cs typeface="+mn-cs"/>
              </a:defRPr>
            </a:lvl8pPr>
            <a:lvl9pPr marL="5486400" algn="l" defTabSz="1371600" rtl="0" eaLnBrk="1" latinLnBrk="0" hangingPunct="1">
              <a:defRPr sz="2700" kern="1200">
                <a:solidFill>
                  <a:schemeClr val="tx1"/>
                </a:solidFill>
                <a:latin typeface="+mn-lt"/>
                <a:ea typeface="+mn-ea"/>
                <a:cs typeface="+mn-cs"/>
              </a:defRPr>
            </a:lvl9pPr>
          </a:lstStyle>
          <a:p>
            <a:r>
              <a:rPr lang="en-GB"/>
              <a:t>What does sustainability mean to you?</a:t>
            </a:r>
            <a:endParaRPr lang="en-FI"/>
          </a:p>
        </p:txBody>
      </p:sp>
      <p:sp>
        <p:nvSpPr>
          <p:cNvPr id="3" name="Content Placeholder 2">
            <a:extLst>
              <a:ext uri="{FF2B5EF4-FFF2-40B4-BE49-F238E27FC236}">
                <a16:creationId xmlns:a16="http://schemas.microsoft.com/office/drawing/2014/main" id="{69BB87DD-025D-AE43-4A03-910135B61E5D}"/>
              </a:ext>
              <a:ext uri="{C183D7F6-B498-43B3-948B-1728B52AA6E4}">
                <adec:decorative xmlns:adec="http://schemas.microsoft.com/office/drawing/2017/decorative" val="1"/>
              </a:ext>
            </a:extLst>
          </p:cNvPr>
          <p:cNvSpPr>
            <a:spLocks noGrp="1"/>
          </p:cNvSpPr>
          <p:nvPr>
            <p:ph sz="quarter" idx="13"/>
            <p:custDataLst>
              <p:tags r:id="rId3"/>
            </p:custDataLst>
          </p:nvPr>
        </p:nvSpPr>
        <p:spPr/>
        <p:txBody>
          <a:bodyPr/>
          <a:lstStyle>
            <a:defPPr>
              <a:defRPr lang="en-FI"/>
            </a:defPPr>
            <a:lvl1pPr marL="0" algn="l" defTabSz="1371600" rtl="0" eaLnBrk="1" latinLnBrk="0" hangingPunct="1">
              <a:defRPr sz="2700" kern="1200">
                <a:solidFill>
                  <a:schemeClr val="tx1"/>
                </a:solidFill>
                <a:latin typeface="+mn-lt"/>
                <a:ea typeface="+mn-ea"/>
                <a:cs typeface="+mn-cs"/>
              </a:defRPr>
            </a:lvl1pPr>
            <a:lvl2pPr marL="685800" algn="l" defTabSz="1371600" rtl="0" eaLnBrk="1" latinLnBrk="0" hangingPunct="1">
              <a:defRPr sz="2700" kern="1200">
                <a:solidFill>
                  <a:schemeClr val="tx1"/>
                </a:solidFill>
                <a:latin typeface="+mn-lt"/>
                <a:ea typeface="+mn-ea"/>
                <a:cs typeface="+mn-cs"/>
              </a:defRPr>
            </a:lvl2pPr>
            <a:lvl3pPr marL="1371600" algn="l" defTabSz="1371600" rtl="0" eaLnBrk="1" latinLnBrk="0" hangingPunct="1">
              <a:defRPr sz="2700" kern="1200">
                <a:solidFill>
                  <a:schemeClr val="tx1"/>
                </a:solidFill>
                <a:latin typeface="+mn-lt"/>
                <a:ea typeface="+mn-ea"/>
                <a:cs typeface="+mn-cs"/>
              </a:defRPr>
            </a:lvl3pPr>
            <a:lvl4pPr marL="2057400" algn="l" defTabSz="1371600" rtl="0" eaLnBrk="1" latinLnBrk="0" hangingPunct="1">
              <a:defRPr sz="2700" kern="1200">
                <a:solidFill>
                  <a:schemeClr val="tx1"/>
                </a:solidFill>
                <a:latin typeface="+mn-lt"/>
                <a:ea typeface="+mn-ea"/>
                <a:cs typeface="+mn-cs"/>
              </a:defRPr>
            </a:lvl4pPr>
            <a:lvl5pPr marL="2743200" algn="l" defTabSz="1371600" rtl="0" eaLnBrk="1" latinLnBrk="0" hangingPunct="1">
              <a:defRPr sz="2700" kern="1200">
                <a:solidFill>
                  <a:schemeClr val="tx1"/>
                </a:solidFill>
                <a:latin typeface="+mn-lt"/>
                <a:ea typeface="+mn-ea"/>
                <a:cs typeface="+mn-cs"/>
              </a:defRPr>
            </a:lvl5pPr>
            <a:lvl6pPr marL="3429000" algn="l" defTabSz="1371600" rtl="0" eaLnBrk="1" latinLnBrk="0" hangingPunct="1">
              <a:defRPr sz="2700" kern="1200">
                <a:solidFill>
                  <a:schemeClr val="tx1"/>
                </a:solidFill>
                <a:latin typeface="+mn-lt"/>
                <a:ea typeface="+mn-ea"/>
                <a:cs typeface="+mn-cs"/>
              </a:defRPr>
            </a:lvl6pPr>
            <a:lvl7pPr marL="4114800" algn="l" defTabSz="1371600" rtl="0" eaLnBrk="1" latinLnBrk="0" hangingPunct="1">
              <a:defRPr sz="2700" kern="1200">
                <a:solidFill>
                  <a:schemeClr val="tx1"/>
                </a:solidFill>
                <a:latin typeface="+mn-lt"/>
                <a:ea typeface="+mn-ea"/>
                <a:cs typeface="+mn-cs"/>
              </a:defRPr>
            </a:lvl7pPr>
            <a:lvl8pPr marL="4800600" algn="l" defTabSz="1371600" rtl="0" eaLnBrk="1" latinLnBrk="0" hangingPunct="1">
              <a:defRPr sz="2700" kern="1200">
                <a:solidFill>
                  <a:schemeClr val="tx1"/>
                </a:solidFill>
                <a:latin typeface="+mn-lt"/>
                <a:ea typeface="+mn-ea"/>
                <a:cs typeface="+mn-cs"/>
              </a:defRPr>
            </a:lvl8pPr>
            <a:lvl9pPr marL="5486400" algn="l" defTabSz="1371600" rtl="0" eaLnBrk="1" latinLnBrk="0" hangingPunct="1">
              <a:defRPr sz="2700" kern="1200">
                <a:solidFill>
                  <a:schemeClr val="tx1"/>
                </a:solidFill>
                <a:latin typeface="+mn-lt"/>
                <a:ea typeface="+mn-ea"/>
                <a:cs typeface="+mn-cs"/>
              </a:defRPr>
            </a:lvl9pPr>
          </a:lstStyle>
          <a:p>
            <a:pPr marL="0" indent="0">
              <a:buNone/>
            </a:pPr>
            <a:r>
              <a:rPr lang="en-FI"/>
              <a:t> </a:t>
            </a:r>
          </a:p>
        </p:txBody>
      </p:sp>
      <p:sp>
        <p:nvSpPr>
          <p:cNvPr id="4" name="Rectangle 3">
            <a:extLst>
              <a:ext uri="{FF2B5EF4-FFF2-40B4-BE49-F238E27FC236}">
                <a16:creationId xmlns:a16="http://schemas.microsoft.com/office/drawing/2014/main" id="{2027D873-2C0C-2FAE-C285-94FF890F42D0}"/>
              </a:ext>
              <a:ext uri="{C183D7F6-B498-43B3-948B-1728B52AA6E4}">
                <adec:decorative xmlns:adec="http://schemas.microsoft.com/office/drawing/2017/decorative" val="1"/>
              </a:ext>
            </a:extLst>
          </p:cNvPr>
          <p:cNvSpPr/>
          <p:nvPr>
            <p:custDataLst>
              <p:tags r:id="rId4"/>
            </p:custDataLst>
          </p:nvPr>
        </p:nvSpPr>
        <p:spPr>
          <a:xfrm>
            <a:off x="-2540000" y="190500"/>
            <a:ext cx="0" cy="0"/>
          </a:xfrm>
          <a:prstGeom prst="rect">
            <a:avLst/>
          </a:prstGeom>
        </p:spPr>
        <p:style>
          <a:lnRef idx="2">
            <a:schemeClr val="accent2">
              <a:shade val="15000"/>
            </a:schemeClr>
          </a:lnRef>
          <a:fillRef idx="1">
            <a:schemeClr val="accent2"/>
          </a:fillRef>
          <a:effectRef idx="0">
            <a:schemeClr val="accent2"/>
          </a:effectRef>
          <a:fontRef idx="minor">
            <a:schemeClr val="lt1"/>
          </a:fontRef>
        </p:style>
        <p:txBody>
          <a:bodyPr rtlCol="0" anchor="ctr"/>
          <a:lstStyle>
            <a:defPPr>
              <a:defRPr lang="en-FI"/>
            </a:defPPr>
            <a:lvl1pPr marL="0" algn="l" defTabSz="1371600" rtl="0" eaLnBrk="1" latinLnBrk="0" hangingPunct="1">
              <a:defRPr sz="2700" kern="1200">
                <a:solidFill>
                  <a:schemeClr val="tx1"/>
                </a:solidFill>
                <a:latin typeface="+mn-lt"/>
                <a:ea typeface="+mn-ea"/>
                <a:cs typeface="+mn-cs"/>
              </a:defRPr>
            </a:lvl1pPr>
            <a:lvl2pPr marL="685800" algn="l" defTabSz="1371600" rtl="0" eaLnBrk="1" latinLnBrk="0" hangingPunct="1">
              <a:defRPr sz="2700" kern="1200">
                <a:solidFill>
                  <a:schemeClr val="tx1"/>
                </a:solidFill>
                <a:latin typeface="+mn-lt"/>
                <a:ea typeface="+mn-ea"/>
                <a:cs typeface="+mn-cs"/>
              </a:defRPr>
            </a:lvl2pPr>
            <a:lvl3pPr marL="1371600" algn="l" defTabSz="1371600" rtl="0" eaLnBrk="1" latinLnBrk="0" hangingPunct="1">
              <a:defRPr sz="2700" kern="1200">
                <a:solidFill>
                  <a:schemeClr val="tx1"/>
                </a:solidFill>
                <a:latin typeface="+mn-lt"/>
                <a:ea typeface="+mn-ea"/>
                <a:cs typeface="+mn-cs"/>
              </a:defRPr>
            </a:lvl3pPr>
            <a:lvl4pPr marL="2057400" algn="l" defTabSz="1371600" rtl="0" eaLnBrk="1" latinLnBrk="0" hangingPunct="1">
              <a:defRPr sz="2700" kern="1200">
                <a:solidFill>
                  <a:schemeClr val="tx1"/>
                </a:solidFill>
                <a:latin typeface="+mn-lt"/>
                <a:ea typeface="+mn-ea"/>
                <a:cs typeface="+mn-cs"/>
              </a:defRPr>
            </a:lvl4pPr>
            <a:lvl5pPr marL="2743200" algn="l" defTabSz="1371600" rtl="0" eaLnBrk="1" latinLnBrk="0" hangingPunct="1">
              <a:defRPr sz="2700" kern="1200">
                <a:solidFill>
                  <a:schemeClr val="tx1"/>
                </a:solidFill>
                <a:latin typeface="+mn-lt"/>
                <a:ea typeface="+mn-ea"/>
                <a:cs typeface="+mn-cs"/>
              </a:defRPr>
            </a:lvl5pPr>
            <a:lvl6pPr marL="3429000" algn="l" defTabSz="1371600" rtl="0" eaLnBrk="1" latinLnBrk="0" hangingPunct="1">
              <a:defRPr sz="2700" kern="1200">
                <a:solidFill>
                  <a:schemeClr val="tx1"/>
                </a:solidFill>
                <a:latin typeface="+mn-lt"/>
                <a:ea typeface="+mn-ea"/>
                <a:cs typeface="+mn-cs"/>
              </a:defRPr>
            </a:lvl6pPr>
            <a:lvl7pPr marL="4114800" algn="l" defTabSz="1371600" rtl="0" eaLnBrk="1" latinLnBrk="0" hangingPunct="1">
              <a:defRPr sz="2700" kern="1200">
                <a:solidFill>
                  <a:schemeClr val="tx1"/>
                </a:solidFill>
                <a:latin typeface="+mn-lt"/>
                <a:ea typeface="+mn-ea"/>
                <a:cs typeface="+mn-cs"/>
              </a:defRPr>
            </a:lvl7pPr>
            <a:lvl8pPr marL="4800600" algn="l" defTabSz="1371600" rtl="0" eaLnBrk="1" latinLnBrk="0" hangingPunct="1">
              <a:defRPr sz="2700" kern="1200">
                <a:solidFill>
                  <a:schemeClr val="tx1"/>
                </a:solidFill>
                <a:latin typeface="+mn-lt"/>
                <a:ea typeface="+mn-ea"/>
                <a:cs typeface="+mn-cs"/>
              </a:defRPr>
            </a:lvl8pPr>
            <a:lvl9pPr marL="5486400" algn="l" defTabSz="1371600" rtl="0" eaLnBrk="1" latinLnBrk="0" hangingPunct="1">
              <a:defRPr sz="2700" kern="1200">
                <a:solidFill>
                  <a:schemeClr val="tx1"/>
                </a:solidFill>
                <a:latin typeface="+mn-lt"/>
                <a:ea typeface="+mn-ea"/>
                <a:cs typeface="+mn-cs"/>
              </a:defRPr>
            </a:lvl9pPr>
          </a:lstStyle>
          <a:p>
            <a:pPr algn="ctr"/>
            <a:endParaRPr lang="en-FI" sz="4050"/>
          </a:p>
        </p:txBody>
      </p:sp>
      <p:sp>
        <p:nvSpPr>
          <p:cNvPr id="5" name="Rectangle 4">
            <a:extLst>
              <a:ext uri="{FF2B5EF4-FFF2-40B4-BE49-F238E27FC236}">
                <a16:creationId xmlns:a16="http://schemas.microsoft.com/office/drawing/2014/main" id="{98B97BF0-4D4C-481C-67BC-B5E1C2041849}"/>
              </a:ext>
              <a:ext uri="{C183D7F6-B498-43B3-948B-1728B52AA6E4}">
                <adec:decorative xmlns:adec="http://schemas.microsoft.com/office/drawing/2017/decorative" val="1"/>
              </a:ext>
            </a:extLst>
          </p:cNvPr>
          <p:cNvSpPr/>
          <p:nvPr>
            <p:custDataLst>
              <p:tags r:id="rId5"/>
            </p:custDataLst>
          </p:nvPr>
        </p:nvSpPr>
        <p:spPr>
          <a:xfrm>
            <a:off x="-2540000" y="381000"/>
            <a:ext cx="0" cy="0"/>
          </a:xfrm>
          <a:prstGeom prst="rect">
            <a:avLst/>
          </a:prstGeom>
        </p:spPr>
        <p:style>
          <a:lnRef idx="2">
            <a:schemeClr val="accent3">
              <a:shade val="15000"/>
            </a:schemeClr>
          </a:lnRef>
          <a:fillRef idx="1">
            <a:schemeClr val="accent3"/>
          </a:fillRef>
          <a:effectRef idx="0">
            <a:schemeClr val="accent3"/>
          </a:effectRef>
          <a:fontRef idx="minor">
            <a:schemeClr val="lt1"/>
          </a:fontRef>
        </p:style>
        <p:txBody>
          <a:bodyPr rtlCol="0" anchor="ctr"/>
          <a:lstStyle>
            <a:defPPr>
              <a:defRPr lang="en-FI"/>
            </a:defPPr>
            <a:lvl1pPr marL="0" algn="l" defTabSz="1371600" rtl="0" eaLnBrk="1" latinLnBrk="0" hangingPunct="1">
              <a:defRPr sz="2700" kern="1200">
                <a:solidFill>
                  <a:schemeClr val="tx1"/>
                </a:solidFill>
                <a:latin typeface="+mn-lt"/>
                <a:ea typeface="+mn-ea"/>
                <a:cs typeface="+mn-cs"/>
              </a:defRPr>
            </a:lvl1pPr>
            <a:lvl2pPr marL="685800" algn="l" defTabSz="1371600" rtl="0" eaLnBrk="1" latinLnBrk="0" hangingPunct="1">
              <a:defRPr sz="2700" kern="1200">
                <a:solidFill>
                  <a:schemeClr val="tx1"/>
                </a:solidFill>
                <a:latin typeface="+mn-lt"/>
                <a:ea typeface="+mn-ea"/>
                <a:cs typeface="+mn-cs"/>
              </a:defRPr>
            </a:lvl2pPr>
            <a:lvl3pPr marL="1371600" algn="l" defTabSz="1371600" rtl="0" eaLnBrk="1" latinLnBrk="0" hangingPunct="1">
              <a:defRPr sz="2700" kern="1200">
                <a:solidFill>
                  <a:schemeClr val="tx1"/>
                </a:solidFill>
                <a:latin typeface="+mn-lt"/>
                <a:ea typeface="+mn-ea"/>
                <a:cs typeface="+mn-cs"/>
              </a:defRPr>
            </a:lvl3pPr>
            <a:lvl4pPr marL="2057400" algn="l" defTabSz="1371600" rtl="0" eaLnBrk="1" latinLnBrk="0" hangingPunct="1">
              <a:defRPr sz="2700" kern="1200">
                <a:solidFill>
                  <a:schemeClr val="tx1"/>
                </a:solidFill>
                <a:latin typeface="+mn-lt"/>
                <a:ea typeface="+mn-ea"/>
                <a:cs typeface="+mn-cs"/>
              </a:defRPr>
            </a:lvl4pPr>
            <a:lvl5pPr marL="2743200" algn="l" defTabSz="1371600" rtl="0" eaLnBrk="1" latinLnBrk="0" hangingPunct="1">
              <a:defRPr sz="2700" kern="1200">
                <a:solidFill>
                  <a:schemeClr val="tx1"/>
                </a:solidFill>
                <a:latin typeface="+mn-lt"/>
                <a:ea typeface="+mn-ea"/>
                <a:cs typeface="+mn-cs"/>
              </a:defRPr>
            </a:lvl5pPr>
            <a:lvl6pPr marL="3429000" algn="l" defTabSz="1371600" rtl="0" eaLnBrk="1" latinLnBrk="0" hangingPunct="1">
              <a:defRPr sz="2700" kern="1200">
                <a:solidFill>
                  <a:schemeClr val="tx1"/>
                </a:solidFill>
                <a:latin typeface="+mn-lt"/>
                <a:ea typeface="+mn-ea"/>
                <a:cs typeface="+mn-cs"/>
              </a:defRPr>
            </a:lvl6pPr>
            <a:lvl7pPr marL="4114800" algn="l" defTabSz="1371600" rtl="0" eaLnBrk="1" latinLnBrk="0" hangingPunct="1">
              <a:defRPr sz="2700" kern="1200">
                <a:solidFill>
                  <a:schemeClr val="tx1"/>
                </a:solidFill>
                <a:latin typeface="+mn-lt"/>
                <a:ea typeface="+mn-ea"/>
                <a:cs typeface="+mn-cs"/>
              </a:defRPr>
            </a:lvl7pPr>
            <a:lvl8pPr marL="4800600" algn="l" defTabSz="1371600" rtl="0" eaLnBrk="1" latinLnBrk="0" hangingPunct="1">
              <a:defRPr sz="2700" kern="1200">
                <a:solidFill>
                  <a:schemeClr val="tx1"/>
                </a:solidFill>
                <a:latin typeface="+mn-lt"/>
                <a:ea typeface="+mn-ea"/>
                <a:cs typeface="+mn-cs"/>
              </a:defRPr>
            </a:lvl8pPr>
            <a:lvl9pPr marL="5486400" algn="l" defTabSz="1371600" rtl="0" eaLnBrk="1" latinLnBrk="0" hangingPunct="1">
              <a:defRPr sz="2700" kern="1200">
                <a:solidFill>
                  <a:schemeClr val="tx1"/>
                </a:solidFill>
                <a:latin typeface="+mn-lt"/>
                <a:ea typeface="+mn-ea"/>
                <a:cs typeface="+mn-cs"/>
              </a:defRPr>
            </a:lvl9pPr>
          </a:lstStyle>
          <a:p>
            <a:pPr algn="ctr"/>
            <a:endParaRPr lang="en-FI" sz="4050"/>
          </a:p>
        </p:txBody>
      </p:sp>
      <p:sp>
        <p:nvSpPr>
          <p:cNvPr id="6" name="Rectangle 5">
            <a:extLst>
              <a:ext uri="{FF2B5EF4-FFF2-40B4-BE49-F238E27FC236}">
                <a16:creationId xmlns:a16="http://schemas.microsoft.com/office/drawing/2014/main" id="{6D7F7CD5-3FCD-C7F7-C116-CBEA49170231}"/>
              </a:ext>
              <a:ext uri="{C183D7F6-B498-43B3-948B-1728B52AA6E4}">
                <adec:decorative xmlns:adec="http://schemas.microsoft.com/office/drawing/2017/decorative" val="1"/>
              </a:ext>
            </a:extLst>
          </p:cNvPr>
          <p:cNvSpPr/>
          <p:nvPr>
            <p:custDataLst>
              <p:tags r:id="rId6"/>
            </p:custDataLst>
          </p:nvPr>
        </p:nvSpPr>
        <p:spPr>
          <a:xfrm>
            <a:off x="-2540000" y="0"/>
            <a:ext cx="0" cy="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FI"/>
            </a:defPPr>
            <a:lvl1pPr marL="0" algn="l" defTabSz="1371600" rtl="0" eaLnBrk="1" latinLnBrk="0" hangingPunct="1">
              <a:defRPr sz="2700" kern="1200">
                <a:solidFill>
                  <a:schemeClr val="tx1"/>
                </a:solidFill>
                <a:latin typeface="+mn-lt"/>
                <a:ea typeface="+mn-ea"/>
                <a:cs typeface="+mn-cs"/>
              </a:defRPr>
            </a:lvl1pPr>
            <a:lvl2pPr marL="685800" algn="l" defTabSz="1371600" rtl="0" eaLnBrk="1" latinLnBrk="0" hangingPunct="1">
              <a:defRPr sz="2700" kern="1200">
                <a:solidFill>
                  <a:schemeClr val="tx1"/>
                </a:solidFill>
                <a:latin typeface="+mn-lt"/>
                <a:ea typeface="+mn-ea"/>
                <a:cs typeface="+mn-cs"/>
              </a:defRPr>
            </a:lvl2pPr>
            <a:lvl3pPr marL="1371600" algn="l" defTabSz="1371600" rtl="0" eaLnBrk="1" latinLnBrk="0" hangingPunct="1">
              <a:defRPr sz="2700" kern="1200">
                <a:solidFill>
                  <a:schemeClr val="tx1"/>
                </a:solidFill>
                <a:latin typeface="+mn-lt"/>
                <a:ea typeface="+mn-ea"/>
                <a:cs typeface="+mn-cs"/>
              </a:defRPr>
            </a:lvl3pPr>
            <a:lvl4pPr marL="2057400" algn="l" defTabSz="1371600" rtl="0" eaLnBrk="1" latinLnBrk="0" hangingPunct="1">
              <a:defRPr sz="2700" kern="1200">
                <a:solidFill>
                  <a:schemeClr val="tx1"/>
                </a:solidFill>
                <a:latin typeface="+mn-lt"/>
                <a:ea typeface="+mn-ea"/>
                <a:cs typeface="+mn-cs"/>
              </a:defRPr>
            </a:lvl4pPr>
            <a:lvl5pPr marL="2743200" algn="l" defTabSz="1371600" rtl="0" eaLnBrk="1" latinLnBrk="0" hangingPunct="1">
              <a:defRPr sz="2700" kern="1200">
                <a:solidFill>
                  <a:schemeClr val="tx1"/>
                </a:solidFill>
                <a:latin typeface="+mn-lt"/>
                <a:ea typeface="+mn-ea"/>
                <a:cs typeface="+mn-cs"/>
              </a:defRPr>
            </a:lvl5pPr>
            <a:lvl6pPr marL="3429000" algn="l" defTabSz="1371600" rtl="0" eaLnBrk="1" latinLnBrk="0" hangingPunct="1">
              <a:defRPr sz="2700" kern="1200">
                <a:solidFill>
                  <a:schemeClr val="tx1"/>
                </a:solidFill>
                <a:latin typeface="+mn-lt"/>
                <a:ea typeface="+mn-ea"/>
                <a:cs typeface="+mn-cs"/>
              </a:defRPr>
            </a:lvl6pPr>
            <a:lvl7pPr marL="4114800" algn="l" defTabSz="1371600" rtl="0" eaLnBrk="1" latinLnBrk="0" hangingPunct="1">
              <a:defRPr sz="2700" kern="1200">
                <a:solidFill>
                  <a:schemeClr val="tx1"/>
                </a:solidFill>
                <a:latin typeface="+mn-lt"/>
                <a:ea typeface="+mn-ea"/>
                <a:cs typeface="+mn-cs"/>
              </a:defRPr>
            </a:lvl7pPr>
            <a:lvl8pPr marL="4800600" algn="l" defTabSz="1371600" rtl="0" eaLnBrk="1" latinLnBrk="0" hangingPunct="1">
              <a:defRPr sz="2700" kern="1200">
                <a:solidFill>
                  <a:schemeClr val="tx1"/>
                </a:solidFill>
                <a:latin typeface="+mn-lt"/>
                <a:ea typeface="+mn-ea"/>
                <a:cs typeface="+mn-cs"/>
              </a:defRPr>
            </a:lvl8pPr>
            <a:lvl9pPr marL="5486400" algn="l" defTabSz="1371600" rtl="0" eaLnBrk="1" latinLnBrk="0" hangingPunct="1">
              <a:defRPr sz="2700" kern="1200">
                <a:solidFill>
                  <a:schemeClr val="tx1"/>
                </a:solidFill>
                <a:latin typeface="+mn-lt"/>
                <a:ea typeface="+mn-ea"/>
                <a:cs typeface="+mn-cs"/>
              </a:defRPr>
            </a:lvl9pPr>
          </a:lstStyle>
          <a:p>
            <a:pPr algn="ctr"/>
            <a:endParaRPr lang="en-FI" sz="4050"/>
          </a:p>
        </p:txBody>
      </p:sp>
      <p:sp>
        <p:nvSpPr>
          <p:cNvPr id="7" name="Rectangle 6">
            <a:extLst>
              <a:ext uri="{FF2B5EF4-FFF2-40B4-BE49-F238E27FC236}">
                <a16:creationId xmlns:a16="http://schemas.microsoft.com/office/drawing/2014/main" id="{0B62CD57-B2E9-F4BD-279D-974AA1F84153}"/>
              </a:ext>
              <a:ext uri="{C183D7F6-B498-43B3-948B-1728B52AA6E4}">
                <adec:decorative xmlns:adec="http://schemas.microsoft.com/office/drawing/2017/decorative" val="1"/>
              </a:ext>
            </a:extLst>
          </p:cNvPr>
          <p:cNvSpPr/>
          <p:nvPr>
            <p:custDataLst>
              <p:tags r:id="rId7"/>
            </p:custDataLst>
          </p:nvPr>
        </p:nvSpPr>
        <p:spPr>
          <a:xfrm>
            <a:off x="-2540000" y="571500"/>
            <a:ext cx="0" cy="0"/>
          </a:xfrm>
          <a:prstGeom prst="rect">
            <a:avLst/>
          </a:prstGeom>
        </p:spPr>
        <p:style>
          <a:lnRef idx="2">
            <a:schemeClr val="accent4">
              <a:shade val="15000"/>
            </a:schemeClr>
          </a:lnRef>
          <a:fillRef idx="1">
            <a:schemeClr val="accent4"/>
          </a:fillRef>
          <a:effectRef idx="0">
            <a:schemeClr val="accent4"/>
          </a:effectRef>
          <a:fontRef idx="minor">
            <a:schemeClr val="lt1"/>
          </a:fontRef>
        </p:style>
        <p:txBody>
          <a:bodyPr rtlCol="0" anchor="ctr"/>
          <a:lstStyle>
            <a:defPPr>
              <a:defRPr lang="en-FI"/>
            </a:defPPr>
            <a:lvl1pPr marL="0" algn="l" defTabSz="1371600" rtl="0" eaLnBrk="1" latinLnBrk="0" hangingPunct="1">
              <a:defRPr sz="2700" kern="1200">
                <a:solidFill>
                  <a:schemeClr val="tx1"/>
                </a:solidFill>
                <a:latin typeface="+mn-lt"/>
                <a:ea typeface="+mn-ea"/>
                <a:cs typeface="+mn-cs"/>
              </a:defRPr>
            </a:lvl1pPr>
            <a:lvl2pPr marL="685800" algn="l" defTabSz="1371600" rtl="0" eaLnBrk="1" latinLnBrk="0" hangingPunct="1">
              <a:defRPr sz="2700" kern="1200">
                <a:solidFill>
                  <a:schemeClr val="tx1"/>
                </a:solidFill>
                <a:latin typeface="+mn-lt"/>
                <a:ea typeface="+mn-ea"/>
                <a:cs typeface="+mn-cs"/>
              </a:defRPr>
            </a:lvl2pPr>
            <a:lvl3pPr marL="1371600" algn="l" defTabSz="1371600" rtl="0" eaLnBrk="1" latinLnBrk="0" hangingPunct="1">
              <a:defRPr sz="2700" kern="1200">
                <a:solidFill>
                  <a:schemeClr val="tx1"/>
                </a:solidFill>
                <a:latin typeface="+mn-lt"/>
                <a:ea typeface="+mn-ea"/>
                <a:cs typeface="+mn-cs"/>
              </a:defRPr>
            </a:lvl3pPr>
            <a:lvl4pPr marL="2057400" algn="l" defTabSz="1371600" rtl="0" eaLnBrk="1" latinLnBrk="0" hangingPunct="1">
              <a:defRPr sz="2700" kern="1200">
                <a:solidFill>
                  <a:schemeClr val="tx1"/>
                </a:solidFill>
                <a:latin typeface="+mn-lt"/>
                <a:ea typeface="+mn-ea"/>
                <a:cs typeface="+mn-cs"/>
              </a:defRPr>
            </a:lvl4pPr>
            <a:lvl5pPr marL="2743200" algn="l" defTabSz="1371600" rtl="0" eaLnBrk="1" latinLnBrk="0" hangingPunct="1">
              <a:defRPr sz="2700" kern="1200">
                <a:solidFill>
                  <a:schemeClr val="tx1"/>
                </a:solidFill>
                <a:latin typeface="+mn-lt"/>
                <a:ea typeface="+mn-ea"/>
                <a:cs typeface="+mn-cs"/>
              </a:defRPr>
            </a:lvl5pPr>
            <a:lvl6pPr marL="3429000" algn="l" defTabSz="1371600" rtl="0" eaLnBrk="1" latinLnBrk="0" hangingPunct="1">
              <a:defRPr sz="2700" kern="1200">
                <a:solidFill>
                  <a:schemeClr val="tx1"/>
                </a:solidFill>
                <a:latin typeface="+mn-lt"/>
                <a:ea typeface="+mn-ea"/>
                <a:cs typeface="+mn-cs"/>
              </a:defRPr>
            </a:lvl6pPr>
            <a:lvl7pPr marL="4114800" algn="l" defTabSz="1371600" rtl="0" eaLnBrk="1" latinLnBrk="0" hangingPunct="1">
              <a:defRPr sz="2700" kern="1200">
                <a:solidFill>
                  <a:schemeClr val="tx1"/>
                </a:solidFill>
                <a:latin typeface="+mn-lt"/>
                <a:ea typeface="+mn-ea"/>
                <a:cs typeface="+mn-cs"/>
              </a:defRPr>
            </a:lvl7pPr>
            <a:lvl8pPr marL="4800600" algn="l" defTabSz="1371600" rtl="0" eaLnBrk="1" latinLnBrk="0" hangingPunct="1">
              <a:defRPr sz="2700" kern="1200">
                <a:solidFill>
                  <a:schemeClr val="tx1"/>
                </a:solidFill>
                <a:latin typeface="+mn-lt"/>
                <a:ea typeface="+mn-ea"/>
                <a:cs typeface="+mn-cs"/>
              </a:defRPr>
            </a:lvl8pPr>
            <a:lvl9pPr marL="5486400" algn="l" defTabSz="1371600" rtl="0" eaLnBrk="1" latinLnBrk="0" hangingPunct="1">
              <a:defRPr sz="2700" kern="1200">
                <a:solidFill>
                  <a:schemeClr val="tx1"/>
                </a:solidFill>
                <a:latin typeface="+mn-lt"/>
                <a:ea typeface="+mn-ea"/>
                <a:cs typeface="+mn-cs"/>
              </a:defRPr>
            </a:lvl9pPr>
          </a:lstStyle>
          <a:p>
            <a:pPr algn="ctr"/>
            <a:endParaRPr lang="en-FI" sz="4050"/>
          </a:p>
        </p:txBody>
      </p:sp>
      <p:sp>
        <p:nvSpPr>
          <p:cNvPr id="8" name="Rectangle 7">
            <a:extLst>
              <a:ext uri="{FF2B5EF4-FFF2-40B4-BE49-F238E27FC236}">
                <a16:creationId xmlns:a16="http://schemas.microsoft.com/office/drawing/2014/main" id="{0E70DA46-7AE2-44B7-7C46-36BE5904F3BD}"/>
              </a:ext>
              <a:ext uri="{C183D7F6-B498-43B3-948B-1728B52AA6E4}">
                <adec:decorative xmlns:adec="http://schemas.microsoft.com/office/drawing/2017/decorative" val="1"/>
              </a:ext>
            </a:extLst>
          </p:cNvPr>
          <p:cNvSpPr/>
          <p:nvPr>
            <p:custDataLst>
              <p:tags r:id="rId8"/>
            </p:custDataLst>
          </p:nvPr>
        </p:nvSpPr>
        <p:spPr>
          <a:xfrm>
            <a:off x="-2540000" y="762000"/>
            <a:ext cx="0" cy="0"/>
          </a:xfrm>
          <a:prstGeom prst="rect">
            <a:avLst/>
          </a:prstGeom>
        </p:spPr>
        <p:style>
          <a:lnRef idx="2">
            <a:schemeClr val="accent5">
              <a:shade val="15000"/>
            </a:schemeClr>
          </a:lnRef>
          <a:fillRef idx="1">
            <a:schemeClr val="accent5"/>
          </a:fillRef>
          <a:effectRef idx="0">
            <a:schemeClr val="accent5"/>
          </a:effectRef>
          <a:fontRef idx="minor">
            <a:schemeClr val="lt1"/>
          </a:fontRef>
        </p:style>
        <p:txBody>
          <a:bodyPr rtlCol="0" anchor="ctr"/>
          <a:lstStyle>
            <a:defPPr>
              <a:defRPr lang="en-FI"/>
            </a:defPPr>
            <a:lvl1pPr marL="0" algn="l" defTabSz="1371600" rtl="0" eaLnBrk="1" latinLnBrk="0" hangingPunct="1">
              <a:defRPr sz="2700" kern="1200">
                <a:solidFill>
                  <a:schemeClr val="tx1"/>
                </a:solidFill>
                <a:latin typeface="+mn-lt"/>
                <a:ea typeface="+mn-ea"/>
                <a:cs typeface="+mn-cs"/>
              </a:defRPr>
            </a:lvl1pPr>
            <a:lvl2pPr marL="685800" algn="l" defTabSz="1371600" rtl="0" eaLnBrk="1" latinLnBrk="0" hangingPunct="1">
              <a:defRPr sz="2700" kern="1200">
                <a:solidFill>
                  <a:schemeClr val="tx1"/>
                </a:solidFill>
                <a:latin typeface="+mn-lt"/>
                <a:ea typeface="+mn-ea"/>
                <a:cs typeface="+mn-cs"/>
              </a:defRPr>
            </a:lvl2pPr>
            <a:lvl3pPr marL="1371600" algn="l" defTabSz="1371600" rtl="0" eaLnBrk="1" latinLnBrk="0" hangingPunct="1">
              <a:defRPr sz="2700" kern="1200">
                <a:solidFill>
                  <a:schemeClr val="tx1"/>
                </a:solidFill>
                <a:latin typeface="+mn-lt"/>
                <a:ea typeface="+mn-ea"/>
                <a:cs typeface="+mn-cs"/>
              </a:defRPr>
            </a:lvl3pPr>
            <a:lvl4pPr marL="2057400" algn="l" defTabSz="1371600" rtl="0" eaLnBrk="1" latinLnBrk="0" hangingPunct="1">
              <a:defRPr sz="2700" kern="1200">
                <a:solidFill>
                  <a:schemeClr val="tx1"/>
                </a:solidFill>
                <a:latin typeface="+mn-lt"/>
                <a:ea typeface="+mn-ea"/>
                <a:cs typeface="+mn-cs"/>
              </a:defRPr>
            </a:lvl4pPr>
            <a:lvl5pPr marL="2743200" algn="l" defTabSz="1371600" rtl="0" eaLnBrk="1" latinLnBrk="0" hangingPunct="1">
              <a:defRPr sz="2700" kern="1200">
                <a:solidFill>
                  <a:schemeClr val="tx1"/>
                </a:solidFill>
                <a:latin typeface="+mn-lt"/>
                <a:ea typeface="+mn-ea"/>
                <a:cs typeface="+mn-cs"/>
              </a:defRPr>
            </a:lvl5pPr>
            <a:lvl6pPr marL="3429000" algn="l" defTabSz="1371600" rtl="0" eaLnBrk="1" latinLnBrk="0" hangingPunct="1">
              <a:defRPr sz="2700" kern="1200">
                <a:solidFill>
                  <a:schemeClr val="tx1"/>
                </a:solidFill>
                <a:latin typeface="+mn-lt"/>
                <a:ea typeface="+mn-ea"/>
                <a:cs typeface="+mn-cs"/>
              </a:defRPr>
            </a:lvl6pPr>
            <a:lvl7pPr marL="4114800" algn="l" defTabSz="1371600" rtl="0" eaLnBrk="1" latinLnBrk="0" hangingPunct="1">
              <a:defRPr sz="2700" kern="1200">
                <a:solidFill>
                  <a:schemeClr val="tx1"/>
                </a:solidFill>
                <a:latin typeface="+mn-lt"/>
                <a:ea typeface="+mn-ea"/>
                <a:cs typeface="+mn-cs"/>
              </a:defRPr>
            </a:lvl7pPr>
            <a:lvl8pPr marL="4800600" algn="l" defTabSz="1371600" rtl="0" eaLnBrk="1" latinLnBrk="0" hangingPunct="1">
              <a:defRPr sz="2700" kern="1200">
                <a:solidFill>
                  <a:schemeClr val="tx1"/>
                </a:solidFill>
                <a:latin typeface="+mn-lt"/>
                <a:ea typeface="+mn-ea"/>
                <a:cs typeface="+mn-cs"/>
              </a:defRPr>
            </a:lvl8pPr>
            <a:lvl9pPr marL="5486400" algn="l" defTabSz="1371600" rtl="0" eaLnBrk="1" latinLnBrk="0" hangingPunct="1">
              <a:defRPr sz="2700" kern="1200">
                <a:solidFill>
                  <a:schemeClr val="tx1"/>
                </a:solidFill>
                <a:latin typeface="+mn-lt"/>
                <a:ea typeface="+mn-ea"/>
                <a:cs typeface="+mn-cs"/>
              </a:defRPr>
            </a:lvl9pPr>
          </a:lstStyle>
          <a:p>
            <a:pPr algn="ctr"/>
            <a:endParaRPr lang="en-FI" sz="4050"/>
          </a:p>
        </p:txBody>
      </p:sp>
      <p:sp>
        <p:nvSpPr>
          <p:cNvPr id="9" name="Rectangle 8">
            <a:extLst>
              <a:ext uri="{FF2B5EF4-FFF2-40B4-BE49-F238E27FC236}">
                <a16:creationId xmlns:a16="http://schemas.microsoft.com/office/drawing/2014/main" id="{2FA965C6-2143-8D42-170D-2D8FFD20C58E}"/>
              </a:ext>
              <a:ext uri="{C183D7F6-B498-43B3-948B-1728B52AA6E4}">
                <adec:decorative xmlns:adec="http://schemas.microsoft.com/office/drawing/2017/decorative" val="1"/>
              </a:ext>
            </a:extLst>
          </p:cNvPr>
          <p:cNvSpPr/>
          <p:nvPr>
            <p:custDataLst>
              <p:tags r:id="rId9"/>
            </p:custDataLst>
          </p:nvPr>
        </p:nvSpPr>
        <p:spPr>
          <a:xfrm>
            <a:off x="-2540000" y="952500"/>
            <a:ext cx="0" cy="0"/>
          </a:xfrm>
          <a:prstGeom prst="rect">
            <a:avLst/>
          </a:prstGeom>
        </p:spPr>
        <p:style>
          <a:lnRef idx="2">
            <a:schemeClr val="accent6">
              <a:shade val="15000"/>
            </a:schemeClr>
          </a:lnRef>
          <a:fillRef idx="1">
            <a:schemeClr val="accent6"/>
          </a:fillRef>
          <a:effectRef idx="0">
            <a:schemeClr val="accent6"/>
          </a:effectRef>
          <a:fontRef idx="minor">
            <a:schemeClr val="lt1"/>
          </a:fontRef>
        </p:style>
        <p:txBody>
          <a:bodyPr rtlCol="0" anchor="ctr"/>
          <a:lstStyle>
            <a:defPPr>
              <a:defRPr lang="en-FI"/>
            </a:defPPr>
            <a:lvl1pPr marL="0" algn="l" defTabSz="1371600" rtl="0" eaLnBrk="1" latinLnBrk="0" hangingPunct="1">
              <a:defRPr sz="2700" kern="1200">
                <a:solidFill>
                  <a:schemeClr val="tx1"/>
                </a:solidFill>
                <a:latin typeface="+mn-lt"/>
                <a:ea typeface="+mn-ea"/>
                <a:cs typeface="+mn-cs"/>
              </a:defRPr>
            </a:lvl1pPr>
            <a:lvl2pPr marL="685800" algn="l" defTabSz="1371600" rtl="0" eaLnBrk="1" latinLnBrk="0" hangingPunct="1">
              <a:defRPr sz="2700" kern="1200">
                <a:solidFill>
                  <a:schemeClr val="tx1"/>
                </a:solidFill>
                <a:latin typeface="+mn-lt"/>
                <a:ea typeface="+mn-ea"/>
                <a:cs typeface="+mn-cs"/>
              </a:defRPr>
            </a:lvl2pPr>
            <a:lvl3pPr marL="1371600" algn="l" defTabSz="1371600" rtl="0" eaLnBrk="1" latinLnBrk="0" hangingPunct="1">
              <a:defRPr sz="2700" kern="1200">
                <a:solidFill>
                  <a:schemeClr val="tx1"/>
                </a:solidFill>
                <a:latin typeface="+mn-lt"/>
                <a:ea typeface="+mn-ea"/>
                <a:cs typeface="+mn-cs"/>
              </a:defRPr>
            </a:lvl3pPr>
            <a:lvl4pPr marL="2057400" algn="l" defTabSz="1371600" rtl="0" eaLnBrk="1" latinLnBrk="0" hangingPunct="1">
              <a:defRPr sz="2700" kern="1200">
                <a:solidFill>
                  <a:schemeClr val="tx1"/>
                </a:solidFill>
                <a:latin typeface="+mn-lt"/>
                <a:ea typeface="+mn-ea"/>
                <a:cs typeface="+mn-cs"/>
              </a:defRPr>
            </a:lvl4pPr>
            <a:lvl5pPr marL="2743200" algn="l" defTabSz="1371600" rtl="0" eaLnBrk="1" latinLnBrk="0" hangingPunct="1">
              <a:defRPr sz="2700" kern="1200">
                <a:solidFill>
                  <a:schemeClr val="tx1"/>
                </a:solidFill>
                <a:latin typeface="+mn-lt"/>
                <a:ea typeface="+mn-ea"/>
                <a:cs typeface="+mn-cs"/>
              </a:defRPr>
            </a:lvl5pPr>
            <a:lvl6pPr marL="3429000" algn="l" defTabSz="1371600" rtl="0" eaLnBrk="1" latinLnBrk="0" hangingPunct="1">
              <a:defRPr sz="2700" kern="1200">
                <a:solidFill>
                  <a:schemeClr val="tx1"/>
                </a:solidFill>
                <a:latin typeface="+mn-lt"/>
                <a:ea typeface="+mn-ea"/>
                <a:cs typeface="+mn-cs"/>
              </a:defRPr>
            </a:lvl6pPr>
            <a:lvl7pPr marL="4114800" algn="l" defTabSz="1371600" rtl="0" eaLnBrk="1" latinLnBrk="0" hangingPunct="1">
              <a:defRPr sz="2700" kern="1200">
                <a:solidFill>
                  <a:schemeClr val="tx1"/>
                </a:solidFill>
                <a:latin typeface="+mn-lt"/>
                <a:ea typeface="+mn-ea"/>
                <a:cs typeface="+mn-cs"/>
              </a:defRPr>
            </a:lvl7pPr>
            <a:lvl8pPr marL="4800600" algn="l" defTabSz="1371600" rtl="0" eaLnBrk="1" latinLnBrk="0" hangingPunct="1">
              <a:defRPr sz="2700" kern="1200">
                <a:solidFill>
                  <a:schemeClr val="tx1"/>
                </a:solidFill>
                <a:latin typeface="+mn-lt"/>
                <a:ea typeface="+mn-ea"/>
                <a:cs typeface="+mn-cs"/>
              </a:defRPr>
            </a:lvl8pPr>
            <a:lvl9pPr marL="5486400" algn="l" defTabSz="1371600" rtl="0" eaLnBrk="1" latinLnBrk="0" hangingPunct="1">
              <a:defRPr sz="2700" kern="1200">
                <a:solidFill>
                  <a:schemeClr val="tx1"/>
                </a:solidFill>
                <a:latin typeface="+mn-lt"/>
                <a:ea typeface="+mn-ea"/>
                <a:cs typeface="+mn-cs"/>
              </a:defRPr>
            </a:lvl9pPr>
          </a:lstStyle>
          <a:p>
            <a:pPr algn="ctr"/>
            <a:endParaRPr lang="en-FI" sz="4050"/>
          </a:p>
        </p:txBody>
      </p:sp>
      <p:sp>
        <p:nvSpPr>
          <p:cNvPr id="10" name="Rounded Rectangle 9">
            <a:extLst>
              <a:ext uri="{FF2B5EF4-FFF2-40B4-BE49-F238E27FC236}">
                <a16:creationId xmlns:a16="http://schemas.microsoft.com/office/drawing/2014/main" id="{D5E6A1A3-1B5D-4196-84F8-73FABE896F1C}"/>
              </a:ext>
            </a:extLst>
          </p:cNvPr>
          <p:cNvSpPr/>
          <p:nvPr>
            <p:custDataLst>
              <p:tags r:id="rId10"/>
            </p:custDataLst>
          </p:nvPr>
        </p:nvSpPr>
        <p:spPr>
          <a:xfrm>
            <a:off x="63500" y="63500"/>
            <a:ext cx="2032000" cy="3810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lIns="0" tIns="0" rIns="0" bIns="0" rtlCol="0" anchor="ctr" anchorCtr="1"/>
          <a:lstStyle/>
          <a:p>
            <a:pPr algn="l"/>
            <a:r>
              <a:rPr lang="en-GB"/>
              <a:t>7/7</a:t>
            </a:r>
          </a:p>
        </p:txBody>
      </p:sp>
      <p:sp>
        <p:nvSpPr>
          <p:cNvPr id="11" name="Rounded Rectangle 10">
            <a:extLst>
              <a:ext uri="{FF2B5EF4-FFF2-40B4-BE49-F238E27FC236}">
                <a16:creationId xmlns:a16="http://schemas.microsoft.com/office/drawing/2014/main" id="{CA2BBE87-06AA-4693-893F-AB3E2547E7A3}"/>
              </a:ext>
              <a:ext uri="{C183D7F6-B498-43B3-948B-1728B52AA6E4}">
                <adec:decorative xmlns:adec="http://schemas.microsoft.com/office/drawing/2017/decorative" val="1"/>
              </a:ext>
            </a:extLst>
          </p:cNvPr>
          <p:cNvSpPr/>
          <p:nvPr>
            <p:custDataLst>
              <p:tags r:id="rId11"/>
            </p:custDataLst>
          </p:nvPr>
        </p:nvSpPr>
        <p:spPr>
          <a:xfrm>
            <a:off x="16192500" y="63500"/>
            <a:ext cx="2032000" cy="3810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lIns="0" tIns="0" rIns="0" bIns="0" rtlCol="0" anchor="ctr" anchorCtr="1"/>
          <a:lstStyle/>
          <a:p>
            <a:pPr algn="l"/>
            <a:r>
              <a:rPr lang="en-GB"/>
              <a:t>Question slide</a:t>
            </a:r>
          </a:p>
        </p:txBody>
      </p:sp>
      <p:sp>
        <p:nvSpPr>
          <p:cNvPr id="12" name="Snip Same Side Corner Rectangle 11">
            <a:extLst>
              <a:ext uri="{FF2B5EF4-FFF2-40B4-BE49-F238E27FC236}">
                <a16:creationId xmlns:a16="http://schemas.microsoft.com/office/drawing/2014/main" id="{3E23D92A-F6B9-49C6-A7C1-0CE569A1CF3C}"/>
              </a:ext>
              <a:ext uri="{C183D7F6-B498-43B3-948B-1728B52AA6E4}">
                <adec:decorative xmlns:adec="http://schemas.microsoft.com/office/drawing/2017/decorative" val="1"/>
              </a:ext>
            </a:extLst>
          </p:cNvPr>
          <p:cNvSpPr/>
          <p:nvPr>
            <p:custDataLst>
              <p:tags r:id="rId12"/>
            </p:custDataLst>
          </p:nvPr>
        </p:nvSpPr>
        <p:spPr>
          <a:xfrm>
            <a:off x="165100" y="254000"/>
            <a:ext cx="177800" cy="127000"/>
          </a:xfrm>
          <a:prstGeom prst="snip2SameRect">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3" name="Oval 12">
            <a:extLst>
              <a:ext uri="{FF2B5EF4-FFF2-40B4-BE49-F238E27FC236}">
                <a16:creationId xmlns:a16="http://schemas.microsoft.com/office/drawing/2014/main" id="{5C735430-A836-47EF-B8C3-C645283C0B7C}"/>
              </a:ext>
              <a:ext uri="{C183D7F6-B498-43B3-948B-1728B52AA6E4}">
                <adec:decorative xmlns:adec="http://schemas.microsoft.com/office/drawing/2017/decorative" val="1"/>
              </a:ext>
            </a:extLst>
          </p:cNvPr>
          <p:cNvSpPr/>
          <p:nvPr>
            <p:custDataLst>
              <p:tags r:id="rId13"/>
            </p:custDataLst>
          </p:nvPr>
        </p:nvSpPr>
        <p:spPr>
          <a:xfrm>
            <a:off x="190500" y="127000"/>
            <a:ext cx="127000" cy="127000"/>
          </a:xfrm>
          <a:prstGeom prst="ellipse">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4" name="Oval 13">
            <a:extLst>
              <a:ext uri="{FF2B5EF4-FFF2-40B4-BE49-F238E27FC236}">
                <a16:creationId xmlns:a16="http://schemas.microsoft.com/office/drawing/2014/main" id="{099671D0-0C22-4D1D-8B7D-AF4528A69E7B}"/>
              </a:ext>
              <a:ext uri="{C183D7F6-B498-43B3-948B-1728B52AA6E4}">
                <adec:decorative xmlns:adec="http://schemas.microsoft.com/office/drawing/2017/decorative" val="1"/>
              </a:ext>
            </a:extLst>
          </p:cNvPr>
          <p:cNvSpPr/>
          <p:nvPr>
            <p:custDataLst>
              <p:tags r:id="rId14"/>
            </p:custDataLst>
          </p:nvPr>
        </p:nvSpPr>
        <p:spPr>
          <a:xfrm>
            <a:off x="17437100" y="9436100"/>
            <a:ext cx="762000" cy="762000"/>
          </a:xfrm>
          <a:prstGeom prst="ellipse">
            <a:avLst/>
          </a:prstGeom>
          <a:solidFill>
            <a:srgbClr val="4F81BD">
              <a:alpha val="0"/>
              <a:alpha val="0"/>
              <a:alpha val="0"/>
              <a:alpha val="0"/>
              <a:alpha val="0"/>
              <a:alpha val="0"/>
              <a:alpha val="0"/>
              <a:alpha val="0"/>
              <a:alpha val="0"/>
              <a:alpha val="0"/>
              <a:alpha val="0"/>
              <a:alpha val="0"/>
              <a:alpha val="0"/>
              <a:alpha val="0"/>
              <a:alpha val="0"/>
              <a:alpha val="0"/>
            </a:srgbClr>
          </a:solidFill>
          <a:ln w="25400" cap="flat" cmpd="sng" algn="ctr">
            <a:solidFill>
              <a:srgbClr val="4F81BD">
                <a:shade val="15000"/>
                <a:alpha val="0"/>
                <a:alpha val="0"/>
                <a:alpha val="0"/>
                <a:alpha val="0"/>
                <a:alpha val="0"/>
                <a:alpha val="0"/>
                <a:alpha val="0"/>
                <a:alpha val="0"/>
                <a:alpha val="0"/>
                <a:alpha val="0"/>
                <a:alpha val="0"/>
                <a:alpha val="0"/>
                <a:alpha val="0"/>
                <a:alpha val="0"/>
                <a:alpha val="0"/>
                <a:alpha val="0"/>
              </a:srgbClr>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lIns="0" rIns="0" rtlCol="0" anchor="ctr" anchorCtr="1"/>
          <a:lstStyle/>
          <a:p>
            <a:pPr algn="l"/>
            <a:endParaRPr lang="en-GB"/>
          </a:p>
        </p:txBody>
      </p:sp>
      <p:sp>
        <p:nvSpPr>
          <p:cNvPr id="15" name="TextBox 14">
            <a:extLst>
              <a:ext uri="{FF2B5EF4-FFF2-40B4-BE49-F238E27FC236}">
                <a16:creationId xmlns:a16="http://schemas.microsoft.com/office/drawing/2014/main" id="{A925D41E-114B-4862-ADEA-63FA36D1A35D}"/>
              </a:ext>
            </a:extLst>
          </p:cNvPr>
          <p:cNvSpPr txBox="1"/>
          <p:nvPr>
            <p:custDataLst>
              <p:tags r:id="rId15"/>
            </p:custDataLst>
          </p:nvPr>
        </p:nvSpPr>
        <p:spPr>
          <a:xfrm>
            <a:off x="5143500" y="88900"/>
            <a:ext cx="2413000" cy="381000"/>
          </a:xfrm>
          <a:prstGeom prst="rect">
            <a:avLst/>
          </a:prstGeom>
          <a:noFill/>
        </p:spPr>
        <p:txBody>
          <a:bodyPr vertOverflow="overflow" vert="horz" wrap="square" rtlCol="0" anchor="t">
            <a:spAutoFit/>
          </a:bodyPr>
          <a:lstStyle/>
          <a:p>
            <a:pPr algn="l"/>
            <a:r>
              <a:rPr lang="en-GB"/>
              <a:t>Join at: </a:t>
            </a:r>
            <a:r>
              <a:rPr lang="en-GB" b="1"/>
              <a:t>vevox.app</a:t>
            </a:r>
            <a:endParaRPr lang="en-GB"/>
          </a:p>
        </p:txBody>
      </p:sp>
      <p:sp>
        <p:nvSpPr>
          <p:cNvPr id="16" name="TextBox 15">
            <a:extLst>
              <a:ext uri="{FF2B5EF4-FFF2-40B4-BE49-F238E27FC236}">
                <a16:creationId xmlns:a16="http://schemas.microsoft.com/office/drawing/2014/main" id="{8F7C2541-0E21-4943-8B67-24D64AFE7466}"/>
              </a:ext>
            </a:extLst>
          </p:cNvPr>
          <p:cNvSpPr txBox="1"/>
          <p:nvPr>
            <p:custDataLst>
              <p:tags r:id="rId16"/>
            </p:custDataLst>
          </p:nvPr>
        </p:nvSpPr>
        <p:spPr>
          <a:xfrm>
            <a:off x="9525000" y="101600"/>
            <a:ext cx="2413000" cy="381000"/>
          </a:xfrm>
          <a:prstGeom prst="rect">
            <a:avLst/>
          </a:prstGeom>
          <a:noFill/>
        </p:spPr>
        <p:txBody>
          <a:bodyPr vertOverflow="overflow" vert="horz" wrap="square" rtlCol="0" anchor="t">
            <a:spAutoFit/>
          </a:bodyPr>
          <a:lstStyle/>
          <a:p>
            <a:pPr algn="l"/>
            <a:r>
              <a:rPr lang="en-GB"/>
              <a:t>ID: </a:t>
            </a:r>
            <a:r>
              <a:rPr lang="en-GB" b="1"/>
              <a:t>191-103-594</a:t>
            </a:r>
            <a:endParaRPr lang="en-GB"/>
          </a:p>
        </p:txBody>
      </p:sp>
      <p:sp>
        <p:nvSpPr>
          <p:cNvPr id="17" name="Rectangle 16">
            <a:extLst>
              <a:ext uri="{FF2B5EF4-FFF2-40B4-BE49-F238E27FC236}">
                <a16:creationId xmlns:a16="http://schemas.microsoft.com/office/drawing/2014/main" id="{BC1CB9B0-F092-481F-8364-7B6ABB590736}"/>
              </a:ext>
              <a:ext uri="{C183D7F6-B498-43B3-948B-1728B52AA6E4}">
                <adec:decorative xmlns:adec="http://schemas.microsoft.com/office/drawing/2017/decorative" val="1"/>
              </a:ext>
            </a:extLst>
          </p:cNvPr>
          <p:cNvSpPr/>
          <p:nvPr>
            <p:custDataLst>
              <p:tags r:id="rId17"/>
            </p:custDataLst>
          </p:nvPr>
        </p:nvSpPr>
        <p:spPr>
          <a:xfrm>
            <a:off x="1257300" y="2697480"/>
            <a:ext cx="15773400" cy="6644640"/>
          </a:xfrm>
          <a:prstGeom prst="rect">
            <a:avLst/>
          </a:prstGeom>
          <a:solidFill>
            <a:srgbClr val="4F81BD">
              <a:alpha val="0"/>
            </a:srgbClr>
          </a:solidFill>
          <a:ln w="12700" cap="flat" cmpd="sng" algn="ctr">
            <a:noFill/>
            <a:prstDash val="dash"/>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8" name="Freeform 2">
            <a:extLst>
              <a:ext uri="{FF2B5EF4-FFF2-40B4-BE49-F238E27FC236}">
                <a16:creationId xmlns:a16="http://schemas.microsoft.com/office/drawing/2014/main" id="{D0AFB734-99A9-17B7-2B9E-CB7572777D53}"/>
              </a:ext>
            </a:extLst>
          </p:cNvPr>
          <p:cNvSpPr/>
          <p:nvPr/>
        </p:nvSpPr>
        <p:spPr>
          <a:xfrm rot="-6723923">
            <a:off x="13666568" y="-2297777"/>
            <a:ext cx="6274865" cy="4114800"/>
          </a:xfrm>
          <a:custGeom>
            <a:avLst/>
            <a:gdLst/>
            <a:ahLst/>
            <a:cxnLst/>
            <a:rect l="l" t="t" r="r" b="b"/>
            <a:pathLst>
              <a:path w="6274865" h="4114800">
                <a:moveTo>
                  <a:pt x="0" y="0"/>
                </a:moveTo>
                <a:lnTo>
                  <a:pt x="6274865" y="0"/>
                </a:lnTo>
                <a:lnTo>
                  <a:pt x="6274865" y="4114800"/>
                </a:lnTo>
                <a:lnTo>
                  <a:pt x="0" y="4114800"/>
                </a:lnTo>
                <a:lnTo>
                  <a:pt x="0" y="0"/>
                </a:lnTo>
                <a:close/>
              </a:path>
            </a:pathLst>
          </a:custGeom>
          <a:blipFill>
            <a:blip r:embed="rId19">
              <a:extLst>
                <a:ext uri="{96DAC541-7B7A-43D3-8B79-37D633B846F1}">
                  <asvg:svgBlip xmlns:asvg="http://schemas.microsoft.com/office/drawing/2016/SVG/main" r:embed="rId20"/>
                </a:ext>
              </a:extLst>
            </a:blip>
            <a:stretch>
              <a:fillRect/>
            </a:stretch>
          </a:blipFill>
          <a:ln cap="sq">
            <a:noFill/>
            <a:prstDash val="solid"/>
            <a:miter/>
          </a:ln>
        </p:spPr>
        <p:txBody>
          <a:bodyPr/>
          <a:lstStyle/>
          <a:p>
            <a:endParaRPr lang="en-GB"/>
          </a:p>
        </p:txBody>
      </p:sp>
    </p:spTree>
    <p:custDataLst>
      <p:tags r:id="rId1"/>
    </p:custDataLst>
    <p:extLst>
      <p:ext uri="{BB962C8B-B14F-4D97-AF65-F5344CB8AC3E}">
        <p14:creationId xmlns:p14="http://schemas.microsoft.com/office/powerpoint/2010/main" val="163537745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65432C-6EE4-3A48-B260-083AF2E7E36A}"/>
              </a:ext>
              <a:ext uri="{C183D7F6-B498-43B3-948B-1728B52AA6E4}">
                <adec:decorative xmlns:adec="http://schemas.microsoft.com/office/drawing/2017/decorative" val="1"/>
              </a:ext>
            </a:extLst>
          </p:cNvPr>
          <p:cNvSpPr>
            <a:spLocks noGrp="1"/>
          </p:cNvSpPr>
          <p:nvPr>
            <p:ph type="title"/>
            <p:custDataLst>
              <p:tags r:id="rId2"/>
            </p:custDataLst>
          </p:nvPr>
        </p:nvSpPr>
        <p:spPr/>
        <p:txBody>
          <a:bodyPr/>
          <a:lstStyle>
            <a:defPPr>
              <a:defRPr lang="en-FI"/>
            </a:defPPr>
            <a:lvl1pPr marL="0" algn="l" defTabSz="1371600" rtl="0" eaLnBrk="1" latinLnBrk="0" hangingPunct="1">
              <a:defRPr sz="2700" kern="1200">
                <a:solidFill>
                  <a:schemeClr val="tx1"/>
                </a:solidFill>
                <a:latin typeface="+mn-lt"/>
                <a:ea typeface="+mn-ea"/>
                <a:cs typeface="+mn-cs"/>
              </a:defRPr>
            </a:lvl1pPr>
            <a:lvl2pPr marL="685800" algn="l" defTabSz="1371600" rtl="0" eaLnBrk="1" latinLnBrk="0" hangingPunct="1">
              <a:defRPr sz="2700" kern="1200">
                <a:solidFill>
                  <a:schemeClr val="tx1"/>
                </a:solidFill>
                <a:latin typeface="+mn-lt"/>
                <a:ea typeface="+mn-ea"/>
                <a:cs typeface="+mn-cs"/>
              </a:defRPr>
            </a:lvl2pPr>
            <a:lvl3pPr marL="1371600" algn="l" defTabSz="1371600" rtl="0" eaLnBrk="1" latinLnBrk="0" hangingPunct="1">
              <a:defRPr sz="2700" kern="1200">
                <a:solidFill>
                  <a:schemeClr val="tx1"/>
                </a:solidFill>
                <a:latin typeface="+mn-lt"/>
                <a:ea typeface="+mn-ea"/>
                <a:cs typeface="+mn-cs"/>
              </a:defRPr>
            </a:lvl3pPr>
            <a:lvl4pPr marL="2057400" algn="l" defTabSz="1371600" rtl="0" eaLnBrk="1" latinLnBrk="0" hangingPunct="1">
              <a:defRPr sz="2700" kern="1200">
                <a:solidFill>
                  <a:schemeClr val="tx1"/>
                </a:solidFill>
                <a:latin typeface="+mn-lt"/>
                <a:ea typeface="+mn-ea"/>
                <a:cs typeface="+mn-cs"/>
              </a:defRPr>
            </a:lvl4pPr>
            <a:lvl5pPr marL="2743200" algn="l" defTabSz="1371600" rtl="0" eaLnBrk="1" latinLnBrk="0" hangingPunct="1">
              <a:defRPr sz="2700" kern="1200">
                <a:solidFill>
                  <a:schemeClr val="tx1"/>
                </a:solidFill>
                <a:latin typeface="+mn-lt"/>
                <a:ea typeface="+mn-ea"/>
                <a:cs typeface="+mn-cs"/>
              </a:defRPr>
            </a:lvl5pPr>
            <a:lvl6pPr marL="3429000" algn="l" defTabSz="1371600" rtl="0" eaLnBrk="1" latinLnBrk="0" hangingPunct="1">
              <a:defRPr sz="2700" kern="1200">
                <a:solidFill>
                  <a:schemeClr val="tx1"/>
                </a:solidFill>
                <a:latin typeface="+mn-lt"/>
                <a:ea typeface="+mn-ea"/>
                <a:cs typeface="+mn-cs"/>
              </a:defRPr>
            </a:lvl6pPr>
            <a:lvl7pPr marL="4114800" algn="l" defTabSz="1371600" rtl="0" eaLnBrk="1" latinLnBrk="0" hangingPunct="1">
              <a:defRPr sz="2700" kern="1200">
                <a:solidFill>
                  <a:schemeClr val="tx1"/>
                </a:solidFill>
                <a:latin typeface="+mn-lt"/>
                <a:ea typeface="+mn-ea"/>
                <a:cs typeface="+mn-cs"/>
              </a:defRPr>
            </a:lvl7pPr>
            <a:lvl8pPr marL="4800600" algn="l" defTabSz="1371600" rtl="0" eaLnBrk="1" latinLnBrk="0" hangingPunct="1">
              <a:defRPr sz="2700" kern="1200">
                <a:solidFill>
                  <a:schemeClr val="tx1"/>
                </a:solidFill>
                <a:latin typeface="+mn-lt"/>
                <a:ea typeface="+mn-ea"/>
                <a:cs typeface="+mn-cs"/>
              </a:defRPr>
            </a:lvl8pPr>
            <a:lvl9pPr marL="5486400" algn="l" defTabSz="1371600" rtl="0" eaLnBrk="1" latinLnBrk="0" hangingPunct="1">
              <a:defRPr sz="2700" kern="1200">
                <a:solidFill>
                  <a:schemeClr val="tx1"/>
                </a:solidFill>
                <a:latin typeface="+mn-lt"/>
                <a:ea typeface="+mn-ea"/>
                <a:cs typeface="+mn-cs"/>
              </a:defRPr>
            </a:lvl9pPr>
          </a:lstStyle>
          <a:p>
            <a:r>
              <a:rPr lang="en-GB"/>
              <a:t>What does sustainability mean to you?</a:t>
            </a:r>
            <a:endParaRPr lang="en-FI"/>
          </a:p>
        </p:txBody>
      </p:sp>
      <p:sp>
        <p:nvSpPr>
          <p:cNvPr id="3" name="Content Placeholder 2">
            <a:extLst>
              <a:ext uri="{FF2B5EF4-FFF2-40B4-BE49-F238E27FC236}">
                <a16:creationId xmlns:a16="http://schemas.microsoft.com/office/drawing/2014/main" id="{69BB87DD-025D-AE43-4A03-910135B61E5D}"/>
              </a:ext>
              <a:ext uri="{C183D7F6-B498-43B3-948B-1728B52AA6E4}">
                <adec:decorative xmlns:adec="http://schemas.microsoft.com/office/drawing/2017/decorative" val="1"/>
              </a:ext>
            </a:extLst>
          </p:cNvPr>
          <p:cNvSpPr>
            <a:spLocks noGrp="1"/>
          </p:cNvSpPr>
          <p:nvPr>
            <p:ph sz="quarter" idx="13"/>
            <p:custDataLst>
              <p:tags r:id="rId3"/>
            </p:custDataLst>
          </p:nvPr>
        </p:nvSpPr>
        <p:spPr/>
        <p:txBody>
          <a:bodyPr/>
          <a:lstStyle>
            <a:defPPr>
              <a:defRPr lang="en-FI"/>
            </a:defPPr>
            <a:lvl1pPr marL="0" algn="l" defTabSz="1371600" rtl="0" eaLnBrk="1" latinLnBrk="0" hangingPunct="1">
              <a:defRPr sz="2700" kern="1200">
                <a:solidFill>
                  <a:schemeClr val="tx1"/>
                </a:solidFill>
                <a:latin typeface="+mn-lt"/>
                <a:ea typeface="+mn-ea"/>
                <a:cs typeface="+mn-cs"/>
              </a:defRPr>
            </a:lvl1pPr>
            <a:lvl2pPr marL="685800" algn="l" defTabSz="1371600" rtl="0" eaLnBrk="1" latinLnBrk="0" hangingPunct="1">
              <a:defRPr sz="2700" kern="1200">
                <a:solidFill>
                  <a:schemeClr val="tx1"/>
                </a:solidFill>
                <a:latin typeface="+mn-lt"/>
                <a:ea typeface="+mn-ea"/>
                <a:cs typeface="+mn-cs"/>
              </a:defRPr>
            </a:lvl2pPr>
            <a:lvl3pPr marL="1371600" algn="l" defTabSz="1371600" rtl="0" eaLnBrk="1" latinLnBrk="0" hangingPunct="1">
              <a:defRPr sz="2700" kern="1200">
                <a:solidFill>
                  <a:schemeClr val="tx1"/>
                </a:solidFill>
                <a:latin typeface="+mn-lt"/>
                <a:ea typeface="+mn-ea"/>
                <a:cs typeface="+mn-cs"/>
              </a:defRPr>
            </a:lvl3pPr>
            <a:lvl4pPr marL="2057400" algn="l" defTabSz="1371600" rtl="0" eaLnBrk="1" latinLnBrk="0" hangingPunct="1">
              <a:defRPr sz="2700" kern="1200">
                <a:solidFill>
                  <a:schemeClr val="tx1"/>
                </a:solidFill>
                <a:latin typeface="+mn-lt"/>
                <a:ea typeface="+mn-ea"/>
                <a:cs typeface="+mn-cs"/>
              </a:defRPr>
            </a:lvl4pPr>
            <a:lvl5pPr marL="2743200" algn="l" defTabSz="1371600" rtl="0" eaLnBrk="1" latinLnBrk="0" hangingPunct="1">
              <a:defRPr sz="2700" kern="1200">
                <a:solidFill>
                  <a:schemeClr val="tx1"/>
                </a:solidFill>
                <a:latin typeface="+mn-lt"/>
                <a:ea typeface="+mn-ea"/>
                <a:cs typeface="+mn-cs"/>
              </a:defRPr>
            </a:lvl5pPr>
            <a:lvl6pPr marL="3429000" algn="l" defTabSz="1371600" rtl="0" eaLnBrk="1" latinLnBrk="0" hangingPunct="1">
              <a:defRPr sz="2700" kern="1200">
                <a:solidFill>
                  <a:schemeClr val="tx1"/>
                </a:solidFill>
                <a:latin typeface="+mn-lt"/>
                <a:ea typeface="+mn-ea"/>
                <a:cs typeface="+mn-cs"/>
              </a:defRPr>
            </a:lvl6pPr>
            <a:lvl7pPr marL="4114800" algn="l" defTabSz="1371600" rtl="0" eaLnBrk="1" latinLnBrk="0" hangingPunct="1">
              <a:defRPr sz="2700" kern="1200">
                <a:solidFill>
                  <a:schemeClr val="tx1"/>
                </a:solidFill>
                <a:latin typeface="+mn-lt"/>
                <a:ea typeface="+mn-ea"/>
                <a:cs typeface="+mn-cs"/>
              </a:defRPr>
            </a:lvl7pPr>
            <a:lvl8pPr marL="4800600" algn="l" defTabSz="1371600" rtl="0" eaLnBrk="1" latinLnBrk="0" hangingPunct="1">
              <a:defRPr sz="2700" kern="1200">
                <a:solidFill>
                  <a:schemeClr val="tx1"/>
                </a:solidFill>
                <a:latin typeface="+mn-lt"/>
                <a:ea typeface="+mn-ea"/>
                <a:cs typeface="+mn-cs"/>
              </a:defRPr>
            </a:lvl8pPr>
            <a:lvl9pPr marL="5486400" algn="l" defTabSz="1371600" rtl="0" eaLnBrk="1" latinLnBrk="0" hangingPunct="1">
              <a:defRPr sz="2700" kern="1200">
                <a:solidFill>
                  <a:schemeClr val="tx1"/>
                </a:solidFill>
                <a:latin typeface="+mn-lt"/>
                <a:ea typeface="+mn-ea"/>
                <a:cs typeface="+mn-cs"/>
              </a:defRPr>
            </a:lvl9pPr>
          </a:lstStyle>
          <a:p>
            <a:pPr marL="0" indent="0">
              <a:buNone/>
            </a:pPr>
            <a:r>
              <a:rPr lang="en-FI"/>
              <a:t> </a:t>
            </a:r>
          </a:p>
        </p:txBody>
      </p:sp>
      <p:sp>
        <p:nvSpPr>
          <p:cNvPr id="4" name="Rectangle 3">
            <a:extLst>
              <a:ext uri="{FF2B5EF4-FFF2-40B4-BE49-F238E27FC236}">
                <a16:creationId xmlns:a16="http://schemas.microsoft.com/office/drawing/2014/main" id="{2027D873-2C0C-2FAE-C285-94FF890F42D0}"/>
              </a:ext>
              <a:ext uri="{C183D7F6-B498-43B3-948B-1728B52AA6E4}">
                <adec:decorative xmlns:adec="http://schemas.microsoft.com/office/drawing/2017/decorative" val="1"/>
              </a:ext>
            </a:extLst>
          </p:cNvPr>
          <p:cNvSpPr/>
          <p:nvPr>
            <p:custDataLst>
              <p:tags r:id="rId4"/>
            </p:custDataLst>
          </p:nvPr>
        </p:nvSpPr>
        <p:spPr>
          <a:xfrm>
            <a:off x="-2540000" y="190500"/>
            <a:ext cx="0" cy="0"/>
          </a:xfrm>
          <a:prstGeom prst="rect">
            <a:avLst/>
          </a:prstGeom>
        </p:spPr>
        <p:style>
          <a:lnRef idx="2">
            <a:schemeClr val="accent2">
              <a:shade val="15000"/>
            </a:schemeClr>
          </a:lnRef>
          <a:fillRef idx="1">
            <a:schemeClr val="accent2"/>
          </a:fillRef>
          <a:effectRef idx="0">
            <a:schemeClr val="accent2"/>
          </a:effectRef>
          <a:fontRef idx="minor">
            <a:schemeClr val="lt1"/>
          </a:fontRef>
        </p:style>
        <p:txBody>
          <a:bodyPr rtlCol="0" anchor="ctr"/>
          <a:lstStyle>
            <a:defPPr>
              <a:defRPr lang="en-FI"/>
            </a:defPPr>
            <a:lvl1pPr marL="0" algn="l" defTabSz="1371600" rtl="0" eaLnBrk="1" latinLnBrk="0" hangingPunct="1">
              <a:defRPr sz="2700" kern="1200">
                <a:solidFill>
                  <a:schemeClr val="tx1"/>
                </a:solidFill>
                <a:latin typeface="+mn-lt"/>
                <a:ea typeface="+mn-ea"/>
                <a:cs typeface="+mn-cs"/>
              </a:defRPr>
            </a:lvl1pPr>
            <a:lvl2pPr marL="685800" algn="l" defTabSz="1371600" rtl="0" eaLnBrk="1" latinLnBrk="0" hangingPunct="1">
              <a:defRPr sz="2700" kern="1200">
                <a:solidFill>
                  <a:schemeClr val="tx1"/>
                </a:solidFill>
                <a:latin typeface="+mn-lt"/>
                <a:ea typeface="+mn-ea"/>
                <a:cs typeface="+mn-cs"/>
              </a:defRPr>
            </a:lvl2pPr>
            <a:lvl3pPr marL="1371600" algn="l" defTabSz="1371600" rtl="0" eaLnBrk="1" latinLnBrk="0" hangingPunct="1">
              <a:defRPr sz="2700" kern="1200">
                <a:solidFill>
                  <a:schemeClr val="tx1"/>
                </a:solidFill>
                <a:latin typeface="+mn-lt"/>
                <a:ea typeface="+mn-ea"/>
                <a:cs typeface="+mn-cs"/>
              </a:defRPr>
            </a:lvl3pPr>
            <a:lvl4pPr marL="2057400" algn="l" defTabSz="1371600" rtl="0" eaLnBrk="1" latinLnBrk="0" hangingPunct="1">
              <a:defRPr sz="2700" kern="1200">
                <a:solidFill>
                  <a:schemeClr val="tx1"/>
                </a:solidFill>
                <a:latin typeface="+mn-lt"/>
                <a:ea typeface="+mn-ea"/>
                <a:cs typeface="+mn-cs"/>
              </a:defRPr>
            </a:lvl4pPr>
            <a:lvl5pPr marL="2743200" algn="l" defTabSz="1371600" rtl="0" eaLnBrk="1" latinLnBrk="0" hangingPunct="1">
              <a:defRPr sz="2700" kern="1200">
                <a:solidFill>
                  <a:schemeClr val="tx1"/>
                </a:solidFill>
                <a:latin typeface="+mn-lt"/>
                <a:ea typeface="+mn-ea"/>
                <a:cs typeface="+mn-cs"/>
              </a:defRPr>
            </a:lvl5pPr>
            <a:lvl6pPr marL="3429000" algn="l" defTabSz="1371600" rtl="0" eaLnBrk="1" latinLnBrk="0" hangingPunct="1">
              <a:defRPr sz="2700" kern="1200">
                <a:solidFill>
                  <a:schemeClr val="tx1"/>
                </a:solidFill>
                <a:latin typeface="+mn-lt"/>
                <a:ea typeface="+mn-ea"/>
                <a:cs typeface="+mn-cs"/>
              </a:defRPr>
            </a:lvl6pPr>
            <a:lvl7pPr marL="4114800" algn="l" defTabSz="1371600" rtl="0" eaLnBrk="1" latinLnBrk="0" hangingPunct="1">
              <a:defRPr sz="2700" kern="1200">
                <a:solidFill>
                  <a:schemeClr val="tx1"/>
                </a:solidFill>
                <a:latin typeface="+mn-lt"/>
                <a:ea typeface="+mn-ea"/>
                <a:cs typeface="+mn-cs"/>
              </a:defRPr>
            </a:lvl7pPr>
            <a:lvl8pPr marL="4800600" algn="l" defTabSz="1371600" rtl="0" eaLnBrk="1" latinLnBrk="0" hangingPunct="1">
              <a:defRPr sz="2700" kern="1200">
                <a:solidFill>
                  <a:schemeClr val="tx1"/>
                </a:solidFill>
                <a:latin typeface="+mn-lt"/>
                <a:ea typeface="+mn-ea"/>
                <a:cs typeface="+mn-cs"/>
              </a:defRPr>
            </a:lvl8pPr>
            <a:lvl9pPr marL="5486400" algn="l" defTabSz="1371600" rtl="0" eaLnBrk="1" latinLnBrk="0" hangingPunct="1">
              <a:defRPr sz="2700" kern="1200">
                <a:solidFill>
                  <a:schemeClr val="tx1"/>
                </a:solidFill>
                <a:latin typeface="+mn-lt"/>
                <a:ea typeface="+mn-ea"/>
                <a:cs typeface="+mn-cs"/>
              </a:defRPr>
            </a:lvl9pPr>
          </a:lstStyle>
          <a:p>
            <a:pPr algn="ctr"/>
            <a:endParaRPr lang="en-FI" sz="4050"/>
          </a:p>
        </p:txBody>
      </p:sp>
      <p:sp>
        <p:nvSpPr>
          <p:cNvPr id="5" name="Rectangle 4">
            <a:extLst>
              <a:ext uri="{FF2B5EF4-FFF2-40B4-BE49-F238E27FC236}">
                <a16:creationId xmlns:a16="http://schemas.microsoft.com/office/drawing/2014/main" id="{98B97BF0-4D4C-481C-67BC-B5E1C2041849}"/>
              </a:ext>
              <a:ext uri="{C183D7F6-B498-43B3-948B-1728B52AA6E4}">
                <adec:decorative xmlns:adec="http://schemas.microsoft.com/office/drawing/2017/decorative" val="1"/>
              </a:ext>
            </a:extLst>
          </p:cNvPr>
          <p:cNvSpPr/>
          <p:nvPr>
            <p:custDataLst>
              <p:tags r:id="rId5"/>
            </p:custDataLst>
          </p:nvPr>
        </p:nvSpPr>
        <p:spPr>
          <a:xfrm>
            <a:off x="-2540000" y="381000"/>
            <a:ext cx="0" cy="0"/>
          </a:xfrm>
          <a:prstGeom prst="rect">
            <a:avLst/>
          </a:prstGeom>
        </p:spPr>
        <p:style>
          <a:lnRef idx="2">
            <a:schemeClr val="accent3">
              <a:shade val="15000"/>
            </a:schemeClr>
          </a:lnRef>
          <a:fillRef idx="1">
            <a:schemeClr val="accent3"/>
          </a:fillRef>
          <a:effectRef idx="0">
            <a:schemeClr val="accent3"/>
          </a:effectRef>
          <a:fontRef idx="minor">
            <a:schemeClr val="lt1"/>
          </a:fontRef>
        </p:style>
        <p:txBody>
          <a:bodyPr rtlCol="0" anchor="ctr"/>
          <a:lstStyle>
            <a:defPPr>
              <a:defRPr lang="en-FI"/>
            </a:defPPr>
            <a:lvl1pPr marL="0" algn="l" defTabSz="1371600" rtl="0" eaLnBrk="1" latinLnBrk="0" hangingPunct="1">
              <a:defRPr sz="2700" kern="1200">
                <a:solidFill>
                  <a:schemeClr val="tx1"/>
                </a:solidFill>
                <a:latin typeface="+mn-lt"/>
                <a:ea typeface="+mn-ea"/>
                <a:cs typeface="+mn-cs"/>
              </a:defRPr>
            </a:lvl1pPr>
            <a:lvl2pPr marL="685800" algn="l" defTabSz="1371600" rtl="0" eaLnBrk="1" latinLnBrk="0" hangingPunct="1">
              <a:defRPr sz="2700" kern="1200">
                <a:solidFill>
                  <a:schemeClr val="tx1"/>
                </a:solidFill>
                <a:latin typeface="+mn-lt"/>
                <a:ea typeface="+mn-ea"/>
                <a:cs typeface="+mn-cs"/>
              </a:defRPr>
            </a:lvl2pPr>
            <a:lvl3pPr marL="1371600" algn="l" defTabSz="1371600" rtl="0" eaLnBrk="1" latinLnBrk="0" hangingPunct="1">
              <a:defRPr sz="2700" kern="1200">
                <a:solidFill>
                  <a:schemeClr val="tx1"/>
                </a:solidFill>
                <a:latin typeface="+mn-lt"/>
                <a:ea typeface="+mn-ea"/>
                <a:cs typeface="+mn-cs"/>
              </a:defRPr>
            </a:lvl3pPr>
            <a:lvl4pPr marL="2057400" algn="l" defTabSz="1371600" rtl="0" eaLnBrk="1" latinLnBrk="0" hangingPunct="1">
              <a:defRPr sz="2700" kern="1200">
                <a:solidFill>
                  <a:schemeClr val="tx1"/>
                </a:solidFill>
                <a:latin typeface="+mn-lt"/>
                <a:ea typeface="+mn-ea"/>
                <a:cs typeface="+mn-cs"/>
              </a:defRPr>
            </a:lvl4pPr>
            <a:lvl5pPr marL="2743200" algn="l" defTabSz="1371600" rtl="0" eaLnBrk="1" latinLnBrk="0" hangingPunct="1">
              <a:defRPr sz="2700" kern="1200">
                <a:solidFill>
                  <a:schemeClr val="tx1"/>
                </a:solidFill>
                <a:latin typeface="+mn-lt"/>
                <a:ea typeface="+mn-ea"/>
                <a:cs typeface="+mn-cs"/>
              </a:defRPr>
            </a:lvl5pPr>
            <a:lvl6pPr marL="3429000" algn="l" defTabSz="1371600" rtl="0" eaLnBrk="1" latinLnBrk="0" hangingPunct="1">
              <a:defRPr sz="2700" kern="1200">
                <a:solidFill>
                  <a:schemeClr val="tx1"/>
                </a:solidFill>
                <a:latin typeface="+mn-lt"/>
                <a:ea typeface="+mn-ea"/>
                <a:cs typeface="+mn-cs"/>
              </a:defRPr>
            </a:lvl6pPr>
            <a:lvl7pPr marL="4114800" algn="l" defTabSz="1371600" rtl="0" eaLnBrk="1" latinLnBrk="0" hangingPunct="1">
              <a:defRPr sz="2700" kern="1200">
                <a:solidFill>
                  <a:schemeClr val="tx1"/>
                </a:solidFill>
                <a:latin typeface="+mn-lt"/>
                <a:ea typeface="+mn-ea"/>
                <a:cs typeface="+mn-cs"/>
              </a:defRPr>
            </a:lvl7pPr>
            <a:lvl8pPr marL="4800600" algn="l" defTabSz="1371600" rtl="0" eaLnBrk="1" latinLnBrk="0" hangingPunct="1">
              <a:defRPr sz="2700" kern="1200">
                <a:solidFill>
                  <a:schemeClr val="tx1"/>
                </a:solidFill>
                <a:latin typeface="+mn-lt"/>
                <a:ea typeface="+mn-ea"/>
                <a:cs typeface="+mn-cs"/>
              </a:defRPr>
            </a:lvl8pPr>
            <a:lvl9pPr marL="5486400" algn="l" defTabSz="1371600" rtl="0" eaLnBrk="1" latinLnBrk="0" hangingPunct="1">
              <a:defRPr sz="2700" kern="1200">
                <a:solidFill>
                  <a:schemeClr val="tx1"/>
                </a:solidFill>
                <a:latin typeface="+mn-lt"/>
                <a:ea typeface="+mn-ea"/>
                <a:cs typeface="+mn-cs"/>
              </a:defRPr>
            </a:lvl9pPr>
          </a:lstStyle>
          <a:p>
            <a:pPr algn="ctr"/>
            <a:endParaRPr lang="en-FI" sz="4050"/>
          </a:p>
        </p:txBody>
      </p:sp>
      <p:sp>
        <p:nvSpPr>
          <p:cNvPr id="6" name="Rectangle 5">
            <a:extLst>
              <a:ext uri="{FF2B5EF4-FFF2-40B4-BE49-F238E27FC236}">
                <a16:creationId xmlns:a16="http://schemas.microsoft.com/office/drawing/2014/main" id="{6D7F7CD5-3FCD-C7F7-C116-CBEA49170231}"/>
              </a:ext>
              <a:ext uri="{C183D7F6-B498-43B3-948B-1728B52AA6E4}">
                <adec:decorative xmlns:adec="http://schemas.microsoft.com/office/drawing/2017/decorative" val="1"/>
              </a:ext>
            </a:extLst>
          </p:cNvPr>
          <p:cNvSpPr/>
          <p:nvPr>
            <p:custDataLst>
              <p:tags r:id="rId6"/>
            </p:custDataLst>
          </p:nvPr>
        </p:nvSpPr>
        <p:spPr>
          <a:xfrm>
            <a:off x="-2540000" y="0"/>
            <a:ext cx="0" cy="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FI"/>
            </a:defPPr>
            <a:lvl1pPr marL="0" algn="l" defTabSz="1371600" rtl="0" eaLnBrk="1" latinLnBrk="0" hangingPunct="1">
              <a:defRPr sz="2700" kern="1200">
                <a:solidFill>
                  <a:schemeClr val="tx1"/>
                </a:solidFill>
                <a:latin typeface="+mn-lt"/>
                <a:ea typeface="+mn-ea"/>
                <a:cs typeface="+mn-cs"/>
              </a:defRPr>
            </a:lvl1pPr>
            <a:lvl2pPr marL="685800" algn="l" defTabSz="1371600" rtl="0" eaLnBrk="1" latinLnBrk="0" hangingPunct="1">
              <a:defRPr sz="2700" kern="1200">
                <a:solidFill>
                  <a:schemeClr val="tx1"/>
                </a:solidFill>
                <a:latin typeface="+mn-lt"/>
                <a:ea typeface="+mn-ea"/>
                <a:cs typeface="+mn-cs"/>
              </a:defRPr>
            </a:lvl2pPr>
            <a:lvl3pPr marL="1371600" algn="l" defTabSz="1371600" rtl="0" eaLnBrk="1" latinLnBrk="0" hangingPunct="1">
              <a:defRPr sz="2700" kern="1200">
                <a:solidFill>
                  <a:schemeClr val="tx1"/>
                </a:solidFill>
                <a:latin typeface="+mn-lt"/>
                <a:ea typeface="+mn-ea"/>
                <a:cs typeface="+mn-cs"/>
              </a:defRPr>
            </a:lvl3pPr>
            <a:lvl4pPr marL="2057400" algn="l" defTabSz="1371600" rtl="0" eaLnBrk="1" latinLnBrk="0" hangingPunct="1">
              <a:defRPr sz="2700" kern="1200">
                <a:solidFill>
                  <a:schemeClr val="tx1"/>
                </a:solidFill>
                <a:latin typeface="+mn-lt"/>
                <a:ea typeface="+mn-ea"/>
                <a:cs typeface="+mn-cs"/>
              </a:defRPr>
            </a:lvl4pPr>
            <a:lvl5pPr marL="2743200" algn="l" defTabSz="1371600" rtl="0" eaLnBrk="1" latinLnBrk="0" hangingPunct="1">
              <a:defRPr sz="2700" kern="1200">
                <a:solidFill>
                  <a:schemeClr val="tx1"/>
                </a:solidFill>
                <a:latin typeface="+mn-lt"/>
                <a:ea typeface="+mn-ea"/>
                <a:cs typeface="+mn-cs"/>
              </a:defRPr>
            </a:lvl5pPr>
            <a:lvl6pPr marL="3429000" algn="l" defTabSz="1371600" rtl="0" eaLnBrk="1" latinLnBrk="0" hangingPunct="1">
              <a:defRPr sz="2700" kern="1200">
                <a:solidFill>
                  <a:schemeClr val="tx1"/>
                </a:solidFill>
                <a:latin typeface="+mn-lt"/>
                <a:ea typeface="+mn-ea"/>
                <a:cs typeface="+mn-cs"/>
              </a:defRPr>
            </a:lvl6pPr>
            <a:lvl7pPr marL="4114800" algn="l" defTabSz="1371600" rtl="0" eaLnBrk="1" latinLnBrk="0" hangingPunct="1">
              <a:defRPr sz="2700" kern="1200">
                <a:solidFill>
                  <a:schemeClr val="tx1"/>
                </a:solidFill>
                <a:latin typeface="+mn-lt"/>
                <a:ea typeface="+mn-ea"/>
                <a:cs typeface="+mn-cs"/>
              </a:defRPr>
            </a:lvl7pPr>
            <a:lvl8pPr marL="4800600" algn="l" defTabSz="1371600" rtl="0" eaLnBrk="1" latinLnBrk="0" hangingPunct="1">
              <a:defRPr sz="2700" kern="1200">
                <a:solidFill>
                  <a:schemeClr val="tx1"/>
                </a:solidFill>
                <a:latin typeface="+mn-lt"/>
                <a:ea typeface="+mn-ea"/>
                <a:cs typeface="+mn-cs"/>
              </a:defRPr>
            </a:lvl8pPr>
            <a:lvl9pPr marL="5486400" algn="l" defTabSz="1371600" rtl="0" eaLnBrk="1" latinLnBrk="0" hangingPunct="1">
              <a:defRPr sz="2700" kern="1200">
                <a:solidFill>
                  <a:schemeClr val="tx1"/>
                </a:solidFill>
                <a:latin typeface="+mn-lt"/>
                <a:ea typeface="+mn-ea"/>
                <a:cs typeface="+mn-cs"/>
              </a:defRPr>
            </a:lvl9pPr>
          </a:lstStyle>
          <a:p>
            <a:pPr algn="ctr"/>
            <a:endParaRPr lang="en-FI" sz="4050"/>
          </a:p>
        </p:txBody>
      </p:sp>
      <p:sp>
        <p:nvSpPr>
          <p:cNvPr id="7" name="Rectangle 6">
            <a:extLst>
              <a:ext uri="{FF2B5EF4-FFF2-40B4-BE49-F238E27FC236}">
                <a16:creationId xmlns:a16="http://schemas.microsoft.com/office/drawing/2014/main" id="{0B62CD57-B2E9-F4BD-279D-974AA1F84153}"/>
              </a:ext>
              <a:ext uri="{C183D7F6-B498-43B3-948B-1728B52AA6E4}">
                <adec:decorative xmlns:adec="http://schemas.microsoft.com/office/drawing/2017/decorative" val="1"/>
              </a:ext>
            </a:extLst>
          </p:cNvPr>
          <p:cNvSpPr/>
          <p:nvPr>
            <p:custDataLst>
              <p:tags r:id="rId7"/>
            </p:custDataLst>
          </p:nvPr>
        </p:nvSpPr>
        <p:spPr>
          <a:xfrm>
            <a:off x="-2540000" y="571500"/>
            <a:ext cx="0" cy="0"/>
          </a:xfrm>
          <a:prstGeom prst="rect">
            <a:avLst/>
          </a:prstGeom>
        </p:spPr>
        <p:style>
          <a:lnRef idx="2">
            <a:schemeClr val="accent4">
              <a:shade val="15000"/>
            </a:schemeClr>
          </a:lnRef>
          <a:fillRef idx="1">
            <a:schemeClr val="accent4"/>
          </a:fillRef>
          <a:effectRef idx="0">
            <a:schemeClr val="accent4"/>
          </a:effectRef>
          <a:fontRef idx="minor">
            <a:schemeClr val="lt1"/>
          </a:fontRef>
        </p:style>
        <p:txBody>
          <a:bodyPr rtlCol="0" anchor="ctr"/>
          <a:lstStyle>
            <a:defPPr>
              <a:defRPr lang="en-FI"/>
            </a:defPPr>
            <a:lvl1pPr marL="0" algn="l" defTabSz="1371600" rtl="0" eaLnBrk="1" latinLnBrk="0" hangingPunct="1">
              <a:defRPr sz="2700" kern="1200">
                <a:solidFill>
                  <a:schemeClr val="tx1"/>
                </a:solidFill>
                <a:latin typeface="+mn-lt"/>
                <a:ea typeface="+mn-ea"/>
                <a:cs typeface="+mn-cs"/>
              </a:defRPr>
            </a:lvl1pPr>
            <a:lvl2pPr marL="685800" algn="l" defTabSz="1371600" rtl="0" eaLnBrk="1" latinLnBrk="0" hangingPunct="1">
              <a:defRPr sz="2700" kern="1200">
                <a:solidFill>
                  <a:schemeClr val="tx1"/>
                </a:solidFill>
                <a:latin typeface="+mn-lt"/>
                <a:ea typeface="+mn-ea"/>
                <a:cs typeface="+mn-cs"/>
              </a:defRPr>
            </a:lvl2pPr>
            <a:lvl3pPr marL="1371600" algn="l" defTabSz="1371600" rtl="0" eaLnBrk="1" latinLnBrk="0" hangingPunct="1">
              <a:defRPr sz="2700" kern="1200">
                <a:solidFill>
                  <a:schemeClr val="tx1"/>
                </a:solidFill>
                <a:latin typeface="+mn-lt"/>
                <a:ea typeface="+mn-ea"/>
                <a:cs typeface="+mn-cs"/>
              </a:defRPr>
            </a:lvl3pPr>
            <a:lvl4pPr marL="2057400" algn="l" defTabSz="1371600" rtl="0" eaLnBrk="1" latinLnBrk="0" hangingPunct="1">
              <a:defRPr sz="2700" kern="1200">
                <a:solidFill>
                  <a:schemeClr val="tx1"/>
                </a:solidFill>
                <a:latin typeface="+mn-lt"/>
                <a:ea typeface="+mn-ea"/>
                <a:cs typeface="+mn-cs"/>
              </a:defRPr>
            </a:lvl4pPr>
            <a:lvl5pPr marL="2743200" algn="l" defTabSz="1371600" rtl="0" eaLnBrk="1" latinLnBrk="0" hangingPunct="1">
              <a:defRPr sz="2700" kern="1200">
                <a:solidFill>
                  <a:schemeClr val="tx1"/>
                </a:solidFill>
                <a:latin typeface="+mn-lt"/>
                <a:ea typeface="+mn-ea"/>
                <a:cs typeface="+mn-cs"/>
              </a:defRPr>
            </a:lvl5pPr>
            <a:lvl6pPr marL="3429000" algn="l" defTabSz="1371600" rtl="0" eaLnBrk="1" latinLnBrk="0" hangingPunct="1">
              <a:defRPr sz="2700" kern="1200">
                <a:solidFill>
                  <a:schemeClr val="tx1"/>
                </a:solidFill>
                <a:latin typeface="+mn-lt"/>
                <a:ea typeface="+mn-ea"/>
                <a:cs typeface="+mn-cs"/>
              </a:defRPr>
            </a:lvl6pPr>
            <a:lvl7pPr marL="4114800" algn="l" defTabSz="1371600" rtl="0" eaLnBrk="1" latinLnBrk="0" hangingPunct="1">
              <a:defRPr sz="2700" kern="1200">
                <a:solidFill>
                  <a:schemeClr val="tx1"/>
                </a:solidFill>
                <a:latin typeface="+mn-lt"/>
                <a:ea typeface="+mn-ea"/>
                <a:cs typeface="+mn-cs"/>
              </a:defRPr>
            </a:lvl7pPr>
            <a:lvl8pPr marL="4800600" algn="l" defTabSz="1371600" rtl="0" eaLnBrk="1" latinLnBrk="0" hangingPunct="1">
              <a:defRPr sz="2700" kern="1200">
                <a:solidFill>
                  <a:schemeClr val="tx1"/>
                </a:solidFill>
                <a:latin typeface="+mn-lt"/>
                <a:ea typeface="+mn-ea"/>
                <a:cs typeface="+mn-cs"/>
              </a:defRPr>
            </a:lvl8pPr>
            <a:lvl9pPr marL="5486400" algn="l" defTabSz="1371600" rtl="0" eaLnBrk="1" latinLnBrk="0" hangingPunct="1">
              <a:defRPr sz="2700" kern="1200">
                <a:solidFill>
                  <a:schemeClr val="tx1"/>
                </a:solidFill>
                <a:latin typeface="+mn-lt"/>
                <a:ea typeface="+mn-ea"/>
                <a:cs typeface="+mn-cs"/>
              </a:defRPr>
            </a:lvl9pPr>
          </a:lstStyle>
          <a:p>
            <a:pPr algn="ctr"/>
            <a:endParaRPr lang="en-FI" sz="4050"/>
          </a:p>
        </p:txBody>
      </p:sp>
      <p:sp>
        <p:nvSpPr>
          <p:cNvPr id="8" name="Rectangle 7">
            <a:extLst>
              <a:ext uri="{FF2B5EF4-FFF2-40B4-BE49-F238E27FC236}">
                <a16:creationId xmlns:a16="http://schemas.microsoft.com/office/drawing/2014/main" id="{0E70DA46-7AE2-44B7-7C46-36BE5904F3BD}"/>
              </a:ext>
              <a:ext uri="{C183D7F6-B498-43B3-948B-1728B52AA6E4}">
                <adec:decorative xmlns:adec="http://schemas.microsoft.com/office/drawing/2017/decorative" val="1"/>
              </a:ext>
            </a:extLst>
          </p:cNvPr>
          <p:cNvSpPr/>
          <p:nvPr>
            <p:custDataLst>
              <p:tags r:id="rId8"/>
            </p:custDataLst>
          </p:nvPr>
        </p:nvSpPr>
        <p:spPr>
          <a:xfrm>
            <a:off x="-2540000" y="762000"/>
            <a:ext cx="0" cy="0"/>
          </a:xfrm>
          <a:prstGeom prst="rect">
            <a:avLst/>
          </a:prstGeom>
        </p:spPr>
        <p:style>
          <a:lnRef idx="2">
            <a:schemeClr val="accent5">
              <a:shade val="15000"/>
            </a:schemeClr>
          </a:lnRef>
          <a:fillRef idx="1">
            <a:schemeClr val="accent5"/>
          </a:fillRef>
          <a:effectRef idx="0">
            <a:schemeClr val="accent5"/>
          </a:effectRef>
          <a:fontRef idx="minor">
            <a:schemeClr val="lt1"/>
          </a:fontRef>
        </p:style>
        <p:txBody>
          <a:bodyPr rtlCol="0" anchor="ctr"/>
          <a:lstStyle>
            <a:defPPr>
              <a:defRPr lang="en-FI"/>
            </a:defPPr>
            <a:lvl1pPr marL="0" algn="l" defTabSz="1371600" rtl="0" eaLnBrk="1" latinLnBrk="0" hangingPunct="1">
              <a:defRPr sz="2700" kern="1200">
                <a:solidFill>
                  <a:schemeClr val="tx1"/>
                </a:solidFill>
                <a:latin typeface="+mn-lt"/>
                <a:ea typeface="+mn-ea"/>
                <a:cs typeface="+mn-cs"/>
              </a:defRPr>
            </a:lvl1pPr>
            <a:lvl2pPr marL="685800" algn="l" defTabSz="1371600" rtl="0" eaLnBrk="1" latinLnBrk="0" hangingPunct="1">
              <a:defRPr sz="2700" kern="1200">
                <a:solidFill>
                  <a:schemeClr val="tx1"/>
                </a:solidFill>
                <a:latin typeface="+mn-lt"/>
                <a:ea typeface="+mn-ea"/>
                <a:cs typeface="+mn-cs"/>
              </a:defRPr>
            </a:lvl2pPr>
            <a:lvl3pPr marL="1371600" algn="l" defTabSz="1371600" rtl="0" eaLnBrk="1" latinLnBrk="0" hangingPunct="1">
              <a:defRPr sz="2700" kern="1200">
                <a:solidFill>
                  <a:schemeClr val="tx1"/>
                </a:solidFill>
                <a:latin typeface="+mn-lt"/>
                <a:ea typeface="+mn-ea"/>
                <a:cs typeface="+mn-cs"/>
              </a:defRPr>
            </a:lvl3pPr>
            <a:lvl4pPr marL="2057400" algn="l" defTabSz="1371600" rtl="0" eaLnBrk="1" latinLnBrk="0" hangingPunct="1">
              <a:defRPr sz="2700" kern="1200">
                <a:solidFill>
                  <a:schemeClr val="tx1"/>
                </a:solidFill>
                <a:latin typeface="+mn-lt"/>
                <a:ea typeface="+mn-ea"/>
                <a:cs typeface="+mn-cs"/>
              </a:defRPr>
            </a:lvl4pPr>
            <a:lvl5pPr marL="2743200" algn="l" defTabSz="1371600" rtl="0" eaLnBrk="1" latinLnBrk="0" hangingPunct="1">
              <a:defRPr sz="2700" kern="1200">
                <a:solidFill>
                  <a:schemeClr val="tx1"/>
                </a:solidFill>
                <a:latin typeface="+mn-lt"/>
                <a:ea typeface="+mn-ea"/>
                <a:cs typeface="+mn-cs"/>
              </a:defRPr>
            </a:lvl5pPr>
            <a:lvl6pPr marL="3429000" algn="l" defTabSz="1371600" rtl="0" eaLnBrk="1" latinLnBrk="0" hangingPunct="1">
              <a:defRPr sz="2700" kern="1200">
                <a:solidFill>
                  <a:schemeClr val="tx1"/>
                </a:solidFill>
                <a:latin typeface="+mn-lt"/>
                <a:ea typeface="+mn-ea"/>
                <a:cs typeface="+mn-cs"/>
              </a:defRPr>
            </a:lvl6pPr>
            <a:lvl7pPr marL="4114800" algn="l" defTabSz="1371600" rtl="0" eaLnBrk="1" latinLnBrk="0" hangingPunct="1">
              <a:defRPr sz="2700" kern="1200">
                <a:solidFill>
                  <a:schemeClr val="tx1"/>
                </a:solidFill>
                <a:latin typeface="+mn-lt"/>
                <a:ea typeface="+mn-ea"/>
                <a:cs typeface="+mn-cs"/>
              </a:defRPr>
            </a:lvl7pPr>
            <a:lvl8pPr marL="4800600" algn="l" defTabSz="1371600" rtl="0" eaLnBrk="1" latinLnBrk="0" hangingPunct="1">
              <a:defRPr sz="2700" kern="1200">
                <a:solidFill>
                  <a:schemeClr val="tx1"/>
                </a:solidFill>
                <a:latin typeface="+mn-lt"/>
                <a:ea typeface="+mn-ea"/>
                <a:cs typeface="+mn-cs"/>
              </a:defRPr>
            </a:lvl8pPr>
            <a:lvl9pPr marL="5486400" algn="l" defTabSz="1371600" rtl="0" eaLnBrk="1" latinLnBrk="0" hangingPunct="1">
              <a:defRPr sz="2700" kern="1200">
                <a:solidFill>
                  <a:schemeClr val="tx1"/>
                </a:solidFill>
                <a:latin typeface="+mn-lt"/>
                <a:ea typeface="+mn-ea"/>
                <a:cs typeface="+mn-cs"/>
              </a:defRPr>
            </a:lvl9pPr>
          </a:lstStyle>
          <a:p>
            <a:pPr algn="ctr"/>
            <a:endParaRPr lang="en-FI" sz="4050"/>
          </a:p>
        </p:txBody>
      </p:sp>
      <p:sp>
        <p:nvSpPr>
          <p:cNvPr id="9" name="Rectangle 8">
            <a:extLst>
              <a:ext uri="{FF2B5EF4-FFF2-40B4-BE49-F238E27FC236}">
                <a16:creationId xmlns:a16="http://schemas.microsoft.com/office/drawing/2014/main" id="{2FA965C6-2143-8D42-170D-2D8FFD20C58E}"/>
              </a:ext>
              <a:ext uri="{C183D7F6-B498-43B3-948B-1728B52AA6E4}">
                <adec:decorative xmlns:adec="http://schemas.microsoft.com/office/drawing/2017/decorative" val="1"/>
              </a:ext>
            </a:extLst>
          </p:cNvPr>
          <p:cNvSpPr/>
          <p:nvPr>
            <p:custDataLst>
              <p:tags r:id="rId9"/>
            </p:custDataLst>
          </p:nvPr>
        </p:nvSpPr>
        <p:spPr>
          <a:xfrm>
            <a:off x="-2540000" y="952500"/>
            <a:ext cx="0" cy="0"/>
          </a:xfrm>
          <a:prstGeom prst="rect">
            <a:avLst/>
          </a:prstGeom>
        </p:spPr>
        <p:style>
          <a:lnRef idx="2">
            <a:schemeClr val="accent6">
              <a:shade val="15000"/>
            </a:schemeClr>
          </a:lnRef>
          <a:fillRef idx="1">
            <a:schemeClr val="accent6"/>
          </a:fillRef>
          <a:effectRef idx="0">
            <a:schemeClr val="accent6"/>
          </a:effectRef>
          <a:fontRef idx="minor">
            <a:schemeClr val="lt1"/>
          </a:fontRef>
        </p:style>
        <p:txBody>
          <a:bodyPr rtlCol="0" anchor="ctr"/>
          <a:lstStyle>
            <a:defPPr>
              <a:defRPr lang="en-FI"/>
            </a:defPPr>
            <a:lvl1pPr marL="0" algn="l" defTabSz="1371600" rtl="0" eaLnBrk="1" latinLnBrk="0" hangingPunct="1">
              <a:defRPr sz="2700" kern="1200">
                <a:solidFill>
                  <a:schemeClr val="tx1"/>
                </a:solidFill>
                <a:latin typeface="+mn-lt"/>
                <a:ea typeface="+mn-ea"/>
                <a:cs typeface="+mn-cs"/>
              </a:defRPr>
            </a:lvl1pPr>
            <a:lvl2pPr marL="685800" algn="l" defTabSz="1371600" rtl="0" eaLnBrk="1" latinLnBrk="0" hangingPunct="1">
              <a:defRPr sz="2700" kern="1200">
                <a:solidFill>
                  <a:schemeClr val="tx1"/>
                </a:solidFill>
                <a:latin typeface="+mn-lt"/>
                <a:ea typeface="+mn-ea"/>
                <a:cs typeface="+mn-cs"/>
              </a:defRPr>
            </a:lvl2pPr>
            <a:lvl3pPr marL="1371600" algn="l" defTabSz="1371600" rtl="0" eaLnBrk="1" latinLnBrk="0" hangingPunct="1">
              <a:defRPr sz="2700" kern="1200">
                <a:solidFill>
                  <a:schemeClr val="tx1"/>
                </a:solidFill>
                <a:latin typeface="+mn-lt"/>
                <a:ea typeface="+mn-ea"/>
                <a:cs typeface="+mn-cs"/>
              </a:defRPr>
            </a:lvl3pPr>
            <a:lvl4pPr marL="2057400" algn="l" defTabSz="1371600" rtl="0" eaLnBrk="1" latinLnBrk="0" hangingPunct="1">
              <a:defRPr sz="2700" kern="1200">
                <a:solidFill>
                  <a:schemeClr val="tx1"/>
                </a:solidFill>
                <a:latin typeface="+mn-lt"/>
                <a:ea typeface="+mn-ea"/>
                <a:cs typeface="+mn-cs"/>
              </a:defRPr>
            </a:lvl4pPr>
            <a:lvl5pPr marL="2743200" algn="l" defTabSz="1371600" rtl="0" eaLnBrk="1" latinLnBrk="0" hangingPunct="1">
              <a:defRPr sz="2700" kern="1200">
                <a:solidFill>
                  <a:schemeClr val="tx1"/>
                </a:solidFill>
                <a:latin typeface="+mn-lt"/>
                <a:ea typeface="+mn-ea"/>
                <a:cs typeface="+mn-cs"/>
              </a:defRPr>
            </a:lvl5pPr>
            <a:lvl6pPr marL="3429000" algn="l" defTabSz="1371600" rtl="0" eaLnBrk="1" latinLnBrk="0" hangingPunct="1">
              <a:defRPr sz="2700" kern="1200">
                <a:solidFill>
                  <a:schemeClr val="tx1"/>
                </a:solidFill>
                <a:latin typeface="+mn-lt"/>
                <a:ea typeface="+mn-ea"/>
                <a:cs typeface="+mn-cs"/>
              </a:defRPr>
            </a:lvl6pPr>
            <a:lvl7pPr marL="4114800" algn="l" defTabSz="1371600" rtl="0" eaLnBrk="1" latinLnBrk="0" hangingPunct="1">
              <a:defRPr sz="2700" kern="1200">
                <a:solidFill>
                  <a:schemeClr val="tx1"/>
                </a:solidFill>
                <a:latin typeface="+mn-lt"/>
                <a:ea typeface="+mn-ea"/>
                <a:cs typeface="+mn-cs"/>
              </a:defRPr>
            </a:lvl7pPr>
            <a:lvl8pPr marL="4800600" algn="l" defTabSz="1371600" rtl="0" eaLnBrk="1" latinLnBrk="0" hangingPunct="1">
              <a:defRPr sz="2700" kern="1200">
                <a:solidFill>
                  <a:schemeClr val="tx1"/>
                </a:solidFill>
                <a:latin typeface="+mn-lt"/>
                <a:ea typeface="+mn-ea"/>
                <a:cs typeface="+mn-cs"/>
              </a:defRPr>
            </a:lvl8pPr>
            <a:lvl9pPr marL="5486400" algn="l" defTabSz="1371600" rtl="0" eaLnBrk="1" latinLnBrk="0" hangingPunct="1">
              <a:defRPr sz="2700" kern="1200">
                <a:solidFill>
                  <a:schemeClr val="tx1"/>
                </a:solidFill>
                <a:latin typeface="+mn-lt"/>
                <a:ea typeface="+mn-ea"/>
                <a:cs typeface="+mn-cs"/>
              </a:defRPr>
            </a:lvl9pPr>
          </a:lstStyle>
          <a:p>
            <a:pPr algn="ctr"/>
            <a:endParaRPr lang="en-FI" sz="4050"/>
          </a:p>
        </p:txBody>
      </p:sp>
      <p:sp>
        <p:nvSpPr>
          <p:cNvPr id="10" name="Rounded Rectangle 9">
            <a:extLst>
              <a:ext uri="{FF2B5EF4-FFF2-40B4-BE49-F238E27FC236}">
                <a16:creationId xmlns:a16="http://schemas.microsoft.com/office/drawing/2014/main" id="{31DA72D2-1C5A-4366-9CAF-87465462F923}"/>
              </a:ext>
            </a:extLst>
          </p:cNvPr>
          <p:cNvSpPr/>
          <p:nvPr>
            <p:custDataLst>
              <p:tags r:id="rId10"/>
            </p:custDataLst>
          </p:nvPr>
        </p:nvSpPr>
        <p:spPr>
          <a:xfrm>
            <a:off x="63500" y="63500"/>
            <a:ext cx="2032000" cy="3810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lIns="0" tIns="0" rIns="0" bIns="0" rtlCol="0" anchor="ctr" anchorCtr="1"/>
          <a:lstStyle/>
          <a:p>
            <a:pPr algn="l"/>
            <a:r>
              <a:rPr lang="en-GB"/>
              <a:t>7</a:t>
            </a:r>
          </a:p>
        </p:txBody>
      </p:sp>
      <p:sp>
        <p:nvSpPr>
          <p:cNvPr id="11" name="Rounded Rectangle 10">
            <a:extLst>
              <a:ext uri="{FF2B5EF4-FFF2-40B4-BE49-F238E27FC236}">
                <a16:creationId xmlns:a16="http://schemas.microsoft.com/office/drawing/2014/main" id="{F4C58E96-2029-41AA-840F-B8C117FC021B}"/>
              </a:ext>
              <a:ext uri="{C183D7F6-B498-43B3-948B-1728B52AA6E4}">
                <adec:decorative xmlns:adec="http://schemas.microsoft.com/office/drawing/2017/decorative" val="1"/>
              </a:ext>
            </a:extLst>
          </p:cNvPr>
          <p:cNvSpPr/>
          <p:nvPr>
            <p:custDataLst>
              <p:tags r:id="rId11"/>
            </p:custDataLst>
          </p:nvPr>
        </p:nvSpPr>
        <p:spPr>
          <a:xfrm>
            <a:off x="10096500" y="63500"/>
            <a:ext cx="2032000" cy="3810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lIns="0" tIns="0" rIns="0" bIns="0" rtlCol="0" anchor="ctr" anchorCtr="1"/>
          <a:lstStyle/>
          <a:p>
            <a:pPr algn="l"/>
            <a:r>
              <a:rPr lang="en-GB"/>
              <a:t>Preparing Results</a:t>
            </a:r>
          </a:p>
        </p:txBody>
      </p:sp>
      <p:sp>
        <p:nvSpPr>
          <p:cNvPr id="12" name="Snip Same Side Corner Rectangle 11">
            <a:extLst>
              <a:ext uri="{FF2B5EF4-FFF2-40B4-BE49-F238E27FC236}">
                <a16:creationId xmlns:a16="http://schemas.microsoft.com/office/drawing/2014/main" id="{74818E61-C960-476C-AB44-1D5669B6B80E}"/>
              </a:ext>
              <a:ext uri="{C183D7F6-B498-43B3-948B-1728B52AA6E4}">
                <adec:decorative xmlns:adec="http://schemas.microsoft.com/office/drawing/2017/decorative" val="1"/>
              </a:ext>
            </a:extLst>
          </p:cNvPr>
          <p:cNvSpPr/>
          <p:nvPr>
            <p:custDataLst>
              <p:tags r:id="rId12"/>
            </p:custDataLst>
          </p:nvPr>
        </p:nvSpPr>
        <p:spPr>
          <a:xfrm>
            <a:off x="165100" y="254000"/>
            <a:ext cx="177800" cy="127000"/>
          </a:xfrm>
          <a:prstGeom prst="snip2SameRect">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3" name="Oval 12">
            <a:extLst>
              <a:ext uri="{FF2B5EF4-FFF2-40B4-BE49-F238E27FC236}">
                <a16:creationId xmlns:a16="http://schemas.microsoft.com/office/drawing/2014/main" id="{0F93ECD3-163B-4F18-8036-794AFB0E8288}"/>
              </a:ext>
              <a:ext uri="{C183D7F6-B498-43B3-948B-1728B52AA6E4}">
                <adec:decorative xmlns:adec="http://schemas.microsoft.com/office/drawing/2017/decorative" val="1"/>
              </a:ext>
            </a:extLst>
          </p:cNvPr>
          <p:cNvSpPr/>
          <p:nvPr>
            <p:custDataLst>
              <p:tags r:id="rId13"/>
            </p:custDataLst>
          </p:nvPr>
        </p:nvSpPr>
        <p:spPr>
          <a:xfrm>
            <a:off x="190500" y="127000"/>
            <a:ext cx="127000" cy="127000"/>
          </a:xfrm>
          <a:prstGeom prst="ellipse">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4" name="TextBox 13">
            <a:extLst>
              <a:ext uri="{FF2B5EF4-FFF2-40B4-BE49-F238E27FC236}">
                <a16:creationId xmlns:a16="http://schemas.microsoft.com/office/drawing/2014/main" id="{5D615939-4244-4A81-A03F-F6A866491178}"/>
              </a:ext>
            </a:extLst>
          </p:cNvPr>
          <p:cNvSpPr txBox="1"/>
          <p:nvPr>
            <p:custDataLst>
              <p:tags r:id="rId14"/>
            </p:custDataLst>
          </p:nvPr>
        </p:nvSpPr>
        <p:spPr>
          <a:xfrm>
            <a:off x="3429000" y="88900"/>
            <a:ext cx="2413000" cy="381000"/>
          </a:xfrm>
          <a:prstGeom prst="rect">
            <a:avLst/>
          </a:prstGeom>
          <a:noFill/>
        </p:spPr>
        <p:txBody>
          <a:bodyPr vertOverflow="overflow" vert="horz" wrap="square" rtlCol="0" anchor="t">
            <a:spAutoFit/>
          </a:bodyPr>
          <a:lstStyle/>
          <a:p>
            <a:pPr algn="l"/>
            <a:r>
              <a:rPr lang="en-GB"/>
              <a:t>Join at: </a:t>
            </a:r>
            <a:r>
              <a:rPr lang="en-GB" b="1"/>
              <a:t>vevox.app</a:t>
            </a:r>
            <a:endParaRPr lang="en-GB"/>
          </a:p>
        </p:txBody>
      </p:sp>
      <p:sp>
        <p:nvSpPr>
          <p:cNvPr id="15" name="TextBox 14">
            <a:extLst>
              <a:ext uri="{FF2B5EF4-FFF2-40B4-BE49-F238E27FC236}">
                <a16:creationId xmlns:a16="http://schemas.microsoft.com/office/drawing/2014/main" id="{4F7CAEB2-1A39-446C-AE8E-B5F1BF9E1EC6}"/>
              </a:ext>
            </a:extLst>
          </p:cNvPr>
          <p:cNvSpPr txBox="1"/>
          <p:nvPr>
            <p:custDataLst>
              <p:tags r:id="rId15"/>
            </p:custDataLst>
          </p:nvPr>
        </p:nvSpPr>
        <p:spPr>
          <a:xfrm>
            <a:off x="6350000" y="101600"/>
            <a:ext cx="2413000" cy="381000"/>
          </a:xfrm>
          <a:prstGeom prst="rect">
            <a:avLst/>
          </a:prstGeom>
          <a:noFill/>
        </p:spPr>
        <p:txBody>
          <a:bodyPr vertOverflow="overflow" vert="horz" wrap="square" rtlCol="0" anchor="t">
            <a:spAutoFit/>
          </a:bodyPr>
          <a:lstStyle/>
          <a:p>
            <a:pPr algn="l"/>
            <a:r>
              <a:rPr lang="en-GB"/>
              <a:t>ID: </a:t>
            </a:r>
            <a:r>
              <a:rPr lang="en-GB" b="1"/>
              <a:t>191-103-594</a:t>
            </a:r>
            <a:endParaRPr lang="en-GB"/>
          </a:p>
        </p:txBody>
      </p:sp>
      <p:sp>
        <p:nvSpPr>
          <p:cNvPr id="16" name="Rectangle 15">
            <a:extLst>
              <a:ext uri="{FF2B5EF4-FFF2-40B4-BE49-F238E27FC236}">
                <a16:creationId xmlns:a16="http://schemas.microsoft.com/office/drawing/2014/main" id="{E46F6A22-2A77-463A-B5AC-4550EE49D4D2}"/>
              </a:ext>
              <a:ext uri="{C183D7F6-B498-43B3-948B-1728B52AA6E4}">
                <adec:decorative xmlns:adec="http://schemas.microsoft.com/office/drawing/2017/decorative" val="1"/>
              </a:ext>
            </a:extLst>
          </p:cNvPr>
          <p:cNvSpPr/>
          <p:nvPr>
            <p:custDataLst>
              <p:tags r:id="rId16"/>
            </p:custDataLst>
          </p:nvPr>
        </p:nvSpPr>
        <p:spPr>
          <a:xfrm>
            <a:off x="1257300" y="2697480"/>
            <a:ext cx="15773400" cy="6644640"/>
          </a:xfrm>
          <a:prstGeom prst="rect">
            <a:avLst/>
          </a:prstGeom>
          <a:solidFill>
            <a:srgbClr val="4F81BD">
              <a:alpha val="0"/>
            </a:srgbClr>
          </a:solidFill>
          <a:ln w="12700" cap="flat" cmpd="sng" algn="ctr">
            <a:noFill/>
            <a:prstDash val="dash"/>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 name="Rectangle 16">
            <a:extLst>
              <a:ext uri="{FF2B5EF4-FFF2-40B4-BE49-F238E27FC236}">
                <a16:creationId xmlns:a16="http://schemas.microsoft.com/office/drawing/2014/main" id="{BFD578DD-13A0-4361-B1D6-8923B68CDF3B}"/>
              </a:ext>
              <a:ext uri="{C183D7F6-B498-43B3-948B-1728B52AA6E4}">
                <adec:decorative xmlns:adec="http://schemas.microsoft.com/office/drawing/2017/decorative" val="1"/>
              </a:ext>
            </a:extLst>
          </p:cNvPr>
          <p:cNvSpPr/>
          <p:nvPr>
            <p:custDataLst>
              <p:tags r:id="rId17"/>
            </p:custDataLst>
          </p:nvPr>
        </p:nvSpPr>
        <p:spPr>
          <a:xfrm>
            <a:off x="0" y="8572500"/>
            <a:ext cx="18288000" cy="1905000"/>
          </a:xfrm>
          <a:prstGeom prst="rect">
            <a:avLst/>
          </a:prstGeom>
          <a:solidFill>
            <a:srgbClr val="666666">
              <a:alpha val="40000"/>
              <a:alpha val="40000"/>
              <a:alpha val="40000"/>
              <a:alpha val="40000"/>
              <a:alpha val="40000"/>
              <a:alpha val="0"/>
              <a:alpha val="0"/>
              <a:alpha val="0"/>
              <a:alpha val="0"/>
              <a:alpha val="0"/>
              <a:alpha val="40000"/>
              <a:alpha val="0"/>
              <a:alpha val="40000"/>
              <a:alpha val="0"/>
              <a:alpha val="40000"/>
              <a:alpha val="0"/>
              <a:alpha val="40000"/>
            </a:srgbClr>
          </a:solidFill>
          <a:ln w="12700" cap="flat" cmpd="sng" algn="ctr">
            <a:solidFill>
              <a:srgbClr val="808080">
                <a:alpha val="40000"/>
                <a:alpha val="40000"/>
                <a:alpha val="40000"/>
                <a:alpha val="40000"/>
                <a:alpha val="40000"/>
                <a:alpha val="0"/>
                <a:alpha val="0"/>
                <a:alpha val="0"/>
                <a:alpha val="0"/>
                <a:alpha val="0"/>
                <a:alpha val="40000"/>
                <a:alpha val="0"/>
                <a:alpha val="40000"/>
                <a:alpha val="0"/>
                <a:alpha val="40000"/>
                <a:alpha val="0"/>
                <a:alpha val="40000"/>
              </a:srgbClr>
            </a:solidFill>
            <a:prstDash val="dash"/>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1"/>
          <a:lstStyle/>
          <a:p>
            <a:pPr algn="l"/>
            <a:r>
              <a:rPr lang="en-GB" sz="8000">
                <a:solidFill>
                  <a:srgbClr val="FFFFFF"/>
                </a:solidFill>
              </a:rPr>
              <a:t>RESULTS SLIDE</a:t>
            </a:r>
          </a:p>
        </p:txBody>
      </p:sp>
      <p:sp>
        <p:nvSpPr>
          <p:cNvPr id="18" name="Freeform 2">
            <a:extLst>
              <a:ext uri="{FF2B5EF4-FFF2-40B4-BE49-F238E27FC236}">
                <a16:creationId xmlns:a16="http://schemas.microsoft.com/office/drawing/2014/main" id="{DD331DDC-7B46-D46C-63D2-C4CAA4C27322}"/>
              </a:ext>
            </a:extLst>
          </p:cNvPr>
          <p:cNvSpPr/>
          <p:nvPr/>
        </p:nvSpPr>
        <p:spPr>
          <a:xfrm rot="-6723923">
            <a:off x="13666568" y="-2297777"/>
            <a:ext cx="6274865" cy="4114800"/>
          </a:xfrm>
          <a:custGeom>
            <a:avLst/>
            <a:gdLst/>
            <a:ahLst/>
            <a:cxnLst/>
            <a:rect l="l" t="t" r="r" b="b"/>
            <a:pathLst>
              <a:path w="6274865" h="4114800">
                <a:moveTo>
                  <a:pt x="0" y="0"/>
                </a:moveTo>
                <a:lnTo>
                  <a:pt x="6274865" y="0"/>
                </a:lnTo>
                <a:lnTo>
                  <a:pt x="6274865" y="4114800"/>
                </a:lnTo>
                <a:lnTo>
                  <a:pt x="0" y="4114800"/>
                </a:lnTo>
                <a:lnTo>
                  <a:pt x="0" y="0"/>
                </a:lnTo>
                <a:close/>
              </a:path>
            </a:pathLst>
          </a:custGeom>
          <a:blipFill>
            <a:blip r:embed="rId34">
              <a:extLst>
                <a:ext uri="{96DAC541-7B7A-43D3-8B79-37D633B846F1}">
                  <asvg:svgBlip xmlns:asvg="http://schemas.microsoft.com/office/drawing/2016/SVG/main" r:embed="rId35"/>
                </a:ext>
              </a:extLst>
            </a:blip>
            <a:stretch>
              <a:fillRect/>
            </a:stretch>
          </a:blipFill>
          <a:ln cap="sq">
            <a:noFill/>
            <a:prstDash val="solid"/>
            <a:miter/>
          </a:ln>
        </p:spPr>
        <p:txBody>
          <a:bodyPr/>
          <a:lstStyle/>
          <a:p>
            <a:endParaRPr lang="en-GB"/>
          </a:p>
        </p:txBody>
      </p:sp>
      <p:sp>
        <p:nvSpPr>
          <p:cNvPr id="49" name="TextBox 48">
            <a:extLst>
              <a:ext uri="{FF2B5EF4-FFF2-40B4-BE49-F238E27FC236}">
                <a16:creationId xmlns:a16="http://schemas.microsoft.com/office/drawing/2014/main" id="{BEF015F0-F63B-4E5F-AE91-33615FA77D96}"/>
              </a:ext>
            </a:extLst>
          </p:cNvPr>
          <p:cNvSpPr txBox="1"/>
          <p:nvPr>
            <p:custDataLst>
              <p:tags r:id="rId18"/>
            </p:custDataLst>
          </p:nvPr>
        </p:nvSpPr>
        <p:spPr>
          <a:xfrm>
            <a:off x="8013700" y="5918200"/>
            <a:ext cx="5359400" cy="1219200"/>
          </a:xfrm>
          <a:prstGeom prst="rect">
            <a:avLst/>
          </a:prstGeom>
          <a:noFill/>
        </p:spPr>
        <p:txBody>
          <a:bodyPr vertOverflow="overflow" vert="horz" wrap="square" lIns="0" tIns="0" rIns="0" bIns="0" rtlCol="0" anchor="t">
            <a:spAutoFit/>
          </a:bodyPr>
          <a:lstStyle/>
          <a:p>
            <a:pPr algn="l"/>
            <a:r>
              <a:rPr lang="en-GB" sz="4300">
                <a:solidFill>
                  <a:srgbClr val="4F81BD"/>
                </a:solidFill>
                <a:latin typeface="Calibri"/>
                <a:cs typeface="Calibri"/>
              </a:rPr>
              <a:t>taking care of earth</a:t>
            </a:r>
          </a:p>
        </p:txBody>
      </p:sp>
      <p:sp>
        <p:nvSpPr>
          <p:cNvPr id="50" name="TextBox 49">
            <a:extLst>
              <a:ext uri="{FF2B5EF4-FFF2-40B4-BE49-F238E27FC236}">
                <a16:creationId xmlns:a16="http://schemas.microsoft.com/office/drawing/2014/main" id="{C1A3FD4B-CD27-416B-9390-98D240F0D78E}"/>
              </a:ext>
            </a:extLst>
          </p:cNvPr>
          <p:cNvSpPr txBox="1"/>
          <p:nvPr>
            <p:custDataLst>
              <p:tags r:id="rId19"/>
            </p:custDataLst>
          </p:nvPr>
        </p:nvSpPr>
        <p:spPr>
          <a:xfrm>
            <a:off x="3594100" y="4991100"/>
            <a:ext cx="5359400" cy="1219200"/>
          </a:xfrm>
          <a:prstGeom prst="rect">
            <a:avLst/>
          </a:prstGeom>
          <a:noFill/>
        </p:spPr>
        <p:txBody>
          <a:bodyPr vertOverflow="overflow" vert="horz" wrap="square" lIns="0" tIns="0" rIns="0" bIns="0" rtlCol="0" anchor="t">
            <a:spAutoFit/>
          </a:bodyPr>
          <a:lstStyle/>
          <a:p>
            <a:pPr algn="l"/>
            <a:r>
              <a:rPr lang="en-GB" sz="4300">
                <a:solidFill>
                  <a:srgbClr val="C0504D"/>
                </a:solidFill>
                <a:latin typeface="Calibri"/>
                <a:cs typeface="Calibri"/>
              </a:rPr>
              <a:t>improve the brand</a:t>
            </a:r>
          </a:p>
        </p:txBody>
      </p:sp>
      <p:sp>
        <p:nvSpPr>
          <p:cNvPr id="51" name="TextBox 50">
            <a:extLst>
              <a:ext uri="{FF2B5EF4-FFF2-40B4-BE49-F238E27FC236}">
                <a16:creationId xmlns:a16="http://schemas.microsoft.com/office/drawing/2014/main" id="{0C378BD6-7A4E-4779-A757-1E24FF389F27}"/>
              </a:ext>
            </a:extLst>
          </p:cNvPr>
          <p:cNvSpPr txBox="1"/>
          <p:nvPr>
            <p:custDataLst>
              <p:tags r:id="rId20"/>
            </p:custDataLst>
          </p:nvPr>
        </p:nvSpPr>
        <p:spPr>
          <a:xfrm>
            <a:off x="5549900" y="6426200"/>
            <a:ext cx="5765800" cy="1219200"/>
          </a:xfrm>
          <a:prstGeom prst="rect">
            <a:avLst/>
          </a:prstGeom>
          <a:noFill/>
        </p:spPr>
        <p:txBody>
          <a:bodyPr vertOverflow="overflow" vert="horz" wrap="square" lIns="0" tIns="0" rIns="0" bIns="0" rtlCol="0" anchor="t">
            <a:spAutoFit/>
          </a:bodyPr>
          <a:lstStyle/>
          <a:p>
            <a:pPr algn="l"/>
            <a:r>
              <a:rPr lang="en-GB" sz="4300">
                <a:solidFill>
                  <a:srgbClr val="9BBB59"/>
                </a:solidFill>
                <a:latin typeface="Calibri"/>
                <a:cs typeface="Calibri"/>
              </a:rPr>
              <a:t>energy input&amp;output</a:t>
            </a:r>
          </a:p>
        </p:txBody>
      </p:sp>
      <p:sp>
        <p:nvSpPr>
          <p:cNvPr id="52" name="TextBox 51">
            <a:extLst>
              <a:ext uri="{FF2B5EF4-FFF2-40B4-BE49-F238E27FC236}">
                <a16:creationId xmlns:a16="http://schemas.microsoft.com/office/drawing/2014/main" id="{20AF4E29-F38A-477D-B142-6F700F3E9572}"/>
              </a:ext>
            </a:extLst>
          </p:cNvPr>
          <p:cNvSpPr txBox="1"/>
          <p:nvPr>
            <p:custDataLst>
              <p:tags r:id="rId21"/>
            </p:custDataLst>
          </p:nvPr>
        </p:nvSpPr>
        <p:spPr>
          <a:xfrm>
            <a:off x="4813300" y="4292600"/>
            <a:ext cx="4140200" cy="1219200"/>
          </a:xfrm>
          <a:prstGeom prst="rect">
            <a:avLst/>
          </a:prstGeom>
          <a:noFill/>
        </p:spPr>
        <p:txBody>
          <a:bodyPr vertOverflow="overflow" vert="horz" wrap="square" lIns="0" tIns="0" rIns="0" bIns="0" rtlCol="0" anchor="t">
            <a:spAutoFit/>
          </a:bodyPr>
          <a:lstStyle/>
          <a:p>
            <a:pPr algn="l"/>
            <a:r>
              <a:rPr lang="en-GB" sz="4300">
                <a:solidFill>
                  <a:srgbClr val="8064A2"/>
                </a:solidFill>
                <a:latin typeface="Calibri"/>
                <a:cs typeface="Calibri"/>
              </a:rPr>
              <a:t>responsibility</a:t>
            </a:r>
          </a:p>
        </p:txBody>
      </p:sp>
      <p:sp>
        <p:nvSpPr>
          <p:cNvPr id="53" name="TextBox 52">
            <a:extLst>
              <a:ext uri="{FF2B5EF4-FFF2-40B4-BE49-F238E27FC236}">
                <a16:creationId xmlns:a16="http://schemas.microsoft.com/office/drawing/2014/main" id="{31F19E2F-4BB5-412F-9D65-7EB4436CC6D1}"/>
              </a:ext>
            </a:extLst>
          </p:cNvPr>
          <p:cNvSpPr txBox="1"/>
          <p:nvPr>
            <p:custDataLst>
              <p:tags r:id="rId22"/>
            </p:custDataLst>
          </p:nvPr>
        </p:nvSpPr>
        <p:spPr>
          <a:xfrm>
            <a:off x="3556000" y="5778500"/>
            <a:ext cx="5359400" cy="1219200"/>
          </a:xfrm>
          <a:prstGeom prst="rect">
            <a:avLst/>
          </a:prstGeom>
          <a:noFill/>
        </p:spPr>
        <p:txBody>
          <a:bodyPr vertOverflow="overflow" vert="horz" wrap="square" lIns="0" tIns="0" rIns="0" bIns="0" rtlCol="0" anchor="t">
            <a:spAutoFit/>
          </a:bodyPr>
          <a:lstStyle/>
          <a:p>
            <a:pPr algn="l"/>
            <a:r>
              <a:rPr lang="en-GB" sz="4300">
                <a:solidFill>
                  <a:srgbClr val="4BACC6"/>
                </a:solidFill>
                <a:latin typeface="Calibri"/>
                <a:cs typeface="Calibri"/>
              </a:rPr>
              <a:t>awareness of earth</a:t>
            </a:r>
          </a:p>
        </p:txBody>
      </p:sp>
      <p:sp>
        <p:nvSpPr>
          <p:cNvPr id="54" name="TextBox 53">
            <a:extLst>
              <a:ext uri="{FF2B5EF4-FFF2-40B4-BE49-F238E27FC236}">
                <a16:creationId xmlns:a16="http://schemas.microsoft.com/office/drawing/2014/main" id="{D9468E26-815F-4917-8994-8EC461206081}"/>
              </a:ext>
            </a:extLst>
          </p:cNvPr>
          <p:cNvSpPr txBox="1"/>
          <p:nvPr>
            <p:custDataLst>
              <p:tags r:id="rId23"/>
            </p:custDataLst>
          </p:nvPr>
        </p:nvSpPr>
        <p:spPr>
          <a:xfrm>
            <a:off x="1536700" y="6896100"/>
            <a:ext cx="5765800" cy="1219200"/>
          </a:xfrm>
          <a:prstGeom prst="rect">
            <a:avLst/>
          </a:prstGeom>
          <a:noFill/>
        </p:spPr>
        <p:txBody>
          <a:bodyPr vertOverflow="overflow" vert="horz" wrap="square" lIns="0" tIns="0" rIns="0" bIns="0" rtlCol="0" anchor="t">
            <a:spAutoFit/>
          </a:bodyPr>
          <a:lstStyle/>
          <a:p>
            <a:pPr algn="l"/>
            <a:r>
              <a:rPr lang="en-GB" sz="4300">
                <a:solidFill>
                  <a:srgbClr val="F79646"/>
                </a:solidFill>
                <a:latin typeface="Calibri"/>
                <a:cs typeface="Calibri"/>
              </a:rPr>
              <a:t>more eco conscious</a:t>
            </a:r>
          </a:p>
        </p:txBody>
      </p:sp>
      <p:sp>
        <p:nvSpPr>
          <p:cNvPr id="55" name="TextBox 54">
            <a:extLst>
              <a:ext uri="{FF2B5EF4-FFF2-40B4-BE49-F238E27FC236}">
                <a16:creationId xmlns:a16="http://schemas.microsoft.com/office/drawing/2014/main" id="{26BD426B-23F5-4914-A1CF-447F276D0825}"/>
              </a:ext>
            </a:extLst>
          </p:cNvPr>
          <p:cNvSpPr txBox="1"/>
          <p:nvPr>
            <p:custDataLst>
              <p:tags r:id="rId24"/>
            </p:custDataLst>
          </p:nvPr>
        </p:nvSpPr>
        <p:spPr>
          <a:xfrm>
            <a:off x="7912100" y="4711700"/>
            <a:ext cx="4953000" cy="1219200"/>
          </a:xfrm>
          <a:prstGeom prst="rect">
            <a:avLst/>
          </a:prstGeom>
          <a:noFill/>
        </p:spPr>
        <p:txBody>
          <a:bodyPr vertOverflow="overflow" vert="horz" wrap="square" lIns="0" tIns="0" rIns="0" bIns="0" rtlCol="0" anchor="t">
            <a:spAutoFit/>
          </a:bodyPr>
          <a:lstStyle/>
          <a:p>
            <a:pPr algn="l"/>
            <a:r>
              <a:rPr lang="en-GB" sz="4300">
                <a:solidFill>
                  <a:srgbClr val="4F81BD"/>
                </a:solidFill>
                <a:latin typeface="Calibri"/>
                <a:cs typeface="Calibri"/>
              </a:rPr>
              <a:t>not contaminate</a:t>
            </a:r>
          </a:p>
        </p:txBody>
      </p:sp>
      <p:sp>
        <p:nvSpPr>
          <p:cNvPr id="56" name="TextBox 55">
            <a:extLst>
              <a:ext uri="{FF2B5EF4-FFF2-40B4-BE49-F238E27FC236}">
                <a16:creationId xmlns:a16="http://schemas.microsoft.com/office/drawing/2014/main" id="{9121F683-8204-4325-B2AE-92DBF51D50CF}"/>
              </a:ext>
            </a:extLst>
          </p:cNvPr>
          <p:cNvSpPr txBox="1"/>
          <p:nvPr>
            <p:custDataLst>
              <p:tags r:id="rId25"/>
            </p:custDataLst>
          </p:nvPr>
        </p:nvSpPr>
        <p:spPr>
          <a:xfrm>
            <a:off x="9283700" y="6921500"/>
            <a:ext cx="4140200" cy="1219200"/>
          </a:xfrm>
          <a:prstGeom prst="rect">
            <a:avLst/>
          </a:prstGeom>
          <a:noFill/>
        </p:spPr>
        <p:txBody>
          <a:bodyPr vertOverflow="overflow" vert="horz" wrap="square" lIns="0" tIns="0" rIns="0" bIns="0" rtlCol="0" anchor="t">
            <a:spAutoFit/>
          </a:bodyPr>
          <a:lstStyle/>
          <a:p>
            <a:pPr algn="l"/>
            <a:r>
              <a:rPr lang="en-GB" sz="4300">
                <a:solidFill>
                  <a:srgbClr val="C0504D"/>
                </a:solidFill>
                <a:latin typeface="Calibri"/>
                <a:cs typeface="Calibri"/>
              </a:rPr>
              <a:t>more efficient</a:t>
            </a:r>
          </a:p>
        </p:txBody>
      </p:sp>
      <p:sp>
        <p:nvSpPr>
          <p:cNvPr id="57" name="TextBox 56">
            <a:extLst>
              <a:ext uri="{FF2B5EF4-FFF2-40B4-BE49-F238E27FC236}">
                <a16:creationId xmlns:a16="http://schemas.microsoft.com/office/drawing/2014/main" id="{9F95FD3B-8251-47FD-A2E0-8C89EB6B2458}"/>
              </a:ext>
            </a:extLst>
          </p:cNvPr>
          <p:cNvSpPr txBox="1"/>
          <p:nvPr>
            <p:custDataLst>
              <p:tags r:id="rId26"/>
            </p:custDataLst>
          </p:nvPr>
        </p:nvSpPr>
        <p:spPr>
          <a:xfrm>
            <a:off x="4813300" y="7416800"/>
            <a:ext cx="4953000" cy="1219200"/>
          </a:xfrm>
          <a:prstGeom prst="rect">
            <a:avLst/>
          </a:prstGeom>
          <a:noFill/>
        </p:spPr>
        <p:txBody>
          <a:bodyPr vertOverflow="overflow" vert="horz" wrap="square" lIns="0" tIns="0" rIns="0" bIns="0" rtlCol="0" anchor="t">
            <a:spAutoFit/>
          </a:bodyPr>
          <a:lstStyle/>
          <a:p>
            <a:pPr algn="l"/>
            <a:r>
              <a:rPr lang="en-GB" sz="4300">
                <a:solidFill>
                  <a:srgbClr val="9BBB59"/>
                </a:solidFill>
                <a:latin typeface="Calibri"/>
                <a:cs typeface="Calibri"/>
              </a:rPr>
              <a:t>ethically sourced</a:t>
            </a:r>
          </a:p>
        </p:txBody>
      </p:sp>
      <p:sp>
        <p:nvSpPr>
          <p:cNvPr id="58" name="TextBox 57">
            <a:extLst>
              <a:ext uri="{FF2B5EF4-FFF2-40B4-BE49-F238E27FC236}">
                <a16:creationId xmlns:a16="http://schemas.microsoft.com/office/drawing/2014/main" id="{97D4D414-3060-41CA-8121-E4602B0613F1}"/>
              </a:ext>
            </a:extLst>
          </p:cNvPr>
          <p:cNvSpPr txBox="1"/>
          <p:nvPr>
            <p:custDataLst>
              <p:tags r:id="rId27"/>
            </p:custDataLst>
          </p:nvPr>
        </p:nvSpPr>
        <p:spPr>
          <a:xfrm>
            <a:off x="8051800" y="5257800"/>
            <a:ext cx="4140200" cy="1219200"/>
          </a:xfrm>
          <a:prstGeom prst="rect">
            <a:avLst/>
          </a:prstGeom>
          <a:noFill/>
        </p:spPr>
        <p:txBody>
          <a:bodyPr vertOverflow="overflow" vert="horz" wrap="square" lIns="0" tIns="0" rIns="0" bIns="0" rtlCol="0" anchor="t">
            <a:spAutoFit/>
          </a:bodyPr>
          <a:lstStyle/>
          <a:p>
            <a:pPr algn="l"/>
            <a:r>
              <a:rPr lang="en-GB" sz="4300">
                <a:solidFill>
                  <a:srgbClr val="8064A2"/>
                </a:solidFill>
                <a:latin typeface="Calibri"/>
                <a:cs typeface="Calibri"/>
              </a:rPr>
              <a:t>responsability</a:t>
            </a:r>
          </a:p>
        </p:txBody>
      </p:sp>
      <p:sp>
        <p:nvSpPr>
          <p:cNvPr id="59" name="TextBox 58">
            <a:extLst>
              <a:ext uri="{FF2B5EF4-FFF2-40B4-BE49-F238E27FC236}">
                <a16:creationId xmlns:a16="http://schemas.microsoft.com/office/drawing/2014/main" id="{C87367F2-4834-4867-BAF9-9F371E91F82C}"/>
              </a:ext>
            </a:extLst>
          </p:cNvPr>
          <p:cNvSpPr txBox="1"/>
          <p:nvPr>
            <p:custDataLst>
              <p:tags r:id="rId28"/>
            </p:custDataLst>
          </p:nvPr>
        </p:nvSpPr>
        <p:spPr>
          <a:xfrm>
            <a:off x="10071100" y="3924300"/>
            <a:ext cx="5359400" cy="1219200"/>
          </a:xfrm>
          <a:prstGeom prst="rect">
            <a:avLst/>
          </a:prstGeom>
          <a:noFill/>
        </p:spPr>
        <p:txBody>
          <a:bodyPr vertOverflow="overflow" vert="horz" wrap="square" lIns="0" tIns="0" rIns="0" bIns="0" rtlCol="0" anchor="t">
            <a:spAutoFit/>
          </a:bodyPr>
          <a:lstStyle/>
          <a:p>
            <a:pPr algn="l"/>
            <a:r>
              <a:rPr lang="en-GB" sz="4300">
                <a:solidFill>
                  <a:srgbClr val="4BACC6"/>
                </a:solidFill>
                <a:latin typeface="Calibri"/>
                <a:cs typeface="Calibri"/>
              </a:rPr>
              <a:t>reusable materials</a:t>
            </a:r>
          </a:p>
        </p:txBody>
      </p:sp>
      <p:sp>
        <p:nvSpPr>
          <p:cNvPr id="60" name="TextBox 59">
            <a:extLst>
              <a:ext uri="{FF2B5EF4-FFF2-40B4-BE49-F238E27FC236}">
                <a16:creationId xmlns:a16="http://schemas.microsoft.com/office/drawing/2014/main" id="{F064E2EA-8025-45EE-9342-56DFB3AFCFED}"/>
              </a:ext>
            </a:extLst>
          </p:cNvPr>
          <p:cNvSpPr txBox="1"/>
          <p:nvPr>
            <p:custDataLst>
              <p:tags r:id="rId29"/>
            </p:custDataLst>
          </p:nvPr>
        </p:nvSpPr>
        <p:spPr>
          <a:xfrm>
            <a:off x="4965700" y="7988300"/>
            <a:ext cx="4953000" cy="1219200"/>
          </a:xfrm>
          <a:prstGeom prst="rect">
            <a:avLst/>
          </a:prstGeom>
          <a:noFill/>
        </p:spPr>
        <p:txBody>
          <a:bodyPr vertOverflow="overflow" vert="horz" wrap="square" lIns="0" tIns="0" rIns="0" bIns="0" rtlCol="0" anchor="t">
            <a:spAutoFit/>
          </a:bodyPr>
          <a:lstStyle/>
          <a:p>
            <a:pPr algn="l"/>
            <a:r>
              <a:rPr lang="en-GB" sz="4300">
                <a:solidFill>
                  <a:srgbClr val="F79646"/>
                </a:solidFill>
                <a:latin typeface="Calibri"/>
                <a:cs typeface="Calibri"/>
              </a:rPr>
              <a:t>thinking of enviro</a:t>
            </a:r>
          </a:p>
        </p:txBody>
      </p:sp>
      <p:sp>
        <p:nvSpPr>
          <p:cNvPr id="61" name="TextBox 60">
            <a:extLst>
              <a:ext uri="{FF2B5EF4-FFF2-40B4-BE49-F238E27FC236}">
                <a16:creationId xmlns:a16="http://schemas.microsoft.com/office/drawing/2014/main" id="{F1A05A3A-FA17-4398-A11B-9590D88AAED8}"/>
              </a:ext>
            </a:extLst>
          </p:cNvPr>
          <p:cNvSpPr txBox="1"/>
          <p:nvPr>
            <p:custDataLst>
              <p:tags r:id="rId30"/>
            </p:custDataLst>
          </p:nvPr>
        </p:nvSpPr>
        <p:spPr>
          <a:xfrm>
            <a:off x="6604000" y="6921500"/>
            <a:ext cx="2514600" cy="1219200"/>
          </a:xfrm>
          <a:prstGeom prst="rect">
            <a:avLst/>
          </a:prstGeom>
          <a:noFill/>
        </p:spPr>
        <p:txBody>
          <a:bodyPr vertOverflow="overflow" vert="horz" wrap="square" lIns="0" tIns="0" rIns="0" bIns="0" rtlCol="0" anchor="t">
            <a:spAutoFit/>
          </a:bodyPr>
          <a:lstStyle/>
          <a:p>
            <a:pPr algn="l"/>
            <a:r>
              <a:rPr lang="en-GB" sz="4300">
                <a:solidFill>
                  <a:srgbClr val="4F81BD"/>
                </a:solidFill>
                <a:latin typeface="Calibri"/>
                <a:cs typeface="Calibri"/>
              </a:rPr>
              <a:t>green</a:t>
            </a:r>
          </a:p>
        </p:txBody>
      </p:sp>
      <p:sp>
        <p:nvSpPr>
          <p:cNvPr id="62" name="TextBox 61">
            <a:extLst>
              <a:ext uri="{FF2B5EF4-FFF2-40B4-BE49-F238E27FC236}">
                <a16:creationId xmlns:a16="http://schemas.microsoft.com/office/drawing/2014/main" id="{E5196EB5-3220-4626-ADA5-CEA357EA8FA6}"/>
              </a:ext>
            </a:extLst>
          </p:cNvPr>
          <p:cNvSpPr txBox="1"/>
          <p:nvPr>
            <p:custDataLst>
              <p:tags r:id="rId31"/>
            </p:custDataLst>
          </p:nvPr>
        </p:nvSpPr>
        <p:spPr>
          <a:xfrm>
            <a:off x="9220200" y="7442200"/>
            <a:ext cx="5359400" cy="1219200"/>
          </a:xfrm>
          <a:prstGeom prst="rect">
            <a:avLst/>
          </a:prstGeom>
          <a:noFill/>
        </p:spPr>
        <p:txBody>
          <a:bodyPr vertOverflow="overflow" vert="horz" wrap="square" lIns="0" tIns="0" rIns="0" bIns="0" rtlCol="0" anchor="t">
            <a:spAutoFit/>
          </a:bodyPr>
          <a:lstStyle/>
          <a:p>
            <a:pPr algn="l"/>
            <a:r>
              <a:rPr lang="en-GB" sz="4300">
                <a:solidFill>
                  <a:srgbClr val="C0504D"/>
                </a:solidFill>
                <a:latin typeface="Calibri"/>
                <a:cs typeface="Calibri"/>
              </a:rPr>
              <a:t>environmental care</a:t>
            </a:r>
          </a:p>
        </p:txBody>
      </p:sp>
      <p:sp>
        <p:nvSpPr>
          <p:cNvPr id="63" name="TextBox 62">
            <a:extLst>
              <a:ext uri="{FF2B5EF4-FFF2-40B4-BE49-F238E27FC236}">
                <a16:creationId xmlns:a16="http://schemas.microsoft.com/office/drawing/2014/main" id="{1CF10C74-7B97-4183-BF67-5C1374C89504}"/>
              </a:ext>
            </a:extLst>
          </p:cNvPr>
          <p:cNvSpPr txBox="1"/>
          <p:nvPr>
            <p:custDataLst>
              <p:tags r:id="rId32"/>
            </p:custDataLst>
          </p:nvPr>
        </p:nvSpPr>
        <p:spPr>
          <a:xfrm>
            <a:off x="11506200" y="5397500"/>
            <a:ext cx="3733800" cy="1219200"/>
          </a:xfrm>
          <a:prstGeom prst="rect">
            <a:avLst/>
          </a:prstGeom>
          <a:noFill/>
        </p:spPr>
        <p:txBody>
          <a:bodyPr vertOverflow="overflow" vert="horz" wrap="square" lIns="0" tIns="0" rIns="0" bIns="0" rtlCol="0" anchor="t">
            <a:spAutoFit/>
          </a:bodyPr>
          <a:lstStyle/>
          <a:p>
            <a:pPr algn="l"/>
            <a:r>
              <a:rPr lang="en-GB" sz="4300">
                <a:solidFill>
                  <a:srgbClr val="9BBB59"/>
                </a:solidFill>
                <a:latin typeface="Calibri"/>
                <a:cs typeface="Calibri"/>
              </a:rPr>
              <a:t>eco friendly</a:t>
            </a:r>
          </a:p>
        </p:txBody>
      </p:sp>
    </p:spTree>
    <p:custDataLst>
      <p:tags r:id="rId1"/>
    </p:custDataLst>
    <p:extLst>
      <p:ext uri="{BB962C8B-B14F-4D97-AF65-F5344CB8AC3E}">
        <p14:creationId xmlns:p14="http://schemas.microsoft.com/office/powerpoint/2010/main" val="360488844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4A874A"/>
        </a:solidFill>
        <a:effectLst/>
      </p:bgPr>
    </p:bg>
    <p:spTree>
      <p:nvGrpSpPr>
        <p:cNvPr id="1" name=""/>
        <p:cNvGrpSpPr/>
        <p:nvPr/>
      </p:nvGrpSpPr>
      <p:grpSpPr>
        <a:xfrm>
          <a:off x="0" y="0"/>
          <a:ext cx="0" cy="0"/>
          <a:chOff x="0" y="0"/>
          <a:chExt cx="0" cy="0"/>
        </a:xfrm>
      </p:grpSpPr>
      <p:sp>
        <p:nvSpPr>
          <p:cNvPr id="2" name="TextBox 2"/>
          <p:cNvSpPr txBox="1"/>
          <p:nvPr/>
        </p:nvSpPr>
        <p:spPr>
          <a:xfrm>
            <a:off x="1756800" y="1028700"/>
            <a:ext cx="14774400" cy="1057275"/>
          </a:xfrm>
          <a:prstGeom prst="rect">
            <a:avLst/>
          </a:prstGeom>
        </p:spPr>
        <p:txBody>
          <a:bodyPr lIns="0" tIns="0" rIns="0" bIns="0" rtlCol="0" anchor="t">
            <a:spAutoFit/>
          </a:bodyPr>
          <a:lstStyle/>
          <a:p>
            <a:pPr marL="0" lvl="0" indent="0" algn="ctr">
              <a:lnSpc>
                <a:spcPts val="8399"/>
              </a:lnSpc>
            </a:pPr>
            <a:r>
              <a:rPr lang="en-US" sz="6999" spc="-139">
                <a:solidFill>
                  <a:srgbClr val="E6F0E6"/>
                </a:solidFill>
                <a:latin typeface="Tenor Sans"/>
                <a:ea typeface="Tenor Sans"/>
                <a:cs typeface="Tenor Sans"/>
                <a:sym typeface="Tenor Sans"/>
              </a:rPr>
              <a:t>Can you explain any of these? </a:t>
            </a:r>
          </a:p>
        </p:txBody>
      </p:sp>
      <p:sp>
        <p:nvSpPr>
          <p:cNvPr id="3" name="TextBox 3"/>
          <p:cNvSpPr txBox="1"/>
          <p:nvPr/>
        </p:nvSpPr>
        <p:spPr>
          <a:xfrm>
            <a:off x="5700712" y="3769790"/>
            <a:ext cx="6886575" cy="3248025"/>
          </a:xfrm>
          <a:prstGeom prst="rect">
            <a:avLst/>
          </a:prstGeom>
        </p:spPr>
        <p:txBody>
          <a:bodyPr lIns="0" tIns="0" rIns="0" bIns="0" rtlCol="0" anchor="t">
            <a:spAutoFit/>
          </a:bodyPr>
          <a:lstStyle/>
          <a:p>
            <a:pPr marL="539748" lvl="1" indent="-269874" algn="l">
              <a:lnSpc>
                <a:spcPts val="3749"/>
              </a:lnSpc>
              <a:buFont typeface="Arial"/>
              <a:buChar char="•"/>
            </a:pPr>
            <a:r>
              <a:rPr lang="en-US" sz="2499" b="1">
                <a:solidFill>
                  <a:srgbClr val="E6F0E6"/>
                </a:solidFill>
                <a:latin typeface="Clear Sans Bold"/>
                <a:ea typeface="Clear Sans Bold"/>
                <a:cs typeface="Clear Sans Bold"/>
                <a:sym typeface="Clear Sans Bold"/>
              </a:rPr>
              <a:t>Defining sustainability</a:t>
            </a:r>
          </a:p>
          <a:p>
            <a:pPr marL="539748" lvl="1" indent="-269874" algn="l">
              <a:lnSpc>
                <a:spcPts val="3749"/>
              </a:lnSpc>
              <a:buFont typeface="Arial"/>
              <a:buChar char="•"/>
            </a:pPr>
            <a:r>
              <a:rPr lang="en-US" sz="2499" b="1">
                <a:solidFill>
                  <a:srgbClr val="E6F0E6"/>
                </a:solidFill>
                <a:latin typeface="Clear Sans Bold"/>
                <a:ea typeface="Clear Sans Bold"/>
                <a:cs typeface="Clear Sans Bold"/>
                <a:sym typeface="Clear Sans Bold"/>
              </a:rPr>
              <a:t>Tourism Growth and Effects </a:t>
            </a:r>
          </a:p>
          <a:p>
            <a:pPr marL="539748" lvl="1" indent="-269874" algn="l">
              <a:lnSpc>
                <a:spcPts val="3749"/>
              </a:lnSpc>
              <a:buFont typeface="Arial"/>
              <a:buChar char="•"/>
            </a:pPr>
            <a:r>
              <a:rPr lang="en-US" sz="2499" b="1">
                <a:solidFill>
                  <a:srgbClr val="E6F0E6"/>
                </a:solidFill>
                <a:latin typeface="Clear Sans Bold"/>
                <a:ea typeface="Clear Sans Bold"/>
                <a:cs typeface="Clear Sans Bold"/>
                <a:sym typeface="Clear Sans Bold"/>
              </a:rPr>
              <a:t>The Circular Economy</a:t>
            </a:r>
          </a:p>
          <a:p>
            <a:pPr marL="539748" lvl="1" indent="-269874" algn="l">
              <a:lnSpc>
                <a:spcPts val="3749"/>
              </a:lnSpc>
              <a:buFont typeface="Arial"/>
              <a:buChar char="•"/>
            </a:pPr>
            <a:r>
              <a:rPr lang="en-US" sz="2499" b="1">
                <a:solidFill>
                  <a:srgbClr val="E6F0E6"/>
                </a:solidFill>
                <a:latin typeface="Clear Sans Bold"/>
                <a:ea typeface="Clear Sans Bold"/>
                <a:cs typeface="Clear Sans Bold"/>
                <a:sym typeface="Clear Sans Bold"/>
              </a:rPr>
              <a:t>Corporate Social Responsibility</a:t>
            </a:r>
          </a:p>
          <a:p>
            <a:pPr marL="539748" lvl="1" indent="-269874" algn="l">
              <a:lnSpc>
                <a:spcPts val="3749"/>
              </a:lnSpc>
              <a:buFont typeface="Arial"/>
              <a:buChar char="•"/>
            </a:pPr>
            <a:r>
              <a:rPr lang="en-US" sz="2499" b="1">
                <a:solidFill>
                  <a:srgbClr val="E6F0E6"/>
                </a:solidFill>
                <a:latin typeface="Clear Sans Bold"/>
                <a:ea typeface="Clear Sans Bold"/>
                <a:cs typeface="Clear Sans Bold"/>
                <a:sym typeface="Clear Sans Bold"/>
              </a:rPr>
              <a:t>Destination Management </a:t>
            </a:r>
          </a:p>
          <a:p>
            <a:pPr marL="539748" lvl="1" indent="-269874" algn="l">
              <a:lnSpc>
                <a:spcPts val="3749"/>
              </a:lnSpc>
              <a:buFont typeface="Arial"/>
              <a:buChar char="•"/>
            </a:pPr>
            <a:r>
              <a:rPr lang="en-US" sz="2499" b="1">
                <a:solidFill>
                  <a:srgbClr val="E6F0E6"/>
                </a:solidFill>
                <a:latin typeface="Clear Sans Bold"/>
                <a:ea typeface="Clear Sans Bold"/>
                <a:cs typeface="Clear Sans Bold"/>
                <a:sym typeface="Clear Sans Bold"/>
              </a:rPr>
              <a:t>Transport</a:t>
            </a:r>
          </a:p>
          <a:p>
            <a:pPr marL="539748" lvl="1" indent="-269874" algn="l">
              <a:lnSpc>
                <a:spcPts val="3749"/>
              </a:lnSpc>
              <a:buFont typeface="Arial"/>
              <a:buChar char="•"/>
            </a:pPr>
            <a:r>
              <a:rPr lang="en-US" sz="2499" b="1">
                <a:solidFill>
                  <a:srgbClr val="E6F0E6"/>
                </a:solidFill>
                <a:latin typeface="Clear Sans Bold"/>
                <a:ea typeface="Clear Sans Bold"/>
                <a:cs typeface="Clear Sans Bold"/>
                <a:sym typeface="Clear Sans Bold"/>
              </a:rPr>
              <a:t>Ecotourism</a:t>
            </a:r>
          </a:p>
        </p:txBody>
      </p:sp>
      <p:sp>
        <p:nvSpPr>
          <p:cNvPr id="4" name="Freeform 4"/>
          <p:cNvSpPr/>
          <p:nvPr/>
        </p:nvSpPr>
        <p:spPr>
          <a:xfrm>
            <a:off x="-3137432" y="7200900"/>
            <a:ext cx="6274865" cy="4114800"/>
          </a:xfrm>
          <a:custGeom>
            <a:avLst/>
            <a:gdLst/>
            <a:ahLst/>
            <a:cxnLst/>
            <a:rect l="l" t="t" r="r" b="b"/>
            <a:pathLst>
              <a:path w="6274865" h="4114800">
                <a:moveTo>
                  <a:pt x="0" y="0"/>
                </a:moveTo>
                <a:lnTo>
                  <a:pt x="6274864" y="0"/>
                </a:lnTo>
                <a:lnTo>
                  <a:pt x="6274864" y="4114800"/>
                </a:lnTo>
                <a:lnTo>
                  <a:pt x="0" y="4114800"/>
                </a:lnTo>
                <a:lnTo>
                  <a:pt x="0" y="0"/>
                </a:lnTo>
                <a:close/>
              </a:path>
            </a:pathLst>
          </a:custGeom>
          <a:blipFill>
            <a:blip r:embed="rId2">
              <a:extLst>
                <a:ext uri="{96DAC541-7B7A-43D3-8B79-37D633B846F1}">
                  <asvg:svgBlip xmlns:asvg="http://schemas.microsoft.com/office/drawing/2016/SVG/main" r:embed="rId3"/>
                </a:ext>
              </a:extLst>
            </a:blip>
            <a:stretch>
              <a:fillRect/>
            </a:stretch>
          </a:blipFill>
          <a:ln cap="sq">
            <a:noFill/>
            <a:prstDash val="solid"/>
            <a:miter/>
          </a:ln>
        </p:spPr>
        <p:txBody>
          <a:bodyPr/>
          <a:lstStyle/>
          <a:p>
            <a:endParaRPr lang="en-GB"/>
          </a:p>
        </p:txBody>
      </p:sp>
      <p:sp>
        <p:nvSpPr>
          <p:cNvPr id="5" name="TextBox 5"/>
          <p:cNvSpPr txBox="1"/>
          <p:nvPr/>
        </p:nvSpPr>
        <p:spPr>
          <a:xfrm>
            <a:off x="4983435" y="8165851"/>
            <a:ext cx="8321129" cy="628650"/>
          </a:xfrm>
          <a:prstGeom prst="rect">
            <a:avLst/>
          </a:prstGeom>
        </p:spPr>
        <p:txBody>
          <a:bodyPr lIns="0" tIns="0" rIns="0" bIns="0" rtlCol="0" anchor="t">
            <a:spAutoFit/>
          </a:bodyPr>
          <a:lstStyle/>
          <a:p>
            <a:pPr algn="ctr">
              <a:lnSpc>
                <a:spcPts val="4800"/>
              </a:lnSpc>
              <a:spcBef>
                <a:spcPct val="0"/>
              </a:spcBef>
            </a:pPr>
            <a:r>
              <a:rPr lang="en-US" sz="4000" spc="-80">
                <a:solidFill>
                  <a:srgbClr val="E6F0E6"/>
                </a:solidFill>
                <a:latin typeface="Tenor Sans"/>
                <a:ea typeface="Tenor Sans"/>
                <a:cs typeface="Tenor Sans"/>
                <a:sym typeface="Tenor Sans"/>
              </a:rPr>
              <a:t>All things Green….. and much more!</a:t>
            </a:r>
          </a:p>
        </p:txBody>
      </p:sp>
      <p:sp>
        <p:nvSpPr>
          <p:cNvPr id="6" name="Freeform 6"/>
          <p:cNvSpPr/>
          <p:nvPr/>
        </p:nvSpPr>
        <p:spPr>
          <a:xfrm rot="-6723923">
            <a:off x="13666568" y="-2297777"/>
            <a:ext cx="6274865" cy="4114800"/>
          </a:xfrm>
          <a:custGeom>
            <a:avLst/>
            <a:gdLst/>
            <a:ahLst/>
            <a:cxnLst/>
            <a:rect l="l" t="t" r="r" b="b"/>
            <a:pathLst>
              <a:path w="6274865" h="4114800">
                <a:moveTo>
                  <a:pt x="0" y="0"/>
                </a:moveTo>
                <a:lnTo>
                  <a:pt x="6274865" y="0"/>
                </a:lnTo>
                <a:lnTo>
                  <a:pt x="6274865" y="4114800"/>
                </a:lnTo>
                <a:lnTo>
                  <a:pt x="0" y="4114800"/>
                </a:lnTo>
                <a:lnTo>
                  <a:pt x="0" y="0"/>
                </a:lnTo>
                <a:close/>
              </a:path>
            </a:pathLst>
          </a:custGeom>
          <a:blipFill>
            <a:blip r:embed="rId4">
              <a:extLst>
                <a:ext uri="{96DAC541-7B7A-43D3-8B79-37D633B846F1}">
                  <asvg:svgBlip xmlns:asvg="http://schemas.microsoft.com/office/drawing/2016/SVG/main" r:embed="rId5"/>
                </a:ext>
              </a:extLst>
            </a:blip>
            <a:stretch>
              <a:fillRect/>
            </a:stretch>
          </a:blipFill>
          <a:ln cap="sq">
            <a:noFill/>
            <a:prstDash val="solid"/>
            <a:miter/>
          </a:ln>
        </p:spPr>
        <p:txBody>
          <a:bodyPr/>
          <a:lstStyle/>
          <a:p>
            <a:endParaRPr lang="en-GB"/>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E6F0E6"/>
        </a:solidFill>
        <a:effectLst/>
      </p:bgPr>
    </p:bg>
    <p:spTree>
      <p:nvGrpSpPr>
        <p:cNvPr id="1" name=""/>
        <p:cNvGrpSpPr/>
        <p:nvPr/>
      </p:nvGrpSpPr>
      <p:grpSpPr>
        <a:xfrm>
          <a:off x="0" y="0"/>
          <a:ext cx="0" cy="0"/>
          <a:chOff x="0" y="0"/>
          <a:chExt cx="0" cy="0"/>
        </a:xfrm>
      </p:grpSpPr>
      <p:sp>
        <p:nvSpPr>
          <p:cNvPr id="2" name="TextBox 2"/>
          <p:cNvSpPr txBox="1"/>
          <p:nvPr/>
        </p:nvSpPr>
        <p:spPr>
          <a:xfrm>
            <a:off x="4981575" y="2307433"/>
            <a:ext cx="8324850" cy="361950"/>
          </a:xfrm>
          <a:prstGeom prst="rect">
            <a:avLst/>
          </a:prstGeom>
        </p:spPr>
        <p:txBody>
          <a:bodyPr lIns="0" tIns="0" rIns="0" bIns="0" rtlCol="0" anchor="t">
            <a:spAutoFit/>
          </a:bodyPr>
          <a:lstStyle/>
          <a:p>
            <a:pPr marL="0" lvl="0" indent="0" algn="ctr">
              <a:lnSpc>
                <a:spcPts val="2879"/>
              </a:lnSpc>
              <a:spcBef>
                <a:spcPct val="0"/>
              </a:spcBef>
            </a:pPr>
            <a:r>
              <a:rPr lang="en-US" sz="2400" b="1">
                <a:solidFill>
                  <a:srgbClr val="628A4E"/>
                </a:solidFill>
                <a:latin typeface="Clear Sans Bold"/>
                <a:ea typeface="Clear Sans Bold"/>
                <a:cs typeface="Clear Sans Bold"/>
                <a:sym typeface="Clear Sans Bold"/>
              </a:rPr>
              <a:t>GRETA THUNBERG &amp; SIR DAVID ATTENBOROUGH</a:t>
            </a:r>
          </a:p>
        </p:txBody>
      </p:sp>
      <p:sp>
        <p:nvSpPr>
          <p:cNvPr id="3" name="TextBox 3"/>
          <p:cNvSpPr txBox="1"/>
          <p:nvPr/>
        </p:nvSpPr>
        <p:spPr>
          <a:xfrm>
            <a:off x="3514302" y="804278"/>
            <a:ext cx="11259395" cy="1057275"/>
          </a:xfrm>
          <a:prstGeom prst="rect">
            <a:avLst/>
          </a:prstGeom>
        </p:spPr>
        <p:txBody>
          <a:bodyPr lIns="0" tIns="0" rIns="0" bIns="0" rtlCol="0" anchor="t">
            <a:spAutoFit/>
          </a:bodyPr>
          <a:lstStyle/>
          <a:p>
            <a:pPr marL="0" lvl="0" indent="0" algn="ctr">
              <a:lnSpc>
                <a:spcPts val="8399"/>
              </a:lnSpc>
            </a:pPr>
            <a:r>
              <a:rPr lang="en-US" sz="6999" spc="-139">
                <a:solidFill>
                  <a:srgbClr val="628A4E"/>
                </a:solidFill>
                <a:latin typeface="Tenor Sans"/>
                <a:ea typeface="Tenor Sans"/>
                <a:cs typeface="Tenor Sans"/>
                <a:sym typeface="Tenor Sans"/>
              </a:rPr>
              <a:t>High Profile Supporters</a:t>
            </a:r>
          </a:p>
        </p:txBody>
      </p:sp>
      <p:sp>
        <p:nvSpPr>
          <p:cNvPr id="4" name="Freeform 4"/>
          <p:cNvSpPr/>
          <p:nvPr/>
        </p:nvSpPr>
        <p:spPr>
          <a:xfrm rot="-6723923">
            <a:off x="13666568" y="-2297777"/>
            <a:ext cx="6274865" cy="4114800"/>
          </a:xfrm>
          <a:custGeom>
            <a:avLst/>
            <a:gdLst/>
            <a:ahLst/>
            <a:cxnLst/>
            <a:rect l="l" t="t" r="r" b="b"/>
            <a:pathLst>
              <a:path w="6274865" h="4114800">
                <a:moveTo>
                  <a:pt x="0" y="0"/>
                </a:moveTo>
                <a:lnTo>
                  <a:pt x="6274865" y="0"/>
                </a:lnTo>
                <a:lnTo>
                  <a:pt x="6274865" y="4114800"/>
                </a:lnTo>
                <a:lnTo>
                  <a:pt x="0" y="4114800"/>
                </a:lnTo>
                <a:lnTo>
                  <a:pt x="0" y="0"/>
                </a:lnTo>
                <a:close/>
              </a:path>
            </a:pathLst>
          </a:custGeom>
          <a:blipFill>
            <a:blip r:embed="rId3">
              <a:extLst>
                <a:ext uri="{96DAC541-7B7A-43D3-8B79-37D633B846F1}">
                  <asvg:svgBlip xmlns:asvg="http://schemas.microsoft.com/office/drawing/2016/SVG/main" r:embed="rId4"/>
                </a:ext>
              </a:extLst>
            </a:blip>
            <a:stretch>
              <a:fillRect/>
            </a:stretch>
          </a:blipFill>
          <a:ln cap="sq">
            <a:noFill/>
            <a:prstDash val="solid"/>
            <a:miter/>
          </a:ln>
        </p:spPr>
        <p:txBody>
          <a:bodyPr/>
          <a:lstStyle/>
          <a:p>
            <a:endParaRPr lang="en-GB"/>
          </a:p>
        </p:txBody>
      </p:sp>
      <p:pic>
        <p:nvPicPr>
          <p:cNvPr id="6" name="Online Media 5" title="'People are listening', Greta meets Sir David - BBC">
            <a:hlinkClick r:id="" action="ppaction://media"/>
            <a:extLst>
              <a:ext uri="{FF2B5EF4-FFF2-40B4-BE49-F238E27FC236}">
                <a16:creationId xmlns:a16="http://schemas.microsoft.com/office/drawing/2014/main" id="{09195FC7-4B59-DCAD-6E5C-51AFD17D98A7}"/>
              </a:ext>
            </a:extLst>
          </p:cNvPr>
          <p:cNvPicPr>
            <a:picLocks noRot="1" noChangeAspect="1"/>
          </p:cNvPicPr>
          <p:nvPr>
            <a:videoFile r:link="rId1"/>
          </p:nvPr>
        </p:nvPicPr>
        <p:blipFill>
          <a:blip r:embed="rId5"/>
          <a:stretch>
            <a:fillRect/>
          </a:stretch>
        </p:blipFill>
        <p:spPr>
          <a:xfrm>
            <a:off x="3048000" y="3336232"/>
            <a:ext cx="11506200" cy="6501003"/>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4A874A"/>
        </a:solidFill>
        <a:effectLst/>
      </p:bgPr>
    </p:bg>
    <p:spTree>
      <p:nvGrpSpPr>
        <p:cNvPr id="1" name=""/>
        <p:cNvGrpSpPr/>
        <p:nvPr/>
      </p:nvGrpSpPr>
      <p:grpSpPr>
        <a:xfrm>
          <a:off x="0" y="0"/>
          <a:ext cx="0" cy="0"/>
          <a:chOff x="0" y="0"/>
          <a:chExt cx="0" cy="0"/>
        </a:xfrm>
      </p:grpSpPr>
      <p:sp>
        <p:nvSpPr>
          <p:cNvPr id="2" name="TextBox 2"/>
          <p:cNvSpPr txBox="1"/>
          <p:nvPr/>
        </p:nvSpPr>
        <p:spPr>
          <a:xfrm>
            <a:off x="4981575" y="3319463"/>
            <a:ext cx="8324850" cy="3638550"/>
          </a:xfrm>
          <a:prstGeom prst="rect">
            <a:avLst/>
          </a:prstGeom>
        </p:spPr>
        <p:txBody>
          <a:bodyPr lIns="0" tIns="0" rIns="0" bIns="0" rtlCol="0" anchor="t">
            <a:spAutoFit/>
          </a:bodyPr>
          <a:lstStyle/>
          <a:p>
            <a:pPr marL="0" lvl="0" indent="0" algn="ctr">
              <a:lnSpc>
                <a:spcPts val="9599"/>
              </a:lnSpc>
            </a:pPr>
            <a:r>
              <a:rPr lang="en-US" sz="7999" spc="-159">
                <a:solidFill>
                  <a:srgbClr val="E6F0E6"/>
                </a:solidFill>
                <a:latin typeface="Tenor Sans"/>
                <a:ea typeface="Tenor Sans"/>
                <a:cs typeface="Tenor Sans"/>
                <a:sym typeface="Tenor Sans"/>
              </a:rPr>
              <a:t>Who is ready to answer some questions? </a:t>
            </a:r>
          </a:p>
        </p:txBody>
      </p:sp>
      <p:sp>
        <p:nvSpPr>
          <p:cNvPr id="3" name="Freeform 3"/>
          <p:cNvSpPr/>
          <p:nvPr/>
        </p:nvSpPr>
        <p:spPr>
          <a:xfrm>
            <a:off x="-3137432" y="7200900"/>
            <a:ext cx="6274865" cy="4114800"/>
          </a:xfrm>
          <a:custGeom>
            <a:avLst/>
            <a:gdLst/>
            <a:ahLst/>
            <a:cxnLst/>
            <a:rect l="l" t="t" r="r" b="b"/>
            <a:pathLst>
              <a:path w="6274865" h="4114800">
                <a:moveTo>
                  <a:pt x="0" y="0"/>
                </a:moveTo>
                <a:lnTo>
                  <a:pt x="6274864" y="0"/>
                </a:lnTo>
                <a:lnTo>
                  <a:pt x="6274864" y="4114800"/>
                </a:lnTo>
                <a:lnTo>
                  <a:pt x="0" y="4114800"/>
                </a:lnTo>
                <a:lnTo>
                  <a:pt x="0" y="0"/>
                </a:lnTo>
                <a:close/>
              </a:path>
            </a:pathLst>
          </a:custGeom>
          <a:blipFill>
            <a:blip r:embed="rId2">
              <a:extLst>
                <a:ext uri="{96DAC541-7B7A-43D3-8B79-37D633B846F1}">
                  <asvg:svgBlip xmlns:asvg="http://schemas.microsoft.com/office/drawing/2016/SVG/main" r:embed="rId3"/>
                </a:ext>
              </a:extLst>
            </a:blip>
            <a:stretch>
              <a:fillRect/>
            </a:stretch>
          </a:blipFill>
          <a:ln cap="sq">
            <a:noFill/>
            <a:prstDash val="solid"/>
            <a:miter/>
          </a:ln>
        </p:spPr>
        <p:txBody>
          <a:bodyPr/>
          <a:lstStyle/>
          <a:p>
            <a:endParaRPr lang="en-GB"/>
          </a:p>
        </p:txBody>
      </p:sp>
      <p:sp>
        <p:nvSpPr>
          <p:cNvPr id="4" name="Freeform 4"/>
          <p:cNvSpPr/>
          <p:nvPr/>
        </p:nvSpPr>
        <p:spPr>
          <a:xfrm rot="-6723923">
            <a:off x="13637993" y="-2297777"/>
            <a:ext cx="6274865" cy="4114800"/>
          </a:xfrm>
          <a:custGeom>
            <a:avLst/>
            <a:gdLst/>
            <a:ahLst/>
            <a:cxnLst/>
            <a:rect l="l" t="t" r="r" b="b"/>
            <a:pathLst>
              <a:path w="6274865" h="4114800">
                <a:moveTo>
                  <a:pt x="0" y="0"/>
                </a:moveTo>
                <a:lnTo>
                  <a:pt x="6274865" y="0"/>
                </a:lnTo>
                <a:lnTo>
                  <a:pt x="6274865" y="4114800"/>
                </a:lnTo>
                <a:lnTo>
                  <a:pt x="0" y="4114800"/>
                </a:lnTo>
                <a:lnTo>
                  <a:pt x="0" y="0"/>
                </a:lnTo>
                <a:close/>
              </a:path>
            </a:pathLst>
          </a:custGeom>
          <a:blipFill>
            <a:blip r:embed="rId4">
              <a:extLst>
                <a:ext uri="{96DAC541-7B7A-43D3-8B79-37D633B846F1}">
                  <asvg:svgBlip xmlns:asvg="http://schemas.microsoft.com/office/drawing/2016/SVG/main" r:embed="rId5"/>
                </a:ext>
              </a:extLst>
            </a:blip>
            <a:stretch>
              <a:fillRect/>
            </a:stretch>
          </a:blipFill>
          <a:ln cap="sq">
            <a:noFill/>
            <a:prstDash val="solid"/>
            <a:miter/>
          </a:ln>
        </p:spPr>
        <p:txBody>
          <a:bodyPr/>
          <a:lstStyle/>
          <a:p>
            <a:endParaRPr lang="en-GB"/>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65432C-6EE4-3A48-B260-083AF2E7E36A}"/>
              </a:ext>
              <a:ext uri="{C183D7F6-B498-43B3-948B-1728B52AA6E4}">
                <adec:decorative xmlns:adec="http://schemas.microsoft.com/office/drawing/2017/decorative" val="1"/>
              </a:ext>
            </a:extLst>
          </p:cNvPr>
          <p:cNvSpPr>
            <a:spLocks noGrp="1"/>
          </p:cNvSpPr>
          <p:nvPr>
            <p:ph type="title"/>
            <p:custDataLst>
              <p:tags r:id="rId2"/>
            </p:custDataLst>
          </p:nvPr>
        </p:nvSpPr>
        <p:spPr/>
        <p:txBody>
          <a:bodyPr/>
          <a:lstStyle>
            <a:defPPr>
              <a:defRPr lang="en-FI"/>
            </a:defPPr>
            <a:lvl1pPr marL="0" algn="l" defTabSz="1371600" rtl="0" eaLnBrk="1" latinLnBrk="0" hangingPunct="1">
              <a:defRPr sz="2700" kern="1200">
                <a:solidFill>
                  <a:schemeClr val="tx1"/>
                </a:solidFill>
                <a:latin typeface="+mn-lt"/>
                <a:ea typeface="+mn-ea"/>
                <a:cs typeface="+mn-cs"/>
              </a:defRPr>
            </a:lvl1pPr>
            <a:lvl2pPr marL="685800" algn="l" defTabSz="1371600" rtl="0" eaLnBrk="1" latinLnBrk="0" hangingPunct="1">
              <a:defRPr sz="2700" kern="1200">
                <a:solidFill>
                  <a:schemeClr val="tx1"/>
                </a:solidFill>
                <a:latin typeface="+mn-lt"/>
                <a:ea typeface="+mn-ea"/>
                <a:cs typeface="+mn-cs"/>
              </a:defRPr>
            </a:lvl2pPr>
            <a:lvl3pPr marL="1371600" algn="l" defTabSz="1371600" rtl="0" eaLnBrk="1" latinLnBrk="0" hangingPunct="1">
              <a:defRPr sz="2700" kern="1200">
                <a:solidFill>
                  <a:schemeClr val="tx1"/>
                </a:solidFill>
                <a:latin typeface="+mn-lt"/>
                <a:ea typeface="+mn-ea"/>
                <a:cs typeface="+mn-cs"/>
              </a:defRPr>
            </a:lvl3pPr>
            <a:lvl4pPr marL="2057400" algn="l" defTabSz="1371600" rtl="0" eaLnBrk="1" latinLnBrk="0" hangingPunct="1">
              <a:defRPr sz="2700" kern="1200">
                <a:solidFill>
                  <a:schemeClr val="tx1"/>
                </a:solidFill>
                <a:latin typeface="+mn-lt"/>
                <a:ea typeface="+mn-ea"/>
                <a:cs typeface="+mn-cs"/>
              </a:defRPr>
            </a:lvl4pPr>
            <a:lvl5pPr marL="2743200" algn="l" defTabSz="1371600" rtl="0" eaLnBrk="1" latinLnBrk="0" hangingPunct="1">
              <a:defRPr sz="2700" kern="1200">
                <a:solidFill>
                  <a:schemeClr val="tx1"/>
                </a:solidFill>
                <a:latin typeface="+mn-lt"/>
                <a:ea typeface="+mn-ea"/>
                <a:cs typeface="+mn-cs"/>
              </a:defRPr>
            </a:lvl5pPr>
            <a:lvl6pPr marL="3429000" algn="l" defTabSz="1371600" rtl="0" eaLnBrk="1" latinLnBrk="0" hangingPunct="1">
              <a:defRPr sz="2700" kern="1200">
                <a:solidFill>
                  <a:schemeClr val="tx1"/>
                </a:solidFill>
                <a:latin typeface="+mn-lt"/>
                <a:ea typeface="+mn-ea"/>
                <a:cs typeface="+mn-cs"/>
              </a:defRPr>
            </a:lvl6pPr>
            <a:lvl7pPr marL="4114800" algn="l" defTabSz="1371600" rtl="0" eaLnBrk="1" latinLnBrk="0" hangingPunct="1">
              <a:defRPr sz="2700" kern="1200">
                <a:solidFill>
                  <a:schemeClr val="tx1"/>
                </a:solidFill>
                <a:latin typeface="+mn-lt"/>
                <a:ea typeface="+mn-ea"/>
                <a:cs typeface="+mn-cs"/>
              </a:defRPr>
            </a:lvl7pPr>
            <a:lvl8pPr marL="4800600" algn="l" defTabSz="1371600" rtl="0" eaLnBrk="1" latinLnBrk="0" hangingPunct="1">
              <a:defRPr sz="2700" kern="1200">
                <a:solidFill>
                  <a:schemeClr val="tx1"/>
                </a:solidFill>
                <a:latin typeface="+mn-lt"/>
                <a:ea typeface="+mn-ea"/>
                <a:cs typeface="+mn-cs"/>
              </a:defRPr>
            </a:lvl8pPr>
            <a:lvl9pPr marL="5486400" algn="l" defTabSz="1371600" rtl="0" eaLnBrk="1" latinLnBrk="0" hangingPunct="1">
              <a:defRPr sz="2700" kern="1200">
                <a:solidFill>
                  <a:schemeClr val="tx1"/>
                </a:solidFill>
                <a:latin typeface="+mn-lt"/>
                <a:ea typeface="+mn-ea"/>
                <a:cs typeface="+mn-cs"/>
              </a:defRPr>
            </a:lvl9pPr>
          </a:lstStyle>
          <a:p>
            <a:r>
              <a:rPr lang="en-GB"/>
              <a:t>What do you do to be sustainable?</a:t>
            </a:r>
            <a:endParaRPr lang="en-FI"/>
          </a:p>
        </p:txBody>
      </p:sp>
      <p:sp>
        <p:nvSpPr>
          <p:cNvPr id="3" name="Content Placeholder 2">
            <a:extLst>
              <a:ext uri="{FF2B5EF4-FFF2-40B4-BE49-F238E27FC236}">
                <a16:creationId xmlns:a16="http://schemas.microsoft.com/office/drawing/2014/main" id="{69BB87DD-025D-AE43-4A03-910135B61E5D}"/>
              </a:ext>
              <a:ext uri="{C183D7F6-B498-43B3-948B-1728B52AA6E4}">
                <adec:decorative xmlns:adec="http://schemas.microsoft.com/office/drawing/2017/decorative" val="1"/>
              </a:ext>
            </a:extLst>
          </p:cNvPr>
          <p:cNvSpPr>
            <a:spLocks noGrp="1"/>
          </p:cNvSpPr>
          <p:nvPr>
            <p:ph sz="quarter" idx="13"/>
            <p:custDataLst>
              <p:tags r:id="rId3"/>
            </p:custDataLst>
          </p:nvPr>
        </p:nvSpPr>
        <p:spPr/>
        <p:txBody>
          <a:bodyPr/>
          <a:lstStyle>
            <a:defPPr>
              <a:defRPr lang="en-FI"/>
            </a:defPPr>
            <a:lvl1pPr marL="0" algn="l" defTabSz="1371600" rtl="0" eaLnBrk="1" latinLnBrk="0" hangingPunct="1">
              <a:defRPr sz="2700" kern="1200">
                <a:solidFill>
                  <a:schemeClr val="tx1"/>
                </a:solidFill>
                <a:latin typeface="+mn-lt"/>
                <a:ea typeface="+mn-ea"/>
                <a:cs typeface="+mn-cs"/>
              </a:defRPr>
            </a:lvl1pPr>
            <a:lvl2pPr marL="685800" algn="l" defTabSz="1371600" rtl="0" eaLnBrk="1" latinLnBrk="0" hangingPunct="1">
              <a:defRPr sz="2700" kern="1200">
                <a:solidFill>
                  <a:schemeClr val="tx1"/>
                </a:solidFill>
                <a:latin typeface="+mn-lt"/>
                <a:ea typeface="+mn-ea"/>
                <a:cs typeface="+mn-cs"/>
              </a:defRPr>
            </a:lvl2pPr>
            <a:lvl3pPr marL="1371600" algn="l" defTabSz="1371600" rtl="0" eaLnBrk="1" latinLnBrk="0" hangingPunct="1">
              <a:defRPr sz="2700" kern="1200">
                <a:solidFill>
                  <a:schemeClr val="tx1"/>
                </a:solidFill>
                <a:latin typeface="+mn-lt"/>
                <a:ea typeface="+mn-ea"/>
                <a:cs typeface="+mn-cs"/>
              </a:defRPr>
            </a:lvl3pPr>
            <a:lvl4pPr marL="2057400" algn="l" defTabSz="1371600" rtl="0" eaLnBrk="1" latinLnBrk="0" hangingPunct="1">
              <a:defRPr sz="2700" kern="1200">
                <a:solidFill>
                  <a:schemeClr val="tx1"/>
                </a:solidFill>
                <a:latin typeface="+mn-lt"/>
                <a:ea typeface="+mn-ea"/>
                <a:cs typeface="+mn-cs"/>
              </a:defRPr>
            </a:lvl4pPr>
            <a:lvl5pPr marL="2743200" algn="l" defTabSz="1371600" rtl="0" eaLnBrk="1" latinLnBrk="0" hangingPunct="1">
              <a:defRPr sz="2700" kern="1200">
                <a:solidFill>
                  <a:schemeClr val="tx1"/>
                </a:solidFill>
                <a:latin typeface="+mn-lt"/>
                <a:ea typeface="+mn-ea"/>
                <a:cs typeface="+mn-cs"/>
              </a:defRPr>
            </a:lvl5pPr>
            <a:lvl6pPr marL="3429000" algn="l" defTabSz="1371600" rtl="0" eaLnBrk="1" latinLnBrk="0" hangingPunct="1">
              <a:defRPr sz="2700" kern="1200">
                <a:solidFill>
                  <a:schemeClr val="tx1"/>
                </a:solidFill>
                <a:latin typeface="+mn-lt"/>
                <a:ea typeface="+mn-ea"/>
                <a:cs typeface="+mn-cs"/>
              </a:defRPr>
            </a:lvl6pPr>
            <a:lvl7pPr marL="4114800" algn="l" defTabSz="1371600" rtl="0" eaLnBrk="1" latinLnBrk="0" hangingPunct="1">
              <a:defRPr sz="2700" kern="1200">
                <a:solidFill>
                  <a:schemeClr val="tx1"/>
                </a:solidFill>
                <a:latin typeface="+mn-lt"/>
                <a:ea typeface="+mn-ea"/>
                <a:cs typeface="+mn-cs"/>
              </a:defRPr>
            </a:lvl7pPr>
            <a:lvl8pPr marL="4800600" algn="l" defTabSz="1371600" rtl="0" eaLnBrk="1" latinLnBrk="0" hangingPunct="1">
              <a:defRPr sz="2700" kern="1200">
                <a:solidFill>
                  <a:schemeClr val="tx1"/>
                </a:solidFill>
                <a:latin typeface="+mn-lt"/>
                <a:ea typeface="+mn-ea"/>
                <a:cs typeface="+mn-cs"/>
              </a:defRPr>
            </a:lvl8pPr>
            <a:lvl9pPr marL="5486400" algn="l" defTabSz="1371600" rtl="0" eaLnBrk="1" latinLnBrk="0" hangingPunct="1">
              <a:defRPr sz="2700" kern="1200">
                <a:solidFill>
                  <a:schemeClr val="tx1"/>
                </a:solidFill>
                <a:latin typeface="+mn-lt"/>
                <a:ea typeface="+mn-ea"/>
                <a:cs typeface="+mn-cs"/>
              </a:defRPr>
            </a:lvl9pPr>
          </a:lstStyle>
          <a:p>
            <a:pPr marL="0" indent="0">
              <a:buNone/>
            </a:pPr>
            <a:r>
              <a:rPr lang="en-FI"/>
              <a:t> </a:t>
            </a:r>
          </a:p>
        </p:txBody>
      </p:sp>
      <p:sp>
        <p:nvSpPr>
          <p:cNvPr id="4" name="Rectangle 3">
            <a:extLst>
              <a:ext uri="{FF2B5EF4-FFF2-40B4-BE49-F238E27FC236}">
                <a16:creationId xmlns:a16="http://schemas.microsoft.com/office/drawing/2014/main" id="{2027D873-2C0C-2FAE-C285-94FF890F42D0}"/>
              </a:ext>
              <a:ext uri="{C183D7F6-B498-43B3-948B-1728B52AA6E4}">
                <adec:decorative xmlns:adec="http://schemas.microsoft.com/office/drawing/2017/decorative" val="1"/>
              </a:ext>
            </a:extLst>
          </p:cNvPr>
          <p:cNvSpPr/>
          <p:nvPr>
            <p:custDataLst>
              <p:tags r:id="rId4"/>
            </p:custDataLst>
          </p:nvPr>
        </p:nvSpPr>
        <p:spPr>
          <a:xfrm>
            <a:off x="-2540000" y="190500"/>
            <a:ext cx="0" cy="0"/>
          </a:xfrm>
          <a:prstGeom prst="rect">
            <a:avLst/>
          </a:prstGeom>
        </p:spPr>
        <p:style>
          <a:lnRef idx="2">
            <a:schemeClr val="accent2">
              <a:shade val="15000"/>
            </a:schemeClr>
          </a:lnRef>
          <a:fillRef idx="1">
            <a:schemeClr val="accent2"/>
          </a:fillRef>
          <a:effectRef idx="0">
            <a:schemeClr val="accent2"/>
          </a:effectRef>
          <a:fontRef idx="minor">
            <a:schemeClr val="lt1"/>
          </a:fontRef>
        </p:style>
        <p:txBody>
          <a:bodyPr rtlCol="0" anchor="ctr"/>
          <a:lstStyle>
            <a:defPPr>
              <a:defRPr lang="en-FI"/>
            </a:defPPr>
            <a:lvl1pPr marL="0" algn="l" defTabSz="1371600" rtl="0" eaLnBrk="1" latinLnBrk="0" hangingPunct="1">
              <a:defRPr sz="2700" kern="1200">
                <a:solidFill>
                  <a:schemeClr val="tx1"/>
                </a:solidFill>
                <a:latin typeface="+mn-lt"/>
                <a:ea typeface="+mn-ea"/>
                <a:cs typeface="+mn-cs"/>
              </a:defRPr>
            </a:lvl1pPr>
            <a:lvl2pPr marL="685800" algn="l" defTabSz="1371600" rtl="0" eaLnBrk="1" latinLnBrk="0" hangingPunct="1">
              <a:defRPr sz="2700" kern="1200">
                <a:solidFill>
                  <a:schemeClr val="tx1"/>
                </a:solidFill>
                <a:latin typeface="+mn-lt"/>
                <a:ea typeface="+mn-ea"/>
                <a:cs typeface="+mn-cs"/>
              </a:defRPr>
            </a:lvl2pPr>
            <a:lvl3pPr marL="1371600" algn="l" defTabSz="1371600" rtl="0" eaLnBrk="1" latinLnBrk="0" hangingPunct="1">
              <a:defRPr sz="2700" kern="1200">
                <a:solidFill>
                  <a:schemeClr val="tx1"/>
                </a:solidFill>
                <a:latin typeface="+mn-lt"/>
                <a:ea typeface="+mn-ea"/>
                <a:cs typeface="+mn-cs"/>
              </a:defRPr>
            </a:lvl3pPr>
            <a:lvl4pPr marL="2057400" algn="l" defTabSz="1371600" rtl="0" eaLnBrk="1" latinLnBrk="0" hangingPunct="1">
              <a:defRPr sz="2700" kern="1200">
                <a:solidFill>
                  <a:schemeClr val="tx1"/>
                </a:solidFill>
                <a:latin typeface="+mn-lt"/>
                <a:ea typeface="+mn-ea"/>
                <a:cs typeface="+mn-cs"/>
              </a:defRPr>
            </a:lvl4pPr>
            <a:lvl5pPr marL="2743200" algn="l" defTabSz="1371600" rtl="0" eaLnBrk="1" latinLnBrk="0" hangingPunct="1">
              <a:defRPr sz="2700" kern="1200">
                <a:solidFill>
                  <a:schemeClr val="tx1"/>
                </a:solidFill>
                <a:latin typeface="+mn-lt"/>
                <a:ea typeface="+mn-ea"/>
                <a:cs typeface="+mn-cs"/>
              </a:defRPr>
            </a:lvl5pPr>
            <a:lvl6pPr marL="3429000" algn="l" defTabSz="1371600" rtl="0" eaLnBrk="1" latinLnBrk="0" hangingPunct="1">
              <a:defRPr sz="2700" kern="1200">
                <a:solidFill>
                  <a:schemeClr val="tx1"/>
                </a:solidFill>
                <a:latin typeface="+mn-lt"/>
                <a:ea typeface="+mn-ea"/>
                <a:cs typeface="+mn-cs"/>
              </a:defRPr>
            </a:lvl6pPr>
            <a:lvl7pPr marL="4114800" algn="l" defTabSz="1371600" rtl="0" eaLnBrk="1" latinLnBrk="0" hangingPunct="1">
              <a:defRPr sz="2700" kern="1200">
                <a:solidFill>
                  <a:schemeClr val="tx1"/>
                </a:solidFill>
                <a:latin typeface="+mn-lt"/>
                <a:ea typeface="+mn-ea"/>
                <a:cs typeface="+mn-cs"/>
              </a:defRPr>
            </a:lvl7pPr>
            <a:lvl8pPr marL="4800600" algn="l" defTabSz="1371600" rtl="0" eaLnBrk="1" latinLnBrk="0" hangingPunct="1">
              <a:defRPr sz="2700" kern="1200">
                <a:solidFill>
                  <a:schemeClr val="tx1"/>
                </a:solidFill>
                <a:latin typeface="+mn-lt"/>
                <a:ea typeface="+mn-ea"/>
                <a:cs typeface="+mn-cs"/>
              </a:defRPr>
            </a:lvl8pPr>
            <a:lvl9pPr marL="5486400" algn="l" defTabSz="1371600" rtl="0" eaLnBrk="1" latinLnBrk="0" hangingPunct="1">
              <a:defRPr sz="2700" kern="1200">
                <a:solidFill>
                  <a:schemeClr val="tx1"/>
                </a:solidFill>
                <a:latin typeface="+mn-lt"/>
                <a:ea typeface="+mn-ea"/>
                <a:cs typeface="+mn-cs"/>
              </a:defRPr>
            </a:lvl9pPr>
          </a:lstStyle>
          <a:p>
            <a:pPr algn="ctr"/>
            <a:endParaRPr lang="en-FI" sz="4050"/>
          </a:p>
        </p:txBody>
      </p:sp>
      <p:sp>
        <p:nvSpPr>
          <p:cNvPr id="5" name="Rectangle 4">
            <a:extLst>
              <a:ext uri="{FF2B5EF4-FFF2-40B4-BE49-F238E27FC236}">
                <a16:creationId xmlns:a16="http://schemas.microsoft.com/office/drawing/2014/main" id="{98B97BF0-4D4C-481C-67BC-B5E1C2041849}"/>
              </a:ext>
              <a:ext uri="{C183D7F6-B498-43B3-948B-1728B52AA6E4}">
                <adec:decorative xmlns:adec="http://schemas.microsoft.com/office/drawing/2017/decorative" val="1"/>
              </a:ext>
            </a:extLst>
          </p:cNvPr>
          <p:cNvSpPr/>
          <p:nvPr>
            <p:custDataLst>
              <p:tags r:id="rId5"/>
            </p:custDataLst>
          </p:nvPr>
        </p:nvSpPr>
        <p:spPr>
          <a:xfrm>
            <a:off x="-2540000" y="381000"/>
            <a:ext cx="0" cy="0"/>
          </a:xfrm>
          <a:prstGeom prst="rect">
            <a:avLst/>
          </a:prstGeom>
        </p:spPr>
        <p:style>
          <a:lnRef idx="2">
            <a:schemeClr val="accent3">
              <a:shade val="15000"/>
            </a:schemeClr>
          </a:lnRef>
          <a:fillRef idx="1">
            <a:schemeClr val="accent3"/>
          </a:fillRef>
          <a:effectRef idx="0">
            <a:schemeClr val="accent3"/>
          </a:effectRef>
          <a:fontRef idx="minor">
            <a:schemeClr val="lt1"/>
          </a:fontRef>
        </p:style>
        <p:txBody>
          <a:bodyPr rtlCol="0" anchor="ctr"/>
          <a:lstStyle>
            <a:defPPr>
              <a:defRPr lang="en-FI"/>
            </a:defPPr>
            <a:lvl1pPr marL="0" algn="l" defTabSz="1371600" rtl="0" eaLnBrk="1" latinLnBrk="0" hangingPunct="1">
              <a:defRPr sz="2700" kern="1200">
                <a:solidFill>
                  <a:schemeClr val="tx1"/>
                </a:solidFill>
                <a:latin typeface="+mn-lt"/>
                <a:ea typeface="+mn-ea"/>
                <a:cs typeface="+mn-cs"/>
              </a:defRPr>
            </a:lvl1pPr>
            <a:lvl2pPr marL="685800" algn="l" defTabSz="1371600" rtl="0" eaLnBrk="1" latinLnBrk="0" hangingPunct="1">
              <a:defRPr sz="2700" kern="1200">
                <a:solidFill>
                  <a:schemeClr val="tx1"/>
                </a:solidFill>
                <a:latin typeface="+mn-lt"/>
                <a:ea typeface="+mn-ea"/>
                <a:cs typeface="+mn-cs"/>
              </a:defRPr>
            </a:lvl2pPr>
            <a:lvl3pPr marL="1371600" algn="l" defTabSz="1371600" rtl="0" eaLnBrk="1" latinLnBrk="0" hangingPunct="1">
              <a:defRPr sz="2700" kern="1200">
                <a:solidFill>
                  <a:schemeClr val="tx1"/>
                </a:solidFill>
                <a:latin typeface="+mn-lt"/>
                <a:ea typeface="+mn-ea"/>
                <a:cs typeface="+mn-cs"/>
              </a:defRPr>
            </a:lvl3pPr>
            <a:lvl4pPr marL="2057400" algn="l" defTabSz="1371600" rtl="0" eaLnBrk="1" latinLnBrk="0" hangingPunct="1">
              <a:defRPr sz="2700" kern="1200">
                <a:solidFill>
                  <a:schemeClr val="tx1"/>
                </a:solidFill>
                <a:latin typeface="+mn-lt"/>
                <a:ea typeface="+mn-ea"/>
                <a:cs typeface="+mn-cs"/>
              </a:defRPr>
            </a:lvl4pPr>
            <a:lvl5pPr marL="2743200" algn="l" defTabSz="1371600" rtl="0" eaLnBrk="1" latinLnBrk="0" hangingPunct="1">
              <a:defRPr sz="2700" kern="1200">
                <a:solidFill>
                  <a:schemeClr val="tx1"/>
                </a:solidFill>
                <a:latin typeface="+mn-lt"/>
                <a:ea typeface="+mn-ea"/>
                <a:cs typeface="+mn-cs"/>
              </a:defRPr>
            </a:lvl5pPr>
            <a:lvl6pPr marL="3429000" algn="l" defTabSz="1371600" rtl="0" eaLnBrk="1" latinLnBrk="0" hangingPunct="1">
              <a:defRPr sz="2700" kern="1200">
                <a:solidFill>
                  <a:schemeClr val="tx1"/>
                </a:solidFill>
                <a:latin typeface="+mn-lt"/>
                <a:ea typeface="+mn-ea"/>
                <a:cs typeface="+mn-cs"/>
              </a:defRPr>
            </a:lvl6pPr>
            <a:lvl7pPr marL="4114800" algn="l" defTabSz="1371600" rtl="0" eaLnBrk="1" latinLnBrk="0" hangingPunct="1">
              <a:defRPr sz="2700" kern="1200">
                <a:solidFill>
                  <a:schemeClr val="tx1"/>
                </a:solidFill>
                <a:latin typeface="+mn-lt"/>
                <a:ea typeface="+mn-ea"/>
                <a:cs typeface="+mn-cs"/>
              </a:defRPr>
            </a:lvl7pPr>
            <a:lvl8pPr marL="4800600" algn="l" defTabSz="1371600" rtl="0" eaLnBrk="1" latinLnBrk="0" hangingPunct="1">
              <a:defRPr sz="2700" kern="1200">
                <a:solidFill>
                  <a:schemeClr val="tx1"/>
                </a:solidFill>
                <a:latin typeface="+mn-lt"/>
                <a:ea typeface="+mn-ea"/>
                <a:cs typeface="+mn-cs"/>
              </a:defRPr>
            </a:lvl8pPr>
            <a:lvl9pPr marL="5486400" algn="l" defTabSz="1371600" rtl="0" eaLnBrk="1" latinLnBrk="0" hangingPunct="1">
              <a:defRPr sz="2700" kern="1200">
                <a:solidFill>
                  <a:schemeClr val="tx1"/>
                </a:solidFill>
                <a:latin typeface="+mn-lt"/>
                <a:ea typeface="+mn-ea"/>
                <a:cs typeface="+mn-cs"/>
              </a:defRPr>
            </a:lvl9pPr>
          </a:lstStyle>
          <a:p>
            <a:pPr algn="ctr"/>
            <a:endParaRPr lang="en-FI" sz="4050"/>
          </a:p>
        </p:txBody>
      </p:sp>
      <p:sp>
        <p:nvSpPr>
          <p:cNvPr id="6" name="Rectangle 5">
            <a:extLst>
              <a:ext uri="{FF2B5EF4-FFF2-40B4-BE49-F238E27FC236}">
                <a16:creationId xmlns:a16="http://schemas.microsoft.com/office/drawing/2014/main" id="{6D7F7CD5-3FCD-C7F7-C116-CBEA49170231}"/>
              </a:ext>
              <a:ext uri="{C183D7F6-B498-43B3-948B-1728B52AA6E4}">
                <adec:decorative xmlns:adec="http://schemas.microsoft.com/office/drawing/2017/decorative" val="1"/>
              </a:ext>
            </a:extLst>
          </p:cNvPr>
          <p:cNvSpPr/>
          <p:nvPr>
            <p:custDataLst>
              <p:tags r:id="rId6"/>
            </p:custDataLst>
          </p:nvPr>
        </p:nvSpPr>
        <p:spPr>
          <a:xfrm>
            <a:off x="-2540000" y="0"/>
            <a:ext cx="0" cy="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FI"/>
            </a:defPPr>
            <a:lvl1pPr marL="0" algn="l" defTabSz="1371600" rtl="0" eaLnBrk="1" latinLnBrk="0" hangingPunct="1">
              <a:defRPr sz="2700" kern="1200">
                <a:solidFill>
                  <a:schemeClr val="tx1"/>
                </a:solidFill>
                <a:latin typeface="+mn-lt"/>
                <a:ea typeface="+mn-ea"/>
                <a:cs typeface="+mn-cs"/>
              </a:defRPr>
            </a:lvl1pPr>
            <a:lvl2pPr marL="685800" algn="l" defTabSz="1371600" rtl="0" eaLnBrk="1" latinLnBrk="0" hangingPunct="1">
              <a:defRPr sz="2700" kern="1200">
                <a:solidFill>
                  <a:schemeClr val="tx1"/>
                </a:solidFill>
                <a:latin typeface="+mn-lt"/>
                <a:ea typeface="+mn-ea"/>
                <a:cs typeface="+mn-cs"/>
              </a:defRPr>
            </a:lvl2pPr>
            <a:lvl3pPr marL="1371600" algn="l" defTabSz="1371600" rtl="0" eaLnBrk="1" latinLnBrk="0" hangingPunct="1">
              <a:defRPr sz="2700" kern="1200">
                <a:solidFill>
                  <a:schemeClr val="tx1"/>
                </a:solidFill>
                <a:latin typeface="+mn-lt"/>
                <a:ea typeface="+mn-ea"/>
                <a:cs typeface="+mn-cs"/>
              </a:defRPr>
            </a:lvl3pPr>
            <a:lvl4pPr marL="2057400" algn="l" defTabSz="1371600" rtl="0" eaLnBrk="1" latinLnBrk="0" hangingPunct="1">
              <a:defRPr sz="2700" kern="1200">
                <a:solidFill>
                  <a:schemeClr val="tx1"/>
                </a:solidFill>
                <a:latin typeface="+mn-lt"/>
                <a:ea typeface="+mn-ea"/>
                <a:cs typeface="+mn-cs"/>
              </a:defRPr>
            </a:lvl4pPr>
            <a:lvl5pPr marL="2743200" algn="l" defTabSz="1371600" rtl="0" eaLnBrk="1" latinLnBrk="0" hangingPunct="1">
              <a:defRPr sz="2700" kern="1200">
                <a:solidFill>
                  <a:schemeClr val="tx1"/>
                </a:solidFill>
                <a:latin typeface="+mn-lt"/>
                <a:ea typeface="+mn-ea"/>
                <a:cs typeface="+mn-cs"/>
              </a:defRPr>
            </a:lvl5pPr>
            <a:lvl6pPr marL="3429000" algn="l" defTabSz="1371600" rtl="0" eaLnBrk="1" latinLnBrk="0" hangingPunct="1">
              <a:defRPr sz="2700" kern="1200">
                <a:solidFill>
                  <a:schemeClr val="tx1"/>
                </a:solidFill>
                <a:latin typeface="+mn-lt"/>
                <a:ea typeface="+mn-ea"/>
                <a:cs typeface="+mn-cs"/>
              </a:defRPr>
            </a:lvl6pPr>
            <a:lvl7pPr marL="4114800" algn="l" defTabSz="1371600" rtl="0" eaLnBrk="1" latinLnBrk="0" hangingPunct="1">
              <a:defRPr sz="2700" kern="1200">
                <a:solidFill>
                  <a:schemeClr val="tx1"/>
                </a:solidFill>
                <a:latin typeface="+mn-lt"/>
                <a:ea typeface="+mn-ea"/>
                <a:cs typeface="+mn-cs"/>
              </a:defRPr>
            </a:lvl7pPr>
            <a:lvl8pPr marL="4800600" algn="l" defTabSz="1371600" rtl="0" eaLnBrk="1" latinLnBrk="0" hangingPunct="1">
              <a:defRPr sz="2700" kern="1200">
                <a:solidFill>
                  <a:schemeClr val="tx1"/>
                </a:solidFill>
                <a:latin typeface="+mn-lt"/>
                <a:ea typeface="+mn-ea"/>
                <a:cs typeface="+mn-cs"/>
              </a:defRPr>
            </a:lvl8pPr>
            <a:lvl9pPr marL="5486400" algn="l" defTabSz="1371600" rtl="0" eaLnBrk="1" latinLnBrk="0" hangingPunct="1">
              <a:defRPr sz="2700" kern="1200">
                <a:solidFill>
                  <a:schemeClr val="tx1"/>
                </a:solidFill>
                <a:latin typeface="+mn-lt"/>
                <a:ea typeface="+mn-ea"/>
                <a:cs typeface="+mn-cs"/>
              </a:defRPr>
            </a:lvl9pPr>
          </a:lstStyle>
          <a:p>
            <a:pPr algn="ctr"/>
            <a:endParaRPr lang="en-FI" sz="4050"/>
          </a:p>
        </p:txBody>
      </p:sp>
      <p:sp>
        <p:nvSpPr>
          <p:cNvPr id="7" name="Rectangle 6">
            <a:extLst>
              <a:ext uri="{FF2B5EF4-FFF2-40B4-BE49-F238E27FC236}">
                <a16:creationId xmlns:a16="http://schemas.microsoft.com/office/drawing/2014/main" id="{0B62CD57-B2E9-F4BD-279D-974AA1F84153}"/>
              </a:ext>
              <a:ext uri="{C183D7F6-B498-43B3-948B-1728B52AA6E4}">
                <adec:decorative xmlns:adec="http://schemas.microsoft.com/office/drawing/2017/decorative" val="1"/>
              </a:ext>
            </a:extLst>
          </p:cNvPr>
          <p:cNvSpPr/>
          <p:nvPr>
            <p:custDataLst>
              <p:tags r:id="rId7"/>
            </p:custDataLst>
          </p:nvPr>
        </p:nvSpPr>
        <p:spPr>
          <a:xfrm>
            <a:off x="-2540000" y="571500"/>
            <a:ext cx="0" cy="0"/>
          </a:xfrm>
          <a:prstGeom prst="rect">
            <a:avLst/>
          </a:prstGeom>
        </p:spPr>
        <p:style>
          <a:lnRef idx="2">
            <a:schemeClr val="accent4">
              <a:shade val="15000"/>
            </a:schemeClr>
          </a:lnRef>
          <a:fillRef idx="1">
            <a:schemeClr val="accent4"/>
          </a:fillRef>
          <a:effectRef idx="0">
            <a:schemeClr val="accent4"/>
          </a:effectRef>
          <a:fontRef idx="minor">
            <a:schemeClr val="lt1"/>
          </a:fontRef>
        </p:style>
        <p:txBody>
          <a:bodyPr rtlCol="0" anchor="ctr"/>
          <a:lstStyle>
            <a:defPPr>
              <a:defRPr lang="en-FI"/>
            </a:defPPr>
            <a:lvl1pPr marL="0" algn="l" defTabSz="1371600" rtl="0" eaLnBrk="1" latinLnBrk="0" hangingPunct="1">
              <a:defRPr sz="2700" kern="1200">
                <a:solidFill>
                  <a:schemeClr val="tx1"/>
                </a:solidFill>
                <a:latin typeface="+mn-lt"/>
                <a:ea typeface="+mn-ea"/>
                <a:cs typeface="+mn-cs"/>
              </a:defRPr>
            </a:lvl1pPr>
            <a:lvl2pPr marL="685800" algn="l" defTabSz="1371600" rtl="0" eaLnBrk="1" latinLnBrk="0" hangingPunct="1">
              <a:defRPr sz="2700" kern="1200">
                <a:solidFill>
                  <a:schemeClr val="tx1"/>
                </a:solidFill>
                <a:latin typeface="+mn-lt"/>
                <a:ea typeface="+mn-ea"/>
                <a:cs typeface="+mn-cs"/>
              </a:defRPr>
            </a:lvl2pPr>
            <a:lvl3pPr marL="1371600" algn="l" defTabSz="1371600" rtl="0" eaLnBrk="1" latinLnBrk="0" hangingPunct="1">
              <a:defRPr sz="2700" kern="1200">
                <a:solidFill>
                  <a:schemeClr val="tx1"/>
                </a:solidFill>
                <a:latin typeface="+mn-lt"/>
                <a:ea typeface="+mn-ea"/>
                <a:cs typeface="+mn-cs"/>
              </a:defRPr>
            </a:lvl3pPr>
            <a:lvl4pPr marL="2057400" algn="l" defTabSz="1371600" rtl="0" eaLnBrk="1" latinLnBrk="0" hangingPunct="1">
              <a:defRPr sz="2700" kern="1200">
                <a:solidFill>
                  <a:schemeClr val="tx1"/>
                </a:solidFill>
                <a:latin typeface="+mn-lt"/>
                <a:ea typeface="+mn-ea"/>
                <a:cs typeface="+mn-cs"/>
              </a:defRPr>
            </a:lvl4pPr>
            <a:lvl5pPr marL="2743200" algn="l" defTabSz="1371600" rtl="0" eaLnBrk="1" latinLnBrk="0" hangingPunct="1">
              <a:defRPr sz="2700" kern="1200">
                <a:solidFill>
                  <a:schemeClr val="tx1"/>
                </a:solidFill>
                <a:latin typeface="+mn-lt"/>
                <a:ea typeface="+mn-ea"/>
                <a:cs typeface="+mn-cs"/>
              </a:defRPr>
            </a:lvl5pPr>
            <a:lvl6pPr marL="3429000" algn="l" defTabSz="1371600" rtl="0" eaLnBrk="1" latinLnBrk="0" hangingPunct="1">
              <a:defRPr sz="2700" kern="1200">
                <a:solidFill>
                  <a:schemeClr val="tx1"/>
                </a:solidFill>
                <a:latin typeface="+mn-lt"/>
                <a:ea typeface="+mn-ea"/>
                <a:cs typeface="+mn-cs"/>
              </a:defRPr>
            </a:lvl6pPr>
            <a:lvl7pPr marL="4114800" algn="l" defTabSz="1371600" rtl="0" eaLnBrk="1" latinLnBrk="0" hangingPunct="1">
              <a:defRPr sz="2700" kern="1200">
                <a:solidFill>
                  <a:schemeClr val="tx1"/>
                </a:solidFill>
                <a:latin typeface="+mn-lt"/>
                <a:ea typeface="+mn-ea"/>
                <a:cs typeface="+mn-cs"/>
              </a:defRPr>
            </a:lvl7pPr>
            <a:lvl8pPr marL="4800600" algn="l" defTabSz="1371600" rtl="0" eaLnBrk="1" latinLnBrk="0" hangingPunct="1">
              <a:defRPr sz="2700" kern="1200">
                <a:solidFill>
                  <a:schemeClr val="tx1"/>
                </a:solidFill>
                <a:latin typeface="+mn-lt"/>
                <a:ea typeface="+mn-ea"/>
                <a:cs typeface="+mn-cs"/>
              </a:defRPr>
            </a:lvl8pPr>
            <a:lvl9pPr marL="5486400" algn="l" defTabSz="1371600" rtl="0" eaLnBrk="1" latinLnBrk="0" hangingPunct="1">
              <a:defRPr sz="2700" kern="1200">
                <a:solidFill>
                  <a:schemeClr val="tx1"/>
                </a:solidFill>
                <a:latin typeface="+mn-lt"/>
                <a:ea typeface="+mn-ea"/>
                <a:cs typeface="+mn-cs"/>
              </a:defRPr>
            </a:lvl9pPr>
          </a:lstStyle>
          <a:p>
            <a:pPr algn="ctr"/>
            <a:endParaRPr lang="en-FI" sz="4050"/>
          </a:p>
        </p:txBody>
      </p:sp>
      <p:sp>
        <p:nvSpPr>
          <p:cNvPr id="8" name="Rectangle 7">
            <a:extLst>
              <a:ext uri="{FF2B5EF4-FFF2-40B4-BE49-F238E27FC236}">
                <a16:creationId xmlns:a16="http://schemas.microsoft.com/office/drawing/2014/main" id="{0E70DA46-7AE2-44B7-7C46-36BE5904F3BD}"/>
              </a:ext>
              <a:ext uri="{C183D7F6-B498-43B3-948B-1728B52AA6E4}">
                <adec:decorative xmlns:adec="http://schemas.microsoft.com/office/drawing/2017/decorative" val="1"/>
              </a:ext>
            </a:extLst>
          </p:cNvPr>
          <p:cNvSpPr/>
          <p:nvPr>
            <p:custDataLst>
              <p:tags r:id="rId8"/>
            </p:custDataLst>
          </p:nvPr>
        </p:nvSpPr>
        <p:spPr>
          <a:xfrm>
            <a:off x="-2540000" y="762000"/>
            <a:ext cx="0" cy="0"/>
          </a:xfrm>
          <a:prstGeom prst="rect">
            <a:avLst/>
          </a:prstGeom>
        </p:spPr>
        <p:style>
          <a:lnRef idx="2">
            <a:schemeClr val="accent5">
              <a:shade val="15000"/>
            </a:schemeClr>
          </a:lnRef>
          <a:fillRef idx="1">
            <a:schemeClr val="accent5"/>
          </a:fillRef>
          <a:effectRef idx="0">
            <a:schemeClr val="accent5"/>
          </a:effectRef>
          <a:fontRef idx="minor">
            <a:schemeClr val="lt1"/>
          </a:fontRef>
        </p:style>
        <p:txBody>
          <a:bodyPr rtlCol="0" anchor="ctr"/>
          <a:lstStyle>
            <a:defPPr>
              <a:defRPr lang="en-FI"/>
            </a:defPPr>
            <a:lvl1pPr marL="0" algn="l" defTabSz="1371600" rtl="0" eaLnBrk="1" latinLnBrk="0" hangingPunct="1">
              <a:defRPr sz="2700" kern="1200">
                <a:solidFill>
                  <a:schemeClr val="tx1"/>
                </a:solidFill>
                <a:latin typeface="+mn-lt"/>
                <a:ea typeface="+mn-ea"/>
                <a:cs typeface="+mn-cs"/>
              </a:defRPr>
            </a:lvl1pPr>
            <a:lvl2pPr marL="685800" algn="l" defTabSz="1371600" rtl="0" eaLnBrk="1" latinLnBrk="0" hangingPunct="1">
              <a:defRPr sz="2700" kern="1200">
                <a:solidFill>
                  <a:schemeClr val="tx1"/>
                </a:solidFill>
                <a:latin typeface="+mn-lt"/>
                <a:ea typeface="+mn-ea"/>
                <a:cs typeface="+mn-cs"/>
              </a:defRPr>
            </a:lvl2pPr>
            <a:lvl3pPr marL="1371600" algn="l" defTabSz="1371600" rtl="0" eaLnBrk="1" latinLnBrk="0" hangingPunct="1">
              <a:defRPr sz="2700" kern="1200">
                <a:solidFill>
                  <a:schemeClr val="tx1"/>
                </a:solidFill>
                <a:latin typeface="+mn-lt"/>
                <a:ea typeface="+mn-ea"/>
                <a:cs typeface="+mn-cs"/>
              </a:defRPr>
            </a:lvl3pPr>
            <a:lvl4pPr marL="2057400" algn="l" defTabSz="1371600" rtl="0" eaLnBrk="1" latinLnBrk="0" hangingPunct="1">
              <a:defRPr sz="2700" kern="1200">
                <a:solidFill>
                  <a:schemeClr val="tx1"/>
                </a:solidFill>
                <a:latin typeface="+mn-lt"/>
                <a:ea typeface="+mn-ea"/>
                <a:cs typeface="+mn-cs"/>
              </a:defRPr>
            </a:lvl4pPr>
            <a:lvl5pPr marL="2743200" algn="l" defTabSz="1371600" rtl="0" eaLnBrk="1" latinLnBrk="0" hangingPunct="1">
              <a:defRPr sz="2700" kern="1200">
                <a:solidFill>
                  <a:schemeClr val="tx1"/>
                </a:solidFill>
                <a:latin typeface="+mn-lt"/>
                <a:ea typeface="+mn-ea"/>
                <a:cs typeface="+mn-cs"/>
              </a:defRPr>
            </a:lvl5pPr>
            <a:lvl6pPr marL="3429000" algn="l" defTabSz="1371600" rtl="0" eaLnBrk="1" latinLnBrk="0" hangingPunct="1">
              <a:defRPr sz="2700" kern="1200">
                <a:solidFill>
                  <a:schemeClr val="tx1"/>
                </a:solidFill>
                <a:latin typeface="+mn-lt"/>
                <a:ea typeface="+mn-ea"/>
                <a:cs typeface="+mn-cs"/>
              </a:defRPr>
            </a:lvl6pPr>
            <a:lvl7pPr marL="4114800" algn="l" defTabSz="1371600" rtl="0" eaLnBrk="1" latinLnBrk="0" hangingPunct="1">
              <a:defRPr sz="2700" kern="1200">
                <a:solidFill>
                  <a:schemeClr val="tx1"/>
                </a:solidFill>
                <a:latin typeface="+mn-lt"/>
                <a:ea typeface="+mn-ea"/>
                <a:cs typeface="+mn-cs"/>
              </a:defRPr>
            </a:lvl7pPr>
            <a:lvl8pPr marL="4800600" algn="l" defTabSz="1371600" rtl="0" eaLnBrk="1" latinLnBrk="0" hangingPunct="1">
              <a:defRPr sz="2700" kern="1200">
                <a:solidFill>
                  <a:schemeClr val="tx1"/>
                </a:solidFill>
                <a:latin typeface="+mn-lt"/>
                <a:ea typeface="+mn-ea"/>
                <a:cs typeface="+mn-cs"/>
              </a:defRPr>
            </a:lvl8pPr>
            <a:lvl9pPr marL="5486400" algn="l" defTabSz="1371600" rtl="0" eaLnBrk="1" latinLnBrk="0" hangingPunct="1">
              <a:defRPr sz="2700" kern="1200">
                <a:solidFill>
                  <a:schemeClr val="tx1"/>
                </a:solidFill>
                <a:latin typeface="+mn-lt"/>
                <a:ea typeface="+mn-ea"/>
                <a:cs typeface="+mn-cs"/>
              </a:defRPr>
            </a:lvl9pPr>
          </a:lstStyle>
          <a:p>
            <a:pPr algn="ctr"/>
            <a:endParaRPr lang="en-FI" sz="4050"/>
          </a:p>
        </p:txBody>
      </p:sp>
      <p:sp>
        <p:nvSpPr>
          <p:cNvPr id="9" name="Rectangle 8">
            <a:extLst>
              <a:ext uri="{FF2B5EF4-FFF2-40B4-BE49-F238E27FC236}">
                <a16:creationId xmlns:a16="http://schemas.microsoft.com/office/drawing/2014/main" id="{2FA965C6-2143-8D42-170D-2D8FFD20C58E}"/>
              </a:ext>
              <a:ext uri="{C183D7F6-B498-43B3-948B-1728B52AA6E4}">
                <adec:decorative xmlns:adec="http://schemas.microsoft.com/office/drawing/2017/decorative" val="1"/>
              </a:ext>
            </a:extLst>
          </p:cNvPr>
          <p:cNvSpPr/>
          <p:nvPr>
            <p:custDataLst>
              <p:tags r:id="rId9"/>
            </p:custDataLst>
          </p:nvPr>
        </p:nvSpPr>
        <p:spPr>
          <a:xfrm>
            <a:off x="-2540000" y="952500"/>
            <a:ext cx="0" cy="0"/>
          </a:xfrm>
          <a:prstGeom prst="rect">
            <a:avLst/>
          </a:prstGeom>
        </p:spPr>
        <p:style>
          <a:lnRef idx="2">
            <a:schemeClr val="accent6">
              <a:shade val="15000"/>
            </a:schemeClr>
          </a:lnRef>
          <a:fillRef idx="1">
            <a:schemeClr val="accent6"/>
          </a:fillRef>
          <a:effectRef idx="0">
            <a:schemeClr val="accent6"/>
          </a:effectRef>
          <a:fontRef idx="minor">
            <a:schemeClr val="lt1"/>
          </a:fontRef>
        </p:style>
        <p:txBody>
          <a:bodyPr rtlCol="0" anchor="ctr"/>
          <a:lstStyle>
            <a:defPPr>
              <a:defRPr lang="en-FI"/>
            </a:defPPr>
            <a:lvl1pPr marL="0" algn="l" defTabSz="1371600" rtl="0" eaLnBrk="1" latinLnBrk="0" hangingPunct="1">
              <a:defRPr sz="2700" kern="1200">
                <a:solidFill>
                  <a:schemeClr val="tx1"/>
                </a:solidFill>
                <a:latin typeface="+mn-lt"/>
                <a:ea typeface="+mn-ea"/>
                <a:cs typeface="+mn-cs"/>
              </a:defRPr>
            </a:lvl1pPr>
            <a:lvl2pPr marL="685800" algn="l" defTabSz="1371600" rtl="0" eaLnBrk="1" latinLnBrk="0" hangingPunct="1">
              <a:defRPr sz="2700" kern="1200">
                <a:solidFill>
                  <a:schemeClr val="tx1"/>
                </a:solidFill>
                <a:latin typeface="+mn-lt"/>
                <a:ea typeface="+mn-ea"/>
                <a:cs typeface="+mn-cs"/>
              </a:defRPr>
            </a:lvl2pPr>
            <a:lvl3pPr marL="1371600" algn="l" defTabSz="1371600" rtl="0" eaLnBrk="1" latinLnBrk="0" hangingPunct="1">
              <a:defRPr sz="2700" kern="1200">
                <a:solidFill>
                  <a:schemeClr val="tx1"/>
                </a:solidFill>
                <a:latin typeface="+mn-lt"/>
                <a:ea typeface="+mn-ea"/>
                <a:cs typeface="+mn-cs"/>
              </a:defRPr>
            </a:lvl3pPr>
            <a:lvl4pPr marL="2057400" algn="l" defTabSz="1371600" rtl="0" eaLnBrk="1" latinLnBrk="0" hangingPunct="1">
              <a:defRPr sz="2700" kern="1200">
                <a:solidFill>
                  <a:schemeClr val="tx1"/>
                </a:solidFill>
                <a:latin typeface="+mn-lt"/>
                <a:ea typeface="+mn-ea"/>
                <a:cs typeface="+mn-cs"/>
              </a:defRPr>
            </a:lvl4pPr>
            <a:lvl5pPr marL="2743200" algn="l" defTabSz="1371600" rtl="0" eaLnBrk="1" latinLnBrk="0" hangingPunct="1">
              <a:defRPr sz="2700" kern="1200">
                <a:solidFill>
                  <a:schemeClr val="tx1"/>
                </a:solidFill>
                <a:latin typeface="+mn-lt"/>
                <a:ea typeface="+mn-ea"/>
                <a:cs typeface="+mn-cs"/>
              </a:defRPr>
            </a:lvl5pPr>
            <a:lvl6pPr marL="3429000" algn="l" defTabSz="1371600" rtl="0" eaLnBrk="1" latinLnBrk="0" hangingPunct="1">
              <a:defRPr sz="2700" kern="1200">
                <a:solidFill>
                  <a:schemeClr val="tx1"/>
                </a:solidFill>
                <a:latin typeface="+mn-lt"/>
                <a:ea typeface="+mn-ea"/>
                <a:cs typeface="+mn-cs"/>
              </a:defRPr>
            </a:lvl6pPr>
            <a:lvl7pPr marL="4114800" algn="l" defTabSz="1371600" rtl="0" eaLnBrk="1" latinLnBrk="0" hangingPunct="1">
              <a:defRPr sz="2700" kern="1200">
                <a:solidFill>
                  <a:schemeClr val="tx1"/>
                </a:solidFill>
                <a:latin typeface="+mn-lt"/>
                <a:ea typeface="+mn-ea"/>
                <a:cs typeface="+mn-cs"/>
              </a:defRPr>
            </a:lvl7pPr>
            <a:lvl8pPr marL="4800600" algn="l" defTabSz="1371600" rtl="0" eaLnBrk="1" latinLnBrk="0" hangingPunct="1">
              <a:defRPr sz="2700" kern="1200">
                <a:solidFill>
                  <a:schemeClr val="tx1"/>
                </a:solidFill>
                <a:latin typeface="+mn-lt"/>
                <a:ea typeface="+mn-ea"/>
                <a:cs typeface="+mn-cs"/>
              </a:defRPr>
            </a:lvl8pPr>
            <a:lvl9pPr marL="5486400" algn="l" defTabSz="1371600" rtl="0" eaLnBrk="1" latinLnBrk="0" hangingPunct="1">
              <a:defRPr sz="2700" kern="1200">
                <a:solidFill>
                  <a:schemeClr val="tx1"/>
                </a:solidFill>
                <a:latin typeface="+mn-lt"/>
                <a:ea typeface="+mn-ea"/>
                <a:cs typeface="+mn-cs"/>
              </a:defRPr>
            </a:lvl9pPr>
          </a:lstStyle>
          <a:p>
            <a:pPr algn="ctr"/>
            <a:endParaRPr lang="en-FI" sz="4050"/>
          </a:p>
        </p:txBody>
      </p:sp>
      <p:sp>
        <p:nvSpPr>
          <p:cNvPr id="10" name="Rounded Rectangle 9">
            <a:extLst>
              <a:ext uri="{FF2B5EF4-FFF2-40B4-BE49-F238E27FC236}">
                <a16:creationId xmlns:a16="http://schemas.microsoft.com/office/drawing/2014/main" id="{6A0E0A69-FC05-404D-8E84-029C2AB1D3FD}"/>
              </a:ext>
            </a:extLst>
          </p:cNvPr>
          <p:cNvSpPr/>
          <p:nvPr>
            <p:custDataLst>
              <p:tags r:id="rId10"/>
            </p:custDataLst>
          </p:nvPr>
        </p:nvSpPr>
        <p:spPr>
          <a:xfrm>
            <a:off x="63500" y="63500"/>
            <a:ext cx="2032000" cy="3810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lIns="0" tIns="0" rIns="0" bIns="0" rtlCol="0" anchor="ctr" anchorCtr="1"/>
          <a:lstStyle/>
          <a:p>
            <a:pPr algn="l"/>
            <a:r>
              <a:rPr lang="en-GB"/>
              <a:t>6/5</a:t>
            </a:r>
          </a:p>
        </p:txBody>
      </p:sp>
      <p:sp>
        <p:nvSpPr>
          <p:cNvPr id="11" name="Rounded Rectangle 10">
            <a:extLst>
              <a:ext uri="{FF2B5EF4-FFF2-40B4-BE49-F238E27FC236}">
                <a16:creationId xmlns:a16="http://schemas.microsoft.com/office/drawing/2014/main" id="{E5F0427F-0EA6-4B57-A851-B3ABC31CD2AB}"/>
              </a:ext>
              <a:ext uri="{C183D7F6-B498-43B3-948B-1728B52AA6E4}">
                <adec:decorative xmlns:adec="http://schemas.microsoft.com/office/drawing/2017/decorative" val="1"/>
              </a:ext>
            </a:extLst>
          </p:cNvPr>
          <p:cNvSpPr/>
          <p:nvPr>
            <p:custDataLst>
              <p:tags r:id="rId11"/>
            </p:custDataLst>
          </p:nvPr>
        </p:nvSpPr>
        <p:spPr>
          <a:xfrm>
            <a:off x="16192500" y="63500"/>
            <a:ext cx="2032000" cy="3810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lIns="0" tIns="0" rIns="0" bIns="0" rtlCol="0" anchor="ctr" anchorCtr="1"/>
          <a:lstStyle/>
          <a:p>
            <a:pPr algn="l"/>
            <a:r>
              <a:rPr lang="en-GB"/>
              <a:t>Question slide</a:t>
            </a:r>
          </a:p>
        </p:txBody>
      </p:sp>
      <p:sp>
        <p:nvSpPr>
          <p:cNvPr id="12" name="Snip Same Side Corner Rectangle 11">
            <a:extLst>
              <a:ext uri="{FF2B5EF4-FFF2-40B4-BE49-F238E27FC236}">
                <a16:creationId xmlns:a16="http://schemas.microsoft.com/office/drawing/2014/main" id="{BB2DCEF9-1AA9-452F-B1F9-08A3FB859E21}"/>
              </a:ext>
              <a:ext uri="{C183D7F6-B498-43B3-948B-1728B52AA6E4}">
                <adec:decorative xmlns:adec="http://schemas.microsoft.com/office/drawing/2017/decorative" val="1"/>
              </a:ext>
            </a:extLst>
          </p:cNvPr>
          <p:cNvSpPr/>
          <p:nvPr>
            <p:custDataLst>
              <p:tags r:id="rId12"/>
            </p:custDataLst>
          </p:nvPr>
        </p:nvSpPr>
        <p:spPr>
          <a:xfrm>
            <a:off x="165100" y="254000"/>
            <a:ext cx="177800" cy="127000"/>
          </a:xfrm>
          <a:prstGeom prst="snip2SameRect">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3" name="Oval 12">
            <a:extLst>
              <a:ext uri="{FF2B5EF4-FFF2-40B4-BE49-F238E27FC236}">
                <a16:creationId xmlns:a16="http://schemas.microsoft.com/office/drawing/2014/main" id="{D3866B56-F456-424D-A7DB-E53D83909E06}"/>
              </a:ext>
              <a:ext uri="{C183D7F6-B498-43B3-948B-1728B52AA6E4}">
                <adec:decorative xmlns:adec="http://schemas.microsoft.com/office/drawing/2017/decorative" val="1"/>
              </a:ext>
            </a:extLst>
          </p:cNvPr>
          <p:cNvSpPr/>
          <p:nvPr>
            <p:custDataLst>
              <p:tags r:id="rId13"/>
            </p:custDataLst>
          </p:nvPr>
        </p:nvSpPr>
        <p:spPr>
          <a:xfrm>
            <a:off x="190500" y="127000"/>
            <a:ext cx="127000" cy="127000"/>
          </a:xfrm>
          <a:prstGeom prst="ellipse">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4" name="Oval 13">
            <a:extLst>
              <a:ext uri="{FF2B5EF4-FFF2-40B4-BE49-F238E27FC236}">
                <a16:creationId xmlns:a16="http://schemas.microsoft.com/office/drawing/2014/main" id="{89990315-3008-4AE7-A6A4-9394544E78E2}"/>
              </a:ext>
              <a:ext uri="{C183D7F6-B498-43B3-948B-1728B52AA6E4}">
                <adec:decorative xmlns:adec="http://schemas.microsoft.com/office/drawing/2017/decorative" val="1"/>
              </a:ext>
            </a:extLst>
          </p:cNvPr>
          <p:cNvSpPr/>
          <p:nvPr>
            <p:custDataLst>
              <p:tags r:id="rId14"/>
            </p:custDataLst>
          </p:nvPr>
        </p:nvSpPr>
        <p:spPr>
          <a:xfrm>
            <a:off x="17437100" y="9436100"/>
            <a:ext cx="762000" cy="762000"/>
          </a:xfrm>
          <a:prstGeom prst="ellipse">
            <a:avLst/>
          </a:prstGeom>
          <a:solidFill>
            <a:srgbClr val="4F81BD">
              <a:alpha val="0"/>
              <a:alpha val="0"/>
              <a:alpha val="0"/>
              <a:alpha val="0"/>
              <a:alpha val="0"/>
              <a:alpha val="0"/>
              <a:alpha val="0"/>
              <a:alpha val="0"/>
              <a:alpha val="0"/>
              <a:alpha val="0"/>
              <a:alpha val="0"/>
              <a:alpha val="0"/>
              <a:alpha val="0"/>
              <a:alpha val="0"/>
              <a:alpha val="0"/>
              <a:alpha val="0"/>
            </a:srgbClr>
          </a:solidFill>
          <a:ln w="25400" cap="flat" cmpd="sng" algn="ctr">
            <a:solidFill>
              <a:srgbClr val="4F81BD">
                <a:shade val="15000"/>
                <a:alpha val="0"/>
                <a:alpha val="0"/>
                <a:alpha val="0"/>
                <a:alpha val="0"/>
                <a:alpha val="0"/>
                <a:alpha val="0"/>
                <a:alpha val="0"/>
                <a:alpha val="0"/>
                <a:alpha val="0"/>
                <a:alpha val="0"/>
                <a:alpha val="0"/>
                <a:alpha val="0"/>
                <a:alpha val="0"/>
                <a:alpha val="0"/>
                <a:alpha val="0"/>
                <a:alpha val="0"/>
              </a:srgbClr>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lIns="0" rIns="0" rtlCol="0" anchor="ctr" anchorCtr="1"/>
          <a:lstStyle/>
          <a:p>
            <a:pPr algn="l"/>
            <a:endParaRPr lang="en-GB"/>
          </a:p>
        </p:txBody>
      </p:sp>
      <p:sp>
        <p:nvSpPr>
          <p:cNvPr id="15" name="TextBox 14">
            <a:extLst>
              <a:ext uri="{FF2B5EF4-FFF2-40B4-BE49-F238E27FC236}">
                <a16:creationId xmlns:a16="http://schemas.microsoft.com/office/drawing/2014/main" id="{F243BB40-16CE-438C-8A5F-73F99E2B05CA}"/>
              </a:ext>
            </a:extLst>
          </p:cNvPr>
          <p:cNvSpPr txBox="1"/>
          <p:nvPr>
            <p:custDataLst>
              <p:tags r:id="rId15"/>
            </p:custDataLst>
          </p:nvPr>
        </p:nvSpPr>
        <p:spPr>
          <a:xfrm>
            <a:off x="5143500" y="88900"/>
            <a:ext cx="2413000" cy="381000"/>
          </a:xfrm>
          <a:prstGeom prst="rect">
            <a:avLst/>
          </a:prstGeom>
          <a:noFill/>
        </p:spPr>
        <p:txBody>
          <a:bodyPr vertOverflow="overflow" vert="horz" wrap="square" rtlCol="0" anchor="t">
            <a:spAutoFit/>
          </a:bodyPr>
          <a:lstStyle/>
          <a:p>
            <a:pPr algn="l"/>
            <a:r>
              <a:rPr lang="en-GB"/>
              <a:t>Join at: </a:t>
            </a:r>
            <a:r>
              <a:rPr lang="en-GB" b="1"/>
              <a:t>vevox.app</a:t>
            </a:r>
            <a:endParaRPr lang="en-GB"/>
          </a:p>
        </p:txBody>
      </p:sp>
      <p:sp>
        <p:nvSpPr>
          <p:cNvPr id="16" name="TextBox 15">
            <a:extLst>
              <a:ext uri="{FF2B5EF4-FFF2-40B4-BE49-F238E27FC236}">
                <a16:creationId xmlns:a16="http://schemas.microsoft.com/office/drawing/2014/main" id="{534BDC18-3BB5-4C29-8479-BF070738BB2B}"/>
              </a:ext>
            </a:extLst>
          </p:cNvPr>
          <p:cNvSpPr txBox="1"/>
          <p:nvPr>
            <p:custDataLst>
              <p:tags r:id="rId16"/>
            </p:custDataLst>
          </p:nvPr>
        </p:nvSpPr>
        <p:spPr>
          <a:xfrm>
            <a:off x="9525000" y="101600"/>
            <a:ext cx="2413000" cy="381000"/>
          </a:xfrm>
          <a:prstGeom prst="rect">
            <a:avLst/>
          </a:prstGeom>
          <a:noFill/>
        </p:spPr>
        <p:txBody>
          <a:bodyPr vertOverflow="overflow" vert="horz" wrap="square" rtlCol="0" anchor="t">
            <a:spAutoFit/>
          </a:bodyPr>
          <a:lstStyle/>
          <a:p>
            <a:pPr algn="l"/>
            <a:r>
              <a:rPr lang="en-GB"/>
              <a:t>ID: </a:t>
            </a:r>
            <a:r>
              <a:rPr lang="en-GB" b="1"/>
              <a:t>191-103-594</a:t>
            </a:r>
            <a:endParaRPr lang="en-GB"/>
          </a:p>
        </p:txBody>
      </p:sp>
      <p:sp>
        <p:nvSpPr>
          <p:cNvPr id="17" name="Rectangle 16">
            <a:extLst>
              <a:ext uri="{FF2B5EF4-FFF2-40B4-BE49-F238E27FC236}">
                <a16:creationId xmlns:a16="http://schemas.microsoft.com/office/drawing/2014/main" id="{4273AB54-FAED-48E7-9B4C-D3B04B3189BE}"/>
              </a:ext>
              <a:ext uri="{C183D7F6-B498-43B3-948B-1728B52AA6E4}">
                <adec:decorative xmlns:adec="http://schemas.microsoft.com/office/drawing/2017/decorative" val="1"/>
              </a:ext>
            </a:extLst>
          </p:cNvPr>
          <p:cNvSpPr/>
          <p:nvPr>
            <p:custDataLst>
              <p:tags r:id="rId17"/>
            </p:custDataLst>
          </p:nvPr>
        </p:nvSpPr>
        <p:spPr>
          <a:xfrm>
            <a:off x="1257300" y="2697480"/>
            <a:ext cx="15773400" cy="6644640"/>
          </a:xfrm>
          <a:prstGeom prst="rect">
            <a:avLst/>
          </a:prstGeom>
          <a:solidFill>
            <a:srgbClr val="4F81BD">
              <a:alpha val="0"/>
            </a:srgbClr>
          </a:solidFill>
          <a:ln w="12700" cap="flat" cmpd="sng" algn="ctr">
            <a:noFill/>
            <a:prstDash val="dash"/>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custDataLst>
      <p:tags r:id="rId1"/>
    </p:custDataLst>
    <p:extLst>
      <p:ext uri="{BB962C8B-B14F-4D97-AF65-F5344CB8AC3E}">
        <p14:creationId xmlns:p14="http://schemas.microsoft.com/office/powerpoint/2010/main" val="241877499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65432C-6EE4-3A48-B260-083AF2E7E36A}"/>
              </a:ext>
              <a:ext uri="{C183D7F6-B498-43B3-948B-1728B52AA6E4}">
                <adec:decorative xmlns:adec="http://schemas.microsoft.com/office/drawing/2017/decorative" val="1"/>
              </a:ext>
            </a:extLst>
          </p:cNvPr>
          <p:cNvSpPr>
            <a:spLocks noGrp="1"/>
          </p:cNvSpPr>
          <p:nvPr>
            <p:ph type="title"/>
            <p:custDataLst>
              <p:tags r:id="rId2"/>
            </p:custDataLst>
          </p:nvPr>
        </p:nvSpPr>
        <p:spPr/>
        <p:txBody>
          <a:bodyPr/>
          <a:lstStyle>
            <a:defPPr>
              <a:defRPr lang="en-FI"/>
            </a:defPPr>
            <a:lvl1pPr marL="0" algn="l" defTabSz="1371600" rtl="0" eaLnBrk="1" latinLnBrk="0" hangingPunct="1">
              <a:defRPr sz="2700" kern="1200">
                <a:solidFill>
                  <a:schemeClr val="tx1"/>
                </a:solidFill>
                <a:latin typeface="+mn-lt"/>
                <a:ea typeface="+mn-ea"/>
                <a:cs typeface="+mn-cs"/>
              </a:defRPr>
            </a:lvl1pPr>
            <a:lvl2pPr marL="685800" algn="l" defTabSz="1371600" rtl="0" eaLnBrk="1" latinLnBrk="0" hangingPunct="1">
              <a:defRPr sz="2700" kern="1200">
                <a:solidFill>
                  <a:schemeClr val="tx1"/>
                </a:solidFill>
                <a:latin typeface="+mn-lt"/>
                <a:ea typeface="+mn-ea"/>
                <a:cs typeface="+mn-cs"/>
              </a:defRPr>
            </a:lvl2pPr>
            <a:lvl3pPr marL="1371600" algn="l" defTabSz="1371600" rtl="0" eaLnBrk="1" latinLnBrk="0" hangingPunct="1">
              <a:defRPr sz="2700" kern="1200">
                <a:solidFill>
                  <a:schemeClr val="tx1"/>
                </a:solidFill>
                <a:latin typeface="+mn-lt"/>
                <a:ea typeface="+mn-ea"/>
                <a:cs typeface="+mn-cs"/>
              </a:defRPr>
            </a:lvl3pPr>
            <a:lvl4pPr marL="2057400" algn="l" defTabSz="1371600" rtl="0" eaLnBrk="1" latinLnBrk="0" hangingPunct="1">
              <a:defRPr sz="2700" kern="1200">
                <a:solidFill>
                  <a:schemeClr val="tx1"/>
                </a:solidFill>
                <a:latin typeface="+mn-lt"/>
                <a:ea typeface="+mn-ea"/>
                <a:cs typeface="+mn-cs"/>
              </a:defRPr>
            </a:lvl4pPr>
            <a:lvl5pPr marL="2743200" algn="l" defTabSz="1371600" rtl="0" eaLnBrk="1" latinLnBrk="0" hangingPunct="1">
              <a:defRPr sz="2700" kern="1200">
                <a:solidFill>
                  <a:schemeClr val="tx1"/>
                </a:solidFill>
                <a:latin typeface="+mn-lt"/>
                <a:ea typeface="+mn-ea"/>
                <a:cs typeface="+mn-cs"/>
              </a:defRPr>
            </a:lvl5pPr>
            <a:lvl6pPr marL="3429000" algn="l" defTabSz="1371600" rtl="0" eaLnBrk="1" latinLnBrk="0" hangingPunct="1">
              <a:defRPr sz="2700" kern="1200">
                <a:solidFill>
                  <a:schemeClr val="tx1"/>
                </a:solidFill>
                <a:latin typeface="+mn-lt"/>
                <a:ea typeface="+mn-ea"/>
                <a:cs typeface="+mn-cs"/>
              </a:defRPr>
            </a:lvl6pPr>
            <a:lvl7pPr marL="4114800" algn="l" defTabSz="1371600" rtl="0" eaLnBrk="1" latinLnBrk="0" hangingPunct="1">
              <a:defRPr sz="2700" kern="1200">
                <a:solidFill>
                  <a:schemeClr val="tx1"/>
                </a:solidFill>
                <a:latin typeface="+mn-lt"/>
                <a:ea typeface="+mn-ea"/>
                <a:cs typeface="+mn-cs"/>
              </a:defRPr>
            </a:lvl7pPr>
            <a:lvl8pPr marL="4800600" algn="l" defTabSz="1371600" rtl="0" eaLnBrk="1" latinLnBrk="0" hangingPunct="1">
              <a:defRPr sz="2700" kern="1200">
                <a:solidFill>
                  <a:schemeClr val="tx1"/>
                </a:solidFill>
                <a:latin typeface="+mn-lt"/>
                <a:ea typeface="+mn-ea"/>
                <a:cs typeface="+mn-cs"/>
              </a:defRPr>
            </a:lvl8pPr>
            <a:lvl9pPr marL="5486400" algn="l" defTabSz="1371600" rtl="0" eaLnBrk="1" latinLnBrk="0" hangingPunct="1">
              <a:defRPr sz="2700" kern="1200">
                <a:solidFill>
                  <a:schemeClr val="tx1"/>
                </a:solidFill>
                <a:latin typeface="+mn-lt"/>
                <a:ea typeface="+mn-ea"/>
                <a:cs typeface="+mn-cs"/>
              </a:defRPr>
            </a:lvl9pPr>
          </a:lstStyle>
          <a:p>
            <a:r>
              <a:rPr lang="en-GB"/>
              <a:t>What do you do to be sustainable?</a:t>
            </a:r>
            <a:endParaRPr lang="en-FI"/>
          </a:p>
        </p:txBody>
      </p:sp>
      <p:sp>
        <p:nvSpPr>
          <p:cNvPr id="3" name="Content Placeholder 2">
            <a:extLst>
              <a:ext uri="{FF2B5EF4-FFF2-40B4-BE49-F238E27FC236}">
                <a16:creationId xmlns:a16="http://schemas.microsoft.com/office/drawing/2014/main" id="{69BB87DD-025D-AE43-4A03-910135B61E5D}"/>
              </a:ext>
              <a:ext uri="{C183D7F6-B498-43B3-948B-1728B52AA6E4}">
                <adec:decorative xmlns:adec="http://schemas.microsoft.com/office/drawing/2017/decorative" val="1"/>
              </a:ext>
            </a:extLst>
          </p:cNvPr>
          <p:cNvSpPr>
            <a:spLocks noGrp="1"/>
          </p:cNvSpPr>
          <p:nvPr>
            <p:ph sz="quarter" idx="13"/>
            <p:custDataLst>
              <p:tags r:id="rId3"/>
            </p:custDataLst>
          </p:nvPr>
        </p:nvSpPr>
        <p:spPr/>
        <p:txBody>
          <a:bodyPr/>
          <a:lstStyle>
            <a:defPPr>
              <a:defRPr lang="en-FI"/>
            </a:defPPr>
            <a:lvl1pPr marL="0" algn="l" defTabSz="1371600" rtl="0" eaLnBrk="1" latinLnBrk="0" hangingPunct="1">
              <a:defRPr sz="2700" kern="1200">
                <a:solidFill>
                  <a:schemeClr val="tx1"/>
                </a:solidFill>
                <a:latin typeface="+mn-lt"/>
                <a:ea typeface="+mn-ea"/>
                <a:cs typeface="+mn-cs"/>
              </a:defRPr>
            </a:lvl1pPr>
            <a:lvl2pPr marL="685800" algn="l" defTabSz="1371600" rtl="0" eaLnBrk="1" latinLnBrk="0" hangingPunct="1">
              <a:defRPr sz="2700" kern="1200">
                <a:solidFill>
                  <a:schemeClr val="tx1"/>
                </a:solidFill>
                <a:latin typeface="+mn-lt"/>
                <a:ea typeface="+mn-ea"/>
                <a:cs typeface="+mn-cs"/>
              </a:defRPr>
            </a:lvl2pPr>
            <a:lvl3pPr marL="1371600" algn="l" defTabSz="1371600" rtl="0" eaLnBrk="1" latinLnBrk="0" hangingPunct="1">
              <a:defRPr sz="2700" kern="1200">
                <a:solidFill>
                  <a:schemeClr val="tx1"/>
                </a:solidFill>
                <a:latin typeface="+mn-lt"/>
                <a:ea typeface="+mn-ea"/>
                <a:cs typeface="+mn-cs"/>
              </a:defRPr>
            </a:lvl3pPr>
            <a:lvl4pPr marL="2057400" algn="l" defTabSz="1371600" rtl="0" eaLnBrk="1" latinLnBrk="0" hangingPunct="1">
              <a:defRPr sz="2700" kern="1200">
                <a:solidFill>
                  <a:schemeClr val="tx1"/>
                </a:solidFill>
                <a:latin typeface="+mn-lt"/>
                <a:ea typeface="+mn-ea"/>
                <a:cs typeface="+mn-cs"/>
              </a:defRPr>
            </a:lvl4pPr>
            <a:lvl5pPr marL="2743200" algn="l" defTabSz="1371600" rtl="0" eaLnBrk="1" latinLnBrk="0" hangingPunct="1">
              <a:defRPr sz="2700" kern="1200">
                <a:solidFill>
                  <a:schemeClr val="tx1"/>
                </a:solidFill>
                <a:latin typeface="+mn-lt"/>
                <a:ea typeface="+mn-ea"/>
                <a:cs typeface="+mn-cs"/>
              </a:defRPr>
            </a:lvl5pPr>
            <a:lvl6pPr marL="3429000" algn="l" defTabSz="1371600" rtl="0" eaLnBrk="1" latinLnBrk="0" hangingPunct="1">
              <a:defRPr sz="2700" kern="1200">
                <a:solidFill>
                  <a:schemeClr val="tx1"/>
                </a:solidFill>
                <a:latin typeface="+mn-lt"/>
                <a:ea typeface="+mn-ea"/>
                <a:cs typeface="+mn-cs"/>
              </a:defRPr>
            </a:lvl6pPr>
            <a:lvl7pPr marL="4114800" algn="l" defTabSz="1371600" rtl="0" eaLnBrk="1" latinLnBrk="0" hangingPunct="1">
              <a:defRPr sz="2700" kern="1200">
                <a:solidFill>
                  <a:schemeClr val="tx1"/>
                </a:solidFill>
                <a:latin typeface="+mn-lt"/>
                <a:ea typeface="+mn-ea"/>
                <a:cs typeface="+mn-cs"/>
              </a:defRPr>
            </a:lvl7pPr>
            <a:lvl8pPr marL="4800600" algn="l" defTabSz="1371600" rtl="0" eaLnBrk="1" latinLnBrk="0" hangingPunct="1">
              <a:defRPr sz="2700" kern="1200">
                <a:solidFill>
                  <a:schemeClr val="tx1"/>
                </a:solidFill>
                <a:latin typeface="+mn-lt"/>
                <a:ea typeface="+mn-ea"/>
                <a:cs typeface="+mn-cs"/>
              </a:defRPr>
            </a:lvl8pPr>
            <a:lvl9pPr marL="5486400" algn="l" defTabSz="1371600" rtl="0" eaLnBrk="1" latinLnBrk="0" hangingPunct="1">
              <a:defRPr sz="2700" kern="1200">
                <a:solidFill>
                  <a:schemeClr val="tx1"/>
                </a:solidFill>
                <a:latin typeface="+mn-lt"/>
                <a:ea typeface="+mn-ea"/>
                <a:cs typeface="+mn-cs"/>
              </a:defRPr>
            </a:lvl9pPr>
          </a:lstStyle>
          <a:p>
            <a:pPr marL="0" indent="0">
              <a:buNone/>
            </a:pPr>
            <a:r>
              <a:rPr lang="en-FI"/>
              <a:t> </a:t>
            </a:r>
          </a:p>
        </p:txBody>
      </p:sp>
      <p:sp>
        <p:nvSpPr>
          <p:cNvPr id="4" name="Rectangle 3">
            <a:extLst>
              <a:ext uri="{FF2B5EF4-FFF2-40B4-BE49-F238E27FC236}">
                <a16:creationId xmlns:a16="http://schemas.microsoft.com/office/drawing/2014/main" id="{2027D873-2C0C-2FAE-C285-94FF890F42D0}"/>
              </a:ext>
              <a:ext uri="{C183D7F6-B498-43B3-948B-1728B52AA6E4}">
                <adec:decorative xmlns:adec="http://schemas.microsoft.com/office/drawing/2017/decorative" val="1"/>
              </a:ext>
            </a:extLst>
          </p:cNvPr>
          <p:cNvSpPr/>
          <p:nvPr>
            <p:custDataLst>
              <p:tags r:id="rId4"/>
            </p:custDataLst>
          </p:nvPr>
        </p:nvSpPr>
        <p:spPr>
          <a:xfrm>
            <a:off x="-2540000" y="190500"/>
            <a:ext cx="0" cy="0"/>
          </a:xfrm>
          <a:prstGeom prst="rect">
            <a:avLst/>
          </a:prstGeom>
        </p:spPr>
        <p:style>
          <a:lnRef idx="2">
            <a:schemeClr val="accent2">
              <a:shade val="15000"/>
            </a:schemeClr>
          </a:lnRef>
          <a:fillRef idx="1">
            <a:schemeClr val="accent2"/>
          </a:fillRef>
          <a:effectRef idx="0">
            <a:schemeClr val="accent2"/>
          </a:effectRef>
          <a:fontRef idx="minor">
            <a:schemeClr val="lt1"/>
          </a:fontRef>
        </p:style>
        <p:txBody>
          <a:bodyPr rtlCol="0" anchor="ctr"/>
          <a:lstStyle>
            <a:defPPr>
              <a:defRPr lang="en-FI"/>
            </a:defPPr>
            <a:lvl1pPr marL="0" algn="l" defTabSz="1371600" rtl="0" eaLnBrk="1" latinLnBrk="0" hangingPunct="1">
              <a:defRPr sz="2700" kern="1200">
                <a:solidFill>
                  <a:schemeClr val="tx1"/>
                </a:solidFill>
                <a:latin typeface="+mn-lt"/>
                <a:ea typeface="+mn-ea"/>
                <a:cs typeface="+mn-cs"/>
              </a:defRPr>
            </a:lvl1pPr>
            <a:lvl2pPr marL="685800" algn="l" defTabSz="1371600" rtl="0" eaLnBrk="1" latinLnBrk="0" hangingPunct="1">
              <a:defRPr sz="2700" kern="1200">
                <a:solidFill>
                  <a:schemeClr val="tx1"/>
                </a:solidFill>
                <a:latin typeface="+mn-lt"/>
                <a:ea typeface="+mn-ea"/>
                <a:cs typeface="+mn-cs"/>
              </a:defRPr>
            </a:lvl2pPr>
            <a:lvl3pPr marL="1371600" algn="l" defTabSz="1371600" rtl="0" eaLnBrk="1" latinLnBrk="0" hangingPunct="1">
              <a:defRPr sz="2700" kern="1200">
                <a:solidFill>
                  <a:schemeClr val="tx1"/>
                </a:solidFill>
                <a:latin typeface="+mn-lt"/>
                <a:ea typeface="+mn-ea"/>
                <a:cs typeface="+mn-cs"/>
              </a:defRPr>
            </a:lvl3pPr>
            <a:lvl4pPr marL="2057400" algn="l" defTabSz="1371600" rtl="0" eaLnBrk="1" latinLnBrk="0" hangingPunct="1">
              <a:defRPr sz="2700" kern="1200">
                <a:solidFill>
                  <a:schemeClr val="tx1"/>
                </a:solidFill>
                <a:latin typeface="+mn-lt"/>
                <a:ea typeface="+mn-ea"/>
                <a:cs typeface="+mn-cs"/>
              </a:defRPr>
            </a:lvl4pPr>
            <a:lvl5pPr marL="2743200" algn="l" defTabSz="1371600" rtl="0" eaLnBrk="1" latinLnBrk="0" hangingPunct="1">
              <a:defRPr sz="2700" kern="1200">
                <a:solidFill>
                  <a:schemeClr val="tx1"/>
                </a:solidFill>
                <a:latin typeface="+mn-lt"/>
                <a:ea typeface="+mn-ea"/>
                <a:cs typeface="+mn-cs"/>
              </a:defRPr>
            </a:lvl5pPr>
            <a:lvl6pPr marL="3429000" algn="l" defTabSz="1371600" rtl="0" eaLnBrk="1" latinLnBrk="0" hangingPunct="1">
              <a:defRPr sz="2700" kern="1200">
                <a:solidFill>
                  <a:schemeClr val="tx1"/>
                </a:solidFill>
                <a:latin typeface="+mn-lt"/>
                <a:ea typeface="+mn-ea"/>
                <a:cs typeface="+mn-cs"/>
              </a:defRPr>
            </a:lvl6pPr>
            <a:lvl7pPr marL="4114800" algn="l" defTabSz="1371600" rtl="0" eaLnBrk="1" latinLnBrk="0" hangingPunct="1">
              <a:defRPr sz="2700" kern="1200">
                <a:solidFill>
                  <a:schemeClr val="tx1"/>
                </a:solidFill>
                <a:latin typeface="+mn-lt"/>
                <a:ea typeface="+mn-ea"/>
                <a:cs typeface="+mn-cs"/>
              </a:defRPr>
            </a:lvl7pPr>
            <a:lvl8pPr marL="4800600" algn="l" defTabSz="1371600" rtl="0" eaLnBrk="1" latinLnBrk="0" hangingPunct="1">
              <a:defRPr sz="2700" kern="1200">
                <a:solidFill>
                  <a:schemeClr val="tx1"/>
                </a:solidFill>
                <a:latin typeface="+mn-lt"/>
                <a:ea typeface="+mn-ea"/>
                <a:cs typeface="+mn-cs"/>
              </a:defRPr>
            </a:lvl8pPr>
            <a:lvl9pPr marL="5486400" algn="l" defTabSz="1371600" rtl="0" eaLnBrk="1" latinLnBrk="0" hangingPunct="1">
              <a:defRPr sz="2700" kern="1200">
                <a:solidFill>
                  <a:schemeClr val="tx1"/>
                </a:solidFill>
                <a:latin typeface="+mn-lt"/>
                <a:ea typeface="+mn-ea"/>
                <a:cs typeface="+mn-cs"/>
              </a:defRPr>
            </a:lvl9pPr>
          </a:lstStyle>
          <a:p>
            <a:pPr algn="ctr"/>
            <a:endParaRPr lang="en-FI" sz="4050"/>
          </a:p>
        </p:txBody>
      </p:sp>
      <p:sp>
        <p:nvSpPr>
          <p:cNvPr id="5" name="Rectangle 4">
            <a:extLst>
              <a:ext uri="{FF2B5EF4-FFF2-40B4-BE49-F238E27FC236}">
                <a16:creationId xmlns:a16="http://schemas.microsoft.com/office/drawing/2014/main" id="{98B97BF0-4D4C-481C-67BC-B5E1C2041849}"/>
              </a:ext>
              <a:ext uri="{C183D7F6-B498-43B3-948B-1728B52AA6E4}">
                <adec:decorative xmlns:adec="http://schemas.microsoft.com/office/drawing/2017/decorative" val="1"/>
              </a:ext>
            </a:extLst>
          </p:cNvPr>
          <p:cNvSpPr/>
          <p:nvPr>
            <p:custDataLst>
              <p:tags r:id="rId5"/>
            </p:custDataLst>
          </p:nvPr>
        </p:nvSpPr>
        <p:spPr>
          <a:xfrm>
            <a:off x="-2540000" y="381000"/>
            <a:ext cx="0" cy="0"/>
          </a:xfrm>
          <a:prstGeom prst="rect">
            <a:avLst/>
          </a:prstGeom>
        </p:spPr>
        <p:style>
          <a:lnRef idx="2">
            <a:schemeClr val="accent3">
              <a:shade val="15000"/>
            </a:schemeClr>
          </a:lnRef>
          <a:fillRef idx="1">
            <a:schemeClr val="accent3"/>
          </a:fillRef>
          <a:effectRef idx="0">
            <a:schemeClr val="accent3"/>
          </a:effectRef>
          <a:fontRef idx="minor">
            <a:schemeClr val="lt1"/>
          </a:fontRef>
        </p:style>
        <p:txBody>
          <a:bodyPr rtlCol="0" anchor="ctr"/>
          <a:lstStyle>
            <a:defPPr>
              <a:defRPr lang="en-FI"/>
            </a:defPPr>
            <a:lvl1pPr marL="0" algn="l" defTabSz="1371600" rtl="0" eaLnBrk="1" latinLnBrk="0" hangingPunct="1">
              <a:defRPr sz="2700" kern="1200">
                <a:solidFill>
                  <a:schemeClr val="tx1"/>
                </a:solidFill>
                <a:latin typeface="+mn-lt"/>
                <a:ea typeface="+mn-ea"/>
                <a:cs typeface="+mn-cs"/>
              </a:defRPr>
            </a:lvl1pPr>
            <a:lvl2pPr marL="685800" algn="l" defTabSz="1371600" rtl="0" eaLnBrk="1" latinLnBrk="0" hangingPunct="1">
              <a:defRPr sz="2700" kern="1200">
                <a:solidFill>
                  <a:schemeClr val="tx1"/>
                </a:solidFill>
                <a:latin typeface="+mn-lt"/>
                <a:ea typeface="+mn-ea"/>
                <a:cs typeface="+mn-cs"/>
              </a:defRPr>
            </a:lvl2pPr>
            <a:lvl3pPr marL="1371600" algn="l" defTabSz="1371600" rtl="0" eaLnBrk="1" latinLnBrk="0" hangingPunct="1">
              <a:defRPr sz="2700" kern="1200">
                <a:solidFill>
                  <a:schemeClr val="tx1"/>
                </a:solidFill>
                <a:latin typeface="+mn-lt"/>
                <a:ea typeface="+mn-ea"/>
                <a:cs typeface="+mn-cs"/>
              </a:defRPr>
            </a:lvl3pPr>
            <a:lvl4pPr marL="2057400" algn="l" defTabSz="1371600" rtl="0" eaLnBrk="1" latinLnBrk="0" hangingPunct="1">
              <a:defRPr sz="2700" kern="1200">
                <a:solidFill>
                  <a:schemeClr val="tx1"/>
                </a:solidFill>
                <a:latin typeface="+mn-lt"/>
                <a:ea typeface="+mn-ea"/>
                <a:cs typeface="+mn-cs"/>
              </a:defRPr>
            </a:lvl4pPr>
            <a:lvl5pPr marL="2743200" algn="l" defTabSz="1371600" rtl="0" eaLnBrk="1" latinLnBrk="0" hangingPunct="1">
              <a:defRPr sz="2700" kern="1200">
                <a:solidFill>
                  <a:schemeClr val="tx1"/>
                </a:solidFill>
                <a:latin typeface="+mn-lt"/>
                <a:ea typeface="+mn-ea"/>
                <a:cs typeface="+mn-cs"/>
              </a:defRPr>
            </a:lvl5pPr>
            <a:lvl6pPr marL="3429000" algn="l" defTabSz="1371600" rtl="0" eaLnBrk="1" latinLnBrk="0" hangingPunct="1">
              <a:defRPr sz="2700" kern="1200">
                <a:solidFill>
                  <a:schemeClr val="tx1"/>
                </a:solidFill>
                <a:latin typeface="+mn-lt"/>
                <a:ea typeface="+mn-ea"/>
                <a:cs typeface="+mn-cs"/>
              </a:defRPr>
            </a:lvl6pPr>
            <a:lvl7pPr marL="4114800" algn="l" defTabSz="1371600" rtl="0" eaLnBrk="1" latinLnBrk="0" hangingPunct="1">
              <a:defRPr sz="2700" kern="1200">
                <a:solidFill>
                  <a:schemeClr val="tx1"/>
                </a:solidFill>
                <a:latin typeface="+mn-lt"/>
                <a:ea typeface="+mn-ea"/>
                <a:cs typeface="+mn-cs"/>
              </a:defRPr>
            </a:lvl7pPr>
            <a:lvl8pPr marL="4800600" algn="l" defTabSz="1371600" rtl="0" eaLnBrk="1" latinLnBrk="0" hangingPunct="1">
              <a:defRPr sz="2700" kern="1200">
                <a:solidFill>
                  <a:schemeClr val="tx1"/>
                </a:solidFill>
                <a:latin typeface="+mn-lt"/>
                <a:ea typeface="+mn-ea"/>
                <a:cs typeface="+mn-cs"/>
              </a:defRPr>
            </a:lvl8pPr>
            <a:lvl9pPr marL="5486400" algn="l" defTabSz="1371600" rtl="0" eaLnBrk="1" latinLnBrk="0" hangingPunct="1">
              <a:defRPr sz="2700" kern="1200">
                <a:solidFill>
                  <a:schemeClr val="tx1"/>
                </a:solidFill>
                <a:latin typeface="+mn-lt"/>
                <a:ea typeface="+mn-ea"/>
                <a:cs typeface="+mn-cs"/>
              </a:defRPr>
            </a:lvl9pPr>
          </a:lstStyle>
          <a:p>
            <a:pPr algn="ctr"/>
            <a:endParaRPr lang="en-FI" sz="4050"/>
          </a:p>
        </p:txBody>
      </p:sp>
      <p:sp>
        <p:nvSpPr>
          <p:cNvPr id="6" name="Rectangle 5">
            <a:extLst>
              <a:ext uri="{FF2B5EF4-FFF2-40B4-BE49-F238E27FC236}">
                <a16:creationId xmlns:a16="http://schemas.microsoft.com/office/drawing/2014/main" id="{6D7F7CD5-3FCD-C7F7-C116-CBEA49170231}"/>
              </a:ext>
              <a:ext uri="{C183D7F6-B498-43B3-948B-1728B52AA6E4}">
                <adec:decorative xmlns:adec="http://schemas.microsoft.com/office/drawing/2017/decorative" val="1"/>
              </a:ext>
            </a:extLst>
          </p:cNvPr>
          <p:cNvSpPr/>
          <p:nvPr>
            <p:custDataLst>
              <p:tags r:id="rId6"/>
            </p:custDataLst>
          </p:nvPr>
        </p:nvSpPr>
        <p:spPr>
          <a:xfrm>
            <a:off x="-2540000" y="0"/>
            <a:ext cx="0" cy="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FI"/>
            </a:defPPr>
            <a:lvl1pPr marL="0" algn="l" defTabSz="1371600" rtl="0" eaLnBrk="1" latinLnBrk="0" hangingPunct="1">
              <a:defRPr sz="2700" kern="1200">
                <a:solidFill>
                  <a:schemeClr val="tx1"/>
                </a:solidFill>
                <a:latin typeface="+mn-lt"/>
                <a:ea typeface="+mn-ea"/>
                <a:cs typeface="+mn-cs"/>
              </a:defRPr>
            </a:lvl1pPr>
            <a:lvl2pPr marL="685800" algn="l" defTabSz="1371600" rtl="0" eaLnBrk="1" latinLnBrk="0" hangingPunct="1">
              <a:defRPr sz="2700" kern="1200">
                <a:solidFill>
                  <a:schemeClr val="tx1"/>
                </a:solidFill>
                <a:latin typeface="+mn-lt"/>
                <a:ea typeface="+mn-ea"/>
                <a:cs typeface="+mn-cs"/>
              </a:defRPr>
            </a:lvl2pPr>
            <a:lvl3pPr marL="1371600" algn="l" defTabSz="1371600" rtl="0" eaLnBrk="1" latinLnBrk="0" hangingPunct="1">
              <a:defRPr sz="2700" kern="1200">
                <a:solidFill>
                  <a:schemeClr val="tx1"/>
                </a:solidFill>
                <a:latin typeface="+mn-lt"/>
                <a:ea typeface="+mn-ea"/>
                <a:cs typeface="+mn-cs"/>
              </a:defRPr>
            </a:lvl3pPr>
            <a:lvl4pPr marL="2057400" algn="l" defTabSz="1371600" rtl="0" eaLnBrk="1" latinLnBrk="0" hangingPunct="1">
              <a:defRPr sz="2700" kern="1200">
                <a:solidFill>
                  <a:schemeClr val="tx1"/>
                </a:solidFill>
                <a:latin typeface="+mn-lt"/>
                <a:ea typeface="+mn-ea"/>
                <a:cs typeface="+mn-cs"/>
              </a:defRPr>
            </a:lvl4pPr>
            <a:lvl5pPr marL="2743200" algn="l" defTabSz="1371600" rtl="0" eaLnBrk="1" latinLnBrk="0" hangingPunct="1">
              <a:defRPr sz="2700" kern="1200">
                <a:solidFill>
                  <a:schemeClr val="tx1"/>
                </a:solidFill>
                <a:latin typeface="+mn-lt"/>
                <a:ea typeface="+mn-ea"/>
                <a:cs typeface="+mn-cs"/>
              </a:defRPr>
            </a:lvl5pPr>
            <a:lvl6pPr marL="3429000" algn="l" defTabSz="1371600" rtl="0" eaLnBrk="1" latinLnBrk="0" hangingPunct="1">
              <a:defRPr sz="2700" kern="1200">
                <a:solidFill>
                  <a:schemeClr val="tx1"/>
                </a:solidFill>
                <a:latin typeface="+mn-lt"/>
                <a:ea typeface="+mn-ea"/>
                <a:cs typeface="+mn-cs"/>
              </a:defRPr>
            </a:lvl6pPr>
            <a:lvl7pPr marL="4114800" algn="l" defTabSz="1371600" rtl="0" eaLnBrk="1" latinLnBrk="0" hangingPunct="1">
              <a:defRPr sz="2700" kern="1200">
                <a:solidFill>
                  <a:schemeClr val="tx1"/>
                </a:solidFill>
                <a:latin typeface="+mn-lt"/>
                <a:ea typeface="+mn-ea"/>
                <a:cs typeface="+mn-cs"/>
              </a:defRPr>
            </a:lvl7pPr>
            <a:lvl8pPr marL="4800600" algn="l" defTabSz="1371600" rtl="0" eaLnBrk="1" latinLnBrk="0" hangingPunct="1">
              <a:defRPr sz="2700" kern="1200">
                <a:solidFill>
                  <a:schemeClr val="tx1"/>
                </a:solidFill>
                <a:latin typeface="+mn-lt"/>
                <a:ea typeface="+mn-ea"/>
                <a:cs typeface="+mn-cs"/>
              </a:defRPr>
            </a:lvl8pPr>
            <a:lvl9pPr marL="5486400" algn="l" defTabSz="1371600" rtl="0" eaLnBrk="1" latinLnBrk="0" hangingPunct="1">
              <a:defRPr sz="2700" kern="1200">
                <a:solidFill>
                  <a:schemeClr val="tx1"/>
                </a:solidFill>
                <a:latin typeface="+mn-lt"/>
                <a:ea typeface="+mn-ea"/>
                <a:cs typeface="+mn-cs"/>
              </a:defRPr>
            </a:lvl9pPr>
          </a:lstStyle>
          <a:p>
            <a:pPr algn="ctr"/>
            <a:endParaRPr lang="en-FI" sz="4050"/>
          </a:p>
        </p:txBody>
      </p:sp>
      <p:sp>
        <p:nvSpPr>
          <p:cNvPr id="7" name="Rectangle 6">
            <a:extLst>
              <a:ext uri="{FF2B5EF4-FFF2-40B4-BE49-F238E27FC236}">
                <a16:creationId xmlns:a16="http://schemas.microsoft.com/office/drawing/2014/main" id="{0B62CD57-B2E9-F4BD-279D-974AA1F84153}"/>
              </a:ext>
              <a:ext uri="{C183D7F6-B498-43B3-948B-1728B52AA6E4}">
                <adec:decorative xmlns:adec="http://schemas.microsoft.com/office/drawing/2017/decorative" val="1"/>
              </a:ext>
            </a:extLst>
          </p:cNvPr>
          <p:cNvSpPr/>
          <p:nvPr>
            <p:custDataLst>
              <p:tags r:id="rId7"/>
            </p:custDataLst>
          </p:nvPr>
        </p:nvSpPr>
        <p:spPr>
          <a:xfrm>
            <a:off x="-2540000" y="571500"/>
            <a:ext cx="0" cy="0"/>
          </a:xfrm>
          <a:prstGeom prst="rect">
            <a:avLst/>
          </a:prstGeom>
        </p:spPr>
        <p:style>
          <a:lnRef idx="2">
            <a:schemeClr val="accent4">
              <a:shade val="15000"/>
            </a:schemeClr>
          </a:lnRef>
          <a:fillRef idx="1">
            <a:schemeClr val="accent4"/>
          </a:fillRef>
          <a:effectRef idx="0">
            <a:schemeClr val="accent4"/>
          </a:effectRef>
          <a:fontRef idx="minor">
            <a:schemeClr val="lt1"/>
          </a:fontRef>
        </p:style>
        <p:txBody>
          <a:bodyPr rtlCol="0" anchor="ctr"/>
          <a:lstStyle>
            <a:defPPr>
              <a:defRPr lang="en-FI"/>
            </a:defPPr>
            <a:lvl1pPr marL="0" algn="l" defTabSz="1371600" rtl="0" eaLnBrk="1" latinLnBrk="0" hangingPunct="1">
              <a:defRPr sz="2700" kern="1200">
                <a:solidFill>
                  <a:schemeClr val="tx1"/>
                </a:solidFill>
                <a:latin typeface="+mn-lt"/>
                <a:ea typeface="+mn-ea"/>
                <a:cs typeface="+mn-cs"/>
              </a:defRPr>
            </a:lvl1pPr>
            <a:lvl2pPr marL="685800" algn="l" defTabSz="1371600" rtl="0" eaLnBrk="1" latinLnBrk="0" hangingPunct="1">
              <a:defRPr sz="2700" kern="1200">
                <a:solidFill>
                  <a:schemeClr val="tx1"/>
                </a:solidFill>
                <a:latin typeface="+mn-lt"/>
                <a:ea typeface="+mn-ea"/>
                <a:cs typeface="+mn-cs"/>
              </a:defRPr>
            </a:lvl2pPr>
            <a:lvl3pPr marL="1371600" algn="l" defTabSz="1371600" rtl="0" eaLnBrk="1" latinLnBrk="0" hangingPunct="1">
              <a:defRPr sz="2700" kern="1200">
                <a:solidFill>
                  <a:schemeClr val="tx1"/>
                </a:solidFill>
                <a:latin typeface="+mn-lt"/>
                <a:ea typeface="+mn-ea"/>
                <a:cs typeface="+mn-cs"/>
              </a:defRPr>
            </a:lvl3pPr>
            <a:lvl4pPr marL="2057400" algn="l" defTabSz="1371600" rtl="0" eaLnBrk="1" latinLnBrk="0" hangingPunct="1">
              <a:defRPr sz="2700" kern="1200">
                <a:solidFill>
                  <a:schemeClr val="tx1"/>
                </a:solidFill>
                <a:latin typeface="+mn-lt"/>
                <a:ea typeface="+mn-ea"/>
                <a:cs typeface="+mn-cs"/>
              </a:defRPr>
            </a:lvl4pPr>
            <a:lvl5pPr marL="2743200" algn="l" defTabSz="1371600" rtl="0" eaLnBrk="1" latinLnBrk="0" hangingPunct="1">
              <a:defRPr sz="2700" kern="1200">
                <a:solidFill>
                  <a:schemeClr val="tx1"/>
                </a:solidFill>
                <a:latin typeface="+mn-lt"/>
                <a:ea typeface="+mn-ea"/>
                <a:cs typeface="+mn-cs"/>
              </a:defRPr>
            </a:lvl5pPr>
            <a:lvl6pPr marL="3429000" algn="l" defTabSz="1371600" rtl="0" eaLnBrk="1" latinLnBrk="0" hangingPunct="1">
              <a:defRPr sz="2700" kern="1200">
                <a:solidFill>
                  <a:schemeClr val="tx1"/>
                </a:solidFill>
                <a:latin typeface="+mn-lt"/>
                <a:ea typeface="+mn-ea"/>
                <a:cs typeface="+mn-cs"/>
              </a:defRPr>
            </a:lvl6pPr>
            <a:lvl7pPr marL="4114800" algn="l" defTabSz="1371600" rtl="0" eaLnBrk="1" latinLnBrk="0" hangingPunct="1">
              <a:defRPr sz="2700" kern="1200">
                <a:solidFill>
                  <a:schemeClr val="tx1"/>
                </a:solidFill>
                <a:latin typeface="+mn-lt"/>
                <a:ea typeface="+mn-ea"/>
                <a:cs typeface="+mn-cs"/>
              </a:defRPr>
            </a:lvl7pPr>
            <a:lvl8pPr marL="4800600" algn="l" defTabSz="1371600" rtl="0" eaLnBrk="1" latinLnBrk="0" hangingPunct="1">
              <a:defRPr sz="2700" kern="1200">
                <a:solidFill>
                  <a:schemeClr val="tx1"/>
                </a:solidFill>
                <a:latin typeface="+mn-lt"/>
                <a:ea typeface="+mn-ea"/>
                <a:cs typeface="+mn-cs"/>
              </a:defRPr>
            </a:lvl8pPr>
            <a:lvl9pPr marL="5486400" algn="l" defTabSz="1371600" rtl="0" eaLnBrk="1" latinLnBrk="0" hangingPunct="1">
              <a:defRPr sz="2700" kern="1200">
                <a:solidFill>
                  <a:schemeClr val="tx1"/>
                </a:solidFill>
                <a:latin typeface="+mn-lt"/>
                <a:ea typeface="+mn-ea"/>
                <a:cs typeface="+mn-cs"/>
              </a:defRPr>
            </a:lvl9pPr>
          </a:lstStyle>
          <a:p>
            <a:pPr algn="ctr"/>
            <a:endParaRPr lang="en-FI" sz="4050"/>
          </a:p>
        </p:txBody>
      </p:sp>
      <p:sp>
        <p:nvSpPr>
          <p:cNvPr id="8" name="Rectangle 7">
            <a:extLst>
              <a:ext uri="{FF2B5EF4-FFF2-40B4-BE49-F238E27FC236}">
                <a16:creationId xmlns:a16="http://schemas.microsoft.com/office/drawing/2014/main" id="{0E70DA46-7AE2-44B7-7C46-36BE5904F3BD}"/>
              </a:ext>
              <a:ext uri="{C183D7F6-B498-43B3-948B-1728B52AA6E4}">
                <adec:decorative xmlns:adec="http://schemas.microsoft.com/office/drawing/2017/decorative" val="1"/>
              </a:ext>
            </a:extLst>
          </p:cNvPr>
          <p:cNvSpPr/>
          <p:nvPr>
            <p:custDataLst>
              <p:tags r:id="rId8"/>
            </p:custDataLst>
          </p:nvPr>
        </p:nvSpPr>
        <p:spPr>
          <a:xfrm>
            <a:off x="-2540000" y="762000"/>
            <a:ext cx="0" cy="0"/>
          </a:xfrm>
          <a:prstGeom prst="rect">
            <a:avLst/>
          </a:prstGeom>
        </p:spPr>
        <p:style>
          <a:lnRef idx="2">
            <a:schemeClr val="accent5">
              <a:shade val="15000"/>
            </a:schemeClr>
          </a:lnRef>
          <a:fillRef idx="1">
            <a:schemeClr val="accent5"/>
          </a:fillRef>
          <a:effectRef idx="0">
            <a:schemeClr val="accent5"/>
          </a:effectRef>
          <a:fontRef idx="minor">
            <a:schemeClr val="lt1"/>
          </a:fontRef>
        </p:style>
        <p:txBody>
          <a:bodyPr rtlCol="0" anchor="ctr"/>
          <a:lstStyle>
            <a:defPPr>
              <a:defRPr lang="en-FI"/>
            </a:defPPr>
            <a:lvl1pPr marL="0" algn="l" defTabSz="1371600" rtl="0" eaLnBrk="1" latinLnBrk="0" hangingPunct="1">
              <a:defRPr sz="2700" kern="1200">
                <a:solidFill>
                  <a:schemeClr val="tx1"/>
                </a:solidFill>
                <a:latin typeface="+mn-lt"/>
                <a:ea typeface="+mn-ea"/>
                <a:cs typeface="+mn-cs"/>
              </a:defRPr>
            </a:lvl1pPr>
            <a:lvl2pPr marL="685800" algn="l" defTabSz="1371600" rtl="0" eaLnBrk="1" latinLnBrk="0" hangingPunct="1">
              <a:defRPr sz="2700" kern="1200">
                <a:solidFill>
                  <a:schemeClr val="tx1"/>
                </a:solidFill>
                <a:latin typeface="+mn-lt"/>
                <a:ea typeface="+mn-ea"/>
                <a:cs typeface="+mn-cs"/>
              </a:defRPr>
            </a:lvl2pPr>
            <a:lvl3pPr marL="1371600" algn="l" defTabSz="1371600" rtl="0" eaLnBrk="1" latinLnBrk="0" hangingPunct="1">
              <a:defRPr sz="2700" kern="1200">
                <a:solidFill>
                  <a:schemeClr val="tx1"/>
                </a:solidFill>
                <a:latin typeface="+mn-lt"/>
                <a:ea typeface="+mn-ea"/>
                <a:cs typeface="+mn-cs"/>
              </a:defRPr>
            </a:lvl3pPr>
            <a:lvl4pPr marL="2057400" algn="l" defTabSz="1371600" rtl="0" eaLnBrk="1" latinLnBrk="0" hangingPunct="1">
              <a:defRPr sz="2700" kern="1200">
                <a:solidFill>
                  <a:schemeClr val="tx1"/>
                </a:solidFill>
                <a:latin typeface="+mn-lt"/>
                <a:ea typeface="+mn-ea"/>
                <a:cs typeface="+mn-cs"/>
              </a:defRPr>
            </a:lvl4pPr>
            <a:lvl5pPr marL="2743200" algn="l" defTabSz="1371600" rtl="0" eaLnBrk="1" latinLnBrk="0" hangingPunct="1">
              <a:defRPr sz="2700" kern="1200">
                <a:solidFill>
                  <a:schemeClr val="tx1"/>
                </a:solidFill>
                <a:latin typeface="+mn-lt"/>
                <a:ea typeface="+mn-ea"/>
                <a:cs typeface="+mn-cs"/>
              </a:defRPr>
            </a:lvl5pPr>
            <a:lvl6pPr marL="3429000" algn="l" defTabSz="1371600" rtl="0" eaLnBrk="1" latinLnBrk="0" hangingPunct="1">
              <a:defRPr sz="2700" kern="1200">
                <a:solidFill>
                  <a:schemeClr val="tx1"/>
                </a:solidFill>
                <a:latin typeface="+mn-lt"/>
                <a:ea typeface="+mn-ea"/>
                <a:cs typeface="+mn-cs"/>
              </a:defRPr>
            </a:lvl6pPr>
            <a:lvl7pPr marL="4114800" algn="l" defTabSz="1371600" rtl="0" eaLnBrk="1" latinLnBrk="0" hangingPunct="1">
              <a:defRPr sz="2700" kern="1200">
                <a:solidFill>
                  <a:schemeClr val="tx1"/>
                </a:solidFill>
                <a:latin typeface="+mn-lt"/>
                <a:ea typeface="+mn-ea"/>
                <a:cs typeface="+mn-cs"/>
              </a:defRPr>
            </a:lvl7pPr>
            <a:lvl8pPr marL="4800600" algn="l" defTabSz="1371600" rtl="0" eaLnBrk="1" latinLnBrk="0" hangingPunct="1">
              <a:defRPr sz="2700" kern="1200">
                <a:solidFill>
                  <a:schemeClr val="tx1"/>
                </a:solidFill>
                <a:latin typeface="+mn-lt"/>
                <a:ea typeface="+mn-ea"/>
                <a:cs typeface="+mn-cs"/>
              </a:defRPr>
            </a:lvl8pPr>
            <a:lvl9pPr marL="5486400" algn="l" defTabSz="1371600" rtl="0" eaLnBrk="1" latinLnBrk="0" hangingPunct="1">
              <a:defRPr sz="2700" kern="1200">
                <a:solidFill>
                  <a:schemeClr val="tx1"/>
                </a:solidFill>
                <a:latin typeface="+mn-lt"/>
                <a:ea typeface="+mn-ea"/>
                <a:cs typeface="+mn-cs"/>
              </a:defRPr>
            </a:lvl9pPr>
          </a:lstStyle>
          <a:p>
            <a:pPr algn="ctr"/>
            <a:endParaRPr lang="en-FI" sz="4050"/>
          </a:p>
        </p:txBody>
      </p:sp>
      <p:sp>
        <p:nvSpPr>
          <p:cNvPr id="9" name="Rectangle 8">
            <a:extLst>
              <a:ext uri="{FF2B5EF4-FFF2-40B4-BE49-F238E27FC236}">
                <a16:creationId xmlns:a16="http://schemas.microsoft.com/office/drawing/2014/main" id="{2FA965C6-2143-8D42-170D-2D8FFD20C58E}"/>
              </a:ext>
              <a:ext uri="{C183D7F6-B498-43B3-948B-1728B52AA6E4}">
                <adec:decorative xmlns:adec="http://schemas.microsoft.com/office/drawing/2017/decorative" val="1"/>
              </a:ext>
            </a:extLst>
          </p:cNvPr>
          <p:cNvSpPr/>
          <p:nvPr>
            <p:custDataLst>
              <p:tags r:id="rId9"/>
            </p:custDataLst>
          </p:nvPr>
        </p:nvSpPr>
        <p:spPr>
          <a:xfrm>
            <a:off x="-2540000" y="952500"/>
            <a:ext cx="0" cy="0"/>
          </a:xfrm>
          <a:prstGeom prst="rect">
            <a:avLst/>
          </a:prstGeom>
        </p:spPr>
        <p:style>
          <a:lnRef idx="2">
            <a:schemeClr val="accent6">
              <a:shade val="15000"/>
            </a:schemeClr>
          </a:lnRef>
          <a:fillRef idx="1">
            <a:schemeClr val="accent6"/>
          </a:fillRef>
          <a:effectRef idx="0">
            <a:schemeClr val="accent6"/>
          </a:effectRef>
          <a:fontRef idx="minor">
            <a:schemeClr val="lt1"/>
          </a:fontRef>
        </p:style>
        <p:txBody>
          <a:bodyPr rtlCol="0" anchor="ctr"/>
          <a:lstStyle>
            <a:defPPr>
              <a:defRPr lang="en-FI"/>
            </a:defPPr>
            <a:lvl1pPr marL="0" algn="l" defTabSz="1371600" rtl="0" eaLnBrk="1" latinLnBrk="0" hangingPunct="1">
              <a:defRPr sz="2700" kern="1200">
                <a:solidFill>
                  <a:schemeClr val="tx1"/>
                </a:solidFill>
                <a:latin typeface="+mn-lt"/>
                <a:ea typeface="+mn-ea"/>
                <a:cs typeface="+mn-cs"/>
              </a:defRPr>
            </a:lvl1pPr>
            <a:lvl2pPr marL="685800" algn="l" defTabSz="1371600" rtl="0" eaLnBrk="1" latinLnBrk="0" hangingPunct="1">
              <a:defRPr sz="2700" kern="1200">
                <a:solidFill>
                  <a:schemeClr val="tx1"/>
                </a:solidFill>
                <a:latin typeface="+mn-lt"/>
                <a:ea typeface="+mn-ea"/>
                <a:cs typeface="+mn-cs"/>
              </a:defRPr>
            </a:lvl2pPr>
            <a:lvl3pPr marL="1371600" algn="l" defTabSz="1371600" rtl="0" eaLnBrk="1" latinLnBrk="0" hangingPunct="1">
              <a:defRPr sz="2700" kern="1200">
                <a:solidFill>
                  <a:schemeClr val="tx1"/>
                </a:solidFill>
                <a:latin typeface="+mn-lt"/>
                <a:ea typeface="+mn-ea"/>
                <a:cs typeface="+mn-cs"/>
              </a:defRPr>
            </a:lvl3pPr>
            <a:lvl4pPr marL="2057400" algn="l" defTabSz="1371600" rtl="0" eaLnBrk="1" latinLnBrk="0" hangingPunct="1">
              <a:defRPr sz="2700" kern="1200">
                <a:solidFill>
                  <a:schemeClr val="tx1"/>
                </a:solidFill>
                <a:latin typeface="+mn-lt"/>
                <a:ea typeface="+mn-ea"/>
                <a:cs typeface="+mn-cs"/>
              </a:defRPr>
            </a:lvl4pPr>
            <a:lvl5pPr marL="2743200" algn="l" defTabSz="1371600" rtl="0" eaLnBrk="1" latinLnBrk="0" hangingPunct="1">
              <a:defRPr sz="2700" kern="1200">
                <a:solidFill>
                  <a:schemeClr val="tx1"/>
                </a:solidFill>
                <a:latin typeface="+mn-lt"/>
                <a:ea typeface="+mn-ea"/>
                <a:cs typeface="+mn-cs"/>
              </a:defRPr>
            </a:lvl5pPr>
            <a:lvl6pPr marL="3429000" algn="l" defTabSz="1371600" rtl="0" eaLnBrk="1" latinLnBrk="0" hangingPunct="1">
              <a:defRPr sz="2700" kern="1200">
                <a:solidFill>
                  <a:schemeClr val="tx1"/>
                </a:solidFill>
                <a:latin typeface="+mn-lt"/>
                <a:ea typeface="+mn-ea"/>
                <a:cs typeface="+mn-cs"/>
              </a:defRPr>
            </a:lvl6pPr>
            <a:lvl7pPr marL="4114800" algn="l" defTabSz="1371600" rtl="0" eaLnBrk="1" latinLnBrk="0" hangingPunct="1">
              <a:defRPr sz="2700" kern="1200">
                <a:solidFill>
                  <a:schemeClr val="tx1"/>
                </a:solidFill>
                <a:latin typeface="+mn-lt"/>
                <a:ea typeface="+mn-ea"/>
                <a:cs typeface="+mn-cs"/>
              </a:defRPr>
            </a:lvl7pPr>
            <a:lvl8pPr marL="4800600" algn="l" defTabSz="1371600" rtl="0" eaLnBrk="1" latinLnBrk="0" hangingPunct="1">
              <a:defRPr sz="2700" kern="1200">
                <a:solidFill>
                  <a:schemeClr val="tx1"/>
                </a:solidFill>
                <a:latin typeface="+mn-lt"/>
                <a:ea typeface="+mn-ea"/>
                <a:cs typeface="+mn-cs"/>
              </a:defRPr>
            </a:lvl8pPr>
            <a:lvl9pPr marL="5486400" algn="l" defTabSz="1371600" rtl="0" eaLnBrk="1" latinLnBrk="0" hangingPunct="1">
              <a:defRPr sz="2700" kern="1200">
                <a:solidFill>
                  <a:schemeClr val="tx1"/>
                </a:solidFill>
                <a:latin typeface="+mn-lt"/>
                <a:ea typeface="+mn-ea"/>
                <a:cs typeface="+mn-cs"/>
              </a:defRPr>
            </a:lvl9pPr>
          </a:lstStyle>
          <a:p>
            <a:pPr algn="ctr"/>
            <a:endParaRPr lang="en-FI" sz="4050"/>
          </a:p>
        </p:txBody>
      </p:sp>
      <p:sp>
        <p:nvSpPr>
          <p:cNvPr id="10" name="Rounded Rectangle 9">
            <a:extLst>
              <a:ext uri="{FF2B5EF4-FFF2-40B4-BE49-F238E27FC236}">
                <a16:creationId xmlns:a16="http://schemas.microsoft.com/office/drawing/2014/main" id="{FAD2541F-8CC9-43F6-A764-7B17485005B3}"/>
              </a:ext>
            </a:extLst>
          </p:cNvPr>
          <p:cNvSpPr/>
          <p:nvPr>
            <p:custDataLst>
              <p:tags r:id="rId10"/>
            </p:custDataLst>
          </p:nvPr>
        </p:nvSpPr>
        <p:spPr>
          <a:xfrm>
            <a:off x="63500" y="63500"/>
            <a:ext cx="2032000" cy="3810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lIns="0" tIns="0" rIns="0" bIns="0" rtlCol="0" anchor="ctr" anchorCtr="1"/>
          <a:lstStyle/>
          <a:p>
            <a:pPr algn="l"/>
            <a:r>
              <a:rPr lang="en-GB"/>
              <a:t>6</a:t>
            </a:r>
          </a:p>
        </p:txBody>
      </p:sp>
      <p:sp>
        <p:nvSpPr>
          <p:cNvPr id="11" name="Rounded Rectangle 10">
            <a:extLst>
              <a:ext uri="{FF2B5EF4-FFF2-40B4-BE49-F238E27FC236}">
                <a16:creationId xmlns:a16="http://schemas.microsoft.com/office/drawing/2014/main" id="{8D2B550E-57AC-41B6-AD30-576F8B55F14D}"/>
              </a:ext>
              <a:ext uri="{C183D7F6-B498-43B3-948B-1728B52AA6E4}">
                <adec:decorative xmlns:adec="http://schemas.microsoft.com/office/drawing/2017/decorative" val="1"/>
              </a:ext>
            </a:extLst>
          </p:cNvPr>
          <p:cNvSpPr/>
          <p:nvPr>
            <p:custDataLst>
              <p:tags r:id="rId11"/>
            </p:custDataLst>
          </p:nvPr>
        </p:nvSpPr>
        <p:spPr>
          <a:xfrm>
            <a:off x="16192500" y="63500"/>
            <a:ext cx="2032000" cy="3810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lIns="0" tIns="0" rIns="0" bIns="0" rtlCol="0" anchor="ctr" anchorCtr="1"/>
          <a:lstStyle/>
          <a:p>
            <a:pPr algn="l"/>
            <a:r>
              <a:rPr lang="en-GB"/>
              <a:t>Preparing Results</a:t>
            </a:r>
          </a:p>
        </p:txBody>
      </p:sp>
      <p:sp>
        <p:nvSpPr>
          <p:cNvPr id="12" name="Snip Same Side Corner Rectangle 11">
            <a:extLst>
              <a:ext uri="{FF2B5EF4-FFF2-40B4-BE49-F238E27FC236}">
                <a16:creationId xmlns:a16="http://schemas.microsoft.com/office/drawing/2014/main" id="{FCCA1EF9-7181-437E-8D1A-64FC11FC756E}"/>
              </a:ext>
              <a:ext uri="{C183D7F6-B498-43B3-948B-1728B52AA6E4}">
                <adec:decorative xmlns:adec="http://schemas.microsoft.com/office/drawing/2017/decorative" val="1"/>
              </a:ext>
            </a:extLst>
          </p:cNvPr>
          <p:cNvSpPr/>
          <p:nvPr>
            <p:custDataLst>
              <p:tags r:id="rId12"/>
            </p:custDataLst>
          </p:nvPr>
        </p:nvSpPr>
        <p:spPr>
          <a:xfrm>
            <a:off x="165100" y="254000"/>
            <a:ext cx="177800" cy="127000"/>
          </a:xfrm>
          <a:prstGeom prst="snip2SameRect">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3" name="Oval 12">
            <a:extLst>
              <a:ext uri="{FF2B5EF4-FFF2-40B4-BE49-F238E27FC236}">
                <a16:creationId xmlns:a16="http://schemas.microsoft.com/office/drawing/2014/main" id="{B297D58E-AAB5-4559-AEF6-0D325DB4AB88}"/>
              </a:ext>
              <a:ext uri="{C183D7F6-B498-43B3-948B-1728B52AA6E4}">
                <adec:decorative xmlns:adec="http://schemas.microsoft.com/office/drawing/2017/decorative" val="1"/>
              </a:ext>
            </a:extLst>
          </p:cNvPr>
          <p:cNvSpPr/>
          <p:nvPr>
            <p:custDataLst>
              <p:tags r:id="rId13"/>
            </p:custDataLst>
          </p:nvPr>
        </p:nvSpPr>
        <p:spPr>
          <a:xfrm>
            <a:off x="190500" y="127000"/>
            <a:ext cx="127000" cy="127000"/>
          </a:xfrm>
          <a:prstGeom prst="ellipse">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4" name="TextBox 13">
            <a:extLst>
              <a:ext uri="{FF2B5EF4-FFF2-40B4-BE49-F238E27FC236}">
                <a16:creationId xmlns:a16="http://schemas.microsoft.com/office/drawing/2014/main" id="{6E3DE3B2-E0F4-43FE-B639-EEF9F725D9B1}"/>
              </a:ext>
            </a:extLst>
          </p:cNvPr>
          <p:cNvSpPr txBox="1"/>
          <p:nvPr>
            <p:custDataLst>
              <p:tags r:id="rId14"/>
            </p:custDataLst>
          </p:nvPr>
        </p:nvSpPr>
        <p:spPr>
          <a:xfrm>
            <a:off x="5143500" y="88900"/>
            <a:ext cx="2413000" cy="381000"/>
          </a:xfrm>
          <a:prstGeom prst="rect">
            <a:avLst/>
          </a:prstGeom>
          <a:noFill/>
        </p:spPr>
        <p:txBody>
          <a:bodyPr vertOverflow="overflow" vert="horz" wrap="square" rtlCol="0" anchor="t">
            <a:spAutoFit/>
          </a:bodyPr>
          <a:lstStyle/>
          <a:p>
            <a:pPr algn="l"/>
            <a:r>
              <a:rPr lang="en-GB"/>
              <a:t>Join at: </a:t>
            </a:r>
            <a:r>
              <a:rPr lang="en-GB" b="1"/>
              <a:t>vevox.app</a:t>
            </a:r>
            <a:endParaRPr lang="en-GB"/>
          </a:p>
        </p:txBody>
      </p:sp>
      <p:sp>
        <p:nvSpPr>
          <p:cNvPr id="15" name="TextBox 14">
            <a:extLst>
              <a:ext uri="{FF2B5EF4-FFF2-40B4-BE49-F238E27FC236}">
                <a16:creationId xmlns:a16="http://schemas.microsoft.com/office/drawing/2014/main" id="{B256B2E2-137E-44B8-8CB9-3F53C76558AA}"/>
              </a:ext>
            </a:extLst>
          </p:cNvPr>
          <p:cNvSpPr txBox="1"/>
          <p:nvPr>
            <p:custDataLst>
              <p:tags r:id="rId15"/>
            </p:custDataLst>
          </p:nvPr>
        </p:nvSpPr>
        <p:spPr>
          <a:xfrm>
            <a:off x="9525000" y="101600"/>
            <a:ext cx="2413000" cy="381000"/>
          </a:xfrm>
          <a:prstGeom prst="rect">
            <a:avLst/>
          </a:prstGeom>
          <a:noFill/>
        </p:spPr>
        <p:txBody>
          <a:bodyPr vertOverflow="overflow" vert="horz" wrap="square" rtlCol="0" anchor="t">
            <a:spAutoFit/>
          </a:bodyPr>
          <a:lstStyle/>
          <a:p>
            <a:pPr algn="l"/>
            <a:r>
              <a:rPr lang="en-GB"/>
              <a:t>ID: </a:t>
            </a:r>
            <a:r>
              <a:rPr lang="en-GB" b="1"/>
              <a:t>191-103-594</a:t>
            </a:r>
            <a:endParaRPr lang="en-GB"/>
          </a:p>
        </p:txBody>
      </p:sp>
      <p:sp>
        <p:nvSpPr>
          <p:cNvPr id="16" name="Rectangle 15">
            <a:extLst>
              <a:ext uri="{FF2B5EF4-FFF2-40B4-BE49-F238E27FC236}">
                <a16:creationId xmlns:a16="http://schemas.microsoft.com/office/drawing/2014/main" id="{ADE3D3F6-B910-43FA-9DCE-B1BAC0E1EA1A}"/>
              </a:ext>
              <a:ext uri="{C183D7F6-B498-43B3-948B-1728B52AA6E4}">
                <adec:decorative xmlns:adec="http://schemas.microsoft.com/office/drawing/2017/decorative" val="1"/>
              </a:ext>
            </a:extLst>
          </p:cNvPr>
          <p:cNvSpPr/>
          <p:nvPr>
            <p:custDataLst>
              <p:tags r:id="rId16"/>
            </p:custDataLst>
          </p:nvPr>
        </p:nvSpPr>
        <p:spPr>
          <a:xfrm>
            <a:off x="1257300" y="2697480"/>
            <a:ext cx="15773400" cy="6644640"/>
          </a:xfrm>
          <a:prstGeom prst="rect">
            <a:avLst/>
          </a:prstGeom>
          <a:solidFill>
            <a:srgbClr val="4F81BD">
              <a:alpha val="0"/>
            </a:srgbClr>
          </a:solidFill>
          <a:ln w="12700" cap="flat" cmpd="sng" algn="ctr">
            <a:noFill/>
            <a:prstDash val="dash"/>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 name="Rectangle 16">
            <a:extLst>
              <a:ext uri="{FF2B5EF4-FFF2-40B4-BE49-F238E27FC236}">
                <a16:creationId xmlns:a16="http://schemas.microsoft.com/office/drawing/2014/main" id="{9EACBAF7-1613-4325-AB6E-E1C9F9028FC0}"/>
              </a:ext>
              <a:ext uri="{C183D7F6-B498-43B3-948B-1728B52AA6E4}">
                <adec:decorative xmlns:adec="http://schemas.microsoft.com/office/drawing/2017/decorative" val="1"/>
              </a:ext>
            </a:extLst>
          </p:cNvPr>
          <p:cNvSpPr/>
          <p:nvPr>
            <p:custDataLst>
              <p:tags r:id="rId17"/>
            </p:custDataLst>
          </p:nvPr>
        </p:nvSpPr>
        <p:spPr>
          <a:xfrm>
            <a:off x="0" y="8572500"/>
            <a:ext cx="18288000" cy="1905000"/>
          </a:xfrm>
          <a:prstGeom prst="rect">
            <a:avLst/>
          </a:prstGeom>
          <a:solidFill>
            <a:srgbClr val="666666">
              <a:alpha val="40000"/>
              <a:alpha val="40000"/>
              <a:alpha val="40000"/>
              <a:alpha val="40000"/>
              <a:alpha val="40000"/>
              <a:alpha val="0"/>
              <a:alpha val="0"/>
              <a:alpha val="0"/>
              <a:alpha val="0"/>
              <a:alpha val="0"/>
              <a:alpha val="40000"/>
              <a:alpha val="0"/>
              <a:alpha val="40000"/>
              <a:alpha val="0"/>
              <a:alpha val="40000"/>
              <a:alpha val="0"/>
              <a:alpha val="40000"/>
            </a:srgbClr>
          </a:solidFill>
          <a:ln w="12700" cap="flat" cmpd="sng" algn="ctr">
            <a:solidFill>
              <a:srgbClr val="808080">
                <a:alpha val="40000"/>
                <a:alpha val="40000"/>
                <a:alpha val="40000"/>
                <a:alpha val="40000"/>
                <a:alpha val="40000"/>
                <a:alpha val="0"/>
                <a:alpha val="0"/>
                <a:alpha val="0"/>
                <a:alpha val="0"/>
                <a:alpha val="0"/>
                <a:alpha val="40000"/>
                <a:alpha val="0"/>
                <a:alpha val="40000"/>
                <a:alpha val="0"/>
                <a:alpha val="40000"/>
                <a:alpha val="0"/>
                <a:alpha val="40000"/>
              </a:srgbClr>
            </a:solidFill>
            <a:prstDash val="dash"/>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1"/>
          <a:lstStyle/>
          <a:p>
            <a:pPr algn="l"/>
            <a:r>
              <a:rPr lang="en-GB" sz="8000">
                <a:solidFill>
                  <a:srgbClr val="FFFFFF"/>
                </a:solidFill>
              </a:rPr>
              <a:t>RESULTS SLIDE</a:t>
            </a:r>
          </a:p>
        </p:txBody>
      </p:sp>
      <p:sp>
        <p:nvSpPr>
          <p:cNvPr id="48" name="TextBox 47">
            <a:extLst>
              <a:ext uri="{FF2B5EF4-FFF2-40B4-BE49-F238E27FC236}">
                <a16:creationId xmlns:a16="http://schemas.microsoft.com/office/drawing/2014/main" id="{16429F66-10F0-44F5-B301-A781FB4228BE}"/>
              </a:ext>
            </a:extLst>
          </p:cNvPr>
          <p:cNvSpPr txBox="1"/>
          <p:nvPr>
            <p:custDataLst>
              <p:tags r:id="rId18"/>
            </p:custDataLst>
          </p:nvPr>
        </p:nvSpPr>
        <p:spPr>
          <a:xfrm>
            <a:off x="10401300" y="7086600"/>
            <a:ext cx="4546600" cy="1219200"/>
          </a:xfrm>
          <a:prstGeom prst="rect">
            <a:avLst/>
          </a:prstGeom>
          <a:noFill/>
        </p:spPr>
        <p:txBody>
          <a:bodyPr vertOverflow="overflow" vert="horz" wrap="square" lIns="0" tIns="0" rIns="0" bIns="0" rtlCol="0" anchor="t">
            <a:spAutoFit/>
          </a:bodyPr>
          <a:lstStyle/>
          <a:p>
            <a:pPr algn="l"/>
            <a:r>
              <a:rPr lang="en-GB" sz="4300">
                <a:solidFill>
                  <a:srgbClr val="4F81BD"/>
                </a:solidFill>
                <a:latin typeface="Calibri"/>
                <a:cs typeface="Calibri"/>
              </a:rPr>
              <a:t>walking to town</a:t>
            </a:r>
          </a:p>
        </p:txBody>
      </p:sp>
      <p:sp>
        <p:nvSpPr>
          <p:cNvPr id="49" name="TextBox 48">
            <a:extLst>
              <a:ext uri="{FF2B5EF4-FFF2-40B4-BE49-F238E27FC236}">
                <a16:creationId xmlns:a16="http://schemas.microsoft.com/office/drawing/2014/main" id="{2287B205-EBCE-416C-BA2B-EA344BA5820D}"/>
              </a:ext>
            </a:extLst>
          </p:cNvPr>
          <p:cNvSpPr txBox="1"/>
          <p:nvPr>
            <p:custDataLst>
              <p:tags r:id="rId19"/>
            </p:custDataLst>
          </p:nvPr>
        </p:nvSpPr>
        <p:spPr>
          <a:xfrm>
            <a:off x="5562600" y="6134100"/>
            <a:ext cx="5765800" cy="1219200"/>
          </a:xfrm>
          <a:prstGeom prst="rect">
            <a:avLst/>
          </a:prstGeom>
          <a:noFill/>
        </p:spPr>
        <p:txBody>
          <a:bodyPr vertOverflow="overflow" vert="horz" wrap="square" lIns="0" tIns="0" rIns="0" bIns="0" rtlCol="0" anchor="t">
            <a:spAutoFit/>
          </a:bodyPr>
          <a:lstStyle/>
          <a:p>
            <a:pPr algn="l"/>
            <a:r>
              <a:rPr lang="en-GB" sz="4300">
                <a:solidFill>
                  <a:srgbClr val="C0504D"/>
                </a:solidFill>
                <a:latin typeface="Calibri"/>
                <a:cs typeface="Calibri"/>
              </a:rPr>
              <a:t>buy 2nd hand clothes</a:t>
            </a:r>
          </a:p>
        </p:txBody>
      </p:sp>
      <p:sp>
        <p:nvSpPr>
          <p:cNvPr id="50" name="TextBox 49">
            <a:extLst>
              <a:ext uri="{FF2B5EF4-FFF2-40B4-BE49-F238E27FC236}">
                <a16:creationId xmlns:a16="http://schemas.microsoft.com/office/drawing/2014/main" id="{0F591CAA-786A-4548-9CD0-C816716DF8FD}"/>
              </a:ext>
            </a:extLst>
          </p:cNvPr>
          <p:cNvSpPr txBox="1"/>
          <p:nvPr>
            <p:custDataLst>
              <p:tags r:id="rId20"/>
            </p:custDataLst>
          </p:nvPr>
        </p:nvSpPr>
        <p:spPr>
          <a:xfrm>
            <a:off x="3873500" y="5588000"/>
            <a:ext cx="6172200" cy="1219200"/>
          </a:xfrm>
          <a:prstGeom prst="rect">
            <a:avLst/>
          </a:prstGeom>
          <a:noFill/>
        </p:spPr>
        <p:txBody>
          <a:bodyPr vertOverflow="overflow" vert="horz" wrap="square" lIns="0" tIns="0" rIns="0" bIns="0" rtlCol="0" anchor="t">
            <a:spAutoFit/>
          </a:bodyPr>
          <a:lstStyle/>
          <a:p>
            <a:pPr algn="l"/>
            <a:r>
              <a:rPr lang="en-GB" sz="4300">
                <a:solidFill>
                  <a:srgbClr val="9BBB59"/>
                </a:solidFill>
                <a:latin typeface="Calibri"/>
                <a:cs typeface="Calibri"/>
              </a:rPr>
              <a:t>shower everyotherday</a:t>
            </a:r>
          </a:p>
        </p:txBody>
      </p:sp>
      <p:sp>
        <p:nvSpPr>
          <p:cNvPr id="51" name="TextBox 50">
            <a:extLst>
              <a:ext uri="{FF2B5EF4-FFF2-40B4-BE49-F238E27FC236}">
                <a16:creationId xmlns:a16="http://schemas.microsoft.com/office/drawing/2014/main" id="{FAC62233-6B80-4042-A189-DDA7C5B55BCD}"/>
              </a:ext>
            </a:extLst>
          </p:cNvPr>
          <p:cNvSpPr txBox="1"/>
          <p:nvPr>
            <p:custDataLst>
              <p:tags r:id="rId21"/>
            </p:custDataLst>
          </p:nvPr>
        </p:nvSpPr>
        <p:spPr>
          <a:xfrm>
            <a:off x="11455400" y="4724400"/>
            <a:ext cx="4140200" cy="1219200"/>
          </a:xfrm>
          <a:prstGeom prst="rect">
            <a:avLst/>
          </a:prstGeom>
          <a:noFill/>
        </p:spPr>
        <p:txBody>
          <a:bodyPr vertOverflow="overflow" vert="horz" wrap="square" lIns="0" tIns="0" rIns="0" bIns="0" rtlCol="0" anchor="t">
            <a:spAutoFit/>
          </a:bodyPr>
          <a:lstStyle/>
          <a:p>
            <a:pPr algn="l"/>
            <a:r>
              <a:rPr lang="en-GB" sz="4300">
                <a:solidFill>
                  <a:srgbClr val="8064A2"/>
                </a:solidFill>
                <a:latin typeface="Calibri"/>
                <a:cs typeface="Calibri"/>
              </a:rPr>
              <a:t>recycle iteams</a:t>
            </a:r>
          </a:p>
        </p:txBody>
      </p:sp>
      <p:sp>
        <p:nvSpPr>
          <p:cNvPr id="52" name="TextBox 51">
            <a:extLst>
              <a:ext uri="{FF2B5EF4-FFF2-40B4-BE49-F238E27FC236}">
                <a16:creationId xmlns:a16="http://schemas.microsoft.com/office/drawing/2014/main" id="{753D65CC-4A3F-42AE-8D8A-F5981B1CBB90}"/>
              </a:ext>
            </a:extLst>
          </p:cNvPr>
          <p:cNvSpPr txBox="1"/>
          <p:nvPr>
            <p:custDataLst>
              <p:tags r:id="rId22"/>
            </p:custDataLst>
          </p:nvPr>
        </p:nvSpPr>
        <p:spPr>
          <a:xfrm>
            <a:off x="11874500" y="6210300"/>
            <a:ext cx="2514600" cy="1219200"/>
          </a:xfrm>
          <a:prstGeom prst="rect">
            <a:avLst/>
          </a:prstGeom>
          <a:noFill/>
        </p:spPr>
        <p:txBody>
          <a:bodyPr vertOverflow="overflow" vert="horz" wrap="square" lIns="0" tIns="0" rIns="0" bIns="0" rtlCol="0" anchor="t">
            <a:spAutoFit/>
          </a:bodyPr>
          <a:lstStyle/>
          <a:p>
            <a:pPr algn="l"/>
            <a:r>
              <a:rPr lang="en-GB" sz="4300">
                <a:solidFill>
                  <a:srgbClr val="4BACC6"/>
                </a:solidFill>
                <a:latin typeface="Calibri"/>
                <a:cs typeface="Calibri"/>
              </a:rPr>
              <a:t>recycle</a:t>
            </a:r>
          </a:p>
        </p:txBody>
      </p:sp>
      <p:sp>
        <p:nvSpPr>
          <p:cNvPr id="53" name="TextBox 52">
            <a:extLst>
              <a:ext uri="{FF2B5EF4-FFF2-40B4-BE49-F238E27FC236}">
                <a16:creationId xmlns:a16="http://schemas.microsoft.com/office/drawing/2014/main" id="{4AE5FC5C-C8D2-45C1-8546-7433B595B396}"/>
              </a:ext>
            </a:extLst>
          </p:cNvPr>
          <p:cNvSpPr txBox="1"/>
          <p:nvPr>
            <p:custDataLst>
              <p:tags r:id="rId23"/>
            </p:custDataLst>
          </p:nvPr>
        </p:nvSpPr>
        <p:spPr>
          <a:xfrm>
            <a:off x="9410700" y="7785100"/>
            <a:ext cx="4546600" cy="1219200"/>
          </a:xfrm>
          <a:prstGeom prst="rect">
            <a:avLst/>
          </a:prstGeom>
          <a:noFill/>
        </p:spPr>
        <p:txBody>
          <a:bodyPr vertOverflow="overflow" vert="horz" wrap="square" lIns="0" tIns="0" rIns="0" bIns="0" rtlCol="0" anchor="t">
            <a:spAutoFit/>
          </a:bodyPr>
          <a:lstStyle/>
          <a:p>
            <a:pPr algn="l"/>
            <a:r>
              <a:rPr lang="en-GB" sz="4300">
                <a:solidFill>
                  <a:srgbClr val="F79646"/>
                </a:solidFill>
                <a:latin typeface="Calibri"/>
                <a:cs typeface="Calibri"/>
              </a:rPr>
              <a:t>public transport</a:t>
            </a:r>
          </a:p>
        </p:txBody>
      </p:sp>
      <p:sp>
        <p:nvSpPr>
          <p:cNvPr id="54" name="TextBox 53">
            <a:extLst>
              <a:ext uri="{FF2B5EF4-FFF2-40B4-BE49-F238E27FC236}">
                <a16:creationId xmlns:a16="http://schemas.microsoft.com/office/drawing/2014/main" id="{107F97A8-CAAE-4B00-A245-8D3056B0EE20}"/>
              </a:ext>
            </a:extLst>
          </p:cNvPr>
          <p:cNvSpPr txBox="1"/>
          <p:nvPr>
            <p:custDataLst>
              <p:tags r:id="rId24"/>
            </p:custDataLst>
          </p:nvPr>
        </p:nvSpPr>
        <p:spPr>
          <a:xfrm>
            <a:off x="6477000" y="4495800"/>
            <a:ext cx="4546600" cy="1219200"/>
          </a:xfrm>
          <a:prstGeom prst="rect">
            <a:avLst/>
          </a:prstGeom>
          <a:noFill/>
        </p:spPr>
        <p:txBody>
          <a:bodyPr vertOverflow="overflow" vert="horz" wrap="square" lIns="0" tIns="0" rIns="0" bIns="0" rtlCol="0" anchor="t">
            <a:spAutoFit/>
          </a:bodyPr>
          <a:lstStyle/>
          <a:p>
            <a:pPr algn="l"/>
            <a:r>
              <a:rPr lang="en-GB" sz="4300">
                <a:solidFill>
                  <a:srgbClr val="4F81BD"/>
                </a:solidFill>
                <a:latin typeface="Calibri"/>
                <a:cs typeface="Calibri"/>
              </a:rPr>
              <a:t>be responsible</a:t>
            </a:r>
          </a:p>
        </p:txBody>
      </p:sp>
      <p:sp>
        <p:nvSpPr>
          <p:cNvPr id="55" name="TextBox 54">
            <a:extLst>
              <a:ext uri="{FF2B5EF4-FFF2-40B4-BE49-F238E27FC236}">
                <a16:creationId xmlns:a16="http://schemas.microsoft.com/office/drawing/2014/main" id="{5D2CF5C1-A3C2-4220-B6BB-EE6CBC3275C8}"/>
              </a:ext>
            </a:extLst>
          </p:cNvPr>
          <p:cNvSpPr txBox="1"/>
          <p:nvPr>
            <p:custDataLst>
              <p:tags r:id="rId25"/>
            </p:custDataLst>
          </p:nvPr>
        </p:nvSpPr>
        <p:spPr>
          <a:xfrm>
            <a:off x="4635500" y="3962400"/>
            <a:ext cx="4546600" cy="1219200"/>
          </a:xfrm>
          <a:prstGeom prst="rect">
            <a:avLst/>
          </a:prstGeom>
          <a:noFill/>
        </p:spPr>
        <p:txBody>
          <a:bodyPr vertOverflow="overflow" vert="horz" wrap="square" lIns="0" tIns="0" rIns="0" bIns="0" rtlCol="0" anchor="t">
            <a:spAutoFit/>
          </a:bodyPr>
          <a:lstStyle/>
          <a:p>
            <a:pPr algn="l"/>
            <a:r>
              <a:rPr lang="en-GB" sz="4300">
                <a:solidFill>
                  <a:srgbClr val="C0504D"/>
                </a:solidFill>
                <a:latin typeface="Calibri"/>
                <a:cs typeface="Calibri"/>
              </a:rPr>
              <a:t>recycle properly</a:t>
            </a:r>
          </a:p>
        </p:txBody>
      </p:sp>
      <p:sp>
        <p:nvSpPr>
          <p:cNvPr id="56" name="TextBox 55">
            <a:extLst>
              <a:ext uri="{FF2B5EF4-FFF2-40B4-BE49-F238E27FC236}">
                <a16:creationId xmlns:a16="http://schemas.microsoft.com/office/drawing/2014/main" id="{AB599B18-D1FC-4508-BF59-DFF6203ABE45}"/>
              </a:ext>
            </a:extLst>
          </p:cNvPr>
          <p:cNvSpPr txBox="1"/>
          <p:nvPr>
            <p:custDataLst>
              <p:tags r:id="rId26"/>
            </p:custDataLst>
          </p:nvPr>
        </p:nvSpPr>
        <p:spPr>
          <a:xfrm>
            <a:off x="5257800" y="6654800"/>
            <a:ext cx="5359400" cy="1219200"/>
          </a:xfrm>
          <a:prstGeom prst="rect">
            <a:avLst/>
          </a:prstGeom>
          <a:noFill/>
        </p:spPr>
        <p:txBody>
          <a:bodyPr vertOverflow="overflow" vert="horz" wrap="square" lIns="0" tIns="0" rIns="0" bIns="0" rtlCol="0" anchor="t">
            <a:spAutoFit/>
          </a:bodyPr>
          <a:lstStyle/>
          <a:p>
            <a:pPr algn="l"/>
            <a:r>
              <a:rPr lang="en-GB" sz="4300">
                <a:solidFill>
                  <a:srgbClr val="9BBB59"/>
                </a:solidFill>
                <a:latin typeface="Calibri"/>
                <a:cs typeface="Calibri"/>
              </a:rPr>
              <a:t>not eat meat daily</a:t>
            </a:r>
          </a:p>
        </p:txBody>
      </p:sp>
      <p:sp>
        <p:nvSpPr>
          <p:cNvPr id="57" name="TextBox 56">
            <a:extLst>
              <a:ext uri="{FF2B5EF4-FFF2-40B4-BE49-F238E27FC236}">
                <a16:creationId xmlns:a16="http://schemas.microsoft.com/office/drawing/2014/main" id="{6C4B88D5-7D2A-429F-94FD-33AE50C4BEBC}"/>
              </a:ext>
            </a:extLst>
          </p:cNvPr>
          <p:cNvSpPr txBox="1"/>
          <p:nvPr>
            <p:custDataLst>
              <p:tags r:id="rId27"/>
            </p:custDataLst>
          </p:nvPr>
        </p:nvSpPr>
        <p:spPr>
          <a:xfrm>
            <a:off x="5613400" y="7175500"/>
            <a:ext cx="4546600" cy="1219200"/>
          </a:xfrm>
          <a:prstGeom prst="rect">
            <a:avLst/>
          </a:prstGeom>
          <a:noFill/>
        </p:spPr>
        <p:txBody>
          <a:bodyPr vertOverflow="overflow" vert="horz" wrap="square" lIns="0" tIns="0" rIns="0" bIns="0" rtlCol="0" anchor="t">
            <a:spAutoFit/>
          </a:bodyPr>
          <a:lstStyle/>
          <a:p>
            <a:pPr algn="l"/>
            <a:r>
              <a:rPr lang="en-GB" sz="4300">
                <a:solidFill>
                  <a:srgbClr val="8064A2"/>
                </a:solidFill>
                <a:latin typeface="Calibri"/>
                <a:cs typeface="Calibri"/>
              </a:rPr>
              <a:t>charity clothes</a:t>
            </a:r>
          </a:p>
        </p:txBody>
      </p:sp>
      <p:sp>
        <p:nvSpPr>
          <p:cNvPr id="58" name="TextBox 57">
            <a:extLst>
              <a:ext uri="{FF2B5EF4-FFF2-40B4-BE49-F238E27FC236}">
                <a16:creationId xmlns:a16="http://schemas.microsoft.com/office/drawing/2014/main" id="{DB7838ED-5830-4B98-B4C9-9525E9E08A29}"/>
              </a:ext>
            </a:extLst>
          </p:cNvPr>
          <p:cNvSpPr txBox="1"/>
          <p:nvPr>
            <p:custDataLst>
              <p:tags r:id="rId28"/>
            </p:custDataLst>
          </p:nvPr>
        </p:nvSpPr>
        <p:spPr>
          <a:xfrm>
            <a:off x="9131300" y="5283200"/>
            <a:ext cx="5359400" cy="1219200"/>
          </a:xfrm>
          <a:prstGeom prst="rect">
            <a:avLst/>
          </a:prstGeom>
          <a:noFill/>
        </p:spPr>
        <p:txBody>
          <a:bodyPr vertOverflow="overflow" vert="horz" wrap="square" lIns="0" tIns="0" rIns="0" bIns="0" rtlCol="0" anchor="t">
            <a:spAutoFit/>
          </a:bodyPr>
          <a:lstStyle/>
          <a:p>
            <a:pPr algn="l"/>
            <a:r>
              <a:rPr lang="en-GB" sz="4300">
                <a:solidFill>
                  <a:srgbClr val="4BACC6"/>
                </a:solidFill>
                <a:latin typeface="Calibri"/>
                <a:cs typeface="Calibri"/>
              </a:rPr>
              <a:t>recycle responsible</a:t>
            </a:r>
          </a:p>
        </p:txBody>
      </p:sp>
      <p:sp>
        <p:nvSpPr>
          <p:cNvPr id="59" name="TextBox 58">
            <a:extLst>
              <a:ext uri="{FF2B5EF4-FFF2-40B4-BE49-F238E27FC236}">
                <a16:creationId xmlns:a16="http://schemas.microsoft.com/office/drawing/2014/main" id="{F7BA9A9D-AAA2-4C33-AEE2-640DB9395A63}"/>
              </a:ext>
            </a:extLst>
          </p:cNvPr>
          <p:cNvSpPr txBox="1"/>
          <p:nvPr>
            <p:custDataLst>
              <p:tags r:id="rId29"/>
            </p:custDataLst>
          </p:nvPr>
        </p:nvSpPr>
        <p:spPr>
          <a:xfrm>
            <a:off x="11976100" y="5689600"/>
            <a:ext cx="3733800" cy="1219200"/>
          </a:xfrm>
          <a:prstGeom prst="rect">
            <a:avLst/>
          </a:prstGeom>
          <a:noFill/>
        </p:spPr>
        <p:txBody>
          <a:bodyPr vertOverflow="overflow" vert="horz" wrap="square" lIns="0" tIns="0" rIns="0" bIns="0" rtlCol="0" anchor="t">
            <a:spAutoFit/>
          </a:bodyPr>
          <a:lstStyle/>
          <a:p>
            <a:pPr algn="l"/>
            <a:r>
              <a:rPr lang="en-GB" sz="4300">
                <a:solidFill>
                  <a:srgbClr val="F79646"/>
                </a:solidFill>
                <a:latin typeface="Calibri"/>
                <a:cs typeface="Calibri"/>
              </a:rPr>
              <a:t>concencious</a:t>
            </a:r>
          </a:p>
        </p:txBody>
      </p:sp>
      <p:sp>
        <p:nvSpPr>
          <p:cNvPr id="60" name="TextBox 59">
            <a:extLst>
              <a:ext uri="{FF2B5EF4-FFF2-40B4-BE49-F238E27FC236}">
                <a16:creationId xmlns:a16="http://schemas.microsoft.com/office/drawing/2014/main" id="{8CBB44BA-7D7C-4EE4-922A-2B89A7852957}"/>
              </a:ext>
            </a:extLst>
          </p:cNvPr>
          <p:cNvSpPr txBox="1"/>
          <p:nvPr>
            <p:custDataLst>
              <p:tags r:id="rId30"/>
            </p:custDataLst>
          </p:nvPr>
        </p:nvSpPr>
        <p:spPr>
          <a:xfrm>
            <a:off x="8483600" y="3860800"/>
            <a:ext cx="2921000" cy="1219200"/>
          </a:xfrm>
          <a:prstGeom prst="rect">
            <a:avLst/>
          </a:prstGeom>
          <a:noFill/>
        </p:spPr>
        <p:txBody>
          <a:bodyPr vertOverflow="overflow" vert="horz" wrap="square" lIns="0" tIns="0" rIns="0" bIns="0" rtlCol="0" anchor="t">
            <a:spAutoFit/>
          </a:bodyPr>
          <a:lstStyle/>
          <a:p>
            <a:pPr algn="l"/>
            <a:r>
              <a:rPr lang="en-GB" sz="4300">
                <a:solidFill>
                  <a:srgbClr val="4F81BD"/>
                </a:solidFill>
                <a:latin typeface="Calibri"/>
                <a:cs typeface="Calibri"/>
              </a:rPr>
              <a:t>recycling</a:t>
            </a:r>
          </a:p>
        </p:txBody>
      </p:sp>
      <p:sp>
        <p:nvSpPr>
          <p:cNvPr id="61" name="TextBox 60">
            <a:extLst>
              <a:ext uri="{FF2B5EF4-FFF2-40B4-BE49-F238E27FC236}">
                <a16:creationId xmlns:a16="http://schemas.microsoft.com/office/drawing/2014/main" id="{4611F414-AFEF-40CE-AC29-4A9E292F48F5}"/>
              </a:ext>
            </a:extLst>
          </p:cNvPr>
          <p:cNvSpPr txBox="1"/>
          <p:nvPr>
            <p:custDataLst>
              <p:tags r:id="rId31"/>
            </p:custDataLst>
          </p:nvPr>
        </p:nvSpPr>
        <p:spPr>
          <a:xfrm>
            <a:off x="12166600" y="8229600"/>
            <a:ext cx="5359400" cy="1219200"/>
          </a:xfrm>
          <a:prstGeom prst="rect">
            <a:avLst/>
          </a:prstGeom>
          <a:noFill/>
        </p:spPr>
        <p:txBody>
          <a:bodyPr vertOverflow="overflow" vert="horz" wrap="square" lIns="0" tIns="0" rIns="0" bIns="0" rtlCol="0" anchor="t">
            <a:spAutoFit/>
          </a:bodyPr>
          <a:lstStyle/>
          <a:p>
            <a:pPr algn="l"/>
            <a:r>
              <a:rPr lang="en-GB" sz="4300">
                <a:solidFill>
                  <a:srgbClr val="C0504D"/>
                </a:solidFill>
                <a:latin typeface="Calibri"/>
                <a:cs typeface="Calibri"/>
              </a:rPr>
              <a:t>pay clean air taxes</a:t>
            </a:r>
          </a:p>
        </p:txBody>
      </p:sp>
      <p:sp>
        <p:nvSpPr>
          <p:cNvPr id="62" name="TextBox 61">
            <a:extLst>
              <a:ext uri="{FF2B5EF4-FFF2-40B4-BE49-F238E27FC236}">
                <a16:creationId xmlns:a16="http://schemas.microsoft.com/office/drawing/2014/main" id="{764560FD-C62F-4C5B-9935-097EA7BB7FF9}"/>
              </a:ext>
            </a:extLst>
          </p:cNvPr>
          <p:cNvSpPr txBox="1"/>
          <p:nvPr>
            <p:custDataLst>
              <p:tags r:id="rId32"/>
            </p:custDataLst>
          </p:nvPr>
        </p:nvSpPr>
        <p:spPr>
          <a:xfrm>
            <a:off x="10541000" y="4025900"/>
            <a:ext cx="4546600" cy="1219200"/>
          </a:xfrm>
          <a:prstGeom prst="rect">
            <a:avLst/>
          </a:prstGeom>
          <a:noFill/>
        </p:spPr>
        <p:txBody>
          <a:bodyPr vertOverflow="overflow" vert="horz" wrap="square" lIns="0" tIns="0" rIns="0" bIns="0" rtlCol="0" anchor="t">
            <a:spAutoFit/>
          </a:bodyPr>
          <a:lstStyle/>
          <a:p>
            <a:pPr algn="l"/>
            <a:r>
              <a:rPr lang="en-GB" sz="4300">
                <a:solidFill>
                  <a:srgbClr val="9BBB59"/>
                </a:solidFill>
                <a:latin typeface="Calibri"/>
                <a:cs typeface="Calibri"/>
              </a:rPr>
              <a:t>recycling waste</a:t>
            </a:r>
          </a:p>
        </p:txBody>
      </p:sp>
    </p:spTree>
    <p:custDataLst>
      <p:tags r:id="rId1"/>
    </p:custDataLst>
    <p:extLst>
      <p:ext uri="{BB962C8B-B14F-4D97-AF65-F5344CB8AC3E}">
        <p14:creationId xmlns:p14="http://schemas.microsoft.com/office/powerpoint/2010/main" val="342209961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65432C-6EE4-3A48-B260-083AF2E7E36A}"/>
              </a:ext>
              <a:ext uri="{C183D7F6-B498-43B3-948B-1728B52AA6E4}">
                <adec:decorative xmlns:adec="http://schemas.microsoft.com/office/drawing/2017/decorative" val="1"/>
              </a:ext>
            </a:extLst>
          </p:cNvPr>
          <p:cNvSpPr>
            <a:spLocks noGrp="1"/>
          </p:cNvSpPr>
          <p:nvPr>
            <p:ph type="title"/>
            <p:custDataLst>
              <p:tags r:id="rId2"/>
            </p:custDataLst>
          </p:nvPr>
        </p:nvSpPr>
        <p:spPr/>
        <p:txBody>
          <a:bodyPr/>
          <a:lstStyle>
            <a:defPPr>
              <a:defRPr lang="en-FI"/>
            </a:defPPr>
            <a:lvl1pPr marL="0" algn="l" defTabSz="1371600" rtl="0" eaLnBrk="1" latinLnBrk="0" hangingPunct="1">
              <a:defRPr sz="2700" kern="1200">
                <a:solidFill>
                  <a:schemeClr val="tx1"/>
                </a:solidFill>
                <a:latin typeface="+mn-lt"/>
                <a:ea typeface="+mn-ea"/>
                <a:cs typeface="+mn-cs"/>
              </a:defRPr>
            </a:lvl1pPr>
            <a:lvl2pPr marL="685800" algn="l" defTabSz="1371600" rtl="0" eaLnBrk="1" latinLnBrk="0" hangingPunct="1">
              <a:defRPr sz="2700" kern="1200">
                <a:solidFill>
                  <a:schemeClr val="tx1"/>
                </a:solidFill>
                <a:latin typeface="+mn-lt"/>
                <a:ea typeface="+mn-ea"/>
                <a:cs typeface="+mn-cs"/>
              </a:defRPr>
            </a:lvl2pPr>
            <a:lvl3pPr marL="1371600" algn="l" defTabSz="1371600" rtl="0" eaLnBrk="1" latinLnBrk="0" hangingPunct="1">
              <a:defRPr sz="2700" kern="1200">
                <a:solidFill>
                  <a:schemeClr val="tx1"/>
                </a:solidFill>
                <a:latin typeface="+mn-lt"/>
                <a:ea typeface="+mn-ea"/>
                <a:cs typeface="+mn-cs"/>
              </a:defRPr>
            </a:lvl3pPr>
            <a:lvl4pPr marL="2057400" algn="l" defTabSz="1371600" rtl="0" eaLnBrk="1" latinLnBrk="0" hangingPunct="1">
              <a:defRPr sz="2700" kern="1200">
                <a:solidFill>
                  <a:schemeClr val="tx1"/>
                </a:solidFill>
                <a:latin typeface="+mn-lt"/>
                <a:ea typeface="+mn-ea"/>
                <a:cs typeface="+mn-cs"/>
              </a:defRPr>
            </a:lvl4pPr>
            <a:lvl5pPr marL="2743200" algn="l" defTabSz="1371600" rtl="0" eaLnBrk="1" latinLnBrk="0" hangingPunct="1">
              <a:defRPr sz="2700" kern="1200">
                <a:solidFill>
                  <a:schemeClr val="tx1"/>
                </a:solidFill>
                <a:latin typeface="+mn-lt"/>
                <a:ea typeface="+mn-ea"/>
                <a:cs typeface="+mn-cs"/>
              </a:defRPr>
            </a:lvl5pPr>
            <a:lvl6pPr marL="3429000" algn="l" defTabSz="1371600" rtl="0" eaLnBrk="1" latinLnBrk="0" hangingPunct="1">
              <a:defRPr sz="2700" kern="1200">
                <a:solidFill>
                  <a:schemeClr val="tx1"/>
                </a:solidFill>
                <a:latin typeface="+mn-lt"/>
                <a:ea typeface="+mn-ea"/>
                <a:cs typeface="+mn-cs"/>
              </a:defRPr>
            </a:lvl6pPr>
            <a:lvl7pPr marL="4114800" algn="l" defTabSz="1371600" rtl="0" eaLnBrk="1" latinLnBrk="0" hangingPunct="1">
              <a:defRPr sz="2700" kern="1200">
                <a:solidFill>
                  <a:schemeClr val="tx1"/>
                </a:solidFill>
                <a:latin typeface="+mn-lt"/>
                <a:ea typeface="+mn-ea"/>
                <a:cs typeface="+mn-cs"/>
              </a:defRPr>
            </a:lvl7pPr>
            <a:lvl8pPr marL="4800600" algn="l" defTabSz="1371600" rtl="0" eaLnBrk="1" latinLnBrk="0" hangingPunct="1">
              <a:defRPr sz="2700" kern="1200">
                <a:solidFill>
                  <a:schemeClr val="tx1"/>
                </a:solidFill>
                <a:latin typeface="+mn-lt"/>
                <a:ea typeface="+mn-ea"/>
                <a:cs typeface="+mn-cs"/>
              </a:defRPr>
            </a:lvl8pPr>
            <a:lvl9pPr marL="5486400" algn="l" defTabSz="1371600" rtl="0" eaLnBrk="1" latinLnBrk="0" hangingPunct="1">
              <a:defRPr sz="2700" kern="1200">
                <a:solidFill>
                  <a:schemeClr val="tx1"/>
                </a:solidFill>
                <a:latin typeface="+mn-lt"/>
                <a:ea typeface="+mn-ea"/>
                <a:cs typeface="+mn-cs"/>
              </a:defRPr>
            </a:lvl9pPr>
          </a:lstStyle>
          <a:p>
            <a:r>
              <a:rPr lang="en-GB"/>
              <a:t>What impact do you think tourism and hospitality have?</a:t>
            </a:r>
            <a:endParaRPr lang="en-FI"/>
          </a:p>
        </p:txBody>
      </p:sp>
      <p:sp>
        <p:nvSpPr>
          <p:cNvPr id="3" name="Content Placeholder 2">
            <a:extLst>
              <a:ext uri="{FF2B5EF4-FFF2-40B4-BE49-F238E27FC236}">
                <a16:creationId xmlns:a16="http://schemas.microsoft.com/office/drawing/2014/main" id="{69BB87DD-025D-AE43-4A03-910135B61E5D}"/>
              </a:ext>
              <a:ext uri="{C183D7F6-B498-43B3-948B-1728B52AA6E4}">
                <adec:decorative xmlns:adec="http://schemas.microsoft.com/office/drawing/2017/decorative" val="1"/>
              </a:ext>
            </a:extLst>
          </p:cNvPr>
          <p:cNvSpPr>
            <a:spLocks noGrp="1"/>
          </p:cNvSpPr>
          <p:nvPr>
            <p:ph sz="quarter" idx="13"/>
            <p:custDataLst>
              <p:tags r:id="rId3"/>
            </p:custDataLst>
          </p:nvPr>
        </p:nvSpPr>
        <p:spPr/>
        <p:txBody>
          <a:bodyPr/>
          <a:lstStyle>
            <a:defPPr>
              <a:defRPr lang="en-FI"/>
            </a:defPPr>
            <a:lvl1pPr marL="0" algn="l" defTabSz="1371600" rtl="0" eaLnBrk="1" latinLnBrk="0" hangingPunct="1">
              <a:defRPr sz="2700" kern="1200">
                <a:solidFill>
                  <a:schemeClr val="tx1"/>
                </a:solidFill>
                <a:latin typeface="+mn-lt"/>
                <a:ea typeface="+mn-ea"/>
                <a:cs typeface="+mn-cs"/>
              </a:defRPr>
            </a:lvl1pPr>
            <a:lvl2pPr marL="685800" algn="l" defTabSz="1371600" rtl="0" eaLnBrk="1" latinLnBrk="0" hangingPunct="1">
              <a:defRPr sz="2700" kern="1200">
                <a:solidFill>
                  <a:schemeClr val="tx1"/>
                </a:solidFill>
                <a:latin typeface="+mn-lt"/>
                <a:ea typeface="+mn-ea"/>
                <a:cs typeface="+mn-cs"/>
              </a:defRPr>
            </a:lvl2pPr>
            <a:lvl3pPr marL="1371600" algn="l" defTabSz="1371600" rtl="0" eaLnBrk="1" latinLnBrk="0" hangingPunct="1">
              <a:defRPr sz="2700" kern="1200">
                <a:solidFill>
                  <a:schemeClr val="tx1"/>
                </a:solidFill>
                <a:latin typeface="+mn-lt"/>
                <a:ea typeface="+mn-ea"/>
                <a:cs typeface="+mn-cs"/>
              </a:defRPr>
            </a:lvl3pPr>
            <a:lvl4pPr marL="2057400" algn="l" defTabSz="1371600" rtl="0" eaLnBrk="1" latinLnBrk="0" hangingPunct="1">
              <a:defRPr sz="2700" kern="1200">
                <a:solidFill>
                  <a:schemeClr val="tx1"/>
                </a:solidFill>
                <a:latin typeface="+mn-lt"/>
                <a:ea typeface="+mn-ea"/>
                <a:cs typeface="+mn-cs"/>
              </a:defRPr>
            </a:lvl4pPr>
            <a:lvl5pPr marL="2743200" algn="l" defTabSz="1371600" rtl="0" eaLnBrk="1" latinLnBrk="0" hangingPunct="1">
              <a:defRPr sz="2700" kern="1200">
                <a:solidFill>
                  <a:schemeClr val="tx1"/>
                </a:solidFill>
                <a:latin typeface="+mn-lt"/>
                <a:ea typeface="+mn-ea"/>
                <a:cs typeface="+mn-cs"/>
              </a:defRPr>
            </a:lvl5pPr>
            <a:lvl6pPr marL="3429000" algn="l" defTabSz="1371600" rtl="0" eaLnBrk="1" latinLnBrk="0" hangingPunct="1">
              <a:defRPr sz="2700" kern="1200">
                <a:solidFill>
                  <a:schemeClr val="tx1"/>
                </a:solidFill>
                <a:latin typeface="+mn-lt"/>
                <a:ea typeface="+mn-ea"/>
                <a:cs typeface="+mn-cs"/>
              </a:defRPr>
            </a:lvl6pPr>
            <a:lvl7pPr marL="4114800" algn="l" defTabSz="1371600" rtl="0" eaLnBrk="1" latinLnBrk="0" hangingPunct="1">
              <a:defRPr sz="2700" kern="1200">
                <a:solidFill>
                  <a:schemeClr val="tx1"/>
                </a:solidFill>
                <a:latin typeface="+mn-lt"/>
                <a:ea typeface="+mn-ea"/>
                <a:cs typeface="+mn-cs"/>
              </a:defRPr>
            </a:lvl7pPr>
            <a:lvl8pPr marL="4800600" algn="l" defTabSz="1371600" rtl="0" eaLnBrk="1" latinLnBrk="0" hangingPunct="1">
              <a:defRPr sz="2700" kern="1200">
                <a:solidFill>
                  <a:schemeClr val="tx1"/>
                </a:solidFill>
                <a:latin typeface="+mn-lt"/>
                <a:ea typeface="+mn-ea"/>
                <a:cs typeface="+mn-cs"/>
              </a:defRPr>
            </a:lvl8pPr>
            <a:lvl9pPr marL="5486400" algn="l" defTabSz="1371600" rtl="0" eaLnBrk="1" latinLnBrk="0" hangingPunct="1">
              <a:defRPr sz="2700" kern="1200">
                <a:solidFill>
                  <a:schemeClr val="tx1"/>
                </a:solidFill>
                <a:latin typeface="+mn-lt"/>
                <a:ea typeface="+mn-ea"/>
                <a:cs typeface="+mn-cs"/>
              </a:defRPr>
            </a:lvl9pPr>
          </a:lstStyle>
          <a:p>
            <a:pPr marL="0" indent="0">
              <a:buNone/>
            </a:pPr>
            <a:r>
              <a:rPr lang="en-FI"/>
              <a:t> </a:t>
            </a:r>
          </a:p>
        </p:txBody>
      </p:sp>
      <p:sp>
        <p:nvSpPr>
          <p:cNvPr id="4" name="Rectangle 3">
            <a:extLst>
              <a:ext uri="{FF2B5EF4-FFF2-40B4-BE49-F238E27FC236}">
                <a16:creationId xmlns:a16="http://schemas.microsoft.com/office/drawing/2014/main" id="{2027D873-2C0C-2FAE-C285-94FF890F42D0}"/>
              </a:ext>
              <a:ext uri="{C183D7F6-B498-43B3-948B-1728B52AA6E4}">
                <adec:decorative xmlns:adec="http://schemas.microsoft.com/office/drawing/2017/decorative" val="1"/>
              </a:ext>
            </a:extLst>
          </p:cNvPr>
          <p:cNvSpPr/>
          <p:nvPr>
            <p:custDataLst>
              <p:tags r:id="rId4"/>
            </p:custDataLst>
          </p:nvPr>
        </p:nvSpPr>
        <p:spPr>
          <a:xfrm>
            <a:off x="-2540000" y="190500"/>
            <a:ext cx="0" cy="0"/>
          </a:xfrm>
          <a:prstGeom prst="rect">
            <a:avLst/>
          </a:prstGeom>
        </p:spPr>
        <p:style>
          <a:lnRef idx="2">
            <a:schemeClr val="accent2">
              <a:shade val="15000"/>
            </a:schemeClr>
          </a:lnRef>
          <a:fillRef idx="1">
            <a:schemeClr val="accent2"/>
          </a:fillRef>
          <a:effectRef idx="0">
            <a:schemeClr val="accent2"/>
          </a:effectRef>
          <a:fontRef idx="minor">
            <a:schemeClr val="lt1"/>
          </a:fontRef>
        </p:style>
        <p:txBody>
          <a:bodyPr rtlCol="0" anchor="ctr"/>
          <a:lstStyle>
            <a:defPPr>
              <a:defRPr lang="en-FI"/>
            </a:defPPr>
            <a:lvl1pPr marL="0" algn="l" defTabSz="1371600" rtl="0" eaLnBrk="1" latinLnBrk="0" hangingPunct="1">
              <a:defRPr sz="2700" kern="1200">
                <a:solidFill>
                  <a:schemeClr val="tx1"/>
                </a:solidFill>
                <a:latin typeface="+mn-lt"/>
                <a:ea typeface="+mn-ea"/>
                <a:cs typeface="+mn-cs"/>
              </a:defRPr>
            </a:lvl1pPr>
            <a:lvl2pPr marL="685800" algn="l" defTabSz="1371600" rtl="0" eaLnBrk="1" latinLnBrk="0" hangingPunct="1">
              <a:defRPr sz="2700" kern="1200">
                <a:solidFill>
                  <a:schemeClr val="tx1"/>
                </a:solidFill>
                <a:latin typeface="+mn-lt"/>
                <a:ea typeface="+mn-ea"/>
                <a:cs typeface="+mn-cs"/>
              </a:defRPr>
            </a:lvl2pPr>
            <a:lvl3pPr marL="1371600" algn="l" defTabSz="1371600" rtl="0" eaLnBrk="1" latinLnBrk="0" hangingPunct="1">
              <a:defRPr sz="2700" kern="1200">
                <a:solidFill>
                  <a:schemeClr val="tx1"/>
                </a:solidFill>
                <a:latin typeface="+mn-lt"/>
                <a:ea typeface="+mn-ea"/>
                <a:cs typeface="+mn-cs"/>
              </a:defRPr>
            </a:lvl3pPr>
            <a:lvl4pPr marL="2057400" algn="l" defTabSz="1371600" rtl="0" eaLnBrk="1" latinLnBrk="0" hangingPunct="1">
              <a:defRPr sz="2700" kern="1200">
                <a:solidFill>
                  <a:schemeClr val="tx1"/>
                </a:solidFill>
                <a:latin typeface="+mn-lt"/>
                <a:ea typeface="+mn-ea"/>
                <a:cs typeface="+mn-cs"/>
              </a:defRPr>
            </a:lvl4pPr>
            <a:lvl5pPr marL="2743200" algn="l" defTabSz="1371600" rtl="0" eaLnBrk="1" latinLnBrk="0" hangingPunct="1">
              <a:defRPr sz="2700" kern="1200">
                <a:solidFill>
                  <a:schemeClr val="tx1"/>
                </a:solidFill>
                <a:latin typeface="+mn-lt"/>
                <a:ea typeface="+mn-ea"/>
                <a:cs typeface="+mn-cs"/>
              </a:defRPr>
            </a:lvl5pPr>
            <a:lvl6pPr marL="3429000" algn="l" defTabSz="1371600" rtl="0" eaLnBrk="1" latinLnBrk="0" hangingPunct="1">
              <a:defRPr sz="2700" kern="1200">
                <a:solidFill>
                  <a:schemeClr val="tx1"/>
                </a:solidFill>
                <a:latin typeface="+mn-lt"/>
                <a:ea typeface="+mn-ea"/>
                <a:cs typeface="+mn-cs"/>
              </a:defRPr>
            </a:lvl6pPr>
            <a:lvl7pPr marL="4114800" algn="l" defTabSz="1371600" rtl="0" eaLnBrk="1" latinLnBrk="0" hangingPunct="1">
              <a:defRPr sz="2700" kern="1200">
                <a:solidFill>
                  <a:schemeClr val="tx1"/>
                </a:solidFill>
                <a:latin typeface="+mn-lt"/>
                <a:ea typeface="+mn-ea"/>
                <a:cs typeface="+mn-cs"/>
              </a:defRPr>
            </a:lvl7pPr>
            <a:lvl8pPr marL="4800600" algn="l" defTabSz="1371600" rtl="0" eaLnBrk="1" latinLnBrk="0" hangingPunct="1">
              <a:defRPr sz="2700" kern="1200">
                <a:solidFill>
                  <a:schemeClr val="tx1"/>
                </a:solidFill>
                <a:latin typeface="+mn-lt"/>
                <a:ea typeface="+mn-ea"/>
                <a:cs typeface="+mn-cs"/>
              </a:defRPr>
            </a:lvl8pPr>
            <a:lvl9pPr marL="5486400" algn="l" defTabSz="1371600" rtl="0" eaLnBrk="1" latinLnBrk="0" hangingPunct="1">
              <a:defRPr sz="2700" kern="1200">
                <a:solidFill>
                  <a:schemeClr val="tx1"/>
                </a:solidFill>
                <a:latin typeface="+mn-lt"/>
                <a:ea typeface="+mn-ea"/>
                <a:cs typeface="+mn-cs"/>
              </a:defRPr>
            </a:lvl9pPr>
          </a:lstStyle>
          <a:p>
            <a:pPr algn="ctr"/>
            <a:endParaRPr lang="en-FI" sz="4050"/>
          </a:p>
        </p:txBody>
      </p:sp>
      <p:sp>
        <p:nvSpPr>
          <p:cNvPr id="5" name="Rectangle 4">
            <a:extLst>
              <a:ext uri="{FF2B5EF4-FFF2-40B4-BE49-F238E27FC236}">
                <a16:creationId xmlns:a16="http://schemas.microsoft.com/office/drawing/2014/main" id="{98B97BF0-4D4C-481C-67BC-B5E1C2041849}"/>
              </a:ext>
              <a:ext uri="{C183D7F6-B498-43B3-948B-1728B52AA6E4}">
                <adec:decorative xmlns:adec="http://schemas.microsoft.com/office/drawing/2017/decorative" val="1"/>
              </a:ext>
            </a:extLst>
          </p:cNvPr>
          <p:cNvSpPr/>
          <p:nvPr>
            <p:custDataLst>
              <p:tags r:id="rId5"/>
            </p:custDataLst>
          </p:nvPr>
        </p:nvSpPr>
        <p:spPr>
          <a:xfrm>
            <a:off x="-2540000" y="381000"/>
            <a:ext cx="0" cy="0"/>
          </a:xfrm>
          <a:prstGeom prst="rect">
            <a:avLst/>
          </a:prstGeom>
        </p:spPr>
        <p:style>
          <a:lnRef idx="2">
            <a:schemeClr val="accent3">
              <a:shade val="15000"/>
            </a:schemeClr>
          </a:lnRef>
          <a:fillRef idx="1">
            <a:schemeClr val="accent3"/>
          </a:fillRef>
          <a:effectRef idx="0">
            <a:schemeClr val="accent3"/>
          </a:effectRef>
          <a:fontRef idx="minor">
            <a:schemeClr val="lt1"/>
          </a:fontRef>
        </p:style>
        <p:txBody>
          <a:bodyPr rtlCol="0" anchor="ctr"/>
          <a:lstStyle>
            <a:defPPr>
              <a:defRPr lang="en-FI"/>
            </a:defPPr>
            <a:lvl1pPr marL="0" algn="l" defTabSz="1371600" rtl="0" eaLnBrk="1" latinLnBrk="0" hangingPunct="1">
              <a:defRPr sz="2700" kern="1200">
                <a:solidFill>
                  <a:schemeClr val="tx1"/>
                </a:solidFill>
                <a:latin typeface="+mn-lt"/>
                <a:ea typeface="+mn-ea"/>
                <a:cs typeface="+mn-cs"/>
              </a:defRPr>
            </a:lvl1pPr>
            <a:lvl2pPr marL="685800" algn="l" defTabSz="1371600" rtl="0" eaLnBrk="1" latinLnBrk="0" hangingPunct="1">
              <a:defRPr sz="2700" kern="1200">
                <a:solidFill>
                  <a:schemeClr val="tx1"/>
                </a:solidFill>
                <a:latin typeface="+mn-lt"/>
                <a:ea typeface="+mn-ea"/>
                <a:cs typeface="+mn-cs"/>
              </a:defRPr>
            </a:lvl2pPr>
            <a:lvl3pPr marL="1371600" algn="l" defTabSz="1371600" rtl="0" eaLnBrk="1" latinLnBrk="0" hangingPunct="1">
              <a:defRPr sz="2700" kern="1200">
                <a:solidFill>
                  <a:schemeClr val="tx1"/>
                </a:solidFill>
                <a:latin typeface="+mn-lt"/>
                <a:ea typeface="+mn-ea"/>
                <a:cs typeface="+mn-cs"/>
              </a:defRPr>
            </a:lvl3pPr>
            <a:lvl4pPr marL="2057400" algn="l" defTabSz="1371600" rtl="0" eaLnBrk="1" latinLnBrk="0" hangingPunct="1">
              <a:defRPr sz="2700" kern="1200">
                <a:solidFill>
                  <a:schemeClr val="tx1"/>
                </a:solidFill>
                <a:latin typeface="+mn-lt"/>
                <a:ea typeface="+mn-ea"/>
                <a:cs typeface="+mn-cs"/>
              </a:defRPr>
            </a:lvl4pPr>
            <a:lvl5pPr marL="2743200" algn="l" defTabSz="1371600" rtl="0" eaLnBrk="1" latinLnBrk="0" hangingPunct="1">
              <a:defRPr sz="2700" kern="1200">
                <a:solidFill>
                  <a:schemeClr val="tx1"/>
                </a:solidFill>
                <a:latin typeface="+mn-lt"/>
                <a:ea typeface="+mn-ea"/>
                <a:cs typeface="+mn-cs"/>
              </a:defRPr>
            </a:lvl5pPr>
            <a:lvl6pPr marL="3429000" algn="l" defTabSz="1371600" rtl="0" eaLnBrk="1" latinLnBrk="0" hangingPunct="1">
              <a:defRPr sz="2700" kern="1200">
                <a:solidFill>
                  <a:schemeClr val="tx1"/>
                </a:solidFill>
                <a:latin typeface="+mn-lt"/>
                <a:ea typeface="+mn-ea"/>
                <a:cs typeface="+mn-cs"/>
              </a:defRPr>
            </a:lvl6pPr>
            <a:lvl7pPr marL="4114800" algn="l" defTabSz="1371600" rtl="0" eaLnBrk="1" latinLnBrk="0" hangingPunct="1">
              <a:defRPr sz="2700" kern="1200">
                <a:solidFill>
                  <a:schemeClr val="tx1"/>
                </a:solidFill>
                <a:latin typeface="+mn-lt"/>
                <a:ea typeface="+mn-ea"/>
                <a:cs typeface="+mn-cs"/>
              </a:defRPr>
            </a:lvl7pPr>
            <a:lvl8pPr marL="4800600" algn="l" defTabSz="1371600" rtl="0" eaLnBrk="1" latinLnBrk="0" hangingPunct="1">
              <a:defRPr sz="2700" kern="1200">
                <a:solidFill>
                  <a:schemeClr val="tx1"/>
                </a:solidFill>
                <a:latin typeface="+mn-lt"/>
                <a:ea typeface="+mn-ea"/>
                <a:cs typeface="+mn-cs"/>
              </a:defRPr>
            </a:lvl8pPr>
            <a:lvl9pPr marL="5486400" algn="l" defTabSz="1371600" rtl="0" eaLnBrk="1" latinLnBrk="0" hangingPunct="1">
              <a:defRPr sz="2700" kern="1200">
                <a:solidFill>
                  <a:schemeClr val="tx1"/>
                </a:solidFill>
                <a:latin typeface="+mn-lt"/>
                <a:ea typeface="+mn-ea"/>
                <a:cs typeface="+mn-cs"/>
              </a:defRPr>
            </a:lvl9pPr>
          </a:lstStyle>
          <a:p>
            <a:pPr algn="ctr"/>
            <a:endParaRPr lang="en-FI" sz="4050"/>
          </a:p>
        </p:txBody>
      </p:sp>
      <p:sp>
        <p:nvSpPr>
          <p:cNvPr id="6" name="Rectangle 5">
            <a:extLst>
              <a:ext uri="{FF2B5EF4-FFF2-40B4-BE49-F238E27FC236}">
                <a16:creationId xmlns:a16="http://schemas.microsoft.com/office/drawing/2014/main" id="{6D7F7CD5-3FCD-C7F7-C116-CBEA49170231}"/>
              </a:ext>
              <a:ext uri="{C183D7F6-B498-43B3-948B-1728B52AA6E4}">
                <adec:decorative xmlns:adec="http://schemas.microsoft.com/office/drawing/2017/decorative" val="1"/>
              </a:ext>
            </a:extLst>
          </p:cNvPr>
          <p:cNvSpPr/>
          <p:nvPr>
            <p:custDataLst>
              <p:tags r:id="rId6"/>
            </p:custDataLst>
          </p:nvPr>
        </p:nvSpPr>
        <p:spPr>
          <a:xfrm>
            <a:off x="-2540000" y="0"/>
            <a:ext cx="0" cy="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FI"/>
            </a:defPPr>
            <a:lvl1pPr marL="0" algn="l" defTabSz="1371600" rtl="0" eaLnBrk="1" latinLnBrk="0" hangingPunct="1">
              <a:defRPr sz="2700" kern="1200">
                <a:solidFill>
                  <a:schemeClr val="tx1"/>
                </a:solidFill>
                <a:latin typeface="+mn-lt"/>
                <a:ea typeface="+mn-ea"/>
                <a:cs typeface="+mn-cs"/>
              </a:defRPr>
            </a:lvl1pPr>
            <a:lvl2pPr marL="685800" algn="l" defTabSz="1371600" rtl="0" eaLnBrk="1" latinLnBrk="0" hangingPunct="1">
              <a:defRPr sz="2700" kern="1200">
                <a:solidFill>
                  <a:schemeClr val="tx1"/>
                </a:solidFill>
                <a:latin typeface="+mn-lt"/>
                <a:ea typeface="+mn-ea"/>
                <a:cs typeface="+mn-cs"/>
              </a:defRPr>
            </a:lvl2pPr>
            <a:lvl3pPr marL="1371600" algn="l" defTabSz="1371600" rtl="0" eaLnBrk="1" latinLnBrk="0" hangingPunct="1">
              <a:defRPr sz="2700" kern="1200">
                <a:solidFill>
                  <a:schemeClr val="tx1"/>
                </a:solidFill>
                <a:latin typeface="+mn-lt"/>
                <a:ea typeface="+mn-ea"/>
                <a:cs typeface="+mn-cs"/>
              </a:defRPr>
            </a:lvl3pPr>
            <a:lvl4pPr marL="2057400" algn="l" defTabSz="1371600" rtl="0" eaLnBrk="1" latinLnBrk="0" hangingPunct="1">
              <a:defRPr sz="2700" kern="1200">
                <a:solidFill>
                  <a:schemeClr val="tx1"/>
                </a:solidFill>
                <a:latin typeface="+mn-lt"/>
                <a:ea typeface="+mn-ea"/>
                <a:cs typeface="+mn-cs"/>
              </a:defRPr>
            </a:lvl4pPr>
            <a:lvl5pPr marL="2743200" algn="l" defTabSz="1371600" rtl="0" eaLnBrk="1" latinLnBrk="0" hangingPunct="1">
              <a:defRPr sz="2700" kern="1200">
                <a:solidFill>
                  <a:schemeClr val="tx1"/>
                </a:solidFill>
                <a:latin typeface="+mn-lt"/>
                <a:ea typeface="+mn-ea"/>
                <a:cs typeface="+mn-cs"/>
              </a:defRPr>
            </a:lvl5pPr>
            <a:lvl6pPr marL="3429000" algn="l" defTabSz="1371600" rtl="0" eaLnBrk="1" latinLnBrk="0" hangingPunct="1">
              <a:defRPr sz="2700" kern="1200">
                <a:solidFill>
                  <a:schemeClr val="tx1"/>
                </a:solidFill>
                <a:latin typeface="+mn-lt"/>
                <a:ea typeface="+mn-ea"/>
                <a:cs typeface="+mn-cs"/>
              </a:defRPr>
            </a:lvl6pPr>
            <a:lvl7pPr marL="4114800" algn="l" defTabSz="1371600" rtl="0" eaLnBrk="1" latinLnBrk="0" hangingPunct="1">
              <a:defRPr sz="2700" kern="1200">
                <a:solidFill>
                  <a:schemeClr val="tx1"/>
                </a:solidFill>
                <a:latin typeface="+mn-lt"/>
                <a:ea typeface="+mn-ea"/>
                <a:cs typeface="+mn-cs"/>
              </a:defRPr>
            </a:lvl7pPr>
            <a:lvl8pPr marL="4800600" algn="l" defTabSz="1371600" rtl="0" eaLnBrk="1" latinLnBrk="0" hangingPunct="1">
              <a:defRPr sz="2700" kern="1200">
                <a:solidFill>
                  <a:schemeClr val="tx1"/>
                </a:solidFill>
                <a:latin typeface="+mn-lt"/>
                <a:ea typeface="+mn-ea"/>
                <a:cs typeface="+mn-cs"/>
              </a:defRPr>
            </a:lvl8pPr>
            <a:lvl9pPr marL="5486400" algn="l" defTabSz="1371600" rtl="0" eaLnBrk="1" latinLnBrk="0" hangingPunct="1">
              <a:defRPr sz="2700" kern="1200">
                <a:solidFill>
                  <a:schemeClr val="tx1"/>
                </a:solidFill>
                <a:latin typeface="+mn-lt"/>
                <a:ea typeface="+mn-ea"/>
                <a:cs typeface="+mn-cs"/>
              </a:defRPr>
            </a:lvl9pPr>
          </a:lstStyle>
          <a:p>
            <a:pPr algn="ctr"/>
            <a:endParaRPr lang="en-FI" sz="4050"/>
          </a:p>
        </p:txBody>
      </p:sp>
      <p:sp>
        <p:nvSpPr>
          <p:cNvPr id="7" name="Rectangle 6">
            <a:extLst>
              <a:ext uri="{FF2B5EF4-FFF2-40B4-BE49-F238E27FC236}">
                <a16:creationId xmlns:a16="http://schemas.microsoft.com/office/drawing/2014/main" id="{0B62CD57-B2E9-F4BD-279D-974AA1F84153}"/>
              </a:ext>
              <a:ext uri="{C183D7F6-B498-43B3-948B-1728B52AA6E4}">
                <adec:decorative xmlns:adec="http://schemas.microsoft.com/office/drawing/2017/decorative" val="1"/>
              </a:ext>
            </a:extLst>
          </p:cNvPr>
          <p:cNvSpPr/>
          <p:nvPr>
            <p:custDataLst>
              <p:tags r:id="rId7"/>
            </p:custDataLst>
          </p:nvPr>
        </p:nvSpPr>
        <p:spPr>
          <a:xfrm>
            <a:off x="-2540000" y="571500"/>
            <a:ext cx="0" cy="0"/>
          </a:xfrm>
          <a:prstGeom prst="rect">
            <a:avLst/>
          </a:prstGeom>
        </p:spPr>
        <p:style>
          <a:lnRef idx="2">
            <a:schemeClr val="accent4">
              <a:shade val="15000"/>
            </a:schemeClr>
          </a:lnRef>
          <a:fillRef idx="1">
            <a:schemeClr val="accent4"/>
          </a:fillRef>
          <a:effectRef idx="0">
            <a:schemeClr val="accent4"/>
          </a:effectRef>
          <a:fontRef idx="minor">
            <a:schemeClr val="lt1"/>
          </a:fontRef>
        </p:style>
        <p:txBody>
          <a:bodyPr rtlCol="0" anchor="ctr"/>
          <a:lstStyle>
            <a:defPPr>
              <a:defRPr lang="en-FI"/>
            </a:defPPr>
            <a:lvl1pPr marL="0" algn="l" defTabSz="1371600" rtl="0" eaLnBrk="1" latinLnBrk="0" hangingPunct="1">
              <a:defRPr sz="2700" kern="1200">
                <a:solidFill>
                  <a:schemeClr val="tx1"/>
                </a:solidFill>
                <a:latin typeface="+mn-lt"/>
                <a:ea typeface="+mn-ea"/>
                <a:cs typeface="+mn-cs"/>
              </a:defRPr>
            </a:lvl1pPr>
            <a:lvl2pPr marL="685800" algn="l" defTabSz="1371600" rtl="0" eaLnBrk="1" latinLnBrk="0" hangingPunct="1">
              <a:defRPr sz="2700" kern="1200">
                <a:solidFill>
                  <a:schemeClr val="tx1"/>
                </a:solidFill>
                <a:latin typeface="+mn-lt"/>
                <a:ea typeface="+mn-ea"/>
                <a:cs typeface="+mn-cs"/>
              </a:defRPr>
            </a:lvl2pPr>
            <a:lvl3pPr marL="1371600" algn="l" defTabSz="1371600" rtl="0" eaLnBrk="1" latinLnBrk="0" hangingPunct="1">
              <a:defRPr sz="2700" kern="1200">
                <a:solidFill>
                  <a:schemeClr val="tx1"/>
                </a:solidFill>
                <a:latin typeface="+mn-lt"/>
                <a:ea typeface="+mn-ea"/>
                <a:cs typeface="+mn-cs"/>
              </a:defRPr>
            </a:lvl3pPr>
            <a:lvl4pPr marL="2057400" algn="l" defTabSz="1371600" rtl="0" eaLnBrk="1" latinLnBrk="0" hangingPunct="1">
              <a:defRPr sz="2700" kern="1200">
                <a:solidFill>
                  <a:schemeClr val="tx1"/>
                </a:solidFill>
                <a:latin typeface="+mn-lt"/>
                <a:ea typeface="+mn-ea"/>
                <a:cs typeface="+mn-cs"/>
              </a:defRPr>
            </a:lvl4pPr>
            <a:lvl5pPr marL="2743200" algn="l" defTabSz="1371600" rtl="0" eaLnBrk="1" latinLnBrk="0" hangingPunct="1">
              <a:defRPr sz="2700" kern="1200">
                <a:solidFill>
                  <a:schemeClr val="tx1"/>
                </a:solidFill>
                <a:latin typeface="+mn-lt"/>
                <a:ea typeface="+mn-ea"/>
                <a:cs typeface="+mn-cs"/>
              </a:defRPr>
            </a:lvl5pPr>
            <a:lvl6pPr marL="3429000" algn="l" defTabSz="1371600" rtl="0" eaLnBrk="1" latinLnBrk="0" hangingPunct="1">
              <a:defRPr sz="2700" kern="1200">
                <a:solidFill>
                  <a:schemeClr val="tx1"/>
                </a:solidFill>
                <a:latin typeface="+mn-lt"/>
                <a:ea typeface="+mn-ea"/>
                <a:cs typeface="+mn-cs"/>
              </a:defRPr>
            </a:lvl6pPr>
            <a:lvl7pPr marL="4114800" algn="l" defTabSz="1371600" rtl="0" eaLnBrk="1" latinLnBrk="0" hangingPunct="1">
              <a:defRPr sz="2700" kern="1200">
                <a:solidFill>
                  <a:schemeClr val="tx1"/>
                </a:solidFill>
                <a:latin typeface="+mn-lt"/>
                <a:ea typeface="+mn-ea"/>
                <a:cs typeface="+mn-cs"/>
              </a:defRPr>
            </a:lvl7pPr>
            <a:lvl8pPr marL="4800600" algn="l" defTabSz="1371600" rtl="0" eaLnBrk="1" latinLnBrk="0" hangingPunct="1">
              <a:defRPr sz="2700" kern="1200">
                <a:solidFill>
                  <a:schemeClr val="tx1"/>
                </a:solidFill>
                <a:latin typeface="+mn-lt"/>
                <a:ea typeface="+mn-ea"/>
                <a:cs typeface="+mn-cs"/>
              </a:defRPr>
            </a:lvl8pPr>
            <a:lvl9pPr marL="5486400" algn="l" defTabSz="1371600" rtl="0" eaLnBrk="1" latinLnBrk="0" hangingPunct="1">
              <a:defRPr sz="2700" kern="1200">
                <a:solidFill>
                  <a:schemeClr val="tx1"/>
                </a:solidFill>
                <a:latin typeface="+mn-lt"/>
                <a:ea typeface="+mn-ea"/>
                <a:cs typeface="+mn-cs"/>
              </a:defRPr>
            </a:lvl9pPr>
          </a:lstStyle>
          <a:p>
            <a:pPr algn="ctr"/>
            <a:endParaRPr lang="en-FI" sz="4050"/>
          </a:p>
        </p:txBody>
      </p:sp>
      <p:sp>
        <p:nvSpPr>
          <p:cNvPr id="8" name="Rectangle 7">
            <a:extLst>
              <a:ext uri="{FF2B5EF4-FFF2-40B4-BE49-F238E27FC236}">
                <a16:creationId xmlns:a16="http://schemas.microsoft.com/office/drawing/2014/main" id="{0E70DA46-7AE2-44B7-7C46-36BE5904F3BD}"/>
              </a:ext>
              <a:ext uri="{C183D7F6-B498-43B3-948B-1728B52AA6E4}">
                <adec:decorative xmlns:adec="http://schemas.microsoft.com/office/drawing/2017/decorative" val="1"/>
              </a:ext>
            </a:extLst>
          </p:cNvPr>
          <p:cNvSpPr/>
          <p:nvPr>
            <p:custDataLst>
              <p:tags r:id="rId8"/>
            </p:custDataLst>
          </p:nvPr>
        </p:nvSpPr>
        <p:spPr>
          <a:xfrm>
            <a:off x="-2540000" y="762000"/>
            <a:ext cx="0" cy="0"/>
          </a:xfrm>
          <a:prstGeom prst="rect">
            <a:avLst/>
          </a:prstGeom>
        </p:spPr>
        <p:style>
          <a:lnRef idx="2">
            <a:schemeClr val="accent5">
              <a:shade val="15000"/>
            </a:schemeClr>
          </a:lnRef>
          <a:fillRef idx="1">
            <a:schemeClr val="accent5"/>
          </a:fillRef>
          <a:effectRef idx="0">
            <a:schemeClr val="accent5"/>
          </a:effectRef>
          <a:fontRef idx="minor">
            <a:schemeClr val="lt1"/>
          </a:fontRef>
        </p:style>
        <p:txBody>
          <a:bodyPr rtlCol="0" anchor="ctr"/>
          <a:lstStyle>
            <a:defPPr>
              <a:defRPr lang="en-FI"/>
            </a:defPPr>
            <a:lvl1pPr marL="0" algn="l" defTabSz="1371600" rtl="0" eaLnBrk="1" latinLnBrk="0" hangingPunct="1">
              <a:defRPr sz="2700" kern="1200">
                <a:solidFill>
                  <a:schemeClr val="tx1"/>
                </a:solidFill>
                <a:latin typeface="+mn-lt"/>
                <a:ea typeface="+mn-ea"/>
                <a:cs typeface="+mn-cs"/>
              </a:defRPr>
            </a:lvl1pPr>
            <a:lvl2pPr marL="685800" algn="l" defTabSz="1371600" rtl="0" eaLnBrk="1" latinLnBrk="0" hangingPunct="1">
              <a:defRPr sz="2700" kern="1200">
                <a:solidFill>
                  <a:schemeClr val="tx1"/>
                </a:solidFill>
                <a:latin typeface="+mn-lt"/>
                <a:ea typeface="+mn-ea"/>
                <a:cs typeface="+mn-cs"/>
              </a:defRPr>
            </a:lvl2pPr>
            <a:lvl3pPr marL="1371600" algn="l" defTabSz="1371600" rtl="0" eaLnBrk="1" latinLnBrk="0" hangingPunct="1">
              <a:defRPr sz="2700" kern="1200">
                <a:solidFill>
                  <a:schemeClr val="tx1"/>
                </a:solidFill>
                <a:latin typeface="+mn-lt"/>
                <a:ea typeface="+mn-ea"/>
                <a:cs typeface="+mn-cs"/>
              </a:defRPr>
            </a:lvl3pPr>
            <a:lvl4pPr marL="2057400" algn="l" defTabSz="1371600" rtl="0" eaLnBrk="1" latinLnBrk="0" hangingPunct="1">
              <a:defRPr sz="2700" kern="1200">
                <a:solidFill>
                  <a:schemeClr val="tx1"/>
                </a:solidFill>
                <a:latin typeface="+mn-lt"/>
                <a:ea typeface="+mn-ea"/>
                <a:cs typeface="+mn-cs"/>
              </a:defRPr>
            </a:lvl4pPr>
            <a:lvl5pPr marL="2743200" algn="l" defTabSz="1371600" rtl="0" eaLnBrk="1" latinLnBrk="0" hangingPunct="1">
              <a:defRPr sz="2700" kern="1200">
                <a:solidFill>
                  <a:schemeClr val="tx1"/>
                </a:solidFill>
                <a:latin typeface="+mn-lt"/>
                <a:ea typeface="+mn-ea"/>
                <a:cs typeface="+mn-cs"/>
              </a:defRPr>
            </a:lvl5pPr>
            <a:lvl6pPr marL="3429000" algn="l" defTabSz="1371600" rtl="0" eaLnBrk="1" latinLnBrk="0" hangingPunct="1">
              <a:defRPr sz="2700" kern="1200">
                <a:solidFill>
                  <a:schemeClr val="tx1"/>
                </a:solidFill>
                <a:latin typeface="+mn-lt"/>
                <a:ea typeface="+mn-ea"/>
                <a:cs typeface="+mn-cs"/>
              </a:defRPr>
            </a:lvl6pPr>
            <a:lvl7pPr marL="4114800" algn="l" defTabSz="1371600" rtl="0" eaLnBrk="1" latinLnBrk="0" hangingPunct="1">
              <a:defRPr sz="2700" kern="1200">
                <a:solidFill>
                  <a:schemeClr val="tx1"/>
                </a:solidFill>
                <a:latin typeface="+mn-lt"/>
                <a:ea typeface="+mn-ea"/>
                <a:cs typeface="+mn-cs"/>
              </a:defRPr>
            </a:lvl7pPr>
            <a:lvl8pPr marL="4800600" algn="l" defTabSz="1371600" rtl="0" eaLnBrk="1" latinLnBrk="0" hangingPunct="1">
              <a:defRPr sz="2700" kern="1200">
                <a:solidFill>
                  <a:schemeClr val="tx1"/>
                </a:solidFill>
                <a:latin typeface="+mn-lt"/>
                <a:ea typeface="+mn-ea"/>
                <a:cs typeface="+mn-cs"/>
              </a:defRPr>
            </a:lvl8pPr>
            <a:lvl9pPr marL="5486400" algn="l" defTabSz="1371600" rtl="0" eaLnBrk="1" latinLnBrk="0" hangingPunct="1">
              <a:defRPr sz="2700" kern="1200">
                <a:solidFill>
                  <a:schemeClr val="tx1"/>
                </a:solidFill>
                <a:latin typeface="+mn-lt"/>
                <a:ea typeface="+mn-ea"/>
                <a:cs typeface="+mn-cs"/>
              </a:defRPr>
            </a:lvl9pPr>
          </a:lstStyle>
          <a:p>
            <a:pPr algn="ctr"/>
            <a:endParaRPr lang="en-FI" sz="4050"/>
          </a:p>
        </p:txBody>
      </p:sp>
      <p:sp>
        <p:nvSpPr>
          <p:cNvPr id="9" name="Rectangle 8">
            <a:extLst>
              <a:ext uri="{FF2B5EF4-FFF2-40B4-BE49-F238E27FC236}">
                <a16:creationId xmlns:a16="http://schemas.microsoft.com/office/drawing/2014/main" id="{2FA965C6-2143-8D42-170D-2D8FFD20C58E}"/>
              </a:ext>
              <a:ext uri="{C183D7F6-B498-43B3-948B-1728B52AA6E4}">
                <adec:decorative xmlns:adec="http://schemas.microsoft.com/office/drawing/2017/decorative" val="1"/>
              </a:ext>
            </a:extLst>
          </p:cNvPr>
          <p:cNvSpPr/>
          <p:nvPr>
            <p:custDataLst>
              <p:tags r:id="rId9"/>
            </p:custDataLst>
          </p:nvPr>
        </p:nvSpPr>
        <p:spPr>
          <a:xfrm>
            <a:off x="-2540000" y="952500"/>
            <a:ext cx="0" cy="0"/>
          </a:xfrm>
          <a:prstGeom prst="rect">
            <a:avLst/>
          </a:prstGeom>
        </p:spPr>
        <p:style>
          <a:lnRef idx="2">
            <a:schemeClr val="accent6">
              <a:shade val="15000"/>
            </a:schemeClr>
          </a:lnRef>
          <a:fillRef idx="1">
            <a:schemeClr val="accent6"/>
          </a:fillRef>
          <a:effectRef idx="0">
            <a:schemeClr val="accent6"/>
          </a:effectRef>
          <a:fontRef idx="minor">
            <a:schemeClr val="lt1"/>
          </a:fontRef>
        </p:style>
        <p:txBody>
          <a:bodyPr rtlCol="0" anchor="ctr"/>
          <a:lstStyle>
            <a:defPPr>
              <a:defRPr lang="en-FI"/>
            </a:defPPr>
            <a:lvl1pPr marL="0" algn="l" defTabSz="1371600" rtl="0" eaLnBrk="1" latinLnBrk="0" hangingPunct="1">
              <a:defRPr sz="2700" kern="1200">
                <a:solidFill>
                  <a:schemeClr val="tx1"/>
                </a:solidFill>
                <a:latin typeface="+mn-lt"/>
                <a:ea typeface="+mn-ea"/>
                <a:cs typeface="+mn-cs"/>
              </a:defRPr>
            </a:lvl1pPr>
            <a:lvl2pPr marL="685800" algn="l" defTabSz="1371600" rtl="0" eaLnBrk="1" latinLnBrk="0" hangingPunct="1">
              <a:defRPr sz="2700" kern="1200">
                <a:solidFill>
                  <a:schemeClr val="tx1"/>
                </a:solidFill>
                <a:latin typeface="+mn-lt"/>
                <a:ea typeface="+mn-ea"/>
                <a:cs typeface="+mn-cs"/>
              </a:defRPr>
            </a:lvl2pPr>
            <a:lvl3pPr marL="1371600" algn="l" defTabSz="1371600" rtl="0" eaLnBrk="1" latinLnBrk="0" hangingPunct="1">
              <a:defRPr sz="2700" kern="1200">
                <a:solidFill>
                  <a:schemeClr val="tx1"/>
                </a:solidFill>
                <a:latin typeface="+mn-lt"/>
                <a:ea typeface="+mn-ea"/>
                <a:cs typeface="+mn-cs"/>
              </a:defRPr>
            </a:lvl3pPr>
            <a:lvl4pPr marL="2057400" algn="l" defTabSz="1371600" rtl="0" eaLnBrk="1" latinLnBrk="0" hangingPunct="1">
              <a:defRPr sz="2700" kern="1200">
                <a:solidFill>
                  <a:schemeClr val="tx1"/>
                </a:solidFill>
                <a:latin typeface="+mn-lt"/>
                <a:ea typeface="+mn-ea"/>
                <a:cs typeface="+mn-cs"/>
              </a:defRPr>
            </a:lvl4pPr>
            <a:lvl5pPr marL="2743200" algn="l" defTabSz="1371600" rtl="0" eaLnBrk="1" latinLnBrk="0" hangingPunct="1">
              <a:defRPr sz="2700" kern="1200">
                <a:solidFill>
                  <a:schemeClr val="tx1"/>
                </a:solidFill>
                <a:latin typeface="+mn-lt"/>
                <a:ea typeface="+mn-ea"/>
                <a:cs typeface="+mn-cs"/>
              </a:defRPr>
            </a:lvl5pPr>
            <a:lvl6pPr marL="3429000" algn="l" defTabSz="1371600" rtl="0" eaLnBrk="1" latinLnBrk="0" hangingPunct="1">
              <a:defRPr sz="2700" kern="1200">
                <a:solidFill>
                  <a:schemeClr val="tx1"/>
                </a:solidFill>
                <a:latin typeface="+mn-lt"/>
                <a:ea typeface="+mn-ea"/>
                <a:cs typeface="+mn-cs"/>
              </a:defRPr>
            </a:lvl6pPr>
            <a:lvl7pPr marL="4114800" algn="l" defTabSz="1371600" rtl="0" eaLnBrk="1" latinLnBrk="0" hangingPunct="1">
              <a:defRPr sz="2700" kern="1200">
                <a:solidFill>
                  <a:schemeClr val="tx1"/>
                </a:solidFill>
                <a:latin typeface="+mn-lt"/>
                <a:ea typeface="+mn-ea"/>
                <a:cs typeface="+mn-cs"/>
              </a:defRPr>
            </a:lvl7pPr>
            <a:lvl8pPr marL="4800600" algn="l" defTabSz="1371600" rtl="0" eaLnBrk="1" latinLnBrk="0" hangingPunct="1">
              <a:defRPr sz="2700" kern="1200">
                <a:solidFill>
                  <a:schemeClr val="tx1"/>
                </a:solidFill>
                <a:latin typeface="+mn-lt"/>
                <a:ea typeface="+mn-ea"/>
                <a:cs typeface="+mn-cs"/>
              </a:defRPr>
            </a:lvl8pPr>
            <a:lvl9pPr marL="5486400" algn="l" defTabSz="1371600" rtl="0" eaLnBrk="1" latinLnBrk="0" hangingPunct="1">
              <a:defRPr sz="2700" kern="1200">
                <a:solidFill>
                  <a:schemeClr val="tx1"/>
                </a:solidFill>
                <a:latin typeface="+mn-lt"/>
                <a:ea typeface="+mn-ea"/>
                <a:cs typeface="+mn-cs"/>
              </a:defRPr>
            </a:lvl9pPr>
          </a:lstStyle>
          <a:p>
            <a:pPr algn="ctr"/>
            <a:endParaRPr lang="en-FI" sz="4050"/>
          </a:p>
        </p:txBody>
      </p:sp>
      <p:sp>
        <p:nvSpPr>
          <p:cNvPr id="10" name="Rounded Rectangle 9">
            <a:extLst>
              <a:ext uri="{FF2B5EF4-FFF2-40B4-BE49-F238E27FC236}">
                <a16:creationId xmlns:a16="http://schemas.microsoft.com/office/drawing/2014/main" id="{2FE7CE8C-3480-4C99-9B30-6A27A77DFF57}"/>
              </a:ext>
            </a:extLst>
          </p:cNvPr>
          <p:cNvSpPr/>
          <p:nvPr>
            <p:custDataLst>
              <p:tags r:id="rId10"/>
            </p:custDataLst>
          </p:nvPr>
        </p:nvSpPr>
        <p:spPr>
          <a:xfrm>
            <a:off x="63500" y="63500"/>
            <a:ext cx="2032000" cy="3810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lIns="0" tIns="0" rIns="0" bIns="0" rtlCol="0" anchor="ctr" anchorCtr="1"/>
          <a:lstStyle/>
          <a:p>
            <a:pPr algn="l"/>
            <a:r>
              <a:rPr lang="en-GB"/>
              <a:t>8/2</a:t>
            </a:r>
          </a:p>
        </p:txBody>
      </p:sp>
      <p:sp>
        <p:nvSpPr>
          <p:cNvPr id="11" name="Rounded Rectangle 10">
            <a:extLst>
              <a:ext uri="{FF2B5EF4-FFF2-40B4-BE49-F238E27FC236}">
                <a16:creationId xmlns:a16="http://schemas.microsoft.com/office/drawing/2014/main" id="{46D49881-2214-4939-83CF-BD651DAD14BB}"/>
              </a:ext>
              <a:ext uri="{C183D7F6-B498-43B3-948B-1728B52AA6E4}">
                <adec:decorative xmlns:adec="http://schemas.microsoft.com/office/drawing/2017/decorative" val="1"/>
              </a:ext>
            </a:extLst>
          </p:cNvPr>
          <p:cNvSpPr/>
          <p:nvPr>
            <p:custDataLst>
              <p:tags r:id="rId11"/>
            </p:custDataLst>
          </p:nvPr>
        </p:nvSpPr>
        <p:spPr>
          <a:xfrm>
            <a:off x="16192500" y="63500"/>
            <a:ext cx="2032000" cy="3810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lIns="0" tIns="0" rIns="0" bIns="0" rtlCol="0" anchor="ctr" anchorCtr="1"/>
          <a:lstStyle/>
          <a:p>
            <a:pPr algn="l"/>
            <a:r>
              <a:rPr lang="en-GB"/>
              <a:t>Question slide</a:t>
            </a:r>
          </a:p>
        </p:txBody>
      </p:sp>
      <p:sp>
        <p:nvSpPr>
          <p:cNvPr id="12" name="Snip Same Side Corner Rectangle 11">
            <a:extLst>
              <a:ext uri="{FF2B5EF4-FFF2-40B4-BE49-F238E27FC236}">
                <a16:creationId xmlns:a16="http://schemas.microsoft.com/office/drawing/2014/main" id="{C07196DA-7C0D-4030-B1C7-3E6728E5782C}"/>
              </a:ext>
              <a:ext uri="{C183D7F6-B498-43B3-948B-1728B52AA6E4}">
                <adec:decorative xmlns:adec="http://schemas.microsoft.com/office/drawing/2017/decorative" val="1"/>
              </a:ext>
            </a:extLst>
          </p:cNvPr>
          <p:cNvSpPr/>
          <p:nvPr>
            <p:custDataLst>
              <p:tags r:id="rId12"/>
            </p:custDataLst>
          </p:nvPr>
        </p:nvSpPr>
        <p:spPr>
          <a:xfrm>
            <a:off x="165100" y="254000"/>
            <a:ext cx="177800" cy="127000"/>
          </a:xfrm>
          <a:prstGeom prst="snip2SameRect">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3" name="Oval 12">
            <a:extLst>
              <a:ext uri="{FF2B5EF4-FFF2-40B4-BE49-F238E27FC236}">
                <a16:creationId xmlns:a16="http://schemas.microsoft.com/office/drawing/2014/main" id="{390ED88C-1AE2-42B5-81F4-B77591D3FCA0}"/>
              </a:ext>
              <a:ext uri="{C183D7F6-B498-43B3-948B-1728B52AA6E4}">
                <adec:decorative xmlns:adec="http://schemas.microsoft.com/office/drawing/2017/decorative" val="1"/>
              </a:ext>
            </a:extLst>
          </p:cNvPr>
          <p:cNvSpPr/>
          <p:nvPr>
            <p:custDataLst>
              <p:tags r:id="rId13"/>
            </p:custDataLst>
          </p:nvPr>
        </p:nvSpPr>
        <p:spPr>
          <a:xfrm>
            <a:off x="190500" y="127000"/>
            <a:ext cx="127000" cy="127000"/>
          </a:xfrm>
          <a:prstGeom prst="ellipse">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4" name="Oval 13">
            <a:extLst>
              <a:ext uri="{FF2B5EF4-FFF2-40B4-BE49-F238E27FC236}">
                <a16:creationId xmlns:a16="http://schemas.microsoft.com/office/drawing/2014/main" id="{84F86A7D-A1D2-4286-84C2-14BED9322C91}"/>
              </a:ext>
              <a:ext uri="{C183D7F6-B498-43B3-948B-1728B52AA6E4}">
                <adec:decorative xmlns:adec="http://schemas.microsoft.com/office/drawing/2017/decorative" val="1"/>
              </a:ext>
            </a:extLst>
          </p:cNvPr>
          <p:cNvSpPr/>
          <p:nvPr>
            <p:custDataLst>
              <p:tags r:id="rId14"/>
            </p:custDataLst>
          </p:nvPr>
        </p:nvSpPr>
        <p:spPr>
          <a:xfrm>
            <a:off x="17437100" y="9436100"/>
            <a:ext cx="762000" cy="762000"/>
          </a:xfrm>
          <a:prstGeom prst="ellipse">
            <a:avLst/>
          </a:prstGeom>
          <a:solidFill>
            <a:srgbClr val="4F81BD">
              <a:alpha val="0"/>
              <a:alpha val="0"/>
              <a:alpha val="0"/>
              <a:alpha val="0"/>
              <a:alpha val="0"/>
              <a:alpha val="0"/>
              <a:alpha val="0"/>
              <a:alpha val="0"/>
              <a:alpha val="0"/>
              <a:alpha val="0"/>
              <a:alpha val="0"/>
              <a:alpha val="0"/>
              <a:alpha val="0"/>
              <a:alpha val="0"/>
              <a:alpha val="0"/>
              <a:alpha val="0"/>
            </a:srgbClr>
          </a:solidFill>
          <a:ln w="25400" cap="flat" cmpd="sng" algn="ctr">
            <a:solidFill>
              <a:srgbClr val="4F81BD">
                <a:shade val="15000"/>
                <a:alpha val="0"/>
                <a:alpha val="0"/>
                <a:alpha val="0"/>
                <a:alpha val="0"/>
                <a:alpha val="0"/>
                <a:alpha val="0"/>
                <a:alpha val="0"/>
                <a:alpha val="0"/>
                <a:alpha val="0"/>
                <a:alpha val="0"/>
                <a:alpha val="0"/>
                <a:alpha val="0"/>
                <a:alpha val="0"/>
                <a:alpha val="0"/>
                <a:alpha val="0"/>
                <a:alpha val="0"/>
              </a:srgbClr>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lIns="0" rIns="0" rtlCol="0" anchor="ctr" anchorCtr="1"/>
          <a:lstStyle/>
          <a:p>
            <a:pPr algn="l"/>
            <a:endParaRPr lang="en-GB"/>
          </a:p>
        </p:txBody>
      </p:sp>
      <p:sp>
        <p:nvSpPr>
          <p:cNvPr id="15" name="TextBox 14">
            <a:extLst>
              <a:ext uri="{FF2B5EF4-FFF2-40B4-BE49-F238E27FC236}">
                <a16:creationId xmlns:a16="http://schemas.microsoft.com/office/drawing/2014/main" id="{65DC174E-3E42-401A-8F17-0488440F88BA}"/>
              </a:ext>
            </a:extLst>
          </p:cNvPr>
          <p:cNvSpPr txBox="1"/>
          <p:nvPr>
            <p:custDataLst>
              <p:tags r:id="rId15"/>
            </p:custDataLst>
          </p:nvPr>
        </p:nvSpPr>
        <p:spPr>
          <a:xfrm>
            <a:off x="5143500" y="88900"/>
            <a:ext cx="2413000" cy="381000"/>
          </a:xfrm>
          <a:prstGeom prst="rect">
            <a:avLst/>
          </a:prstGeom>
          <a:noFill/>
        </p:spPr>
        <p:txBody>
          <a:bodyPr vertOverflow="overflow" vert="horz" wrap="square" rtlCol="0" anchor="t">
            <a:spAutoFit/>
          </a:bodyPr>
          <a:lstStyle/>
          <a:p>
            <a:pPr algn="l"/>
            <a:r>
              <a:rPr lang="en-GB"/>
              <a:t>Join at: </a:t>
            </a:r>
            <a:r>
              <a:rPr lang="en-GB" b="1"/>
              <a:t>vevox.app</a:t>
            </a:r>
            <a:endParaRPr lang="en-GB"/>
          </a:p>
        </p:txBody>
      </p:sp>
      <p:sp>
        <p:nvSpPr>
          <p:cNvPr id="16" name="TextBox 15">
            <a:extLst>
              <a:ext uri="{FF2B5EF4-FFF2-40B4-BE49-F238E27FC236}">
                <a16:creationId xmlns:a16="http://schemas.microsoft.com/office/drawing/2014/main" id="{267A28FC-5D64-4C27-B895-D776A6934697}"/>
              </a:ext>
            </a:extLst>
          </p:cNvPr>
          <p:cNvSpPr txBox="1"/>
          <p:nvPr>
            <p:custDataLst>
              <p:tags r:id="rId16"/>
            </p:custDataLst>
          </p:nvPr>
        </p:nvSpPr>
        <p:spPr>
          <a:xfrm>
            <a:off x="9525000" y="101600"/>
            <a:ext cx="2413000" cy="381000"/>
          </a:xfrm>
          <a:prstGeom prst="rect">
            <a:avLst/>
          </a:prstGeom>
          <a:noFill/>
        </p:spPr>
        <p:txBody>
          <a:bodyPr vertOverflow="overflow" vert="horz" wrap="square" rtlCol="0" anchor="t">
            <a:spAutoFit/>
          </a:bodyPr>
          <a:lstStyle/>
          <a:p>
            <a:pPr algn="l"/>
            <a:r>
              <a:rPr lang="en-GB"/>
              <a:t>ID: </a:t>
            </a:r>
            <a:r>
              <a:rPr lang="en-GB" b="1"/>
              <a:t>191-103-594</a:t>
            </a:r>
            <a:endParaRPr lang="en-GB"/>
          </a:p>
        </p:txBody>
      </p:sp>
      <p:sp>
        <p:nvSpPr>
          <p:cNvPr id="17" name="Rectangle 16">
            <a:extLst>
              <a:ext uri="{FF2B5EF4-FFF2-40B4-BE49-F238E27FC236}">
                <a16:creationId xmlns:a16="http://schemas.microsoft.com/office/drawing/2014/main" id="{0053D8CB-F5C4-45BD-A954-F8150E2E0FB8}"/>
              </a:ext>
              <a:ext uri="{C183D7F6-B498-43B3-948B-1728B52AA6E4}">
                <adec:decorative xmlns:adec="http://schemas.microsoft.com/office/drawing/2017/decorative" val="1"/>
              </a:ext>
            </a:extLst>
          </p:cNvPr>
          <p:cNvSpPr/>
          <p:nvPr>
            <p:custDataLst>
              <p:tags r:id="rId17"/>
            </p:custDataLst>
          </p:nvPr>
        </p:nvSpPr>
        <p:spPr>
          <a:xfrm>
            <a:off x="1257300" y="2697480"/>
            <a:ext cx="15773400" cy="6644640"/>
          </a:xfrm>
          <a:prstGeom prst="rect">
            <a:avLst/>
          </a:prstGeom>
          <a:solidFill>
            <a:srgbClr val="4F81BD">
              <a:alpha val="0"/>
            </a:srgbClr>
          </a:solidFill>
          <a:ln w="12700" cap="flat" cmpd="sng" algn="ctr">
            <a:noFill/>
            <a:prstDash val="dash"/>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custDataLst>
      <p:tags r:id="rId1"/>
    </p:custDataLst>
    <p:extLst>
      <p:ext uri="{BB962C8B-B14F-4D97-AF65-F5344CB8AC3E}">
        <p14:creationId xmlns:p14="http://schemas.microsoft.com/office/powerpoint/2010/main" val="138202369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65432C-6EE4-3A48-B260-083AF2E7E36A}"/>
              </a:ext>
              <a:ext uri="{C183D7F6-B498-43B3-948B-1728B52AA6E4}">
                <adec:decorative xmlns:adec="http://schemas.microsoft.com/office/drawing/2017/decorative" val="1"/>
              </a:ext>
            </a:extLst>
          </p:cNvPr>
          <p:cNvSpPr>
            <a:spLocks noGrp="1"/>
          </p:cNvSpPr>
          <p:nvPr>
            <p:ph type="title"/>
            <p:custDataLst>
              <p:tags r:id="rId2"/>
            </p:custDataLst>
          </p:nvPr>
        </p:nvSpPr>
        <p:spPr/>
        <p:txBody>
          <a:bodyPr/>
          <a:lstStyle>
            <a:defPPr>
              <a:defRPr lang="en-FI"/>
            </a:defPPr>
            <a:lvl1pPr marL="0" algn="l" defTabSz="1371600" rtl="0" eaLnBrk="1" latinLnBrk="0" hangingPunct="1">
              <a:defRPr sz="2700" kern="1200">
                <a:solidFill>
                  <a:schemeClr val="tx1"/>
                </a:solidFill>
                <a:latin typeface="+mn-lt"/>
                <a:ea typeface="+mn-ea"/>
                <a:cs typeface="+mn-cs"/>
              </a:defRPr>
            </a:lvl1pPr>
            <a:lvl2pPr marL="685800" algn="l" defTabSz="1371600" rtl="0" eaLnBrk="1" latinLnBrk="0" hangingPunct="1">
              <a:defRPr sz="2700" kern="1200">
                <a:solidFill>
                  <a:schemeClr val="tx1"/>
                </a:solidFill>
                <a:latin typeface="+mn-lt"/>
                <a:ea typeface="+mn-ea"/>
                <a:cs typeface="+mn-cs"/>
              </a:defRPr>
            </a:lvl2pPr>
            <a:lvl3pPr marL="1371600" algn="l" defTabSz="1371600" rtl="0" eaLnBrk="1" latinLnBrk="0" hangingPunct="1">
              <a:defRPr sz="2700" kern="1200">
                <a:solidFill>
                  <a:schemeClr val="tx1"/>
                </a:solidFill>
                <a:latin typeface="+mn-lt"/>
                <a:ea typeface="+mn-ea"/>
                <a:cs typeface="+mn-cs"/>
              </a:defRPr>
            </a:lvl3pPr>
            <a:lvl4pPr marL="2057400" algn="l" defTabSz="1371600" rtl="0" eaLnBrk="1" latinLnBrk="0" hangingPunct="1">
              <a:defRPr sz="2700" kern="1200">
                <a:solidFill>
                  <a:schemeClr val="tx1"/>
                </a:solidFill>
                <a:latin typeface="+mn-lt"/>
                <a:ea typeface="+mn-ea"/>
                <a:cs typeface="+mn-cs"/>
              </a:defRPr>
            </a:lvl4pPr>
            <a:lvl5pPr marL="2743200" algn="l" defTabSz="1371600" rtl="0" eaLnBrk="1" latinLnBrk="0" hangingPunct="1">
              <a:defRPr sz="2700" kern="1200">
                <a:solidFill>
                  <a:schemeClr val="tx1"/>
                </a:solidFill>
                <a:latin typeface="+mn-lt"/>
                <a:ea typeface="+mn-ea"/>
                <a:cs typeface="+mn-cs"/>
              </a:defRPr>
            </a:lvl5pPr>
            <a:lvl6pPr marL="3429000" algn="l" defTabSz="1371600" rtl="0" eaLnBrk="1" latinLnBrk="0" hangingPunct="1">
              <a:defRPr sz="2700" kern="1200">
                <a:solidFill>
                  <a:schemeClr val="tx1"/>
                </a:solidFill>
                <a:latin typeface="+mn-lt"/>
                <a:ea typeface="+mn-ea"/>
                <a:cs typeface="+mn-cs"/>
              </a:defRPr>
            </a:lvl6pPr>
            <a:lvl7pPr marL="4114800" algn="l" defTabSz="1371600" rtl="0" eaLnBrk="1" latinLnBrk="0" hangingPunct="1">
              <a:defRPr sz="2700" kern="1200">
                <a:solidFill>
                  <a:schemeClr val="tx1"/>
                </a:solidFill>
                <a:latin typeface="+mn-lt"/>
                <a:ea typeface="+mn-ea"/>
                <a:cs typeface="+mn-cs"/>
              </a:defRPr>
            </a:lvl7pPr>
            <a:lvl8pPr marL="4800600" algn="l" defTabSz="1371600" rtl="0" eaLnBrk="1" latinLnBrk="0" hangingPunct="1">
              <a:defRPr sz="2700" kern="1200">
                <a:solidFill>
                  <a:schemeClr val="tx1"/>
                </a:solidFill>
                <a:latin typeface="+mn-lt"/>
                <a:ea typeface="+mn-ea"/>
                <a:cs typeface="+mn-cs"/>
              </a:defRPr>
            </a:lvl8pPr>
            <a:lvl9pPr marL="5486400" algn="l" defTabSz="1371600" rtl="0" eaLnBrk="1" latinLnBrk="0" hangingPunct="1">
              <a:defRPr sz="2700" kern="1200">
                <a:solidFill>
                  <a:schemeClr val="tx1"/>
                </a:solidFill>
                <a:latin typeface="+mn-lt"/>
                <a:ea typeface="+mn-ea"/>
                <a:cs typeface="+mn-cs"/>
              </a:defRPr>
            </a:lvl9pPr>
          </a:lstStyle>
          <a:p>
            <a:r>
              <a:rPr lang="en-GB"/>
              <a:t>What impact do you think tourism and hospitality have?</a:t>
            </a:r>
            <a:endParaRPr lang="en-FI"/>
          </a:p>
        </p:txBody>
      </p:sp>
      <p:sp>
        <p:nvSpPr>
          <p:cNvPr id="3" name="Content Placeholder 2">
            <a:extLst>
              <a:ext uri="{FF2B5EF4-FFF2-40B4-BE49-F238E27FC236}">
                <a16:creationId xmlns:a16="http://schemas.microsoft.com/office/drawing/2014/main" id="{69BB87DD-025D-AE43-4A03-910135B61E5D}"/>
              </a:ext>
              <a:ext uri="{C183D7F6-B498-43B3-948B-1728B52AA6E4}">
                <adec:decorative xmlns:adec="http://schemas.microsoft.com/office/drawing/2017/decorative" val="1"/>
              </a:ext>
            </a:extLst>
          </p:cNvPr>
          <p:cNvSpPr>
            <a:spLocks noGrp="1"/>
          </p:cNvSpPr>
          <p:nvPr>
            <p:ph sz="quarter" idx="13"/>
            <p:custDataLst>
              <p:tags r:id="rId3"/>
            </p:custDataLst>
          </p:nvPr>
        </p:nvSpPr>
        <p:spPr/>
        <p:txBody>
          <a:bodyPr/>
          <a:lstStyle>
            <a:defPPr>
              <a:defRPr lang="en-FI"/>
            </a:defPPr>
            <a:lvl1pPr marL="0" algn="l" defTabSz="1371600" rtl="0" eaLnBrk="1" latinLnBrk="0" hangingPunct="1">
              <a:defRPr sz="2700" kern="1200">
                <a:solidFill>
                  <a:schemeClr val="tx1"/>
                </a:solidFill>
                <a:latin typeface="+mn-lt"/>
                <a:ea typeface="+mn-ea"/>
                <a:cs typeface="+mn-cs"/>
              </a:defRPr>
            </a:lvl1pPr>
            <a:lvl2pPr marL="685800" algn="l" defTabSz="1371600" rtl="0" eaLnBrk="1" latinLnBrk="0" hangingPunct="1">
              <a:defRPr sz="2700" kern="1200">
                <a:solidFill>
                  <a:schemeClr val="tx1"/>
                </a:solidFill>
                <a:latin typeface="+mn-lt"/>
                <a:ea typeface="+mn-ea"/>
                <a:cs typeface="+mn-cs"/>
              </a:defRPr>
            </a:lvl2pPr>
            <a:lvl3pPr marL="1371600" algn="l" defTabSz="1371600" rtl="0" eaLnBrk="1" latinLnBrk="0" hangingPunct="1">
              <a:defRPr sz="2700" kern="1200">
                <a:solidFill>
                  <a:schemeClr val="tx1"/>
                </a:solidFill>
                <a:latin typeface="+mn-lt"/>
                <a:ea typeface="+mn-ea"/>
                <a:cs typeface="+mn-cs"/>
              </a:defRPr>
            </a:lvl3pPr>
            <a:lvl4pPr marL="2057400" algn="l" defTabSz="1371600" rtl="0" eaLnBrk="1" latinLnBrk="0" hangingPunct="1">
              <a:defRPr sz="2700" kern="1200">
                <a:solidFill>
                  <a:schemeClr val="tx1"/>
                </a:solidFill>
                <a:latin typeface="+mn-lt"/>
                <a:ea typeface="+mn-ea"/>
                <a:cs typeface="+mn-cs"/>
              </a:defRPr>
            </a:lvl4pPr>
            <a:lvl5pPr marL="2743200" algn="l" defTabSz="1371600" rtl="0" eaLnBrk="1" latinLnBrk="0" hangingPunct="1">
              <a:defRPr sz="2700" kern="1200">
                <a:solidFill>
                  <a:schemeClr val="tx1"/>
                </a:solidFill>
                <a:latin typeface="+mn-lt"/>
                <a:ea typeface="+mn-ea"/>
                <a:cs typeface="+mn-cs"/>
              </a:defRPr>
            </a:lvl5pPr>
            <a:lvl6pPr marL="3429000" algn="l" defTabSz="1371600" rtl="0" eaLnBrk="1" latinLnBrk="0" hangingPunct="1">
              <a:defRPr sz="2700" kern="1200">
                <a:solidFill>
                  <a:schemeClr val="tx1"/>
                </a:solidFill>
                <a:latin typeface="+mn-lt"/>
                <a:ea typeface="+mn-ea"/>
                <a:cs typeface="+mn-cs"/>
              </a:defRPr>
            </a:lvl6pPr>
            <a:lvl7pPr marL="4114800" algn="l" defTabSz="1371600" rtl="0" eaLnBrk="1" latinLnBrk="0" hangingPunct="1">
              <a:defRPr sz="2700" kern="1200">
                <a:solidFill>
                  <a:schemeClr val="tx1"/>
                </a:solidFill>
                <a:latin typeface="+mn-lt"/>
                <a:ea typeface="+mn-ea"/>
                <a:cs typeface="+mn-cs"/>
              </a:defRPr>
            </a:lvl7pPr>
            <a:lvl8pPr marL="4800600" algn="l" defTabSz="1371600" rtl="0" eaLnBrk="1" latinLnBrk="0" hangingPunct="1">
              <a:defRPr sz="2700" kern="1200">
                <a:solidFill>
                  <a:schemeClr val="tx1"/>
                </a:solidFill>
                <a:latin typeface="+mn-lt"/>
                <a:ea typeface="+mn-ea"/>
                <a:cs typeface="+mn-cs"/>
              </a:defRPr>
            </a:lvl8pPr>
            <a:lvl9pPr marL="5486400" algn="l" defTabSz="1371600" rtl="0" eaLnBrk="1" latinLnBrk="0" hangingPunct="1">
              <a:defRPr sz="2700" kern="1200">
                <a:solidFill>
                  <a:schemeClr val="tx1"/>
                </a:solidFill>
                <a:latin typeface="+mn-lt"/>
                <a:ea typeface="+mn-ea"/>
                <a:cs typeface="+mn-cs"/>
              </a:defRPr>
            </a:lvl9pPr>
          </a:lstStyle>
          <a:p>
            <a:pPr marL="0" indent="0">
              <a:buNone/>
            </a:pPr>
            <a:r>
              <a:rPr lang="en-FI"/>
              <a:t> </a:t>
            </a:r>
          </a:p>
        </p:txBody>
      </p:sp>
      <p:sp>
        <p:nvSpPr>
          <p:cNvPr id="4" name="Rectangle 3">
            <a:extLst>
              <a:ext uri="{FF2B5EF4-FFF2-40B4-BE49-F238E27FC236}">
                <a16:creationId xmlns:a16="http://schemas.microsoft.com/office/drawing/2014/main" id="{2027D873-2C0C-2FAE-C285-94FF890F42D0}"/>
              </a:ext>
              <a:ext uri="{C183D7F6-B498-43B3-948B-1728B52AA6E4}">
                <adec:decorative xmlns:adec="http://schemas.microsoft.com/office/drawing/2017/decorative" val="1"/>
              </a:ext>
            </a:extLst>
          </p:cNvPr>
          <p:cNvSpPr/>
          <p:nvPr>
            <p:custDataLst>
              <p:tags r:id="rId4"/>
            </p:custDataLst>
          </p:nvPr>
        </p:nvSpPr>
        <p:spPr>
          <a:xfrm>
            <a:off x="-2540000" y="190500"/>
            <a:ext cx="0" cy="0"/>
          </a:xfrm>
          <a:prstGeom prst="rect">
            <a:avLst/>
          </a:prstGeom>
        </p:spPr>
        <p:style>
          <a:lnRef idx="2">
            <a:schemeClr val="accent2">
              <a:shade val="15000"/>
            </a:schemeClr>
          </a:lnRef>
          <a:fillRef idx="1">
            <a:schemeClr val="accent2"/>
          </a:fillRef>
          <a:effectRef idx="0">
            <a:schemeClr val="accent2"/>
          </a:effectRef>
          <a:fontRef idx="minor">
            <a:schemeClr val="lt1"/>
          </a:fontRef>
        </p:style>
        <p:txBody>
          <a:bodyPr rtlCol="0" anchor="ctr"/>
          <a:lstStyle>
            <a:defPPr>
              <a:defRPr lang="en-FI"/>
            </a:defPPr>
            <a:lvl1pPr marL="0" algn="l" defTabSz="1371600" rtl="0" eaLnBrk="1" latinLnBrk="0" hangingPunct="1">
              <a:defRPr sz="2700" kern="1200">
                <a:solidFill>
                  <a:schemeClr val="tx1"/>
                </a:solidFill>
                <a:latin typeface="+mn-lt"/>
                <a:ea typeface="+mn-ea"/>
                <a:cs typeface="+mn-cs"/>
              </a:defRPr>
            </a:lvl1pPr>
            <a:lvl2pPr marL="685800" algn="l" defTabSz="1371600" rtl="0" eaLnBrk="1" latinLnBrk="0" hangingPunct="1">
              <a:defRPr sz="2700" kern="1200">
                <a:solidFill>
                  <a:schemeClr val="tx1"/>
                </a:solidFill>
                <a:latin typeface="+mn-lt"/>
                <a:ea typeface="+mn-ea"/>
                <a:cs typeface="+mn-cs"/>
              </a:defRPr>
            </a:lvl2pPr>
            <a:lvl3pPr marL="1371600" algn="l" defTabSz="1371600" rtl="0" eaLnBrk="1" latinLnBrk="0" hangingPunct="1">
              <a:defRPr sz="2700" kern="1200">
                <a:solidFill>
                  <a:schemeClr val="tx1"/>
                </a:solidFill>
                <a:latin typeface="+mn-lt"/>
                <a:ea typeface="+mn-ea"/>
                <a:cs typeface="+mn-cs"/>
              </a:defRPr>
            </a:lvl3pPr>
            <a:lvl4pPr marL="2057400" algn="l" defTabSz="1371600" rtl="0" eaLnBrk="1" latinLnBrk="0" hangingPunct="1">
              <a:defRPr sz="2700" kern="1200">
                <a:solidFill>
                  <a:schemeClr val="tx1"/>
                </a:solidFill>
                <a:latin typeface="+mn-lt"/>
                <a:ea typeface="+mn-ea"/>
                <a:cs typeface="+mn-cs"/>
              </a:defRPr>
            </a:lvl4pPr>
            <a:lvl5pPr marL="2743200" algn="l" defTabSz="1371600" rtl="0" eaLnBrk="1" latinLnBrk="0" hangingPunct="1">
              <a:defRPr sz="2700" kern="1200">
                <a:solidFill>
                  <a:schemeClr val="tx1"/>
                </a:solidFill>
                <a:latin typeface="+mn-lt"/>
                <a:ea typeface="+mn-ea"/>
                <a:cs typeface="+mn-cs"/>
              </a:defRPr>
            </a:lvl5pPr>
            <a:lvl6pPr marL="3429000" algn="l" defTabSz="1371600" rtl="0" eaLnBrk="1" latinLnBrk="0" hangingPunct="1">
              <a:defRPr sz="2700" kern="1200">
                <a:solidFill>
                  <a:schemeClr val="tx1"/>
                </a:solidFill>
                <a:latin typeface="+mn-lt"/>
                <a:ea typeface="+mn-ea"/>
                <a:cs typeface="+mn-cs"/>
              </a:defRPr>
            </a:lvl6pPr>
            <a:lvl7pPr marL="4114800" algn="l" defTabSz="1371600" rtl="0" eaLnBrk="1" latinLnBrk="0" hangingPunct="1">
              <a:defRPr sz="2700" kern="1200">
                <a:solidFill>
                  <a:schemeClr val="tx1"/>
                </a:solidFill>
                <a:latin typeface="+mn-lt"/>
                <a:ea typeface="+mn-ea"/>
                <a:cs typeface="+mn-cs"/>
              </a:defRPr>
            </a:lvl7pPr>
            <a:lvl8pPr marL="4800600" algn="l" defTabSz="1371600" rtl="0" eaLnBrk="1" latinLnBrk="0" hangingPunct="1">
              <a:defRPr sz="2700" kern="1200">
                <a:solidFill>
                  <a:schemeClr val="tx1"/>
                </a:solidFill>
                <a:latin typeface="+mn-lt"/>
                <a:ea typeface="+mn-ea"/>
                <a:cs typeface="+mn-cs"/>
              </a:defRPr>
            </a:lvl8pPr>
            <a:lvl9pPr marL="5486400" algn="l" defTabSz="1371600" rtl="0" eaLnBrk="1" latinLnBrk="0" hangingPunct="1">
              <a:defRPr sz="2700" kern="1200">
                <a:solidFill>
                  <a:schemeClr val="tx1"/>
                </a:solidFill>
                <a:latin typeface="+mn-lt"/>
                <a:ea typeface="+mn-ea"/>
                <a:cs typeface="+mn-cs"/>
              </a:defRPr>
            </a:lvl9pPr>
          </a:lstStyle>
          <a:p>
            <a:pPr algn="ctr"/>
            <a:endParaRPr lang="en-FI" sz="4050"/>
          </a:p>
        </p:txBody>
      </p:sp>
      <p:sp>
        <p:nvSpPr>
          <p:cNvPr id="5" name="Rectangle 4">
            <a:extLst>
              <a:ext uri="{FF2B5EF4-FFF2-40B4-BE49-F238E27FC236}">
                <a16:creationId xmlns:a16="http://schemas.microsoft.com/office/drawing/2014/main" id="{98B97BF0-4D4C-481C-67BC-B5E1C2041849}"/>
              </a:ext>
              <a:ext uri="{C183D7F6-B498-43B3-948B-1728B52AA6E4}">
                <adec:decorative xmlns:adec="http://schemas.microsoft.com/office/drawing/2017/decorative" val="1"/>
              </a:ext>
            </a:extLst>
          </p:cNvPr>
          <p:cNvSpPr/>
          <p:nvPr>
            <p:custDataLst>
              <p:tags r:id="rId5"/>
            </p:custDataLst>
          </p:nvPr>
        </p:nvSpPr>
        <p:spPr>
          <a:xfrm>
            <a:off x="-2540000" y="381000"/>
            <a:ext cx="0" cy="0"/>
          </a:xfrm>
          <a:prstGeom prst="rect">
            <a:avLst/>
          </a:prstGeom>
        </p:spPr>
        <p:style>
          <a:lnRef idx="2">
            <a:schemeClr val="accent3">
              <a:shade val="15000"/>
            </a:schemeClr>
          </a:lnRef>
          <a:fillRef idx="1">
            <a:schemeClr val="accent3"/>
          </a:fillRef>
          <a:effectRef idx="0">
            <a:schemeClr val="accent3"/>
          </a:effectRef>
          <a:fontRef idx="minor">
            <a:schemeClr val="lt1"/>
          </a:fontRef>
        </p:style>
        <p:txBody>
          <a:bodyPr rtlCol="0" anchor="ctr"/>
          <a:lstStyle>
            <a:defPPr>
              <a:defRPr lang="en-FI"/>
            </a:defPPr>
            <a:lvl1pPr marL="0" algn="l" defTabSz="1371600" rtl="0" eaLnBrk="1" latinLnBrk="0" hangingPunct="1">
              <a:defRPr sz="2700" kern="1200">
                <a:solidFill>
                  <a:schemeClr val="tx1"/>
                </a:solidFill>
                <a:latin typeface="+mn-lt"/>
                <a:ea typeface="+mn-ea"/>
                <a:cs typeface="+mn-cs"/>
              </a:defRPr>
            </a:lvl1pPr>
            <a:lvl2pPr marL="685800" algn="l" defTabSz="1371600" rtl="0" eaLnBrk="1" latinLnBrk="0" hangingPunct="1">
              <a:defRPr sz="2700" kern="1200">
                <a:solidFill>
                  <a:schemeClr val="tx1"/>
                </a:solidFill>
                <a:latin typeface="+mn-lt"/>
                <a:ea typeface="+mn-ea"/>
                <a:cs typeface="+mn-cs"/>
              </a:defRPr>
            </a:lvl2pPr>
            <a:lvl3pPr marL="1371600" algn="l" defTabSz="1371600" rtl="0" eaLnBrk="1" latinLnBrk="0" hangingPunct="1">
              <a:defRPr sz="2700" kern="1200">
                <a:solidFill>
                  <a:schemeClr val="tx1"/>
                </a:solidFill>
                <a:latin typeface="+mn-lt"/>
                <a:ea typeface="+mn-ea"/>
                <a:cs typeface="+mn-cs"/>
              </a:defRPr>
            </a:lvl3pPr>
            <a:lvl4pPr marL="2057400" algn="l" defTabSz="1371600" rtl="0" eaLnBrk="1" latinLnBrk="0" hangingPunct="1">
              <a:defRPr sz="2700" kern="1200">
                <a:solidFill>
                  <a:schemeClr val="tx1"/>
                </a:solidFill>
                <a:latin typeface="+mn-lt"/>
                <a:ea typeface="+mn-ea"/>
                <a:cs typeface="+mn-cs"/>
              </a:defRPr>
            </a:lvl4pPr>
            <a:lvl5pPr marL="2743200" algn="l" defTabSz="1371600" rtl="0" eaLnBrk="1" latinLnBrk="0" hangingPunct="1">
              <a:defRPr sz="2700" kern="1200">
                <a:solidFill>
                  <a:schemeClr val="tx1"/>
                </a:solidFill>
                <a:latin typeface="+mn-lt"/>
                <a:ea typeface="+mn-ea"/>
                <a:cs typeface="+mn-cs"/>
              </a:defRPr>
            </a:lvl5pPr>
            <a:lvl6pPr marL="3429000" algn="l" defTabSz="1371600" rtl="0" eaLnBrk="1" latinLnBrk="0" hangingPunct="1">
              <a:defRPr sz="2700" kern="1200">
                <a:solidFill>
                  <a:schemeClr val="tx1"/>
                </a:solidFill>
                <a:latin typeface="+mn-lt"/>
                <a:ea typeface="+mn-ea"/>
                <a:cs typeface="+mn-cs"/>
              </a:defRPr>
            </a:lvl6pPr>
            <a:lvl7pPr marL="4114800" algn="l" defTabSz="1371600" rtl="0" eaLnBrk="1" latinLnBrk="0" hangingPunct="1">
              <a:defRPr sz="2700" kern="1200">
                <a:solidFill>
                  <a:schemeClr val="tx1"/>
                </a:solidFill>
                <a:latin typeface="+mn-lt"/>
                <a:ea typeface="+mn-ea"/>
                <a:cs typeface="+mn-cs"/>
              </a:defRPr>
            </a:lvl7pPr>
            <a:lvl8pPr marL="4800600" algn="l" defTabSz="1371600" rtl="0" eaLnBrk="1" latinLnBrk="0" hangingPunct="1">
              <a:defRPr sz="2700" kern="1200">
                <a:solidFill>
                  <a:schemeClr val="tx1"/>
                </a:solidFill>
                <a:latin typeface="+mn-lt"/>
                <a:ea typeface="+mn-ea"/>
                <a:cs typeface="+mn-cs"/>
              </a:defRPr>
            </a:lvl8pPr>
            <a:lvl9pPr marL="5486400" algn="l" defTabSz="1371600" rtl="0" eaLnBrk="1" latinLnBrk="0" hangingPunct="1">
              <a:defRPr sz="2700" kern="1200">
                <a:solidFill>
                  <a:schemeClr val="tx1"/>
                </a:solidFill>
                <a:latin typeface="+mn-lt"/>
                <a:ea typeface="+mn-ea"/>
                <a:cs typeface="+mn-cs"/>
              </a:defRPr>
            </a:lvl9pPr>
          </a:lstStyle>
          <a:p>
            <a:pPr algn="ctr"/>
            <a:endParaRPr lang="en-FI" sz="4050"/>
          </a:p>
        </p:txBody>
      </p:sp>
      <p:sp>
        <p:nvSpPr>
          <p:cNvPr id="6" name="Rectangle 5">
            <a:extLst>
              <a:ext uri="{FF2B5EF4-FFF2-40B4-BE49-F238E27FC236}">
                <a16:creationId xmlns:a16="http://schemas.microsoft.com/office/drawing/2014/main" id="{6D7F7CD5-3FCD-C7F7-C116-CBEA49170231}"/>
              </a:ext>
              <a:ext uri="{C183D7F6-B498-43B3-948B-1728B52AA6E4}">
                <adec:decorative xmlns:adec="http://schemas.microsoft.com/office/drawing/2017/decorative" val="1"/>
              </a:ext>
            </a:extLst>
          </p:cNvPr>
          <p:cNvSpPr/>
          <p:nvPr>
            <p:custDataLst>
              <p:tags r:id="rId6"/>
            </p:custDataLst>
          </p:nvPr>
        </p:nvSpPr>
        <p:spPr>
          <a:xfrm>
            <a:off x="-2540000" y="0"/>
            <a:ext cx="0" cy="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FI"/>
            </a:defPPr>
            <a:lvl1pPr marL="0" algn="l" defTabSz="1371600" rtl="0" eaLnBrk="1" latinLnBrk="0" hangingPunct="1">
              <a:defRPr sz="2700" kern="1200">
                <a:solidFill>
                  <a:schemeClr val="tx1"/>
                </a:solidFill>
                <a:latin typeface="+mn-lt"/>
                <a:ea typeface="+mn-ea"/>
                <a:cs typeface="+mn-cs"/>
              </a:defRPr>
            </a:lvl1pPr>
            <a:lvl2pPr marL="685800" algn="l" defTabSz="1371600" rtl="0" eaLnBrk="1" latinLnBrk="0" hangingPunct="1">
              <a:defRPr sz="2700" kern="1200">
                <a:solidFill>
                  <a:schemeClr val="tx1"/>
                </a:solidFill>
                <a:latin typeface="+mn-lt"/>
                <a:ea typeface="+mn-ea"/>
                <a:cs typeface="+mn-cs"/>
              </a:defRPr>
            </a:lvl2pPr>
            <a:lvl3pPr marL="1371600" algn="l" defTabSz="1371600" rtl="0" eaLnBrk="1" latinLnBrk="0" hangingPunct="1">
              <a:defRPr sz="2700" kern="1200">
                <a:solidFill>
                  <a:schemeClr val="tx1"/>
                </a:solidFill>
                <a:latin typeface="+mn-lt"/>
                <a:ea typeface="+mn-ea"/>
                <a:cs typeface="+mn-cs"/>
              </a:defRPr>
            </a:lvl3pPr>
            <a:lvl4pPr marL="2057400" algn="l" defTabSz="1371600" rtl="0" eaLnBrk="1" latinLnBrk="0" hangingPunct="1">
              <a:defRPr sz="2700" kern="1200">
                <a:solidFill>
                  <a:schemeClr val="tx1"/>
                </a:solidFill>
                <a:latin typeface="+mn-lt"/>
                <a:ea typeface="+mn-ea"/>
                <a:cs typeface="+mn-cs"/>
              </a:defRPr>
            </a:lvl4pPr>
            <a:lvl5pPr marL="2743200" algn="l" defTabSz="1371600" rtl="0" eaLnBrk="1" latinLnBrk="0" hangingPunct="1">
              <a:defRPr sz="2700" kern="1200">
                <a:solidFill>
                  <a:schemeClr val="tx1"/>
                </a:solidFill>
                <a:latin typeface="+mn-lt"/>
                <a:ea typeface="+mn-ea"/>
                <a:cs typeface="+mn-cs"/>
              </a:defRPr>
            </a:lvl5pPr>
            <a:lvl6pPr marL="3429000" algn="l" defTabSz="1371600" rtl="0" eaLnBrk="1" latinLnBrk="0" hangingPunct="1">
              <a:defRPr sz="2700" kern="1200">
                <a:solidFill>
                  <a:schemeClr val="tx1"/>
                </a:solidFill>
                <a:latin typeface="+mn-lt"/>
                <a:ea typeface="+mn-ea"/>
                <a:cs typeface="+mn-cs"/>
              </a:defRPr>
            </a:lvl6pPr>
            <a:lvl7pPr marL="4114800" algn="l" defTabSz="1371600" rtl="0" eaLnBrk="1" latinLnBrk="0" hangingPunct="1">
              <a:defRPr sz="2700" kern="1200">
                <a:solidFill>
                  <a:schemeClr val="tx1"/>
                </a:solidFill>
                <a:latin typeface="+mn-lt"/>
                <a:ea typeface="+mn-ea"/>
                <a:cs typeface="+mn-cs"/>
              </a:defRPr>
            </a:lvl7pPr>
            <a:lvl8pPr marL="4800600" algn="l" defTabSz="1371600" rtl="0" eaLnBrk="1" latinLnBrk="0" hangingPunct="1">
              <a:defRPr sz="2700" kern="1200">
                <a:solidFill>
                  <a:schemeClr val="tx1"/>
                </a:solidFill>
                <a:latin typeface="+mn-lt"/>
                <a:ea typeface="+mn-ea"/>
                <a:cs typeface="+mn-cs"/>
              </a:defRPr>
            </a:lvl8pPr>
            <a:lvl9pPr marL="5486400" algn="l" defTabSz="1371600" rtl="0" eaLnBrk="1" latinLnBrk="0" hangingPunct="1">
              <a:defRPr sz="2700" kern="1200">
                <a:solidFill>
                  <a:schemeClr val="tx1"/>
                </a:solidFill>
                <a:latin typeface="+mn-lt"/>
                <a:ea typeface="+mn-ea"/>
                <a:cs typeface="+mn-cs"/>
              </a:defRPr>
            </a:lvl9pPr>
          </a:lstStyle>
          <a:p>
            <a:pPr algn="ctr"/>
            <a:endParaRPr lang="en-FI" sz="4050"/>
          </a:p>
        </p:txBody>
      </p:sp>
      <p:sp>
        <p:nvSpPr>
          <p:cNvPr id="7" name="Rectangle 6">
            <a:extLst>
              <a:ext uri="{FF2B5EF4-FFF2-40B4-BE49-F238E27FC236}">
                <a16:creationId xmlns:a16="http://schemas.microsoft.com/office/drawing/2014/main" id="{0B62CD57-B2E9-F4BD-279D-974AA1F84153}"/>
              </a:ext>
              <a:ext uri="{C183D7F6-B498-43B3-948B-1728B52AA6E4}">
                <adec:decorative xmlns:adec="http://schemas.microsoft.com/office/drawing/2017/decorative" val="1"/>
              </a:ext>
            </a:extLst>
          </p:cNvPr>
          <p:cNvSpPr/>
          <p:nvPr>
            <p:custDataLst>
              <p:tags r:id="rId7"/>
            </p:custDataLst>
          </p:nvPr>
        </p:nvSpPr>
        <p:spPr>
          <a:xfrm>
            <a:off x="-2540000" y="571500"/>
            <a:ext cx="0" cy="0"/>
          </a:xfrm>
          <a:prstGeom prst="rect">
            <a:avLst/>
          </a:prstGeom>
        </p:spPr>
        <p:style>
          <a:lnRef idx="2">
            <a:schemeClr val="accent4">
              <a:shade val="15000"/>
            </a:schemeClr>
          </a:lnRef>
          <a:fillRef idx="1">
            <a:schemeClr val="accent4"/>
          </a:fillRef>
          <a:effectRef idx="0">
            <a:schemeClr val="accent4"/>
          </a:effectRef>
          <a:fontRef idx="minor">
            <a:schemeClr val="lt1"/>
          </a:fontRef>
        </p:style>
        <p:txBody>
          <a:bodyPr rtlCol="0" anchor="ctr"/>
          <a:lstStyle>
            <a:defPPr>
              <a:defRPr lang="en-FI"/>
            </a:defPPr>
            <a:lvl1pPr marL="0" algn="l" defTabSz="1371600" rtl="0" eaLnBrk="1" latinLnBrk="0" hangingPunct="1">
              <a:defRPr sz="2700" kern="1200">
                <a:solidFill>
                  <a:schemeClr val="tx1"/>
                </a:solidFill>
                <a:latin typeface="+mn-lt"/>
                <a:ea typeface="+mn-ea"/>
                <a:cs typeface="+mn-cs"/>
              </a:defRPr>
            </a:lvl1pPr>
            <a:lvl2pPr marL="685800" algn="l" defTabSz="1371600" rtl="0" eaLnBrk="1" latinLnBrk="0" hangingPunct="1">
              <a:defRPr sz="2700" kern="1200">
                <a:solidFill>
                  <a:schemeClr val="tx1"/>
                </a:solidFill>
                <a:latin typeface="+mn-lt"/>
                <a:ea typeface="+mn-ea"/>
                <a:cs typeface="+mn-cs"/>
              </a:defRPr>
            </a:lvl2pPr>
            <a:lvl3pPr marL="1371600" algn="l" defTabSz="1371600" rtl="0" eaLnBrk="1" latinLnBrk="0" hangingPunct="1">
              <a:defRPr sz="2700" kern="1200">
                <a:solidFill>
                  <a:schemeClr val="tx1"/>
                </a:solidFill>
                <a:latin typeface="+mn-lt"/>
                <a:ea typeface="+mn-ea"/>
                <a:cs typeface="+mn-cs"/>
              </a:defRPr>
            </a:lvl3pPr>
            <a:lvl4pPr marL="2057400" algn="l" defTabSz="1371600" rtl="0" eaLnBrk="1" latinLnBrk="0" hangingPunct="1">
              <a:defRPr sz="2700" kern="1200">
                <a:solidFill>
                  <a:schemeClr val="tx1"/>
                </a:solidFill>
                <a:latin typeface="+mn-lt"/>
                <a:ea typeface="+mn-ea"/>
                <a:cs typeface="+mn-cs"/>
              </a:defRPr>
            </a:lvl4pPr>
            <a:lvl5pPr marL="2743200" algn="l" defTabSz="1371600" rtl="0" eaLnBrk="1" latinLnBrk="0" hangingPunct="1">
              <a:defRPr sz="2700" kern="1200">
                <a:solidFill>
                  <a:schemeClr val="tx1"/>
                </a:solidFill>
                <a:latin typeface="+mn-lt"/>
                <a:ea typeface="+mn-ea"/>
                <a:cs typeface="+mn-cs"/>
              </a:defRPr>
            </a:lvl5pPr>
            <a:lvl6pPr marL="3429000" algn="l" defTabSz="1371600" rtl="0" eaLnBrk="1" latinLnBrk="0" hangingPunct="1">
              <a:defRPr sz="2700" kern="1200">
                <a:solidFill>
                  <a:schemeClr val="tx1"/>
                </a:solidFill>
                <a:latin typeface="+mn-lt"/>
                <a:ea typeface="+mn-ea"/>
                <a:cs typeface="+mn-cs"/>
              </a:defRPr>
            </a:lvl6pPr>
            <a:lvl7pPr marL="4114800" algn="l" defTabSz="1371600" rtl="0" eaLnBrk="1" latinLnBrk="0" hangingPunct="1">
              <a:defRPr sz="2700" kern="1200">
                <a:solidFill>
                  <a:schemeClr val="tx1"/>
                </a:solidFill>
                <a:latin typeface="+mn-lt"/>
                <a:ea typeface="+mn-ea"/>
                <a:cs typeface="+mn-cs"/>
              </a:defRPr>
            </a:lvl7pPr>
            <a:lvl8pPr marL="4800600" algn="l" defTabSz="1371600" rtl="0" eaLnBrk="1" latinLnBrk="0" hangingPunct="1">
              <a:defRPr sz="2700" kern="1200">
                <a:solidFill>
                  <a:schemeClr val="tx1"/>
                </a:solidFill>
                <a:latin typeface="+mn-lt"/>
                <a:ea typeface="+mn-ea"/>
                <a:cs typeface="+mn-cs"/>
              </a:defRPr>
            </a:lvl8pPr>
            <a:lvl9pPr marL="5486400" algn="l" defTabSz="1371600" rtl="0" eaLnBrk="1" latinLnBrk="0" hangingPunct="1">
              <a:defRPr sz="2700" kern="1200">
                <a:solidFill>
                  <a:schemeClr val="tx1"/>
                </a:solidFill>
                <a:latin typeface="+mn-lt"/>
                <a:ea typeface="+mn-ea"/>
                <a:cs typeface="+mn-cs"/>
              </a:defRPr>
            </a:lvl9pPr>
          </a:lstStyle>
          <a:p>
            <a:pPr algn="ctr"/>
            <a:endParaRPr lang="en-FI" sz="4050"/>
          </a:p>
        </p:txBody>
      </p:sp>
      <p:sp>
        <p:nvSpPr>
          <p:cNvPr id="8" name="Rectangle 7">
            <a:extLst>
              <a:ext uri="{FF2B5EF4-FFF2-40B4-BE49-F238E27FC236}">
                <a16:creationId xmlns:a16="http://schemas.microsoft.com/office/drawing/2014/main" id="{0E70DA46-7AE2-44B7-7C46-36BE5904F3BD}"/>
              </a:ext>
              <a:ext uri="{C183D7F6-B498-43B3-948B-1728B52AA6E4}">
                <adec:decorative xmlns:adec="http://schemas.microsoft.com/office/drawing/2017/decorative" val="1"/>
              </a:ext>
            </a:extLst>
          </p:cNvPr>
          <p:cNvSpPr/>
          <p:nvPr>
            <p:custDataLst>
              <p:tags r:id="rId8"/>
            </p:custDataLst>
          </p:nvPr>
        </p:nvSpPr>
        <p:spPr>
          <a:xfrm>
            <a:off x="-2540000" y="762000"/>
            <a:ext cx="0" cy="0"/>
          </a:xfrm>
          <a:prstGeom prst="rect">
            <a:avLst/>
          </a:prstGeom>
        </p:spPr>
        <p:style>
          <a:lnRef idx="2">
            <a:schemeClr val="accent5">
              <a:shade val="15000"/>
            </a:schemeClr>
          </a:lnRef>
          <a:fillRef idx="1">
            <a:schemeClr val="accent5"/>
          </a:fillRef>
          <a:effectRef idx="0">
            <a:schemeClr val="accent5"/>
          </a:effectRef>
          <a:fontRef idx="minor">
            <a:schemeClr val="lt1"/>
          </a:fontRef>
        </p:style>
        <p:txBody>
          <a:bodyPr rtlCol="0" anchor="ctr"/>
          <a:lstStyle>
            <a:defPPr>
              <a:defRPr lang="en-FI"/>
            </a:defPPr>
            <a:lvl1pPr marL="0" algn="l" defTabSz="1371600" rtl="0" eaLnBrk="1" latinLnBrk="0" hangingPunct="1">
              <a:defRPr sz="2700" kern="1200">
                <a:solidFill>
                  <a:schemeClr val="tx1"/>
                </a:solidFill>
                <a:latin typeface="+mn-lt"/>
                <a:ea typeface="+mn-ea"/>
                <a:cs typeface="+mn-cs"/>
              </a:defRPr>
            </a:lvl1pPr>
            <a:lvl2pPr marL="685800" algn="l" defTabSz="1371600" rtl="0" eaLnBrk="1" latinLnBrk="0" hangingPunct="1">
              <a:defRPr sz="2700" kern="1200">
                <a:solidFill>
                  <a:schemeClr val="tx1"/>
                </a:solidFill>
                <a:latin typeface="+mn-lt"/>
                <a:ea typeface="+mn-ea"/>
                <a:cs typeface="+mn-cs"/>
              </a:defRPr>
            </a:lvl2pPr>
            <a:lvl3pPr marL="1371600" algn="l" defTabSz="1371600" rtl="0" eaLnBrk="1" latinLnBrk="0" hangingPunct="1">
              <a:defRPr sz="2700" kern="1200">
                <a:solidFill>
                  <a:schemeClr val="tx1"/>
                </a:solidFill>
                <a:latin typeface="+mn-lt"/>
                <a:ea typeface="+mn-ea"/>
                <a:cs typeface="+mn-cs"/>
              </a:defRPr>
            </a:lvl3pPr>
            <a:lvl4pPr marL="2057400" algn="l" defTabSz="1371600" rtl="0" eaLnBrk="1" latinLnBrk="0" hangingPunct="1">
              <a:defRPr sz="2700" kern="1200">
                <a:solidFill>
                  <a:schemeClr val="tx1"/>
                </a:solidFill>
                <a:latin typeface="+mn-lt"/>
                <a:ea typeface="+mn-ea"/>
                <a:cs typeface="+mn-cs"/>
              </a:defRPr>
            </a:lvl4pPr>
            <a:lvl5pPr marL="2743200" algn="l" defTabSz="1371600" rtl="0" eaLnBrk="1" latinLnBrk="0" hangingPunct="1">
              <a:defRPr sz="2700" kern="1200">
                <a:solidFill>
                  <a:schemeClr val="tx1"/>
                </a:solidFill>
                <a:latin typeface="+mn-lt"/>
                <a:ea typeface="+mn-ea"/>
                <a:cs typeface="+mn-cs"/>
              </a:defRPr>
            </a:lvl5pPr>
            <a:lvl6pPr marL="3429000" algn="l" defTabSz="1371600" rtl="0" eaLnBrk="1" latinLnBrk="0" hangingPunct="1">
              <a:defRPr sz="2700" kern="1200">
                <a:solidFill>
                  <a:schemeClr val="tx1"/>
                </a:solidFill>
                <a:latin typeface="+mn-lt"/>
                <a:ea typeface="+mn-ea"/>
                <a:cs typeface="+mn-cs"/>
              </a:defRPr>
            </a:lvl6pPr>
            <a:lvl7pPr marL="4114800" algn="l" defTabSz="1371600" rtl="0" eaLnBrk="1" latinLnBrk="0" hangingPunct="1">
              <a:defRPr sz="2700" kern="1200">
                <a:solidFill>
                  <a:schemeClr val="tx1"/>
                </a:solidFill>
                <a:latin typeface="+mn-lt"/>
                <a:ea typeface="+mn-ea"/>
                <a:cs typeface="+mn-cs"/>
              </a:defRPr>
            </a:lvl7pPr>
            <a:lvl8pPr marL="4800600" algn="l" defTabSz="1371600" rtl="0" eaLnBrk="1" latinLnBrk="0" hangingPunct="1">
              <a:defRPr sz="2700" kern="1200">
                <a:solidFill>
                  <a:schemeClr val="tx1"/>
                </a:solidFill>
                <a:latin typeface="+mn-lt"/>
                <a:ea typeface="+mn-ea"/>
                <a:cs typeface="+mn-cs"/>
              </a:defRPr>
            </a:lvl8pPr>
            <a:lvl9pPr marL="5486400" algn="l" defTabSz="1371600" rtl="0" eaLnBrk="1" latinLnBrk="0" hangingPunct="1">
              <a:defRPr sz="2700" kern="1200">
                <a:solidFill>
                  <a:schemeClr val="tx1"/>
                </a:solidFill>
                <a:latin typeface="+mn-lt"/>
                <a:ea typeface="+mn-ea"/>
                <a:cs typeface="+mn-cs"/>
              </a:defRPr>
            </a:lvl9pPr>
          </a:lstStyle>
          <a:p>
            <a:pPr algn="ctr"/>
            <a:endParaRPr lang="en-FI" sz="4050"/>
          </a:p>
        </p:txBody>
      </p:sp>
      <p:sp>
        <p:nvSpPr>
          <p:cNvPr id="9" name="Rectangle 8">
            <a:extLst>
              <a:ext uri="{FF2B5EF4-FFF2-40B4-BE49-F238E27FC236}">
                <a16:creationId xmlns:a16="http://schemas.microsoft.com/office/drawing/2014/main" id="{2FA965C6-2143-8D42-170D-2D8FFD20C58E}"/>
              </a:ext>
              <a:ext uri="{C183D7F6-B498-43B3-948B-1728B52AA6E4}">
                <adec:decorative xmlns:adec="http://schemas.microsoft.com/office/drawing/2017/decorative" val="1"/>
              </a:ext>
            </a:extLst>
          </p:cNvPr>
          <p:cNvSpPr/>
          <p:nvPr>
            <p:custDataLst>
              <p:tags r:id="rId9"/>
            </p:custDataLst>
          </p:nvPr>
        </p:nvSpPr>
        <p:spPr>
          <a:xfrm>
            <a:off x="-2540000" y="952500"/>
            <a:ext cx="0" cy="0"/>
          </a:xfrm>
          <a:prstGeom prst="rect">
            <a:avLst/>
          </a:prstGeom>
        </p:spPr>
        <p:style>
          <a:lnRef idx="2">
            <a:schemeClr val="accent6">
              <a:shade val="15000"/>
            </a:schemeClr>
          </a:lnRef>
          <a:fillRef idx="1">
            <a:schemeClr val="accent6"/>
          </a:fillRef>
          <a:effectRef idx="0">
            <a:schemeClr val="accent6"/>
          </a:effectRef>
          <a:fontRef idx="minor">
            <a:schemeClr val="lt1"/>
          </a:fontRef>
        </p:style>
        <p:txBody>
          <a:bodyPr rtlCol="0" anchor="ctr"/>
          <a:lstStyle>
            <a:defPPr>
              <a:defRPr lang="en-FI"/>
            </a:defPPr>
            <a:lvl1pPr marL="0" algn="l" defTabSz="1371600" rtl="0" eaLnBrk="1" latinLnBrk="0" hangingPunct="1">
              <a:defRPr sz="2700" kern="1200">
                <a:solidFill>
                  <a:schemeClr val="tx1"/>
                </a:solidFill>
                <a:latin typeface="+mn-lt"/>
                <a:ea typeface="+mn-ea"/>
                <a:cs typeface="+mn-cs"/>
              </a:defRPr>
            </a:lvl1pPr>
            <a:lvl2pPr marL="685800" algn="l" defTabSz="1371600" rtl="0" eaLnBrk="1" latinLnBrk="0" hangingPunct="1">
              <a:defRPr sz="2700" kern="1200">
                <a:solidFill>
                  <a:schemeClr val="tx1"/>
                </a:solidFill>
                <a:latin typeface="+mn-lt"/>
                <a:ea typeface="+mn-ea"/>
                <a:cs typeface="+mn-cs"/>
              </a:defRPr>
            </a:lvl2pPr>
            <a:lvl3pPr marL="1371600" algn="l" defTabSz="1371600" rtl="0" eaLnBrk="1" latinLnBrk="0" hangingPunct="1">
              <a:defRPr sz="2700" kern="1200">
                <a:solidFill>
                  <a:schemeClr val="tx1"/>
                </a:solidFill>
                <a:latin typeface="+mn-lt"/>
                <a:ea typeface="+mn-ea"/>
                <a:cs typeface="+mn-cs"/>
              </a:defRPr>
            </a:lvl3pPr>
            <a:lvl4pPr marL="2057400" algn="l" defTabSz="1371600" rtl="0" eaLnBrk="1" latinLnBrk="0" hangingPunct="1">
              <a:defRPr sz="2700" kern="1200">
                <a:solidFill>
                  <a:schemeClr val="tx1"/>
                </a:solidFill>
                <a:latin typeface="+mn-lt"/>
                <a:ea typeface="+mn-ea"/>
                <a:cs typeface="+mn-cs"/>
              </a:defRPr>
            </a:lvl4pPr>
            <a:lvl5pPr marL="2743200" algn="l" defTabSz="1371600" rtl="0" eaLnBrk="1" latinLnBrk="0" hangingPunct="1">
              <a:defRPr sz="2700" kern="1200">
                <a:solidFill>
                  <a:schemeClr val="tx1"/>
                </a:solidFill>
                <a:latin typeface="+mn-lt"/>
                <a:ea typeface="+mn-ea"/>
                <a:cs typeface="+mn-cs"/>
              </a:defRPr>
            </a:lvl5pPr>
            <a:lvl6pPr marL="3429000" algn="l" defTabSz="1371600" rtl="0" eaLnBrk="1" latinLnBrk="0" hangingPunct="1">
              <a:defRPr sz="2700" kern="1200">
                <a:solidFill>
                  <a:schemeClr val="tx1"/>
                </a:solidFill>
                <a:latin typeface="+mn-lt"/>
                <a:ea typeface="+mn-ea"/>
                <a:cs typeface="+mn-cs"/>
              </a:defRPr>
            </a:lvl6pPr>
            <a:lvl7pPr marL="4114800" algn="l" defTabSz="1371600" rtl="0" eaLnBrk="1" latinLnBrk="0" hangingPunct="1">
              <a:defRPr sz="2700" kern="1200">
                <a:solidFill>
                  <a:schemeClr val="tx1"/>
                </a:solidFill>
                <a:latin typeface="+mn-lt"/>
                <a:ea typeface="+mn-ea"/>
                <a:cs typeface="+mn-cs"/>
              </a:defRPr>
            </a:lvl7pPr>
            <a:lvl8pPr marL="4800600" algn="l" defTabSz="1371600" rtl="0" eaLnBrk="1" latinLnBrk="0" hangingPunct="1">
              <a:defRPr sz="2700" kern="1200">
                <a:solidFill>
                  <a:schemeClr val="tx1"/>
                </a:solidFill>
                <a:latin typeface="+mn-lt"/>
                <a:ea typeface="+mn-ea"/>
                <a:cs typeface="+mn-cs"/>
              </a:defRPr>
            </a:lvl8pPr>
            <a:lvl9pPr marL="5486400" algn="l" defTabSz="1371600" rtl="0" eaLnBrk="1" latinLnBrk="0" hangingPunct="1">
              <a:defRPr sz="2700" kern="1200">
                <a:solidFill>
                  <a:schemeClr val="tx1"/>
                </a:solidFill>
                <a:latin typeface="+mn-lt"/>
                <a:ea typeface="+mn-ea"/>
                <a:cs typeface="+mn-cs"/>
              </a:defRPr>
            </a:lvl9pPr>
          </a:lstStyle>
          <a:p>
            <a:pPr algn="ctr"/>
            <a:endParaRPr lang="en-FI" sz="4050"/>
          </a:p>
        </p:txBody>
      </p:sp>
      <p:sp>
        <p:nvSpPr>
          <p:cNvPr id="10" name="Rounded Rectangle 9">
            <a:extLst>
              <a:ext uri="{FF2B5EF4-FFF2-40B4-BE49-F238E27FC236}">
                <a16:creationId xmlns:a16="http://schemas.microsoft.com/office/drawing/2014/main" id="{C70CE7A3-7D1C-44CB-8CD6-86355244F600}"/>
              </a:ext>
            </a:extLst>
          </p:cNvPr>
          <p:cNvSpPr/>
          <p:nvPr>
            <p:custDataLst>
              <p:tags r:id="rId10"/>
            </p:custDataLst>
          </p:nvPr>
        </p:nvSpPr>
        <p:spPr>
          <a:xfrm>
            <a:off x="63500" y="63500"/>
            <a:ext cx="2032000" cy="3810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lIns="0" tIns="0" rIns="0" bIns="0" rtlCol="0" anchor="ctr" anchorCtr="1"/>
          <a:lstStyle/>
          <a:p>
            <a:pPr algn="l"/>
            <a:r>
              <a:rPr lang="en-GB"/>
              <a:t>8</a:t>
            </a:r>
          </a:p>
        </p:txBody>
      </p:sp>
      <p:sp>
        <p:nvSpPr>
          <p:cNvPr id="11" name="Rounded Rectangle 10">
            <a:extLst>
              <a:ext uri="{FF2B5EF4-FFF2-40B4-BE49-F238E27FC236}">
                <a16:creationId xmlns:a16="http://schemas.microsoft.com/office/drawing/2014/main" id="{75512F46-65EC-4853-8D8B-3AEF9BF201BF}"/>
              </a:ext>
              <a:ext uri="{C183D7F6-B498-43B3-948B-1728B52AA6E4}">
                <adec:decorative xmlns:adec="http://schemas.microsoft.com/office/drawing/2017/decorative" val="1"/>
              </a:ext>
            </a:extLst>
          </p:cNvPr>
          <p:cNvSpPr/>
          <p:nvPr>
            <p:custDataLst>
              <p:tags r:id="rId11"/>
            </p:custDataLst>
          </p:nvPr>
        </p:nvSpPr>
        <p:spPr>
          <a:xfrm>
            <a:off x="16192500" y="63500"/>
            <a:ext cx="2032000" cy="3810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lIns="0" tIns="0" rIns="0" bIns="0" rtlCol="0" anchor="ctr" anchorCtr="1"/>
          <a:lstStyle/>
          <a:p>
            <a:pPr algn="l"/>
            <a:r>
              <a:rPr lang="en-GB"/>
              <a:t>Preparing Results</a:t>
            </a:r>
          </a:p>
        </p:txBody>
      </p:sp>
      <p:sp>
        <p:nvSpPr>
          <p:cNvPr id="12" name="Snip Same Side Corner Rectangle 11">
            <a:extLst>
              <a:ext uri="{FF2B5EF4-FFF2-40B4-BE49-F238E27FC236}">
                <a16:creationId xmlns:a16="http://schemas.microsoft.com/office/drawing/2014/main" id="{95BD07AC-B18A-4F98-8068-E5AF82F4BC1E}"/>
              </a:ext>
              <a:ext uri="{C183D7F6-B498-43B3-948B-1728B52AA6E4}">
                <adec:decorative xmlns:adec="http://schemas.microsoft.com/office/drawing/2017/decorative" val="1"/>
              </a:ext>
            </a:extLst>
          </p:cNvPr>
          <p:cNvSpPr/>
          <p:nvPr>
            <p:custDataLst>
              <p:tags r:id="rId12"/>
            </p:custDataLst>
          </p:nvPr>
        </p:nvSpPr>
        <p:spPr>
          <a:xfrm>
            <a:off x="165100" y="254000"/>
            <a:ext cx="177800" cy="127000"/>
          </a:xfrm>
          <a:prstGeom prst="snip2SameRect">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3" name="Oval 12">
            <a:extLst>
              <a:ext uri="{FF2B5EF4-FFF2-40B4-BE49-F238E27FC236}">
                <a16:creationId xmlns:a16="http://schemas.microsoft.com/office/drawing/2014/main" id="{23FC4CEE-D18D-498E-9BE9-C7D766ED33E1}"/>
              </a:ext>
              <a:ext uri="{C183D7F6-B498-43B3-948B-1728B52AA6E4}">
                <adec:decorative xmlns:adec="http://schemas.microsoft.com/office/drawing/2017/decorative" val="1"/>
              </a:ext>
            </a:extLst>
          </p:cNvPr>
          <p:cNvSpPr/>
          <p:nvPr>
            <p:custDataLst>
              <p:tags r:id="rId13"/>
            </p:custDataLst>
          </p:nvPr>
        </p:nvSpPr>
        <p:spPr>
          <a:xfrm>
            <a:off x="190500" y="127000"/>
            <a:ext cx="127000" cy="127000"/>
          </a:xfrm>
          <a:prstGeom prst="ellipse">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4" name="TextBox 13">
            <a:extLst>
              <a:ext uri="{FF2B5EF4-FFF2-40B4-BE49-F238E27FC236}">
                <a16:creationId xmlns:a16="http://schemas.microsoft.com/office/drawing/2014/main" id="{2BE2A141-D889-4E31-8E29-679F4726E718}"/>
              </a:ext>
            </a:extLst>
          </p:cNvPr>
          <p:cNvSpPr txBox="1"/>
          <p:nvPr>
            <p:custDataLst>
              <p:tags r:id="rId14"/>
            </p:custDataLst>
          </p:nvPr>
        </p:nvSpPr>
        <p:spPr>
          <a:xfrm>
            <a:off x="5143500" y="88900"/>
            <a:ext cx="2413000" cy="381000"/>
          </a:xfrm>
          <a:prstGeom prst="rect">
            <a:avLst/>
          </a:prstGeom>
          <a:noFill/>
        </p:spPr>
        <p:txBody>
          <a:bodyPr vertOverflow="overflow" vert="horz" wrap="square" rtlCol="0" anchor="t">
            <a:spAutoFit/>
          </a:bodyPr>
          <a:lstStyle/>
          <a:p>
            <a:pPr algn="l"/>
            <a:r>
              <a:rPr lang="en-GB"/>
              <a:t>Join at: </a:t>
            </a:r>
            <a:r>
              <a:rPr lang="en-GB" b="1"/>
              <a:t>vevox.app</a:t>
            </a:r>
            <a:endParaRPr lang="en-GB"/>
          </a:p>
        </p:txBody>
      </p:sp>
      <p:sp>
        <p:nvSpPr>
          <p:cNvPr id="15" name="TextBox 14">
            <a:extLst>
              <a:ext uri="{FF2B5EF4-FFF2-40B4-BE49-F238E27FC236}">
                <a16:creationId xmlns:a16="http://schemas.microsoft.com/office/drawing/2014/main" id="{BAE740E4-B060-4B25-B059-7001370FD1DB}"/>
              </a:ext>
            </a:extLst>
          </p:cNvPr>
          <p:cNvSpPr txBox="1"/>
          <p:nvPr>
            <p:custDataLst>
              <p:tags r:id="rId15"/>
            </p:custDataLst>
          </p:nvPr>
        </p:nvSpPr>
        <p:spPr>
          <a:xfrm>
            <a:off x="9525000" y="101600"/>
            <a:ext cx="2413000" cy="381000"/>
          </a:xfrm>
          <a:prstGeom prst="rect">
            <a:avLst/>
          </a:prstGeom>
          <a:noFill/>
        </p:spPr>
        <p:txBody>
          <a:bodyPr vertOverflow="overflow" vert="horz" wrap="square" rtlCol="0" anchor="t">
            <a:spAutoFit/>
          </a:bodyPr>
          <a:lstStyle/>
          <a:p>
            <a:pPr algn="l"/>
            <a:r>
              <a:rPr lang="en-GB"/>
              <a:t>ID: </a:t>
            </a:r>
            <a:r>
              <a:rPr lang="en-GB" b="1"/>
              <a:t>191-103-594</a:t>
            </a:r>
            <a:endParaRPr lang="en-GB"/>
          </a:p>
        </p:txBody>
      </p:sp>
      <p:sp>
        <p:nvSpPr>
          <p:cNvPr id="16" name="Rectangle 15">
            <a:extLst>
              <a:ext uri="{FF2B5EF4-FFF2-40B4-BE49-F238E27FC236}">
                <a16:creationId xmlns:a16="http://schemas.microsoft.com/office/drawing/2014/main" id="{7EAA9397-C43B-4022-BA38-748D263485D8}"/>
              </a:ext>
              <a:ext uri="{C183D7F6-B498-43B3-948B-1728B52AA6E4}">
                <adec:decorative xmlns:adec="http://schemas.microsoft.com/office/drawing/2017/decorative" val="1"/>
              </a:ext>
            </a:extLst>
          </p:cNvPr>
          <p:cNvSpPr/>
          <p:nvPr>
            <p:custDataLst>
              <p:tags r:id="rId16"/>
            </p:custDataLst>
          </p:nvPr>
        </p:nvSpPr>
        <p:spPr>
          <a:xfrm>
            <a:off x="1257300" y="2697480"/>
            <a:ext cx="15773400" cy="6644640"/>
          </a:xfrm>
          <a:prstGeom prst="rect">
            <a:avLst/>
          </a:prstGeom>
          <a:solidFill>
            <a:srgbClr val="4F81BD">
              <a:alpha val="0"/>
            </a:srgbClr>
          </a:solidFill>
          <a:ln w="12700" cap="flat" cmpd="sng" algn="ctr">
            <a:noFill/>
            <a:prstDash val="dash"/>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 name="Rectangle 16">
            <a:extLst>
              <a:ext uri="{FF2B5EF4-FFF2-40B4-BE49-F238E27FC236}">
                <a16:creationId xmlns:a16="http://schemas.microsoft.com/office/drawing/2014/main" id="{7B4B3472-F4E9-435B-AB74-89A4D65433D3}"/>
              </a:ext>
              <a:ext uri="{C183D7F6-B498-43B3-948B-1728B52AA6E4}">
                <adec:decorative xmlns:adec="http://schemas.microsoft.com/office/drawing/2017/decorative" val="1"/>
              </a:ext>
            </a:extLst>
          </p:cNvPr>
          <p:cNvSpPr/>
          <p:nvPr>
            <p:custDataLst>
              <p:tags r:id="rId17"/>
            </p:custDataLst>
          </p:nvPr>
        </p:nvSpPr>
        <p:spPr>
          <a:xfrm>
            <a:off x="0" y="8572500"/>
            <a:ext cx="18288000" cy="1905000"/>
          </a:xfrm>
          <a:prstGeom prst="rect">
            <a:avLst/>
          </a:prstGeom>
          <a:solidFill>
            <a:srgbClr val="666666">
              <a:alpha val="40000"/>
              <a:alpha val="40000"/>
              <a:alpha val="40000"/>
              <a:alpha val="40000"/>
              <a:alpha val="40000"/>
              <a:alpha val="0"/>
              <a:alpha val="0"/>
              <a:alpha val="0"/>
              <a:alpha val="0"/>
              <a:alpha val="0"/>
              <a:alpha val="40000"/>
              <a:alpha val="0"/>
              <a:alpha val="40000"/>
              <a:alpha val="0"/>
              <a:alpha val="40000"/>
              <a:alpha val="0"/>
              <a:alpha val="40000"/>
            </a:srgbClr>
          </a:solidFill>
          <a:ln w="12700" cap="flat" cmpd="sng" algn="ctr">
            <a:solidFill>
              <a:srgbClr val="808080">
                <a:alpha val="40000"/>
                <a:alpha val="40000"/>
                <a:alpha val="40000"/>
                <a:alpha val="40000"/>
                <a:alpha val="40000"/>
                <a:alpha val="0"/>
                <a:alpha val="0"/>
                <a:alpha val="0"/>
                <a:alpha val="0"/>
                <a:alpha val="0"/>
                <a:alpha val="40000"/>
                <a:alpha val="0"/>
                <a:alpha val="40000"/>
                <a:alpha val="0"/>
                <a:alpha val="40000"/>
                <a:alpha val="0"/>
                <a:alpha val="40000"/>
              </a:srgbClr>
            </a:solidFill>
            <a:prstDash val="dash"/>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1"/>
          <a:lstStyle/>
          <a:p>
            <a:pPr algn="l"/>
            <a:r>
              <a:rPr lang="en-GB" sz="8000">
                <a:solidFill>
                  <a:srgbClr val="FFFFFF"/>
                </a:solidFill>
              </a:rPr>
              <a:t>RESULTS SLIDE</a:t>
            </a:r>
          </a:p>
        </p:txBody>
      </p:sp>
      <p:sp>
        <p:nvSpPr>
          <p:cNvPr id="46" name="TextBox 45">
            <a:extLst>
              <a:ext uri="{FF2B5EF4-FFF2-40B4-BE49-F238E27FC236}">
                <a16:creationId xmlns:a16="http://schemas.microsoft.com/office/drawing/2014/main" id="{8B0D61E6-A1BE-4FC3-9AF9-FF3818A5B0E6}"/>
              </a:ext>
            </a:extLst>
          </p:cNvPr>
          <p:cNvSpPr txBox="1"/>
          <p:nvPr>
            <p:custDataLst>
              <p:tags r:id="rId18"/>
            </p:custDataLst>
          </p:nvPr>
        </p:nvSpPr>
        <p:spPr>
          <a:xfrm>
            <a:off x="6045200" y="3721100"/>
            <a:ext cx="11861800" cy="4191000"/>
          </a:xfrm>
          <a:prstGeom prst="rect">
            <a:avLst/>
          </a:prstGeom>
          <a:noFill/>
        </p:spPr>
        <p:txBody>
          <a:bodyPr vertOverflow="overflow" vert="horz" wrap="square" lIns="0" tIns="0" rIns="0" bIns="0" rtlCol="0" anchor="t">
            <a:spAutoFit/>
          </a:bodyPr>
          <a:lstStyle/>
          <a:p>
            <a:pPr algn="l"/>
            <a:r>
              <a:rPr lang="en-GB" sz="16000">
                <a:solidFill>
                  <a:srgbClr val="4F81BD"/>
                </a:solidFill>
                <a:latin typeface="Calibri"/>
                <a:cs typeface="Calibri"/>
              </a:rPr>
              <a:t>sea pollution</a:t>
            </a:r>
          </a:p>
        </p:txBody>
      </p:sp>
      <p:sp>
        <p:nvSpPr>
          <p:cNvPr id="47" name="TextBox 46">
            <a:extLst>
              <a:ext uri="{FF2B5EF4-FFF2-40B4-BE49-F238E27FC236}">
                <a16:creationId xmlns:a16="http://schemas.microsoft.com/office/drawing/2014/main" id="{FEE3270E-4EA7-472A-8A61-F47069CFF8C8}"/>
              </a:ext>
            </a:extLst>
          </p:cNvPr>
          <p:cNvSpPr txBox="1"/>
          <p:nvPr>
            <p:custDataLst>
              <p:tags r:id="rId19"/>
            </p:custDataLst>
          </p:nvPr>
        </p:nvSpPr>
        <p:spPr>
          <a:xfrm>
            <a:off x="10261600" y="6832600"/>
            <a:ext cx="3733800" cy="889000"/>
          </a:xfrm>
          <a:prstGeom prst="rect">
            <a:avLst/>
          </a:prstGeom>
          <a:noFill/>
        </p:spPr>
        <p:txBody>
          <a:bodyPr vertOverflow="overflow" vert="horz" wrap="square" lIns="0" tIns="0" rIns="0" bIns="0" rtlCol="0" anchor="t">
            <a:spAutoFit/>
          </a:bodyPr>
          <a:lstStyle/>
          <a:p>
            <a:pPr algn="l"/>
            <a:r>
              <a:rPr lang="en-GB" sz="3000">
                <a:solidFill>
                  <a:srgbClr val="C0504D"/>
                </a:solidFill>
                <a:latin typeface="Calibri"/>
                <a:cs typeface="Calibri"/>
              </a:rPr>
              <a:t>lots of emissions</a:t>
            </a:r>
          </a:p>
        </p:txBody>
      </p:sp>
      <p:sp>
        <p:nvSpPr>
          <p:cNvPr id="48" name="TextBox 47">
            <a:extLst>
              <a:ext uri="{FF2B5EF4-FFF2-40B4-BE49-F238E27FC236}">
                <a16:creationId xmlns:a16="http://schemas.microsoft.com/office/drawing/2014/main" id="{84A7903B-F801-4BE5-9D9A-E57D2D5A8BDC}"/>
              </a:ext>
            </a:extLst>
          </p:cNvPr>
          <p:cNvSpPr txBox="1"/>
          <p:nvPr>
            <p:custDataLst>
              <p:tags r:id="rId20"/>
            </p:custDataLst>
          </p:nvPr>
        </p:nvSpPr>
        <p:spPr>
          <a:xfrm>
            <a:off x="4813300" y="7048500"/>
            <a:ext cx="2921000" cy="889000"/>
          </a:xfrm>
          <a:prstGeom prst="rect">
            <a:avLst/>
          </a:prstGeom>
          <a:noFill/>
        </p:spPr>
        <p:txBody>
          <a:bodyPr vertOverflow="overflow" vert="horz" wrap="square" lIns="0" tIns="0" rIns="0" bIns="0" rtlCol="0" anchor="t">
            <a:spAutoFit/>
          </a:bodyPr>
          <a:lstStyle/>
          <a:p>
            <a:pPr algn="l"/>
            <a:r>
              <a:rPr lang="en-GB" sz="3000">
                <a:solidFill>
                  <a:srgbClr val="9BBB59"/>
                </a:solidFill>
                <a:latin typeface="Calibri"/>
                <a:cs typeface="Calibri"/>
              </a:rPr>
              <a:t>air pollution</a:t>
            </a:r>
          </a:p>
        </p:txBody>
      </p:sp>
      <p:sp>
        <p:nvSpPr>
          <p:cNvPr id="49" name="TextBox 48">
            <a:extLst>
              <a:ext uri="{FF2B5EF4-FFF2-40B4-BE49-F238E27FC236}">
                <a16:creationId xmlns:a16="http://schemas.microsoft.com/office/drawing/2014/main" id="{CC3DF872-9D2B-4C4A-89EA-DEE8D683E72F}"/>
              </a:ext>
            </a:extLst>
          </p:cNvPr>
          <p:cNvSpPr txBox="1"/>
          <p:nvPr>
            <p:custDataLst>
              <p:tags r:id="rId21"/>
            </p:custDataLst>
          </p:nvPr>
        </p:nvSpPr>
        <p:spPr>
          <a:xfrm>
            <a:off x="10782300" y="5816600"/>
            <a:ext cx="3327400" cy="889000"/>
          </a:xfrm>
          <a:prstGeom prst="rect">
            <a:avLst/>
          </a:prstGeom>
          <a:noFill/>
        </p:spPr>
        <p:txBody>
          <a:bodyPr vertOverflow="overflow" vert="horz" wrap="square" lIns="0" tIns="0" rIns="0" bIns="0" rtlCol="0" anchor="t">
            <a:spAutoFit/>
          </a:bodyPr>
          <a:lstStyle/>
          <a:p>
            <a:pPr algn="l"/>
            <a:r>
              <a:rPr lang="en-GB" sz="3000">
                <a:solidFill>
                  <a:srgbClr val="8064A2"/>
                </a:solidFill>
                <a:latin typeface="Calibri"/>
                <a:cs typeface="Calibri"/>
              </a:rPr>
              <a:t>more pollution</a:t>
            </a:r>
          </a:p>
        </p:txBody>
      </p:sp>
      <p:sp>
        <p:nvSpPr>
          <p:cNvPr id="50" name="TextBox 49">
            <a:extLst>
              <a:ext uri="{FF2B5EF4-FFF2-40B4-BE49-F238E27FC236}">
                <a16:creationId xmlns:a16="http://schemas.microsoft.com/office/drawing/2014/main" id="{557A8827-0403-4578-AA8C-ACB47B64EC1A}"/>
              </a:ext>
            </a:extLst>
          </p:cNvPr>
          <p:cNvSpPr txBox="1"/>
          <p:nvPr>
            <p:custDataLst>
              <p:tags r:id="rId22"/>
            </p:custDataLst>
          </p:nvPr>
        </p:nvSpPr>
        <p:spPr>
          <a:xfrm>
            <a:off x="5803900" y="5715000"/>
            <a:ext cx="3327400" cy="889000"/>
          </a:xfrm>
          <a:prstGeom prst="rect">
            <a:avLst/>
          </a:prstGeom>
          <a:noFill/>
        </p:spPr>
        <p:txBody>
          <a:bodyPr vertOverflow="overflow" vert="horz" wrap="square" lIns="0" tIns="0" rIns="0" bIns="0" rtlCol="0" anchor="t">
            <a:spAutoFit/>
          </a:bodyPr>
          <a:lstStyle/>
          <a:p>
            <a:pPr algn="l"/>
            <a:r>
              <a:rPr lang="en-GB" sz="3000">
                <a:solidFill>
                  <a:srgbClr val="4BACC6"/>
                </a:solidFill>
                <a:latin typeface="Calibri"/>
                <a:cs typeface="Calibri"/>
              </a:rPr>
              <a:t>more money</a:t>
            </a:r>
          </a:p>
        </p:txBody>
      </p:sp>
      <p:sp>
        <p:nvSpPr>
          <p:cNvPr id="51" name="TextBox 50">
            <a:extLst>
              <a:ext uri="{FF2B5EF4-FFF2-40B4-BE49-F238E27FC236}">
                <a16:creationId xmlns:a16="http://schemas.microsoft.com/office/drawing/2014/main" id="{975CB8D3-1971-4B28-809E-E9D20C9AE652}"/>
              </a:ext>
            </a:extLst>
          </p:cNvPr>
          <p:cNvSpPr txBox="1"/>
          <p:nvPr>
            <p:custDataLst>
              <p:tags r:id="rId23"/>
            </p:custDataLst>
          </p:nvPr>
        </p:nvSpPr>
        <p:spPr>
          <a:xfrm>
            <a:off x="8267700" y="6070600"/>
            <a:ext cx="2514600" cy="889000"/>
          </a:xfrm>
          <a:prstGeom prst="rect">
            <a:avLst/>
          </a:prstGeom>
          <a:noFill/>
        </p:spPr>
        <p:txBody>
          <a:bodyPr vertOverflow="overflow" vert="horz" wrap="square" lIns="0" tIns="0" rIns="0" bIns="0" rtlCol="0" anchor="t">
            <a:spAutoFit/>
          </a:bodyPr>
          <a:lstStyle/>
          <a:p>
            <a:pPr algn="l"/>
            <a:r>
              <a:rPr lang="en-GB" sz="3000">
                <a:solidFill>
                  <a:srgbClr val="F79646"/>
                </a:solidFill>
                <a:latin typeface="Calibri"/>
                <a:cs typeface="Calibri"/>
              </a:rPr>
              <a:t>pollution</a:t>
            </a:r>
          </a:p>
        </p:txBody>
      </p:sp>
      <p:sp>
        <p:nvSpPr>
          <p:cNvPr id="52" name="TextBox 51">
            <a:extLst>
              <a:ext uri="{FF2B5EF4-FFF2-40B4-BE49-F238E27FC236}">
                <a16:creationId xmlns:a16="http://schemas.microsoft.com/office/drawing/2014/main" id="{4CE8BC3D-73CB-4D1A-B440-B059EC37422D}"/>
              </a:ext>
            </a:extLst>
          </p:cNvPr>
          <p:cNvSpPr txBox="1"/>
          <p:nvPr>
            <p:custDataLst>
              <p:tags r:id="rId24"/>
            </p:custDataLst>
          </p:nvPr>
        </p:nvSpPr>
        <p:spPr>
          <a:xfrm>
            <a:off x="10121900" y="3822700"/>
            <a:ext cx="3733800" cy="889000"/>
          </a:xfrm>
          <a:prstGeom prst="rect">
            <a:avLst/>
          </a:prstGeom>
          <a:noFill/>
        </p:spPr>
        <p:txBody>
          <a:bodyPr vertOverflow="overflow" vert="horz" wrap="square" lIns="0" tIns="0" rIns="0" bIns="0" rtlCol="0" anchor="t">
            <a:spAutoFit/>
          </a:bodyPr>
          <a:lstStyle/>
          <a:p>
            <a:pPr algn="l"/>
            <a:r>
              <a:rPr lang="en-GB" sz="3000">
                <a:solidFill>
                  <a:srgbClr val="4F81BD"/>
                </a:solidFill>
                <a:latin typeface="Calibri"/>
                <a:cs typeface="Calibri"/>
              </a:rPr>
              <a:t>travel emissions</a:t>
            </a:r>
          </a:p>
        </p:txBody>
      </p:sp>
      <p:sp>
        <p:nvSpPr>
          <p:cNvPr id="53" name="TextBox 52">
            <a:extLst>
              <a:ext uri="{FF2B5EF4-FFF2-40B4-BE49-F238E27FC236}">
                <a16:creationId xmlns:a16="http://schemas.microsoft.com/office/drawing/2014/main" id="{58B3E66C-5CB6-43A2-8DC8-0D2B10A5BEF9}"/>
              </a:ext>
            </a:extLst>
          </p:cNvPr>
          <p:cNvSpPr txBox="1"/>
          <p:nvPr>
            <p:custDataLst>
              <p:tags r:id="rId25"/>
            </p:custDataLst>
          </p:nvPr>
        </p:nvSpPr>
        <p:spPr>
          <a:xfrm>
            <a:off x="7670800" y="4254500"/>
            <a:ext cx="3733800" cy="889000"/>
          </a:xfrm>
          <a:prstGeom prst="rect">
            <a:avLst/>
          </a:prstGeom>
          <a:noFill/>
        </p:spPr>
        <p:txBody>
          <a:bodyPr vertOverflow="overflow" vert="horz" wrap="square" lIns="0" tIns="0" rIns="0" bIns="0" rtlCol="0" anchor="t">
            <a:spAutoFit/>
          </a:bodyPr>
          <a:lstStyle/>
          <a:p>
            <a:pPr algn="l"/>
            <a:r>
              <a:rPr lang="en-GB" sz="3000">
                <a:solidFill>
                  <a:srgbClr val="C0504D"/>
                </a:solidFill>
                <a:latin typeface="Calibri"/>
                <a:cs typeface="Calibri"/>
              </a:rPr>
              <a:t>building on land</a:t>
            </a:r>
          </a:p>
        </p:txBody>
      </p:sp>
      <p:sp>
        <p:nvSpPr>
          <p:cNvPr id="54" name="TextBox 53">
            <a:extLst>
              <a:ext uri="{FF2B5EF4-FFF2-40B4-BE49-F238E27FC236}">
                <a16:creationId xmlns:a16="http://schemas.microsoft.com/office/drawing/2014/main" id="{732808B2-9099-4F50-968A-06FC293856F3}"/>
              </a:ext>
            </a:extLst>
          </p:cNvPr>
          <p:cNvSpPr txBox="1"/>
          <p:nvPr>
            <p:custDataLst>
              <p:tags r:id="rId26"/>
            </p:custDataLst>
          </p:nvPr>
        </p:nvSpPr>
        <p:spPr>
          <a:xfrm>
            <a:off x="7010400" y="7264400"/>
            <a:ext cx="2514600" cy="889000"/>
          </a:xfrm>
          <a:prstGeom prst="rect">
            <a:avLst/>
          </a:prstGeom>
          <a:noFill/>
        </p:spPr>
        <p:txBody>
          <a:bodyPr vertOverflow="overflow" vert="horz" wrap="square" lIns="0" tIns="0" rIns="0" bIns="0" rtlCol="0" anchor="t">
            <a:spAutoFit/>
          </a:bodyPr>
          <a:lstStyle/>
          <a:p>
            <a:pPr algn="l"/>
            <a:r>
              <a:rPr lang="en-GB" sz="3000">
                <a:solidFill>
                  <a:srgbClr val="9BBB59"/>
                </a:solidFill>
                <a:latin typeface="Calibri"/>
                <a:cs typeface="Calibri"/>
              </a:rPr>
              <a:t>electricity</a:t>
            </a:r>
          </a:p>
        </p:txBody>
      </p:sp>
      <p:sp>
        <p:nvSpPr>
          <p:cNvPr id="55" name="TextBox 54">
            <a:extLst>
              <a:ext uri="{FF2B5EF4-FFF2-40B4-BE49-F238E27FC236}">
                <a16:creationId xmlns:a16="http://schemas.microsoft.com/office/drawing/2014/main" id="{45C85B83-74E2-4AEF-AD26-4D21D9E46A47}"/>
              </a:ext>
            </a:extLst>
          </p:cNvPr>
          <p:cNvSpPr txBox="1"/>
          <p:nvPr>
            <p:custDataLst>
              <p:tags r:id="rId27"/>
            </p:custDataLst>
          </p:nvPr>
        </p:nvSpPr>
        <p:spPr>
          <a:xfrm>
            <a:off x="7581900" y="6489700"/>
            <a:ext cx="3733800" cy="889000"/>
          </a:xfrm>
          <a:prstGeom prst="rect">
            <a:avLst/>
          </a:prstGeom>
          <a:noFill/>
        </p:spPr>
        <p:txBody>
          <a:bodyPr vertOverflow="overflow" vert="horz" wrap="square" lIns="0" tIns="0" rIns="0" bIns="0" rtlCol="0" anchor="t">
            <a:spAutoFit/>
          </a:bodyPr>
          <a:lstStyle/>
          <a:p>
            <a:pPr algn="l"/>
            <a:r>
              <a:rPr lang="en-GB" sz="3000">
                <a:solidFill>
                  <a:srgbClr val="8064A2"/>
                </a:solidFill>
                <a:latin typeface="Calibri"/>
                <a:cs typeface="Calibri"/>
              </a:rPr>
              <a:t>lots of buildings</a:t>
            </a:r>
          </a:p>
        </p:txBody>
      </p:sp>
      <p:sp>
        <p:nvSpPr>
          <p:cNvPr id="56" name="TextBox 55">
            <a:extLst>
              <a:ext uri="{FF2B5EF4-FFF2-40B4-BE49-F238E27FC236}">
                <a16:creationId xmlns:a16="http://schemas.microsoft.com/office/drawing/2014/main" id="{A6E87E55-3BEF-4999-AAF0-ECC7514E045D}"/>
              </a:ext>
            </a:extLst>
          </p:cNvPr>
          <p:cNvSpPr txBox="1"/>
          <p:nvPr>
            <p:custDataLst>
              <p:tags r:id="rId28"/>
            </p:custDataLst>
          </p:nvPr>
        </p:nvSpPr>
        <p:spPr>
          <a:xfrm>
            <a:off x="4686300" y="6362700"/>
            <a:ext cx="3733800" cy="889000"/>
          </a:xfrm>
          <a:prstGeom prst="rect">
            <a:avLst/>
          </a:prstGeom>
          <a:noFill/>
        </p:spPr>
        <p:txBody>
          <a:bodyPr vertOverflow="overflow" vert="horz" wrap="square" lIns="0" tIns="0" rIns="0" bIns="0" rtlCol="0" anchor="t">
            <a:spAutoFit/>
          </a:bodyPr>
          <a:lstStyle/>
          <a:p>
            <a:pPr algn="l"/>
            <a:r>
              <a:rPr lang="en-GB" sz="3000">
                <a:solidFill>
                  <a:srgbClr val="4BACC6"/>
                </a:solidFill>
                <a:latin typeface="Calibri"/>
                <a:cs typeface="Calibri"/>
              </a:rPr>
              <a:t>economic growth</a:t>
            </a:r>
          </a:p>
        </p:txBody>
      </p:sp>
      <p:sp>
        <p:nvSpPr>
          <p:cNvPr id="57" name="TextBox 56">
            <a:extLst>
              <a:ext uri="{FF2B5EF4-FFF2-40B4-BE49-F238E27FC236}">
                <a16:creationId xmlns:a16="http://schemas.microsoft.com/office/drawing/2014/main" id="{24702A49-BBD8-40F0-BE1C-E4768907C749}"/>
              </a:ext>
            </a:extLst>
          </p:cNvPr>
          <p:cNvSpPr txBox="1"/>
          <p:nvPr>
            <p:custDataLst>
              <p:tags r:id="rId29"/>
            </p:custDataLst>
          </p:nvPr>
        </p:nvSpPr>
        <p:spPr>
          <a:xfrm>
            <a:off x="7035800" y="3822700"/>
            <a:ext cx="3733800" cy="889000"/>
          </a:xfrm>
          <a:prstGeom prst="rect">
            <a:avLst/>
          </a:prstGeom>
          <a:noFill/>
        </p:spPr>
        <p:txBody>
          <a:bodyPr vertOverflow="overflow" vert="horz" wrap="square" lIns="0" tIns="0" rIns="0" bIns="0" rtlCol="0" anchor="t">
            <a:spAutoFit/>
          </a:bodyPr>
          <a:lstStyle/>
          <a:p>
            <a:pPr algn="l"/>
            <a:r>
              <a:rPr lang="en-GB" sz="3000">
                <a:solidFill>
                  <a:srgbClr val="F79646"/>
                </a:solidFill>
                <a:latin typeface="Calibri"/>
                <a:cs typeface="Calibri"/>
              </a:rPr>
              <a:t>extinted animals</a:t>
            </a:r>
          </a:p>
        </p:txBody>
      </p:sp>
      <p:sp>
        <p:nvSpPr>
          <p:cNvPr id="58" name="TextBox 57">
            <a:extLst>
              <a:ext uri="{FF2B5EF4-FFF2-40B4-BE49-F238E27FC236}">
                <a16:creationId xmlns:a16="http://schemas.microsoft.com/office/drawing/2014/main" id="{FA75E942-70DA-4A4D-9582-856CD186FE3E}"/>
              </a:ext>
            </a:extLst>
          </p:cNvPr>
          <p:cNvSpPr txBox="1"/>
          <p:nvPr>
            <p:custDataLst>
              <p:tags r:id="rId30"/>
            </p:custDataLst>
          </p:nvPr>
        </p:nvSpPr>
        <p:spPr>
          <a:xfrm>
            <a:off x="8534400" y="3429000"/>
            <a:ext cx="4546600" cy="889000"/>
          </a:xfrm>
          <a:prstGeom prst="rect">
            <a:avLst/>
          </a:prstGeom>
          <a:noFill/>
        </p:spPr>
        <p:txBody>
          <a:bodyPr vertOverflow="overflow" vert="horz" wrap="square" lIns="0" tIns="0" rIns="0" bIns="0" rtlCol="0" anchor="t">
            <a:spAutoFit/>
          </a:bodyPr>
          <a:lstStyle/>
          <a:p>
            <a:pPr algn="l"/>
            <a:r>
              <a:rPr lang="en-GB" sz="3000">
                <a:solidFill>
                  <a:srgbClr val="4F81BD"/>
                </a:solidFill>
                <a:latin typeface="Calibri"/>
                <a:cs typeface="Calibri"/>
              </a:rPr>
              <a:t>lots of food&amp;rubbish</a:t>
            </a:r>
          </a:p>
        </p:txBody>
      </p:sp>
      <p:sp>
        <p:nvSpPr>
          <p:cNvPr id="59" name="TextBox 58">
            <a:extLst>
              <a:ext uri="{FF2B5EF4-FFF2-40B4-BE49-F238E27FC236}">
                <a16:creationId xmlns:a16="http://schemas.microsoft.com/office/drawing/2014/main" id="{0D34C860-4E9F-4821-8C0B-E8B5B64FAFCE}"/>
              </a:ext>
            </a:extLst>
          </p:cNvPr>
          <p:cNvSpPr txBox="1"/>
          <p:nvPr>
            <p:custDataLst>
              <p:tags r:id="rId31"/>
            </p:custDataLst>
          </p:nvPr>
        </p:nvSpPr>
        <p:spPr>
          <a:xfrm>
            <a:off x="8521700" y="7302500"/>
            <a:ext cx="3733800" cy="889000"/>
          </a:xfrm>
          <a:prstGeom prst="rect">
            <a:avLst/>
          </a:prstGeom>
          <a:noFill/>
        </p:spPr>
        <p:txBody>
          <a:bodyPr vertOverflow="overflow" vert="horz" wrap="square" lIns="0" tIns="0" rIns="0" bIns="0" rtlCol="0" anchor="t">
            <a:spAutoFit/>
          </a:bodyPr>
          <a:lstStyle/>
          <a:p>
            <a:pPr algn="l"/>
            <a:r>
              <a:rPr lang="en-GB" sz="3000">
                <a:solidFill>
                  <a:srgbClr val="C0504D"/>
                </a:solidFill>
                <a:latin typeface="Calibri"/>
                <a:cs typeface="Calibri"/>
              </a:rPr>
              <a:t>land field waste</a:t>
            </a:r>
          </a:p>
        </p:txBody>
      </p:sp>
    </p:spTree>
    <p:custDataLst>
      <p:tags r:id="rId1"/>
    </p:custDataLst>
    <p:extLst>
      <p:ext uri="{BB962C8B-B14F-4D97-AF65-F5344CB8AC3E}">
        <p14:creationId xmlns:p14="http://schemas.microsoft.com/office/powerpoint/2010/main" val="302994843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rgbClr val="E6F0E6"/>
        </a:solidFill>
        <a:effectLst/>
      </p:bgPr>
    </p:bg>
    <p:spTree>
      <p:nvGrpSpPr>
        <p:cNvPr id="1" name=""/>
        <p:cNvGrpSpPr/>
        <p:nvPr/>
      </p:nvGrpSpPr>
      <p:grpSpPr>
        <a:xfrm>
          <a:off x="0" y="0"/>
          <a:ext cx="0" cy="0"/>
          <a:chOff x="0" y="0"/>
          <a:chExt cx="0" cy="0"/>
        </a:xfrm>
      </p:grpSpPr>
      <p:grpSp>
        <p:nvGrpSpPr>
          <p:cNvPr id="2" name="Group 2"/>
          <p:cNvGrpSpPr/>
          <p:nvPr/>
        </p:nvGrpSpPr>
        <p:grpSpPr>
          <a:xfrm>
            <a:off x="12172950" y="0"/>
            <a:ext cx="6115050" cy="10287000"/>
            <a:chOff x="0" y="0"/>
            <a:chExt cx="947381" cy="1593725"/>
          </a:xfrm>
        </p:grpSpPr>
        <p:sp>
          <p:nvSpPr>
            <p:cNvPr id="3" name="Freeform 3"/>
            <p:cNvSpPr/>
            <p:nvPr/>
          </p:nvSpPr>
          <p:spPr>
            <a:xfrm>
              <a:off x="0" y="0"/>
              <a:ext cx="947381" cy="1593725"/>
            </a:xfrm>
            <a:custGeom>
              <a:avLst/>
              <a:gdLst/>
              <a:ahLst/>
              <a:cxnLst/>
              <a:rect l="l" t="t" r="r" b="b"/>
              <a:pathLst>
                <a:path w="947381" h="1593725">
                  <a:moveTo>
                    <a:pt x="0" y="0"/>
                  </a:moveTo>
                  <a:lnTo>
                    <a:pt x="947381" y="0"/>
                  </a:lnTo>
                  <a:lnTo>
                    <a:pt x="947381" y="1593725"/>
                  </a:lnTo>
                  <a:lnTo>
                    <a:pt x="0" y="1593725"/>
                  </a:lnTo>
                  <a:close/>
                </a:path>
              </a:pathLst>
            </a:custGeom>
            <a:blipFill>
              <a:blip r:embed="rId2"/>
              <a:stretch>
                <a:fillRect t="-58" b="-58"/>
              </a:stretch>
            </a:blipFill>
          </p:spPr>
          <p:txBody>
            <a:bodyPr/>
            <a:lstStyle/>
            <a:p>
              <a:endParaRPr lang="en-GB"/>
            </a:p>
          </p:txBody>
        </p:sp>
      </p:grpSp>
      <p:sp>
        <p:nvSpPr>
          <p:cNvPr id="4" name="TextBox 4"/>
          <p:cNvSpPr txBox="1"/>
          <p:nvPr/>
        </p:nvSpPr>
        <p:spPr>
          <a:xfrm>
            <a:off x="650626" y="4551088"/>
            <a:ext cx="9763125" cy="2645410"/>
          </a:xfrm>
          <a:prstGeom prst="rect">
            <a:avLst/>
          </a:prstGeom>
        </p:spPr>
        <p:txBody>
          <a:bodyPr lIns="0" tIns="0" rIns="0" bIns="0" rtlCol="0" anchor="t">
            <a:spAutoFit/>
          </a:bodyPr>
          <a:lstStyle/>
          <a:p>
            <a:pPr marL="0" lvl="0" indent="0" algn="ctr">
              <a:lnSpc>
                <a:spcPts val="3639"/>
              </a:lnSpc>
              <a:spcBef>
                <a:spcPct val="0"/>
              </a:spcBef>
            </a:pPr>
            <a:r>
              <a:rPr lang="en-US" sz="2599">
                <a:solidFill>
                  <a:srgbClr val="3A6B35"/>
                </a:solidFill>
                <a:latin typeface="Clear Sans"/>
                <a:ea typeface="Clear Sans"/>
                <a:cs typeface="Clear Sans"/>
                <a:sym typeface="Clear Sans"/>
              </a:rPr>
              <a:t>In 1987, the </a:t>
            </a:r>
            <a:r>
              <a:rPr lang="en-US" sz="2599" u="sng">
                <a:solidFill>
                  <a:srgbClr val="3A6B35"/>
                </a:solidFill>
                <a:latin typeface="Clear Sans"/>
                <a:ea typeface="Clear Sans"/>
                <a:cs typeface="Clear Sans"/>
                <a:sym typeface="Clear Sans"/>
                <a:hlinkClick r:id="rId3" tooltip="http://www.un-documents.net/our-common-future.pdf"/>
              </a:rPr>
              <a:t>United Nations Brundtland Commission</a:t>
            </a:r>
            <a:r>
              <a:rPr lang="en-US" sz="2599">
                <a:solidFill>
                  <a:srgbClr val="3A6B35"/>
                </a:solidFill>
                <a:latin typeface="Clear Sans"/>
                <a:ea typeface="Clear Sans"/>
                <a:cs typeface="Clear Sans"/>
                <a:sym typeface="Clear Sans"/>
              </a:rPr>
              <a:t> defined sustainability as:</a:t>
            </a:r>
          </a:p>
          <a:p>
            <a:pPr marL="0" lvl="0" indent="0" algn="ctr">
              <a:lnSpc>
                <a:spcPts val="3639"/>
              </a:lnSpc>
              <a:spcBef>
                <a:spcPct val="0"/>
              </a:spcBef>
            </a:pPr>
            <a:endParaRPr lang="en-US" sz="2599">
              <a:solidFill>
                <a:srgbClr val="3A6B35"/>
              </a:solidFill>
              <a:latin typeface="Clear Sans"/>
              <a:ea typeface="Clear Sans"/>
              <a:cs typeface="Clear Sans"/>
              <a:sym typeface="Clear Sans"/>
            </a:endParaRPr>
          </a:p>
          <a:p>
            <a:pPr marL="0" lvl="0" indent="0" algn="ctr">
              <a:lnSpc>
                <a:spcPts val="3639"/>
              </a:lnSpc>
              <a:spcBef>
                <a:spcPct val="0"/>
              </a:spcBef>
            </a:pPr>
            <a:r>
              <a:rPr lang="en-US" sz="2599">
                <a:solidFill>
                  <a:srgbClr val="3A6B35"/>
                </a:solidFill>
                <a:latin typeface="Clear Sans"/>
                <a:ea typeface="Clear Sans"/>
                <a:cs typeface="Clear Sans"/>
                <a:sym typeface="Clear Sans"/>
              </a:rPr>
              <a:t> “meeting the needs of the present without compromising the ability of future generations to meet their own needs.” </a:t>
            </a:r>
          </a:p>
          <a:p>
            <a:pPr marL="0" lvl="0" indent="0" algn="ctr">
              <a:lnSpc>
                <a:spcPts val="2940"/>
              </a:lnSpc>
              <a:spcBef>
                <a:spcPct val="0"/>
              </a:spcBef>
            </a:pPr>
            <a:endParaRPr lang="en-US" sz="2599">
              <a:solidFill>
                <a:srgbClr val="3A6B35"/>
              </a:solidFill>
              <a:latin typeface="Clear Sans"/>
              <a:ea typeface="Clear Sans"/>
              <a:cs typeface="Clear Sans"/>
              <a:sym typeface="Clear Sans"/>
            </a:endParaRPr>
          </a:p>
        </p:txBody>
      </p:sp>
      <p:sp>
        <p:nvSpPr>
          <p:cNvPr id="5" name="TextBox 5"/>
          <p:cNvSpPr txBox="1"/>
          <p:nvPr/>
        </p:nvSpPr>
        <p:spPr>
          <a:xfrm>
            <a:off x="650626" y="709450"/>
            <a:ext cx="9763125" cy="2114550"/>
          </a:xfrm>
          <a:prstGeom prst="rect">
            <a:avLst/>
          </a:prstGeom>
        </p:spPr>
        <p:txBody>
          <a:bodyPr lIns="0" tIns="0" rIns="0" bIns="0" rtlCol="0" anchor="t">
            <a:spAutoFit/>
          </a:bodyPr>
          <a:lstStyle/>
          <a:p>
            <a:pPr marL="0" lvl="0" indent="0" algn="ctr">
              <a:lnSpc>
                <a:spcPts val="8399"/>
              </a:lnSpc>
            </a:pPr>
            <a:r>
              <a:rPr lang="en-US" sz="6999" spc="-139">
                <a:solidFill>
                  <a:srgbClr val="3A6B35"/>
                </a:solidFill>
                <a:latin typeface="Tenor Sans"/>
                <a:ea typeface="Tenor Sans"/>
                <a:cs typeface="Tenor Sans"/>
                <a:sym typeface="Tenor Sans"/>
              </a:rPr>
              <a:t>Definitions of Sustainability </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rgbClr val="E6F0E6"/>
        </a:solidFill>
        <a:effectLst/>
      </p:bgPr>
    </p:bg>
    <p:spTree>
      <p:nvGrpSpPr>
        <p:cNvPr id="1" name=""/>
        <p:cNvGrpSpPr/>
        <p:nvPr/>
      </p:nvGrpSpPr>
      <p:grpSpPr>
        <a:xfrm>
          <a:off x="0" y="0"/>
          <a:ext cx="0" cy="0"/>
          <a:chOff x="0" y="0"/>
          <a:chExt cx="0" cy="0"/>
        </a:xfrm>
      </p:grpSpPr>
      <p:grpSp>
        <p:nvGrpSpPr>
          <p:cNvPr id="2" name="Group 2"/>
          <p:cNvGrpSpPr/>
          <p:nvPr/>
        </p:nvGrpSpPr>
        <p:grpSpPr>
          <a:xfrm>
            <a:off x="12172950" y="0"/>
            <a:ext cx="6115050" cy="10287000"/>
            <a:chOff x="0" y="0"/>
            <a:chExt cx="947381" cy="1593725"/>
          </a:xfrm>
        </p:grpSpPr>
        <p:sp>
          <p:nvSpPr>
            <p:cNvPr id="3" name="Freeform 3"/>
            <p:cNvSpPr/>
            <p:nvPr/>
          </p:nvSpPr>
          <p:spPr>
            <a:xfrm>
              <a:off x="0" y="0"/>
              <a:ext cx="947381" cy="1593725"/>
            </a:xfrm>
            <a:custGeom>
              <a:avLst/>
              <a:gdLst/>
              <a:ahLst/>
              <a:cxnLst/>
              <a:rect l="l" t="t" r="r" b="b"/>
              <a:pathLst>
                <a:path w="947381" h="1593725">
                  <a:moveTo>
                    <a:pt x="0" y="0"/>
                  </a:moveTo>
                  <a:lnTo>
                    <a:pt x="947381" y="0"/>
                  </a:lnTo>
                  <a:lnTo>
                    <a:pt x="947381" y="1593725"/>
                  </a:lnTo>
                  <a:lnTo>
                    <a:pt x="0" y="1593725"/>
                  </a:lnTo>
                  <a:close/>
                </a:path>
              </a:pathLst>
            </a:custGeom>
            <a:blipFill>
              <a:blip r:embed="rId2"/>
              <a:stretch>
                <a:fillRect t="-58" b="-58"/>
              </a:stretch>
            </a:blipFill>
          </p:spPr>
          <p:txBody>
            <a:bodyPr/>
            <a:lstStyle/>
            <a:p>
              <a:endParaRPr lang="en-GB"/>
            </a:p>
          </p:txBody>
        </p:sp>
      </p:grpSp>
      <p:sp>
        <p:nvSpPr>
          <p:cNvPr id="4" name="TextBox 4"/>
          <p:cNvSpPr txBox="1"/>
          <p:nvPr/>
        </p:nvSpPr>
        <p:spPr>
          <a:xfrm>
            <a:off x="650626" y="4164115"/>
            <a:ext cx="9763125" cy="5598160"/>
          </a:xfrm>
          <a:prstGeom prst="rect">
            <a:avLst/>
          </a:prstGeom>
        </p:spPr>
        <p:txBody>
          <a:bodyPr lIns="0" tIns="0" rIns="0" bIns="0" rtlCol="0" anchor="t">
            <a:spAutoFit/>
          </a:bodyPr>
          <a:lstStyle/>
          <a:p>
            <a:pPr marL="0" lvl="0" indent="0" algn="ctr">
              <a:lnSpc>
                <a:spcPts val="3639"/>
              </a:lnSpc>
              <a:spcBef>
                <a:spcPct val="0"/>
              </a:spcBef>
            </a:pPr>
            <a:r>
              <a:rPr lang="en-US" sz="2599">
                <a:solidFill>
                  <a:srgbClr val="3A6B35"/>
                </a:solidFill>
                <a:latin typeface="Clear Sans"/>
                <a:ea typeface="Clear Sans"/>
                <a:cs typeface="Clear Sans"/>
                <a:sym typeface="Clear Sans"/>
              </a:rPr>
              <a:t>•…“tourism that </a:t>
            </a:r>
            <a:r>
              <a:rPr lang="en-US" sz="2599" u="none">
                <a:solidFill>
                  <a:srgbClr val="3A6B35"/>
                </a:solidFill>
                <a:latin typeface="Clear Sans"/>
                <a:ea typeface="Clear Sans"/>
                <a:cs typeface="Clear Sans"/>
                <a:sym typeface="Clear Sans"/>
              </a:rPr>
              <a:t>t</a:t>
            </a:r>
            <a:r>
              <a:rPr lang="en-US" sz="2599">
                <a:solidFill>
                  <a:srgbClr val="3A6B35"/>
                </a:solidFill>
                <a:latin typeface="Clear Sans"/>
                <a:ea typeface="Clear Sans"/>
                <a:cs typeface="Clear Sans"/>
                <a:sym typeface="Clear Sans"/>
              </a:rPr>
              <a:t>ak</a:t>
            </a:r>
            <a:r>
              <a:rPr lang="en-US" sz="2599" u="none">
                <a:solidFill>
                  <a:srgbClr val="3A6B35"/>
                </a:solidFill>
                <a:latin typeface="Clear Sans"/>
                <a:ea typeface="Clear Sans"/>
                <a:cs typeface="Clear Sans"/>
                <a:sym typeface="Clear Sans"/>
              </a:rPr>
              <a:t>e</a:t>
            </a:r>
            <a:r>
              <a:rPr lang="en-US" sz="2599">
                <a:solidFill>
                  <a:srgbClr val="3A6B35"/>
                </a:solidFill>
                <a:latin typeface="Clear Sans"/>
                <a:ea typeface="Clear Sans"/>
                <a:cs typeface="Clear Sans"/>
                <a:sym typeface="Clear Sans"/>
              </a:rPr>
              <a:t>s</a:t>
            </a:r>
            <a:r>
              <a:rPr lang="en-US" sz="2599" u="none">
                <a:solidFill>
                  <a:srgbClr val="3A6B35"/>
                </a:solidFill>
                <a:latin typeface="Clear Sans"/>
                <a:ea typeface="Clear Sans"/>
                <a:cs typeface="Clear Sans"/>
                <a:sym typeface="Clear Sans"/>
              </a:rPr>
              <a:t> </a:t>
            </a:r>
            <a:r>
              <a:rPr lang="en-US" sz="2599">
                <a:solidFill>
                  <a:srgbClr val="3A6B35"/>
                </a:solidFill>
                <a:latin typeface="Clear Sans"/>
                <a:ea typeface="Clear Sans"/>
                <a:cs typeface="Clear Sans"/>
                <a:sym typeface="Clear Sans"/>
              </a:rPr>
              <a:t>full </a:t>
            </a:r>
            <a:r>
              <a:rPr lang="en-US" sz="2599" u="none">
                <a:solidFill>
                  <a:srgbClr val="3A6B35"/>
                </a:solidFill>
                <a:latin typeface="Clear Sans"/>
                <a:ea typeface="Clear Sans"/>
                <a:cs typeface="Clear Sans"/>
                <a:sym typeface="Clear Sans"/>
              </a:rPr>
              <a:t>a</a:t>
            </a:r>
            <a:r>
              <a:rPr lang="en-US" sz="2599">
                <a:solidFill>
                  <a:srgbClr val="3A6B35"/>
                </a:solidFill>
                <a:latin typeface="Clear Sans"/>
                <a:ea typeface="Clear Sans"/>
                <a:cs typeface="Clear Sans"/>
                <a:sym typeface="Clear Sans"/>
              </a:rPr>
              <a:t>ccoun</a:t>
            </a:r>
            <a:r>
              <a:rPr lang="en-US" sz="2599" u="none">
                <a:solidFill>
                  <a:srgbClr val="3A6B35"/>
                </a:solidFill>
                <a:latin typeface="Clear Sans"/>
                <a:ea typeface="Clear Sans"/>
                <a:cs typeface="Clear Sans"/>
                <a:sym typeface="Clear Sans"/>
              </a:rPr>
              <a:t>t</a:t>
            </a:r>
            <a:r>
              <a:rPr lang="en-US" sz="2599">
                <a:solidFill>
                  <a:srgbClr val="3A6B35"/>
                </a:solidFill>
                <a:latin typeface="Clear Sans"/>
                <a:ea typeface="Clear Sans"/>
                <a:cs typeface="Clear Sans"/>
                <a:sym typeface="Clear Sans"/>
              </a:rPr>
              <a:t> of </a:t>
            </a:r>
            <a:r>
              <a:rPr lang="en-US" sz="2599" u="none">
                <a:solidFill>
                  <a:srgbClr val="3A6B35"/>
                </a:solidFill>
                <a:latin typeface="Clear Sans"/>
                <a:ea typeface="Clear Sans"/>
                <a:cs typeface="Clear Sans"/>
                <a:sym typeface="Clear Sans"/>
              </a:rPr>
              <a:t>i</a:t>
            </a:r>
            <a:r>
              <a:rPr lang="en-US" sz="2599">
                <a:solidFill>
                  <a:srgbClr val="3A6B35"/>
                </a:solidFill>
                <a:latin typeface="Clear Sans"/>
                <a:ea typeface="Clear Sans"/>
                <a:cs typeface="Clear Sans"/>
                <a:sym typeface="Clear Sans"/>
              </a:rPr>
              <a:t>t</a:t>
            </a:r>
            <a:r>
              <a:rPr lang="en-US" sz="2599" u="none">
                <a:solidFill>
                  <a:srgbClr val="3A6B35"/>
                </a:solidFill>
                <a:latin typeface="Clear Sans"/>
                <a:ea typeface="Clear Sans"/>
                <a:cs typeface="Clear Sans"/>
                <a:sym typeface="Clear Sans"/>
              </a:rPr>
              <a:t>s </a:t>
            </a:r>
            <a:r>
              <a:rPr lang="en-US" sz="2599">
                <a:solidFill>
                  <a:srgbClr val="3A6B35"/>
                </a:solidFill>
                <a:latin typeface="Clear Sans"/>
                <a:ea typeface="Clear Sans"/>
                <a:cs typeface="Clear Sans"/>
                <a:sym typeface="Clear Sans"/>
              </a:rPr>
              <a:t>cur</a:t>
            </a:r>
            <a:r>
              <a:rPr lang="en-US" sz="2599" u="none">
                <a:solidFill>
                  <a:srgbClr val="3A6B35"/>
                </a:solidFill>
                <a:latin typeface="Clear Sans"/>
                <a:ea typeface="Clear Sans"/>
                <a:cs typeface="Clear Sans"/>
                <a:sym typeface="Clear Sans"/>
              </a:rPr>
              <a:t>r</a:t>
            </a:r>
            <a:r>
              <a:rPr lang="en-US" sz="2599">
                <a:solidFill>
                  <a:srgbClr val="3A6B35"/>
                </a:solidFill>
                <a:latin typeface="Clear Sans"/>
                <a:ea typeface="Clear Sans"/>
                <a:cs typeface="Clear Sans"/>
                <a:sym typeface="Clear Sans"/>
              </a:rPr>
              <a:t>e</a:t>
            </a:r>
            <a:r>
              <a:rPr lang="en-US" sz="2599" u="none">
                <a:solidFill>
                  <a:srgbClr val="3A6B35"/>
                </a:solidFill>
                <a:latin typeface="Clear Sans"/>
                <a:ea typeface="Clear Sans"/>
                <a:cs typeface="Clear Sans"/>
                <a:sym typeface="Clear Sans"/>
              </a:rPr>
              <a:t>nt</a:t>
            </a:r>
            <a:r>
              <a:rPr lang="en-US" sz="2599">
                <a:solidFill>
                  <a:srgbClr val="3A6B35"/>
                </a:solidFill>
                <a:latin typeface="Clear Sans"/>
                <a:ea typeface="Clear Sans"/>
                <a:cs typeface="Clear Sans"/>
                <a:sym typeface="Clear Sans"/>
              </a:rPr>
              <a:t> </a:t>
            </a:r>
            <a:r>
              <a:rPr lang="en-US" sz="2599" u="none">
                <a:solidFill>
                  <a:srgbClr val="3A6B35"/>
                </a:solidFill>
                <a:latin typeface="Clear Sans"/>
                <a:ea typeface="Clear Sans"/>
                <a:cs typeface="Clear Sans"/>
                <a:sym typeface="Clear Sans"/>
              </a:rPr>
              <a:t>and </a:t>
            </a:r>
            <a:r>
              <a:rPr lang="en-US" sz="2599">
                <a:solidFill>
                  <a:srgbClr val="3A6B35"/>
                </a:solidFill>
                <a:latin typeface="Clear Sans"/>
                <a:ea typeface="Clear Sans"/>
                <a:cs typeface="Clear Sans"/>
                <a:sym typeface="Clear Sans"/>
              </a:rPr>
              <a:t>future econ</a:t>
            </a:r>
            <a:r>
              <a:rPr lang="en-US" sz="2599" u="none">
                <a:solidFill>
                  <a:srgbClr val="3A6B35"/>
                </a:solidFill>
                <a:latin typeface="Clear Sans"/>
                <a:ea typeface="Clear Sans"/>
                <a:cs typeface="Clear Sans"/>
                <a:sym typeface="Clear Sans"/>
              </a:rPr>
              <a:t>omi</a:t>
            </a:r>
            <a:r>
              <a:rPr lang="en-US" sz="2599">
                <a:solidFill>
                  <a:srgbClr val="3A6B35"/>
                </a:solidFill>
                <a:latin typeface="Clear Sans"/>
                <a:ea typeface="Clear Sans"/>
                <a:cs typeface="Clear Sans"/>
                <a:sym typeface="Clear Sans"/>
              </a:rPr>
              <a:t>c, </a:t>
            </a:r>
            <a:r>
              <a:rPr lang="en-US" sz="2599" u="none">
                <a:solidFill>
                  <a:srgbClr val="3A6B35"/>
                </a:solidFill>
                <a:latin typeface="Clear Sans"/>
                <a:ea typeface="Clear Sans"/>
                <a:cs typeface="Clear Sans"/>
                <a:sym typeface="Clear Sans"/>
              </a:rPr>
              <a:t>s</a:t>
            </a:r>
            <a:r>
              <a:rPr lang="en-US" sz="2599">
                <a:solidFill>
                  <a:srgbClr val="3A6B35"/>
                </a:solidFill>
                <a:latin typeface="Clear Sans"/>
                <a:ea typeface="Clear Sans"/>
                <a:cs typeface="Clear Sans"/>
                <a:sym typeface="Clear Sans"/>
              </a:rPr>
              <a:t>oc</a:t>
            </a:r>
            <a:r>
              <a:rPr lang="en-US" sz="2599" u="none">
                <a:solidFill>
                  <a:srgbClr val="3A6B35"/>
                </a:solidFill>
                <a:latin typeface="Clear Sans"/>
                <a:ea typeface="Clear Sans"/>
                <a:cs typeface="Clear Sans"/>
                <a:sym typeface="Clear Sans"/>
              </a:rPr>
              <a:t>i</a:t>
            </a:r>
            <a:r>
              <a:rPr lang="en-US" sz="2599">
                <a:solidFill>
                  <a:srgbClr val="3A6B35"/>
                </a:solidFill>
                <a:latin typeface="Clear Sans"/>
                <a:ea typeface="Clear Sans"/>
                <a:cs typeface="Clear Sans"/>
                <a:sym typeface="Clear Sans"/>
              </a:rPr>
              <a:t>al a</a:t>
            </a:r>
            <a:r>
              <a:rPr lang="en-US" sz="2599" u="none">
                <a:solidFill>
                  <a:srgbClr val="3A6B35"/>
                </a:solidFill>
                <a:latin typeface="Clear Sans"/>
                <a:ea typeface="Clear Sans"/>
                <a:cs typeface="Clear Sans"/>
                <a:sym typeface="Clear Sans"/>
              </a:rPr>
              <a:t>n</a:t>
            </a:r>
            <a:r>
              <a:rPr lang="en-US" sz="2599">
                <a:solidFill>
                  <a:srgbClr val="3A6B35"/>
                </a:solidFill>
                <a:latin typeface="Clear Sans"/>
                <a:ea typeface="Clear Sans"/>
                <a:cs typeface="Clear Sans"/>
                <a:sym typeface="Clear Sans"/>
              </a:rPr>
              <a:t>d environmental impacts, addressing the needs of visitors, the industry, the environment and host communities.”</a:t>
            </a:r>
          </a:p>
          <a:p>
            <a:pPr marL="0" lvl="0" indent="0" algn="ctr">
              <a:lnSpc>
                <a:spcPts val="3639"/>
              </a:lnSpc>
              <a:spcBef>
                <a:spcPct val="0"/>
              </a:spcBef>
            </a:pPr>
            <a:endParaRPr lang="en-US" sz="2599">
              <a:solidFill>
                <a:srgbClr val="3A6B35"/>
              </a:solidFill>
              <a:latin typeface="Clear Sans"/>
              <a:ea typeface="Clear Sans"/>
              <a:cs typeface="Clear Sans"/>
              <a:sym typeface="Clear Sans"/>
            </a:endParaRPr>
          </a:p>
          <a:p>
            <a:pPr marL="0" lvl="0" indent="0" algn="ctr">
              <a:lnSpc>
                <a:spcPts val="3639"/>
              </a:lnSpc>
              <a:spcBef>
                <a:spcPct val="0"/>
              </a:spcBef>
            </a:pPr>
            <a:r>
              <a:rPr lang="en-US" sz="2599">
                <a:solidFill>
                  <a:srgbClr val="3A6B35"/>
                </a:solidFill>
                <a:latin typeface="Clear Sans"/>
                <a:ea typeface="Clear Sans"/>
                <a:cs typeface="Clear Sans"/>
                <a:sym typeface="Clear Sans"/>
              </a:rPr>
              <a:t>•…sustainable tourism “refers to the environmental, economic, and socio-cultural aspects of tourism development, and a suitable balance must be established between these three dimensions to guarantee its long-term sustainability” </a:t>
            </a:r>
          </a:p>
          <a:p>
            <a:pPr marL="0" lvl="0" indent="0" algn="ctr">
              <a:lnSpc>
                <a:spcPts val="3639"/>
              </a:lnSpc>
              <a:spcBef>
                <a:spcPct val="0"/>
              </a:spcBef>
            </a:pPr>
            <a:endParaRPr lang="en-US" sz="2599">
              <a:solidFill>
                <a:srgbClr val="3A6B35"/>
              </a:solidFill>
              <a:latin typeface="Clear Sans"/>
              <a:ea typeface="Clear Sans"/>
              <a:cs typeface="Clear Sans"/>
              <a:sym typeface="Clear Sans"/>
            </a:endParaRPr>
          </a:p>
          <a:p>
            <a:pPr marL="0" lvl="0" indent="0" algn="ctr">
              <a:lnSpc>
                <a:spcPts val="1680"/>
              </a:lnSpc>
              <a:spcBef>
                <a:spcPct val="0"/>
              </a:spcBef>
            </a:pPr>
            <a:r>
              <a:rPr lang="en-US" sz="1200">
                <a:solidFill>
                  <a:srgbClr val="3A6B35"/>
                </a:solidFill>
                <a:latin typeface="Clear Sans"/>
                <a:ea typeface="Clear Sans"/>
                <a:cs typeface="Clear Sans"/>
                <a:sym typeface="Clear Sans"/>
              </a:rPr>
              <a:t>(</a:t>
            </a:r>
            <a:r>
              <a:rPr lang="en-US" sz="1200" u="sng">
                <a:solidFill>
                  <a:srgbClr val="3A6B35"/>
                </a:solidFill>
                <a:latin typeface="Clear Sans"/>
                <a:ea typeface="Clear Sans"/>
                <a:cs typeface="Clear Sans"/>
                <a:sym typeface="Clear Sans"/>
                <a:hlinkClick r:id="rId3" tooltip="https://www.unep.org"/>
              </a:rPr>
              <a:t>UNEP</a:t>
            </a:r>
            <a:r>
              <a:rPr lang="en-US" sz="1200">
                <a:solidFill>
                  <a:srgbClr val="3A6B35"/>
                </a:solidFill>
                <a:latin typeface="Clear Sans"/>
                <a:ea typeface="Clear Sans"/>
                <a:cs typeface="Clear Sans"/>
                <a:sym typeface="Clear Sans"/>
              </a:rPr>
              <a:t> &amp; </a:t>
            </a:r>
            <a:r>
              <a:rPr lang="en-US" sz="1200" u="sng">
                <a:solidFill>
                  <a:srgbClr val="3A6B35"/>
                </a:solidFill>
                <a:latin typeface="Clear Sans"/>
                <a:ea typeface="Clear Sans"/>
                <a:cs typeface="Clear Sans"/>
                <a:sym typeface="Clear Sans"/>
                <a:hlinkClick r:id="rId4" tooltip="https://www.unwto.org"/>
              </a:rPr>
              <a:t>UNWTO</a:t>
            </a:r>
            <a:r>
              <a:rPr lang="en-US" sz="1200">
                <a:solidFill>
                  <a:srgbClr val="3A6B35"/>
                </a:solidFill>
                <a:latin typeface="Clear Sans"/>
                <a:ea typeface="Clear Sans"/>
                <a:cs typeface="Clear Sans"/>
                <a:sym typeface="Clear Sans"/>
              </a:rPr>
              <a:t>, 2005: 11-12. Making Tourism More Sustainable – A Guide for Policy Makers).</a:t>
            </a:r>
          </a:p>
          <a:p>
            <a:pPr marL="0" lvl="0" indent="0" algn="ctr">
              <a:lnSpc>
                <a:spcPts val="3639"/>
              </a:lnSpc>
              <a:spcBef>
                <a:spcPct val="0"/>
              </a:spcBef>
            </a:pPr>
            <a:endParaRPr lang="en-US" sz="1200">
              <a:solidFill>
                <a:srgbClr val="3A6B35"/>
              </a:solidFill>
              <a:latin typeface="Clear Sans"/>
              <a:ea typeface="Clear Sans"/>
              <a:cs typeface="Clear Sans"/>
              <a:sym typeface="Clear Sans"/>
            </a:endParaRPr>
          </a:p>
          <a:p>
            <a:pPr marL="0" lvl="0" indent="0" algn="ctr">
              <a:lnSpc>
                <a:spcPts val="2940"/>
              </a:lnSpc>
              <a:spcBef>
                <a:spcPct val="0"/>
              </a:spcBef>
            </a:pPr>
            <a:endParaRPr lang="en-US" sz="1200">
              <a:solidFill>
                <a:srgbClr val="3A6B35"/>
              </a:solidFill>
              <a:latin typeface="Clear Sans"/>
              <a:ea typeface="Clear Sans"/>
              <a:cs typeface="Clear Sans"/>
              <a:sym typeface="Clear Sans"/>
            </a:endParaRPr>
          </a:p>
        </p:txBody>
      </p:sp>
      <p:sp>
        <p:nvSpPr>
          <p:cNvPr id="5" name="TextBox 5"/>
          <p:cNvSpPr txBox="1"/>
          <p:nvPr/>
        </p:nvSpPr>
        <p:spPr>
          <a:xfrm>
            <a:off x="650626" y="709450"/>
            <a:ext cx="9763125" cy="2114550"/>
          </a:xfrm>
          <a:prstGeom prst="rect">
            <a:avLst/>
          </a:prstGeom>
        </p:spPr>
        <p:txBody>
          <a:bodyPr lIns="0" tIns="0" rIns="0" bIns="0" rtlCol="0" anchor="t">
            <a:spAutoFit/>
          </a:bodyPr>
          <a:lstStyle/>
          <a:p>
            <a:pPr marL="0" lvl="0" indent="0" algn="ctr">
              <a:lnSpc>
                <a:spcPts val="8399"/>
              </a:lnSpc>
            </a:pPr>
            <a:r>
              <a:rPr lang="en-US" sz="6999" spc="-139">
                <a:solidFill>
                  <a:srgbClr val="3A6B35"/>
                </a:solidFill>
                <a:latin typeface="Tenor Sans"/>
                <a:ea typeface="Tenor Sans"/>
                <a:cs typeface="Tenor Sans"/>
                <a:sym typeface="Tenor Sans"/>
              </a:rPr>
              <a:t>Definitions of Sustainability </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rgbClr val="4A874A"/>
        </a:solidFill>
        <a:effectLst/>
      </p:bgPr>
    </p:bg>
    <p:spTree>
      <p:nvGrpSpPr>
        <p:cNvPr id="1" name=""/>
        <p:cNvGrpSpPr/>
        <p:nvPr/>
      </p:nvGrpSpPr>
      <p:grpSpPr>
        <a:xfrm>
          <a:off x="0" y="0"/>
          <a:ext cx="0" cy="0"/>
          <a:chOff x="0" y="0"/>
          <a:chExt cx="0" cy="0"/>
        </a:xfrm>
      </p:grpSpPr>
      <p:sp>
        <p:nvSpPr>
          <p:cNvPr id="2" name="TextBox 2"/>
          <p:cNvSpPr txBox="1"/>
          <p:nvPr/>
        </p:nvSpPr>
        <p:spPr>
          <a:xfrm>
            <a:off x="966730" y="884897"/>
            <a:ext cx="16354539" cy="2114550"/>
          </a:xfrm>
          <a:prstGeom prst="rect">
            <a:avLst/>
          </a:prstGeom>
        </p:spPr>
        <p:txBody>
          <a:bodyPr lIns="0" tIns="0" rIns="0" bIns="0" rtlCol="0" anchor="t">
            <a:spAutoFit/>
          </a:bodyPr>
          <a:lstStyle/>
          <a:p>
            <a:pPr marL="0" lvl="0" indent="0" algn="ctr">
              <a:lnSpc>
                <a:spcPts val="8399"/>
              </a:lnSpc>
              <a:spcBef>
                <a:spcPct val="0"/>
              </a:spcBef>
            </a:pPr>
            <a:r>
              <a:rPr lang="en-US" sz="6999" spc="-139">
                <a:solidFill>
                  <a:srgbClr val="E6F0E6"/>
                </a:solidFill>
                <a:latin typeface="Tenor Sans"/>
                <a:ea typeface="Tenor Sans"/>
                <a:cs typeface="Tenor Sans"/>
                <a:sym typeface="Tenor Sans"/>
              </a:rPr>
              <a:t>What resources do you think tourism and hospitality rely on?</a:t>
            </a:r>
          </a:p>
        </p:txBody>
      </p:sp>
      <p:sp>
        <p:nvSpPr>
          <p:cNvPr id="3" name="Freeform 3"/>
          <p:cNvSpPr/>
          <p:nvPr/>
        </p:nvSpPr>
        <p:spPr>
          <a:xfrm>
            <a:off x="15150568" y="7200900"/>
            <a:ext cx="6274865" cy="4114800"/>
          </a:xfrm>
          <a:custGeom>
            <a:avLst/>
            <a:gdLst/>
            <a:ahLst/>
            <a:cxnLst/>
            <a:rect l="l" t="t" r="r" b="b"/>
            <a:pathLst>
              <a:path w="6274865" h="4114800">
                <a:moveTo>
                  <a:pt x="0" y="0"/>
                </a:moveTo>
                <a:lnTo>
                  <a:pt x="6274864" y="0"/>
                </a:lnTo>
                <a:lnTo>
                  <a:pt x="6274864" y="4114800"/>
                </a:lnTo>
                <a:lnTo>
                  <a:pt x="0" y="4114800"/>
                </a:lnTo>
                <a:lnTo>
                  <a:pt x="0" y="0"/>
                </a:lnTo>
                <a:close/>
              </a:path>
            </a:pathLst>
          </a:custGeom>
          <a:blipFill>
            <a:blip r:embed="rId2">
              <a:extLst>
                <a:ext uri="{96DAC541-7B7A-43D3-8B79-37D633B846F1}">
                  <asvg:svgBlip xmlns:asvg="http://schemas.microsoft.com/office/drawing/2016/SVG/main" r:embed="rId3"/>
                </a:ext>
              </a:extLst>
            </a:blip>
            <a:stretch>
              <a:fillRect/>
            </a:stretch>
          </a:blipFill>
          <a:ln cap="sq">
            <a:noFill/>
            <a:prstDash val="solid"/>
            <a:miter/>
          </a:ln>
        </p:spPr>
        <p:txBody>
          <a:bodyPr/>
          <a:lstStyle/>
          <a:p>
            <a:endParaRPr lang="en-GB"/>
          </a:p>
        </p:txBody>
      </p:sp>
      <p:sp>
        <p:nvSpPr>
          <p:cNvPr id="4" name="TextBox 4"/>
          <p:cNvSpPr txBox="1"/>
          <p:nvPr/>
        </p:nvSpPr>
        <p:spPr>
          <a:xfrm>
            <a:off x="2942607" y="4266673"/>
            <a:ext cx="12886502" cy="5048250"/>
          </a:xfrm>
          <a:prstGeom prst="rect">
            <a:avLst/>
          </a:prstGeom>
        </p:spPr>
        <p:txBody>
          <a:bodyPr lIns="0" tIns="0" rIns="0" bIns="0" rtlCol="0" anchor="t">
            <a:spAutoFit/>
          </a:bodyPr>
          <a:lstStyle/>
          <a:p>
            <a:pPr marL="647721" lvl="1" indent="-323861" algn="l">
              <a:lnSpc>
                <a:spcPts val="3600"/>
              </a:lnSpc>
              <a:buFont typeface="Arial"/>
              <a:buChar char="•"/>
            </a:pPr>
            <a:r>
              <a:rPr lang="en-US" sz="3000" spc="-60">
                <a:solidFill>
                  <a:srgbClr val="E6F0E6"/>
                </a:solidFill>
                <a:latin typeface="Tenor Sans"/>
                <a:ea typeface="Tenor Sans"/>
                <a:cs typeface="Tenor Sans"/>
                <a:sym typeface="Tenor Sans"/>
              </a:rPr>
              <a:t>Although the Bellagio hotel in Las Vegas recycles its water – it still uses 12 million litres of water per year in a water scarce region</a:t>
            </a:r>
          </a:p>
          <a:p>
            <a:pPr algn="l">
              <a:lnSpc>
                <a:spcPts val="3600"/>
              </a:lnSpc>
            </a:pPr>
            <a:endParaRPr lang="en-US" sz="3000" spc="-60">
              <a:solidFill>
                <a:srgbClr val="E6F0E6"/>
              </a:solidFill>
              <a:latin typeface="Tenor Sans"/>
              <a:ea typeface="Tenor Sans"/>
              <a:cs typeface="Tenor Sans"/>
              <a:sym typeface="Tenor Sans"/>
            </a:endParaRPr>
          </a:p>
          <a:p>
            <a:pPr marL="647721" lvl="1" indent="-323861" algn="l">
              <a:lnSpc>
                <a:spcPts val="3600"/>
              </a:lnSpc>
              <a:buFont typeface="Arial"/>
              <a:buChar char="•"/>
            </a:pPr>
            <a:r>
              <a:rPr lang="en-US" sz="3000" spc="-60">
                <a:solidFill>
                  <a:srgbClr val="E6F0E6"/>
                </a:solidFill>
                <a:latin typeface="Tenor Sans"/>
                <a:ea typeface="Tenor Sans"/>
                <a:cs typeface="Tenor Sans"/>
                <a:sym typeface="Tenor Sans"/>
              </a:rPr>
              <a:t>A village of 700 in a developing country uses an average of 500 litres of water per month</a:t>
            </a:r>
          </a:p>
          <a:p>
            <a:pPr algn="l">
              <a:lnSpc>
                <a:spcPts val="3600"/>
              </a:lnSpc>
            </a:pPr>
            <a:endParaRPr lang="en-US" sz="3000" spc="-60">
              <a:solidFill>
                <a:srgbClr val="E6F0E6"/>
              </a:solidFill>
              <a:latin typeface="Tenor Sans"/>
              <a:ea typeface="Tenor Sans"/>
              <a:cs typeface="Tenor Sans"/>
              <a:sym typeface="Tenor Sans"/>
            </a:endParaRPr>
          </a:p>
          <a:p>
            <a:pPr marL="647721" lvl="1" indent="-323861" algn="l">
              <a:lnSpc>
                <a:spcPts val="3600"/>
              </a:lnSpc>
              <a:buFont typeface="Arial"/>
              <a:buChar char="•"/>
            </a:pPr>
            <a:r>
              <a:rPr lang="en-US" sz="3000" spc="-60">
                <a:solidFill>
                  <a:srgbClr val="E6F0E6"/>
                </a:solidFill>
                <a:latin typeface="Tenor Sans"/>
                <a:ea typeface="Tenor Sans"/>
                <a:cs typeface="Tenor Sans"/>
                <a:sym typeface="Tenor Sans"/>
              </a:rPr>
              <a:t>A luxury hotel room guest uses 1800 litres of water per person per night</a:t>
            </a:r>
          </a:p>
          <a:p>
            <a:pPr algn="l">
              <a:lnSpc>
                <a:spcPts val="3600"/>
              </a:lnSpc>
            </a:pPr>
            <a:endParaRPr lang="en-US" sz="3000" spc="-60">
              <a:solidFill>
                <a:srgbClr val="E6F0E6"/>
              </a:solidFill>
              <a:latin typeface="Tenor Sans"/>
              <a:ea typeface="Tenor Sans"/>
              <a:cs typeface="Tenor Sans"/>
              <a:sym typeface="Tenor Sans"/>
            </a:endParaRPr>
          </a:p>
          <a:p>
            <a:pPr marL="647721" lvl="1" indent="-323861" algn="l">
              <a:lnSpc>
                <a:spcPts val="3600"/>
              </a:lnSpc>
              <a:buFont typeface="Arial"/>
              <a:buChar char="•"/>
            </a:pPr>
            <a:r>
              <a:rPr lang="en-US" sz="3000" spc="-60">
                <a:solidFill>
                  <a:srgbClr val="E6F0E6"/>
                </a:solidFill>
                <a:latin typeface="Tenor Sans"/>
                <a:ea typeface="Tenor Sans"/>
                <a:cs typeface="Tenor Sans"/>
                <a:sym typeface="Tenor Sans"/>
              </a:rPr>
              <a:t>The average four person UK household used 450 litres of water per day</a:t>
            </a:r>
          </a:p>
        </p:txBody>
      </p:sp>
      <p:sp>
        <p:nvSpPr>
          <p:cNvPr id="5" name="Freeform 5"/>
          <p:cNvSpPr/>
          <p:nvPr/>
        </p:nvSpPr>
        <p:spPr>
          <a:xfrm rot="-6723923">
            <a:off x="13676093" y="-2297777"/>
            <a:ext cx="6274865" cy="4114800"/>
          </a:xfrm>
          <a:custGeom>
            <a:avLst/>
            <a:gdLst/>
            <a:ahLst/>
            <a:cxnLst/>
            <a:rect l="l" t="t" r="r" b="b"/>
            <a:pathLst>
              <a:path w="6274865" h="4114800">
                <a:moveTo>
                  <a:pt x="0" y="0"/>
                </a:moveTo>
                <a:lnTo>
                  <a:pt x="6274865" y="0"/>
                </a:lnTo>
                <a:lnTo>
                  <a:pt x="6274865" y="4114800"/>
                </a:lnTo>
                <a:lnTo>
                  <a:pt x="0" y="4114800"/>
                </a:lnTo>
                <a:lnTo>
                  <a:pt x="0" y="0"/>
                </a:lnTo>
                <a:close/>
              </a:path>
            </a:pathLst>
          </a:custGeom>
          <a:blipFill>
            <a:blip r:embed="rId4">
              <a:extLst>
                <a:ext uri="{96DAC541-7B7A-43D3-8B79-37D633B846F1}">
                  <asvg:svgBlip xmlns:asvg="http://schemas.microsoft.com/office/drawing/2016/SVG/main" r:embed="rId5"/>
                </a:ext>
              </a:extLst>
            </a:blip>
            <a:stretch>
              <a:fillRect/>
            </a:stretch>
          </a:blipFill>
          <a:ln cap="sq">
            <a:noFill/>
            <a:prstDash val="solid"/>
            <a:miter/>
          </a:ln>
        </p:spPr>
        <p:txBody>
          <a:bodyPr/>
          <a:lstStyle/>
          <a:p>
            <a:endParaRPr lang="en-GB"/>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rgbClr val="E6F0E6"/>
        </a:solidFill>
        <a:effectLst/>
      </p:bgPr>
    </p:bg>
    <p:spTree>
      <p:nvGrpSpPr>
        <p:cNvPr id="1" name=""/>
        <p:cNvGrpSpPr/>
        <p:nvPr/>
      </p:nvGrpSpPr>
      <p:grpSpPr>
        <a:xfrm>
          <a:off x="0" y="0"/>
          <a:ext cx="0" cy="0"/>
          <a:chOff x="0" y="0"/>
          <a:chExt cx="0" cy="0"/>
        </a:xfrm>
      </p:grpSpPr>
      <p:sp>
        <p:nvSpPr>
          <p:cNvPr id="2" name="Freeform 2"/>
          <p:cNvSpPr/>
          <p:nvPr/>
        </p:nvSpPr>
        <p:spPr>
          <a:xfrm>
            <a:off x="0" y="7090035"/>
            <a:ext cx="4897857" cy="3196965"/>
          </a:xfrm>
          <a:custGeom>
            <a:avLst/>
            <a:gdLst/>
            <a:ahLst/>
            <a:cxnLst/>
            <a:rect l="l" t="t" r="r" b="b"/>
            <a:pathLst>
              <a:path w="4897857" h="3196965">
                <a:moveTo>
                  <a:pt x="0" y="0"/>
                </a:moveTo>
                <a:lnTo>
                  <a:pt x="4897857" y="0"/>
                </a:lnTo>
                <a:lnTo>
                  <a:pt x="4897857" y="3196965"/>
                </a:lnTo>
                <a:lnTo>
                  <a:pt x="0" y="3196965"/>
                </a:lnTo>
                <a:lnTo>
                  <a:pt x="0" y="0"/>
                </a:lnTo>
                <a:close/>
              </a:path>
            </a:pathLst>
          </a:custGeom>
          <a:blipFill>
            <a:blip r:embed="rId2"/>
            <a:stretch>
              <a:fillRect/>
            </a:stretch>
          </a:blipFill>
        </p:spPr>
        <p:txBody>
          <a:bodyPr/>
          <a:lstStyle/>
          <a:p>
            <a:endParaRPr lang="en-GB"/>
          </a:p>
        </p:txBody>
      </p:sp>
      <p:sp>
        <p:nvSpPr>
          <p:cNvPr id="3" name="Freeform 3"/>
          <p:cNvSpPr/>
          <p:nvPr/>
        </p:nvSpPr>
        <p:spPr>
          <a:xfrm rot="-5400000">
            <a:off x="7357239" y="6224020"/>
            <a:ext cx="3573521" cy="4928995"/>
          </a:xfrm>
          <a:custGeom>
            <a:avLst/>
            <a:gdLst/>
            <a:ahLst/>
            <a:cxnLst/>
            <a:rect l="l" t="t" r="r" b="b"/>
            <a:pathLst>
              <a:path w="3573521" h="4928995">
                <a:moveTo>
                  <a:pt x="0" y="0"/>
                </a:moveTo>
                <a:lnTo>
                  <a:pt x="3573522" y="0"/>
                </a:lnTo>
                <a:lnTo>
                  <a:pt x="3573522" y="4928995"/>
                </a:lnTo>
                <a:lnTo>
                  <a:pt x="0" y="4928995"/>
                </a:lnTo>
                <a:lnTo>
                  <a:pt x="0" y="0"/>
                </a:lnTo>
                <a:close/>
              </a:path>
            </a:pathLst>
          </a:custGeom>
          <a:blipFill>
            <a:blip r:embed="rId3"/>
            <a:stretch>
              <a:fillRect/>
            </a:stretch>
          </a:blipFill>
        </p:spPr>
        <p:txBody>
          <a:bodyPr/>
          <a:lstStyle/>
          <a:p>
            <a:endParaRPr lang="en-GB"/>
          </a:p>
        </p:txBody>
      </p:sp>
      <p:grpSp>
        <p:nvGrpSpPr>
          <p:cNvPr id="4" name="Group 4"/>
          <p:cNvGrpSpPr/>
          <p:nvPr/>
        </p:nvGrpSpPr>
        <p:grpSpPr>
          <a:xfrm>
            <a:off x="4981575" y="1159003"/>
            <a:ext cx="8324850" cy="5406390"/>
            <a:chOff x="0" y="0"/>
            <a:chExt cx="11099800" cy="7208520"/>
          </a:xfrm>
        </p:grpSpPr>
        <p:sp>
          <p:nvSpPr>
            <p:cNvPr id="5" name="TextBox 5"/>
            <p:cNvSpPr txBox="1"/>
            <p:nvPr/>
          </p:nvSpPr>
          <p:spPr>
            <a:xfrm>
              <a:off x="0" y="0"/>
              <a:ext cx="11099800" cy="2819400"/>
            </a:xfrm>
            <a:prstGeom prst="rect">
              <a:avLst/>
            </a:prstGeom>
          </p:spPr>
          <p:txBody>
            <a:bodyPr lIns="0" tIns="0" rIns="0" bIns="0" rtlCol="0" anchor="t">
              <a:spAutoFit/>
            </a:bodyPr>
            <a:lstStyle/>
            <a:p>
              <a:pPr marL="0" lvl="0" indent="0" algn="ctr">
                <a:lnSpc>
                  <a:spcPts val="8399"/>
                </a:lnSpc>
                <a:spcBef>
                  <a:spcPct val="0"/>
                </a:spcBef>
              </a:pPr>
              <a:r>
                <a:rPr lang="en-US" sz="6999" spc="-139">
                  <a:solidFill>
                    <a:srgbClr val="21521E"/>
                  </a:solidFill>
                  <a:latin typeface="Tenor Sans"/>
                  <a:ea typeface="Tenor Sans"/>
                  <a:cs typeface="Tenor Sans"/>
                  <a:sym typeface="Tenor Sans"/>
                </a:rPr>
                <a:t>The hospitality impact</a:t>
              </a:r>
            </a:p>
          </p:txBody>
        </p:sp>
        <p:sp>
          <p:nvSpPr>
            <p:cNvPr id="6" name="TextBox 6"/>
            <p:cNvSpPr txBox="1"/>
            <p:nvPr/>
          </p:nvSpPr>
          <p:spPr>
            <a:xfrm>
              <a:off x="0" y="3581364"/>
              <a:ext cx="11099800" cy="1447800"/>
            </a:xfrm>
            <a:prstGeom prst="rect">
              <a:avLst/>
            </a:prstGeom>
          </p:spPr>
          <p:txBody>
            <a:bodyPr lIns="0" tIns="0" rIns="0" bIns="0" rtlCol="0" anchor="t">
              <a:spAutoFit/>
            </a:bodyPr>
            <a:lstStyle/>
            <a:p>
              <a:pPr marL="0" lvl="0" indent="0" algn="ctr">
                <a:lnSpc>
                  <a:spcPts val="2879"/>
                </a:lnSpc>
                <a:spcBef>
                  <a:spcPct val="0"/>
                </a:spcBef>
              </a:pPr>
              <a:r>
                <a:rPr lang="en-US" sz="2400" b="1">
                  <a:solidFill>
                    <a:srgbClr val="21521E"/>
                  </a:solidFill>
                  <a:latin typeface="Clear Sans Bold"/>
                  <a:ea typeface="Clear Sans Bold"/>
                  <a:cs typeface="Clear Sans Bold"/>
                  <a:sym typeface="Clear Sans Bold"/>
                </a:rPr>
                <a:t>KEY HOSPITALITY INDUSTRY SUSTAINABILITY CHALLENGES </a:t>
              </a:r>
            </a:p>
            <a:p>
              <a:pPr marL="0" lvl="0" indent="0" algn="ctr">
                <a:lnSpc>
                  <a:spcPts val="2879"/>
                </a:lnSpc>
                <a:spcBef>
                  <a:spcPct val="0"/>
                </a:spcBef>
              </a:pPr>
              <a:endParaRPr lang="en-US" sz="2400" b="1">
                <a:solidFill>
                  <a:srgbClr val="21521E"/>
                </a:solidFill>
                <a:latin typeface="Clear Sans Bold"/>
                <a:ea typeface="Clear Sans Bold"/>
                <a:cs typeface="Clear Sans Bold"/>
                <a:sym typeface="Clear Sans Bold"/>
              </a:endParaRPr>
            </a:p>
          </p:txBody>
        </p:sp>
        <p:sp>
          <p:nvSpPr>
            <p:cNvPr id="7" name="TextBox 7"/>
            <p:cNvSpPr txBox="1"/>
            <p:nvPr/>
          </p:nvSpPr>
          <p:spPr>
            <a:xfrm>
              <a:off x="0" y="5565775"/>
              <a:ext cx="11099800" cy="1642745"/>
            </a:xfrm>
            <a:prstGeom prst="rect">
              <a:avLst/>
            </a:prstGeom>
          </p:spPr>
          <p:txBody>
            <a:bodyPr lIns="0" tIns="0" rIns="0" bIns="0" rtlCol="0" anchor="t">
              <a:spAutoFit/>
            </a:bodyPr>
            <a:lstStyle/>
            <a:p>
              <a:pPr algn="ctr">
                <a:lnSpc>
                  <a:spcPts val="3359"/>
                </a:lnSpc>
              </a:pPr>
              <a:r>
                <a:rPr lang="en-US" sz="2399" b="1">
                  <a:solidFill>
                    <a:srgbClr val="21521E"/>
                  </a:solidFill>
                  <a:latin typeface="Clear Sans Bold"/>
                  <a:ea typeface="Clear Sans Bold"/>
                  <a:cs typeface="Clear Sans Bold"/>
                  <a:sym typeface="Clear Sans Bold"/>
                </a:rPr>
                <a:t>Food waste </a:t>
              </a:r>
            </a:p>
            <a:p>
              <a:pPr algn="ctr">
                <a:lnSpc>
                  <a:spcPts val="3359"/>
                </a:lnSpc>
              </a:pPr>
              <a:r>
                <a:rPr lang="en-US" sz="2399" b="1">
                  <a:solidFill>
                    <a:srgbClr val="21521E"/>
                  </a:solidFill>
                  <a:latin typeface="Clear Sans Bold"/>
                  <a:ea typeface="Clear Sans Bold"/>
                  <a:cs typeface="Clear Sans Bold"/>
                  <a:sym typeface="Clear Sans Bold"/>
                </a:rPr>
                <a:t>Water usage</a:t>
              </a:r>
            </a:p>
            <a:p>
              <a:pPr algn="ctr">
                <a:lnSpc>
                  <a:spcPts val="3359"/>
                </a:lnSpc>
              </a:pPr>
              <a:r>
                <a:rPr lang="en-US" sz="2399" b="1">
                  <a:solidFill>
                    <a:srgbClr val="21521E"/>
                  </a:solidFill>
                  <a:latin typeface="Clear Sans Bold"/>
                  <a:ea typeface="Clear Sans Bold"/>
                  <a:cs typeface="Clear Sans Bold"/>
                  <a:sym typeface="Clear Sans Bold"/>
                </a:rPr>
                <a:t>Conserving energy </a:t>
              </a:r>
            </a:p>
          </p:txBody>
        </p:sp>
      </p:grpSp>
      <p:sp>
        <p:nvSpPr>
          <p:cNvPr id="8" name="Freeform 8"/>
          <p:cNvSpPr/>
          <p:nvPr/>
        </p:nvSpPr>
        <p:spPr>
          <a:xfrm>
            <a:off x="15770136" y="7090035"/>
            <a:ext cx="2377379" cy="3196965"/>
          </a:xfrm>
          <a:custGeom>
            <a:avLst/>
            <a:gdLst/>
            <a:ahLst/>
            <a:cxnLst/>
            <a:rect l="l" t="t" r="r" b="b"/>
            <a:pathLst>
              <a:path w="2377379" h="3196965">
                <a:moveTo>
                  <a:pt x="0" y="0"/>
                </a:moveTo>
                <a:lnTo>
                  <a:pt x="2377379" y="0"/>
                </a:lnTo>
                <a:lnTo>
                  <a:pt x="2377379" y="3196965"/>
                </a:lnTo>
                <a:lnTo>
                  <a:pt x="0" y="3196965"/>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9" name="Freeform 9"/>
          <p:cNvSpPr/>
          <p:nvPr/>
        </p:nvSpPr>
        <p:spPr>
          <a:xfrm rot="-6723923">
            <a:off x="13704668" y="-2297777"/>
            <a:ext cx="6274865" cy="4114800"/>
          </a:xfrm>
          <a:custGeom>
            <a:avLst/>
            <a:gdLst/>
            <a:ahLst/>
            <a:cxnLst/>
            <a:rect l="l" t="t" r="r" b="b"/>
            <a:pathLst>
              <a:path w="6274865" h="4114800">
                <a:moveTo>
                  <a:pt x="0" y="0"/>
                </a:moveTo>
                <a:lnTo>
                  <a:pt x="6274865" y="0"/>
                </a:lnTo>
                <a:lnTo>
                  <a:pt x="6274865" y="4114800"/>
                </a:lnTo>
                <a:lnTo>
                  <a:pt x="0" y="4114800"/>
                </a:lnTo>
                <a:lnTo>
                  <a:pt x="0" y="0"/>
                </a:lnTo>
                <a:close/>
              </a:path>
            </a:pathLst>
          </a:custGeom>
          <a:blipFill>
            <a:blip r:embed="rId6">
              <a:extLst>
                <a:ext uri="{96DAC541-7B7A-43D3-8B79-37D633B846F1}">
                  <asvg:svgBlip xmlns:asvg="http://schemas.microsoft.com/office/drawing/2016/SVG/main" r:embed="rId7"/>
                </a:ext>
              </a:extLst>
            </a:blip>
            <a:stretch>
              <a:fillRect/>
            </a:stretch>
          </a:blipFill>
          <a:ln cap="sq">
            <a:noFill/>
            <a:prstDash val="solid"/>
            <a:miter/>
          </a:ln>
        </p:spPr>
        <p:txBody>
          <a:bodyPr/>
          <a:lstStyle/>
          <a:p>
            <a:endParaRPr lang="en-GB"/>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rgbClr val="4A874A"/>
        </a:solidFill>
        <a:effectLst/>
      </p:bgPr>
    </p:bg>
    <p:spTree>
      <p:nvGrpSpPr>
        <p:cNvPr id="1" name=""/>
        <p:cNvGrpSpPr/>
        <p:nvPr/>
      </p:nvGrpSpPr>
      <p:grpSpPr>
        <a:xfrm>
          <a:off x="0" y="0"/>
          <a:ext cx="0" cy="0"/>
          <a:chOff x="0" y="0"/>
          <a:chExt cx="0" cy="0"/>
        </a:xfrm>
      </p:grpSpPr>
      <p:sp>
        <p:nvSpPr>
          <p:cNvPr id="2" name="TextBox 2"/>
          <p:cNvSpPr txBox="1"/>
          <p:nvPr/>
        </p:nvSpPr>
        <p:spPr>
          <a:xfrm>
            <a:off x="966730" y="578544"/>
            <a:ext cx="16354539" cy="1057275"/>
          </a:xfrm>
          <a:prstGeom prst="rect">
            <a:avLst/>
          </a:prstGeom>
        </p:spPr>
        <p:txBody>
          <a:bodyPr lIns="0" tIns="0" rIns="0" bIns="0" rtlCol="0" anchor="t">
            <a:spAutoFit/>
          </a:bodyPr>
          <a:lstStyle/>
          <a:p>
            <a:pPr marL="0" lvl="0" indent="0" algn="ctr">
              <a:lnSpc>
                <a:spcPts val="8399"/>
              </a:lnSpc>
              <a:spcBef>
                <a:spcPct val="0"/>
              </a:spcBef>
            </a:pPr>
            <a:r>
              <a:rPr lang="en-US" sz="6999" spc="-139">
                <a:solidFill>
                  <a:srgbClr val="E6F0E6"/>
                </a:solidFill>
                <a:latin typeface="Tenor Sans"/>
                <a:ea typeface="Tenor Sans"/>
                <a:cs typeface="Tenor Sans"/>
                <a:sym typeface="Tenor Sans"/>
              </a:rPr>
              <a:t>Food waste</a:t>
            </a:r>
          </a:p>
        </p:txBody>
      </p:sp>
      <p:sp>
        <p:nvSpPr>
          <p:cNvPr id="3" name="Freeform 3"/>
          <p:cNvSpPr/>
          <p:nvPr/>
        </p:nvSpPr>
        <p:spPr>
          <a:xfrm>
            <a:off x="15150568" y="7200900"/>
            <a:ext cx="6274865" cy="4114800"/>
          </a:xfrm>
          <a:custGeom>
            <a:avLst/>
            <a:gdLst/>
            <a:ahLst/>
            <a:cxnLst/>
            <a:rect l="l" t="t" r="r" b="b"/>
            <a:pathLst>
              <a:path w="6274865" h="4114800">
                <a:moveTo>
                  <a:pt x="0" y="0"/>
                </a:moveTo>
                <a:lnTo>
                  <a:pt x="6274864" y="0"/>
                </a:lnTo>
                <a:lnTo>
                  <a:pt x="6274864" y="4114800"/>
                </a:lnTo>
                <a:lnTo>
                  <a:pt x="0" y="4114800"/>
                </a:lnTo>
                <a:lnTo>
                  <a:pt x="0" y="0"/>
                </a:lnTo>
                <a:close/>
              </a:path>
            </a:pathLst>
          </a:custGeom>
          <a:blipFill>
            <a:blip r:embed="rId2">
              <a:extLst>
                <a:ext uri="{96DAC541-7B7A-43D3-8B79-37D633B846F1}">
                  <asvg:svgBlip xmlns:asvg="http://schemas.microsoft.com/office/drawing/2016/SVG/main" r:embed="rId3"/>
                </a:ext>
              </a:extLst>
            </a:blip>
            <a:stretch>
              <a:fillRect/>
            </a:stretch>
          </a:blipFill>
          <a:ln cap="sq">
            <a:noFill/>
            <a:prstDash val="solid"/>
            <a:miter/>
          </a:ln>
        </p:spPr>
        <p:txBody>
          <a:bodyPr/>
          <a:lstStyle/>
          <a:p>
            <a:endParaRPr lang="en-GB"/>
          </a:p>
        </p:txBody>
      </p:sp>
      <p:sp>
        <p:nvSpPr>
          <p:cNvPr id="4" name="TextBox 4"/>
          <p:cNvSpPr txBox="1"/>
          <p:nvPr/>
        </p:nvSpPr>
        <p:spPr>
          <a:xfrm>
            <a:off x="644955" y="2283436"/>
            <a:ext cx="16998090" cy="6419850"/>
          </a:xfrm>
          <a:prstGeom prst="rect">
            <a:avLst/>
          </a:prstGeom>
        </p:spPr>
        <p:txBody>
          <a:bodyPr lIns="0" tIns="0" rIns="0" bIns="0" rtlCol="0" anchor="t">
            <a:spAutoFit/>
          </a:bodyPr>
          <a:lstStyle/>
          <a:p>
            <a:pPr algn="l">
              <a:lnSpc>
                <a:spcPts val="3600"/>
              </a:lnSpc>
            </a:pPr>
            <a:r>
              <a:rPr lang="en-US" sz="3000" spc="-60">
                <a:solidFill>
                  <a:srgbClr val="E6F0E6"/>
                </a:solidFill>
                <a:latin typeface="Tenor Sans"/>
                <a:ea typeface="Tenor Sans"/>
                <a:cs typeface="Tenor Sans"/>
                <a:sym typeface="Tenor Sans"/>
              </a:rPr>
              <a:t>A common and substantial issue especially in hotels and dine in restaurants</a:t>
            </a:r>
          </a:p>
          <a:p>
            <a:pPr algn="l">
              <a:lnSpc>
                <a:spcPts val="3600"/>
              </a:lnSpc>
            </a:pPr>
            <a:endParaRPr lang="en-US" sz="3000" spc="-60">
              <a:solidFill>
                <a:srgbClr val="E6F0E6"/>
              </a:solidFill>
              <a:latin typeface="Tenor Sans"/>
              <a:ea typeface="Tenor Sans"/>
              <a:cs typeface="Tenor Sans"/>
              <a:sym typeface="Tenor Sans"/>
            </a:endParaRPr>
          </a:p>
          <a:p>
            <a:pPr algn="l">
              <a:lnSpc>
                <a:spcPts val="3600"/>
              </a:lnSpc>
            </a:pPr>
            <a:r>
              <a:rPr lang="en-US" sz="3000" spc="-60">
                <a:solidFill>
                  <a:srgbClr val="E6F0E6"/>
                </a:solidFill>
                <a:latin typeface="Tenor Sans"/>
                <a:ea typeface="Tenor Sans"/>
                <a:cs typeface="Tenor Sans"/>
                <a:sym typeface="Tenor Sans"/>
              </a:rPr>
              <a:t>920,000 tons with some estimates up to 1.5 million tonnes discarded by the hospitality industry yearly in the UK at a cost of more than 2.5 billion. </a:t>
            </a:r>
          </a:p>
          <a:p>
            <a:pPr algn="l">
              <a:lnSpc>
                <a:spcPts val="3600"/>
              </a:lnSpc>
            </a:pPr>
            <a:endParaRPr lang="en-US" sz="3000" spc="-60">
              <a:solidFill>
                <a:srgbClr val="E6F0E6"/>
              </a:solidFill>
              <a:latin typeface="Tenor Sans"/>
              <a:ea typeface="Tenor Sans"/>
              <a:cs typeface="Tenor Sans"/>
              <a:sym typeface="Tenor Sans"/>
            </a:endParaRPr>
          </a:p>
          <a:p>
            <a:pPr algn="l">
              <a:lnSpc>
                <a:spcPts val="3600"/>
              </a:lnSpc>
            </a:pPr>
            <a:r>
              <a:rPr lang="en-US" sz="3000" spc="-60">
                <a:solidFill>
                  <a:srgbClr val="E6F0E6"/>
                </a:solidFill>
                <a:latin typeface="Tenor Sans"/>
                <a:ea typeface="Tenor Sans"/>
                <a:cs typeface="Tenor Sans"/>
                <a:sym typeface="Tenor Sans"/>
              </a:rPr>
              <a:t>Research from 1,200 business sites across 700 companies in 17 countries found that the median company saved $14 for every $1 they invested in curbing food loss and waste.</a:t>
            </a:r>
          </a:p>
          <a:p>
            <a:pPr algn="l">
              <a:lnSpc>
                <a:spcPts val="3600"/>
              </a:lnSpc>
            </a:pPr>
            <a:endParaRPr lang="en-US" sz="3000" spc="-60">
              <a:solidFill>
                <a:srgbClr val="E6F0E6"/>
              </a:solidFill>
              <a:latin typeface="Tenor Sans"/>
              <a:ea typeface="Tenor Sans"/>
              <a:cs typeface="Tenor Sans"/>
              <a:sym typeface="Tenor Sans"/>
            </a:endParaRPr>
          </a:p>
          <a:p>
            <a:pPr algn="l">
              <a:lnSpc>
                <a:spcPts val="3600"/>
              </a:lnSpc>
            </a:pPr>
            <a:r>
              <a:rPr lang="en-US" sz="3000" spc="-60">
                <a:solidFill>
                  <a:srgbClr val="E6F0E6"/>
                </a:solidFill>
                <a:latin typeface="Tenor Sans"/>
                <a:ea typeface="Tenor Sans"/>
                <a:cs typeface="Tenor Sans"/>
                <a:sym typeface="Tenor Sans"/>
              </a:rPr>
              <a:t>Some of this can be attributed to poor stock management, supply chain issues, over portioning, irresponsible garnishing etc as well as customer waste</a:t>
            </a:r>
          </a:p>
          <a:p>
            <a:pPr algn="l">
              <a:lnSpc>
                <a:spcPts val="3600"/>
              </a:lnSpc>
            </a:pPr>
            <a:endParaRPr lang="en-US" sz="3000" spc="-60">
              <a:solidFill>
                <a:srgbClr val="E6F0E6"/>
              </a:solidFill>
              <a:latin typeface="Tenor Sans"/>
              <a:ea typeface="Tenor Sans"/>
              <a:cs typeface="Tenor Sans"/>
              <a:sym typeface="Tenor Sans"/>
            </a:endParaRPr>
          </a:p>
          <a:p>
            <a:pPr algn="l">
              <a:lnSpc>
                <a:spcPts val="3600"/>
              </a:lnSpc>
            </a:pPr>
            <a:r>
              <a:rPr lang="en-US" sz="3000" spc="-60">
                <a:solidFill>
                  <a:srgbClr val="E6F0E6"/>
                </a:solidFill>
                <a:latin typeface="Tenor Sans"/>
                <a:ea typeface="Tenor Sans"/>
                <a:cs typeface="Tenor Sans"/>
                <a:sym typeface="Tenor Sans"/>
              </a:rPr>
              <a:t>All of this at a time where people are earning less, food is costing more with areas of the world struggling with food poverty along with the emergence of foodbanks in some of the richest economies.</a:t>
            </a:r>
          </a:p>
        </p:txBody>
      </p:sp>
      <p:sp>
        <p:nvSpPr>
          <p:cNvPr id="5" name="Freeform 5"/>
          <p:cNvSpPr/>
          <p:nvPr/>
        </p:nvSpPr>
        <p:spPr>
          <a:xfrm rot="-6723923">
            <a:off x="13666568" y="-2297777"/>
            <a:ext cx="6274865" cy="4114800"/>
          </a:xfrm>
          <a:custGeom>
            <a:avLst/>
            <a:gdLst/>
            <a:ahLst/>
            <a:cxnLst/>
            <a:rect l="l" t="t" r="r" b="b"/>
            <a:pathLst>
              <a:path w="6274865" h="4114800">
                <a:moveTo>
                  <a:pt x="0" y="0"/>
                </a:moveTo>
                <a:lnTo>
                  <a:pt x="6274865" y="0"/>
                </a:lnTo>
                <a:lnTo>
                  <a:pt x="6274865" y="4114800"/>
                </a:lnTo>
                <a:lnTo>
                  <a:pt x="0" y="4114800"/>
                </a:lnTo>
                <a:lnTo>
                  <a:pt x="0" y="0"/>
                </a:lnTo>
                <a:close/>
              </a:path>
            </a:pathLst>
          </a:custGeom>
          <a:blipFill>
            <a:blip r:embed="rId4">
              <a:extLst>
                <a:ext uri="{96DAC541-7B7A-43D3-8B79-37D633B846F1}">
                  <asvg:svgBlip xmlns:asvg="http://schemas.microsoft.com/office/drawing/2016/SVG/main" r:embed="rId5"/>
                </a:ext>
              </a:extLst>
            </a:blip>
            <a:stretch>
              <a:fillRect/>
            </a:stretch>
          </a:blipFill>
          <a:ln cap="sq">
            <a:noFill/>
            <a:prstDash val="solid"/>
            <a:miter/>
          </a:ln>
        </p:spPr>
        <p:txBody>
          <a:bodyPr/>
          <a:lstStyle/>
          <a:p>
            <a:endParaRPr lang="en-GB"/>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rgbClr val="4A874A"/>
        </a:solidFill>
        <a:effectLst/>
      </p:bgPr>
    </p:bg>
    <p:spTree>
      <p:nvGrpSpPr>
        <p:cNvPr id="1" name=""/>
        <p:cNvGrpSpPr/>
        <p:nvPr/>
      </p:nvGrpSpPr>
      <p:grpSpPr>
        <a:xfrm>
          <a:off x="0" y="0"/>
          <a:ext cx="0" cy="0"/>
          <a:chOff x="0" y="0"/>
          <a:chExt cx="0" cy="0"/>
        </a:xfrm>
      </p:grpSpPr>
      <p:sp>
        <p:nvSpPr>
          <p:cNvPr id="2" name="TextBox 2"/>
          <p:cNvSpPr txBox="1"/>
          <p:nvPr/>
        </p:nvSpPr>
        <p:spPr>
          <a:xfrm>
            <a:off x="966730" y="578544"/>
            <a:ext cx="16354539" cy="1057275"/>
          </a:xfrm>
          <a:prstGeom prst="rect">
            <a:avLst/>
          </a:prstGeom>
        </p:spPr>
        <p:txBody>
          <a:bodyPr lIns="0" tIns="0" rIns="0" bIns="0" rtlCol="0" anchor="t">
            <a:spAutoFit/>
          </a:bodyPr>
          <a:lstStyle/>
          <a:p>
            <a:pPr marL="0" lvl="0" indent="0" algn="ctr">
              <a:lnSpc>
                <a:spcPts val="8399"/>
              </a:lnSpc>
              <a:spcBef>
                <a:spcPct val="0"/>
              </a:spcBef>
            </a:pPr>
            <a:r>
              <a:rPr lang="en-US" sz="6999" spc="-139">
                <a:solidFill>
                  <a:srgbClr val="E6F0E6"/>
                </a:solidFill>
                <a:latin typeface="Tenor Sans"/>
                <a:ea typeface="Tenor Sans"/>
                <a:cs typeface="Tenor Sans"/>
                <a:sym typeface="Tenor Sans"/>
              </a:rPr>
              <a:t>Water Usage</a:t>
            </a:r>
          </a:p>
        </p:txBody>
      </p:sp>
      <p:sp>
        <p:nvSpPr>
          <p:cNvPr id="3" name="Freeform 3"/>
          <p:cNvSpPr/>
          <p:nvPr/>
        </p:nvSpPr>
        <p:spPr>
          <a:xfrm>
            <a:off x="15150568" y="7200900"/>
            <a:ext cx="6274865" cy="4114800"/>
          </a:xfrm>
          <a:custGeom>
            <a:avLst/>
            <a:gdLst/>
            <a:ahLst/>
            <a:cxnLst/>
            <a:rect l="l" t="t" r="r" b="b"/>
            <a:pathLst>
              <a:path w="6274865" h="4114800">
                <a:moveTo>
                  <a:pt x="0" y="0"/>
                </a:moveTo>
                <a:lnTo>
                  <a:pt x="6274864" y="0"/>
                </a:lnTo>
                <a:lnTo>
                  <a:pt x="6274864" y="4114800"/>
                </a:lnTo>
                <a:lnTo>
                  <a:pt x="0" y="4114800"/>
                </a:lnTo>
                <a:lnTo>
                  <a:pt x="0" y="0"/>
                </a:lnTo>
                <a:close/>
              </a:path>
            </a:pathLst>
          </a:custGeom>
          <a:blipFill>
            <a:blip r:embed="rId2">
              <a:extLst>
                <a:ext uri="{96DAC541-7B7A-43D3-8B79-37D633B846F1}">
                  <asvg:svgBlip xmlns:asvg="http://schemas.microsoft.com/office/drawing/2016/SVG/main" r:embed="rId3"/>
                </a:ext>
              </a:extLst>
            </a:blip>
            <a:stretch>
              <a:fillRect/>
            </a:stretch>
          </a:blipFill>
          <a:ln cap="sq">
            <a:noFill/>
            <a:prstDash val="solid"/>
            <a:miter/>
          </a:ln>
        </p:spPr>
        <p:txBody>
          <a:bodyPr/>
          <a:lstStyle/>
          <a:p>
            <a:endParaRPr lang="en-GB"/>
          </a:p>
        </p:txBody>
      </p:sp>
      <p:sp>
        <p:nvSpPr>
          <p:cNvPr id="4" name="TextBox 4"/>
          <p:cNvSpPr txBox="1"/>
          <p:nvPr/>
        </p:nvSpPr>
        <p:spPr>
          <a:xfrm>
            <a:off x="644955" y="2283436"/>
            <a:ext cx="16998090" cy="6419850"/>
          </a:xfrm>
          <a:prstGeom prst="rect">
            <a:avLst/>
          </a:prstGeom>
        </p:spPr>
        <p:txBody>
          <a:bodyPr lIns="0" tIns="0" rIns="0" bIns="0" rtlCol="0" anchor="t">
            <a:spAutoFit/>
          </a:bodyPr>
          <a:lstStyle/>
          <a:p>
            <a:pPr algn="l">
              <a:lnSpc>
                <a:spcPts val="3600"/>
              </a:lnSpc>
            </a:pPr>
            <a:r>
              <a:rPr lang="en-US" sz="3000" spc="-60">
                <a:solidFill>
                  <a:srgbClr val="E6F0E6"/>
                </a:solidFill>
                <a:latin typeface="Tenor Sans"/>
                <a:ea typeface="Tenor Sans"/>
                <a:cs typeface="Tenor Sans"/>
                <a:sym typeface="Tenor Sans"/>
              </a:rPr>
              <a:t>The next area identified by WRAP was water usage.</a:t>
            </a:r>
          </a:p>
          <a:p>
            <a:pPr algn="l">
              <a:lnSpc>
                <a:spcPts val="3600"/>
              </a:lnSpc>
            </a:pPr>
            <a:endParaRPr lang="en-US" sz="3000" spc="-60">
              <a:solidFill>
                <a:srgbClr val="E6F0E6"/>
              </a:solidFill>
              <a:latin typeface="Tenor Sans"/>
              <a:ea typeface="Tenor Sans"/>
              <a:cs typeface="Tenor Sans"/>
              <a:sym typeface="Tenor Sans"/>
            </a:endParaRPr>
          </a:p>
          <a:p>
            <a:pPr algn="l">
              <a:lnSpc>
                <a:spcPts val="3600"/>
              </a:lnSpc>
            </a:pPr>
            <a:r>
              <a:rPr lang="en-US" sz="3000" spc="-60">
                <a:solidFill>
                  <a:srgbClr val="E6F0E6"/>
                </a:solidFill>
                <a:latin typeface="Tenor Sans"/>
                <a:ea typeface="Tenor Sans"/>
                <a:cs typeface="Tenor Sans"/>
                <a:sym typeface="Tenor Sans"/>
              </a:rPr>
              <a:t>WRAP found that 86% of UK rivers do not meet good ecological status and have suffered from contamination and poloution but even with these environmental issues we are still very lucky that we receive a pretty steady flow of rain and fresh water to top up our water supplies. </a:t>
            </a:r>
          </a:p>
          <a:p>
            <a:pPr algn="l">
              <a:lnSpc>
                <a:spcPts val="3600"/>
              </a:lnSpc>
            </a:pPr>
            <a:endParaRPr lang="en-US" sz="3000" spc="-60">
              <a:solidFill>
                <a:srgbClr val="E6F0E6"/>
              </a:solidFill>
              <a:latin typeface="Tenor Sans"/>
              <a:ea typeface="Tenor Sans"/>
              <a:cs typeface="Tenor Sans"/>
              <a:sym typeface="Tenor Sans"/>
            </a:endParaRPr>
          </a:p>
          <a:p>
            <a:pPr algn="l">
              <a:lnSpc>
                <a:spcPts val="3600"/>
              </a:lnSpc>
            </a:pPr>
            <a:r>
              <a:rPr lang="en-US" sz="3000" spc="-60">
                <a:solidFill>
                  <a:srgbClr val="E6F0E6"/>
                </a:solidFill>
                <a:latin typeface="Tenor Sans"/>
                <a:ea typeface="Tenor Sans"/>
                <a:cs typeface="Tenor Sans"/>
                <a:sym typeface="Tenor Sans"/>
              </a:rPr>
              <a:t>It is well accepted that our environment is warming and with that water is becoming scarcer in a number of areas.</a:t>
            </a:r>
          </a:p>
          <a:p>
            <a:pPr algn="l">
              <a:lnSpc>
                <a:spcPts val="3600"/>
              </a:lnSpc>
            </a:pPr>
            <a:endParaRPr lang="en-US" sz="3000" spc="-60">
              <a:solidFill>
                <a:srgbClr val="E6F0E6"/>
              </a:solidFill>
              <a:latin typeface="Tenor Sans"/>
              <a:ea typeface="Tenor Sans"/>
              <a:cs typeface="Tenor Sans"/>
              <a:sym typeface="Tenor Sans"/>
            </a:endParaRPr>
          </a:p>
          <a:p>
            <a:pPr algn="l">
              <a:lnSpc>
                <a:spcPts val="3600"/>
              </a:lnSpc>
            </a:pPr>
            <a:r>
              <a:rPr lang="en-US" sz="3000" spc="-60">
                <a:solidFill>
                  <a:srgbClr val="E6F0E6"/>
                </a:solidFill>
                <a:latin typeface="Tenor Sans"/>
                <a:ea typeface="Tenor Sans"/>
                <a:cs typeface="Tenor Sans"/>
                <a:sym typeface="Tenor Sans"/>
              </a:rPr>
              <a:t>Hotels and the tourism industry are also making impacts. Many hotel and hospitality brands are making their own commitments and targets with water consumption. Hilton introduced working with communities to safeguard and help the environment including responsible water management. </a:t>
            </a:r>
          </a:p>
          <a:p>
            <a:pPr algn="l">
              <a:lnSpc>
                <a:spcPts val="3600"/>
              </a:lnSpc>
            </a:pPr>
            <a:endParaRPr lang="en-US" sz="3000" spc="-60">
              <a:solidFill>
                <a:srgbClr val="E6F0E6"/>
              </a:solidFill>
              <a:latin typeface="Tenor Sans"/>
              <a:ea typeface="Tenor Sans"/>
              <a:cs typeface="Tenor Sans"/>
              <a:sym typeface="Tenor Sans"/>
            </a:endParaRPr>
          </a:p>
        </p:txBody>
      </p:sp>
      <p:sp>
        <p:nvSpPr>
          <p:cNvPr id="5" name="Freeform 5"/>
          <p:cNvSpPr/>
          <p:nvPr/>
        </p:nvSpPr>
        <p:spPr>
          <a:xfrm rot="-6723923">
            <a:off x="13666568" y="-2297777"/>
            <a:ext cx="6274865" cy="4114800"/>
          </a:xfrm>
          <a:custGeom>
            <a:avLst/>
            <a:gdLst/>
            <a:ahLst/>
            <a:cxnLst/>
            <a:rect l="l" t="t" r="r" b="b"/>
            <a:pathLst>
              <a:path w="6274865" h="4114800">
                <a:moveTo>
                  <a:pt x="0" y="0"/>
                </a:moveTo>
                <a:lnTo>
                  <a:pt x="6274865" y="0"/>
                </a:lnTo>
                <a:lnTo>
                  <a:pt x="6274865" y="4114800"/>
                </a:lnTo>
                <a:lnTo>
                  <a:pt x="0" y="4114800"/>
                </a:lnTo>
                <a:lnTo>
                  <a:pt x="0" y="0"/>
                </a:lnTo>
                <a:close/>
              </a:path>
            </a:pathLst>
          </a:custGeom>
          <a:blipFill>
            <a:blip r:embed="rId4">
              <a:extLst>
                <a:ext uri="{96DAC541-7B7A-43D3-8B79-37D633B846F1}">
                  <asvg:svgBlip xmlns:asvg="http://schemas.microsoft.com/office/drawing/2016/SVG/main" r:embed="rId5"/>
                </a:ext>
              </a:extLst>
            </a:blip>
            <a:stretch>
              <a:fillRect/>
            </a:stretch>
          </a:blipFill>
          <a:ln cap="sq">
            <a:noFill/>
            <a:prstDash val="solid"/>
            <a:miter/>
          </a:ln>
        </p:spPr>
        <p:txBody>
          <a:bodyPr/>
          <a:lstStyle/>
          <a:p>
            <a:endParaRPr lang="en-GB"/>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rgbClr val="4A874A"/>
        </a:solidFill>
        <a:effectLst/>
      </p:bgPr>
    </p:bg>
    <p:spTree>
      <p:nvGrpSpPr>
        <p:cNvPr id="1" name=""/>
        <p:cNvGrpSpPr/>
        <p:nvPr/>
      </p:nvGrpSpPr>
      <p:grpSpPr>
        <a:xfrm>
          <a:off x="0" y="0"/>
          <a:ext cx="0" cy="0"/>
          <a:chOff x="0" y="0"/>
          <a:chExt cx="0" cy="0"/>
        </a:xfrm>
      </p:grpSpPr>
      <p:sp>
        <p:nvSpPr>
          <p:cNvPr id="2" name="TextBox 2"/>
          <p:cNvSpPr txBox="1"/>
          <p:nvPr/>
        </p:nvSpPr>
        <p:spPr>
          <a:xfrm>
            <a:off x="966730" y="578544"/>
            <a:ext cx="16354539" cy="1057275"/>
          </a:xfrm>
          <a:prstGeom prst="rect">
            <a:avLst/>
          </a:prstGeom>
        </p:spPr>
        <p:txBody>
          <a:bodyPr lIns="0" tIns="0" rIns="0" bIns="0" rtlCol="0" anchor="t">
            <a:spAutoFit/>
          </a:bodyPr>
          <a:lstStyle/>
          <a:p>
            <a:pPr marL="0" lvl="0" indent="0" algn="ctr">
              <a:lnSpc>
                <a:spcPts val="8399"/>
              </a:lnSpc>
              <a:spcBef>
                <a:spcPct val="0"/>
              </a:spcBef>
            </a:pPr>
            <a:r>
              <a:rPr lang="en-US" sz="6999" spc="-139">
                <a:solidFill>
                  <a:srgbClr val="E6F0E6"/>
                </a:solidFill>
                <a:latin typeface="Tenor Sans"/>
                <a:ea typeface="Tenor Sans"/>
                <a:cs typeface="Tenor Sans"/>
                <a:sym typeface="Tenor Sans"/>
              </a:rPr>
              <a:t>Energy Usage</a:t>
            </a:r>
          </a:p>
        </p:txBody>
      </p:sp>
      <p:sp>
        <p:nvSpPr>
          <p:cNvPr id="3" name="Freeform 3"/>
          <p:cNvSpPr/>
          <p:nvPr/>
        </p:nvSpPr>
        <p:spPr>
          <a:xfrm>
            <a:off x="15150568" y="7200900"/>
            <a:ext cx="6274865" cy="4114800"/>
          </a:xfrm>
          <a:custGeom>
            <a:avLst/>
            <a:gdLst/>
            <a:ahLst/>
            <a:cxnLst/>
            <a:rect l="l" t="t" r="r" b="b"/>
            <a:pathLst>
              <a:path w="6274865" h="4114800">
                <a:moveTo>
                  <a:pt x="0" y="0"/>
                </a:moveTo>
                <a:lnTo>
                  <a:pt x="6274864" y="0"/>
                </a:lnTo>
                <a:lnTo>
                  <a:pt x="6274864" y="4114800"/>
                </a:lnTo>
                <a:lnTo>
                  <a:pt x="0" y="4114800"/>
                </a:lnTo>
                <a:lnTo>
                  <a:pt x="0" y="0"/>
                </a:lnTo>
                <a:close/>
              </a:path>
            </a:pathLst>
          </a:custGeom>
          <a:blipFill>
            <a:blip r:embed="rId2">
              <a:extLst>
                <a:ext uri="{96DAC541-7B7A-43D3-8B79-37D633B846F1}">
                  <asvg:svgBlip xmlns:asvg="http://schemas.microsoft.com/office/drawing/2016/SVG/main" r:embed="rId3"/>
                </a:ext>
              </a:extLst>
            </a:blip>
            <a:stretch>
              <a:fillRect/>
            </a:stretch>
          </a:blipFill>
          <a:ln cap="sq">
            <a:noFill/>
            <a:prstDash val="solid"/>
            <a:miter/>
          </a:ln>
        </p:spPr>
        <p:txBody>
          <a:bodyPr/>
          <a:lstStyle/>
          <a:p>
            <a:endParaRPr lang="en-GB"/>
          </a:p>
        </p:txBody>
      </p:sp>
      <p:sp>
        <p:nvSpPr>
          <p:cNvPr id="4" name="TextBox 4"/>
          <p:cNvSpPr txBox="1"/>
          <p:nvPr/>
        </p:nvSpPr>
        <p:spPr>
          <a:xfrm>
            <a:off x="644955" y="2283436"/>
            <a:ext cx="16998090" cy="7334250"/>
          </a:xfrm>
          <a:prstGeom prst="rect">
            <a:avLst/>
          </a:prstGeom>
        </p:spPr>
        <p:txBody>
          <a:bodyPr lIns="0" tIns="0" rIns="0" bIns="0" rtlCol="0" anchor="t">
            <a:spAutoFit/>
          </a:bodyPr>
          <a:lstStyle/>
          <a:p>
            <a:pPr algn="l">
              <a:lnSpc>
                <a:spcPts val="3600"/>
              </a:lnSpc>
            </a:pPr>
            <a:r>
              <a:rPr lang="en-US" sz="3000" spc="-60">
                <a:solidFill>
                  <a:srgbClr val="E6F0E6"/>
                </a:solidFill>
                <a:latin typeface="Tenor Sans"/>
                <a:ea typeface="Tenor Sans"/>
                <a:cs typeface="Tenor Sans"/>
                <a:sym typeface="Tenor Sans"/>
              </a:rPr>
              <a:t>Next is energy, energy is a necessity in our modern way of living. Energy almost defines the modern lifestyle, and these lifestyles are changing.</a:t>
            </a:r>
          </a:p>
          <a:p>
            <a:pPr algn="l">
              <a:lnSpc>
                <a:spcPts val="3600"/>
              </a:lnSpc>
            </a:pPr>
            <a:endParaRPr lang="en-US" sz="3000" spc="-60">
              <a:solidFill>
                <a:srgbClr val="E6F0E6"/>
              </a:solidFill>
              <a:latin typeface="Tenor Sans"/>
              <a:ea typeface="Tenor Sans"/>
              <a:cs typeface="Tenor Sans"/>
              <a:sym typeface="Tenor Sans"/>
            </a:endParaRPr>
          </a:p>
          <a:p>
            <a:pPr algn="l">
              <a:lnSpc>
                <a:spcPts val="3600"/>
              </a:lnSpc>
            </a:pPr>
            <a:r>
              <a:rPr lang="en-US" sz="3000" spc="-60">
                <a:solidFill>
                  <a:srgbClr val="E6F0E6"/>
                </a:solidFill>
                <a:latin typeface="Tenor Sans"/>
                <a:ea typeface="Tenor Sans"/>
                <a:cs typeface="Tenor Sans"/>
                <a:sym typeface="Tenor Sans"/>
              </a:rPr>
              <a:t>Introduction of zero-hour contracts and flexible working has given rise to digital nomads further embedding international working and tourism.</a:t>
            </a:r>
          </a:p>
          <a:p>
            <a:pPr algn="l">
              <a:lnSpc>
                <a:spcPts val="3600"/>
              </a:lnSpc>
            </a:pPr>
            <a:endParaRPr lang="en-US" sz="3000" spc="-60">
              <a:solidFill>
                <a:srgbClr val="E6F0E6"/>
              </a:solidFill>
              <a:latin typeface="Tenor Sans"/>
              <a:ea typeface="Tenor Sans"/>
              <a:cs typeface="Tenor Sans"/>
              <a:sym typeface="Tenor Sans"/>
            </a:endParaRPr>
          </a:p>
          <a:p>
            <a:pPr algn="l">
              <a:lnSpc>
                <a:spcPts val="3600"/>
              </a:lnSpc>
            </a:pPr>
            <a:r>
              <a:rPr lang="en-US" sz="3000" spc="-60">
                <a:solidFill>
                  <a:srgbClr val="E6F0E6"/>
                </a:solidFill>
                <a:latin typeface="Tenor Sans"/>
                <a:ea typeface="Tenor Sans"/>
                <a:cs typeface="Tenor Sans"/>
                <a:sym typeface="Tenor Sans"/>
              </a:rPr>
              <a:t>One study attributed 8% of greenhouse emissions to tourism. This is set to increase if the figures continue.</a:t>
            </a:r>
          </a:p>
          <a:p>
            <a:pPr algn="l">
              <a:lnSpc>
                <a:spcPts val="3600"/>
              </a:lnSpc>
            </a:pPr>
            <a:endParaRPr lang="en-US" sz="3000" spc="-60">
              <a:solidFill>
                <a:srgbClr val="E6F0E6"/>
              </a:solidFill>
              <a:latin typeface="Tenor Sans"/>
              <a:ea typeface="Tenor Sans"/>
              <a:cs typeface="Tenor Sans"/>
              <a:sym typeface="Tenor Sans"/>
            </a:endParaRPr>
          </a:p>
          <a:p>
            <a:pPr algn="l">
              <a:lnSpc>
                <a:spcPts val="3600"/>
              </a:lnSpc>
            </a:pPr>
            <a:r>
              <a:rPr lang="en-US" sz="3000" spc="-60">
                <a:solidFill>
                  <a:srgbClr val="E6F0E6"/>
                </a:solidFill>
                <a:latin typeface="Tenor Sans"/>
                <a:ea typeface="Tenor Sans"/>
                <a:cs typeface="Tenor Sans"/>
                <a:sym typeface="Tenor Sans"/>
              </a:rPr>
              <a:t>The average energy consumption of a small hotel (fewer than 100 rooms) is 12500kwh a month - to put this in perspective the average UK house will use 3500 in a year.</a:t>
            </a:r>
          </a:p>
          <a:p>
            <a:pPr algn="l">
              <a:lnSpc>
                <a:spcPts val="3600"/>
              </a:lnSpc>
            </a:pPr>
            <a:endParaRPr lang="en-US" sz="3000" spc="-60">
              <a:solidFill>
                <a:srgbClr val="E6F0E6"/>
              </a:solidFill>
              <a:latin typeface="Tenor Sans"/>
              <a:ea typeface="Tenor Sans"/>
              <a:cs typeface="Tenor Sans"/>
              <a:sym typeface="Tenor Sans"/>
            </a:endParaRPr>
          </a:p>
          <a:p>
            <a:pPr algn="l">
              <a:lnSpc>
                <a:spcPts val="3600"/>
              </a:lnSpc>
            </a:pPr>
            <a:r>
              <a:rPr lang="en-US" sz="3000" spc="-60">
                <a:solidFill>
                  <a:srgbClr val="E6F0E6"/>
                </a:solidFill>
                <a:latin typeface="Tenor Sans"/>
                <a:ea typeface="Tenor Sans"/>
                <a:cs typeface="Tenor Sans"/>
                <a:sym typeface="Tenor Sans"/>
              </a:rPr>
              <a:t>With energy prices only increasing the incentives for hotels to be more energy efficient have never been greater. with some proposals for energy budgets for hotel rooms whereby you pay as you go for energy or have set allowances</a:t>
            </a:r>
          </a:p>
          <a:p>
            <a:pPr algn="l">
              <a:lnSpc>
                <a:spcPts val="3600"/>
              </a:lnSpc>
            </a:pPr>
            <a:endParaRPr lang="en-US" sz="3000" spc="-60">
              <a:solidFill>
                <a:srgbClr val="E6F0E6"/>
              </a:solidFill>
              <a:latin typeface="Tenor Sans"/>
              <a:ea typeface="Tenor Sans"/>
              <a:cs typeface="Tenor Sans"/>
              <a:sym typeface="Tenor Sans"/>
            </a:endParaRPr>
          </a:p>
        </p:txBody>
      </p:sp>
      <p:sp>
        <p:nvSpPr>
          <p:cNvPr id="5" name="Freeform 5"/>
          <p:cNvSpPr/>
          <p:nvPr/>
        </p:nvSpPr>
        <p:spPr>
          <a:xfrm rot="-6723923">
            <a:off x="13666568" y="-2297777"/>
            <a:ext cx="6274865" cy="4114800"/>
          </a:xfrm>
          <a:custGeom>
            <a:avLst/>
            <a:gdLst/>
            <a:ahLst/>
            <a:cxnLst/>
            <a:rect l="l" t="t" r="r" b="b"/>
            <a:pathLst>
              <a:path w="6274865" h="4114800">
                <a:moveTo>
                  <a:pt x="0" y="0"/>
                </a:moveTo>
                <a:lnTo>
                  <a:pt x="6274865" y="0"/>
                </a:lnTo>
                <a:lnTo>
                  <a:pt x="6274865" y="4114800"/>
                </a:lnTo>
                <a:lnTo>
                  <a:pt x="0" y="4114800"/>
                </a:lnTo>
                <a:lnTo>
                  <a:pt x="0" y="0"/>
                </a:lnTo>
                <a:close/>
              </a:path>
            </a:pathLst>
          </a:custGeom>
          <a:blipFill>
            <a:blip r:embed="rId4">
              <a:extLst>
                <a:ext uri="{96DAC541-7B7A-43D3-8B79-37D633B846F1}">
                  <asvg:svgBlip xmlns:asvg="http://schemas.microsoft.com/office/drawing/2016/SVG/main" r:embed="rId5"/>
                </a:ext>
              </a:extLst>
            </a:blip>
            <a:stretch>
              <a:fillRect/>
            </a:stretch>
          </a:blipFill>
          <a:ln cap="sq">
            <a:noFill/>
            <a:prstDash val="solid"/>
            <a:miter/>
          </a:ln>
        </p:spPr>
        <p:txBody>
          <a:bodyPr/>
          <a:lstStyle/>
          <a:p>
            <a:endParaRPr lang="en-GB"/>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rgbClr val="E6F0E6"/>
        </a:solidFill>
        <a:effectLst/>
      </p:bgPr>
    </p:bg>
    <p:spTree>
      <p:nvGrpSpPr>
        <p:cNvPr id="1" name=""/>
        <p:cNvGrpSpPr/>
        <p:nvPr/>
      </p:nvGrpSpPr>
      <p:grpSpPr>
        <a:xfrm>
          <a:off x="0" y="0"/>
          <a:ext cx="0" cy="0"/>
          <a:chOff x="0" y="0"/>
          <a:chExt cx="0" cy="0"/>
        </a:xfrm>
      </p:grpSpPr>
      <p:sp>
        <p:nvSpPr>
          <p:cNvPr id="2" name="TextBox 2"/>
          <p:cNvSpPr txBox="1"/>
          <p:nvPr/>
        </p:nvSpPr>
        <p:spPr>
          <a:xfrm>
            <a:off x="2105025" y="2303798"/>
            <a:ext cx="14077950" cy="3167843"/>
          </a:xfrm>
          <a:prstGeom prst="rect">
            <a:avLst/>
          </a:prstGeom>
        </p:spPr>
        <p:txBody>
          <a:bodyPr lIns="0" tIns="0" rIns="0" bIns="0" rtlCol="0" anchor="t">
            <a:spAutoFit/>
          </a:bodyPr>
          <a:lstStyle/>
          <a:p>
            <a:pPr marL="0" lvl="0" indent="0" algn="ctr">
              <a:lnSpc>
                <a:spcPts val="8399"/>
              </a:lnSpc>
            </a:pPr>
            <a:r>
              <a:rPr lang="en-US" sz="6999" spc="-139">
                <a:solidFill>
                  <a:srgbClr val="628A4E"/>
                </a:solidFill>
                <a:latin typeface="Tenor Sans"/>
                <a:ea typeface="Tenor Sans"/>
                <a:cs typeface="Tenor Sans"/>
                <a:sym typeface="Tenor Sans"/>
              </a:rPr>
              <a:t>What are the impacts of hospitality and tourism? </a:t>
            </a:r>
          </a:p>
          <a:p>
            <a:pPr marL="0" lvl="0" indent="0" algn="ctr">
              <a:lnSpc>
                <a:spcPts val="8399"/>
              </a:lnSpc>
            </a:pPr>
            <a:endParaRPr lang="en-US" sz="6999" spc="-139">
              <a:solidFill>
                <a:srgbClr val="628A4E"/>
              </a:solidFill>
              <a:latin typeface="Tenor Sans"/>
              <a:ea typeface="Tenor Sans"/>
              <a:cs typeface="Tenor Sans"/>
              <a:sym typeface="Tenor Sans"/>
            </a:endParaRPr>
          </a:p>
        </p:txBody>
      </p:sp>
      <p:sp>
        <p:nvSpPr>
          <p:cNvPr id="3" name="TextBox 3"/>
          <p:cNvSpPr txBox="1"/>
          <p:nvPr/>
        </p:nvSpPr>
        <p:spPr>
          <a:xfrm>
            <a:off x="5580980" y="5471641"/>
            <a:ext cx="7126039" cy="1057275"/>
          </a:xfrm>
          <a:prstGeom prst="rect">
            <a:avLst/>
          </a:prstGeom>
        </p:spPr>
        <p:txBody>
          <a:bodyPr lIns="0" tIns="0" rIns="0" bIns="0" rtlCol="0" anchor="t">
            <a:spAutoFit/>
          </a:bodyPr>
          <a:lstStyle/>
          <a:p>
            <a:pPr algn="ctr">
              <a:lnSpc>
                <a:spcPts val="8399"/>
              </a:lnSpc>
              <a:spcBef>
                <a:spcPct val="0"/>
              </a:spcBef>
            </a:pPr>
            <a:r>
              <a:rPr lang="en-US" sz="6999" spc="-139">
                <a:solidFill>
                  <a:srgbClr val="628A4E"/>
                </a:solidFill>
                <a:latin typeface="Tenor Sans"/>
                <a:ea typeface="Tenor Sans"/>
                <a:cs typeface="Tenor Sans"/>
                <a:sym typeface="Tenor Sans"/>
              </a:rPr>
              <a:t>Group discussion</a:t>
            </a:r>
          </a:p>
        </p:txBody>
      </p:sp>
      <p:sp>
        <p:nvSpPr>
          <p:cNvPr id="4" name="Freeform 4"/>
          <p:cNvSpPr/>
          <p:nvPr/>
        </p:nvSpPr>
        <p:spPr>
          <a:xfrm rot="-6723923">
            <a:off x="13666568" y="-2297777"/>
            <a:ext cx="6274865" cy="4114800"/>
          </a:xfrm>
          <a:custGeom>
            <a:avLst/>
            <a:gdLst/>
            <a:ahLst/>
            <a:cxnLst/>
            <a:rect l="l" t="t" r="r" b="b"/>
            <a:pathLst>
              <a:path w="6274865" h="4114800">
                <a:moveTo>
                  <a:pt x="0" y="0"/>
                </a:moveTo>
                <a:lnTo>
                  <a:pt x="6274865" y="0"/>
                </a:lnTo>
                <a:lnTo>
                  <a:pt x="6274865" y="4114800"/>
                </a:lnTo>
                <a:lnTo>
                  <a:pt x="0" y="4114800"/>
                </a:lnTo>
                <a:lnTo>
                  <a:pt x="0" y="0"/>
                </a:lnTo>
                <a:close/>
              </a:path>
            </a:pathLst>
          </a:custGeom>
          <a:blipFill>
            <a:blip r:embed="rId2">
              <a:extLst>
                <a:ext uri="{96DAC541-7B7A-43D3-8B79-37D633B846F1}">
                  <asvg:svgBlip xmlns:asvg="http://schemas.microsoft.com/office/drawing/2016/SVG/main" r:embed="rId3"/>
                </a:ext>
              </a:extLst>
            </a:blip>
            <a:stretch>
              <a:fillRect/>
            </a:stretch>
          </a:blipFill>
          <a:ln cap="sq">
            <a:noFill/>
            <a:prstDash val="solid"/>
            <a:miter/>
          </a:ln>
        </p:spPr>
        <p:txBody>
          <a:bodyPr/>
          <a:lstStyle/>
          <a:p>
            <a:endParaRPr lang="en-GB"/>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rgbClr val="4A874A"/>
        </a:solidFill>
        <a:effectLst/>
      </p:bgPr>
    </p:bg>
    <p:spTree>
      <p:nvGrpSpPr>
        <p:cNvPr id="1" name=""/>
        <p:cNvGrpSpPr/>
        <p:nvPr/>
      </p:nvGrpSpPr>
      <p:grpSpPr>
        <a:xfrm>
          <a:off x="0" y="0"/>
          <a:ext cx="0" cy="0"/>
          <a:chOff x="0" y="0"/>
          <a:chExt cx="0" cy="0"/>
        </a:xfrm>
      </p:grpSpPr>
      <p:sp>
        <p:nvSpPr>
          <p:cNvPr id="2" name="TextBox 2"/>
          <p:cNvSpPr txBox="1"/>
          <p:nvPr/>
        </p:nvSpPr>
        <p:spPr>
          <a:xfrm>
            <a:off x="966730" y="578544"/>
            <a:ext cx="16354539" cy="1057275"/>
          </a:xfrm>
          <a:prstGeom prst="rect">
            <a:avLst/>
          </a:prstGeom>
        </p:spPr>
        <p:txBody>
          <a:bodyPr lIns="0" tIns="0" rIns="0" bIns="0" rtlCol="0" anchor="t">
            <a:spAutoFit/>
          </a:bodyPr>
          <a:lstStyle/>
          <a:p>
            <a:pPr marL="0" lvl="0" indent="0" algn="ctr">
              <a:lnSpc>
                <a:spcPts val="8399"/>
              </a:lnSpc>
              <a:spcBef>
                <a:spcPct val="0"/>
              </a:spcBef>
            </a:pPr>
            <a:r>
              <a:rPr lang="en-US" sz="6999" spc="-139">
                <a:solidFill>
                  <a:srgbClr val="E6F0E6"/>
                </a:solidFill>
                <a:latin typeface="Tenor Sans"/>
                <a:ea typeface="Tenor Sans"/>
                <a:cs typeface="Tenor Sans"/>
                <a:sym typeface="Tenor Sans"/>
              </a:rPr>
              <a:t>Key Environmental Impacts</a:t>
            </a:r>
          </a:p>
        </p:txBody>
      </p:sp>
      <p:sp>
        <p:nvSpPr>
          <p:cNvPr id="3" name="Freeform 3"/>
          <p:cNvSpPr/>
          <p:nvPr/>
        </p:nvSpPr>
        <p:spPr>
          <a:xfrm>
            <a:off x="15150568" y="7200900"/>
            <a:ext cx="6274865" cy="4114800"/>
          </a:xfrm>
          <a:custGeom>
            <a:avLst/>
            <a:gdLst/>
            <a:ahLst/>
            <a:cxnLst/>
            <a:rect l="l" t="t" r="r" b="b"/>
            <a:pathLst>
              <a:path w="6274865" h="4114800">
                <a:moveTo>
                  <a:pt x="0" y="0"/>
                </a:moveTo>
                <a:lnTo>
                  <a:pt x="6274864" y="0"/>
                </a:lnTo>
                <a:lnTo>
                  <a:pt x="6274864" y="4114800"/>
                </a:lnTo>
                <a:lnTo>
                  <a:pt x="0" y="4114800"/>
                </a:lnTo>
                <a:lnTo>
                  <a:pt x="0" y="0"/>
                </a:lnTo>
                <a:close/>
              </a:path>
            </a:pathLst>
          </a:custGeom>
          <a:blipFill>
            <a:blip r:embed="rId2">
              <a:extLst>
                <a:ext uri="{96DAC541-7B7A-43D3-8B79-37D633B846F1}">
                  <asvg:svgBlip xmlns:asvg="http://schemas.microsoft.com/office/drawing/2016/SVG/main" r:embed="rId3"/>
                </a:ext>
              </a:extLst>
            </a:blip>
            <a:stretch>
              <a:fillRect/>
            </a:stretch>
          </a:blipFill>
          <a:ln cap="sq">
            <a:noFill/>
            <a:prstDash val="solid"/>
            <a:miter/>
          </a:ln>
        </p:spPr>
        <p:txBody>
          <a:bodyPr/>
          <a:lstStyle/>
          <a:p>
            <a:endParaRPr lang="en-GB"/>
          </a:p>
        </p:txBody>
      </p:sp>
      <p:sp>
        <p:nvSpPr>
          <p:cNvPr id="4" name="TextBox 4"/>
          <p:cNvSpPr txBox="1"/>
          <p:nvPr/>
        </p:nvSpPr>
        <p:spPr>
          <a:xfrm>
            <a:off x="644955" y="2557542"/>
            <a:ext cx="16998090" cy="6419850"/>
          </a:xfrm>
          <a:prstGeom prst="rect">
            <a:avLst/>
          </a:prstGeom>
        </p:spPr>
        <p:txBody>
          <a:bodyPr lIns="0" tIns="0" rIns="0" bIns="0" rtlCol="0" anchor="t">
            <a:spAutoFit/>
          </a:bodyPr>
          <a:lstStyle/>
          <a:p>
            <a:pPr algn="ctr">
              <a:lnSpc>
                <a:spcPts val="3600"/>
              </a:lnSpc>
            </a:pPr>
            <a:r>
              <a:rPr lang="en-US" sz="3000" spc="-60">
                <a:solidFill>
                  <a:srgbClr val="E6F0E6"/>
                </a:solidFill>
                <a:latin typeface="Tenor Sans"/>
                <a:ea typeface="Tenor Sans"/>
                <a:cs typeface="Tenor Sans"/>
                <a:sym typeface="Tenor Sans"/>
              </a:rPr>
              <a:t>Pollution - Noise, land, air, water</a:t>
            </a:r>
          </a:p>
          <a:p>
            <a:pPr algn="ctr">
              <a:lnSpc>
                <a:spcPts val="3600"/>
              </a:lnSpc>
            </a:pPr>
            <a:endParaRPr lang="en-US" sz="3000" spc="-60">
              <a:solidFill>
                <a:srgbClr val="E6F0E6"/>
              </a:solidFill>
              <a:latin typeface="Tenor Sans"/>
              <a:ea typeface="Tenor Sans"/>
              <a:cs typeface="Tenor Sans"/>
              <a:sym typeface="Tenor Sans"/>
            </a:endParaRPr>
          </a:p>
          <a:p>
            <a:pPr algn="ctr">
              <a:lnSpc>
                <a:spcPts val="3600"/>
              </a:lnSpc>
            </a:pPr>
            <a:r>
              <a:rPr lang="en-US" sz="3000" spc="-60">
                <a:solidFill>
                  <a:srgbClr val="E6F0E6"/>
                </a:solidFill>
                <a:latin typeface="Tenor Sans"/>
                <a:ea typeface="Tenor Sans"/>
                <a:cs typeface="Tenor Sans"/>
                <a:sym typeface="Tenor Sans"/>
              </a:rPr>
              <a:t>Heavy and over-use of natural resources</a:t>
            </a:r>
          </a:p>
          <a:p>
            <a:pPr algn="ctr">
              <a:lnSpc>
                <a:spcPts val="3600"/>
              </a:lnSpc>
            </a:pPr>
            <a:endParaRPr lang="en-US" sz="3000" spc="-60">
              <a:solidFill>
                <a:srgbClr val="E6F0E6"/>
              </a:solidFill>
              <a:latin typeface="Tenor Sans"/>
              <a:ea typeface="Tenor Sans"/>
              <a:cs typeface="Tenor Sans"/>
              <a:sym typeface="Tenor Sans"/>
            </a:endParaRPr>
          </a:p>
          <a:p>
            <a:pPr algn="ctr">
              <a:lnSpc>
                <a:spcPts val="3600"/>
              </a:lnSpc>
            </a:pPr>
            <a:r>
              <a:rPr lang="en-US" sz="3000" spc="-60">
                <a:solidFill>
                  <a:srgbClr val="E6F0E6"/>
                </a:solidFill>
                <a:latin typeface="Tenor Sans"/>
                <a:ea typeface="Tenor Sans"/>
                <a:cs typeface="Tenor Sans"/>
                <a:sym typeface="Tenor Sans"/>
              </a:rPr>
              <a:t>Environmental degradation</a:t>
            </a:r>
          </a:p>
          <a:p>
            <a:pPr algn="ctr">
              <a:lnSpc>
                <a:spcPts val="3600"/>
              </a:lnSpc>
            </a:pPr>
            <a:endParaRPr lang="en-US" sz="3000" spc="-60">
              <a:solidFill>
                <a:srgbClr val="E6F0E6"/>
              </a:solidFill>
              <a:latin typeface="Tenor Sans"/>
              <a:ea typeface="Tenor Sans"/>
              <a:cs typeface="Tenor Sans"/>
              <a:sym typeface="Tenor Sans"/>
            </a:endParaRPr>
          </a:p>
          <a:p>
            <a:pPr algn="ctr">
              <a:lnSpc>
                <a:spcPts val="3600"/>
              </a:lnSpc>
            </a:pPr>
            <a:r>
              <a:rPr lang="en-US" sz="3000" spc="-60">
                <a:solidFill>
                  <a:srgbClr val="E6F0E6"/>
                </a:solidFill>
                <a:latin typeface="Tenor Sans"/>
                <a:ea typeface="Tenor Sans"/>
                <a:cs typeface="Tenor Sans"/>
                <a:sym typeface="Tenor Sans"/>
              </a:rPr>
              <a:t>Wildlife disturbance</a:t>
            </a:r>
          </a:p>
          <a:p>
            <a:pPr algn="ctr">
              <a:lnSpc>
                <a:spcPts val="3600"/>
              </a:lnSpc>
            </a:pPr>
            <a:endParaRPr lang="en-US" sz="3000" spc="-60">
              <a:solidFill>
                <a:srgbClr val="E6F0E6"/>
              </a:solidFill>
              <a:latin typeface="Tenor Sans"/>
              <a:ea typeface="Tenor Sans"/>
              <a:cs typeface="Tenor Sans"/>
              <a:sym typeface="Tenor Sans"/>
            </a:endParaRPr>
          </a:p>
          <a:p>
            <a:pPr algn="ctr">
              <a:lnSpc>
                <a:spcPts val="3600"/>
              </a:lnSpc>
            </a:pPr>
            <a:r>
              <a:rPr lang="en-US" sz="3000" spc="-60">
                <a:solidFill>
                  <a:srgbClr val="E6F0E6"/>
                </a:solidFill>
                <a:latin typeface="Tenor Sans"/>
                <a:ea typeface="Tenor Sans"/>
                <a:cs typeface="Tenor Sans"/>
                <a:sym typeface="Tenor Sans"/>
              </a:rPr>
              <a:t>Education/awareness raising</a:t>
            </a:r>
          </a:p>
          <a:p>
            <a:pPr algn="ctr">
              <a:lnSpc>
                <a:spcPts val="3600"/>
              </a:lnSpc>
            </a:pPr>
            <a:endParaRPr lang="en-US" sz="3000" spc="-60">
              <a:solidFill>
                <a:srgbClr val="E6F0E6"/>
              </a:solidFill>
              <a:latin typeface="Tenor Sans"/>
              <a:ea typeface="Tenor Sans"/>
              <a:cs typeface="Tenor Sans"/>
              <a:sym typeface="Tenor Sans"/>
            </a:endParaRPr>
          </a:p>
          <a:p>
            <a:pPr algn="ctr">
              <a:lnSpc>
                <a:spcPts val="3600"/>
              </a:lnSpc>
            </a:pPr>
            <a:r>
              <a:rPr lang="en-US" sz="3000" spc="-60">
                <a:solidFill>
                  <a:srgbClr val="E6F0E6"/>
                </a:solidFill>
                <a:latin typeface="Tenor Sans"/>
                <a:ea typeface="Tenor Sans"/>
                <a:cs typeface="Tenor Sans"/>
                <a:sym typeface="Tenor Sans"/>
              </a:rPr>
              <a:t>Funding</a:t>
            </a:r>
          </a:p>
          <a:p>
            <a:pPr algn="ctr">
              <a:lnSpc>
                <a:spcPts val="3600"/>
              </a:lnSpc>
            </a:pPr>
            <a:endParaRPr lang="en-US" sz="3000" spc="-60">
              <a:solidFill>
                <a:srgbClr val="E6F0E6"/>
              </a:solidFill>
              <a:latin typeface="Tenor Sans"/>
              <a:ea typeface="Tenor Sans"/>
              <a:cs typeface="Tenor Sans"/>
              <a:sym typeface="Tenor Sans"/>
            </a:endParaRPr>
          </a:p>
          <a:p>
            <a:pPr algn="ctr">
              <a:lnSpc>
                <a:spcPts val="3600"/>
              </a:lnSpc>
            </a:pPr>
            <a:r>
              <a:rPr lang="en-US" sz="3000" spc="-60">
                <a:solidFill>
                  <a:srgbClr val="E6F0E6"/>
                </a:solidFill>
                <a:latin typeface="Tenor Sans"/>
                <a:ea typeface="Tenor Sans"/>
                <a:cs typeface="Tenor Sans"/>
                <a:sym typeface="Tenor Sans"/>
              </a:rPr>
              <a:t>Volunteer tourism programmes</a:t>
            </a:r>
          </a:p>
          <a:p>
            <a:pPr algn="ctr">
              <a:lnSpc>
                <a:spcPts val="3600"/>
              </a:lnSpc>
            </a:pPr>
            <a:endParaRPr lang="en-US" sz="3000" spc="-60">
              <a:solidFill>
                <a:srgbClr val="E6F0E6"/>
              </a:solidFill>
              <a:latin typeface="Tenor Sans"/>
              <a:ea typeface="Tenor Sans"/>
              <a:cs typeface="Tenor Sans"/>
              <a:sym typeface="Tenor Sans"/>
            </a:endParaRP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rgbClr val="E6F0E6"/>
        </a:solidFill>
        <a:effectLst/>
      </p:bgPr>
    </p:bg>
    <p:spTree>
      <p:nvGrpSpPr>
        <p:cNvPr id="1" name=""/>
        <p:cNvGrpSpPr/>
        <p:nvPr/>
      </p:nvGrpSpPr>
      <p:grpSpPr>
        <a:xfrm>
          <a:off x="0" y="0"/>
          <a:ext cx="0" cy="0"/>
          <a:chOff x="0" y="0"/>
          <a:chExt cx="0" cy="0"/>
        </a:xfrm>
      </p:grpSpPr>
      <p:sp>
        <p:nvSpPr>
          <p:cNvPr id="2" name="TextBox 2"/>
          <p:cNvSpPr txBox="1"/>
          <p:nvPr/>
        </p:nvSpPr>
        <p:spPr>
          <a:xfrm>
            <a:off x="2105025" y="1028700"/>
            <a:ext cx="14077950" cy="2111895"/>
          </a:xfrm>
          <a:prstGeom prst="rect">
            <a:avLst/>
          </a:prstGeom>
        </p:spPr>
        <p:txBody>
          <a:bodyPr lIns="0" tIns="0" rIns="0" bIns="0" rtlCol="0" anchor="t">
            <a:spAutoFit/>
          </a:bodyPr>
          <a:lstStyle/>
          <a:p>
            <a:pPr marL="0" lvl="0" indent="0" algn="ctr">
              <a:lnSpc>
                <a:spcPts val="8399"/>
              </a:lnSpc>
            </a:pPr>
            <a:r>
              <a:rPr lang="en-US" sz="6999" spc="-139">
                <a:solidFill>
                  <a:srgbClr val="628A4E"/>
                </a:solidFill>
                <a:latin typeface="Tenor Sans"/>
                <a:ea typeface="Tenor Sans"/>
                <a:cs typeface="Tenor Sans"/>
                <a:sym typeface="Tenor Sans"/>
              </a:rPr>
              <a:t>Key Social and Cultural Impacts</a:t>
            </a:r>
          </a:p>
          <a:p>
            <a:pPr marL="0" lvl="0" indent="0" algn="ctr">
              <a:lnSpc>
                <a:spcPts val="8399"/>
              </a:lnSpc>
            </a:pPr>
            <a:endParaRPr lang="en-US" sz="6999" spc="-139">
              <a:solidFill>
                <a:srgbClr val="628A4E"/>
              </a:solidFill>
              <a:latin typeface="Tenor Sans"/>
              <a:ea typeface="Tenor Sans"/>
              <a:cs typeface="Tenor Sans"/>
              <a:sym typeface="Tenor Sans"/>
            </a:endParaRPr>
          </a:p>
        </p:txBody>
      </p:sp>
      <p:sp>
        <p:nvSpPr>
          <p:cNvPr id="3" name="TextBox 3"/>
          <p:cNvSpPr txBox="1"/>
          <p:nvPr/>
        </p:nvSpPr>
        <p:spPr>
          <a:xfrm>
            <a:off x="7277249" y="3609975"/>
            <a:ext cx="3733502" cy="5191125"/>
          </a:xfrm>
          <a:prstGeom prst="rect">
            <a:avLst/>
          </a:prstGeom>
        </p:spPr>
        <p:txBody>
          <a:bodyPr lIns="0" tIns="0" rIns="0" bIns="0" rtlCol="0" anchor="t">
            <a:spAutoFit/>
          </a:bodyPr>
          <a:lstStyle/>
          <a:p>
            <a:pPr algn="ctr">
              <a:lnSpc>
                <a:spcPts val="3600"/>
              </a:lnSpc>
              <a:spcBef>
                <a:spcPct val="0"/>
              </a:spcBef>
            </a:pPr>
            <a:r>
              <a:rPr lang="en-US" sz="3000" spc="-60">
                <a:solidFill>
                  <a:srgbClr val="628A4E"/>
                </a:solidFill>
                <a:latin typeface="Tenor Sans"/>
                <a:ea typeface="Tenor Sans"/>
                <a:cs typeface="Tenor Sans"/>
                <a:sym typeface="Tenor Sans"/>
              </a:rPr>
              <a:t>Authenticity (lack of)</a:t>
            </a:r>
          </a:p>
          <a:p>
            <a:pPr algn="ctr">
              <a:lnSpc>
                <a:spcPts val="3600"/>
              </a:lnSpc>
              <a:spcBef>
                <a:spcPct val="0"/>
              </a:spcBef>
            </a:pPr>
            <a:endParaRPr lang="en-US" sz="3000" spc="-60">
              <a:solidFill>
                <a:srgbClr val="628A4E"/>
              </a:solidFill>
              <a:latin typeface="Tenor Sans"/>
              <a:ea typeface="Tenor Sans"/>
              <a:cs typeface="Tenor Sans"/>
              <a:sym typeface="Tenor Sans"/>
            </a:endParaRPr>
          </a:p>
          <a:p>
            <a:pPr algn="ctr">
              <a:lnSpc>
                <a:spcPts val="3600"/>
              </a:lnSpc>
              <a:spcBef>
                <a:spcPct val="0"/>
              </a:spcBef>
            </a:pPr>
            <a:r>
              <a:rPr lang="en-US" sz="3000" spc="-60">
                <a:solidFill>
                  <a:srgbClr val="628A4E"/>
                </a:solidFill>
                <a:latin typeface="Tenor Sans"/>
                <a:ea typeface="Tenor Sans"/>
                <a:cs typeface="Tenor Sans"/>
                <a:sym typeface="Tenor Sans"/>
              </a:rPr>
              <a:t>Cultural pride</a:t>
            </a:r>
          </a:p>
          <a:p>
            <a:pPr algn="ctr">
              <a:lnSpc>
                <a:spcPts val="3600"/>
              </a:lnSpc>
              <a:spcBef>
                <a:spcPct val="0"/>
              </a:spcBef>
            </a:pPr>
            <a:endParaRPr lang="en-US" sz="3000" spc="-60">
              <a:solidFill>
                <a:srgbClr val="628A4E"/>
              </a:solidFill>
              <a:latin typeface="Tenor Sans"/>
              <a:ea typeface="Tenor Sans"/>
              <a:cs typeface="Tenor Sans"/>
              <a:sym typeface="Tenor Sans"/>
            </a:endParaRPr>
          </a:p>
          <a:p>
            <a:pPr algn="ctr">
              <a:lnSpc>
                <a:spcPts val="3600"/>
              </a:lnSpc>
              <a:spcBef>
                <a:spcPct val="0"/>
              </a:spcBef>
            </a:pPr>
            <a:r>
              <a:rPr lang="en-US" sz="3000" spc="-60">
                <a:solidFill>
                  <a:srgbClr val="628A4E"/>
                </a:solidFill>
                <a:latin typeface="Tenor Sans"/>
                <a:ea typeface="Tenor Sans"/>
                <a:cs typeface="Tenor Sans"/>
                <a:sym typeface="Tenor Sans"/>
              </a:rPr>
              <a:t>Demonstration effect</a:t>
            </a:r>
          </a:p>
          <a:p>
            <a:pPr algn="ctr">
              <a:lnSpc>
                <a:spcPts val="3600"/>
              </a:lnSpc>
              <a:spcBef>
                <a:spcPct val="0"/>
              </a:spcBef>
            </a:pPr>
            <a:endParaRPr lang="en-US" sz="3000" spc="-60">
              <a:solidFill>
                <a:srgbClr val="628A4E"/>
              </a:solidFill>
              <a:latin typeface="Tenor Sans"/>
              <a:ea typeface="Tenor Sans"/>
              <a:cs typeface="Tenor Sans"/>
              <a:sym typeface="Tenor Sans"/>
            </a:endParaRPr>
          </a:p>
          <a:p>
            <a:pPr algn="ctr">
              <a:lnSpc>
                <a:spcPts val="3600"/>
              </a:lnSpc>
              <a:spcBef>
                <a:spcPct val="0"/>
              </a:spcBef>
            </a:pPr>
            <a:r>
              <a:rPr lang="en-US" sz="3000" spc="-60">
                <a:solidFill>
                  <a:srgbClr val="628A4E"/>
                </a:solidFill>
                <a:latin typeface="Tenor Sans"/>
                <a:ea typeface="Tenor Sans"/>
                <a:cs typeface="Tenor Sans"/>
                <a:sym typeface="Tenor Sans"/>
              </a:rPr>
              <a:t>Education</a:t>
            </a:r>
          </a:p>
          <a:p>
            <a:pPr algn="ctr">
              <a:lnSpc>
                <a:spcPts val="3600"/>
              </a:lnSpc>
              <a:spcBef>
                <a:spcPct val="0"/>
              </a:spcBef>
            </a:pPr>
            <a:endParaRPr lang="en-US" sz="3000" spc="-60">
              <a:solidFill>
                <a:srgbClr val="628A4E"/>
              </a:solidFill>
              <a:latin typeface="Tenor Sans"/>
              <a:ea typeface="Tenor Sans"/>
              <a:cs typeface="Tenor Sans"/>
              <a:sym typeface="Tenor Sans"/>
            </a:endParaRPr>
          </a:p>
          <a:p>
            <a:pPr algn="ctr">
              <a:lnSpc>
                <a:spcPts val="3600"/>
              </a:lnSpc>
              <a:spcBef>
                <a:spcPct val="0"/>
              </a:spcBef>
            </a:pPr>
            <a:r>
              <a:rPr lang="en-US" sz="3000" spc="-60">
                <a:solidFill>
                  <a:srgbClr val="628A4E"/>
                </a:solidFill>
                <a:latin typeface="Tenor Sans"/>
                <a:ea typeface="Tenor Sans"/>
                <a:cs typeface="Tenor Sans"/>
                <a:sym typeface="Tenor Sans"/>
              </a:rPr>
              <a:t>Crime</a:t>
            </a:r>
          </a:p>
          <a:p>
            <a:pPr algn="ctr">
              <a:lnSpc>
                <a:spcPts val="8399"/>
              </a:lnSpc>
              <a:spcBef>
                <a:spcPct val="0"/>
              </a:spcBef>
            </a:pPr>
            <a:endParaRPr lang="en-US" sz="3000" spc="-60">
              <a:solidFill>
                <a:srgbClr val="628A4E"/>
              </a:solidFill>
              <a:latin typeface="Tenor Sans"/>
              <a:ea typeface="Tenor Sans"/>
              <a:cs typeface="Tenor Sans"/>
              <a:sym typeface="Tenor Sans"/>
            </a:endParaRPr>
          </a:p>
        </p:txBody>
      </p:sp>
      <p:sp>
        <p:nvSpPr>
          <p:cNvPr id="4" name="Freeform 4"/>
          <p:cNvSpPr/>
          <p:nvPr/>
        </p:nvSpPr>
        <p:spPr>
          <a:xfrm rot="-6723923">
            <a:off x="13666568" y="-2297777"/>
            <a:ext cx="6274865" cy="4114800"/>
          </a:xfrm>
          <a:custGeom>
            <a:avLst/>
            <a:gdLst/>
            <a:ahLst/>
            <a:cxnLst/>
            <a:rect l="l" t="t" r="r" b="b"/>
            <a:pathLst>
              <a:path w="6274865" h="4114800">
                <a:moveTo>
                  <a:pt x="0" y="0"/>
                </a:moveTo>
                <a:lnTo>
                  <a:pt x="6274865" y="0"/>
                </a:lnTo>
                <a:lnTo>
                  <a:pt x="6274865" y="4114800"/>
                </a:lnTo>
                <a:lnTo>
                  <a:pt x="0" y="4114800"/>
                </a:lnTo>
                <a:lnTo>
                  <a:pt x="0" y="0"/>
                </a:lnTo>
                <a:close/>
              </a:path>
            </a:pathLst>
          </a:custGeom>
          <a:blipFill>
            <a:blip r:embed="rId2">
              <a:extLst>
                <a:ext uri="{96DAC541-7B7A-43D3-8B79-37D633B846F1}">
                  <asvg:svgBlip xmlns:asvg="http://schemas.microsoft.com/office/drawing/2016/SVG/main" r:embed="rId3"/>
                </a:ext>
              </a:extLst>
            </a:blip>
            <a:stretch>
              <a:fillRect/>
            </a:stretch>
          </a:blipFill>
          <a:ln cap="sq">
            <a:noFill/>
            <a:prstDash val="solid"/>
            <a:miter/>
          </a:ln>
        </p:spPr>
        <p:txBody>
          <a:bodyPr/>
          <a:lstStyle/>
          <a:p>
            <a:endParaRPr lang="en-GB"/>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rgbClr val="4A874A"/>
        </a:solidFill>
        <a:effectLst/>
      </p:bgPr>
    </p:bg>
    <p:spTree>
      <p:nvGrpSpPr>
        <p:cNvPr id="1" name=""/>
        <p:cNvGrpSpPr/>
        <p:nvPr/>
      </p:nvGrpSpPr>
      <p:grpSpPr>
        <a:xfrm>
          <a:off x="0" y="0"/>
          <a:ext cx="0" cy="0"/>
          <a:chOff x="0" y="0"/>
          <a:chExt cx="0" cy="0"/>
        </a:xfrm>
      </p:grpSpPr>
      <p:sp>
        <p:nvSpPr>
          <p:cNvPr id="2" name="Freeform 2"/>
          <p:cNvSpPr/>
          <p:nvPr/>
        </p:nvSpPr>
        <p:spPr>
          <a:xfrm>
            <a:off x="15150568" y="7200900"/>
            <a:ext cx="6274865" cy="4114800"/>
          </a:xfrm>
          <a:custGeom>
            <a:avLst/>
            <a:gdLst/>
            <a:ahLst/>
            <a:cxnLst/>
            <a:rect l="l" t="t" r="r" b="b"/>
            <a:pathLst>
              <a:path w="6274865" h="4114800">
                <a:moveTo>
                  <a:pt x="0" y="0"/>
                </a:moveTo>
                <a:lnTo>
                  <a:pt x="6274864" y="0"/>
                </a:lnTo>
                <a:lnTo>
                  <a:pt x="6274864" y="4114800"/>
                </a:lnTo>
                <a:lnTo>
                  <a:pt x="0" y="4114800"/>
                </a:lnTo>
                <a:lnTo>
                  <a:pt x="0" y="0"/>
                </a:lnTo>
                <a:close/>
              </a:path>
            </a:pathLst>
          </a:custGeom>
          <a:blipFill>
            <a:blip r:embed="rId2">
              <a:extLst>
                <a:ext uri="{96DAC541-7B7A-43D3-8B79-37D633B846F1}">
                  <asvg:svgBlip xmlns:asvg="http://schemas.microsoft.com/office/drawing/2016/SVG/main" r:embed="rId3"/>
                </a:ext>
              </a:extLst>
            </a:blip>
            <a:stretch>
              <a:fillRect/>
            </a:stretch>
          </a:blipFill>
          <a:ln cap="sq">
            <a:noFill/>
            <a:prstDash val="solid"/>
            <a:miter/>
          </a:ln>
        </p:spPr>
        <p:txBody>
          <a:bodyPr/>
          <a:lstStyle/>
          <a:p>
            <a:endParaRPr lang="en-GB"/>
          </a:p>
        </p:txBody>
      </p:sp>
      <p:sp>
        <p:nvSpPr>
          <p:cNvPr id="3" name="TextBox 3"/>
          <p:cNvSpPr txBox="1"/>
          <p:nvPr/>
        </p:nvSpPr>
        <p:spPr>
          <a:xfrm>
            <a:off x="644955" y="2557542"/>
            <a:ext cx="16998090" cy="6877050"/>
          </a:xfrm>
          <a:prstGeom prst="rect">
            <a:avLst/>
          </a:prstGeom>
        </p:spPr>
        <p:txBody>
          <a:bodyPr lIns="0" tIns="0" rIns="0" bIns="0" rtlCol="0" anchor="t">
            <a:spAutoFit/>
          </a:bodyPr>
          <a:lstStyle/>
          <a:p>
            <a:pPr algn="l">
              <a:lnSpc>
                <a:spcPts val="3600"/>
              </a:lnSpc>
            </a:pPr>
            <a:r>
              <a:rPr lang="en-US" sz="3000" spc="-60">
                <a:solidFill>
                  <a:srgbClr val="E6F0E6"/>
                </a:solidFill>
                <a:latin typeface="Tenor Sans"/>
                <a:ea typeface="Tenor Sans"/>
                <a:cs typeface="Tenor Sans"/>
                <a:sym typeface="Tenor Sans"/>
              </a:rPr>
              <a:t>What does it mean to be sustainable in the hospitality industry? </a:t>
            </a:r>
          </a:p>
          <a:p>
            <a:pPr algn="l">
              <a:lnSpc>
                <a:spcPts val="3600"/>
              </a:lnSpc>
            </a:pPr>
            <a:endParaRPr lang="en-US" sz="3000" spc="-60">
              <a:solidFill>
                <a:srgbClr val="E6F0E6"/>
              </a:solidFill>
              <a:latin typeface="Tenor Sans"/>
              <a:ea typeface="Tenor Sans"/>
              <a:cs typeface="Tenor Sans"/>
              <a:sym typeface="Tenor Sans"/>
            </a:endParaRPr>
          </a:p>
          <a:p>
            <a:pPr algn="l">
              <a:lnSpc>
                <a:spcPts val="3600"/>
              </a:lnSpc>
            </a:pPr>
            <a:r>
              <a:rPr lang="en-US" sz="3000" spc="-60">
                <a:solidFill>
                  <a:srgbClr val="E6F0E6"/>
                </a:solidFill>
                <a:latin typeface="Tenor Sans"/>
                <a:ea typeface="Tenor Sans"/>
                <a:cs typeface="Tenor Sans"/>
                <a:sym typeface="Tenor Sans"/>
              </a:rPr>
              <a:t>Use this resource to inform your work </a:t>
            </a:r>
          </a:p>
          <a:p>
            <a:pPr algn="l">
              <a:lnSpc>
                <a:spcPts val="3600"/>
              </a:lnSpc>
            </a:pPr>
            <a:r>
              <a:rPr lang="en-US" sz="3000" u="sng" spc="-60">
                <a:solidFill>
                  <a:srgbClr val="E6F0E6"/>
                </a:solidFill>
                <a:latin typeface="Tenor Sans"/>
                <a:ea typeface="Tenor Sans"/>
                <a:cs typeface="Tenor Sans"/>
                <a:sym typeface="Tenor Sans"/>
                <a:hlinkClick r:id="rId4" tooltip="https://sustainablehospitalityalliance.org/about-us/what-we-do"/>
              </a:rPr>
              <a:t>https://sustainablehospitalityalliance.org/about-us/what-we-do</a:t>
            </a:r>
          </a:p>
          <a:p>
            <a:pPr algn="l">
              <a:lnSpc>
                <a:spcPts val="3600"/>
              </a:lnSpc>
            </a:pPr>
            <a:endParaRPr lang="en-US" sz="3000" u="sng" spc="-60">
              <a:solidFill>
                <a:srgbClr val="E6F0E6"/>
              </a:solidFill>
              <a:latin typeface="Tenor Sans"/>
              <a:ea typeface="Tenor Sans"/>
              <a:cs typeface="Tenor Sans"/>
              <a:sym typeface="Tenor Sans"/>
              <a:hlinkClick r:id="rId4" tooltip="https://sustainablehospitalityalliance.org/about-us/what-we-do"/>
            </a:endParaRPr>
          </a:p>
          <a:p>
            <a:pPr algn="l">
              <a:lnSpc>
                <a:spcPts val="3600"/>
              </a:lnSpc>
            </a:pPr>
            <a:r>
              <a:rPr lang="en-US" sz="3000" spc="-60">
                <a:solidFill>
                  <a:srgbClr val="E6F0E6"/>
                </a:solidFill>
                <a:latin typeface="Tenor Sans"/>
                <a:ea typeface="Tenor Sans"/>
                <a:cs typeface="Tenor Sans"/>
                <a:sym typeface="Tenor Sans"/>
              </a:rPr>
              <a:t>Why was the alliance established?</a:t>
            </a:r>
          </a:p>
          <a:p>
            <a:pPr algn="l">
              <a:lnSpc>
                <a:spcPts val="3600"/>
              </a:lnSpc>
            </a:pPr>
            <a:endParaRPr lang="en-US" sz="3000" spc="-60">
              <a:solidFill>
                <a:srgbClr val="E6F0E6"/>
              </a:solidFill>
              <a:latin typeface="Tenor Sans"/>
              <a:ea typeface="Tenor Sans"/>
              <a:cs typeface="Tenor Sans"/>
              <a:sym typeface="Tenor Sans"/>
            </a:endParaRPr>
          </a:p>
          <a:p>
            <a:pPr algn="l">
              <a:lnSpc>
                <a:spcPts val="3600"/>
              </a:lnSpc>
            </a:pPr>
            <a:r>
              <a:rPr lang="en-US" sz="3000" spc="-60">
                <a:solidFill>
                  <a:srgbClr val="E6F0E6"/>
                </a:solidFill>
                <a:latin typeface="Tenor Sans"/>
                <a:ea typeface="Tenor Sans"/>
                <a:cs typeface="Tenor Sans"/>
                <a:sym typeface="Tenor Sans"/>
              </a:rPr>
              <a:t>What are the 4 key issues the hospitality alliance is dealing with? Explain them</a:t>
            </a:r>
          </a:p>
          <a:p>
            <a:pPr algn="l">
              <a:lnSpc>
                <a:spcPts val="3600"/>
              </a:lnSpc>
            </a:pPr>
            <a:r>
              <a:rPr lang="en-US" sz="3000" spc="-60">
                <a:solidFill>
                  <a:srgbClr val="E6F0E6"/>
                </a:solidFill>
                <a:latin typeface="Tenor Sans"/>
                <a:ea typeface="Tenor Sans"/>
                <a:cs typeface="Tenor Sans"/>
                <a:sym typeface="Tenor Sans"/>
              </a:rPr>
              <a:t> </a:t>
            </a:r>
          </a:p>
          <a:p>
            <a:pPr algn="l">
              <a:lnSpc>
                <a:spcPts val="3600"/>
              </a:lnSpc>
            </a:pPr>
            <a:r>
              <a:rPr lang="en-US" sz="3000" spc="-60">
                <a:solidFill>
                  <a:srgbClr val="E6F0E6"/>
                </a:solidFill>
                <a:latin typeface="Tenor Sans"/>
                <a:ea typeface="Tenor Sans"/>
                <a:cs typeface="Tenor Sans"/>
                <a:sym typeface="Tenor Sans"/>
              </a:rPr>
              <a:t>Who is involved?</a:t>
            </a:r>
          </a:p>
          <a:p>
            <a:pPr algn="l">
              <a:lnSpc>
                <a:spcPts val="3600"/>
              </a:lnSpc>
            </a:pPr>
            <a:endParaRPr lang="en-US" sz="3000" spc="-60">
              <a:solidFill>
                <a:srgbClr val="E6F0E6"/>
              </a:solidFill>
              <a:latin typeface="Tenor Sans"/>
              <a:ea typeface="Tenor Sans"/>
              <a:cs typeface="Tenor Sans"/>
              <a:sym typeface="Tenor Sans"/>
            </a:endParaRPr>
          </a:p>
          <a:p>
            <a:pPr algn="l">
              <a:lnSpc>
                <a:spcPts val="3600"/>
              </a:lnSpc>
            </a:pPr>
            <a:r>
              <a:rPr lang="en-US" sz="3000" spc="-60">
                <a:solidFill>
                  <a:srgbClr val="E6F0E6"/>
                </a:solidFill>
                <a:latin typeface="Tenor Sans"/>
                <a:ea typeface="Tenor Sans"/>
                <a:cs typeface="Tenor Sans"/>
                <a:sym typeface="Tenor Sans"/>
              </a:rPr>
              <a:t>What does your group think about this organisation – its effectiveness, its reach etc?</a:t>
            </a:r>
          </a:p>
          <a:p>
            <a:pPr algn="l">
              <a:lnSpc>
                <a:spcPts val="3600"/>
              </a:lnSpc>
            </a:pPr>
            <a:endParaRPr lang="en-US" sz="3000" spc="-60">
              <a:solidFill>
                <a:srgbClr val="E6F0E6"/>
              </a:solidFill>
              <a:latin typeface="Tenor Sans"/>
              <a:ea typeface="Tenor Sans"/>
              <a:cs typeface="Tenor Sans"/>
              <a:sym typeface="Tenor Sans"/>
            </a:endParaRPr>
          </a:p>
          <a:p>
            <a:pPr algn="l">
              <a:lnSpc>
                <a:spcPts val="3600"/>
              </a:lnSpc>
            </a:pPr>
            <a:r>
              <a:rPr lang="en-US" sz="3000" spc="-60">
                <a:solidFill>
                  <a:srgbClr val="E6F0E6"/>
                </a:solidFill>
                <a:latin typeface="Tenor Sans"/>
                <a:ea typeface="Tenor Sans"/>
                <a:cs typeface="Tenor Sans"/>
                <a:sym typeface="Tenor Sans"/>
              </a:rPr>
              <a:t>Write a half page of notes and share them at the end</a:t>
            </a:r>
          </a:p>
          <a:p>
            <a:pPr algn="r">
              <a:lnSpc>
                <a:spcPts val="3600"/>
              </a:lnSpc>
            </a:pPr>
            <a:endParaRPr lang="en-US" sz="3000" spc="-60">
              <a:solidFill>
                <a:srgbClr val="E6F0E6"/>
              </a:solidFill>
              <a:latin typeface="Tenor Sans"/>
              <a:ea typeface="Tenor Sans"/>
              <a:cs typeface="Tenor Sans"/>
              <a:sym typeface="Tenor Sans"/>
            </a:endParaRPr>
          </a:p>
        </p:txBody>
      </p:sp>
      <p:sp>
        <p:nvSpPr>
          <p:cNvPr id="4" name="Freeform 4"/>
          <p:cNvSpPr/>
          <p:nvPr/>
        </p:nvSpPr>
        <p:spPr>
          <a:xfrm>
            <a:off x="14124603" y="578544"/>
            <a:ext cx="3196667" cy="3282401"/>
          </a:xfrm>
          <a:custGeom>
            <a:avLst/>
            <a:gdLst/>
            <a:ahLst/>
            <a:cxnLst/>
            <a:rect l="l" t="t" r="r" b="b"/>
            <a:pathLst>
              <a:path w="3196667" h="3282401">
                <a:moveTo>
                  <a:pt x="0" y="0"/>
                </a:moveTo>
                <a:lnTo>
                  <a:pt x="3196667" y="0"/>
                </a:lnTo>
                <a:lnTo>
                  <a:pt x="3196667" y="3282401"/>
                </a:lnTo>
                <a:lnTo>
                  <a:pt x="0" y="3282401"/>
                </a:lnTo>
                <a:lnTo>
                  <a:pt x="0" y="0"/>
                </a:lnTo>
                <a:close/>
              </a:path>
            </a:pathLst>
          </a:custGeom>
          <a:blipFill>
            <a:blip r:embed="rId5"/>
            <a:stretch>
              <a:fillRect/>
            </a:stretch>
          </a:blipFill>
        </p:spPr>
        <p:txBody>
          <a:bodyPr/>
          <a:lstStyle/>
          <a:p>
            <a:endParaRPr lang="en-GB"/>
          </a:p>
        </p:txBody>
      </p:sp>
      <p:sp>
        <p:nvSpPr>
          <p:cNvPr id="5" name="TextBox 5"/>
          <p:cNvSpPr txBox="1"/>
          <p:nvPr/>
        </p:nvSpPr>
        <p:spPr>
          <a:xfrm>
            <a:off x="966730" y="578544"/>
            <a:ext cx="16354539" cy="1057275"/>
          </a:xfrm>
          <a:prstGeom prst="rect">
            <a:avLst/>
          </a:prstGeom>
        </p:spPr>
        <p:txBody>
          <a:bodyPr lIns="0" tIns="0" rIns="0" bIns="0" rtlCol="0" anchor="t">
            <a:spAutoFit/>
          </a:bodyPr>
          <a:lstStyle/>
          <a:p>
            <a:pPr marL="0" lvl="0" indent="0" algn="ctr">
              <a:lnSpc>
                <a:spcPts val="8399"/>
              </a:lnSpc>
              <a:spcBef>
                <a:spcPct val="0"/>
              </a:spcBef>
            </a:pPr>
            <a:r>
              <a:rPr lang="en-US" sz="6999" spc="-139">
                <a:solidFill>
                  <a:srgbClr val="E6F0E6"/>
                </a:solidFill>
                <a:latin typeface="Tenor Sans"/>
                <a:ea typeface="Tenor Sans"/>
                <a:cs typeface="Tenor Sans"/>
                <a:sym typeface="Tenor Sans"/>
              </a:rPr>
              <a:t>Main Activity</a:t>
            </a: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rgbClr val="4A874A"/>
        </a:solidFill>
        <a:effectLst/>
      </p:bgPr>
    </p:bg>
    <p:spTree>
      <p:nvGrpSpPr>
        <p:cNvPr id="1" name=""/>
        <p:cNvGrpSpPr/>
        <p:nvPr/>
      </p:nvGrpSpPr>
      <p:grpSpPr>
        <a:xfrm>
          <a:off x="0" y="0"/>
          <a:ext cx="0" cy="0"/>
          <a:chOff x="0" y="0"/>
          <a:chExt cx="0" cy="0"/>
        </a:xfrm>
      </p:grpSpPr>
      <p:sp>
        <p:nvSpPr>
          <p:cNvPr id="3" name="TextBox 3"/>
          <p:cNvSpPr txBox="1"/>
          <p:nvPr/>
        </p:nvSpPr>
        <p:spPr>
          <a:xfrm>
            <a:off x="966730" y="320562"/>
            <a:ext cx="16354539" cy="1057275"/>
          </a:xfrm>
          <a:prstGeom prst="rect">
            <a:avLst/>
          </a:prstGeom>
        </p:spPr>
        <p:txBody>
          <a:bodyPr lIns="0" tIns="0" rIns="0" bIns="0" rtlCol="0" anchor="t">
            <a:spAutoFit/>
          </a:bodyPr>
          <a:lstStyle/>
          <a:p>
            <a:pPr marL="0" lvl="0" indent="0" algn="ctr">
              <a:lnSpc>
                <a:spcPts val="8399"/>
              </a:lnSpc>
              <a:spcBef>
                <a:spcPct val="0"/>
              </a:spcBef>
            </a:pPr>
            <a:r>
              <a:rPr lang="en-US" sz="6999" spc="-139">
                <a:solidFill>
                  <a:srgbClr val="E6F0E6"/>
                </a:solidFill>
                <a:latin typeface="Tenor Sans"/>
                <a:ea typeface="Tenor Sans"/>
                <a:cs typeface="Tenor Sans"/>
                <a:sym typeface="Tenor Sans"/>
              </a:rPr>
              <a:t>Resources</a:t>
            </a:r>
          </a:p>
        </p:txBody>
      </p:sp>
      <p:sp>
        <p:nvSpPr>
          <p:cNvPr id="4" name="Freeform 4"/>
          <p:cNvSpPr/>
          <p:nvPr/>
        </p:nvSpPr>
        <p:spPr>
          <a:xfrm rot="-6723923">
            <a:off x="13666568" y="-2297777"/>
            <a:ext cx="6274865" cy="4114800"/>
          </a:xfrm>
          <a:custGeom>
            <a:avLst/>
            <a:gdLst/>
            <a:ahLst/>
            <a:cxnLst/>
            <a:rect l="l" t="t" r="r" b="b"/>
            <a:pathLst>
              <a:path w="6274865" h="4114800">
                <a:moveTo>
                  <a:pt x="0" y="0"/>
                </a:moveTo>
                <a:lnTo>
                  <a:pt x="6274865" y="0"/>
                </a:lnTo>
                <a:lnTo>
                  <a:pt x="6274865" y="4114800"/>
                </a:lnTo>
                <a:lnTo>
                  <a:pt x="0" y="4114800"/>
                </a:lnTo>
                <a:lnTo>
                  <a:pt x="0" y="0"/>
                </a:lnTo>
                <a:close/>
              </a:path>
            </a:pathLst>
          </a:custGeom>
          <a:blipFill>
            <a:blip r:embed="rId2">
              <a:extLst>
                <a:ext uri="{96DAC541-7B7A-43D3-8B79-37D633B846F1}">
                  <asvg:svgBlip xmlns:asvg="http://schemas.microsoft.com/office/drawing/2016/SVG/main" r:embed="rId3"/>
                </a:ext>
              </a:extLst>
            </a:blip>
            <a:stretch>
              <a:fillRect/>
            </a:stretch>
          </a:blipFill>
          <a:ln cap="sq">
            <a:noFill/>
            <a:prstDash val="solid"/>
            <a:miter/>
          </a:ln>
        </p:spPr>
        <p:txBody>
          <a:bodyPr/>
          <a:lstStyle/>
          <a:p>
            <a:endParaRPr lang="en-GB"/>
          </a:p>
        </p:txBody>
      </p:sp>
      <p:pic>
        <p:nvPicPr>
          <p:cNvPr id="6" name="Picture 5">
            <a:extLst>
              <a:ext uri="{FF2B5EF4-FFF2-40B4-BE49-F238E27FC236}">
                <a16:creationId xmlns:a16="http://schemas.microsoft.com/office/drawing/2014/main" id="{1385CEC6-2200-87DE-0EF4-3397693D5BC3}"/>
              </a:ext>
            </a:extLst>
          </p:cNvPr>
          <p:cNvPicPr>
            <a:picLocks noChangeAspect="1"/>
          </p:cNvPicPr>
          <p:nvPr/>
        </p:nvPicPr>
        <p:blipFill>
          <a:blip r:embed="rId4"/>
          <a:stretch>
            <a:fillRect/>
          </a:stretch>
        </p:blipFill>
        <p:spPr>
          <a:xfrm>
            <a:off x="2378091" y="2476500"/>
            <a:ext cx="13531817" cy="6639256"/>
          </a:xfrm>
          <a:prstGeom prst="rect">
            <a:avLst/>
          </a:prstGeom>
        </p:spPr>
      </p:pic>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rgbClr val="E6F0E6"/>
        </a:solidFill>
        <a:effectLst/>
      </p:bgPr>
    </p:bg>
    <p:spTree>
      <p:nvGrpSpPr>
        <p:cNvPr id="1" name=""/>
        <p:cNvGrpSpPr/>
        <p:nvPr/>
      </p:nvGrpSpPr>
      <p:grpSpPr>
        <a:xfrm>
          <a:off x="0" y="0"/>
          <a:ext cx="0" cy="0"/>
          <a:chOff x="0" y="0"/>
          <a:chExt cx="0" cy="0"/>
        </a:xfrm>
      </p:grpSpPr>
      <p:sp>
        <p:nvSpPr>
          <p:cNvPr id="2" name="Freeform 2"/>
          <p:cNvSpPr/>
          <p:nvPr/>
        </p:nvSpPr>
        <p:spPr>
          <a:xfrm>
            <a:off x="5156192" y="2367347"/>
            <a:ext cx="7975616" cy="5552307"/>
          </a:xfrm>
          <a:custGeom>
            <a:avLst/>
            <a:gdLst/>
            <a:ahLst/>
            <a:cxnLst/>
            <a:rect l="l" t="t" r="r" b="b"/>
            <a:pathLst>
              <a:path w="7975616" h="5552307">
                <a:moveTo>
                  <a:pt x="0" y="0"/>
                </a:moveTo>
                <a:lnTo>
                  <a:pt x="7975616" y="0"/>
                </a:lnTo>
                <a:lnTo>
                  <a:pt x="7975616" y="5552306"/>
                </a:lnTo>
                <a:lnTo>
                  <a:pt x="0" y="5552306"/>
                </a:lnTo>
                <a:lnTo>
                  <a:pt x="0" y="0"/>
                </a:lnTo>
                <a:close/>
              </a:path>
            </a:pathLst>
          </a:custGeom>
          <a:blipFill>
            <a:blip r:embed="rId2"/>
            <a:stretch>
              <a:fillRect/>
            </a:stretch>
          </a:blipFill>
        </p:spPr>
        <p:txBody>
          <a:bodyPr/>
          <a:lstStyle/>
          <a:p>
            <a:endParaRPr lang="en-GB"/>
          </a:p>
        </p:txBody>
      </p:sp>
      <p:sp>
        <p:nvSpPr>
          <p:cNvPr id="3" name="Freeform 3"/>
          <p:cNvSpPr/>
          <p:nvPr/>
        </p:nvSpPr>
        <p:spPr>
          <a:xfrm rot="-6723923">
            <a:off x="13666568" y="-2297777"/>
            <a:ext cx="6274865" cy="4114800"/>
          </a:xfrm>
          <a:custGeom>
            <a:avLst/>
            <a:gdLst/>
            <a:ahLst/>
            <a:cxnLst/>
            <a:rect l="l" t="t" r="r" b="b"/>
            <a:pathLst>
              <a:path w="6274865" h="4114800">
                <a:moveTo>
                  <a:pt x="0" y="0"/>
                </a:moveTo>
                <a:lnTo>
                  <a:pt x="6274865" y="0"/>
                </a:lnTo>
                <a:lnTo>
                  <a:pt x="6274865" y="4114800"/>
                </a:lnTo>
                <a:lnTo>
                  <a:pt x="0" y="4114800"/>
                </a:lnTo>
                <a:lnTo>
                  <a:pt x="0" y="0"/>
                </a:lnTo>
                <a:close/>
              </a:path>
            </a:pathLst>
          </a:custGeom>
          <a:blipFill>
            <a:blip r:embed="rId3">
              <a:extLst>
                <a:ext uri="{96DAC541-7B7A-43D3-8B79-37D633B846F1}">
                  <asvg:svgBlip xmlns:asvg="http://schemas.microsoft.com/office/drawing/2016/SVG/main" r:embed="rId4"/>
                </a:ext>
              </a:extLst>
            </a:blip>
            <a:stretch>
              <a:fillRect/>
            </a:stretch>
          </a:blipFill>
          <a:ln cap="sq">
            <a:noFill/>
            <a:prstDash val="solid"/>
            <a:miter/>
          </a:ln>
        </p:spPr>
        <p:txBody>
          <a:bodyPr/>
          <a:lstStyle/>
          <a:p>
            <a:endParaRPr lang="en-GB"/>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rgbClr val="4A874A"/>
        </a:solidFill>
        <a:effectLst/>
      </p:bgPr>
    </p:bg>
    <p:spTree>
      <p:nvGrpSpPr>
        <p:cNvPr id="1" name=""/>
        <p:cNvGrpSpPr/>
        <p:nvPr/>
      </p:nvGrpSpPr>
      <p:grpSpPr>
        <a:xfrm>
          <a:off x="0" y="0"/>
          <a:ext cx="0" cy="0"/>
          <a:chOff x="0" y="0"/>
          <a:chExt cx="0" cy="0"/>
        </a:xfrm>
      </p:grpSpPr>
      <p:sp>
        <p:nvSpPr>
          <p:cNvPr id="2" name="Freeform 2"/>
          <p:cNvSpPr/>
          <p:nvPr/>
        </p:nvSpPr>
        <p:spPr>
          <a:xfrm>
            <a:off x="1579713" y="3114194"/>
            <a:ext cx="15128575" cy="5692126"/>
          </a:xfrm>
          <a:custGeom>
            <a:avLst/>
            <a:gdLst/>
            <a:ahLst/>
            <a:cxnLst/>
            <a:rect l="l" t="t" r="r" b="b"/>
            <a:pathLst>
              <a:path w="15128575" h="5692126">
                <a:moveTo>
                  <a:pt x="0" y="0"/>
                </a:moveTo>
                <a:lnTo>
                  <a:pt x="15128574" y="0"/>
                </a:lnTo>
                <a:lnTo>
                  <a:pt x="15128574" y="5692126"/>
                </a:lnTo>
                <a:lnTo>
                  <a:pt x="0" y="5692126"/>
                </a:lnTo>
                <a:lnTo>
                  <a:pt x="0" y="0"/>
                </a:lnTo>
                <a:close/>
              </a:path>
            </a:pathLst>
          </a:custGeom>
          <a:blipFill>
            <a:blip r:embed="rId2"/>
            <a:stretch>
              <a:fillRect/>
            </a:stretch>
          </a:blipFill>
        </p:spPr>
        <p:txBody>
          <a:bodyPr/>
          <a:lstStyle/>
          <a:p>
            <a:endParaRPr lang="en-GB"/>
          </a:p>
        </p:txBody>
      </p:sp>
      <p:sp>
        <p:nvSpPr>
          <p:cNvPr id="3" name="TextBox 3"/>
          <p:cNvSpPr txBox="1"/>
          <p:nvPr/>
        </p:nvSpPr>
        <p:spPr>
          <a:xfrm>
            <a:off x="966730" y="1207375"/>
            <a:ext cx="16354539" cy="1057275"/>
          </a:xfrm>
          <a:prstGeom prst="rect">
            <a:avLst/>
          </a:prstGeom>
        </p:spPr>
        <p:txBody>
          <a:bodyPr lIns="0" tIns="0" rIns="0" bIns="0" rtlCol="0" anchor="t">
            <a:spAutoFit/>
          </a:bodyPr>
          <a:lstStyle/>
          <a:p>
            <a:pPr marL="0" lvl="0" indent="0" algn="ctr">
              <a:lnSpc>
                <a:spcPts val="8399"/>
              </a:lnSpc>
              <a:spcBef>
                <a:spcPct val="0"/>
              </a:spcBef>
            </a:pPr>
            <a:r>
              <a:rPr lang="en-US" sz="6999" spc="-139">
                <a:solidFill>
                  <a:srgbClr val="E6F0E6"/>
                </a:solidFill>
                <a:latin typeface="Tenor Sans"/>
                <a:ea typeface="Tenor Sans"/>
                <a:cs typeface="Tenor Sans"/>
                <a:sym typeface="Tenor Sans"/>
              </a:rPr>
              <a:t>Tasks for next week</a:t>
            </a:r>
          </a:p>
        </p:txBody>
      </p:sp>
      <p:sp>
        <p:nvSpPr>
          <p:cNvPr id="4" name="Freeform 4"/>
          <p:cNvSpPr/>
          <p:nvPr/>
        </p:nvSpPr>
        <p:spPr>
          <a:xfrm rot="-6723923">
            <a:off x="13666568" y="-2297777"/>
            <a:ext cx="6274865" cy="4114800"/>
          </a:xfrm>
          <a:custGeom>
            <a:avLst/>
            <a:gdLst/>
            <a:ahLst/>
            <a:cxnLst/>
            <a:rect l="l" t="t" r="r" b="b"/>
            <a:pathLst>
              <a:path w="6274865" h="4114800">
                <a:moveTo>
                  <a:pt x="0" y="0"/>
                </a:moveTo>
                <a:lnTo>
                  <a:pt x="6274865" y="0"/>
                </a:lnTo>
                <a:lnTo>
                  <a:pt x="6274865" y="4114800"/>
                </a:lnTo>
                <a:lnTo>
                  <a:pt x="0" y="4114800"/>
                </a:lnTo>
                <a:lnTo>
                  <a:pt x="0" y="0"/>
                </a:lnTo>
                <a:close/>
              </a:path>
            </a:pathLst>
          </a:custGeom>
          <a:blipFill>
            <a:blip r:embed="rId3">
              <a:extLst>
                <a:ext uri="{96DAC541-7B7A-43D3-8B79-37D633B846F1}">
                  <asvg:svgBlip xmlns:asvg="http://schemas.microsoft.com/office/drawing/2016/SVG/main" r:embed="rId4"/>
                </a:ext>
              </a:extLst>
            </a:blip>
            <a:stretch>
              <a:fillRect/>
            </a:stretch>
          </a:blipFill>
          <a:ln cap="sq">
            <a:noFill/>
            <a:prstDash val="solid"/>
            <a:miter/>
          </a:ln>
        </p:spPr>
        <p:txBody>
          <a:bodyPr/>
          <a:lstStyle/>
          <a:p>
            <a:endParaRPr lang="en-GB"/>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rgbClr val="E6F0E6"/>
        </a:solidFill>
        <a:effectLst/>
      </p:bgPr>
    </p:bg>
    <p:spTree>
      <p:nvGrpSpPr>
        <p:cNvPr id="1" name=""/>
        <p:cNvGrpSpPr/>
        <p:nvPr/>
      </p:nvGrpSpPr>
      <p:grpSpPr>
        <a:xfrm>
          <a:off x="0" y="0"/>
          <a:ext cx="0" cy="0"/>
          <a:chOff x="0" y="0"/>
          <a:chExt cx="0" cy="0"/>
        </a:xfrm>
      </p:grpSpPr>
      <p:sp>
        <p:nvSpPr>
          <p:cNvPr id="2" name="TextBox 2"/>
          <p:cNvSpPr txBox="1"/>
          <p:nvPr/>
        </p:nvSpPr>
        <p:spPr>
          <a:xfrm>
            <a:off x="666750" y="1562100"/>
            <a:ext cx="11201400" cy="2114550"/>
          </a:xfrm>
          <a:prstGeom prst="rect">
            <a:avLst/>
          </a:prstGeom>
        </p:spPr>
        <p:txBody>
          <a:bodyPr lIns="0" tIns="0" rIns="0" bIns="0" rtlCol="0" anchor="t">
            <a:spAutoFit/>
          </a:bodyPr>
          <a:lstStyle/>
          <a:p>
            <a:pPr marL="0" lvl="0" indent="0" algn="l">
              <a:lnSpc>
                <a:spcPts val="8399"/>
              </a:lnSpc>
            </a:pPr>
            <a:r>
              <a:rPr lang="en-US" sz="6999" spc="-139">
                <a:solidFill>
                  <a:srgbClr val="628A4E"/>
                </a:solidFill>
                <a:latin typeface="Tenor Sans"/>
                <a:ea typeface="Tenor Sans"/>
                <a:cs typeface="Tenor Sans"/>
                <a:sym typeface="Tenor Sans"/>
              </a:rPr>
              <a:t>I look forward to seeing you next week.</a:t>
            </a:r>
          </a:p>
        </p:txBody>
      </p:sp>
      <p:sp>
        <p:nvSpPr>
          <p:cNvPr id="3" name="TextBox 3"/>
          <p:cNvSpPr txBox="1"/>
          <p:nvPr/>
        </p:nvSpPr>
        <p:spPr>
          <a:xfrm>
            <a:off x="666750" y="5356785"/>
            <a:ext cx="8324850" cy="2449830"/>
          </a:xfrm>
          <a:prstGeom prst="rect">
            <a:avLst/>
          </a:prstGeom>
        </p:spPr>
        <p:txBody>
          <a:bodyPr lIns="0" tIns="0" rIns="0" bIns="0" rtlCol="0" anchor="t">
            <a:spAutoFit/>
          </a:bodyPr>
          <a:lstStyle/>
          <a:p>
            <a:pPr algn="l">
              <a:lnSpc>
                <a:spcPts val="4199"/>
              </a:lnSpc>
            </a:pPr>
            <a:r>
              <a:rPr lang="en-US" sz="2999">
                <a:solidFill>
                  <a:srgbClr val="628A4E"/>
                </a:solidFill>
                <a:latin typeface="Clear Sans"/>
                <a:ea typeface="Clear Sans"/>
                <a:cs typeface="Clear Sans"/>
                <a:sym typeface="Clear Sans"/>
              </a:rPr>
              <a:t>If you have any questions in the meantime, please send an email from your student account</a:t>
            </a:r>
          </a:p>
          <a:p>
            <a:pPr algn="l">
              <a:lnSpc>
                <a:spcPts val="4199"/>
              </a:lnSpc>
            </a:pPr>
            <a:endParaRPr lang="en-US" sz="2999">
              <a:solidFill>
                <a:srgbClr val="628A4E"/>
              </a:solidFill>
              <a:latin typeface="Clear Sans"/>
              <a:ea typeface="Clear Sans"/>
              <a:cs typeface="Clear Sans"/>
              <a:sym typeface="Clear Sans"/>
            </a:endParaRPr>
          </a:p>
          <a:p>
            <a:pPr algn="l">
              <a:lnSpc>
                <a:spcPts val="4199"/>
              </a:lnSpc>
            </a:pPr>
            <a:r>
              <a:rPr lang="en-US" sz="2999">
                <a:solidFill>
                  <a:srgbClr val="628A4E"/>
                </a:solidFill>
                <a:latin typeface="Clear Sans"/>
                <a:ea typeface="Clear Sans"/>
                <a:cs typeface="Clear Sans"/>
                <a:sym typeface="Clear Sans"/>
              </a:rPr>
              <a:t>d.payne@uwtsd.ac.uk</a:t>
            </a:r>
          </a:p>
          <a:p>
            <a:pPr marL="0" lvl="0" indent="0" algn="l">
              <a:lnSpc>
                <a:spcPts val="2940"/>
              </a:lnSpc>
              <a:spcBef>
                <a:spcPct val="0"/>
              </a:spcBef>
            </a:pPr>
            <a:endParaRPr lang="en-US" sz="2999">
              <a:solidFill>
                <a:srgbClr val="628A4E"/>
              </a:solidFill>
              <a:latin typeface="Clear Sans"/>
              <a:ea typeface="Clear Sans"/>
              <a:cs typeface="Clear Sans"/>
              <a:sym typeface="Clear Sans"/>
            </a:endParaRPr>
          </a:p>
        </p:txBody>
      </p:sp>
      <p:sp>
        <p:nvSpPr>
          <p:cNvPr id="4" name="Freeform 4"/>
          <p:cNvSpPr/>
          <p:nvPr/>
        </p:nvSpPr>
        <p:spPr>
          <a:xfrm rot="8557099">
            <a:off x="9227929" y="561895"/>
            <a:ext cx="15822286" cy="13434559"/>
          </a:xfrm>
          <a:custGeom>
            <a:avLst/>
            <a:gdLst/>
            <a:ahLst/>
            <a:cxnLst/>
            <a:rect l="l" t="t" r="r" b="b"/>
            <a:pathLst>
              <a:path w="15822286" h="13434559">
                <a:moveTo>
                  <a:pt x="0" y="0"/>
                </a:moveTo>
                <a:lnTo>
                  <a:pt x="15822285" y="0"/>
                </a:lnTo>
                <a:lnTo>
                  <a:pt x="15822285" y="13434559"/>
                </a:lnTo>
                <a:lnTo>
                  <a:pt x="0" y="13434559"/>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rgbClr val="E6F0E6"/>
        </a:solidFill>
        <a:effectLst/>
      </p:bgPr>
    </p:bg>
    <p:spTree>
      <p:nvGrpSpPr>
        <p:cNvPr id="1" name="">
          <a:extLst>
            <a:ext uri="{FF2B5EF4-FFF2-40B4-BE49-F238E27FC236}">
              <a16:creationId xmlns:a16="http://schemas.microsoft.com/office/drawing/2014/main" id="{483A09C4-DE18-F157-4FDB-DD6E8617F66F}"/>
            </a:ext>
          </a:extLst>
        </p:cNvPr>
        <p:cNvGrpSpPr/>
        <p:nvPr/>
      </p:nvGrpSpPr>
      <p:grpSpPr>
        <a:xfrm>
          <a:off x="0" y="0"/>
          <a:ext cx="0" cy="0"/>
          <a:chOff x="0" y="0"/>
          <a:chExt cx="0" cy="0"/>
        </a:xfrm>
      </p:grpSpPr>
      <p:sp>
        <p:nvSpPr>
          <p:cNvPr id="4" name="Freeform 4">
            <a:extLst>
              <a:ext uri="{FF2B5EF4-FFF2-40B4-BE49-F238E27FC236}">
                <a16:creationId xmlns:a16="http://schemas.microsoft.com/office/drawing/2014/main" id="{BC140E50-B902-7C9C-2956-52979D412FDB}"/>
              </a:ext>
            </a:extLst>
          </p:cNvPr>
          <p:cNvSpPr/>
          <p:nvPr/>
        </p:nvSpPr>
        <p:spPr>
          <a:xfrm rot="8557099">
            <a:off x="9227929" y="561895"/>
            <a:ext cx="15822286" cy="13434559"/>
          </a:xfrm>
          <a:custGeom>
            <a:avLst/>
            <a:gdLst/>
            <a:ahLst/>
            <a:cxnLst/>
            <a:rect l="l" t="t" r="r" b="b"/>
            <a:pathLst>
              <a:path w="15822286" h="13434559">
                <a:moveTo>
                  <a:pt x="0" y="0"/>
                </a:moveTo>
                <a:lnTo>
                  <a:pt x="15822285" y="0"/>
                </a:lnTo>
                <a:lnTo>
                  <a:pt x="15822285" y="13434559"/>
                </a:lnTo>
                <a:lnTo>
                  <a:pt x="0" y="13434559"/>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6" name="TextBox 5">
            <a:extLst>
              <a:ext uri="{FF2B5EF4-FFF2-40B4-BE49-F238E27FC236}">
                <a16:creationId xmlns:a16="http://schemas.microsoft.com/office/drawing/2014/main" id="{25D2E9F5-B216-3732-1C77-032172624862}"/>
              </a:ext>
            </a:extLst>
          </p:cNvPr>
          <p:cNvSpPr txBox="1"/>
          <p:nvPr/>
        </p:nvSpPr>
        <p:spPr>
          <a:xfrm>
            <a:off x="914400" y="1485900"/>
            <a:ext cx="11811000" cy="6863417"/>
          </a:xfrm>
          <a:prstGeom prst="rect">
            <a:avLst/>
          </a:prstGeom>
          <a:noFill/>
        </p:spPr>
        <p:txBody>
          <a:bodyPr wrap="square">
            <a:spAutoFit/>
          </a:bodyPr>
          <a:lstStyle/>
          <a:p>
            <a:r>
              <a:rPr lang="en-GB" sz="4800" b="1"/>
              <a:t>References</a:t>
            </a:r>
          </a:p>
          <a:p>
            <a:endParaRPr lang="en-GB" sz="3600"/>
          </a:p>
          <a:p>
            <a:r>
              <a:rPr lang="en-GB" sz="3600"/>
              <a:t>• United Nations (2023) Academic Impact. Available at: https://www.un.org/en/academic-impact/sustainability (Accessed: 22 September 2023). </a:t>
            </a:r>
          </a:p>
          <a:p>
            <a:endParaRPr lang="en-GB" sz="3600"/>
          </a:p>
          <a:p>
            <a:r>
              <a:rPr lang="en-GB" sz="3600"/>
              <a:t>• UN (2023) environment programme. Available at: UNEP - UN Environment Programme (Accessed: 22 September 2023) </a:t>
            </a:r>
          </a:p>
          <a:p>
            <a:endParaRPr lang="en-GB" sz="3600"/>
          </a:p>
          <a:p>
            <a:r>
              <a:rPr lang="en-GB" sz="3600"/>
              <a:t>• UNWTO (2023) World Tourism Organisation. Available at: UNWTO | World Tourism Organization a UN Specialized Agency (Accessed 23 September </a:t>
            </a:r>
          </a:p>
        </p:txBody>
      </p:sp>
    </p:spTree>
    <p:extLst>
      <p:ext uri="{BB962C8B-B14F-4D97-AF65-F5344CB8AC3E}">
        <p14:creationId xmlns:p14="http://schemas.microsoft.com/office/powerpoint/2010/main" val="2646961733"/>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VEVOX.INSTRUCTION.TEXT" val="join_instructions_text"/>
</p:tagLst>
</file>

<file path=ppt/tags/tag2.xml><?xml version="1.0" encoding="utf-8"?>
<p:tagLst xmlns:a="http://schemas.openxmlformats.org/drawingml/2006/main" xmlns:r="http://schemas.openxmlformats.org/officeDocument/2006/relationships" xmlns:p="http://schemas.openxmlformats.org/presentationml/2006/main">
  <p:tag name="VEVOX.INSTRUCTIONSLIDE" val="join_instructions_title"/>
</p:tagLst>
</file>

<file path=ppt/tags/tag3.xml><?xml version="1.0" encoding="utf-8"?>
<p:tagLst xmlns:a="http://schemas.openxmlformats.org/drawingml/2006/main" xmlns:r="http://schemas.openxmlformats.org/officeDocument/2006/relationships" xmlns:p="http://schemas.openxmlformats.org/presentationml/2006/main">
  <p:tag name="VEVOX.QR.CHECKERBOARD" val="x"/>
</p:tagLst>
</file>

<file path=ppt/tags/tag4.xml><?xml version="1.0" encoding="utf-8"?>
<p:tagLst xmlns:a="http://schemas.openxmlformats.org/drawingml/2006/main" xmlns:r="http://schemas.openxmlformats.org/officeDocument/2006/relationships" xmlns:p="http://schemas.openxmlformats.org/presentationml/2006/main">
  <p:tag name="VEVOX.ACCESSIBILITY.DECORATIVE" val="1"/>
  <p:tag name="VEVOX.QRDOT" val="(0,0)"/>
</p:tagLst>
</file>

<file path=ppt/tags/tag5.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0)"/>
</p:tagLst>
</file>

<file path=ppt/tags/tag6.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0)"/>
</p:tagLst>
</file>

<file path=ppt/tags/tag7.xml><?xml version="1.0" encoding="utf-8"?>
<p:tagLst xmlns:a="http://schemas.openxmlformats.org/drawingml/2006/main" xmlns:r="http://schemas.openxmlformats.org/officeDocument/2006/relationships" xmlns:p="http://schemas.openxmlformats.org/presentationml/2006/main">
  <p:tag name="VEVOX.ACCESSIBILITY.DECORATIVE" val="1"/>
  <p:tag name="VEVOX.QRDOT" val="(3,0)"/>
</p:tagLst>
</file>

<file path=ppt/tags/tag8.xml><?xml version="1.0" encoding="utf-8"?>
<p:tagLst xmlns:a="http://schemas.openxmlformats.org/drawingml/2006/main" xmlns:r="http://schemas.openxmlformats.org/officeDocument/2006/relationships" xmlns:p="http://schemas.openxmlformats.org/presentationml/2006/main">
  <p:tag name="VEVOX.ACCESSIBILITY.DECORATIVE" val="1"/>
  <p:tag name="VEVOX.QRDOT" val="(4,0)"/>
</p:tagLst>
</file>

<file path=ppt/tags/tag9.xml><?xml version="1.0" encoding="utf-8"?>
<p:tagLst xmlns:a="http://schemas.openxmlformats.org/drawingml/2006/main" xmlns:r="http://schemas.openxmlformats.org/officeDocument/2006/relationships" xmlns:p="http://schemas.openxmlformats.org/presentationml/2006/main">
  <p:tag name="VEVOX.ACCESSIBILITY.DECORATIVE" val="1"/>
  <p:tag name="VEVOX.QRDOT" val="(5,0)"/>
</p:tagLst>
</file>

<file path=ppt/tags/tag10.xml><?xml version="1.0" encoding="utf-8"?>
<p:tagLst xmlns:a="http://schemas.openxmlformats.org/drawingml/2006/main" xmlns:r="http://schemas.openxmlformats.org/officeDocument/2006/relationships" xmlns:p="http://schemas.openxmlformats.org/presentationml/2006/main">
  <p:tag name="VEVOX.ACCESSIBILITY.DECORATIVE" val="1"/>
  <p:tag name="VEVOX.QRDOT" val="(6,0)"/>
</p:tagLst>
</file>

<file path=ppt/tags/tag11.xml><?xml version="1.0" encoding="utf-8"?>
<p:tagLst xmlns:a="http://schemas.openxmlformats.org/drawingml/2006/main" xmlns:r="http://schemas.openxmlformats.org/officeDocument/2006/relationships" xmlns:p="http://schemas.openxmlformats.org/presentationml/2006/main">
  <p:tag name="VEVOX.ACCESSIBILITY.DECORATIVE" val="1"/>
  <p:tag name="VEVOX.QRDOT" val="(7,0)"/>
</p:tagLst>
</file>

<file path=ppt/tags/tag12.xml><?xml version="1.0" encoding="utf-8"?>
<p:tagLst xmlns:a="http://schemas.openxmlformats.org/drawingml/2006/main" xmlns:r="http://schemas.openxmlformats.org/officeDocument/2006/relationships" xmlns:p="http://schemas.openxmlformats.org/presentationml/2006/main">
  <p:tag name="VEVOX.ACCESSIBILITY.DECORATIVE" val="1"/>
  <p:tag name="VEVOX.QRDOT" val="(8,0)"/>
</p:tagLst>
</file>

<file path=ppt/tags/tag13.xml><?xml version="1.0" encoding="utf-8"?>
<p:tagLst xmlns:a="http://schemas.openxmlformats.org/drawingml/2006/main" xmlns:r="http://schemas.openxmlformats.org/officeDocument/2006/relationships" xmlns:p="http://schemas.openxmlformats.org/presentationml/2006/main">
  <p:tag name="VEVOX.ACCESSIBILITY.DECORATIVE" val="1"/>
  <p:tag name="VEVOX.QRDOT" val="(9,0)"/>
</p:tagLst>
</file>

<file path=ppt/tags/tag14.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0,0)"/>
</p:tagLst>
</file>

<file path=ppt/tags/tag15.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1,0)"/>
</p:tagLst>
</file>

<file path=ppt/tags/tag16.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2,0)"/>
</p:tagLst>
</file>

<file path=ppt/tags/tag17.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3,0)"/>
</p:tagLst>
</file>

<file path=ppt/tags/tag18.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4,0)"/>
</p:tagLst>
</file>

<file path=ppt/tags/tag19.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5,0)"/>
</p:tagLst>
</file>

<file path=ppt/tags/tag20.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6,0)"/>
</p:tagLst>
</file>

<file path=ppt/tags/tag21.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7,0)"/>
</p:tagLst>
</file>

<file path=ppt/tags/tag22.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8,0)"/>
</p:tagLst>
</file>

<file path=ppt/tags/tag23.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9,0)"/>
</p:tagLst>
</file>

<file path=ppt/tags/tag24.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0,0)"/>
</p:tagLst>
</file>

<file path=ppt/tags/tag25.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1,0)"/>
</p:tagLst>
</file>

<file path=ppt/tags/tag26.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2,0)"/>
</p:tagLst>
</file>

<file path=ppt/tags/tag27.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3,0)"/>
</p:tagLst>
</file>

<file path=ppt/tags/tag28.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4,0)"/>
</p:tagLst>
</file>

<file path=ppt/tags/tag29.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5,0)"/>
</p:tagLst>
</file>

<file path=ppt/tags/tag30.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6,0)"/>
</p:tagLst>
</file>

<file path=ppt/tags/tag31.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7,0)"/>
</p:tagLst>
</file>

<file path=ppt/tags/tag32.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8,0)"/>
</p:tagLst>
</file>

<file path=ppt/tags/tag33.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9,0)"/>
</p:tagLst>
</file>

<file path=ppt/tags/tag34.xml><?xml version="1.0" encoding="utf-8"?>
<p:tagLst xmlns:a="http://schemas.openxmlformats.org/drawingml/2006/main" xmlns:r="http://schemas.openxmlformats.org/officeDocument/2006/relationships" xmlns:p="http://schemas.openxmlformats.org/presentationml/2006/main">
  <p:tag name="VEVOX.ACCESSIBILITY.DECORATIVE" val="1"/>
  <p:tag name="VEVOX.QRDOT" val="(0,1)"/>
</p:tagLst>
</file>

<file path=ppt/tags/tag35.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1)"/>
</p:tagLst>
</file>

<file path=ppt/tags/tag36.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1)"/>
</p:tagLst>
</file>

<file path=ppt/tags/tag37.xml><?xml version="1.0" encoding="utf-8"?>
<p:tagLst xmlns:a="http://schemas.openxmlformats.org/drawingml/2006/main" xmlns:r="http://schemas.openxmlformats.org/officeDocument/2006/relationships" xmlns:p="http://schemas.openxmlformats.org/presentationml/2006/main">
  <p:tag name="VEVOX.ACCESSIBILITY.DECORATIVE" val="1"/>
  <p:tag name="VEVOX.QRDOT" val="(3,1)"/>
</p:tagLst>
</file>

<file path=ppt/tags/tag38.xml><?xml version="1.0" encoding="utf-8"?>
<p:tagLst xmlns:a="http://schemas.openxmlformats.org/drawingml/2006/main" xmlns:r="http://schemas.openxmlformats.org/officeDocument/2006/relationships" xmlns:p="http://schemas.openxmlformats.org/presentationml/2006/main">
  <p:tag name="VEVOX.ACCESSIBILITY.DECORATIVE" val="1"/>
  <p:tag name="VEVOX.QRDOT" val="(4,1)"/>
</p:tagLst>
</file>

<file path=ppt/tags/tag39.xml><?xml version="1.0" encoding="utf-8"?>
<p:tagLst xmlns:a="http://schemas.openxmlformats.org/drawingml/2006/main" xmlns:r="http://schemas.openxmlformats.org/officeDocument/2006/relationships" xmlns:p="http://schemas.openxmlformats.org/presentationml/2006/main">
  <p:tag name="VEVOX.ACCESSIBILITY.DECORATIVE" val="1"/>
  <p:tag name="VEVOX.QRDOT" val="(5,1)"/>
</p:tagLst>
</file>

<file path=ppt/tags/tag40.xml><?xml version="1.0" encoding="utf-8"?>
<p:tagLst xmlns:a="http://schemas.openxmlformats.org/drawingml/2006/main" xmlns:r="http://schemas.openxmlformats.org/officeDocument/2006/relationships" xmlns:p="http://schemas.openxmlformats.org/presentationml/2006/main">
  <p:tag name="VEVOX.ACCESSIBILITY.DECORATIVE" val="1"/>
  <p:tag name="VEVOX.QRDOT" val="(6,1)"/>
</p:tagLst>
</file>

<file path=ppt/tags/tag41.xml><?xml version="1.0" encoding="utf-8"?>
<p:tagLst xmlns:a="http://schemas.openxmlformats.org/drawingml/2006/main" xmlns:r="http://schemas.openxmlformats.org/officeDocument/2006/relationships" xmlns:p="http://schemas.openxmlformats.org/presentationml/2006/main">
  <p:tag name="VEVOX.ACCESSIBILITY.DECORATIVE" val="1"/>
  <p:tag name="VEVOX.QRDOT" val="(7,1)"/>
</p:tagLst>
</file>

<file path=ppt/tags/tag42.xml><?xml version="1.0" encoding="utf-8"?>
<p:tagLst xmlns:a="http://schemas.openxmlformats.org/drawingml/2006/main" xmlns:r="http://schemas.openxmlformats.org/officeDocument/2006/relationships" xmlns:p="http://schemas.openxmlformats.org/presentationml/2006/main">
  <p:tag name="VEVOX.ACCESSIBILITY.DECORATIVE" val="1"/>
  <p:tag name="VEVOX.QRDOT" val="(8,1)"/>
</p:tagLst>
</file>

<file path=ppt/tags/tag43.xml><?xml version="1.0" encoding="utf-8"?>
<p:tagLst xmlns:a="http://schemas.openxmlformats.org/drawingml/2006/main" xmlns:r="http://schemas.openxmlformats.org/officeDocument/2006/relationships" xmlns:p="http://schemas.openxmlformats.org/presentationml/2006/main">
  <p:tag name="VEVOX.ACCESSIBILITY.DECORATIVE" val="1"/>
  <p:tag name="VEVOX.QRDOT" val="(9,1)"/>
</p:tagLst>
</file>

<file path=ppt/tags/tag44.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0,1)"/>
</p:tagLst>
</file>

<file path=ppt/tags/tag45.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1,1)"/>
</p:tagLst>
</file>

<file path=ppt/tags/tag46.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2,1)"/>
</p:tagLst>
</file>

<file path=ppt/tags/tag47.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3,1)"/>
</p:tagLst>
</file>

<file path=ppt/tags/tag48.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4,1)"/>
</p:tagLst>
</file>

<file path=ppt/tags/tag49.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5,1)"/>
</p:tagLst>
</file>

<file path=ppt/tags/tag50.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6,1)"/>
</p:tagLst>
</file>

<file path=ppt/tags/tag51.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7,1)"/>
</p:tagLst>
</file>

<file path=ppt/tags/tag52.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8,1)"/>
</p:tagLst>
</file>

<file path=ppt/tags/tag53.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9,1)"/>
</p:tagLst>
</file>

<file path=ppt/tags/tag54.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0,1)"/>
</p:tagLst>
</file>

<file path=ppt/tags/tag55.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1,1)"/>
</p:tagLst>
</file>

<file path=ppt/tags/tag56.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2,1)"/>
</p:tagLst>
</file>

<file path=ppt/tags/tag57.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3,1)"/>
</p:tagLst>
</file>

<file path=ppt/tags/tag58.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4,1)"/>
</p:tagLst>
</file>

<file path=ppt/tags/tag59.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5,1)"/>
</p:tagLst>
</file>

<file path=ppt/tags/tag60.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6,1)"/>
</p:tagLst>
</file>

<file path=ppt/tags/tag61.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7,1)"/>
</p:tagLst>
</file>

<file path=ppt/tags/tag62.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8,1)"/>
</p:tagLst>
</file>

<file path=ppt/tags/tag63.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9,1)"/>
</p:tagLst>
</file>

<file path=ppt/tags/tag64.xml><?xml version="1.0" encoding="utf-8"?>
<p:tagLst xmlns:a="http://schemas.openxmlformats.org/drawingml/2006/main" xmlns:r="http://schemas.openxmlformats.org/officeDocument/2006/relationships" xmlns:p="http://schemas.openxmlformats.org/presentationml/2006/main">
  <p:tag name="VEVOX.ACCESSIBILITY.DECORATIVE" val="1"/>
  <p:tag name="VEVOX.QRDOT" val="(0,2)"/>
</p:tagLst>
</file>

<file path=ppt/tags/tag65.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2)"/>
</p:tagLst>
</file>

<file path=ppt/tags/tag66.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2)"/>
</p:tagLst>
</file>

<file path=ppt/tags/tag67.xml><?xml version="1.0" encoding="utf-8"?>
<p:tagLst xmlns:a="http://schemas.openxmlformats.org/drawingml/2006/main" xmlns:r="http://schemas.openxmlformats.org/officeDocument/2006/relationships" xmlns:p="http://schemas.openxmlformats.org/presentationml/2006/main">
  <p:tag name="VEVOX.ACCESSIBILITY.DECORATIVE" val="1"/>
  <p:tag name="VEVOX.QRDOT" val="(3,2)"/>
</p:tagLst>
</file>

<file path=ppt/tags/tag68.xml><?xml version="1.0" encoding="utf-8"?>
<p:tagLst xmlns:a="http://schemas.openxmlformats.org/drawingml/2006/main" xmlns:r="http://schemas.openxmlformats.org/officeDocument/2006/relationships" xmlns:p="http://schemas.openxmlformats.org/presentationml/2006/main">
  <p:tag name="VEVOX.ACCESSIBILITY.DECORATIVE" val="1"/>
  <p:tag name="VEVOX.QRDOT" val="(4,2)"/>
</p:tagLst>
</file>

<file path=ppt/tags/tag69.xml><?xml version="1.0" encoding="utf-8"?>
<p:tagLst xmlns:a="http://schemas.openxmlformats.org/drawingml/2006/main" xmlns:r="http://schemas.openxmlformats.org/officeDocument/2006/relationships" xmlns:p="http://schemas.openxmlformats.org/presentationml/2006/main">
  <p:tag name="VEVOX.ACCESSIBILITY.DECORATIVE" val="1"/>
  <p:tag name="VEVOX.QRDOT" val="(5,2)"/>
</p:tagLst>
</file>

<file path=ppt/tags/tag70.xml><?xml version="1.0" encoding="utf-8"?>
<p:tagLst xmlns:a="http://schemas.openxmlformats.org/drawingml/2006/main" xmlns:r="http://schemas.openxmlformats.org/officeDocument/2006/relationships" xmlns:p="http://schemas.openxmlformats.org/presentationml/2006/main">
  <p:tag name="VEVOX.ACCESSIBILITY.DECORATIVE" val="1"/>
  <p:tag name="VEVOX.QRDOT" val="(6,2)"/>
</p:tagLst>
</file>

<file path=ppt/tags/tag71.xml><?xml version="1.0" encoding="utf-8"?>
<p:tagLst xmlns:a="http://schemas.openxmlformats.org/drawingml/2006/main" xmlns:r="http://schemas.openxmlformats.org/officeDocument/2006/relationships" xmlns:p="http://schemas.openxmlformats.org/presentationml/2006/main">
  <p:tag name="VEVOX.ACCESSIBILITY.DECORATIVE" val="1"/>
  <p:tag name="VEVOX.QRDOT" val="(7,2)"/>
</p:tagLst>
</file>

<file path=ppt/tags/tag72.xml><?xml version="1.0" encoding="utf-8"?>
<p:tagLst xmlns:a="http://schemas.openxmlformats.org/drawingml/2006/main" xmlns:r="http://schemas.openxmlformats.org/officeDocument/2006/relationships" xmlns:p="http://schemas.openxmlformats.org/presentationml/2006/main">
  <p:tag name="VEVOX.ACCESSIBILITY.DECORATIVE" val="1"/>
  <p:tag name="VEVOX.QRDOT" val="(8,2)"/>
</p:tagLst>
</file>

<file path=ppt/tags/tag73.xml><?xml version="1.0" encoding="utf-8"?>
<p:tagLst xmlns:a="http://schemas.openxmlformats.org/drawingml/2006/main" xmlns:r="http://schemas.openxmlformats.org/officeDocument/2006/relationships" xmlns:p="http://schemas.openxmlformats.org/presentationml/2006/main">
  <p:tag name="VEVOX.ACCESSIBILITY.DECORATIVE" val="1"/>
  <p:tag name="VEVOX.QRDOT" val="(9,2)"/>
</p:tagLst>
</file>

<file path=ppt/tags/tag74.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0,2)"/>
</p:tagLst>
</file>

<file path=ppt/tags/tag75.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1,2)"/>
</p:tagLst>
</file>

<file path=ppt/tags/tag76.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2,2)"/>
</p:tagLst>
</file>

<file path=ppt/tags/tag77.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3,2)"/>
</p:tagLst>
</file>

<file path=ppt/tags/tag78.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4,2)"/>
</p:tagLst>
</file>

<file path=ppt/tags/tag79.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5,2)"/>
</p:tagLst>
</file>

<file path=ppt/tags/tag80.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6,2)"/>
</p:tagLst>
</file>

<file path=ppt/tags/tag81.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7,2)"/>
</p:tagLst>
</file>

<file path=ppt/tags/tag82.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8,2)"/>
</p:tagLst>
</file>

<file path=ppt/tags/tag83.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9,2)"/>
</p:tagLst>
</file>

<file path=ppt/tags/tag84.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0,2)"/>
</p:tagLst>
</file>

<file path=ppt/tags/tag85.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1,2)"/>
</p:tagLst>
</file>

<file path=ppt/tags/tag86.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2,2)"/>
</p:tagLst>
</file>

<file path=ppt/tags/tag87.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3,2)"/>
</p:tagLst>
</file>

<file path=ppt/tags/tag88.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4,2)"/>
</p:tagLst>
</file>

<file path=ppt/tags/tag89.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5,2)"/>
</p:tagLst>
</file>

<file path=ppt/tags/tag90.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6,2)"/>
</p:tagLst>
</file>

<file path=ppt/tags/tag91.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7,2)"/>
</p:tagLst>
</file>

<file path=ppt/tags/tag92.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8,2)"/>
</p:tagLst>
</file>

<file path=ppt/tags/tag93.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9,2)"/>
</p:tagLst>
</file>

<file path=ppt/tags/tag94.xml><?xml version="1.0" encoding="utf-8"?>
<p:tagLst xmlns:a="http://schemas.openxmlformats.org/drawingml/2006/main" xmlns:r="http://schemas.openxmlformats.org/officeDocument/2006/relationships" xmlns:p="http://schemas.openxmlformats.org/presentationml/2006/main">
  <p:tag name="VEVOX.ACCESSIBILITY.DECORATIVE" val="1"/>
  <p:tag name="VEVOX.QRDOT" val="(0,3)"/>
</p:tagLst>
</file>

<file path=ppt/tags/tag95.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3)"/>
</p:tagLst>
</file>

<file path=ppt/tags/tag96.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3)"/>
</p:tagLst>
</file>

<file path=ppt/tags/tag97.xml><?xml version="1.0" encoding="utf-8"?>
<p:tagLst xmlns:a="http://schemas.openxmlformats.org/drawingml/2006/main" xmlns:r="http://schemas.openxmlformats.org/officeDocument/2006/relationships" xmlns:p="http://schemas.openxmlformats.org/presentationml/2006/main">
  <p:tag name="VEVOX.ACCESSIBILITY.DECORATIVE" val="1"/>
  <p:tag name="VEVOX.QRDOT" val="(3,3)"/>
</p:tagLst>
</file>

<file path=ppt/tags/tag98.xml><?xml version="1.0" encoding="utf-8"?>
<p:tagLst xmlns:a="http://schemas.openxmlformats.org/drawingml/2006/main" xmlns:r="http://schemas.openxmlformats.org/officeDocument/2006/relationships" xmlns:p="http://schemas.openxmlformats.org/presentationml/2006/main">
  <p:tag name="VEVOX.ACCESSIBILITY.DECORATIVE" val="1"/>
  <p:tag name="VEVOX.QRDOT" val="(4,3)"/>
</p:tagLst>
</file>

<file path=ppt/tags/tag99.xml><?xml version="1.0" encoding="utf-8"?>
<p:tagLst xmlns:a="http://schemas.openxmlformats.org/drawingml/2006/main" xmlns:r="http://schemas.openxmlformats.org/officeDocument/2006/relationships" xmlns:p="http://schemas.openxmlformats.org/presentationml/2006/main">
  <p:tag name="VEVOX.ACCESSIBILITY.DECORATIVE" val="1"/>
  <p:tag name="VEVOX.QRDOT" val="(5,3)"/>
</p:tagLst>
</file>

<file path=ppt/tags/tag100.xml><?xml version="1.0" encoding="utf-8"?>
<p:tagLst xmlns:a="http://schemas.openxmlformats.org/drawingml/2006/main" xmlns:r="http://schemas.openxmlformats.org/officeDocument/2006/relationships" xmlns:p="http://schemas.openxmlformats.org/presentationml/2006/main">
  <p:tag name="VEVOX.ACCESSIBILITY.DECORATIVE" val="1"/>
  <p:tag name="VEVOX.QRDOT" val="(6,3)"/>
</p:tagLst>
</file>

<file path=ppt/tags/tag101.xml><?xml version="1.0" encoding="utf-8"?>
<p:tagLst xmlns:a="http://schemas.openxmlformats.org/drawingml/2006/main" xmlns:r="http://schemas.openxmlformats.org/officeDocument/2006/relationships" xmlns:p="http://schemas.openxmlformats.org/presentationml/2006/main">
  <p:tag name="VEVOX.ACCESSIBILITY.DECORATIVE" val="1"/>
  <p:tag name="VEVOX.QRDOT" val="(7,3)"/>
</p:tagLst>
</file>

<file path=ppt/tags/tag102.xml><?xml version="1.0" encoding="utf-8"?>
<p:tagLst xmlns:a="http://schemas.openxmlformats.org/drawingml/2006/main" xmlns:r="http://schemas.openxmlformats.org/officeDocument/2006/relationships" xmlns:p="http://schemas.openxmlformats.org/presentationml/2006/main">
  <p:tag name="VEVOX.ACCESSIBILITY.DECORATIVE" val="1"/>
  <p:tag name="VEVOX.QRDOT" val="(8,3)"/>
</p:tagLst>
</file>

<file path=ppt/tags/tag103.xml><?xml version="1.0" encoding="utf-8"?>
<p:tagLst xmlns:a="http://schemas.openxmlformats.org/drawingml/2006/main" xmlns:r="http://schemas.openxmlformats.org/officeDocument/2006/relationships" xmlns:p="http://schemas.openxmlformats.org/presentationml/2006/main">
  <p:tag name="VEVOX.ACCESSIBILITY.DECORATIVE" val="1"/>
  <p:tag name="VEVOX.QRDOT" val="(9,3)"/>
</p:tagLst>
</file>

<file path=ppt/tags/tag104.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0,3)"/>
</p:tagLst>
</file>

<file path=ppt/tags/tag105.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1,3)"/>
</p:tagLst>
</file>

<file path=ppt/tags/tag106.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2,3)"/>
</p:tagLst>
</file>

<file path=ppt/tags/tag107.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3,3)"/>
</p:tagLst>
</file>

<file path=ppt/tags/tag108.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4,3)"/>
</p:tagLst>
</file>

<file path=ppt/tags/tag109.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5,3)"/>
</p:tagLst>
</file>

<file path=ppt/tags/tag110.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6,3)"/>
</p:tagLst>
</file>

<file path=ppt/tags/tag111.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7,3)"/>
</p:tagLst>
</file>

<file path=ppt/tags/tag112.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8,3)"/>
</p:tagLst>
</file>

<file path=ppt/tags/tag113.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9,3)"/>
</p:tagLst>
</file>

<file path=ppt/tags/tag114.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0,3)"/>
</p:tagLst>
</file>

<file path=ppt/tags/tag115.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1,3)"/>
</p:tagLst>
</file>

<file path=ppt/tags/tag116.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2,3)"/>
</p:tagLst>
</file>

<file path=ppt/tags/tag117.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3,3)"/>
</p:tagLst>
</file>

<file path=ppt/tags/tag118.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4,3)"/>
</p:tagLst>
</file>

<file path=ppt/tags/tag119.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5,3)"/>
</p:tagLst>
</file>

<file path=ppt/tags/tag120.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6,3)"/>
</p:tagLst>
</file>

<file path=ppt/tags/tag121.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7,3)"/>
</p:tagLst>
</file>

<file path=ppt/tags/tag122.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8,3)"/>
</p:tagLst>
</file>

<file path=ppt/tags/tag123.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9,3)"/>
</p:tagLst>
</file>

<file path=ppt/tags/tag124.xml><?xml version="1.0" encoding="utf-8"?>
<p:tagLst xmlns:a="http://schemas.openxmlformats.org/drawingml/2006/main" xmlns:r="http://schemas.openxmlformats.org/officeDocument/2006/relationships" xmlns:p="http://schemas.openxmlformats.org/presentationml/2006/main">
  <p:tag name="VEVOX.ACCESSIBILITY.DECORATIVE" val="1"/>
  <p:tag name="VEVOX.QRDOT" val="(0,4)"/>
</p:tagLst>
</file>

<file path=ppt/tags/tag125.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4)"/>
</p:tagLst>
</file>

<file path=ppt/tags/tag126.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4)"/>
</p:tagLst>
</file>

<file path=ppt/tags/tag127.xml><?xml version="1.0" encoding="utf-8"?>
<p:tagLst xmlns:a="http://schemas.openxmlformats.org/drawingml/2006/main" xmlns:r="http://schemas.openxmlformats.org/officeDocument/2006/relationships" xmlns:p="http://schemas.openxmlformats.org/presentationml/2006/main">
  <p:tag name="VEVOX.ACCESSIBILITY.DECORATIVE" val="1"/>
  <p:tag name="VEVOX.QRDOT" val="(3,4)"/>
</p:tagLst>
</file>

<file path=ppt/tags/tag128.xml><?xml version="1.0" encoding="utf-8"?>
<p:tagLst xmlns:a="http://schemas.openxmlformats.org/drawingml/2006/main" xmlns:r="http://schemas.openxmlformats.org/officeDocument/2006/relationships" xmlns:p="http://schemas.openxmlformats.org/presentationml/2006/main">
  <p:tag name="VEVOX.ACCESSIBILITY.DECORATIVE" val="1"/>
  <p:tag name="VEVOX.QRDOT" val="(4,4)"/>
</p:tagLst>
</file>

<file path=ppt/tags/tag129.xml><?xml version="1.0" encoding="utf-8"?>
<p:tagLst xmlns:a="http://schemas.openxmlformats.org/drawingml/2006/main" xmlns:r="http://schemas.openxmlformats.org/officeDocument/2006/relationships" xmlns:p="http://schemas.openxmlformats.org/presentationml/2006/main">
  <p:tag name="VEVOX.ACCESSIBILITY.DECORATIVE" val="1"/>
  <p:tag name="VEVOX.QRDOT" val="(5,4)"/>
</p:tagLst>
</file>

<file path=ppt/tags/tag130.xml><?xml version="1.0" encoding="utf-8"?>
<p:tagLst xmlns:a="http://schemas.openxmlformats.org/drawingml/2006/main" xmlns:r="http://schemas.openxmlformats.org/officeDocument/2006/relationships" xmlns:p="http://schemas.openxmlformats.org/presentationml/2006/main">
  <p:tag name="VEVOX.ACCESSIBILITY.DECORATIVE" val="1"/>
  <p:tag name="VEVOX.QRDOT" val="(6,4)"/>
</p:tagLst>
</file>

<file path=ppt/tags/tag131.xml><?xml version="1.0" encoding="utf-8"?>
<p:tagLst xmlns:a="http://schemas.openxmlformats.org/drawingml/2006/main" xmlns:r="http://schemas.openxmlformats.org/officeDocument/2006/relationships" xmlns:p="http://schemas.openxmlformats.org/presentationml/2006/main">
  <p:tag name="VEVOX.ACCESSIBILITY.DECORATIVE" val="1"/>
  <p:tag name="VEVOX.QRDOT" val="(7,4)"/>
</p:tagLst>
</file>

<file path=ppt/tags/tag132.xml><?xml version="1.0" encoding="utf-8"?>
<p:tagLst xmlns:a="http://schemas.openxmlformats.org/drawingml/2006/main" xmlns:r="http://schemas.openxmlformats.org/officeDocument/2006/relationships" xmlns:p="http://schemas.openxmlformats.org/presentationml/2006/main">
  <p:tag name="VEVOX.ACCESSIBILITY.DECORATIVE" val="1"/>
  <p:tag name="VEVOX.QRDOT" val="(8,4)"/>
</p:tagLst>
</file>

<file path=ppt/tags/tag133.xml><?xml version="1.0" encoding="utf-8"?>
<p:tagLst xmlns:a="http://schemas.openxmlformats.org/drawingml/2006/main" xmlns:r="http://schemas.openxmlformats.org/officeDocument/2006/relationships" xmlns:p="http://schemas.openxmlformats.org/presentationml/2006/main">
  <p:tag name="VEVOX.ACCESSIBILITY.DECORATIVE" val="1"/>
  <p:tag name="VEVOX.QRDOT" val="(9,4)"/>
</p:tagLst>
</file>

<file path=ppt/tags/tag134.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0,4)"/>
</p:tagLst>
</file>

<file path=ppt/tags/tag135.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1,4)"/>
</p:tagLst>
</file>

<file path=ppt/tags/tag136.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2,4)"/>
</p:tagLst>
</file>

<file path=ppt/tags/tag137.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3,4)"/>
</p:tagLst>
</file>

<file path=ppt/tags/tag138.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4,4)"/>
</p:tagLst>
</file>

<file path=ppt/tags/tag139.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5,4)"/>
</p:tagLst>
</file>

<file path=ppt/tags/tag140.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6,4)"/>
</p:tagLst>
</file>

<file path=ppt/tags/tag141.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7,4)"/>
</p:tagLst>
</file>

<file path=ppt/tags/tag142.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8,4)"/>
</p:tagLst>
</file>

<file path=ppt/tags/tag143.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9,4)"/>
</p:tagLst>
</file>

<file path=ppt/tags/tag144.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0,4)"/>
</p:tagLst>
</file>

<file path=ppt/tags/tag145.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1,4)"/>
</p:tagLst>
</file>

<file path=ppt/tags/tag146.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2,4)"/>
</p:tagLst>
</file>

<file path=ppt/tags/tag147.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3,4)"/>
</p:tagLst>
</file>

<file path=ppt/tags/tag148.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4,4)"/>
</p:tagLst>
</file>

<file path=ppt/tags/tag149.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5,4)"/>
</p:tagLst>
</file>

<file path=ppt/tags/tag150.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6,4)"/>
</p:tagLst>
</file>

<file path=ppt/tags/tag151.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7,4)"/>
</p:tagLst>
</file>

<file path=ppt/tags/tag152.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8,4)"/>
</p:tagLst>
</file>

<file path=ppt/tags/tag153.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9,4)"/>
</p:tagLst>
</file>

<file path=ppt/tags/tag154.xml><?xml version="1.0" encoding="utf-8"?>
<p:tagLst xmlns:a="http://schemas.openxmlformats.org/drawingml/2006/main" xmlns:r="http://schemas.openxmlformats.org/officeDocument/2006/relationships" xmlns:p="http://schemas.openxmlformats.org/presentationml/2006/main">
  <p:tag name="VEVOX.ACCESSIBILITY.DECORATIVE" val="1"/>
  <p:tag name="VEVOX.QRDOT" val="(0,5)"/>
</p:tagLst>
</file>

<file path=ppt/tags/tag155.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5)"/>
</p:tagLst>
</file>

<file path=ppt/tags/tag156.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5)"/>
</p:tagLst>
</file>

<file path=ppt/tags/tag157.xml><?xml version="1.0" encoding="utf-8"?>
<p:tagLst xmlns:a="http://schemas.openxmlformats.org/drawingml/2006/main" xmlns:r="http://schemas.openxmlformats.org/officeDocument/2006/relationships" xmlns:p="http://schemas.openxmlformats.org/presentationml/2006/main">
  <p:tag name="VEVOX.ACCESSIBILITY.DECORATIVE" val="1"/>
  <p:tag name="VEVOX.QRDOT" val="(3,5)"/>
</p:tagLst>
</file>

<file path=ppt/tags/tag158.xml><?xml version="1.0" encoding="utf-8"?>
<p:tagLst xmlns:a="http://schemas.openxmlformats.org/drawingml/2006/main" xmlns:r="http://schemas.openxmlformats.org/officeDocument/2006/relationships" xmlns:p="http://schemas.openxmlformats.org/presentationml/2006/main">
  <p:tag name="VEVOX.ACCESSIBILITY.DECORATIVE" val="1"/>
  <p:tag name="VEVOX.QRDOT" val="(4,5)"/>
</p:tagLst>
</file>

<file path=ppt/tags/tag159.xml><?xml version="1.0" encoding="utf-8"?>
<p:tagLst xmlns:a="http://schemas.openxmlformats.org/drawingml/2006/main" xmlns:r="http://schemas.openxmlformats.org/officeDocument/2006/relationships" xmlns:p="http://schemas.openxmlformats.org/presentationml/2006/main">
  <p:tag name="VEVOX.ACCESSIBILITY.DECORATIVE" val="1"/>
  <p:tag name="VEVOX.QRDOT" val="(5,5)"/>
</p:tagLst>
</file>

<file path=ppt/tags/tag160.xml><?xml version="1.0" encoding="utf-8"?>
<p:tagLst xmlns:a="http://schemas.openxmlformats.org/drawingml/2006/main" xmlns:r="http://schemas.openxmlformats.org/officeDocument/2006/relationships" xmlns:p="http://schemas.openxmlformats.org/presentationml/2006/main">
  <p:tag name="VEVOX.ACCESSIBILITY.DECORATIVE" val="1"/>
  <p:tag name="VEVOX.QRDOT" val="(6,5)"/>
</p:tagLst>
</file>

<file path=ppt/tags/tag161.xml><?xml version="1.0" encoding="utf-8"?>
<p:tagLst xmlns:a="http://schemas.openxmlformats.org/drawingml/2006/main" xmlns:r="http://schemas.openxmlformats.org/officeDocument/2006/relationships" xmlns:p="http://schemas.openxmlformats.org/presentationml/2006/main">
  <p:tag name="VEVOX.ACCESSIBILITY.DECORATIVE" val="1"/>
  <p:tag name="VEVOX.QRDOT" val="(7,5)"/>
</p:tagLst>
</file>

<file path=ppt/tags/tag162.xml><?xml version="1.0" encoding="utf-8"?>
<p:tagLst xmlns:a="http://schemas.openxmlformats.org/drawingml/2006/main" xmlns:r="http://schemas.openxmlformats.org/officeDocument/2006/relationships" xmlns:p="http://schemas.openxmlformats.org/presentationml/2006/main">
  <p:tag name="VEVOX.ACCESSIBILITY.DECORATIVE" val="1"/>
  <p:tag name="VEVOX.QRDOT" val="(8,5)"/>
</p:tagLst>
</file>

<file path=ppt/tags/tag163.xml><?xml version="1.0" encoding="utf-8"?>
<p:tagLst xmlns:a="http://schemas.openxmlformats.org/drawingml/2006/main" xmlns:r="http://schemas.openxmlformats.org/officeDocument/2006/relationships" xmlns:p="http://schemas.openxmlformats.org/presentationml/2006/main">
  <p:tag name="VEVOX.ACCESSIBILITY.DECORATIVE" val="1"/>
  <p:tag name="VEVOX.QRDOT" val="(9,5)"/>
</p:tagLst>
</file>

<file path=ppt/tags/tag164.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0,5)"/>
</p:tagLst>
</file>

<file path=ppt/tags/tag165.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1,5)"/>
</p:tagLst>
</file>

<file path=ppt/tags/tag166.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2,5)"/>
</p:tagLst>
</file>

<file path=ppt/tags/tag167.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3,5)"/>
</p:tagLst>
</file>

<file path=ppt/tags/tag168.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4,5)"/>
</p:tagLst>
</file>

<file path=ppt/tags/tag169.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5,5)"/>
</p:tagLst>
</file>

<file path=ppt/tags/tag170.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6,5)"/>
</p:tagLst>
</file>

<file path=ppt/tags/tag171.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7,5)"/>
</p:tagLst>
</file>

<file path=ppt/tags/tag172.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8,5)"/>
</p:tagLst>
</file>

<file path=ppt/tags/tag173.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9,5)"/>
</p:tagLst>
</file>

<file path=ppt/tags/tag174.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0,5)"/>
</p:tagLst>
</file>

<file path=ppt/tags/tag175.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1,5)"/>
</p:tagLst>
</file>

<file path=ppt/tags/tag176.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2,5)"/>
</p:tagLst>
</file>

<file path=ppt/tags/tag177.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3,5)"/>
</p:tagLst>
</file>

<file path=ppt/tags/tag178.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4,5)"/>
</p:tagLst>
</file>

<file path=ppt/tags/tag179.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5,5)"/>
</p:tagLst>
</file>

<file path=ppt/tags/tag180.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6,5)"/>
</p:tagLst>
</file>

<file path=ppt/tags/tag181.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7,5)"/>
</p:tagLst>
</file>

<file path=ppt/tags/tag182.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8,5)"/>
</p:tagLst>
</file>

<file path=ppt/tags/tag183.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9,5)"/>
</p:tagLst>
</file>

<file path=ppt/tags/tag184.xml><?xml version="1.0" encoding="utf-8"?>
<p:tagLst xmlns:a="http://schemas.openxmlformats.org/drawingml/2006/main" xmlns:r="http://schemas.openxmlformats.org/officeDocument/2006/relationships" xmlns:p="http://schemas.openxmlformats.org/presentationml/2006/main">
  <p:tag name="VEVOX.ACCESSIBILITY.DECORATIVE" val="1"/>
  <p:tag name="VEVOX.QRDOT" val="(0,6)"/>
</p:tagLst>
</file>

<file path=ppt/tags/tag185.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6)"/>
</p:tagLst>
</file>

<file path=ppt/tags/tag186.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6)"/>
</p:tagLst>
</file>

<file path=ppt/tags/tag187.xml><?xml version="1.0" encoding="utf-8"?>
<p:tagLst xmlns:a="http://schemas.openxmlformats.org/drawingml/2006/main" xmlns:r="http://schemas.openxmlformats.org/officeDocument/2006/relationships" xmlns:p="http://schemas.openxmlformats.org/presentationml/2006/main">
  <p:tag name="VEVOX.ACCESSIBILITY.DECORATIVE" val="1"/>
  <p:tag name="VEVOX.QRDOT" val="(3,6)"/>
</p:tagLst>
</file>

<file path=ppt/tags/tag188.xml><?xml version="1.0" encoding="utf-8"?>
<p:tagLst xmlns:a="http://schemas.openxmlformats.org/drawingml/2006/main" xmlns:r="http://schemas.openxmlformats.org/officeDocument/2006/relationships" xmlns:p="http://schemas.openxmlformats.org/presentationml/2006/main">
  <p:tag name="VEVOX.ACCESSIBILITY.DECORATIVE" val="1"/>
  <p:tag name="VEVOX.QRDOT" val="(4,6)"/>
</p:tagLst>
</file>

<file path=ppt/tags/tag189.xml><?xml version="1.0" encoding="utf-8"?>
<p:tagLst xmlns:a="http://schemas.openxmlformats.org/drawingml/2006/main" xmlns:r="http://schemas.openxmlformats.org/officeDocument/2006/relationships" xmlns:p="http://schemas.openxmlformats.org/presentationml/2006/main">
  <p:tag name="VEVOX.ACCESSIBILITY.DECORATIVE" val="1"/>
  <p:tag name="VEVOX.QRDOT" val="(5,6)"/>
</p:tagLst>
</file>

<file path=ppt/tags/tag190.xml><?xml version="1.0" encoding="utf-8"?>
<p:tagLst xmlns:a="http://schemas.openxmlformats.org/drawingml/2006/main" xmlns:r="http://schemas.openxmlformats.org/officeDocument/2006/relationships" xmlns:p="http://schemas.openxmlformats.org/presentationml/2006/main">
  <p:tag name="VEVOX.ACCESSIBILITY.DECORATIVE" val="1"/>
  <p:tag name="VEVOX.QRDOT" val="(6,6)"/>
</p:tagLst>
</file>

<file path=ppt/tags/tag191.xml><?xml version="1.0" encoding="utf-8"?>
<p:tagLst xmlns:a="http://schemas.openxmlformats.org/drawingml/2006/main" xmlns:r="http://schemas.openxmlformats.org/officeDocument/2006/relationships" xmlns:p="http://schemas.openxmlformats.org/presentationml/2006/main">
  <p:tag name="VEVOX.ACCESSIBILITY.DECORATIVE" val="1"/>
  <p:tag name="VEVOX.QRDOT" val="(7,6)"/>
</p:tagLst>
</file>

<file path=ppt/tags/tag192.xml><?xml version="1.0" encoding="utf-8"?>
<p:tagLst xmlns:a="http://schemas.openxmlformats.org/drawingml/2006/main" xmlns:r="http://schemas.openxmlformats.org/officeDocument/2006/relationships" xmlns:p="http://schemas.openxmlformats.org/presentationml/2006/main">
  <p:tag name="VEVOX.ACCESSIBILITY.DECORATIVE" val="1"/>
  <p:tag name="VEVOX.QRDOT" val="(8,6)"/>
</p:tagLst>
</file>

<file path=ppt/tags/tag193.xml><?xml version="1.0" encoding="utf-8"?>
<p:tagLst xmlns:a="http://schemas.openxmlformats.org/drawingml/2006/main" xmlns:r="http://schemas.openxmlformats.org/officeDocument/2006/relationships" xmlns:p="http://schemas.openxmlformats.org/presentationml/2006/main">
  <p:tag name="VEVOX.ACCESSIBILITY.DECORATIVE" val="1"/>
  <p:tag name="VEVOX.QRDOT" val="(9,6)"/>
</p:tagLst>
</file>

<file path=ppt/tags/tag194.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0,6)"/>
</p:tagLst>
</file>

<file path=ppt/tags/tag195.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1,6)"/>
</p:tagLst>
</file>

<file path=ppt/tags/tag196.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2,6)"/>
</p:tagLst>
</file>

<file path=ppt/tags/tag197.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3,6)"/>
</p:tagLst>
</file>

<file path=ppt/tags/tag198.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4,6)"/>
</p:tagLst>
</file>

<file path=ppt/tags/tag199.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5,6)"/>
</p:tagLst>
</file>

<file path=ppt/tags/tag200.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6,6)"/>
</p:tagLst>
</file>

<file path=ppt/tags/tag201.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7,6)"/>
</p:tagLst>
</file>

<file path=ppt/tags/tag202.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8,6)"/>
</p:tagLst>
</file>

<file path=ppt/tags/tag203.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9,6)"/>
</p:tagLst>
</file>

<file path=ppt/tags/tag204.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0,6)"/>
</p:tagLst>
</file>

<file path=ppt/tags/tag205.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1,6)"/>
</p:tagLst>
</file>

<file path=ppt/tags/tag206.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2,6)"/>
</p:tagLst>
</file>

<file path=ppt/tags/tag207.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3,6)"/>
</p:tagLst>
</file>

<file path=ppt/tags/tag208.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4,6)"/>
</p:tagLst>
</file>

<file path=ppt/tags/tag209.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5,6)"/>
</p:tagLst>
</file>

<file path=ppt/tags/tag210.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6,6)"/>
</p:tagLst>
</file>

<file path=ppt/tags/tag211.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7,6)"/>
</p:tagLst>
</file>

<file path=ppt/tags/tag212.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8,6)"/>
</p:tagLst>
</file>

<file path=ppt/tags/tag213.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9,6)"/>
</p:tagLst>
</file>

<file path=ppt/tags/tag214.xml><?xml version="1.0" encoding="utf-8"?>
<p:tagLst xmlns:a="http://schemas.openxmlformats.org/drawingml/2006/main" xmlns:r="http://schemas.openxmlformats.org/officeDocument/2006/relationships" xmlns:p="http://schemas.openxmlformats.org/presentationml/2006/main">
  <p:tag name="VEVOX.ACCESSIBILITY.DECORATIVE" val="1"/>
  <p:tag name="VEVOX.QRDOT" val="(0,7)"/>
</p:tagLst>
</file>

<file path=ppt/tags/tag215.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7)"/>
</p:tagLst>
</file>

<file path=ppt/tags/tag216.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7)"/>
</p:tagLst>
</file>

<file path=ppt/tags/tag217.xml><?xml version="1.0" encoding="utf-8"?>
<p:tagLst xmlns:a="http://schemas.openxmlformats.org/drawingml/2006/main" xmlns:r="http://schemas.openxmlformats.org/officeDocument/2006/relationships" xmlns:p="http://schemas.openxmlformats.org/presentationml/2006/main">
  <p:tag name="VEVOX.ACCESSIBILITY.DECORATIVE" val="1"/>
  <p:tag name="VEVOX.QRDOT" val="(3,7)"/>
</p:tagLst>
</file>

<file path=ppt/tags/tag218.xml><?xml version="1.0" encoding="utf-8"?>
<p:tagLst xmlns:a="http://schemas.openxmlformats.org/drawingml/2006/main" xmlns:r="http://schemas.openxmlformats.org/officeDocument/2006/relationships" xmlns:p="http://schemas.openxmlformats.org/presentationml/2006/main">
  <p:tag name="VEVOX.ACCESSIBILITY.DECORATIVE" val="1"/>
  <p:tag name="VEVOX.QRDOT" val="(4,7)"/>
</p:tagLst>
</file>

<file path=ppt/tags/tag219.xml><?xml version="1.0" encoding="utf-8"?>
<p:tagLst xmlns:a="http://schemas.openxmlformats.org/drawingml/2006/main" xmlns:r="http://schemas.openxmlformats.org/officeDocument/2006/relationships" xmlns:p="http://schemas.openxmlformats.org/presentationml/2006/main">
  <p:tag name="VEVOX.ACCESSIBILITY.DECORATIVE" val="1"/>
  <p:tag name="VEVOX.QRDOT" val="(5,7)"/>
</p:tagLst>
</file>

<file path=ppt/tags/tag220.xml><?xml version="1.0" encoding="utf-8"?>
<p:tagLst xmlns:a="http://schemas.openxmlformats.org/drawingml/2006/main" xmlns:r="http://schemas.openxmlformats.org/officeDocument/2006/relationships" xmlns:p="http://schemas.openxmlformats.org/presentationml/2006/main">
  <p:tag name="VEVOX.ACCESSIBILITY.DECORATIVE" val="1"/>
  <p:tag name="VEVOX.QRDOT" val="(6,7)"/>
</p:tagLst>
</file>

<file path=ppt/tags/tag221.xml><?xml version="1.0" encoding="utf-8"?>
<p:tagLst xmlns:a="http://schemas.openxmlformats.org/drawingml/2006/main" xmlns:r="http://schemas.openxmlformats.org/officeDocument/2006/relationships" xmlns:p="http://schemas.openxmlformats.org/presentationml/2006/main">
  <p:tag name="VEVOX.ACCESSIBILITY.DECORATIVE" val="1"/>
  <p:tag name="VEVOX.QRDOT" val="(7,7)"/>
</p:tagLst>
</file>

<file path=ppt/tags/tag222.xml><?xml version="1.0" encoding="utf-8"?>
<p:tagLst xmlns:a="http://schemas.openxmlformats.org/drawingml/2006/main" xmlns:r="http://schemas.openxmlformats.org/officeDocument/2006/relationships" xmlns:p="http://schemas.openxmlformats.org/presentationml/2006/main">
  <p:tag name="VEVOX.ACCESSIBILITY.DECORATIVE" val="1"/>
  <p:tag name="VEVOX.QRDOT" val="(8,7)"/>
</p:tagLst>
</file>

<file path=ppt/tags/tag223.xml><?xml version="1.0" encoding="utf-8"?>
<p:tagLst xmlns:a="http://schemas.openxmlformats.org/drawingml/2006/main" xmlns:r="http://schemas.openxmlformats.org/officeDocument/2006/relationships" xmlns:p="http://schemas.openxmlformats.org/presentationml/2006/main">
  <p:tag name="VEVOX.ACCESSIBILITY.DECORATIVE" val="1"/>
  <p:tag name="VEVOX.QRDOT" val="(9,7)"/>
</p:tagLst>
</file>

<file path=ppt/tags/tag224.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0,7)"/>
</p:tagLst>
</file>

<file path=ppt/tags/tag225.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1,7)"/>
</p:tagLst>
</file>

<file path=ppt/tags/tag226.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2,7)"/>
</p:tagLst>
</file>

<file path=ppt/tags/tag227.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3,7)"/>
</p:tagLst>
</file>

<file path=ppt/tags/tag228.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4,7)"/>
</p:tagLst>
</file>

<file path=ppt/tags/tag229.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5,7)"/>
</p:tagLst>
</file>

<file path=ppt/tags/tag230.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6,7)"/>
</p:tagLst>
</file>

<file path=ppt/tags/tag231.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7,7)"/>
</p:tagLst>
</file>

<file path=ppt/tags/tag232.xml><?xml version="1.0" encoding="utf-8"?>
<p:tagLst xmlns:a="http://schemas.openxmlformats.org/drawingml/2006/main" xmlns:r="http://schemas.openxmlformats.org/officeDocument/2006/relationships" xmlns:p="http://schemas.openxmlformats.org/presentationml/2006/main">
  <p:tag name="VEVOX.ACCESSIBILITY.DECORATIVE" val="1"/>
  <p:tag name="VEVOX.QRDOT" val="(0,8)"/>
</p:tagLst>
</file>

<file path=ppt/tags/tag233.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8)"/>
</p:tagLst>
</file>

<file path=ppt/tags/tag234.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8)"/>
</p:tagLst>
</file>

<file path=ppt/tags/tag235.xml><?xml version="1.0" encoding="utf-8"?>
<p:tagLst xmlns:a="http://schemas.openxmlformats.org/drawingml/2006/main" xmlns:r="http://schemas.openxmlformats.org/officeDocument/2006/relationships" xmlns:p="http://schemas.openxmlformats.org/presentationml/2006/main">
  <p:tag name="VEVOX.ACCESSIBILITY.DECORATIVE" val="1"/>
  <p:tag name="VEVOX.QRDOT" val="(3,8)"/>
</p:tagLst>
</file>

<file path=ppt/tags/tag236.xml><?xml version="1.0" encoding="utf-8"?>
<p:tagLst xmlns:a="http://schemas.openxmlformats.org/drawingml/2006/main" xmlns:r="http://schemas.openxmlformats.org/officeDocument/2006/relationships" xmlns:p="http://schemas.openxmlformats.org/presentationml/2006/main">
  <p:tag name="VEVOX.ACCESSIBILITY.DECORATIVE" val="1"/>
  <p:tag name="VEVOX.QRDOT" val="(4,8)"/>
</p:tagLst>
</file>

<file path=ppt/tags/tag237.xml><?xml version="1.0" encoding="utf-8"?>
<p:tagLst xmlns:a="http://schemas.openxmlformats.org/drawingml/2006/main" xmlns:r="http://schemas.openxmlformats.org/officeDocument/2006/relationships" xmlns:p="http://schemas.openxmlformats.org/presentationml/2006/main">
  <p:tag name="VEVOX.ACCESSIBILITY.DECORATIVE" val="1"/>
  <p:tag name="VEVOX.QRDOT" val="(5,8)"/>
</p:tagLst>
</file>

<file path=ppt/tags/tag238.xml><?xml version="1.0" encoding="utf-8"?>
<p:tagLst xmlns:a="http://schemas.openxmlformats.org/drawingml/2006/main" xmlns:r="http://schemas.openxmlformats.org/officeDocument/2006/relationships" xmlns:p="http://schemas.openxmlformats.org/presentationml/2006/main">
  <p:tag name="VEVOX.ACCESSIBILITY.DECORATIVE" val="1"/>
  <p:tag name="VEVOX.QRDOT" val="(6,8)"/>
</p:tagLst>
</file>

<file path=ppt/tags/tag239.xml><?xml version="1.0" encoding="utf-8"?>
<p:tagLst xmlns:a="http://schemas.openxmlformats.org/drawingml/2006/main" xmlns:r="http://schemas.openxmlformats.org/officeDocument/2006/relationships" xmlns:p="http://schemas.openxmlformats.org/presentationml/2006/main">
  <p:tag name="VEVOX.ACCESSIBILITY.DECORATIVE" val="1"/>
  <p:tag name="VEVOX.QRDOT" val="(7,8)"/>
</p:tagLst>
</file>

<file path=ppt/tags/tag240.xml><?xml version="1.0" encoding="utf-8"?>
<p:tagLst xmlns:a="http://schemas.openxmlformats.org/drawingml/2006/main" xmlns:r="http://schemas.openxmlformats.org/officeDocument/2006/relationships" xmlns:p="http://schemas.openxmlformats.org/presentationml/2006/main">
  <p:tag name="VEVOX.ACCESSIBILITY.DECORATIVE" val="1"/>
  <p:tag name="VEVOX.QRDOT" val="(8,8)"/>
</p:tagLst>
</file>

<file path=ppt/tags/tag241.xml><?xml version="1.0" encoding="utf-8"?>
<p:tagLst xmlns:a="http://schemas.openxmlformats.org/drawingml/2006/main" xmlns:r="http://schemas.openxmlformats.org/officeDocument/2006/relationships" xmlns:p="http://schemas.openxmlformats.org/presentationml/2006/main">
  <p:tag name="VEVOX.ACCESSIBILITY.DECORATIVE" val="1"/>
  <p:tag name="VEVOX.QRDOT" val="(9,8)"/>
</p:tagLst>
</file>

<file path=ppt/tags/tag242.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0,8)"/>
</p:tagLst>
</file>

<file path=ppt/tags/tag243.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1,8)"/>
</p:tagLst>
</file>

<file path=ppt/tags/tag244.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2,8)"/>
</p:tagLst>
</file>

<file path=ppt/tags/tag245.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3,8)"/>
</p:tagLst>
</file>

<file path=ppt/tags/tag246.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4,8)"/>
</p:tagLst>
</file>

<file path=ppt/tags/tag247.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5,8)"/>
</p:tagLst>
</file>

<file path=ppt/tags/tag248.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6,8)"/>
</p:tagLst>
</file>

<file path=ppt/tags/tag249.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7,8)"/>
</p:tagLst>
</file>

<file path=ppt/tags/tag250.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8,8)"/>
</p:tagLst>
</file>

<file path=ppt/tags/tag251.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9,8)"/>
</p:tagLst>
</file>

<file path=ppt/tags/tag252.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0,8)"/>
</p:tagLst>
</file>

<file path=ppt/tags/tag253.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1,8)"/>
</p:tagLst>
</file>

<file path=ppt/tags/tag254.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2,8)"/>
</p:tagLst>
</file>

<file path=ppt/tags/tag255.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3,8)"/>
</p:tagLst>
</file>

<file path=ppt/tags/tag256.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4,8)"/>
</p:tagLst>
</file>

<file path=ppt/tags/tag257.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5,8)"/>
</p:tagLst>
</file>

<file path=ppt/tags/tag258.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6,8)"/>
</p:tagLst>
</file>

<file path=ppt/tags/tag259.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7,8)"/>
</p:tagLst>
</file>

<file path=ppt/tags/tag260.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8,8)"/>
</p:tagLst>
</file>

<file path=ppt/tags/tag261.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9,8)"/>
</p:tagLst>
</file>

<file path=ppt/tags/tag262.xml><?xml version="1.0" encoding="utf-8"?>
<p:tagLst xmlns:a="http://schemas.openxmlformats.org/drawingml/2006/main" xmlns:r="http://schemas.openxmlformats.org/officeDocument/2006/relationships" xmlns:p="http://schemas.openxmlformats.org/presentationml/2006/main">
  <p:tag name="VEVOX.ACCESSIBILITY.DECORATIVE" val="1"/>
  <p:tag name="VEVOX.QRDOT" val="(0,9)"/>
</p:tagLst>
</file>

<file path=ppt/tags/tag263.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9)"/>
</p:tagLst>
</file>

<file path=ppt/tags/tag264.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9)"/>
</p:tagLst>
</file>

<file path=ppt/tags/tag265.xml><?xml version="1.0" encoding="utf-8"?>
<p:tagLst xmlns:a="http://schemas.openxmlformats.org/drawingml/2006/main" xmlns:r="http://schemas.openxmlformats.org/officeDocument/2006/relationships" xmlns:p="http://schemas.openxmlformats.org/presentationml/2006/main">
  <p:tag name="VEVOX.ACCESSIBILITY.DECORATIVE" val="1"/>
  <p:tag name="VEVOX.QRDOT" val="(3,9)"/>
</p:tagLst>
</file>

<file path=ppt/tags/tag266.xml><?xml version="1.0" encoding="utf-8"?>
<p:tagLst xmlns:a="http://schemas.openxmlformats.org/drawingml/2006/main" xmlns:r="http://schemas.openxmlformats.org/officeDocument/2006/relationships" xmlns:p="http://schemas.openxmlformats.org/presentationml/2006/main">
  <p:tag name="VEVOX.ACCESSIBILITY.DECORATIVE" val="1"/>
  <p:tag name="VEVOX.QRDOT" val="(4,9)"/>
</p:tagLst>
</file>

<file path=ppt/tags/tag267.xml><?xml version="1.0" encoding="utf-8"?>
<p:tagLst xmlns:a="http://schemas.openxmlformats.org/drawingml/2006/main" xmlns:r="http://schemas.openxmlformats.org/officeDocument/2006/relationships" xmlns:p="http://schemas.openxmlformats.org/presentationml/2006/main">
  <p:tag name="VEVOX.ACCESSIBILITY.DECORATIVE" val="1"/>
  <p:tag name="VEVOX.QRDOT" val="(5,9)"/>
</p:tagLst>
</file>

<file path=ppt/tags/tag268.xml><?xml version="1.0" encoding="utf-8"?>
<p:tagLst xmlns:a="http://schemas.openxmlformats.org/drawingml/2006/main" xmlns:r="http://schemas.openxmlformats.org/officeDocument/2006/relationships" xmlns:p="http://schemas.openxmlformats.org/presentationml/2006/main">
  <p:tag name="VEVOX.ACCESSIBILITY.DECORATIVE" val="1"/>
  <p:tag name="VEVOX.QRDOT" val="(6,9)"/>
</p:tagLst>
</file>

<file path=ppt/tags/tag269.xml><?xml version="1.0" encoding="utf-8"?>
<p:tagLst xmlns:a="http://schemas.openxmlformats.org/drawingml/2006/main" xmlns:r="http://schemas.openxmlformats.org/officeDocument/2006/relationships" xmlns:p="http://schemas.openxmlformats.org/presentationml/2006/main">
  <p:tag name="VEVOX.ACCESSIBILITY.DECORATIVE" val="1"/>
  <p:tag name="VEVOX.QRDOT" val="(7,9)"/>
</p:tagLst>
</file>

<file path=ppt/tags/tag270.xml><?xml version="1.0" encoding="utf-8"?>
<p:tagLst xmlns:a="http://schemas.openxmlformats.org/drawingml/2006/main" xmlns:r="http://schemas.openxmlformats.org/officeDocument/2006/relationships" xmlns:p="http://schemas.openxmlformats.org/presentationml/2006/main">
  <p:tag name="VEVOX.ACCESSIBILITY.DECORATIVE" val="1"/>
  <p:tag name="VEVOX.QRDOT" val="(8,9)"/>
</p:tagLst>
</file>

<file path=ppt/tags/tag271.xml><?xml version="1.0" encoding="utf-8"?>
<p:tagLst xmlns:a="http://schemas.openxmlformats.org/drawingml/2006/main" xmlns:r="http://schemas.openxmlformats.org/officeDocument/2006/relationships" xmlns:p="http://schemas.openxmlformats.org/presentationml/2006/main">
  <p:tag name="VEVOX.ACCESSIBILITY.DECORATIVE" val="1"/>
  <p:tag name="VEVOX.QRDOT" val="(9,9)"/>
</p:tagLst>
</file>

<file path=ppt/tags/tag272.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0,9)"/>
</p:tagLst>
</file>

<file path=ppt/tags/tag273.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1,9)"/>
</p:tagLst>
</file>

<file path=ppt/tags/tag274.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2,9)"/>
</p:tagLst>
</file>

<file path=ppt/tags/tag275.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3,9)"/>
</p:tagLst>
</file>

<file path=ppt/tags/tag276.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4,9)"/>
</p:tagLst>
</file>

<file path=ppt/tags/tag277.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5,9)"/>
</p:tagLst>
</file>

<file path=ppt/tags/tag278.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6,9)"/>
</p:tagLst>
</file>

<file path=ppt/tags/tag279.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7,9)"/>
</p:tagLst>
</file>

<file path=ppt/tags/tag280.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8,9)"/>
</p:tagLst>
</file>

<file path=ppt/tags/tag281.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9,9)"/>
</p:tagLst>
</file>

<file path=ppt/tags/tag282.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0,9)"/>
</p:tagLst>
</file>

<file path=ppt/tags/tag283.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1,9)"/>
</p:tagLst>
</file>

<file path=ppt/tags/tag284.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2,9)"/>
</p:tagLst>
</file>

<file path=ppt/tags/tag285.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3,9)"/>
</p:tagLst>
</file>

<file path=ppt/tags/tag286.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4,9)"/>
</p:tagLst>
</file>

<file path=ppt/tags/tag287.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5,9)"/>
</p:tagLst>
</file>

<file path=ppt/tags/tag288.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6,9)"/>
</p:tagLst>
</file>

<file path=ppt/tags/tag289.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7,9)"/>
</p:tagLst>
</file>

<file path=ppt/tags/tag290.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8,9)"/>
</p:tagLst>
</file>

<file path=ppt/tags/tag291.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9,9)"/>
</p:tagLst>
</file>

<file path=ppt/tags/tag292.xml><?xml version="1.0" encoding="utf-8"?>
<p:tagLst xmlns:a="http://schemas.openxmlformats.org/drawingml/2006/main" xmlns:r="http://schemas.openxmlformats.org/officeDocument/2006/relationships" xmlns:p="http://schemas.openxmlformats.org/presentationml/2006/main">
  <p:tag name="VEVOX.ACCESSIBILITY.DECORATIVE" val="1"/>
  <p:tag name="VEVOX.QRDOT" val="(0,10)"/>
</p:tagLst>
</file>

<file path=ppt/tags/tag293.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10)"/>
</p:tagLst>
</file>

<file path=ppt/tags/tag294.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10)"/>
</p:tagLst>
</file>

<file path=ppt/tags/tag295.xml><?xml version="1.0" encoding="utf-8"?>
<p:tagLst xmlns:a="http://schemas.openxmlformats.org/drawingml/2006/main" xmlns:r="http://schemas.openxmlformats.org/officeDocument/2006/relationships" xmlns:p="http://schemas.openxmlformats.org/presentationml/2006/main">
  <p:tag name="VEVOX.ACCESSIBILITY.DECORATIVE" val="1"/>
  <p:tag name="VEVOX.QRDOT" val="(3,10)"/>
</p:tagLst>
</file>

<file path=ppt/tags/tag296.xml><?xml version="1.0" encoding="utf-8"?>
<p:tagLst xmlns:a="http://schemas.openxmlformats.org/drawingml/2006/main" xmlns:r="http://schemas.openxmlformats.org/officeDocument/2006/relationships" xmlns:p="http://schemas.openxmlformats.org/presentationml/2006/main">
  <p:tag name="VEVOX.ACCESSIBILITY.DECORATIVE" val="1"/>
  <p:tag name="VEVOX.QRDOT" val="(4,10)"/>
</p:tagLst>
</file>

<file path=ppt/tags/tag297.xml><?xml version="1.0" encoding="utf-8"?>
<p:tagLst xmlns:a="http://schemas.openxmlformats.org/drawingml/2006/main" xmlns:r="http://schemas.openxmlformats.org/officeDocument/2006/relationships" xmlns:p="http://schemas.openxmlformats.org/presentationml/2006/main">
  <p:tag name="VEVOX.ACCESSIBILITY.DECORATIVE" val="1"/>
  <p:tag name="VEVOX.QRDOT" val="(5,10)"/>
</p:tagLst>
</file>

<file path=ppt/tags/tag298.xml><?xml version="1.0" encoding="utf-8"?>
<p:tagLst xmlns:a="http://schemas.openxmlformats.org/drawingml/2006/main" xmlns:r="http://schemas.openxmlformats.org/officeDocument/2006/relationships" xmlns:p="http://schemas.openxmlformats.org/presentationml/2006/main">
  <p:tag name="VEVOX.ACCESSIBILITY.DECORATIVE" val="1"/>
  <p:tag name="VEVOX.QRDOT" val="(6,10)"/>
</p:tagLst>
</file>

<file path=ppt/tags/tag299.xml><?xml version="1.0" encoding="utf-8"?>
<p:tagLst xmlns:a="http://schemas.openxmlformats.org/drawingml/2006/main" xmlns:r="http://schemas.openxmlformats.org/officeDocument/2006/relationships" xmlns:p="http://schemas.openxmlformats.org/presentationml/2006/main">
  <p:tag name="VEVOX.ACCESSIBILITY.DECORATIVE" val="1"/>
  <p:tag name="VEVOX.QRDOT" val="(7,10)"/>
</p:tagLst>
</file>

<file path=ppt/tags/tag300.xml><?xml version="1.0" encoding="utf-8"?>
<p:tagLst xmlns:a="http://schemas.openxmlformats.org/drawingml/2006/main" xmlns:r="http://schemas.openxmlformats.org/officeDocument/2006/relationships" xmlns:p="http://schemas.openxmlformats.org/presentationml/2006/main">
  <p:tag name="VEVOX.ACCESSIBILITY.DECORATIVE" val="1"/>
  <p:tag name="VEVOX.QRDOT" val="(8,10)"/>
</p:tagLst>
</file>

<file path=ppt/tags/tag301.xml><?xml version="1.0" encoding="utf-8"?>
<p:tagLst xmlns:a="http://schemas.openxmlformats.org/drawingml/2006/main" xmlns:r="http://schemas.openxmlformats.org/officeDocument/2006/relationships" xmlns:p="http://schemas.openxmlformats.org/presentationml/2006/main">
  <p:tag name="VEVOX.ACCESSIBILITY.DECORATIVE" val="1"/>
  <p:tag name="VEVOX.QRDOT" val="(9,10)"/>
</p:tagLst>
</file>

<file path=ppt/tags/tag302.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0,10)"/>
</p:tagLst>
</file>

<file path=ppt/tags/tag303.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1,10)"/>
</p:tagLst>
</file>

<file path=ppt/tags/tag304.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2,10)"/>
</p:tagLst>
</file>

<file path=ppt/tags/tag305.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3,10)"/>
</p:tagLst>
</file>

<file path=ppt/tags/tag306.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4,10)"/>
</p:tagLst>
</file>

<file path=ppt/tags/tag307.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5,10)"/>
</p:tagLst>
</file>

<file path=ppt/tags/tag308.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6,10)"/>
</p:tagLst>
</file>

<file path=ppt/tags/tag309.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7,10)"/>
</p:tagLst>
</file>

<file path=ppt/tags/tag310.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8,10)"/>
</p:tagLst>
</file>

<file path=ppt/tags/tag311.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9,10)"/>
</p:tagLst>
</file>

<file path=ppt/tags/tag312.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0,10)"/>
</p:tagLst>
</file>

<file path=ppt/tags/tag313.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1,10)"/>
</p:tagLst>
</file>

<file path=ppt/tags/tag314.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2,10)"/>
</p:tagLst>
</file>

<file path=ppt/tags/tag315.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3,10)"/>
</p:tagLst>
</file>

<file path=ppt/tags/tag316.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4,10)"/>
</p:tagLst>
</file>

<file path=ppt/tags/tag317.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5,10)"/>
</p:tagLst>
</file>

<file path=ppt/tags/tag318.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6,10)"/>
</p:tagLst>
</file>

<file path=ppt/tags/tag319.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7,10)"/>
</p:tagLst>
</file>

<file path=ppt/tags/tag320.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8,10)"/>
</p:tagLst>
</file>

<file path=ppt/tags/tag321.xml><?xml version="1.0" encoding="utf-8"?>
<p:tagLst xmlns:a="http://schemas.openxmlformats.org/drawingml/2006/main" xmlns:r="http://schemas.openxmlformats.org/officeDocument/2006/relationships" xmlns:p="http://schemas.openxmlformats.org/presentationml/2006/main">
  <p:tag name="VEVOX.ACCESSIBILITY.DECORATIVE" val="1"/>
  <p:tag name="VEVOX.QRDOT" val="(0,11)"/>
</p:tagLst>
</file>

<file path=ppt/tags/tag322.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11)"/>
</p:tagLst>
</file>

<file path=ppt/tags/tag323.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11)"/>
</p:tagLst>
</file>

<file path=ppt/tags/tag324.xml><?xml version="1.0" encoding="utf-8"?>
<p:tagLst xmlns:a="http://schemas.openxmlformats.org/drawingml/2006/main" xmlns:r="http://schemas.openxmlformats.org/officeDocument/2006/relationships" xmlns:p="http://schemas.openxmlformats.org/presentationml/2006/main">
  <p:tag name="VEVOX.ACCESSIBILITY.DECORATIVE" val="1"/>
  <p:tag name="VEVOX.QRDOT" val="(3,11)"/>
</p:tagLst>
</file>

<file path=ppt/tags/tag325.xml><?xml version="1.0" encoding="utf-8"?>
<p:tagLst xmlns:a="http://schemas.openxmlformats.org/drawingml/2006/main" xmlns:r="http://schemas.openxmlformats.org/officeDocument/2006/relationships" xmlns:p="http://schemas.openxmlformats.org/presentationml/2006/main">
  <p:tag name="VEVOX.ACCESSIBILITY.DECORATIVE" val="1"/>
  <p:tag name="VEVOX.QRDOT" val="(4,11)"/>
</p:tagLst>
</file>

<file path=ppt/tags/tag326.xml><?xml version="1.0" encoding="utf-8"?>
<p:tagLst xmlns:a="http://schemas.openxmlformats.org/drawingml/2006/main" xmlns:r="http://schemas.openxmlformats.org/officeDocument/2006/relationships" xmlns:p="http://schemas.openxmlformats.org/presentationml/2006/main">
  <p:tag name="VEVOX.ACCESSIBILITY.DECORATIVE" val="1"/>
  <p:tag name="VEVOX.QRDOT" val="(5,11)"/>
</p:tagLst>
</file>

<file path=ppt/tags/tag327.xml><?xml version="1.0" encoding="utf-8"?>
<p:tagLst xmlns:a="http://schemas.openxmlformats.org/drawingml/2006/main" xmlns:r="http://schemas.openxmlformats.org/officeDocument/2006/relationships" xmlns:p="http://schemas.openxmlformats.org/presentationml/2006/main">
  <p:tag name="VEVOX.ACCESSIBILITY.DECORATIVE" val="1"/>
  <p:tag name="VEVOX.QRDOT" val="(6,11)"/>
</p:tagLst>
</file>

<file path=ppt/tags/tag328.xml><?xml version="1.0" encoding="utf-8"?>
<p:tagLst xmlns:a="http://schemas.openxmlformats.org/drawingml/2006/main" xmlns:r="http://schemas.openxmlformats.org/officeDocument/2006/relationships" xmlns:p="http://schemas.openxmlformats.org/presentationml/2006/main">
  <p:tag name="VEVOX.ACCESSIBILITY.DECORATIVE" val="1"/>
  <p:tag name="VEVOX.QRDOT" val="(7,11)"/>
</p:tagLst>
</file>

<file path=ppt/tags/tag329.xml><?xml version="1.0" encoding="utf-8"?>
<p:tagLst xmlns:a="http://schemas.openxmlformats.org/drawingml/2006/main" xmlns:r="http://schemas.openxmlformats.org/officeDocument/2006/relationships" xmlns:p="http://schemas.openxmlformats.org/presentationml/2006/main">
  <p:tag name="VEVOX.ACCESSIBILITY.DECORATIVE" val="1"/>
  <p:tag name="VEVOX.QRDOT" val="(8,11)"/>
</p:tagLst>
</file>

<file path=ppt/tags/tag330.xml><?xml version="1.0" encoding="utf-8"?>
<p:tagLst xmlns:a="http://schemas.openxmlformats.org/drawingml/2006/main" xmlns:r="http://schemas.openxmlformats.org/officeDocument/2006/relationships" xmlns:p="http://schemas.openxmlformats.org/presentationml/2006/main">
  <p:tag name="VEVOX.ACCESSIBILITY.DECORATIVE" val="1"/>
  <p:tag name="VEVOX.QRDOT" val="(9,11)"/>
</p:tagLst>
</file>

<file path=ppt/tags/tag331.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0,11)"/>
</p:tagLst>
</file>

<file path=ppt/tags/tag332.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1,11)"/>
</p:tagLst>
</file>

<file path=ppt/tags/tag333.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2,11)"/>
</p:tagLst>
</file>

<file path=ppt/tags/tag334.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3,11)"/>
</p:tagLst>
</file>

<file path=ppt/tags/tag335.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4,11)"/>
</p:tagLst>
</file>

<file path=ppt/tags/tag336.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5,11)"/>
</p:tagLst>
</file>

<file path=ppt/tags/tag337.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6,11)"/>
</p:tagLst>
</file>

<file path=ppt/tags/tag338.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7,11)"/>
</p:tagLst>
</file>

<file path=ppt/tags/tag339.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8,11)"/>
</p:tagLst>
</file>

<file path=ppt/tags/tag340.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9,11)"/>
</p:tagLst>
</file>

<file path=ppt/tags/tag341.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0,11)"/>
</p:tagLst>
</file>

<file path=ppt/tags/tag342.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1,11)"/>
</p:tagLst>
</file>

<file path=ppt/tags/tag343.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2,11)"/>
</p:tagLst>
</file>

<file path=ppt/tags/tag344.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3,11)"/>
</p:tagLst>
</file>

<file path=ppt/tags/tag345.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4,11)"/>
</p:tagLst>
</file>

<file path=ppt/tags/tag346.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5,11)"/>
</p:tagLst>
</file>

<file path=ppt/tags/tag347.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6,11)"/>
</p:tagLst>
</file>

<file path=ppt/tags/tag348.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7,11)"/>
</p:tagLst>
</file>

<file path=ppt/tags/tag349.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8,11)"/>
</p:tagLst>
</file>

<file path=ppt/tags/tag350.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9,11)"/>
</p:tagLst>
</file>

<file path=ppt/tags/tag351.xml><?xml version="1.0" encoding="utf-8"?>
<p:tagLst xmlns:a="http://schemas.openxmlformats.org/drawingml/2006/main" xmlns:r="http://schemas.openxmlformats.org/officeDocument/2006/relationships" xmlns:p="http://schemas.openxmlformats.org/presentationml/2006/main">
  <p:tag name="VEVOX.ACCESSIBILITY.DECORATIVE" val="1"/>
  <p:tag name="VEVOX.QRDOT" val="(0,12)"/>
</p:tagLst>
</file>

<file path=ppt/tags/tag352.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12)"/>
</p:tagLst>
</file>

<file path=ppt/tags/tag353.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12)"/>
</p:tagLst>
</file>

<file path=ppt/tags/tag354.xml><?xml version="1.0" encoding="utf-8"?>
<p:tagLst xmlns:a="http://schemas.openxmlformats.org/drawingml/2006/main" xmlns:r="http://schemas.openxmlformats.org/officeDocument/2006/relationships" xmlns:p="http://schemas.openxmlformats.org/presentationml/2006/main">
  <p:tag name="VEVOX.ACCESSIBILITY.DECORATIVE" val="1"/>
  <p:tag name="VEVOX.QRDOT" val="(3,12)"/>
</p:tagLst>
</file>

<file path=ppt/tags/tag355.xml><?xml version="1.0" encoding="utf-8"?>
<p:tagLst xmlns:a="http://schemas.openxmlformats.org/drawingml/2006/main" xmlns:r="http://schemas.openxmlformats.org/officeDocument/2006/relationships" xmlns:p="http://schemas.openxmlformats.org/presentationml/2006/main">
  <p:tag name="VEVOX.ACCESSIBILITY.DECORATIVE" val="1"/>
  <p:tag name="VEVOX.QRDOT" val="(4,12)"/>
</p:tagLst>
</file>

<file path=ppt/tags/tag356.xml><?xml version="1.0" encoding="utf-8"?>
<p:tagLst xmlns:a="http://schemas.openxmlformats.org/drawingml/2006/main" xmlns:r="http://schemas.openxmlformats.org/officeDocument/2006/relationships" xmlns:p="http://schemas.openxmlformats.org/presentationml/2006/main">
  <p:tag name="VEVOX.ACCESSIBILITY.DECORATIVE" val="1"/>
  <p:tag name="VEVOX.QRDOT" val="(5,12)"/>
</p:tagLst>
</file>

<file path=ppt/tags/tag357.xml><?xml version="1.0" encoding="utf-8"?>
<p:tagLst xmlns:a="http://schemas.openxmlformats.org/drawingml/2006/main" xmlns:r="http://schemas.openxmlformats.org/officeDocument/2006/relationships" xmlns:p="http://schemas.openxmlformats.org/presentationml/2006/main">
  <p:tag name="VEVOX.ACCESSIBILITY.DECORATIVE" val="1"/>
  <p:tag name="VEVOX.QRDOT" val="(6,12)"/>
</p:tagLst>
</file>

<file path=ppt/tags/tag358.xml><?xml version="1.0" encoding="utf-8"?>
<p:tagLst xmlns:a="http://schemas.openxmlformats.org/drawingml/2006/main" xmlns:r="http://schemas.openxmlformats.org/officeDocument/2006/relationships" xmlns:p="http://schemas.openxmlformats.org/presentationml/2006/main">
  <p:tag name="VEVOX.ACCESSIBILITY.DECORATIVE" val="1"/>
  <p:tag name="VEVOX.QRDOT" val="(7,12)"/>
</p:tagLst>
</file>

<file path=ppt/tags/tag359.xml><?xml version="1.0" encoding="utf-8"?>
<p:tagLst xmlns:a="http://schemas.openxmlformats.org/drawingml/2006/main" xmlns:r="http://schemas.openxmlformats.org/officeDocument/2006/relationships" xmlns:p="http://schemas.openxmlformats.org/presentationml/2006/main">
  <p:tag name="VEVOX.ACCESSIBILITY.DECORATIVE" val="1"/>
  <p:tag name="VEVOX.QRDOT" val="(8,12)"/>
</p:tagLst>
</file>

<file path=ppt/tags/tag360.xml><?xml version="1.0" encoding="utf-8"?>
<p:tagLst xmlns:a="http://schemas.openxmlformats.org/drawingml/2006/main" xmlns:r="http://schemas.openxmlformats.org/officeDocument/2006/relationships" xmlns:p="http://schemas.openxmlformats.org/presentationml/2006/main">
  <p:tag name="VEVOX.ACCESSIBILITY.DECORATIVE" val="1"/>
  <p:tag name="VEVOX.QRDOT" val="(9,12)"/>
</p:tagLst>
</file>

<file path=ppt/tags/tag361.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0,12)"/>
</p:tagLst>
</file>

<file path=ppt/tags/tag362.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1,12)"/>
</p:tagLst>
</file>

<file path=ppt/tags/tag363.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2,12)"/>
</p:tagLst>
</file>

<file path=ppt/tags/tag364.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3,12)"/>
</p:tagLst>
</file>

<file path=ppt/tags/tag365.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4,12)"/>
</p:tagLst>
</file>

<file path=ppt/tags/tag366.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5,12)"/>
</p:tagLst>
</file>

<file path=ppt/tags/tag367.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6,12)"/>
</p:tagLst>
</file>

<file path=ppt/tags/tag368.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7,12)"/>
</p:tagLst>
</file>

<file path=ppt/tags/tag369.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8,12)"/>
</p:tagLst>
</file>

<file path=ppt/tags/tag370.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9,12)"/>
</p:tagLst>
</file>

<file path=ppt/tags/tag371.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0,12)"/>
</p:tagLst>
</file>

<file path=ppt/tags/tag372.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1,12)"/>
</p:tagLst>
</file>

<file path=ppt/tags/tag373.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2,12)"/>
</p:tagLst>
</file>

<file path=ppt/tags/tag374.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3,12)"/>
</p:tagLst>
</file>

<file path=ppt/tags/tag375.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4,12)"/>
</p:tagLst>
</file>

<file path=ppt/tags/tag376.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5,12)"/>
</p:tagLst>
</file>

<file path=ppt/tags/tag377.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6,12)"/>
</p:tagLst>
</file>

<file path=ppt/tags/tag378.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7,12)"/>
</p:tagLst>
</file>

<file path=ppt/tags/tag379.xml><?xml version="1.0" encoding="utf-8"?>
<p:tagLst xmlns:a="http://schemas.openxmlformats.org/drawingml/2006/main" xmlns:r="http://schemas.openxmlformats.org/officeDocument/2006/relationships" xmlns:p="http://schemas.openxmlformats.org/presentationml/2006/main">
  <p:tag name="VEVOX.ACCESSIBILITY.DECORATIVE" val="1"/>
  <p:tag name="VEVOX.QRDOT" val="(0,13)"/>
</p:tagLst>
</file>

<file path=ppt/tags/tag380.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13)"/>
</p:tagLst>
</file>

<file path=ppt/tags/tag381.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13)"/>
</p:tagLst>
</file>

<file path=ppt/tags/tag382.xml><?xml version="1.0" encoding="utf-8"?>
<p:tagLst xmlns:a="http://schemas.openxmlformats.org/drawingml/2006/main" xmlns:r="http://schemas.openxmlformats.org/officeDocument/2006/relationships" xmlns:p="http://schemas.openxmlformats.org/presentationml/2006/main">
  <p:tag name="VEVOX.ACCESSIBILITY.DECORATIVE" val="1"/>
  <p:tag name="VEVOX.QRDOT" val="(3,13)"/>
</p:tagLst>
</file>

<file path=ppt/tags/tag383.xml><?xml version="1.0" encoding="utf-8"?>
<p:tagLst xmlns:a="http://schemas.openxmlformats.org/drawingml/2006/main" xmlns:r="http://schemas.openxmlformats.org/officeDocument/2006/relationships" xmlns:p="http://schemas.openxmlformats.org/presentationml/2006/main">
  <p:tag name="VEVOX.ACCESSIBILITY.DECORATIVE" val="1"/>
  <p:tag name="VEVOX.QRDOT" val="(4,13)"/>
</p:tagLst>
</file>

<file path=ppt/tags/tag384.xml><?xml version="1.0" encoding="utf-8"?>
<p:tagLst xmlns:a="http://schemas.openxmlformats.org/drawingml/2006/main" xmlns:r="http://schemas.openxmlformats.org/officeDocument/2006/relationships" xmlns:p="http://schemas.openxmlformats.org/presentationml/2006/main">
  <p:tag name="VEVOX.ACCESSIBILITY.DECORATIVE" val="1"/>
  <p:tag name="VEVOX.QRDOT" val="(5,13)"/>
</p:tagLst>
</file>

<file path=ppt/tags/tag385.xml><?xml version="1.0" encoding="utf-8"?>
<p:tagLst xmlns:a="http://schemas.openxmlformats.org/drawingml/2006/main" xmlns:r="http://schemas.openxmlformats.org/officeDocument/2006/relationships" xmlns:p="http://schemas.openxmlformats.org/presentationml/2006/main">
  <p:tag name="VEVOX.ACCESSIBILITY.DECORATIVE" val="1"/>
  <p:tag name="VEVOX.QRDOT" val="(6,13)"/>
</p:tagLst>
</file>

<file path=ppt/tags/tag386.xml><?xml version="1.0" encoding="utf-8"?>
<p:tagLst xmlns:a="http://schemas.openxmlformats.org/drawingml/2006/main" xmlns:r="http://schemas.openxmlformats.org/officeDocument/2006/relationships" xmlns:p="http://schemas.openxmlformats.org/presentationml/2006/main">
  <p:tag name="VEVOX.ACCESSIBILITY.DECORATIVE" val="1"/>
  <p:tag name="VEVOX.QRDOT" val="(7,13)"/>
</p:tagLst>
</file>

<file path=ppt/tags/tag387.xml><?xml version="1.0" encoding="utf-8"?>
<p:tagLst xmlns:a="http://schemas.openxmlformats.org/drawingml/2006/main" xmlns:r="http://schemas.openxmlformats.org/officeDocument/2006/relationships" xmlns:p="http://schemas.openxmlformats.org/presentationml/2006/main">
  <p:tag name="VEVOX.ACCESSIBILITY.DECORATIVE" val="1"/>
  <p:tag name="VEVOX.QRDOT" val="(8,13)"/>
</p:tagLst>
</file>

<file path=ppt/tags/tag388.xml><?xml version="1.0" encoding="utf-8"?>
<p:tagLst xmlns:a="http://schemas.openxmlformats.org/drawingml/2006/main" xmlns:r="http://schemas.openxmlformats.org/officeDocument/2006/relationships" xmlns:p="http://schemas.openxmlformats.org/presentationml/2006/main">
  <p:tag name="VEVOX.ACCESSIBILITY.DECORATIVE" val="1"/>
  <p:tag name="VEVOX.QRDOT" val="(9,13)"/>
</p:tagLst>
</file>

<file path=ppt/tags/tag389.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0,13)"/>
</p:tagLst>
</file>

<file path=ppt/tags/tag390.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1,13)"/>
</p:tagLst>
</file>

<file path=ppt/tags/tag391.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2,13)"/>
</p:tagLst>
</file>

<file path=ppt/tags/tag392.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3,13)"/>
</p:tagLst>
</file>

<file path=ppt/tags/tag393.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4,13)"/>
</p:tagLst>
</file>

<file path=ppt/tags/tag394.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5,13)"/>
</p:tagLst>
</file>

<file path=ppt/tags/tag395.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6,13)"/>
</p:tagLst>
</file>

<file path=ppt/tags/tag396.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7,13)"/>
</p:tagLst>
</file>

<file path=ppt/tags/tag397.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8,13)"/>
</p:tagLst>
</file>

<file path=ppt/tags/tag398.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9,13)"/>
</p:tagLst>
</file>

<file path=ppt/tags/tag399.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0,13)"/>
</p:tagLst>
</file>

<file path=ppt/tags/tag400.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1,13)"/>
</p:tagLst>
</file>

<file path=ppt/tags/tag401.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2,13)"/>
</p:tagLst>
</file>

<file path=ppt/tags/tag402.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3,13)"/>
</p:tagLst>
</file>

<file path=ppt/tags/tag403.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4,13)"/>
</p:tagLst>
</file>

<file path=ppt/tags/tag404.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5,13)"/>
</p:tagLst>
</file>

<file path=ppt/tags/tag405.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6,13)"/>
</p:tagLst>
</file>

<file path=ppt/tags/tag406.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7,13)"/>
</p:tagLst>
</file>

<file path=ppt/tags/tag407.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8,13)"/>
</p:tagLst>
</file>

<file path=ppt/tags/tag408.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9,13)"/>
</p:tagLst>
</file>

<file path=ppt/tags/tag409.xml><?xml version="1.0" encoding="utf-8"?>
<p:tagLst xmlns:a="http://schemas.openxmlformats.org/drawingml/2006/main" xmlns:r="http://schemas.openxmlformats.org/officeDocument/2006/relationships" xmlns:p="http://schemas.openxmlformats.org/presentationml/2006/main">
  <p:tag name="VEVOX.ACCESSIBILITY.DECORATIVE" val="1"/>
  <p:tag name="VEVOX.QRDOT" val="(0,14)"/>
</p:tagLst>
</file>

<file path=ppt/tags/tag410.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14)"/>
</p:tagLst>
</file>

<file path=ppt/tags/tag411.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14)"/>
</p:tagLst>
</file>

<file path=ppt/tags/tag412.xml><?xml version="1.0" encoding="utf-8"?>
<p:tagLst xmlns:a="http://schemas.openxmlformats.org/drawingml/2006/main" xmlns:r="http://schemas.openxmlformats.org/officeDocument/2006/relationships" xmlns:p="http://schemas.openxmlformats.org/presentationml/2006/main">
  <p:tag name="VEVOX.ACCESSIBILITY.DECORATIVE" val="1"/>
  <p:tag name="VEVOX.QRDOT" val="(3,14)"/>
</p:tagLst>
</file>

<file path=ppt/tags/tag413.xml><?xml version="1.0" encoding="utf-8"?>
<p:tagLst xmlns:a="http://schemas.openxmlformats.org/drawingml/2006/main" xmlns:r="http://schemas.openxmlformats.org/officeDocument/2006/relationships" xmlns:p="http://schemas.openxmlformats.org/presentationml/2006/main">
  <p:tag name="VEVOX.ACCESSIBILITY.DECORATIVE" val="1"/>
  <p:tag name="VEVOX.QRDOT" val="(4,14)"/>
</p:tagLst>
</file>

<file path=ppt/tags/tag414.xml><?xml version="1.0" encoding="utf-8"?>
<p:tagLst xmlns:a="http://schemas.openxmlformats.org/drawingml/2006/main" xmlns:r="http://schemas.openxmlformats.org/officeDocument/2006/relationships" xmlns:p="http://schemas.openxmlformats.org/presentationml/2006/main">
  <p:tag name="VEVOX.ACCESSIBILITY.DECORATIVE" val="1"/>
  <p:tag name="VEVOX.QRDOT" val="(5,14)"/>
</p:tagLst>
</file>

<file path=ppt/tags/tag415.xml><?xml version="1.0" encoding="utf-8"?>
<p:tagLst xmlns:a="http://schemas.openxmlformats.org/drawingml/2006/main" xmlns:r="http://schemas.openxmlformats.org/officeDocument/2006/relationships" xmlns:p="http://schemas.openxmlformats.org/presentationml/2006/main">
  <p:tag name="VEVOX.ACCESSIBILITY.DECORATIVE" val="1"/>
  <p:tag name="VEVOX.QRDOT" val="(6,14)"/>
</p:tagLst>
</file>

<file path=ppt/tags/tag416.xml><?xml version="1.0" encoding="utf-8"?>
<p:tagLst xmlns:a="http://schemas.openxmlformats.org/drawingml/2006/main" xmlns:r="http://schemas.openxmlformats.org/officeDocument/2006/relationships" xmlns:p="http://schemas.openxmlformats.org/presentationml/2006/main">
  <p:tag name="VEVOX.ACCESSIBILITY.DECORATIVE" val="1"/>
  <p:tag name="VEVOX.QRDOT" val="(7,14)"/>
</p:tagLst>
</file>

<file path=ppt/tags/tag417.xml><?xml version="1.0" encoding="utf-8"?>
<p:tagLst xmlns:a="http://schemas.openxmlformats.org/drawingml/2006/main" xmlns:r="http://schemas.openxmlformats.org/officeDocument/2006/relationships" xmlns:p="http://schemas.openxmlformats.org/presentationml/2006/main">
  <p:tag name="VEVOX.ACCESSIBILITY.DECORATIVE" val="1"/>
  <p:tag name="VEVOX.QRDOT" val="(8,14)"/>
</p:tagLst>
</file>

<file path=ppt/tags/tag418.xml><?xml version="1.0" encoding="utf-8"?>
<p:tagLst xmlns:a="http://schemas.openxmlformats.org/drawingml/2006/main" xmlns:r="http://schemas.openxmlformats.org/officeDocument/2006/relationships" xmlns:p="http://schemas.openxmlformats.org/presentationml/2006/main">
  <p:tag name="VEVOX.ACCESSIBILITY.DECORATIVE" val="1"/>
  <p:tag name="VEVOX.QRDOT" val="(9,14)"/>
</p:tagLst>
</file>

<file path=ppt/tags/tag419.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0,14)"/>
</p:tagLst>
</file>

<file path=ppt/tags/tag420.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1,14)"/>
</p:tagLst>
</file>

<file path=ppt/tags/tag421.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2,14)"/>
</p:tagLst>
</file>

<file path=ppt/tags/tag422.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3,14)"/>
</p:tagLst>
</file>

<file path=ppt/tags/tag423.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4,14)"/>
</p:tagLst>
</file>

<file path=ppt/tags/tag424.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5,14)"/>
</p:tagLst>
</file>

<file path=ppt/tags/tag425.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6,14)"/>
</p:tagLst>
</file>

<file path=ppt/tags/tag426.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7,14)"/>
</p:tagLst>
</file>

<file path=ppt/tags/tag427.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8,14)"/>
</p:tagLst>
</file>

<file path=ppt/tags/tag428.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9,14)"/>
</p:tagLst>
</file>

<file path=ppt/tags/tag429.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0,14)"/>
</p:tagLst>
</file>

<file path=ppt/tags/tag430.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1,14)"/>
</p:tagLst>
</file>

<file path=ppt/tags/tag431.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2,14)"/>
</p:tagLst>
</file>

<file path=ppt/tags/tag432.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3,14)"/>
</p:tagLst>
</file>

<file path=ppt/tags/tag433.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4,14)"/>
</p:tagLst>
</file>

<file path=ppt/tags/tag434.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5,14)"/>
</p:tagLst>
</file>

<file path=ppt/tags/tag435.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6,14)"/>
</p:tagLst>
</file>

<file path=ppt/tags/tag436.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7,14)"/>
</p:tagLst>
</file>

<file path=ppt/tags/tag437.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8,14)"/>
</p:tagLst>
</file>

<file path=ppt/tags/tag438.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9,14)"/>
</p:tagLst>
</file>

<file path=ppt/tags/tag439.xml><?xml version="1.0" encoding="utf-8"?>
<p:tagLst xmlns:a="http://schemas.openxmlformats.org/drawingml/2006/main" xmlns:r="http://schemas.openxmlformats.org/officeDocument/2006/relationships" xmlns:p="http://schemas.openxmlformats.org/presentationml/2006/main">
  <p:tag name="VEVOX.ACCESSIBILITY.DECORATIVE" val="1"/>
  <p:tag name="VEVOX.QRDOT" val="(0,15)"/>
</p:tagLst>
</file>

<file path=ppt/tags/tag440.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15)"/>
</p:tagLst>
</file>

<file path=ppt/tags/tag441.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15)"/>
</p:tagLst>
</file>

<file path=ppt/tags/tag442.xml><?xml version="1.0" encoding="utf-8"?>
<p:tagLst xmlns:a="http://schemas.openxmlformats.org/drawingml/2006/main" xmlns:r="http://schemas.openxmlformats.org/officeDocument/2006/relationships" xmlns:p="http://schemas.openxmlformats.org/presentationml/2006/main">
  <p:tag name="VEVOX.ACCESSIBILITY.DECORATIVE" val="1"/>
  <p:tag name="VEVOX.QRDOT" val="(3,15)"/>
</p:tagLst>
</file>

<file path=ppt/tags/tag443.xml><?xml version="1.0" encoding="utf-8"?>
<p:tagLst xmlns:a="http://schemas.openxmlformats.org/drawingml/2006/main" xmlns:r="http://schemas.openxmlformats.org/officeDocument/2006/relationships" xmlns:p="http://schemas.openxmlformats.org/presentationml/2006/main">
  <p:tag name="VEVOX.ACCESSIBILITY.DECORATIVE" val="1"/>
  <p:tag name="VEVOX.QRDOT" val="(4,15)"/>
</p:tagLst>
</file>

<file path=ppt/tags/tag444.xml><?xml version="1.0" encoding="utf-8"?>
<p:tagLst xmlns:a="http://schemas.openxmlformats.org/drawingml/2006/main" xmlns:r="http://schemas.openxmlformats.org/officeDocument/2006/relationships" xmlns:p="http://schemas.openxmlformats.org/presentationml/2006/main">
  <p:tag name="VEVOX.ACCESSIBILITY.DECORATIVE" val="1"/>
  <p:tag name="VEVOX.QRDOT" val="(5,15)"/>
</p:tagLst>
</file>

<file path=ppt/tags/tag445.xml><?xml version="1.0" encoding="utf-8"?>
<p:tagLst xmlns:a="http://schemas.openxmlformats.org/drawingml/2006/main" xmlns:r="http://schemas.openxmlformats.org/officeDocument/2006/relationships" xmlns:p="http://schemas.openxmlformats.org/presentationml/2006/main">
  <p:tag name="VEVOX.ACCESSIBILITY.DECORATIVE" val="1"/>
  <p:tag name="VEVOX.QRDOT" val="(6,15)"/>
</p:tagLst>
</file>

<file path=ppt/tags/tag446.xml><?xml version="1.0" encoding="utf-8"?>
<p:tagLst xmlns:a="http://schemas.openxmlformats.org/drawingml/2006/main" xmlns:r="http://schemas.openxmlformats.org/officeDocument/2006/relationships" xmlns:p="http://schemas.openxmlformats.org/presentationml/2006/main">
  <p:tag name="VEVOX.ACCESSIBILITY.DECORATIVE" val="1"/>
  <p:tag name="VEVOX.QRDOT" val="(7,15)"/>
</p:tagLst>
</file>

<file path=ppt/tags/tag447.xml><?xml version="1.0" encoding="utf-8"?>
<p:tagLst xmlns:a="http://schemas.openxmlformats.org/drawingml/2006/main" xmlns:r="http://schemas.openxmlformats.org/officeDocument/2006/relationships" xmlns:p="http://schemas.openxmlformats.org/presentationml/2006/main">
  <p:tag name="VEVOX.ACCESSIBILITY.DECORATIVE" val="1"/>
  <p:tag name="VEVOX.QRDOT" val="(8,15)"/>
</p:tagLst>
</file>

<file path=ppt/tags/tag448.xml><?xml version="1.0" encoding="utf-8"?>
<p:tagLst xmlns:a="http://schemas.openxmlformats.org/drawingml/2006/main" xmlns:r="http://schemas.openxmlformats.org/officeDocument/2006/relationships" xmlns:p="http://schemas.openxmlformats.org/presentationml/2006/main">
  <p:tag name="VEVOX.ACCESSIBILITY.DECORATIVE" val="1"/>
  <p:tag name="VEVOX.QRDOT" val="(9,15)"/>
</p:tagLst>
</file>

<file path=ppt/tags/tag449.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0,15)"/>
</p:tagLst>
</file>

<file path=ppt/tags/tag450.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1,15)"/>
</p:tagLst>
</file>

<file path=ppt/tags/tag451.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2,15)"/>
</p:tagLst>
</file>

<file path=ppt/tags/tag452.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3,15)"/>
</p:tagLst>
</file>

<file path=ppt/tags/tag453.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4,15)"/>
</p:tagLst>
</file>

<file path=ppt/tags/tag454.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5,15)"/>
</p:tagLst>
</file>

<file path=ppt/tags/tag455.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6,15)"/>
</p:tagLst>
</file>

<file path=ppt/tags/tag456.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7,15)"/>
</p:tagLst>
</file>

<file path=ppt/tags/tag457.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8,15)"/>
</p:tagLst>
</file>

<file path=ppt/tags/tag458.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9,15)"/>
</p:tagLst>
</file>

<file path=ppt/tags/tag459.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0,15)"/>
</p:tagLst>
</file>

<file path=ppt/tags/tag460.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1,15)"/>
</p:tagLst>
</file>

<file path=ppt/tags/tag461.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2,15)"/>
</p:tagLst>
</file>

<file path=ppt/tags/tag462.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3,15)"/>
</p:tagLst>
</file>

<file path=ppt/tags/tag463.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4,15)"/>
</p:tagLst>
</file>

<file path=ppt/tags/tag464.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5,15)"/>
</p:tagLst>
</file>

<file path=ppt/tags/tag465.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6,15)"/>
</p:tagLst>
</file>

<file path=ppt/tags/tag466.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7,15)"/>
</p:tagLst>
</file>

<file path=ppt/tags/tag467.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8,15)"/>
</p:tagLst>
</file>

<file path=ppt/tags/tag468.xml><?xml version="1.0" encoding="utf-8"?>
<p:tagLst xmlns:a="http://schemas.openxmlformats.org/drawingml/2006/main" xmlns:r="http://schemas.openxmlformats.org/officeDocument/2006/relationships" xmlns:p="http://schemas.openxmlformats.org/presentationml/2006/main">
  <p:tag name="VEVOX.ACCESSIBILITY.DECORATIVE" val="1"/>
  <p:tag name="VEVOX.QRDOT" val="(0,16)"/>
</p:tagLst>
</file>

<file path=ppt/tags/tag469.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16)"/>
</p:tagLst>
</file>

<file path=ppt/tags/tag470.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16)"/>
</p:tagLst>
</file>

<file path=ppt/tags/tag471.xml><?xml version="1.0" encoding="utf-8"?>
<p:tagLst xmlns:a="http://schemas.openxmlformats.org/drawingml/2006/main" xmlns:r="http://schemas.openxmlformats.org/officeDocument/2006/relationships" xmlns:p="http://schemas.openxmlformats.org/presentationml/2006/main">
  <p:tag name="VEVOX.ACCESSIBILITY.DECORATIVE" val="1"/>
  <p:tag name="VEVOX.QRDOT" val="(3,16)"/>
</p:tagLst>
</file>

<file path=ppt/tags/tag472.xml><?xml version="1.0" encoding="utf-8"?>
<p:tagLst xmlns:a="http://schemas.openxmlformats.org/drawingml/2006/main" xmlns:r="http://schemas.openxmlformats.org/officeDocument/2006/relationships" xmlns:p="http://schemas.openxmlformats.org/presentationml/2006/main">
  <p:tag name="VEVOX.ACCESSIBILITY.DECORATIVE" val="1"/>
  <p:tag name="VEVOX.QRDOT" val="(4,16)"/>
</p:tagLst>
</file>

<file path=ppt/tags/tag473.xml><?xml version="1.0" encoding="utf-8"?>
<p:tagLst xmlns:a="http://schemas.openxmlformats.org/drawingml/2006/main" xmlns:r="http://schemas.openxmlformats.org/officeDocument/2006/relationships" xmlns:p="http://schemas.openxmlformats.org/presentationml/2006/main">
  <p:tag name="VEVOX.ACCESSIBILITY.DECORATIVE" val="1"/>
  <p:tag name="VEVOX.QRDOT" val="(5,16)"/>
</p:tagLst>
</file>

<file path=ppt/tags/tag474.xml><?xml version="1.0" encoding="utf-8"?>
<p:tagLst xmlns:a="http://schemas.openxmlformats.org/drawingml/2006/main" xmlns:r="http://schemas.openxmlformats.org/officeDocument/2006/relationships" xmlns:p="http://schemas.openxmlformats.org/presentationml/2006/main">
  <p:tag name="VEVOX.ACCESSIBILITY.DECORATIVE" val="1"/>
  <p:tag name="VEVOX.QRDOT" val="(6,16)"/>
</p:tagLst>
</file>

<file path=ppt/tags/tag475.xml><?xml version="1.0" encoding="utf-8"?>
<p:tagLst xmlns:a="http://schemas.openxmlformats.org/drawingml/2006/main" xmlns:r="http://schemas.openxmlformats.org/officeDocument/2006/relationships" xmlns:p="http://schemas.openxmlformats.org/presentationml/2006/main">
  <p:tag name="VEVOX.ACCESSIBILITY.DECORATIVE" val="1"/>
  <p:tag name="VEVOX.QRDOT" val="(7,16)"/>
</p:tagLst>
</file>

<file path=ppt/tags/tag476.xml><?xml version="1.0" encoding="utf-8"?>
<p:tagLst xmlns:a="http://schemas.openxmlformats.org/drawingml/2006/main" xmlns:r="http://schemas.openxmlformats.org/officeDocument/2006/relationships" xmlns:p="http://schemas.openxmlformats.org/presentationml/2006/main">
  <p:tag name="VEVOX.ACCESSIBILITY.DECORATIVE" val="1"/>
  <p:tag name="VEVOX.QRDOT" val="(8,16)"/>
</p:tagLst>
</file>

<file path=ppt/tags/tag477.xml><?xml version="1.0" encoding="utf-8"?>
<p:tagLst xmlns:a="http://schemas.openxmlformats.org/drawingml/2006/main" xmlns:r="http://schemas.openxmlformats.org/officeDocument/2006/relationships" xmlns:p="http://schemas.openxmlformats.org/presentationml/2006/main">
  <p:tag name="VEVOX.ACCESSIBILITY.DECORATIVE" val="1"/>
  <p:tag name="VEVOX.QRDOT" val="(9,16)"/>
</p:tagLst>
</file>

<file path=ppt/tags/tag478.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0,16)"/>
</p:tagLst>
</file>

<file path=ppt/tags/tag479.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1,16)"/>
</p:tagLst>
</file>

<file path=ppt/tags/tag480.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2,16)"/>
</p:tagLst>
</file>

<file path=ppt/tags/tag481.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3,16)"/>
</p:tagLst>
</file>

<file path=ppt/tags/tag482.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4,16)"/>
</p:tagLst>
</file>

<file path=ppt/tags/tag483.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5,16)"/>
</p:tagLst>
</file>

<file path=ppt/tags/tag484.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6,16)"/>
</p:tagLst>
</file>

<file path=ppt/tags/tag485.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7,16)"/>
</p:tagLst>
</file>

<file path=ppt/tags/tag486.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8,16)"/>
</p:tagLst>
</file>

<file path=ppt/tags/tag487.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9,16)"/>
</p:tagLst>
</file>

<file path=ppt/tags/tag488.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0,16)"/>
</p:tagLst>
</file>

<file path=ppt/tags/tag489.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1,16)"/>
</p:tagLst>
</file>

<file path=ppt/tags/tag490.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2,16)"/>
</p:tagLst>
</file>

<file path=ppt/tags/tag491.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3,16)"/>
</p:tagLst>
</file>

<file path=ppt/tags/tag492.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4,16)"/>
</p:tagLst>
</file>

<file path=ppt/tags/tag493.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5,16)"/>
</p:tagLst>
</file>

<file path=ppt/tags/tag494.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6,16)"/>
</p:tagLst>
</file>

<file path=ppt/tags/tag495.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7,16)"/>
</p:tagLst>
</file>

<file path=ppt/tags/tag496.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8,16)"/>
</p:tagLst>
</file>

<file path=ppt/tags/tag497.xml><?xml version="1.0" encoding="utf-8"?>
<p:tagLst xmlns:a="http://schemas.openxmlformats.org/drawingml/2006/main" xmlns:r="http://schemas.openxmlformats.org/officeDocument/2006/relationships" xmlns:p="http://schemas.openxmlformats.org/presentationml/2006/main">
  <p:tag name="VEVOX.ACCESSIBILITY.DECORATIVE" val="1"/>
  <p:tag name="VEVOX.QRDOT" val="(0,17)"/>
</p:tagLst>
</file>

<file path=ppt/tags/tag498.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17)"/>
</p:tagLst>
</file>

<file path=ppt/tags/tag499.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17)"/>
</p:tagLst>
</file>

<file path=ppt/tags/tag500.xml><?xml version="1.0" encoding="utf-8"?>
<p:tagLst xmlns:a="http://schemas.openxmlformats.org/drawingml/2006/main" xmlns:r="http://schemas.openxmlformats.org/officeDocument/2006/relationships" xmlns:p="http://schemas.openxmlformats.org/presentationml/2006/main">
  <p:tag name="VEVOX.ACCESSIBILITY.DECORATIVE" val="1"/>
  <p:tag name="VEVOX.QRDOT" val="(3,17)"/>
</p:tagLst>
</file>

<file path=ppt/tags/tag501.xml><?xml version="1.0" encoding="utf-8"?>
<p:tagLst xmlns:a="http://schemas.openxmlformats.org/drawingml/2006/main" xmlns:r="http://schemas.openxmlformats.org/officeDocument/2006/relationships" xmlns:p="http://schemas.openxmlformats.org/presentationml/2006/main">
  <p:tag name="VEVOX.ACCESSIBILITY.DECORATIVE" val="1"/>
  <p:tag name="VEVOX.QRDOT" val="(4,17)"/>
</p:tagLst>
</file>

<file path=ppt/tags/tag502.xml><?xml version="1.0" encoding="utf-8"?>
<p:tagLst xmlns:a="http://schemas.openxmlformats.org/drawingml/2006/main" xmlns:r="http://schemas.openxmlformats.org/officeDocument/2006/relationships" xmlns:p="http://schemas.openxmlformats.org/presentationml/2006/main">
  <p:tag name="VEVOX.ACCESSIBILITY.DECORATIVE" val="1"/>
  <p:tag name="VEVOX.QRDOT" val="(5,17)"/>
</p:tagLst>
</file>

<file path=ppt/tags/tag503.xml><?xml version="1.0" encoding="utf-8"?>
<p:tagLst xmlns:a="http://schemas.openxmlformats.org/drawingml/2006/main" xmlns:r="http://schemas.openxmlformats.org/officeDocument/2006/relationships" xmlns:p="http://schemas.openxmlformats.org/presentationml/2006/main">
  <p:tag name="VEVOX.ACCESSIBILITY.DECORATIVE" val="1"/>
  <p:tag name="VEVOX.QRDOT" val="(6,17)"/>
</p:tagLst>
</file>

<file path=ppt/tags/tag504.xml><?xml version="1.0" encoding="utf-8"?>
<p:tagLst xmlns:a="http://schemas.openxmlformats.org/drawingml/2006/main" xmlns:r="http://schemas.openxmlformats.org/officeDocument/2006/relationships" xmlns:p="http://schemas.openxmlformats.org/presentationml/2006/main">
  <p:tag name="VEVOX.ACCESSIBILITY.DECORATIVE" val="1"/>
  <p:tag name="VEVOX.QRDOT" val="(7,17)"/>
</p:tagLst>
</file>

<file path=ppt/tags/tag505.xml><?xml version="1.0" encoding="utf-8"?>
<p:tagLst xmlns:a="http://schemas.openxmlformats.org/drawingml/2006/main" xmlns:r="http://schemas.openxmlformats.org/officeDocument/2006/relationships" xmlns:p="http://schemas.openxmlformats.org/presentationml/2006/main">
  <p:tag name="VEVOX.ACCESSIBILITY.DECORATIVE" val="1"/>
  <p:tag name="VEVOX.QRDOT" val="(8,17)"/>
</p:tagLst>
</file>

<file path=ppt/tags/tag506.xml><?xml version="1.0" encoding="utf-8"?>
<p:tagLst xmlns:a="http://schemas.openxmlformats.org/drawingml/2006/main" xmlns:r="http://schemas.openxmlformats.org/officeDocument/2006/relationships" xmlns:p="http://schemas.openxmlformats.org/presentationml/2006/main">
  <p:tag name="VEVOX.ACCESSIBILITY.DECORATIVE" val="1"/>
  <p:tag name="VEVOX.QRDOT" val="(9,17)"/>
</p:tagLst>
</file>

<file path=ppt/tags/tag507.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0,17)"/>
</p:tagLst>
</file>

<file path=ppt/tags/tag508.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1,17)"/>
</p:tagLst>
</file>

<file path=ppt/tags/tag509.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2,17)"/>
</p:tagLst>
</file>

<file path=ppt/tags/tag510.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3,17)"/>
</p:tagLst>
</file>

<file path=ppt/tags/tag511.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4,17)"/>
</p:tagLst>
</file>

<file path=ppt/tags/tag512.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5,17)"/>
</p:tagLst>
</file>

<file path=ppt/tags/tag513.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6,17)"/>
</p:tagLst>
</file>

<file path=ppt/tags/tag514.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7,17)"/>
</p:tagLst>
</file>

<file path=ppt/tags/tag515.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8,17)"/>
</p:tagLst>
</file>

<file path=ppt/tags/tag516.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9,17)"/>
</p:tagLst>
</file>

<file path=ppt/tags/tag517.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0,17)"/>
</p:tagLst>
</file>

<file path=ppt/tags/tag518.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1,17)"/>
</p:tagLst>
</file>

<file path=ppt/tags/tag519.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2,17)"/>
</p:tagLst>
</file>

<file path=ppt/tags/tag520.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3,17)"/>
</p:tagLst>
</file>

<file path=ppt/tags/tag521.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4,17)"/>
</p:tagLst>
</file>

<file path=ppt/tags/tag522.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5,17)"/>
</p:tagLst>
</file>

<file path=ppt/tags/tag523.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6,17)"/>
</p:tagLst>
</file>

<file path=ppt/tags/tag524.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7,17)"/>
</p:tagLst>
</file>

<file path=ppt/tags/tag525.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8,17)"/>
</p:tagLst>
</file>

<file path=ppt/tags/tag526.xml><?xml version="1.0" encoding="utf-8"?>
<p:tagLst xmlns:a="http://schemas.openxmlformats.org/drawingml/2006/main" xmlns:r="http://schemas.openxmlformats.org/officeDocument/2006/relationships" xmlns:p="http://schemas.openxmlformats.org/presentationml/2006/main">
  <p:tag name="VEVOX.ACCESSIBILITY.DECORATIVE" val="1"/>
  <p:tag name="VEVOX.QRDOT" val="(0,18)"/>
</p:tagLst>
</file>

<file path=ppt/tags/tag527.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18)"/>
</p:tagLst>
</file>

<file path=ppt/tags/tag528.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18)"/>
</p:tagLst>
</file>

<file path=ppt/tags/tag529.xml><?xml version="1.0" encoding="utf-8"?>
<p:tagLst xmlns:a="http://schemas.openxmlformats.org/drawingml/2006/main" xmlns:r="http://schemas.openxmlformats.org/officeDocument/2006/relationships" xmlns:p="http://schemas.openxmlformats.org/presentationml/2006/main">
  <p:tag name="VEVOX.ACCESSIBILITY.DECORATIVE" val="1"/>
  <p:tag name="VEVOX.QRDOT" val="(3,18)"/>
</p:tagLst>
</file>

<file path=ppt/tags/tag530.xml><?xml version="1.0" encoding="utf-8"?>
<p:tagLst xmlns:a="http://schemas.openxmlformats.org/drawingml/2006/main" xmlns:r="http://schemas.openxmlformats.org/officeDocument/2006/relationships" xmlns:p="http://schemas.openxmlformats.org/presentationml/2006/main">
  <p:tag name="VEVOX.ACCESSIBILITY.DECORATIVE" val="1"/>
  <p:tag name="VEVOX.QRDOT" val="(4,18)"/>
</p:tagLst>
</file>

<file path=ppt/tags/tag531.xml><?xml version="1.0" encoding="utf-8"?>
<p:tagLst xmlns:a="http://schemas.openxmlformats.org/drawingml/2006/main" xmlns:r="http://schemas.openxmlformats.org/officeDocument/2006/relationships" xmlns:p="http://schemas.openxmlformats.org/presentationml/2006/main">
  <p:tag name="VEVOX.ACCESSIBILITY.DECORATIVE" val="1"/>
  <p:tag name="VEVOX.QRDOT" val="(5,18)"/>
</p:tagLst>
</file>

<file path=ppt/tags/tag532.xml><?xml version="1.0" encoding="utf-8"?>
<p:tagLst xmlns:a="http://schemas.openxmlformats.org/drawingml/2006/main" xmlns:r="http://schemas.openxmlformats.org/officeDocument/2006/relationships" xmlns:p="http://schemas.openxmlformats.org/presentationml/2006/main">
  <p:tag name="VEVOX.ACCESSIBILITY.DECORATIVE" val="1"/>
  <p:tag name="VEVOX.QRDOT" val="(6,18)"/>
</p:tagLst>
</file>

<file path=ppt/tags/tag533.xml><?xml version="1.0" encoding="utf-8"?>
<p:tagLst xmlns:a="http://schemas.openxmlformats.org/drawingml/2006/main" xmlns:r="http://schemas.openxmlformats.org/officeDocument/2006/relationships" xmlns:p="http://schemas.openxmlformats.org/presentationml/2006/main">
  <p:tag name="VEVOX.ACCESSIBILITY.DECORATIVE" val="1"/>
  <p:tag name="VEVOX.QRDOT" val="(7,18)"/>
</p:tagLst>
</file>

<file path=ppt/tags/tag534.xml><?xml version="1.0" encoding="utf-8"?>
<p:tagLst xmlns:a="http://schemas.openxmlformats.org/drawingml/2006/main" xmlns:r="http://schemas.openxmlformats.org/officeDocument/2006/relationships" xmlns:p="http://schemas.openxmlformats.org/presentationml/2006/main">
  <p:tag name="VEVOX.ACCESSIBILITY.DECORATIVE" val="1"/>
  <p:tag name="VEVOX.QRDOT" val="(8,18)"/>
</p:tagLst>
</file>

<file path=ppt/tags/tag535.xml><?xml version="1.0" encoding="utf-8"?>
<p:tagLst xmlns:a="http://schemas.openxmlformats.org/drawingml/2006/main" xmlns:r="http://schemas.openxmlformats.org/officeDocument/2006/relationships" xmlns:p="http://schemas.openxmlformats.org/presentationml/2006/main">
  <p:tag name="VEVOX.ACCESSIBILITY.DECORATIVE" val="1"/>
  <p:tag name="VEVOX.QRDOT" val="(9,18)"/>
</p:tagLst>
</file>

<file path=ppt/tags/tag536.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0,18)"/>
</p:tagLst>
</file>

<file path=ppt/tags/tag537.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1,18)"/>
</p:tagLst>
</file>

<file path=ppt/tags/tag538.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2,18)"/>
</p:tagLst>
</file>

<file path=ppt/tags/tag539.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3,18)"/>
</p:tagLst>
</file>

<file path=ppt/tags/tag540.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4,18)"/>
</p:tagLst>
</file>

<file path=ppt/tags/tag541.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5,18)"/>
</p:tagLst>
</file>

<file path=ppt/tags/tag542.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6,18)"/>
</p:tagLst>
</file>

<file path=ppt/tags/tag543.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7,18)"/>
</p:tagLst>
</file>

<file path=ppt/tags/tag544.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8,18)"/>
</p:tagLst>
</file>

<file path=ppt/tags/tag545.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9,18)"/>
</p:tagLst>
</file>

<file path=ppt/tags/tag546.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0,18)"/>
</p:tagLst>
</file>

<file path=ppt/tags/tag547.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1,18)"/>
</p:tagLst>
</file>

<file path=ppt/tags/tag548.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2,18)"/>
</p:tagLst>
</file>

<file path=ppt/tags/tag549.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3,18)"/>
</p:tagLst>
</file>

<file path=ppt/tags/tag550.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4,18)"/>
</p:tagLst>
</file>

<file path=ppt/tags/tag551.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5,18)"/>
</p:tagLst>
</file>

<file path=ppt/tags/tag552.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6,18)"/>
</p:tagLst>
</file>

<file path=ppt/tags/tag553.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7,18)"/>
</p:tagLst>
</file>

<file path=ppt/tags/tag554.xml><?xml version="1.0" encoding="utf-8"?>
<p:tagLst xmlns:a="http://schemas.openxmlformats.org/drawingml/2006/main" xmlns:r="http://schemas.openxmlformats.org/officeDocument/2006/relationships" xmlns:p="http://schemas.openxmlformats.org/presentationml/2006/main">
  <p:tag name="VEVOX.ACCESSIBILITY.DECORATIVE" val="1"/>
  <p:tag name="VEVOX.QRDOT" val="(0,19)"/>
</p:tagLst>
</file>

<file path=ppt/tags/tag555.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19)"/>
</p:tagLst>
</file>

<file path=ppt/tags/tag556.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19)"/>
</p:tagLst>
</file>

<file path=ppt/tags/tag557.xml><?xml version="1.0" encoding="utf-8"?>
<p:tagLst xmlns:a="http://schemas.openxmlformats.org/drawingml/2006/main" xmlns:r="http://schemas.openxmlformats.org/officeDocument/2006/relationships" xmlns:p="http://schemas.openxmlformats.org/presentationml/2006/main">
  <p:tag name="VEVOX.ACCESSIBILITY.DECORATIVE" val="1"/>
  <p:tag name="VEVOX.QRDOT" val="(3,19)"/>
</p:tagLst>
</file>

<file path=ppt/tags/tag558.xml><?xml version="1.0" encoding="utf-8"?>
<p:tagLst xmlns:a="http://schemas.openxmlformats.org/drawingml/2006/main" xmlns:r="http://schemas.openxmlformats.org/officeDocument/2006/relationships" xmlns:p="http://schemas.openxmlformats.org/presentationml/2006/main">
  <p:tag name="VEVOX.ACCESSIBILITY.DECORATIVE" val="1"/>
  <p:tag name="VEVOX.QRDOT" val="(4,19)"/>
</p:tagLst>
</file>

<file path=ppt/tags/tag559.xml><?xml version="1.0" encoding="utf-8"?>
<p:tagLst xmlns:a="http://schemas.openxmlformats.org/drawingml/2006/main" xmlns:r="http://schemas.openxmlformats.org/officeDocument/2006/relationships" xmlns:p="http://schemas.openxmlformats.org/presentationml/2006/main">
  <p:tag name="VEVOX.ACCESSIBILITY.DECORATIVE" val="1"/>
  <p:tag name="VEVOX.QRDOT" val="(5,19)"/>
</p:tagLst>
</file>

<file path=ppt/tags/tag560.xml><?xml version="1.0" encoding="utf-8"?>
<p:tagLst xmlns:a="http://schemas.openxmlformats.org/drawingml/2006/main" xmlns:r="http://schemas.openxmlformats.org/officeDocument/2006/relationships" xmlns:p="http://schemas.openxmlformats.org/presentationml/2006/main">
  <p:tag name="VEVOX.ACCESSIBILITY.DECORATIVE" val="1"/>
  <p:tag name="VEVOX.QRDOT" val="(6,19)"/>
</p:tagLst>
</file>

<file path=ppt/tags/tag561.xml><?xml version="1.0" encoding="utf-8"?>
<p:tagLst xmlns:a="http://schemas.openxmlformats.org/drawingml/2006/main" xmlns:r="http://schemas.openxmlformats.org/officeDocument/2006/relationships" xmlns:p="http://schemas.openxmlformats.org/presentationml/2006/main">
  <p:tag name="VEVOX.ACCESSIBILITY.DECORATIVE" val="1"/>
  <p:tag name="VEVOX.QRDOT" val="(7,19)"/>
</p:tagLst>
</file>

<file path=ppt/tags/tag562.xml><?xml version="1.0" encoding="utf-8"?>
<p:tagLst xmlns:a="http://schemas.openxmlformats.org/drawingml/2006/main" xmlns:r="http://schemas.openxmlformats.org/officeDocument/2006/relationships" xmlns:p="http://schemas.openxmlformats.org/presentationml/2006/main">
  <p:tag name="VEVOX.ACCESSIBILITY.DECORATIVE" val="1"/>
  <p:tag name="VEVOX.QRDOT" val="(8,19)"/>
</p:tagLst>
</file>

<file path=ppt/tags/tag563.xml><?xml version="1.0" encoding="utf-8"?>
<p:tagLst xmlns:a="http://schemas.openxmlformats.org/drawingml/2006/main" xmlns:r="http://schemas.openxmlformats.org/officeDocument/2006/relationships" xmlns:p="http://schemas.openxmlformats.org/presentationml/2006/main">
  <p:tag name="VEVOX.ACCESSIBILITY.DECORATIVE" val="1"/>
  <p:tag name="VEVOX.QRDOT" val="(9,19)"/>
</p:tagLst>
</file>

<file path=ppt/tags/tag564.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0,19)"/>
</p:tagLst>
</file>

<file path=ppt/tags/tag565.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1,19)"/>
</p:tagLst>
</file>

<file path=ppt/tags/tag566.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2,19)"/>
</p:tagLst>
</file>

<file path=ppt/tags/tag567.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3,19)"/>
</p:tagLst>
</file>

<file path=ppt/tags/tag568.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4,19)"/>
</p:tagLst>
</file>

<file path=ppt/tags/tag569.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5,19)"/>
</p:tagLst>
</file>

<file path=ppt/tags/tag570.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6,19)"/>
</p:tagLst>
</file>

<file path=ppt/tags/tag571.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7,19)"/>
</p:tagLst>
</file>

<file path=ppt/tags/tag572.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8,19)"/>
</p:tagLst>
</file>

<file path=ppt/tags/tag573.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9,19)"/>
</p:tagLst>
</file>

<file path=ppt/tags/tag574.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0,19)"/>
</p:tagLst>
</file>

<file path=ppt/tags/tag575.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1,19)"/>
</p:tagLst>
</file>

<file path=ppt/tags/tag576.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2,19)"/>
</p:tagLst>
</file>

<file path=ppt/tags/tag577.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3,19)"/>
</p:tagLst>
</file>

<file path=ppt/tags/tag578.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4,19)"/>
</p:tagLst>
</file>

<file path=ppt/tags/tag579.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5,19)"/>
</p:tagLst>
</file>

<file path=ppt/tags/tag580.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6,19)"/>
</p:tagLst>
</file>

<file path=ppt/tags/tag581.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7,19)"/>
</p:tagLst>
</file>

<file path=ppt/tags/tag582.xml><?xml version="1.0" encoding="utf-8"?>
<p:tagLst xmlns:a="http://schemas.openxmlformats.org/drawingml/2006/main" xmlns:r="http://schemas.openxmlformats.org/officeDocument/2006/relationships" xmlns:p="http://schemas.openxmlformats.org/presentationml/2006/main">
  <p:tag name="VEVOX.ACCESSIBILITY.DECORATIVE" val="1"/>
  <p:tag name="VEVOX.QRDOT" val="(0,20)"/>
</p:tagLst>
</file>

<file path=ppt/tags/tag583.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20)"/>
</p:tagLst>
</file>

<file path=ppt/tags/tag584.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20)"/>
</p:tagLst>
</file>

<file path=ppt/tags/tag585.xml><?xml version="1.0" encoding="utf-8"?>
<p:tagLst xmlns:a="http://schemas.openxmlformats.org/drawingml/2006/main" xmlns:r="http://schemas.openxmlformats.org/officeDocument/2006/relationships" xmlns:p="http://schemas.openxmlformats.org/presentationml/2006/main">
  <p:tag name="VEVOX.ACCESSIBILITY.DECORATIVE" val="1"/>
  <p:tag name="VEVOX.QRDOT" val="(3,20)"/>
</p:tagLst>
</file>

<file path=ppt/tags/tag586.xml><?xml version="1.0" encoding="utf-8"?>
<p:tagLst xmlns:a="http://schemas.openxmlformats.org/drawingml/2006/main" xmlns:r="http://schemas.openxmlformats.org/officeDocument/2006/relationships" xmlns:p="http://schemas.openxmlformats.org/presentationml/2006/main">
  <p:tag name="VEVOX.ACCESSIBILITY.DECORATIVE" val="1"/>
  <p:tag name="VEVOX.QRDOT" val="(4,20)"/>
</p:tagLst>
</file>

<file path=ppt/tags/tag587.xml><?xml version="1.0" encoding="utf-8"?>
<p:tagLst xmlns:a="http://schemas.openxmlformats.org/drawingml/2006/main" xmlns:r="http://schemas.openxmlformats.org/officeDocument/2006/relationships" xmlns:p="http://schemas.openxmlformats.org/presentationml/2006/main">
  <p:tag name="VEVOX.ACCESSIBILITY.DECORATIVE" val="1"/>
  <p:tag name="VEVOX.QRDOT" val="(5,20)"/>
</p:tagLst>
</file>

<file path=ppt/tags/tag588.xml><?xml version="1.0" encoding="utf-8"?>
<p:tagLst xmlns:a="http://schemas.openxmlformats.org/drawingml/2006/main" xmlns:r="http://schemas.openxmlformats.org/officeDocument/2006/relationships" xmlns:p="http://schemas.openxmlformats.org/presentationml/2006/main">
  <p:tag name="VEVOX.ACCESSIBILITY.DECORATIVE" val="1"/>
  <p:tag name="VEVOX.QRDOT" val="(6,20)"/>
</p:tagLst>
</file>

<file path=ppt/tags/tag589.xml><?xml version="1.0" encoding="utf-8"?>
<p:tagLst xmlns:a="http://schemas.openxmlformats.org/drawingml/2006/main" xmlns:r="http://schemas.openxmlformats.org/officeDocument/2006/relationships" xmlns:p="http://schemas.openxmlformats.org/presentationml/2006/main">
  <p:tag name="VEVOX.ACCESSIBILITY.DECORATIVE" val="1"/>
  <p:tag name="VEVOX.QRDOT" val="(7,20)"/>
</p:tagLst>
</file>

<file path=ppt/tags/tag590.xml><?xml version="1.0" encoding="utf-8"?>
<p:tagLst xmlns:a="http://schemas.openxmlformats.org/drawingml/2006/main" xmlns:r="http://schemas.openxmlformats.org/officeDocument/2006/relationships" xmlns:p="http://schemas.openxmlformats.org/presentationml/2006/main">
  <p:tag name="VEVOX.ACCESSIBILITY.DECORATIVE" val="1"/>
  <p:tag name="VEVOX.QRDOT" val="(8,20)"/>
</p:tagLst>
</file>

<file path=ppt/tags/tag591.xml><?xml version="1.0" encoding="utf-8"?>
<p:tagLst xmlns:a="http://schemas.openxmlformats.org/drawingml/2006/main" xmlns:r="http://schemas.openxmlformats.org/officeDocument/2006/relationships" xmlns:p="http://schemas.openxmlformats.org/presentationml/2006/main">
  <p:tag name="VEVOX.ACCESSIBILITY.DECORATIVE" val="1"/>
  <p:tag name="VEVOX.QRDOT" val="(9,20)"/>
</p:tagLst>
</file>

<file path=ppt/tags/tag592.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0,20)"/>
</p:tagLst>
</file>

<file path=ppt/tags/tag593.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1,20)"/>
</p:tagLst>
</file>

<file path=ppt/tags/tag594.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2,20)"/>
</p:tagLst>
</file>

<file path=ppt/tags/tag595.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3,20)"/>
</p:tagLst>
</file>

<file path=ppt/tags/tag596.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4,20)"/>
</p:tagLst>
</file>

<file path=ppt/tags/tag597.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5,20)"/>
</p:tagLst>
</file>

<file path=ppt/tags/tag598.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6,20)"/>
</p:tagLst>
</file>

<file path=ppt/tags/tag599.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7,20)"/>
</p:tagLst>
</file>

<file path=ppt/tags/tag600.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8,20)"/>
</p:tagLst>
</file>

<file path=ppt/tags/tag601.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9,20)"/>
</p:tagLst>
</file>

<file path=ppt/tags/tag602.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0,20)"/>
</p:tagLst>
</file>

<file path=ppt/tags/tag603.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1,20)"/>
</p:tagLst>
</file>

<file path=ppt/tags/tag604.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2,20)"/>
</p:tagLst>
</file>

<file path=ppt/tags/tag605.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3,20)"/>
</p:tagLst>
</file>

<file path=ppt/tags/tag606.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4,20)"/>
</p:tagLst>
</file>

<file path=ppt/tags/tag607.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5,20)"/>
</p:tagLst>
</file>

<file path=ppt/tags/tag608.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6,20)"/>
</p:tagLst>
</file>

<file path=ppt/tags/tag609.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7,20)"/>
</p:tagLst>
</file>

<file path=ppt/tags/tag610.xml><?xml version="1.0" encoding="utf-8"?>
<p:tagLst xmlns:a="http://schemas.openxmlformats.org/drawingml/2006/main" xmlns:r="http://schemas.openxmlformats.org/officeDocument/2006/relationships" xmlns:p="http://schemas.openxmlformats.org/presentationml/2006/main">
  <p:tag name="VEVOX.ACCESSIBILITY.DECORATIVE" val="1"/>
  <p:tag name="VEVOX.QRDOT" val="(0,21)"/>
</p:tagLst>
</file>

<file path=ppt/tags/tag611.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21)"/>
</p:tagLst>
</file>

<file path=ppt/tags/tag612.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21)"/>
</p:tagLst>
</file>

<file path=ppt/tags/tag613.xml><?xml version="1.0" encoding="utf-8"?>
<p:tagLst xmlns:a="http://schemas.openxmlformats.org/drawingml/2006/main" xmlns:r="http://schemas.openxmlformats.org/officeDocument/2006/relationships" xmlns:p="http://schemas.openxmlformats.org/presentationml/2006/main">
  <p:tag name="VEVOX.ACCESSIBILITY.DECORATIVE" val="1"/>
  <p:tag name="VEVOX.QRDOT" val="(3,21)"/>
</p:tagLst>
</file>

<file path=ppt/tags/tag614.xml><?xml version="1.0" encoding="utf-8"?>
<p:tagLst xmlns:a="http://schemas.openxmlformats.org/drawingml/2006/main" xmlns:r="http://schemas.openxmlformats.org/officeDocument/2006/relationships" xmlns:p="http://schemas.openxmlformats.org/presentationml/2006/main">
  <p:tag name="VEVOX.ACCESSIBILITY.DECORATIVE" val="1"/>
  <p:tag name="VEVOX.QRDOT" val="(4,21)"/>
</p:tagLst>
</file>

<file path=ppt/tags/tag615.xml><?xml version="1.0" encoding="utf-8"?>
<p:tagLst xmlns:a="http://schemas.openxmlformats.org/drawingml/2006/main" xmlns:r="http://schemas.openxmlformats.org/officeDocument/2006/relationships" xmlns:p="http://schemas.openxmlformats.org/presentationml/2006/main">
  <p:tag name="VEVOX.ACCESSIBILITY.DECORATIVE" val="1"/>
  <p:tag name="VEVOX.QRDOT" val="(5,21)"/>
</p:tagLst>
</file>

<file path=ppt/tags/tag616.xml><?xml version="1.0" encoding="utf-8"?>
<p:tagLst xmlns:a="http://schemas.openxmlformats.org/drawingml/2006/main" xmlns:r="http://schemas.openxmlformats.org/officeDocument/2006/relationships" xmlns:p="http://schemas.openxmlformats.org/presentationml/2006/main">
  <p:tag name="VEVOX.ACCESSIBILITY.DECORATIVE" val="1"/>
  <p:tag name="VEVOX.QRDOT" val="(6,21)"/>
</p:tagLst>
</file>

<file path=ppt/tags/tag617.xml><?xml version="1.0" encoding="utf-8"?>
<p:tagLst xmlns:a="http://schemas.openxmlformats.org/drawingml/2006/main" xmlns:r="http://schemas.openxmlformats.org/officeDocument/2006/relationships" xmlns:p="http://schemas.openxmlformats.org/presentationml/2006/main">
  <p:tag name="VEVOX.ACCESSIBILITY.DECORATIVE" val="1"/>
  <p:tag name="VEVOX.QRDOT" val="(7,21)"/>
</p:tagLst>
</file>

<file path=ppt/tags/tag618.xml><?xml version="1.0" encoding="utf-8"?>
<p:tagLst xmlns:a="http://schemas.openxmlformats.org/drawingml/2006/main" xmlns:r="http://schemas.openxmlformats.org/officeDocument/2006/relationships" xmlns:p="http://schemas.openxmlformats.org/presentationml/2006/main">
  <p:tag name="VEVOX.ACCESSIBILITY.DECORATIVE" val="1"/>
  <p:tag name="VEVOX.QRDOT" val="(8,21)"/>
</p:tagLst>
</file>

<file path=ppt/tags/tag619.xml><?xml version="1.0" encoding="utf-8"?>
<p:tagLst xmlns:a="http://schemas.openxmlformats.org/drawingml/2006/main" xmlns:r="http://schemas.openxmlformats.org/officeDocument/2006/relationships" xmlns:p="http://schemas.openxmlformats.org/presentationml/2006/main">
  <p:tag name="VEVOX.ACCESSIBILITY.DECORATIVE" val="1"/>
  <p:tag name="VEVOX.QRDOT" val="(9,21)"/>
</p:tagLst>
</file>

<file path=ppt/tags/tag620.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0,21)"/>
</p:tagLst>
</file>

<file path=ppt/tags/tag621.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1,21)"/>
</p:tagLst>
</file>

<file path=ppt/tags/tag622.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2,21)"/>
</p:tagLst>
</file>

<file path=ppt/tags/tag623.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3,21)"/>
</p:tagLst>
</file>

<file path=ppt/tags/tag624.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4,21)"/>
</p:tagLst>
</file>

<file path=ppt/tags/tag625.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5,21)"/>
</p:tagLst>
</file>

<file path=ppt/tags/tag626.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6,21)"/>
</p:tagLst>
</file>

<file path=ppt/tags/tag627.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7,21)"/>
</p:tagLst>
</file>

<file path=ppt/tags/tag628.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8,21)"/>
</p:tagLst>
</file>

<file path=ppt/tags/tag629.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9,21)"/>
</p:tagLst>
</file>

<file path=ppt/tags/tag630.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0,21)"/>
</p:tagLst>
</file>

<file path=ppt/tags/tag631.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1,21)"/>
</p:tagLst>
</file>

<file path=ppt/tags/tag632.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2,21)"/>
</p:tagLst>
</file>

<file path=ppt/tags/tag633.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3,21)"/>
</p:tagLst>
</file>

<file path=ppt/tags/tag634.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4,21)"/>
</p:tagLst>
</file>

<file path=ppt/tags/tag635.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5,21)"/>
</p:tagLst>
</file>

<file path=ppt/tags/tag636.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6,21)"/>
</p:tagLst>
</file>

<file path=ppt/tags/tag637.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7,21)"/>
</p:tagLst>
</file>

<file path=ppt/tags/tag638.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8,21)"/>
</p:tagLst>
</file>

<file path=ppt/tags/tag639.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9,21)"/>
</p:tagLst>
</file>

<file path=ppt/tags/tag640.xml><?xml version="1.0" encoding="utf-8"?>
<p:tagLst xmlns:a="http://schemas.openxmlformats.org/drawingml/2006/main" xmlns:r="http://schemas.openxmlformats.org/officeDocument/2006/relationships" xmlns:p="http://schemas.openxmlformats.org/presentationml/2006/main">
  <p:tag name="VEVOX.ACCESSIBILITY.DECORATIVE" val="1"/>
  <p:tag name="VEVOX.QRDOT" val="(0,22)"/>
</p:tagLst>
</file>

<file path=ppt/tags/tag641.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22)"/>
</p:tagLst>
</file>

<file path=ppt/tags/tag642.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22)"/>
</p:tagLst>
</file>

<file path=ppt/tags/tag643.xml><?xml version="1.0" encoding="utf-8"?>
<p:tagLst xmlns:a="http://schemas.openxmlformats.org/drawingml/2006/main" xmlns:r="http://schemas.openxmlformats.org/officeDocument/2006/relationships" xmlns:p="http://schemas.openxmlformats.org/presentationml/2006/main">
  <p:tag name="VEVOX.ACCESSIBILITY.DECORATIVE" val="1"/>
  <p:tag name="VEVOX.QRDOT" val="(3,22)"/>
</p:tagLst>
</file>

<file path=ppt/tags/tag644.xml><?xml version="1.0" encoding="utf-8"?>
<p:tagLst xmlns:a="http://schemas.openxmlformats.org/drawingml/2006/main" xmlns:r="http://schemas.openxmlformats.org/officeDocument/2006/relationships" xmlns:p="http://schemas.openxmlformats.org/presentationml/2006/main">
  <p:tag name="VEVOX.ACCESSIBILITY.DECORATIVE" val="1"/>
  <p:tag name="VEVOX.QRDOT" val="(4,22)"/>
</p:tagLst>
</file>

<file path=ppt/tags/tag645.xml><?xml version="1.0" encoding="utf-8"?>
<p:tagLst xmlns:a="http://schemas.openxmlformats.org/drawingml/2006/main" xmlns:r="http://schemas.openxmlformats.org/officeDocument/2006/relationships" xmlns:p="http://schemas.openxmlformats.org/presentationml/2006/main">
  <p:tag name="VEVOX.ACCESSIBILITY.DECORATIVE" val="1"/>
  <p:tag name="VEVOX.QRDOT" val="(5,22)"/>
</p:tagLst>
</file>

<file path=ppt/tags/tag646.xml><?xml version="1.0" encoding="utf-8"?>
<p:tagLst xmlns:a="http://schemas.openxmlformats.org/drawingml/2006/main" xmlns:r="http://schemas.openxmlformats.org/officeDocument/2006/relationships" xmlns:p="http://schemas.openxmlformats.org/presentationml/2006/main">
  <p:tag name="VEVOX.ACCESSIBILITY.DECORATIVE" val="1"/>
  <p:tag name="VEVOX.QRDOT" val="(6,22)"/>
</p:tagLst>
</file>

<file path=ppt/tags/tag647.xml><?xml version="1.0" encoding="utf-8"?>
<p:tagLst xmlns:a="http://schemas.openxmlformats.org/drawingml/2006/main" xmlns:r="http://schemas.openxmlformats.org/officeDocument/2006/relationships" xmlns:p="http://schemas.openxmlformats.org/presentationml/2006/main">
  <p:tag name="VEVOX.ACCESSIBILITY.DECORATIVE" val="1"/>
  <p:tag name="VEVOX.QRDOT" val="(7,22)"/>
</p:tagLst>
</file>

<file path=ppt/tags/tag648.xml><?xml version="1.0" encoding="utf-8"?>
<p:tagLst xmlns:a="http://schemas.openxmlformats.org/drawingml/2006/main" xmlns:r="http://schemas.openxmlformats.org/officeDocument/2006/relationships" xmlns:p="http://schemas.openxmlformats.org/presentationml/2006/main">
  <p:tag name="VEVOX.ACCESSIBILITY.DECORATIVE" val="1"/>
  <p:tag name="VEVOX.QRDOT" val="(8,22)"/>
</p:tagLst>
</file>

<file path=ppt/tags/tag649.xml><?xml version="1.0" encoding="utf-8"?>
<p:tagLst xmlns:a="http://schemas.openxmlformats.org/drawingml/2006/main" xmlns:r="http://schemas.openxmlformats.org/officeDocument/2006/relationships" xmlns:p="http://schemas.openxmlformats.org/presentationml/2006/main">
  <p:tag name="VEVOX.ACCESSIBILITY.DECORATIVE" val="1"/>
  <p:tag name="VEVOX.QRDOT" val="(9,22)"/>
</p:tagLst>
</file>

<file path=ppt/tags/tag650.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0,22)"/>
</p:tagLst>
</file>

<file path=ppt/tags/tag651.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1,22)"/>
</p:tagLst>
</file>

<file path=ppt/tags/tag652.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2,22)"/>
</p:tagLst>
</file>

<file path=ppt/tags/tag653.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3,22)"/>
</p:tagLst>
</file>

<file path=ppt/tags/tag654.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4,22)"/>
</p:tagLst>
</file>

<file path=ppt/tags/tag655.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5,22)"/>
</p:tagLst>
</file>

<file path=ppt/tags/tag656.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6,22)"/>
</p:tagLst>
</file>

<file path=ppt/tags/tag657.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7,22)"/>
</p:tagLst>
</file>

<file path=ppt/tags/tag658.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8,22)"/>
</p:tagLst>
</file>

<file path=ppt/tags/tag659.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9,22)"/>
</p:tagLst>
</file>

<file path=ppt/tags/tag660.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0,22)"/>
</p:tagLst>
</file>

<file path=ppt/tags/tag661.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1,22)"/>
</p:tagLst>
</file>

<file path=ppt/tags/tag662.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2,22)"/>
</p:tagLst>
</file>

<file path=ppt/tags/tag663.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3,22)"/>
</p:tagLst>
</file>

<file path=ppt/tags/tag664.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4,22)"/>
</p:tagLst>
</file>

<file path=ppt/tags/tag665.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5,22)"/>
</p:tagLst>
</file>

<file path=ppt/tags/tag666.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6,22)"/>
</p:tagLst>
</file>

<file path=ppt/tags/tag667.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7,22)"/>
</p:tagLst>
</file>

<file path=ppt/tags/tag668.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8,22)"/>
</p:tagLst>
</file>

<file path=ppt/tags/tag669.xml><?xml version="1.0" encoding="utf-8"?>
<p:tagLst xmlns:a="http://schemas.openxmlformats.org/drawingml/2006/main" xmlns:r="http://schemas.openxmlformats.org/officeDocument/2006/relationships" xmlns:p="http://schemas.openxmlformats.org/presentationml/2006/main">
  <p:tag name="VEVOX.ACCESSIBILITY.DECORATIVE" val="1"/>
  <p:tag name="VEVOX.QRDOT" val="(0,23)"/>
</p:tagLst>
</file>

<file path=ppt/tags/tag670.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23)"/>
</p:tagLst>
</file>

<file path=ppt/tags/tag671.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23)"/>
</p:tagLst>
</file>

<file path=ppt/tags/tag672.xml><?xml version="1.0" encoding="utf-8"?>
<p:tagLst xmlns:a="http://schemas.openxmlformats.org/drawingml/2006/main" xmlns:r="http://schemas.openxmlformats.org/officeDocument/2006/relationships" xmlns:p="http://schemas.openxmlformats.org/presentationml/2006/main">
  <p:tag name="VEVOX.ACCESSIBILITY.DECORATIVE" val="1"/>
  <p:tag name="VEVOX.QRDOT" val="(3,23)"/>
</p:tagLst>
</file>

<file path=ppt/tags/tag673.xml><?xml version="1.0" encoding="utf-8"?>
<p:tagLst xmlns:a="http://schemas.openxmlformats.org/drawingml/2006/main" xmlns:r="http://schemas.openxmlformats.org/officeDocument/2006/relationships" xmlns:p="http://schemas.openxmlformats.org/presentationml/2006/main">
  <p:tag name="VEVOX.ACCESSIBILITY.DECORATIVE" val="1"/>
  <p:tag name="VEVOX.QRDOT" val="(4,23)"/>
</p:tagLst>
</file>

<file path=ppt/tags/tag674.xml><?xml version="1.0" encoding="utf-8"?>
<p:tagLst xmlns:a="http://schemas.openxmlformats.org/drawingml/2006/main" xmlns:r="http://schemas.openxmlformats.org/officeDocument/2006/relationships" xmlns:p="http://schemas.openxmlformats.org/presentationml/2006/main">
  <p:tag name="VEVOX.ACCESSIBILITY.DECORATIVE" val="1"/>
  <p:tag name="VEVOX.QRDOT" val="(5,23)"/>
</p:tagLst>
</file>

<file path=ppt/tags/tag675.xml><?xml version="1.0" encoding="utf-8"?>
<p:tagLst xmlns:a="http://schemas.openxmlformats.org/drawingml/2006/main" xmlns:r="http://schemas.openxmlformats.org/officeDocument/2006/relationships" xmlns:p="http://schemas.openxmlformats.org/presentationml/2006/main">
  <p:tag name="VEVOX.ACCESSIBILITY.DECORATIVE" val="1"/>
  <p:tag name="VEVOX.QRDOT" val="(6,23)"/>
</p:tagLst>
</file>

<file path=ppt/tags/tag676.xml><?xml version="1.0" encoding="utf-8"?>
<p:tagLst xmlns:a="http://schemas.openxmlformats.org/drawingml/2006/main" xmlns:r="http://schemas.openxmlformats.org/officeDocument/2006/relationships" xmlns:p="http://schemas.openxmlformats.org/presentationml/2006/main">
  <p:tag name="VEVOX.ACCESSIBILITY.DECORATIVE" val="1"/>
  <p:tag name="VEVOX.QRDOT" val="(7,23)"/>
</p:tagLst>
</file>

<file path=ppt/tags/tag677.xml><?xml version="1.0" encoding="utf-8"?>
<p:tagLst xmlns:a="http://schemas.openxmlformats.org/drawingml/2006/main" xmlns:r="http://schemas.openxmlformats.org/officeDocument/2006/relationships" xmlns:p="http://schemas.openxmlformats.org/presentationml/2006/main">
  <p:tag name="VEVOX.ACCESSIBILITY.DECORATIVE" val="1"/>
  <p:tag name="VEVOX.QRDOT" val="(8,23)"/>
</p:tagLst>
</file>

<file path=ppt/tags/tag678.xml><?xml version="1.0" encoding="utf-8"?>
<p:tagLst xmlns:a="http://schemas.openxmlformats.org/drawingml/2006/main" xmlns:r="http://schemas.openxmlformats.org/officeDocument/2006/relationships" xmlns:p="http://schemas.openxmlformats.org/presentationml/2006/main">
  <p:tag name="VEVOX.ACCESSIBILITY.DECORATIVE" val="1"/>
  <p:tag name="VEVOX.QRDOT" val="(9,23)"/>
</p:tagLst>
</file>

<file path=ppt/tags/tag679.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0,23)"/>
</p:tagLst>
</file>

<file path=ppt/tags/tag680.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1,23)"/>
</p:tagLst>
</file>

<file path=ppt/tags/tag681.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2,23)"/>
</p:tagLst>
</file>

<file path=ppt/tags/tag682.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3,23)"/>
</p:tagLst>
</file>

<file path=ppt/tags/tag683.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4,23)"/>
</p:tagLst>
</file>

<file path=ppt/tags/tag684.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5,23)"/>
</p:tagLst>
</file>

<file path=ppt/tags/tag685.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6,23)"/>
</p:tagLst>
</file>

<file path=ppt/tags/tag686.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7,23)"/>
</p:tagLst>
</file>

<file path=ppt/tags/tag687.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8,23)"/>
</p:tagLst>
</file>

<file path=ppt/tags/tag688.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9,23)"/>
</p:tagLst>
</file>

<file path=ppt/tags/tag689.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0,23)"/>
</p:tagLst>
</file>

<file path=ppt/tags/tag690.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1,23)"/>
</p:tagLst>
</file>

<file path=ppt/tags/tag691.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2,23)"/>
</p:tagLst>
</file>

<file path=ppt/tags/tag692.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3,23)"/>
</p:tagLst>
</file>

<file path=ppt/tags/tag693.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4,23)"/>
</p:tagLst>
</file>

<file path=ppt/tags/tag694.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5,23)"/>
</p:tagLst>
</file>

<file path=ppt/tags/tag695.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6,23)"/>
</p:tagLst>
</file>

<file path=ppt/tags/tag696.xml><?xml version="1.0" encoding="utf-8"?>
<p:tagLst xmlns:a="http://schemas.openxmlformats.org/drawingml/2006/main" xmlns:r="http://schemas.openxmlformats.org/officeDocument/2006/relationships" xmlns:p="http://schemas.openxmlformats.org/presentationml/2006/main">
  <p:tag name="VEVOX.ACCESSIBILITY.DECORATIVE" val="1"/>
  <p:tag name="VEVOX.QRDOT" val="(0,24)"/>
</p:tagLst>
</file>

<file path=ppt/tags/tag697.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24)"/>
</p:tagLst>
</file>

<file path=ppt/tags/tag698.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24)"/>
</p:tagLst>
</file>

<file path=ppt/tags/tag699.xml><?xml version="1.0" encoding="utf-8"?>
<p:tagLst xmlns:a="http://schemas.openxmlformats.org/drawingml/2006/main" xmlns:r="http://schemas.openxmlformats.org/officeDocument/2006/relationships" xmlns:p="http://schemas.openxmlformats.org/presentationml/2006/main">
  <p:tag name="VEVOX.ACCESSIBILITY.DECORATIVE" val="1"/>
  <p:tag name="VEVOX.QRDOT" val="(3,24)"/>
</p:tagLst>
</file>

<file path=ppt/tags/tag700.xml><?xml version="1.0" encoding="utf-8"?>
<p:tagLst xmlns:a="http://schemas.openxmlformats.org/drawingml/2006/main" xmlns:r="http://schemas.openxmlformats.org/officeDocument/2006/relationships" xmlns:p="http://schemas.openxmlformats.org/presentationml/2006/main">
  <p:tag name="VEVOX.ACCESSIBILITY.DECORATIVE" val="1"/>
  <p:tag name="VEVOX.QRDOT" val="(4,24)"/>
</p:tagLst>
</file>

<file path=ppt/tags/tag701.xml><?xml version="1.0" encoding="utf-8"?>
<p:tagLst xmlns:a="http://schemas.openxmlformats.org/drawingml/2006/main" xmlns:r="http://schemas.openxmlformats.org/officeDocument/2006/relationships" xmlns:p="http://schemas.openxmlformats.org/presentationml/2006/main">
  <p:tag name="VEVOX.ACCESSIBILITY.DECORATIVE" val="1"/>
  <p:tag name="VEVOX.QRDOT" val="(5,24)"/>
</p:tagLst>
</file>

<file path=ppt/tags/tag702.xml><?xml version="1.0" encoding="utf-8"?>
<p:tagLst xmlns:a="http://schemas.openxmlformats.org/drawingml/2006/main" xmlns:r="http://schemas.openxmlformats.org/officeDocument/2006/relationships" xmlns:p="http://schemas.openxmlformats.org/presentationml/2006/main">
  <p:tag name="VEVOX.ACCESSIBILITY.DECORATIVE" val="1"/>
  <p:tag name="VEVOX.QRDOT" val="(6,24)"/>
</p:tagLst>
</file>

<file path=ppt/tags/tag703.xml><?xml version="1.0" encoding="utf-8"?>
<p:tagLst xmlns:a="http://schemas.openxmlformats.org/drawingml/2006/main" xmlns:r="http://schemas.openxmlformats.org/officeDocument/2006/relationships" xmlns:p="http://schemas.openxmlformats.org/presentationml/2006/main">
  <p:tag name="VEVOX.ACCESSIBILITY.DECORATIVE" val="1"/>
  <p:tag name="VEVOX.QRDOT" val="(7,24)"/>
</p:tagLst>
</file>

<file path=ppt/tags/tag704.xml><?xml version="1.0" encoding="utf-8"?>
<p:tagLst xmlns:a="http://schemas.openxmlformats.org/drawingml/2006/main" xmlns:r="http://schemas.openxmlformats.org/officeDocument/2006/relationships" xmlns:p="http://schemas.openxmlformats.org/presentationml/2006/main">
  <p:tag name="VEVOX.ACCESSIBILITY.DECORATIVE" val="1"/>
  <p:tag name="VEVOX.QRDOT" val="(8,24)"/>
</p:tagLst>
</file>

<file path=ppt/tags/tag705.xml><?xml version="1.0" encoding="utf-8"?>
<p:tagLst xmlns:a="http://schemas.openxmlformats.org/drawingml/2006/main" xmlns:r="http://schemas.openxmlformats.org/officeDocument/2006/relationships" xmlns:p="http://schemas.openxmlformats.org/presentationml/2006/main">
  <p:tag name="VEVOX.ACCESSIBILITY.DECORATIVE" val="1"/>
  <p:tag name="VEVOX.QRDOT" val="(9,24)"/>
</p:tagLst>
</file>

<file path=ppt/tags/tag706.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0,24)"/>
</p:tagLst>
</file>

<file path=ppt/tags/tag707.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1,24)"/>
</p:tagLst>
</file>

<file path=ppt/tags/tag708.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2,24)"/>
</p:tagLst>
</file>

<file path=ppt/tags/tag709.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3,24)"/>
</p:tagLst>
</file>

<file path=ppt/tags/tag710.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4,24)"/>
</p:tagLst>
</file>

<file path=ppt/tags/tag711.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5,24)"/>
</p:tagLst>
</file>

<file path=ppt/tags/tag712.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6,24)"/>
</p:tagLst>
</file>

<file path=ppt/tags/tag713.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7,24)"/>
</p:tagLst>
</file>

<file path=ppt/tags/tag714.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8,24)"/>
</p:tagLst>
</file>

<file path=ppt/tags/tag715.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9,24)"/>
</p:tagLst>
</file>

<file path=ppt/tags/tag716.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0,24)"/>
</p:tagLst>
</file>

<file path=ppt/tags/tag717.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1,24)"/>
</p:tagLst>
</file>

<file path=ppt/tags/tag718.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2,24)"/>
</p:tagLst>
</file>

<file path=ppt/tags/tag719.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3,24)"/>
</p:tagLst>
</file>

<file path=ppt/tags/tag720.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4,24)"/>
</p:tagLst>
</file>

<file path=ppt/tags/tag721.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5,24)"/>
</p:tagLst>
</file>

<file path=ppt/tags/tag722.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6,24)"/>
</p:tagLst>
</file>

<file path=ppt/tags/tag723.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7,24)"/>
</p:tagLst>
</file>

<file path=ppt/tags/tag724.xml><?xml version="1.0" encoding="utf-8"?>
<p:tagLst xmlns:a="http://schemas.openxmlformats.org/drawingml/2006/main" xmlns:r="http://schemas.openxmlformats.org/officeDocument/2006/relationships" xmlns:p="http://schemas.openxmlformats.org/presentationml/2006/main">
  <p:tag name="VEVOX.ACCESSIBILITY.DECORATIVE" val="1"/>
  <p:tag name="VEVOX.QRDOT" val="(0,25)"/>
</p:tagLst>
</file>

<file path=ppt/tags/tag725.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25)"/>
</p:tagLst>
</file>

<file path=ppt/tags/tag726.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25)"/>
</p:tagLst>
</file>

<file path=ppt/tags/tag727.xml><?xml version="1.0" encoding="utf-8"?>
<p:tagLst xmlns:a="http://schemas.openxmlformats.org/drawingml/2006/main" xmlns:r="http://schemas.openxmlformats.org/officeDocument/2006/relationships" xmlns:p="http://schemas.openxmlformats.org/presentationml/2006/main">
  <p:tag name="VEVOX.ACCESSIBILITY.DECORATIVE" val="1"/>
  <p:tag name="VEVOX.QRDOT" val="(3,25)"/>
</p:tagLst>
</file>

<file path=ppt/tags/tag728.xml><?xml version="1.0" encoding="utf-8"?>
<p:tagLst xmlns:a="http://schemas.openxmlformats.org/drawingml/2006/main" xmlns:r="http://schemas.openxmlformats.org/officeDocument/2006/relationships" xmlns:p="http://schemas.openxmlformats.org/presentationml/2006/main">
  <p:tag name="VEVOX.ACCESSIBILITY.DECORATIVE" val="1"/>
  <p:tag name="VEVOX.QRDOT" val="(4,25)"/>
</p:tagLst>
</file>

<file path=ppt/tags/tag729.xml><?xml version="1.0" encoding="utf-8"?>
<p:tagLst xmlns:a="http://schemas.openxmlformats.org/drawingml/2006/main" xmlns:r="http://schemas.openxmlformats.org/officeDocument/2006/relationships" xmlns:p="http://schemas.openxmlformats.org/presentationml/2006/main">
  <p:tag name="VEVOX.ACCESSIBILITY.DECORATIVE" val="1"/>
  <p:tag name="VEVOX.QRDOT" val="(5,25)"/>
</p:tagLst>
</file>

<file path=ppt/tags/tag730.xml><?xml version="1.0" encoding="utf-8"?>
<p:tagLst xmlns:a="http://schemas.openxmlformats.org/drawingml/2006/main" xmlns:r="http://schemas.openxmlformats.org/officeDocument/2006/relationships" xmlns:p="http://schemas.openxmlformats.org/presentationml/2006/main">
  <p:tag name="VEVOX.ACCESSIBILITY.DECORATIVE" val="1"/>
  <p:tag name="VEVOX.QRDOT" val="(6,25)"/>
</p:tagLst>
</file>

<file path=ppt/tags/tag731.xml><?xml version="1.0" encoding="utf-8"?>
<p:tagLst xmlns:a="http://schemas.openxmlformats.org/drawingml/2006/main" xmlns:r="http://schemas.openxmlformats.org/officeDocument/2006/relationships" xmlns:p="http://schemas.openxmlformats.org/presentationml/2006/main">
  <p:tag name="VEVOX.ACCESSIBILITY.DECORATIVE" val="1"/>
  <p:tag name="VEVOX.QRDOT" val="(7,25)"/>
</p:tagLst>
</file>

<file path=ppt/tags/tag732.xml><?xml version="1.0" encoding="utf-8"?>
<p:tagLst xmlns:a="http://schemas.openxmlformats.org/drawingml/2006/main" xmlns:r="http://schemas.openxmlformats.org/officeDocument/2006/relationships" xmlns:p="http://schemas.openxmlformats.org/presentationml/2006/main">
  <p:tag name="VEVOX.ACCESSIBILITY.DECORATIVE" val="1"/>
  <p:tag name="VEVOX.QRDOT" val="(8,25)"/>
</p:tagLst>
</file>

<file path=ppt/tags/tag733.xml><?xml version="1.0" encoding="utf-8"?>
<p:tagLst xmlns:a="http://schemas.openxmlformats.org/drawingml/2006/main" xmlns:r="http://schemas.openxmlformats.org/officeDocument/2006/relationships" xmlns:p="http://schemas.openxmlformats.org/presentationml/2006/main">
  <p:tag name="VEVOX.ACCESSIBILITY.DECORATIVE" val="1"/>
  <p:tag name="VEVOX.QRDOT" val="(9,25)"/>
</p:tagLst>
</file>

<file path=ppt/tags/tag734.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0,25)"/>
</p:tagLst>
</file>

<file path=ppt/tags/tag735.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1,25)"/>
</p:tagLst>
</file>

<file path=ppt/tags/tag736.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2,25)"/>
</p:tagLst>
</file>

<file path=ppt/tags/tag737.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3,25)"/>
</p:tagLst>
</file>

<file path=ppt/tags/tag738.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4,25)"/>
</p:tagLst>
</file>

<file path=ppt/tags/tag739.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5,25)"/>
</p:tagLst>
</file>

<file path=ppt/tags/tag740.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6,25)"/>
</p:tagLst>
</file>

<file path=ppt/tags/tag741.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7,25)"/>
</p:tagLst>
</file>

<file path=ppt/tags/tag742.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8,25)"/>
</p:tagLst>
</file>

<file path=ppt/tags/tag743.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9,25)"/>
</p:tagLst>
</file>

<file path=ppt/tags/tag744.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0,25)"/>
</p:tagLst>
</file>

<file path=ppt/tags/tag745.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1,25)"/>
</p:tagLst>
</file>

<file path=ppt/tags/tag746.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2,25)"/>
</p:tagLst>
</file>

<file path=ppt/tags/tag747.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3,25)"/>
</p:tagLst>
</file>

<file path=ppt/tags/tag748.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4,25)"/>
</p:tagLst>
</file>

<file path=ppt/tags/tag749.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5,25)"/>
</p:tagLst>
</file>

<file path=ppt/tags/tag750.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6,25)"/>
</p:tagLst>
</file>

<file path=ppt/tags/tag751.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7,25)"/>
</p:tagLst>
</file>

<file path=ppt/tags/tag752.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8,25)"/>
</p:tagLst>
</file>

<file path=ppt/tags/tag753.xml><?xml version="1.0" encoding="utf-8"?>
<p:tagLst xmlns:a="http://schemas.openxmlformats.org/drawingml/2006/main" xmlns:r="http://schemas.openxmlformats.org/officeDocument/2006/relationships" xmlns:p="http://schemas.openxmlformats.org/presentationml/2006/main">
  <p:tag name="VEVOX.ACCESSIBILITY.DECORATIVE" val="1"/>
  <p:tag name="VEVOX.QRDOT" val="(0,26)"/>
</p:tagLst>
</file>

<file path=ppt/tags/tag754.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26)"/>
</p:tagLst>
</file>

<file path=ppt/tags/tag755.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26)"/>
</p:tagLst>
</file>

<file path=ppt/tags/tag756.xml><?xml version="1.0" encoding="utf-8"?>
<p:tagLst xmlns:a="http://schemas.openxmlformats.org/drawingml/2006/main" xmlns:r="http://schemas.openxmlformats.org/officeDocument/2006/relationships" xmlns:p="http://schemas.openxmlformats.org/presentationml/2006/main">
  <p:tag name="VEVOX.ACCESSIBILITY.DECORATIVE" val="1"/>
  <p:tag name="VEVOX.QRDOT" val="(3,26)"/>
</p:tagLst>
</file>

<file path=ppt/tags/tag757.xml><?xml version="1.0" encoding="utf-8"?>
<p:tagLst xmlns:a="http://schemas.openxmlformats.org/drawingml/2006/main" xmlns:r="http://schemas.openxmlformats.org/officeDocument/2006/relationships" xmlns:p="http://schemas.openxmlformats.org/presentationml/2006/main">
  <p:tag name="VEVOX.ACCESSIBILITY.DECORATIVE" val="1"/>
  <p:tag name="VEVOX.QRDOT" val="(4,26)"/>
</p:tagLst>
</file>

<file path=ppt/tags/tag758.xml><?xml version="1.0" encoding="utf-8"?>
<p:tagLst xmlns:a="http://schemas.openxmlformats.org/drawingml/2006/main" xmlns:r="http://schemas.openxmlformats.org/officeDocument/2006/relationships" xmlns:p="http://schemas.openxmlformats.org/presentationml/2006/main">
  <p:tag name="VEVOX.ACCESSIBILITY.DECORATIVE" val="1"/>
  <p:tag name="VEVOX.QRDOT" val="(5,26)"/>
</p:tagLst>
</file>

<file path=ppt/tags/tag759.xml><?xml version="1.0" encoding="utf-8"?>
<p:tagLst xmlns:a="http://schemas.openxmlformats.org/drawingml/2006/main" xmlns:r="http://schemas.openxmlformats.org/officeDocument/2006/relationships" xmlns:p="http://schemas.openxmlformats.org/presentationml/2006/main">
  <p:tag name="VEVOX.ACCESSIBILITY.DECORATIVE" val="1"/>
  <p:tag name="VEVOX.QRDOT" val="(6,26)"/>
</p:tagLst>
</file>

<file path=ppt/tags/tag760.xml><?xml version="1.0" encoding="utf-8"?>
<p:tagLst xmlns:a="http://schemas.openxmlformats.org/drawingml/2006/main" xmlns:r="http://schemas.openxmlformats.org/officeDocument/2006/relationships" xmlns:p="http://schemas.openxmlformats.org/presentationml/2006/main">
  <p:tag name="VEVOX.ACCESSIBILITY.DECORATIVE" val="1"/>
  <p:tag name="VEVOX.QRDOT" val="(7,26)"/>
</p:tagLst>
</file>

<file path=ppt/tags/tag761.xml><?xml version="1.0" encoding="utf-8"?>
<p:tagLst xmlns:a="http://schemas.openxmlformats.org/drawingml/2006/main" xmlns:r="http://schemas.openxmlformats.org/officeDocument/2006/relationships" xmlns:p="http://schemas.openxmlformats.org/presentationml/2006/main">
  <p:tag name="VEVOX.ACCESSIBILITY.DECORATIVE" val="1"/>
  <p:tag name="VEVOX.QRDOT" val="(8,26)"/>
</p:tagLst>
</file>

<file path=ppt/tags/tag762.xml><?xml version="1.0" encoding="utf-8"?>
<p:tagLst xmlns:a="http://schemas.openxmlformats.org/drawingml/2006/main" xmlns:r="http://schemas.openxmlformats.org/officeDocument/2006/relationships" xmlns:p="http://schemas.openxmlformats.org/presentationml/2006/main">
  <p:tag name="VEVOX.ACCESSIBILITY.DECORATIVE" val="1"/>
  <p:tag name="VEVOX.QRDOT" val="(9,26)"/>
</p:tagLst>
</file>

<file path=ppt/tags/tag763.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0,26)"/>
</p:tagLst>
</file>

<file path=ppt/tags/tag764.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1,26)"/>
</p:tagLst>
</file>

<file path=ppt/tags/tag765.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2,26)"/>
</p:tagLst>
</file>

<file path=ppt/tags/tag766.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3,26)"/>
</p:tagLst>
</file>

<file path=ppt/tags/tag767.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4,26)"/>
</p:tagLst>
</file>

<file path=ppt/tags/tag768.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5,26)"/>
</p:tagLst>
</file>

<file path=ppt/tags/tag769.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6,26)"/>
</p:tagLst>
</file>

<file path=ppt/tags/tag770.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7,26)"/>
</p:tagLst>
</file>

<file path=ppt/tags/tag771.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8,26)"/>
</p:tagLst>
</file>

<file path=ppt/tags/tag772.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9,26)"/>
</p:tagLst>
</file>

<file path=ppt/tags/tag773.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0,26)"/>
</p:tagLst>
</file>

<file path=ppt/tags/tag774.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1,26)"/>
</p:tagLst>
</file>

<file path=ppt/tags/tag775.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2,26)"/>
</p:tagLst>
</file>

<file path=ppt/tags/tag776.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3,26)"/>
</p:tagLst>
</file>

<file path=ppt/tags/tag777.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4,26)"/>
</p:tagLst>
</file>

<file path=ppt/tags/tag778.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5,26)"/>
</p:tagLst>
</file>

<file path=ppt/tags/tag779.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6,26)"/>
</p:tagLst>
</file>

<file path=ppt/tags/tag780.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7,26)"/>
</p:tagLst>
</file>

<file path=ppt/tags/tag781.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8,26)"/>
</p:tagLst>
</file>

<file path=ppt/tags/tag782.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9,26)"/>
</p:tagLst>
</file>

<file path=ppt/tags/tag783.xml><?xml version="1.0" encoding="utf-8"?>
<p:tagLst xmlns:a="http://schemas.openxmlformats.org/drawingml/2006/main" xmlns:r="http://schemas.openxmlformats.org/officeDocument/2006/relationships" xmlns:p="http://schemas.openxmlformats.org/presentationml/2006/main">
  <p:tag name="VEVOX.ACCESSIBILITY.DECORATIVE" val="1"/>
  <p:tag name="VEVOX.QRDOT" val="(0,27)"/>
</p:tagLst>
</file>

<file path=ppt/tags/tag784.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27)"/>
</p:tagLst>
</file>

<file path=ppt/tags/tag785.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27)"/>
</p:tagLst>
</file>

<file path=ppt/tags/tag786.xml><?xml version="1.0" encoding="utf-8"?>
<p:tagLst xmlns:a="http://schemas.openxmlformats.org/drawingml/2006/main" xmlns:r="http://schemas.openxmlformats.org/officeDocument/2006/relationships" xmlns:p="http://schemas.openxmlformats.org/presentationml/2006/main">
  <p:tag name="VEVOX.ACCESSIBILITY.DECORATIVE" val="1"/>
  <p:tag name="VEVOX.QRDOT" val="(3,27)"/>
</p:tagLst>
</file>

<file path=ppt/tags/tag787.xml><?xml version="1.0" encoding="utf-8"?>
<p:tagLst xmlns:a="http://schemas.openxmlformats.org/drawingml/2006/main" xmlns:r="http://schemas.openxmlformats.org/officeDocument/2006/relationships" xmlns:p="http://schemas.openxmlformats.org/presentationml/2006/main">
  <p:tag name="VEVOX.ACCESSIBILITY.DECORATIVE" val="1"/>
  <p:tag name="VEVOX.QRDOT" val="(4,27)"/>
</p:tagLst>
</file>

<file path=ppt/tags/tag788.xml><?xml version="1.0" encoding="utf-8"?>
<p:tagLst xmlns:a="http://schemas.openxmlformats.org/drawingml/2006/main" xmlns:r="http://schemas.openxmlformats.org/officeDocument/2006/relationships" xmlns:p="http://schemas.openxmlformats.org/presentationml/2006/main">
  <p:tag name="VEVOX.ACCESSIBILITY.DECORATIVE" val="1"/>
  <p:tag name="VEVOX.QRDOT" val="(5,27)"/>
</p:tagLst>
</file>

<file path=ppt/tags/tag789.xml><?xml version="1.0" encoding="utf-8"?>
<p:tagLst xmlns:a="http://schemas.openxmlformats.org/drawingml/2006/main" xmlns:r="http://schemas.openxmlformats.org/officeDocument/2006/relationships" xmlns:p="http://schemas.openxmlformats.org/presentationml/2006/main">
  <p:tag name="VEVOX.ACCESSIBILITY.DECORATIVE" val="1"/>
  <p:tag name="VEVOX.QRDOT" val="(6,27)"/>
</p:tagLst>
</file>

<file path=ppt/tags/tag790.xml><?xml version="1.0" encoding="utf-8"?>
<p:tagLst xmlns:a="http://schemas.openxmlformats.org/drawingml/2006/main" xmlns:r="http://schemas.openxmlformats.org/officeDocument/2006/relationships" xmlns:p="http://schemas.openxmlformats.org/presentationml/2006/main">
  <p:tag name="VEVOX.ACCESSIBILITY.DECORATIVE" val="1"/>
  <p:tag name="VEVOX.QRDOT" val="(7,27)"/>
</p:tagLst>
</file>

<file path=ppt/tags/tag791.xml><?xml version="1.0" encoding="utf-8"?>
<p:tagLst xmlns:a="http://schemas.openxmlformats.org/drawingml/2006/main" xmlns:r="http://schemas.openxmlformats.org/officeDocument/2006/relationships" xmlns:p="http://schemas.openxmlformats.org/presentationml/2006/main">
  <p:tag name="VEVOX.ACCESSIBILITY.DECORATIVE" val="1"/>
  <p:tag name="VEVOX.QRDOT" val="(8,27)"/>
</p:tagLst>
</file>

<file path=ppt/tags/tag792.xml><?xml version="1.0" encoding="utf-8"?>
<p:tagLst xmlns:a="http://schemas.openxmlformats.org/drawingml/2006/main" xmlns:r="http://schemas.openxmlformats.org/officeDocument/2006/relationships" xmlns:p="http://schemas.openxmlformats.org/presentationml/2006/main">
  <p:tag name="VEVOX.ACCESSIBILITY.DECORATIVE" val="1"/>
  <p:tag name="VEVOX.QRDOT" val="(9,27)"/>
</p:tagLst>
</file>

<file path=ppt/tags/tag793.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0,27)"/>
</p:tagLst>
</file>

<file path=ppt/tags/tag794.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1,27)"/>
</p:tagLst>
</file>

<file path=ppt/tags/tag795.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2,27)"/>
</p:tagLst>
</file>

<file path=ppt/tags/tag796.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3,27)"/>
</p:tagLst>
</file>

<file path=ppt/tags/tag797.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4,27)"/>
</p:tagLst>
</file>

<file path=ppt/tags/tag798.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5,27)"/>
</p:tagLst>
</file>

<file path=ppt/tags/tag799.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6,27)"/>
</p:tagLst>
</file>

<file path=ppt/tags/tag800.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7,27)"/>
</p:tagLst>
</file>

<file path=ppt/tags/tag801.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8,27)"/>
</p:tagLst>
</file>

<file path=ppt/tags/tag802.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9,27)"/>
</p:tagLst>
</file>

<file path=ppt/tags/tag803.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0,27)"/>
</p:tagLst>
</file>

<file path=ppt/tags/tag804.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1,27)"/>
</p:tagLst>
</file>

<file path=ppt/tags/tag805.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2,27)"/>
</p:tagLst>
</file>

<file path=ppt/tags/tag806.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3,27)"/>
</p:tagLst>
</file>

<file path=ppt/tags/tag807.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4,27)"/>
</p:tagLst>
</file>

<file path=ppt/tags/tag808.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5,27)"/>
</p:tagLst>
</file>

<file path=ppt/tags/tag809.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6,27)"/>
</p:tagLst>
</file>

<file path=ppt/tags/tag810.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7,27)"/>
</p:tagLst>
</file>

<file path=ppt/tags/tag811.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8,27)"/>
</p:tagLst>
</file>

<file path=ppt/tags/tag812.xml><?xml version="1.0" encoding="utf-8"?>
<p:tagLst xmlns:a="http://schemas.openxmlformats.org/drawingml/2006/main" xmlns:r="http://schemas.openxmlformats.org/officeDocument/2006/relationships" xmlns:p="http://schemas.openxmlformats.org/presentationml/2006/main">
  <p:tag name="VEVOX.ACCESSIBILITY.DECORATIVE" val="1"/>
  <p:tag name="VEVOX.QRDOT" val="(0,28)"/>
</p:tagLst>
</file>

<file path=ppt/tags/tag813.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28)"/>
</p:tagLst>
</file>

<file path=ppt/tags/tag814.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28)"/>
</p:tagLst>
</file>

<file path=ppt/tags/tag815.xml><?xml version="1.0" encoding="utf-8"?>
<p:tagLst xmlns:a="http://schemas.openxmlformats.org/drawingml/2006/main" xmlns:r="http://schemas.openxmlformats.org/officeDocument/2006/relationships" xmlns:p="http://schemas.openxmlformats.org/presentationml/2006/main">
  <p:tag name="VEVOX.ACCESSIBILITY.DECORATIVE" val="1"/>
  <p:tag name="VEVOX.QRDOT" val="(3,28)"/>
</p:tagLst>
</file>

<file path=ppt/tags/tag816.xml><?xml version="1.0" encoding="utf-8"?>
<p:tagLst xmlns:a="http://schemas.openxmlformats.org/drawingml/2006/main" xmlns:r="http://schemas.openxmlformats.org/officeDocument/2006/relationships" xmlns:p="http://schemas.openxmlformats.org/presentationml/2006/main">
  <p:tag name="VEVOX.ACCESSIBILITY.DECORATIVE" val="1"/>
  <p:tag name="VEVOX.QRDOT" val="(4,28)"/>
</p:tagLst>
</file>

<file path=ppt/tags/tag817.xml><?xml version="1.0" encoding="utf-8"?>
<p:tagLst xmlns:a="http://schemas.openxmlformats.org/drawingml/2006/main" xmlns:r="http://schemas.openxmlformats.org/officeDocument/2006/relationships" xmlns:p="http://schemas.openxmlformats.org/presentationml/2006/main">
  <p:tag name="VEVOX.ACCESSIBILITY.DECORATIVE" val="1"/>
  <p:tag name="VEVOX.QRDOT" val="(5,28)"/>
</p:tagLst>
</file>

<file path=ppt/tags/tag818.xml><?xml version="1.0" encoding="utf-8"?>
<p:tagLst xmlns:a="http://schemas.openxmlformats.org/drawingml/2006/main" xmlns:r="http://schemas.openxmlformats.org/officeDocument/2006/relationships" xmlns:p="http://schemas.openxmlformats.org/presentationml/2006/main">
  <p:tag name="VEVOX.ACCESSIBILITY.DECORATIVE" val="1"/>
  <p:tag name="VEVOX.QRDOT" val="(6,28)"/>
</p:tagLst>
</file>

<file path=ppt/tags/tag819.xml><?xml version="1.0" encoding="utf-8"?>
<p:tagLst xmlns:a="http://schemas.openxmlformats.org/drawingml/2006/main" xmlns:r="http://schemas.openxmlformats.org/officeDocument/2006/relationships" xmlns:p="http://schemas.openxmlformats.org/presentationml/2006/main">
  <p:tag name="VEVOX.ACCESSIBILITY.DECORATIVE" val="1"/>
  <p:tag name="VEVOX.QRDOT" val="(7,28)"/>
</p:tagLst>
</file>

<file path=ppt/tags/tag820.xml><?xml version="1.0" encoding="utf-8"?>
<p:tagLst xmlns:a="http://schemas.openxmlformats.org/drawingml/2006/main" xmlns:r="http://schemas.openxmlformats.org/officeDocument/2006/relationships" xmlns:p="http://schemas.openxmlformats.org/presentationml/2006/main">
  <p:tag name="VEVOX.ACCESSIBILITY.DECORATIVE" val="1"/>
  <p:tag name="VEVOX.QRDOT" val="(8,28)"/>
</p:tagLst>
</file>

<file path=ppt/tags/tag821.xml><?xml version="1.0" encoding="utf-8"?>
<p:tagLst xmlns:a="http://schemas.openxmlformats.org/drawingml/2006/main" xmlns:r="http://schemas.openxmlformats.org/officeDocument/2006/relationships" xmlns:p="http://schemas.openxmlformats.org/presentationml/2006/main">
  <p:tag name="VEVOX.ACCESSIBILITY.DECORATIVE" val="1"/>
  <p:tag name="VEVOX.QRDOT" val="(9,28)"/>
</p:tagLst>
</file>

<file path=ppt/tags/tag822.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0,28)"/>
</p:tagLst>
</file>

<file path=ppt/tags/tag823.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1,28)"/>
</p:tagLst>
</file>

<file path=ppt/tags/tag824.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2,28)"/>
</p:tagLst>
</file>

<file path=ppt/tags/tag825.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3,28)"/>
</p:tagLst>
</file>

<file path=ppt/tags/tag826.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4,28)"/>
</p:tagLst>
</file>

<file path=ppt/tags/tag827.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5,28)"/>
</p:tagLst>
</file>

<file path=ppt/tags/tag828.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6,28)"/>
</p:tagLst>
</file>

<file path=ppt/tags/tag829.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7,28)"/>
</p:tagLst>
</file>

<file path=ppt/tags/tag830.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8,28)"/>
</p:tagLst>
</file>

<file path=ppt/tags/tag831.xml><?xml version="1.0" encoding="utf-8"?>
<p:tagLst xmlns:a="http://schemas.openxmlformats.org/drawingml/2006/main" xmlns:r="http://schemas.openxmlformats.org/officeDocument/2006/relationships" xmlns:p="http://schemas.openxmlformats.org/presentationml/2006/main">
  <p:tag name="VEVOX.ACCESSIBILITY.DECORATIVE" val="1"/>
  <p:tag name="VEVOX.QRDOT" val="(19,28)"/>
</p:tagLst>
</file>

<file path=ppt/tags/tag832.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0,28)"/>
</p:tagLst>
</file>

<file path=ppt/tags/tag833.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1,28)"/>
</p:tagLst>
</file>

<file path=ppt/tags/tag834.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2,28)"/>
</p:tagLst>
</file>

<file path=ppt/tags/tag835.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3,28)"/>
</p:tagLst>
</file>

<file path=ppt/tags/tag836.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4,28)"/>
</p:tagLst>
</file>

<file path=ppt/tags/tag837.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5,28)"/>
</p:tagLst>
</file>

<file path=ppt/tags/tag838.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6,28)"/>
</p:tagLst>
</file>

<file path=ppt/tags/tag839.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7,28)"/>
</p:tagLst>
</file>

<file path=ppt/tags/tag840.xml><?xml version="1.0" encoding="utf-8"?>
<p:tagLst xmlns:a="http://schemas.openxmlformats.org/drawingml/2006/main" xmlns:r="http://schemas.openxmlformats.org/officeDocument/2006/relationships" xmlns:p="http://schemas.openxmlformats.org/presentationml/2006/main">
  <p:tag name="VEVOX.ACCESSIBILITY.DECORATIVE" val="1"/>
  <p:tag name="VEVOX.QRDOT" val="(28,28)"/>
</p:tagLst>
</file>

<file path=ppt/tags/tag841.xml><?xml version="1.0" encoding="utf-8"?>
<p:tagLst xmlns:a="http://schemas.openxmlformats.org/drawingml/2006/main" xmlns:r="http://schemas.openxmlformats.org/officeDocument/2006/relationships" xmlns:p="http://schemas.openxmlformats.org/presentationml/2006/main">
  <p:tag name="VEVOX.ACCENTCATCHERS" val="[&quot;6&quot;,&quot;4&quot;,&quot;5&quot;,&quot;7&quot;,&quot;8&quot;,&quot;9&quot;]"/>
  <p:tag name="VEVOX.HASRESULTS" val="true"/>
  <p:tag name="VEVOX.ORIGIN.QUESTION.ID" val="5483947"/>
  <p:tag name="VEVOX.ORIGIN.SESSION.ID" val="857730"/>
  <p:tag name="VEVOX.POLL" val="{&quot;id&quot;:&quot;5483947&quot;,&quot;questionSettings&quot;:{},&quot;alias&quot;:&quot;&quot;,&quot;wordCloudQuestion&quot;:true,&quot;resultFormat&quot;:&quot;WORD_CLOUD2&quot;,&quot;text&quot;:&quot;&lt;p&gt;What does sustainability mean to you?&lt;/p&gt;&quot;,&quot;@type&quot;:&quot;OpenTextQuestion&quot;,&quot;correctAnswers&quot;:[],&quot;image&quot;:null}"/>
  <p:tag name="VEVOX.QUESTIONSLIDEID" val="287#1635377456/436344308"/>
  <p:tag name="VEVOX.SLIDEFORMAT.VERSION" val="1.019"/>
</p:tagLst>
</file>

<file path=ppt/tags/tag842.xml><?xml version="1.0" encoding="utf-8"?>
<p:tagLst xmlns:a="http://schemas.openxmlformats.org/drawingml/2006/main" xmlns:r="http://schemas.openxmlformats.org/officeDocument/2006/relationships" xmlns:p="http://schemas.openxmlformats.org/presentationml/2006/main">
  <p:tag name="VEVOX.QUESTION" val="What does sustainability mean to you?"/>
</p:tagLst>
</file>

<file path=ppt/tags/tag843.xml><?xml version="1.0" encoding="utf-8"?>
<p:tagLst xmlns:a="http://schemas.openxmlformats.org/drawingml/2006/main" xmlns:r="http://schemas.openxmlformats.org/officeDocument/2006/relationships" xmlns:p="http://schemas.openxmlformats.org/presentationml/2006/main">
  <p:tag name="VEVOX.CONTENT.PLACEHOLDER" val="2"/>
</p:tagLst>
</file>

<file path=ppt/tags/tag844.xml><?xml version="1.0" encoding="utf-8"?>
<p:tagLst xmlns:a="http://schemas.openxmlformats.org/drawingml/2006/main" xmlns:r="http://schemas.openxmlformats.org/officeDocument/2006/relationships" xmlns:p="http://schemas.openxmlformats.org/presentationml/2006/main">
  <p:tag name="VEVOX.ACCENTCOPY" val="2"/>
</p:tagLst>
</file>

<file path=ppt/tags/tag845.xml><?xml version="1.0" encoding="utf-8"?>
<p:tagLst xmlns:a="http://schemas.openxmlformats.org/drawingml/2006/main" xmlns:r="http://schemas.openxmlformats.org/officeDocument/2006/relationships" xmlns:p="http://schemas.openxmlformats.org/presentationml/2006/main">
  <p:tag name="VEVOX.ACCENTCOPY" val="3"/>
</p:tagLst>
</file>

<file path=ppt/tags/tag846.xml><?xml version="1.0" encoding="utf-8"?>
<p:tagLst xmlns:a="http://schemas.openxmlformats.org/drawingml/2006/main" xmlns:r="http://schemas.openxmlformats.org/officeDocument/2006/relationships" xmlns:p="http://schemas.openxmlformats.org/presentationml/2006/main">
  <p:tag name="VEVOX.ACCENTCOPY" val="1"/>
</p:tagLst>
</file>

<file path=ppt/tags/tag847.xml><?xml version="1.0" encoding="utf-8"?>
<p:tagLst xmlns:a="http://schemas.openxmlformats.org/drawingml/2006/main" xmlns:r="http://schemas.openxmlformats.org/officeDocument/2006/relationships" xmlns:p="http://schemas.openxmlformats.org/presentationml/2006/main">
  <p:tag name="VEVOX.ACCENTCOPY" val="4"/>
</p:tagLst>
</file>

<file path=ppt/tags/tag848.xml><?xml version="1.0" encoding="utf-8"?>
<p:tagLst xmlns:a="http://schemas.openxmlformats.org/drawingml/2006/main" xmlns:r="http://schemas.openxmlformats.org/officeDocument/2006/relationships" xmlns:p="http://schemas.openxmlformats.org/presentationml/2006/main">
  <p:tag name="VEVOX.ACCENTCOPY" val="5"/>
</p:tagLst>
</file>

<file path=ppt/tags/tag849.xml><?xml version="1.0" encoding="utf-8"?>
<p:tagLst xmlns:a="http://schemas.openxmlformats.org/drawingml/2006/main" xmlns:r="http://schemas.openxmlformats.org/officeDocument/2006/relationships" xmlns:p="http://schemas.openxmlformats.org/presentationml/2006/main">
  <p:tag name="VEVOX.ACCENTCOPY" val="6"/>
</p:tagLst>
</file>

<file path=ppt/tags/tag850.xml><?xml version="1.0" encoding="utf-8"?>
<p:tagLst xmlns:a="http://schemas.openxmlformats.org/drawingml/2006/main" xmlns:r="http://schemas.openxmlformats.org/officeDocument/2006/relationships" xmlns:p="http://schemas.openxmlformats.org/presentationml/2006/main">
  <p:tag name="VEVOX.PARTICIPANTS" val="{&quot;left&quot;:5,&quot;top&quot;:5,&quot;width&quot;:160,&quot;height&quot;:30}"/>
</p:tagLst>
</file>

<file path=ppt/tags/tag851.xml><?xml version="1.0" encoding="utf-8"?>
<p:tagLst xmlns:a="http://schemas.openxmlformats.org/drawingml/2006/main" xmlns:r="http://schemas.openxmlformats.org/officeDocument/2006/relationships" xmlns:p="http://schemas.openxmlformats.org/presentationml/2006/main">
  <p:tag name="VEVOX.ACCESSIBILITY.DECORATIVE" val="1"/>
  <p:tag name="VEVOX.POLLSTATUSTEXT" val="{&quot;left&quot;:1275,&quot;top&quot;:5,&quot;width&quot;:160,&quot;height&quot;:30}"/>
</p:tagLst>
</file>

<file path=ppt/tags/tag852.xml><?xml version="1.0" encoding="utf-8"?>
<p:tagLst xmlns:a="http://schemas.openxmlformats.org/drawingml/2006/main" xmlns:r="http://schemas.openxmlformats.org/officeDocument/2006/relationships" xmlns:p="http://schemas.openxmlformats.org/presentationml/2006/main">
  <p:tag name="VEVOX.ACCESSIBILITY.DECORATIVE" val="1"/>
  <p:tag name="VEVOX.PARTICIPANTSDOODLE.SHOULDERS" val="{&quot;left&quot;:13,&quot;top&quot;:20,&quot;width&quot;:14,&quot;height&quot;:10}"/>
</p:tagLst>
</file>

<file path=ppt/tags/tag853.xml><?xml version="1.0" encoding="utf-8"?>
<p:tagLst xmlns:a="http://schemas.openxmlformats.org/drawingml/2006/main" xmlns:r="http://schemas.openxmlformats.org/officeDocument/2006/relationships" xmlns:p="http://schemas.openxmlformats.org/presentationml/2006/main">
  <p:tag name="VEVOX.ACCESSIBILITY.DECORATIVE" val="1"/>
  <p:tag name="VEVOX.PARTICIPANTSDOODLE.HEAD" val="{&quot;left&quot;:15,&quot;top&quot;:10,&quot;width&quot;:10,&quot;height&quot;:10}"/>
</p:tagLst>
</file>

<file path=ppt/tags/tag854.xml><?xml version="1.0" encoding="utf-8"?>
<p:tagLst xmlns:a="http://schemas.openxmlformats.org/drawingml/2006/main" xmlns:r="http://schemas.openxmlformats.org/officeDocument/2006/relationships" xmlns:p="http://schemas.openxmlformats.org/presentationml/2006/main">
  <p:tag name="VEVOX.ACCESSIBILITY.DECORATIVE" val="1"/>
  <p:tag name="VEVOX.COUNTDOWNTIMER.DISPLAY" val="{&quot;left&quot;:1373,&quot;top&quot;:743,&quot;width&quot;:60,&quot;height&quot;:60}"/>
</p:tagLst>
</file>

<file path=ppt/tags/tag855.xml><?xml version="1.0" encoding="utf-8"?>
<p:tagLst xmlns:a="http://schemas.openxmlformats.org/drawingml/2006/main" xmlns:r="http://schemas.openxmlformats.org/officeDocument/2006/relationships" xmlns:p="http://schemas.openxmlformats.org/presentationml/2006/main">
  <p:tag name="VEVOX.JOIN.URL" val="{&quot;left&quot;:405,&quot;top&quot;:7,&quot;width&quot;:190,&quot;height&quot;:30}"/>
</p:tagLst>
</file>

<file path=ppt/tags/tag856.xml><?xml version="1.0" encoding="utf-8"?>
<p:tagLst xmlns:a="http://schemas.openxmlformats.org/drawingml/2006/main" xmlns:r="http://schemas.openxmlformats.org/officeDocument/2006/relationships" xmlns:p="http://schemas.openxmlformats.org/presentationml/2006/main">
  <p:tag name="VEVOX.ACCESSCODE.DISPLAY" val="{&quot;left&quot;:750,&quot;top&quot;:8,&quot;width&quot;:190,&quot;height&quot;:30}"/>
</p:tagLst>
</file>

<file path=ppt/tags/tag857.xml><?xml version="1.0" encoding="utf-8"?>
<p:tagLst xmlns:a="http://schemas.openxmlformats.org/drawingml/2006/main" xmlns:r="http://schemas.openxmlformats.org/officeDocument/2006/relationships" xmlns:p="http://schemas.openxmlformats.org/presentationml/2006/main">
  <p:tag name="VEVOX.ACCESSIBILITY.DECORATIVE" val="1"/>
  <p:tag name="VEVOX.NEWWC.CONTENT" val="X"/>
</p:tagLst>
</file>

<file path=ppt/tags/tag858.xml><?xml version="1.0" encoding="utf-8"?>
<p:tagLst xmlns:a="http://schemas.openxmlformats.org/drawingml/2006/main" xmlns:r="http://schemas.openxmlformats.org/officeDocument/2006/relationships" xmlns:p="http://schemas.openxmlformats.org/presentationml/2006/main">
  <p:tag name="VEVOX.ACCENTCATCHERS" val="[&quot;6&quot;,&quot;4&quot;,&quot;5&quot;,&quot;7&quot;,&quot;8&quot;,&quot;9&quot;]"/>
  <p:tag name="VEVOX.HASRESULTS" val="true"/>
  <p:tag name="VEVOX.QUESTIONSLIDEID" val="287#1635377456/436344308"/>
  <p:tag name="VEVOX.RESULT" val="{&quot;id&quot;:&quot;5483947&quot;,&quot;questionSettings&quot;:{},&quot;alias&quot;:&quot;&quot;,&quot;wordCloudQuestion&quot;:true,&quot;resultFormat&quot;:&quot;WORD_CLOUD2&quot;,&quot;text&quot;:&quot;&lt;p&gt;What does sustainability mean to you?&lt;/p&gt;&quot;,&quot;@type&quot;:&quot;OpenTextQuestion&quot;,&quot;correctAnswers&quot;:[],&quot;image&quot;:null}"/>
  <p:tag name="VEVOX.SLIDEFORMAT.VERSION" val="1.019"/>
</p:tagLst>
</file>

<file path=ppt/tags/tag859.xml><?xml version="1.0" encoding="utf-8"?>
<p:tagLst xmlns:a="http://schemas.openxmlformats.org/drawingml/2006/main" xmlns:r="http://schemas.openxmlformats.org/officeDocument/2006/relationships" xmlns:p="http://schemas.openxmlformats.org/presentationml/2006/main">
  <p:tag name="VEVOX.QUESTION" val="What does sustainability mean to you?"/>
</p:tagLst>
</file>

<file path=ppt/tags/tag860.xml><?xml version="1.0" encoding="utf-8"?>
<p:tagLst xmlns:a="http://schemas.openxmlformats.org/drawingml/2006/main" xmlns:r="http://schemas.openxmlformats.org/officeDocument/2006/relationships" xmlns:p="http://schemas.openxmlformats.org/presentationml/2006/main">
  <p:tag name="VEVOX.CONTENT.PLACEHOLDER" val="2"/>
</p:tagLst>
</file>

<file path=ppt/tags/tag861.xml><?xml version="1.0" encoding="utf-8"?>
<p:tagLst xmlns:a="http://schemas.openxmlformats.org/drawingml/2006/main" xmlns:r="http://schemas.openxmlformats.org/officeDocument/2006/relationships" xmlns:p="http://schemas.openxmlformats.org/presentationml/2006/main">
  <p:tag name="VEVOX.ACCENTCOPY" val="2"/>
</p:tagLst>
</file>

<file path=ppt/tags/tag862.xml><?xml version="1.0" encoding="utf-8"?>
<p:tagLst xmlns:a="http://schemas.openxmlformats.org/drawingml/2006/main" xmlns:r="http://schemas.openxmlformats.org/officeDocument/2006/relationships" xmlns:p="http://schemas.openxmlformats.org/presentationml/2006/main">
  <p:tag name="VEVOX.ACCENTCOPY" val="3"/>
</p:tagLst>
</file>

<file path=ppt/tags/tag863.xml><?xml version="1.0" encoding="utf-8"?>
<p:tagLst xmlns:a="http://schemas.openxmlformats.org/drawingml/2006/main" xmlns:r="http://schemas.openxmlformats.org/officeDocument/2006/relationships" xmlns:p="http://schemas.openxmlformats.org/presentationml/2006/main">
  <p:tag name="VEVOX.ACCENTCOPY" val="1"/>
</p:tagLst>
</file>

<file path=ppt/tags/tag864.xml><?xml version="1.0" encoding="utf-8"?>
<p:tagLst xmlns:a="http://schemas.openxmlformats.org/drawingml/2006/main" xmlns:r="http://schemas.openxmlformats.org/officeDocument/2006/relationships" xmlns:p="http://schemas.openxmlformats.org/presentationml/2006/main">
  <p:tag name="VEVOX.ACCENTCOPY" val="4"/>
</p:tagLst>
</file>

<file path=ppt/tags/tag865.xml><?xml version="1.0" encoding="utf-8"?>
<p:tagLst xmlns:a="http://schemas.openxmlformats.org/drawingml/2006/main" xmlns:r="http://schemas.openxmlformats.org/officeDocument/2006/relationships" xmlns:p="http://schemas.openxmlformats.org/presentationml/2006/main">
  <p:tag name="VEVOX.ACCENTCOPY" val="5"/>
</p:tagLst>
</file>

<file path=ppt/tags/tag866.xml><?xml version="1.0" encoding="utf-8"?>
<p:tagLst xmlns:a="http://schemas.openxmlformats.org/drawingml/2006/main" xmlns:r="http://schemas.openxmlformats.org/officeDocument/2006/relationships" xmlns:p="http://schemas.openxmlformats.org/presentationml/2006/main">
  <p:tag name="VEVOX.ACCENTCOPY" val="6"/>
</p:tagLst>
</file>

<file path=ppt/tags/tag867.xml><?xml version="1.0" encoding="utf-8"?>
<p:tagLst xmlns:a="http://schemas.openxmlformats.org/drawingml/2006/main" xmlns:r="http://schemas.openxmlformats.org/officeDocument/2006/relationships" xmlns:p="http://schemas.openxmlformats.org/presentationml/2006/main">
  <p:tag name="VEVOX.PARTICIPANTS" val="{&quot;left&quot;:5,&quot;top&quot;:5,&quot;width&quot;:160,&quot;height&quot;:30}"/>
</p:tagLst>
</file>

<file path=ppt/tags/tag868.xml><?xml version="1.0" encoding="utf-8"?>
<p:tagLst xmlns:a="http://schemas.openxmlformats.org/drawingml/2006/main" xmlns:r="http://schemas.openxmlformats.org/officeDocument/2006/relationships" xmlns:p="http://schemas.openxmlformats.org/presentationml/2006/main">
  <p:tag name="VEVOX.ACCESSIBILITY.DECORATIVE" val="1"/>
  <p:tag name="VEVOX.POLLSTATUSTEXT" val="{&quot;left&quot;:795,&quot;top&quot;:5,&quot;width&quot;:160,&quot;height&quot;:30}"/>
</p:tagLst>
</file>

<file path=ppt/tags/tag869.xml><?xml version="1.0" encoding="utf-8"?>
<p:tagLst xmlns:a="http://schemas.openxmlformats.org/drawingml/2006/main" xmlns:r="http://schemas.openxmlformats.org/officeDocument/2006/relationships" xmlns:p="http://schemas.openxmlformats.org/presentationml/2006/main">
  <p:tag name="VEVOX.ACCESSIBILITY.DECORATIVE" val="1"/>
  <p:tag name="VEVOX.PARTICIPANTSDOODLE.SHOULDERS" val="{&quot;left&quot;:13,&quot;top&quot;:20,&quot;width&quot;:14,&quot;height&quot;:10}"/>
</p:tagLst>
</file>

<file path=ppt/tags/tag870.xml><?xml version="1.0" encoding="utf-8"?>
<p:tagLst xmlns:a="http://schemas.openxmlformats.org/drawingml/2006/main" xmlns:r="http://schemas.openxmlformats.org/officeDocument/2006/relationships" xmlns:p="http://schemas.openxmlformats.org/presentationml/2006/main">
  <p:tag name="VEVOX.ACCESSIBILITY.DECORATIVE" val="1"/>
  <p:tag name="VEVOX.PARTICIPANTSDOODLE.HEAD" val="{&quot;left&quot;:15,&quot;top&quot;:10,&quot;width&quot;:10,&quot;height&quot;:10}"/>
</p:tagLst>
</file>

<file path=ppt/tags/tag871.xml><?xml version="1.0" encoding="utf-8"?>
<p:tagLst xmlns:a="http://schemas.openxmlformats.org/drawingml/2006/main" xmlns:r="http://schemas.openxmlformats.org/officeDocument/2006/relationships" xmlns:p="http://schemas.openxmlformats.org/presentationml/2006/main">
  <p:tag name="VEVOX.JOIN.URL" val="{&quot;left&quot;:270,&quot;top&quot;:7,&quot;width&quot;:190,&quot;height&quot;:30}"/>
</p:tagLst>
</file>

<file path=ppt/tags/tag872.xml><?xml version="1.0" encoding="utf-8"?>
<p:tagLst xmlns:a="http://schemas.openxmlformats.org/drawingml/2006/main" xmlns:r="http://schemas.openxmlformats.org/officeDocument/2006/relationships" xmlns:p="http://schemas.openxmlformats.org/presentationml/2006/main">
  <p:tag name="VEVOX.ACCESSCODE.DISPLAY" val="{&quot;left&quot;:500,&quot;top&quot;:8,&quot;width&quot;:190,&quot;height&quot;:30}"/>
</p:tagLst>
</file>

<file path=ppt/tags/tag873.xml><?xml version="1.0" encoding="utf-8"?>
<p:tagLst xmlns:a="http://schemas.openxmlformats.org/drawingml/2006/main" xmlns:r="http://schemas.openxmlformats.org/officeDocument/2006/relationships" xmlns:p="http://schemas.openxmlformats.org/presentationml/2006/main">
  <p:tag name="VEVOX.ACCESSIBILITY.DECORATIVE" val="1"/>
  <p:tag name="VEVOX.NEWWC.CONTENT" val="X"/>
</p:tagLst>
</file>

<file path=ppt/tags/tag874.xml><?xml version="1.0" encoding="utf-8"?>
<p:tagLst xmlns:a="http://schemas.openxmlformats.org/drawingml/2006/main" xmlns:r="http://schemas.openxmlformats.org/officeDocument/2006/relationships" xmlns:p="http://schemas.openxmlformats.org/presentationml/2006/main">
  <p:tag name="VEVOX.ACCESSIBILITY.DECORATIVE" val="1"/>
  <p:tag name="VEVOX.RESULT.PLACEHOLDER" val="0"/>
</p:tagLst>
</file>

<file path=ppt/tags/tag875.xml><?xml version="1.0" encoding="utf-8"?>
<p:tagLst xmlns:a="http://schemas.openxmlformats.org/drawingml/2006/main" xmlns:r="http://schemas.openxmlformats.org/officeDocument/2006/relationships" xmlns:p="http://schemas.openxmlformats.org/presentationml/2006/main">
  <p:tag name="VEVOX.NEWWC.WORD" val="X"/>
</p:tagLst>
</file>

<file path=ppt/tags/tag876.xml><?xml version="1.0" encoding="utf-8"?>
<p:tagLst xmlns:a="http://schemas.openxmlformats.org/drawingml/2006/main" xmlns:r="http://schemas.openxmlformats.org/officeDocument/2006/relationships" xmlns:p="http://schemas.openxmlformats.org/presentationml/2006/main">
  <p:tag name="VEVOX.NEWWC.WORD" val="X"/>
</p:tagLst>
</file>

<file path=ppt/tags/tag877.xml><?xml version="1.0" encoding="utf-8"?>
<p:tagLst xmlns:a="http://schemas.openxmlformats.org/drawingml/2006/main" xmlns:r="http://schemas.openxmlformats.org/officeDocument/2006/relationships" xmlns:p="http://schemas.openxmlformats.org/presentationml/2006/main">
  <p:tag name="VEVOX.NEWWC.WORD" val="X"/>
</p:tagLst>
</file>

<file path=ppt/tags/tag878.xml><?xml version="1.0" encoding="utf-8"?>
<p:tagLst xmlns:a="http://schemas.openxmlformats.org/drawingml/2006/main" xmlns:r="http://schemas.openxmlformats.org/officeDocument/2006/relationships" xmlns:p="http://schemas.openxmlformats.org/presentationml/2006/main">
  <p:tag name="VEVOX.NEWWC.WORD" val="X"/>
</p:tagLst>
</file>

<file path=ppt/tags/tag879.xml><?xml version="1.0" encoding="utf-8"?>
<p:tagLst xmlns:a="http://schemas.openxmlformats.org/drawingml/2006/main" xmlns:r="http://schemas.openxmlformats.org/officeDocument/2006/relationships" xmlns:p="http://schemas.openxmlformats.org/presentationml/2006/main">
  <p:tag name="VEVOX.NEWWC.WORD" val="X"/>
</p:tagLst>
</file>

<file path=ppt/tags/tag880.xml><?xml version="1.0" encoding="utf-8"?>
<p:tagLst xmlns:a="http://schemas.openxmlformats.org/drawingml/2006/main" xmlns:r="http://schemas.openxmlformats.org/officeDocument/2006/relationships" xmlns:p="http://schemas.openxmlformats.org/presentationml/2006/main">
  <p:tag name="VEVOX.NEWWC.WORD" val="X"/>
</p:tagLst>
</file>

<file path=ppt/tags/tag881.xml><?xml version="1.0" encoding="utf-8"?>
<p:tagLst xmlns:a="http://schemas.openxmlformats.org/drawingml/2006/main" xmlns:r="http://schemas.openxmlformats.org/officeDocument/2006/relationships" xmlns:p="http://schemas.openxmlformats.org/presentationml/2006/main">
  <p:tag name="VEVOX.NEWWC.WORD" val="X"/>
</p:tagLst>
</file>

<file path=ppt/tags/tag882.xml><?xml version="1.0" encoding="utf-8"?>
<p:tagLst xmlns:a="http://schemas.openxmlformats.org/drawingml/2006/main" xmlns:r="http://schemas.openxmlformats.org/officeDocument/2006/relationships" xmlns:p="http://schemas.openxmlformats.org/presentationml/2006/main">
  <p:tag name="VEVOX.NEWWC.WORD" val="X"/>
</p:tagLst>
</file>

<file path=ppt/tags/tag883.xml><?xml version="1.0" encoding="utf-8"?>
<p:tagLst xmlns:a="http://schemas.openxmlformats.org/drawingml/2006/main" xmlns:r="http://schemas.openxmlformats.org/officeDocument/2006/relationships" xmlns:p="http://schemas.openxmlformats.org/presentationml/2006/main">
  <p:tag name="VEVOX.NEWWC.WORD" val="X"/>
</p:tagLst>
</file>

<file path=ppt/tags/tag884.xml><?xml version="1.0" encoding="utf-8"?>
<p:tagLst xmlns:a="http://schemas.openxmlformats.org/drawingml/2006/main" xmlns:r="http://schemas.openxmlformats.org/officeDocument/2006/relationships" xmlns:p="http://schemas.openxmlformats.org/presentationml/2006/main">
  <p:tag name="VEVOX.NEWWC.WORD" val="X"/>
</p:tagLst>
</file>

<file path=ppt/tags/tag885.xml><?xml version="1.0" encoding="utf-8"?>
<p:tagLst xmlns:a="http://schemas.openxmlformats.org/drawingml/2006/main" xmlns:r="http://schemas.openxmlformats.org/officeDocument/2006/relationships" xmlns:p="http://schemas.openxmlformats.org/presentationml/2006/main">
  <p:tag name="VEVOX.NEWWC.WORD" val="X"/>
</p:tagLst>
</file>

<file path=ppt/tags/tag886.xml><?xml version="1.0" encoding="utf-8"?>
<p:tagLst xmlns:a="http://schemas.openxmlformats.org/drawingml/2006/main" xmlns:r="http://schemas.openxmlformats.org/officeDocument/2006/relationships" xmlns:p="http://schemas.openxmlformats.org/presentationml/2006/main">
  <p:tag name="VEVOX.NEWWC.WORD" val="X"/>
</p:tagLst>
</file>

<file path=ppt/tags/tag887.xml><?xml version="1.0" encoding="utf-8"?>
<p:tagLst xmlns:a="http://schemas.openxmlformats.org/drawingml/2006/main" xmlns:r="http://schemas.openxmlformats.org/officeDocument/2006/relationships" xmlns:p="http://schemas.openxmlformats.org/presentationml/2006/main">
  <p:tag name="VEVOX.NEWWC.WORD" val="X"/>
</p:tagLst>
</file>

<file path=ppt/tags/tag888.xml><?xml version="1.0" encoding="utf-8"?>
<p:tagLst xmlns:a="http://schemas.openxmlformats.org/drawingml/2006/main" xmlns:r="http://schemas.openxmlformats.org/officeDocument/2006/relationships" xmlns:p="http://schemas.openxmlformats.org/presentationml/2006/main">
  <p:tag name="VEVOX.NEWWC.WORD" val="X"/>
</p:tagLst>
</file>

<file path=ppt/tags/tag889.xml><?xml version="1.0" encoding="utf-8"?>
<p:tagLst xmlns:a="http://schemas.openxmlformats.org/drawingml/2006/main" xmlns:r="http://schemas.openxmlformats.org/officeDocument/2006/relationships" xmlns:p="http://schemas.openxmlformats.org/presentationml/2006/main">
  <p:tag name="VEVOX.NEWWC.WORD" val="X"/>
</p:tagLst>
</file>

<file path=ppt/tags/tag890.xml><?xml version="1.0" encoding="utf-8"?>
<p:tagLst xmlns:a="http://schemas.openxmlformats.org/drawingml/2006/main" xmlns:r="http://schemas.openxmlformats.org/officeDocument/2006/relationships" xmlns:p="http://schemas.openxmlformats.org/presentationml/2006/main">
  <p:tag name="VEVOX.ACCENTCATCHERS" val="[&quot;6&quot;,&quot;4&quot;,&quot;5&quot;,&quot;7&quot;,&quot;8&quot;,&quot;9&quot;]"/>
  <p:tag name="VEVOX.HASRESULTS" val="true"/>
  <p:tag name="VEVOX.ORIGIN.QUESTION.ID" val="5483958"/>
  <p:tag name="VEVOX.ORIGIN.SESSION.ID" val="857730"/>
  <p:tag name="VEVOX.POLL" val="{&quot;id&quot;:&quot;5483958&quot;,&quot;questionSettings&quot;:{},&quot;alias&quot;:&quot;&quot;,&quot;wordCloudQuestion&quot;:true,&quot;resultFormat&quot;:&quot;WORD_CLOUD2&quot;,&quot;text&quot;:&quot;&lt;p&gt;What do you do to be sustainable?&lt;/p&gt;&quot;,&quot;@type&quot;:&quot;OpenTextQuestion&quot;,&quot;correctAnswers&quot;:[],&quot;image&quot;:null}"/>
  <p:tag name="VEVOX.QUESTIONSLIDEID" val="289#2418774996/813364549"/>
  <p:tag name="VEVOX.SLIDEFORMAT.VERSION" val="1.019"/>
</p:tagLst>
</file>

<file path=ppt/tags/tag891.xml><?xml version="1.0" encoding="utf-8"?>
<p:tagLst xmlns:a="http://schemas.openxmlformats.org/drawingml/2006/main" xmlns:r="http://schemas.openxmlformats.org/officeDocument/2006/relationships" xmlns:p="http://schemas.openxmlformats.org/presentationml/2006/main">
  <p:tag name="VEVOX.QUESTION" val="What do you do to be sustainable?"/>
</p:tagLst>
</file>

<file path=ppt/tags/tag892.xml><?xml version="1.0" encoding="utf-8"?>
<p:tagLst xmlns:a="http://schemas.openxmlformats.org/drawingml/2006/main" xmlns:r="http://schemas.openxmlformats.org/officeDocument/2006/relationships" xmlns:p="http://schemas.openxmlformats.org/presentationml/2006/main">
  <p:tag name="VEVOX.CONTENT.PLACEHOLDER" val="2"/>
</p:tagLst>
</file>

<file path=ppt/tags/tag893.xml><?xml version="1.0" encoding="utf-8"?>
<p:tagLst xmlns:a="http://schemas.openxmlformats.org/drawingml/2006/main" xmlns:r="http://schemas.openxmlformats.org/officeDocument/2006/relationships" xmlns:p="http://schemas.openxmlformats.org/presentationml/2006/main">
  <p:tag name="VEVOX.ACCENTCOPY" val="2"/>
</p:tagLst>
</file>

<file path=ppt/tags/tag894.xml><?xml version="1.0" encoding="utf-8"?>
<p:tagLst xmlns:a="http://schemas.openxmlformats.org/drawingml/2006/main" xmlns:r="http://schemas.openxmlformats.org/officeDocument/2006/relationships" xmlns:p="http://schemas.openxmlformats.org/presentationml/2006/main">
  <p:tag name="VEVOX.ACCENTCOPY" val="3"/>
</p:tagLst>
</file>

<file path=ppt/tags/tag895.xml><?xml version="1.0" encoding="utf-8"?>
<p:tagLst xmlns:a="http://schemas.openxmlformats.org/drawingml/2006/main" xmlns:r="http://schemas.openxmlformats.org/officeDocument/2006/relationships" xmlns:p="http://schemas.openxmlformats.org/presentationml/2006/main">
  <p:tag name="VEVOX.ACCENTCOPY" val="1"/>
</p:tagLst>
</file>

<file path=ppt/tags/tag896.xml><?xml version="1.0" encoding="utf-8"?>
<p:tagLst xmlns:a="http://schemas.openxmlformats.org/drawingml/2006/main" xmlns:r="http://schemas.openxmlformats.org/officeDocument/2006/relationships" xmlns:p="http://schemas.openxmlformats.org/presentationml/2006/main">
  <p:tag name="VEVOX.ACCENTCOPY" val="4"/>
</p:tagLst>
</file>

<file path=ppt/tags/tag897.xml><?xml version="1.0" encoding="utf-8"?>
<p:tagLst xmlns:a="http://schemas.openxmlformats.org/drawingml/2006/main" xmlns:r="http://schemas.openxmlformats.org/officeDocument/2006/relationships" xmlns:p="http://schemas.openxmlformats.org/presentationml/2006/main">
  <p:tag name="VEVOX.ACCENTCOPY" val="5"/>
</p:tagLst>
</file>

<file path=ppt/tags/tag898.xml><?xml version="1.0" encoding="utf-8"?>
<p:tagLst xmlns:a="http://schemas.openxmlformats.org/drawingml/2006/main" xmlns:r="http://schemas.openxmlformats.org/officeDocument/2006/relationships" xmlns:p="http://schemas.openxmlformats.org/presentationml/2006/main">
  <p:tag name="VEVOX.ACCENTCOPY" val="6"/>
</p:tagLst>
</file>

<file path=ppt/tags/tag899.xml><?xml version="1.0" encoding="utf-8"?>
<p:tagLst xmlns:a="http://schemas.openxmlformats.org/drawingml/2006/main" xmlns:r="http://schemas.openxmlformats.org/officeDocument/2006/relationships" xmlns:p="http://schemas.openxmlformats.org/presentationml/2006/main">
  <p:tag name="VEVOX.PARTICIPANTS" val="{&quot;left&quot;:5,&quot;top&quot;:5,&quot;width&quot;:160,&quot;height&quot;:30}"/>
</p:tagLst>
</file>

<file path=ppt/tags/tag900.xml><?xml version="1.0" encoding="utf-8"?>
<p:tagLst xmlns:a="http://schemas.openxmlformats.org/drawingml/2006/main" xmlns:r="http://schemas.openxmlformats.org/officeDocument/2006/relationships" xmlns:p="http://schemas.openxmlformats.org/presentationml/2006/main">
  <p:tag name="VEVOX.ACCESSIBILITY.DECORATIVE" val="1"/>
  <p:tag name="VEVOX.POLLSTATUSTEXT" val="{&quot;left&quot;:1275,&quot;top&quot;:5,&quot;width&quot;:160,&quot;height&quot;:30}"/>
</p:tagLst>
</file>

<file path=ppt/tags/tag901.xml><?xml version="1.0" encoding="utf-8"?>
<p:tagLst xmlns:a="http://schemas.openxmlformats.org/drawingml/2006/main" xmlns:r="http://schemas.openxmlformats.org/officeDocument/2006/relationships" xmlns:p="http://schemas.openxmlformats.org/presentationml/2006/main">
  <p:tag name="VEVOX.ACCESSIBILITY.DECORATIVE" val="1"/>
  <p:tag name="VEVOX.PARTICIPANTSDOODLE.SHOULDERS" val="{&quot;left&quot;:13,&quot;top&quot;:20,&quot;width&quot;:14,&quot;height&quot;:10}"/>
</p:tagLst>
</file>

<file path=ppt/tags/tag902.xml><?xml version="1.0" encoding="utf-8"?>
<p:tagLst xmlns:a="http://schemas.openxmlformats.org/drawingml/2006/main" xmlns:r="http://schemas.openxmlformats.org/officeDocument/2006/relationships" xmlns:p="http://schemas.openxmlformats.org/presentationml/2006/main">
  <p:tag name="VEVOX.ACCESSIBILITY.DECORATIVE" val="1"/>
  <p:tag name="VEVOX.PARTICIPANTSDOODLE.HEAD" val="{&quot;left&quot;:15,&quot;top&quot;:10,&quot;width&quot;:10,&quot;height&quot;:10}"/>
</p:tagLst>
</file>

<file path=ppt/tags/tag903.xml><?xml version="1.0" encoding="utf-8"?>
<p:tagLst xmlns:a="http://schemas.openxmlformats.org/drawingml/2006/main" xmlns:r="http://schemas.openxmlformats.org/officeDocument/2006/relationships" xmlns:p="http://schemas.openxmlformats.org/presentationml/2006/main">
  <p:tag name="VEVOX.ACCESSIBILITY.DECORATIVE" val="1"/>
  <p:tag name="VEVOX.COUNTDOWNTIMER.DISPLAY" val="{&quot;left&quot;:1373,&quot;top&quot;:743,&quot;width&quot;:60,&quot;height&quot;:60}"/>
</p:tagLst>
</file>

<file path=ppt/tags/tag904.xml><?xml version="1.0" encoding="utf-8"?>
<p:tagLst xmlns:a="http://schemas.openxmlformats.org/drawingml/2006/main" xmlns:r="http://schemas.openxmlformats.org/officeDocument/2006/relationships" xmlns:p="http://schemas.openxmlformats.org/presentationml/2006/main">
  <p:tag name="VEVOX.JOIN.URL" val="{&quot;left&quot;:405,&quot;top&quot;:7,&quot;width&quot;:190,&quot;height&quot;:30}"/>
</p:tagLst>
</file>

<file path=ppt/tags/tag905.xml><?xml version="1.0" encoding="utf-8"?>
<p:tagLst xmlns:a="http://schemas.openxmlformats.org/drawingml/2006/main" xmlns:r="http://schemas.openxmlformats.org/officeDocument/2006/relationships" xmlns:p="http://schemas.openxmlformats.org/presentationml/2006/main">
  <p:tag name="VEVOX.ACCESSCODE.DISPLAY" val="{&quot;left&quot;:750,&quot;top&quot;:8,&quot;width&quot;:190,&quot;height&quot;:30}"/>
</p:tagLst>
</file>

<file path=ppt/tags/tag906.xml><?xml version="1.0" encoding="utf-8"?>
<p:tagLst xmlns:a="http://schemas.openxmlformats.org/drawingml/2006/main" xmlns:r="http://schemas.openxmlformats.org/officeDocument/2006/relationships" xmlns:p="http://schemas.openxmlformats.org/presentationml/2006/main">
  <p:tag name="VEVOX.ACCESSIBILITY.DECORATIVE" val="1"/>
  <p:tag name="VEVOX.NEWWC.CONTENT" val="X"/>
</p:tagLst>
</file>

<file path=ppt/tags/tag907.xml><?xml version="1.0" encoding="utf-8"?>
<p:tagLst xmlns:a="http://schemas.openxmlformats.org/drawingml/2006/main" xmlns:r="http://schemas.openxmlformats.org/officeDocument/2006/relationships" xmlns:p="http://schemas.openxmlformats.org/presentationml/2006/main">
  <p:tag name="VEVOX.ACCENTCATCHERS" val="[&quot;6&quot;,&quot;4&quot;,&quot;5&quot;,&quot;7&quot;,&quot;8&quot;,&quot;9&quot;]"/>
  <p:tag name="VEVOX.HASRESULTS" val="true"/>
  <p:tag name="VEVOX.QUESTIONSLIDEID" val="289#2418774996/813364549"/>
  <p:tag name="VEVOX.RESULT" val="{&quot;id&quot;:&quot;5483958&quot;,&quot;questionSettings&quot;:{},&quot;alias&quot;:&quot;&quot;,&quot;wordCloudQuestion&quot;:true,&quot;resultFormat&quot;:&quot;WORD_CLOUD2&quot;,&quot;text&quot;:&quot;&lt;p&gt;What do you do to be sustainable?&lt;/p&gt;&quot;,&quot;@type&quot;:&quot;OpenTextQuestion&quot;,&quot;correctAnswers&quot;:[],&quot;image&quot;:null}"/>
  <p:tag name="VEVOX.SLIDEFORMAT.VERSION" val="1.019"/>
</p:tagLst>
</file>

<file path=ppt/tags/tag908.xml><?xml version="1.0" encoding="utf-8"?>
<p:tagLst xmlns:a="http://schemas.openxmlformats.org/drawingml/2006/main" xmlns:r="http://schemas.openxmlformats.org/officeDocument/2006/relationships" xmlns:p="http://schemas.openxmlformats.org/presentationml/2006/main">
  <p:tag name="VEVOX.QUESTION" val="What do you do to be sustainable?"/>
</p:tagLst>
</file>

<file path=ppt/tags/tag909.xml><?xml version="1.0" encoding="utf-8"?>
<p:tagLst xmlns:a="http://schemas.openxmlformats.org/drawingml/2006/main" xmlns:r="http://schemas.openxmlformats.org/officeDocument/2006/relationships" xmlns:p="http://schemas.openxmlformats.org/presentationml/2006/main">
  <p:tag name="VEVOX.CONTENT.PLACEHOLDER" val="2"/>
</p:tagLst>
</file>

<file path=ppt/tags/tag910.xml><?xml version="1.0" encoding="utf-8"?>
<p:tagLst xmlns:a="http://schemas.openxmlformats.org/drawingml/2006/main" xmlns:r="http://schemas.openxmlformats.org/officeDocument/2006/relationships" xmlns:p="http://schemas.openxmlformats.org/presentationml/2006/main">
  <p:tag name="VEVOX.ACCENTCOPY" val="2"/>
</p:tagLst>
</file>

<file path=ppt/tags/tag911.xml><?xml version="1.0" encoding="utf-8"?>
<p:tagLst xmlns:a="http://schemas.openxmlformats.org/drawingml/2006/main" xmlns:r="http://schemas.openxmlformats.org/officeDocument/2006/relationships" xmlns:p="http://schemas.openxmlformats.org/presentationml/2006/main">
  <p:tag name="VEVOX.ACCENTCOPY" val="3"/>
</p:tagLst>
</file>

<file path=ppt/tags/tag912.xml><?xml version="1.0" encoding="utf-8"?>
<p:tagLst xmlns:a="http://schemas.openxmlformats.org/drawingml/2006/main" xmlns:r="http://schemas.openxmlformats.org/officeDocument/2006/relationships" xmlns:p="http://schemas.openxmlformats.org/presentationml/2006/main">
  <p:tag name="VEVOX.ACCENTCOPY" val="1"/>
</p:tagLst>
</file>

<file path=ppt/tags/tag913.xml><?xml version="1.0" encoding="utf-8"?>
<p:tagLst xmlns:a="http://schemas.openxmlformats.org/drawingml/2006/main" xmlns:r="http://schemas.openxmlformats.org/officeDocument/2006/relationships" xmlns:p="http://schemas.openxmlformats.org/presentationml/2006/main">
  <p:tag name="VEVOX.ACCENTCOPY" val="4"/>
</p:tagLst>
</file>

<file path=ppt/tags/tag914.xml><?xml version="1.0" encoding="utf-8"?>
<p:tagLst xmlns:a="http://schemas.openxmlformats.org/drawingml/2006/main" xmlns:r="http://schemas.openxmlformats.org/officeDocument/2006/relationships" xmlns:p="http://schemas.openxmlformats.org/presentationml/2006/main">
  <p:tag name="VEVOX.ACCENTCOPY" val="5"/>
</p:tagLst>
</file>

<file path=ppt/tags/tag915.xml><?xml version="1.0" encoding="utf-8"?>
<p:tagLst xmlns:a="http://schemas.openxmlformats.org/drawingml/2006/main" xmlns:r="http://schemas.openxmlformats.org/officeDocument/2006/relationships" xmlns:p="http://schemas.openxmlformats.org/presentationml/2006/main">
  <p:tag name="VEVOX.ACCENTCOPY" val="6"/>
</p:tagLst>
</file>

<file path=ppt/tags/tag916.xml><?xml version="1.0" encoding="utf-8"?>
<p:tagLst xmlns:a="http://schemas.openxmlformats.org/drawingml/2006/main" xmlns:r="http://schemas.openxmlformats.org/officeDocument/2006/relationships" xmlns:p="http://schemas.openxmlformats.org/presentationml/2006/main">
  <p:tag name="VEVOX.PARTICIPANTS" val="{&quot;left&quot;:5,&quot;top&quot;:5,&quot;width&quot;:160,&quot;height&quot;:30}"/>
</p:tagLst>
</file>

<file path=ppt/tags/tag917.xml><?xml version="1.0" encoding="utf-8"?>
<p:tagLst xmlns:a="http://schemas.openxmlformats.org/drawingml/2006/main" xmlns:r="http://schemas.openxmlformats.org/officeDocument/2006/relationships" xmlns:p="http://schemas.openxmlformats.org/presentationml/2006/main">
  <p:tag name="VEVOX.ACCESSIBILITY.DECORATIVE" val="1"/>
  <p:tag name="VEVOX.POLLSTATUSTEXT" val="{&quot;left&quot;:1275,&quot;top&quot;:5,&quot;width&quot;:160,&quot;height&quot;:30}"/>
</p:tagLst>
</file>

<file path=ppt/tags/tag918.xml><?xml version="1.0" encoding="utf-8"?>
<p:tagLst xmlns:a="http://schemas.openxmlformats.org/drawingml/2006/main" xmlns:r="http://schemas.openxmlformats.org/officeDocument/2006/relationships" xmlns:p="http://schemas.openxmlformats.org/presentationml/2006/main">
  <p:tag name="VEVOX.ACCESSIBILITY.DECORATIVE" val="1"/>
  <p:tag name="VEVOX.PARTICIPANTSDOODLE.SHOULDERS" val="{&quot;left&quot;:13,&quot;top&quot;:20,&quot;width&quot;:14,&quot;height&quot;:10}"/>
</p:tagLst>
</file>

<file path=ppt/tags/tag919.xml><?xml version="1.0" encoding="utf-8"?>
<p:tagLst xmlns:a="http://schemas.openxmlformats.org/drawingml/2006/main" xmlns:r="http://schemas.openxmlformats.org/officeDocument/2006/relationships" xmlns:p="http://schemas.openxmlformats.org/presentationml/2006/main">
  <p:tag name="VEVOX.ACCESSIBILITY.DECORATIVE" val="1"/>
  <p:tag name="VEVOX.PARTICIPANTSDOODLE.HEAD" val="{&quot;left&quot;:15,&quot;top&quot;:10,&quot;width&quot;:10,&quot;height&quot;:10}"/>
</p:tagLst>
</file>

<file path=ppt/tags/tag920.xml><?xml version="1.0" encoding="utf-8"?>
<p:tagLst xmlns:a="http://schemas.openxmlformats.org/drawingml/2006/main" xmlns:r="http://schemas.openxmlformats.org/officeDocument/2006/relationships" xmlns:p="http://schemas.openxmlformats.org/presentationml/2006/main">
  <p:tag name="VEVOX.JOIN.URL" val="{&quot;left&quot;:405,&quot;top&quot;:7,&quot;width&quot;:190,&quot;height&quot;:30}"/>
</p:tagLst>
</file>

<file path=ppt/tags/tag921.xml><?xml version="1.0" encoding="utf-8"?>
<p:tagLst xmlns:a="http://schemas.openxmlformats.org/drawingml/2006/main" xmlns:r="http://schemas.openxmlformats.org/officeDocument/2006/relationships" xmlns:p="http://schemas.openxmlformats.org/presentationml/2006/main">
  <p:tag name="VEVOX.ACCESSCODE.DISPLAY" val="{&quot;left&quot;:750,&quot;top&quot;:8,&quot;width&quot;:190,&quot;height&quot;:30}"/>
</p:tagLst>
</file>

<file path=ppt/tags/tag922.xml><?xml version="1.0" encoding="utf-8"?>
<p:tagLst xmlns:a="http://schemas.openxmlformats.org/drawingml/2006/main" xmlns:r="http://schemas.openxmlformats.org/officeDocument/2006/relationships" xmlns:p="http://schemas.openxmlformats.org/presentationml/2006/main">
  <p:tag name="VEVOX.ACCESSIBILITY.DECORATIVE" val="1"/>
  <p:tag name="VEVOX.NEWWC.CONTENT" val="X"/>
</p:tagLst>
</file>

<file path=ppt/tags/tag923.xml><?xml version="1.0" encoding="utf-8"?>
<p:tagLst xmlns:a="http://schemas.openxmlformats.org/drawingml/2006/main" xmlns:r="http://schemas.openxmlformats.org/officeDocument/2006/relationships" xmlns:p="http://schemas.openxmlformats.org/presentationml/2006/main">
  <p:tag name="VEVOX.ACCESSIBILITY.DECORATIVE" val="1"/>
  <p:tag name="VEVOX.RESULT.PLACEHOLDER" val="0"/>
</p:tagLst>
</file>

<file path=ppt/tags/tag924.xml><?xml version="1.0" encoding="utf-8"?>
<p:tagLst xmlns:a="http://schemas.openxmlformats.org/drawingml/2006/main" xmlns:r="http://schemas.openxmlformats.org/officeDocument/2006/relationships" xmlns:p="http://schemas.openxmlformats.org/presentationml/2006/main">
  <p:tag name="VEVOX.NEWWC.WORD" val="X"/>
</p:tagLst>
</file>

<file path=ppt/tags/tag925.xml><?xml version="1.0" encoding="utf-8"?>
<p:tagLst xmlns:a="http://schemas.openxmlformats.org/drawingml/2006/main" xmlns:r="http://schemas.openxmlformats.org/officeDocument/2006/relationships" xmlns:p="http://schemas.openxmlformats.org/presentationml/2006/main">
  <p:tag name="VEVOX.NEWWC.WORD" val="X"/>
</p:tagLst>
</file>

<file path=ppt/tags/tag926.xml><?xml version="1.0" encoding="utf-8"?>
<p:tagLst xmlns:a="http://schemas.openxmlformats.org/drawingml/2006/main" xmlns:r="http://schemas.openxmlformats.org/officeDocument/2006/relationships" xmlns:p="http://schemas.openxmlformats.org/presentationml/2006/main">
  <p:tag name="VEVOX.NEWWC.WORD" val="X"/>
</p:tagLst>
</file>

<file path=ppt/tags/tag927.xml><?xml version="1.0" encoding="utf-8"?>
<p:tagLst xmlns:a="http://schemas.openxmlformats.org/drawingml/2006/main" xmlns:r="http://schemas.openxmlformats.org/officeDocument/2006/relationships" xmlns:p="http://schemas.openxmlformats.org/presentationml/2006/main">
  <p:tag name="VEVOX.NEWWC.WORD" val="X"/>
</p:tagLst>
</file>

<file path=ppt/tags/tag928.xml><?xml version="1.0" encoding="utf-8"?>
<p:tagLst xmlns:a="http://schemas.openxmlformats.org/drawingml/2006/main" xmlns:r="http://schemas.openxmlformats.org/officeDocument/2006/relationships" xmlns:p="http://schemas.openxmlformats.org/presentationml/2006/main">
  <p:tag name="VEVOX.NEWWC.WORD" val="X"/>
</p:tagLst>
</file>

<file path=ppt/tags/tag929.xml><?xml version="1.0" encoding="utf-8"?>
<p:tagLst xmlns:a="http://schemas.openxmlformats.org/drawingml/2006/main" xmlns:r="http://schemas.openxmlformats.org/officeDocument/2006/relationships" xmlns:p="http://schemas.openxmlformats.org/presentationml/2006/main">
  <p:tag name="VEVOX.NEWWC.WORD" val="X"/>
</p:tagLst>
</file>

<file path=ppt/tags/tag930.xml><?xml version="1.0" encoding="utf-8"?>
<p:tagLst xmlns:a="http://schemas.openxmlformats.org/drawingml/2006/main" xmlns:r="http://schemas.openxmlformats.org/officeDocument/2006/relationships" xmlns:p="http://schemas.openxmlformats.org/presentationml/2006/main">
  <p:tag name="VEVOX.NEWWC.WORD" val="X"/>
</p:tagLst>
</file>

<file path=ppt/tags/tag931.xml><?xml version="1.0" encoding="utf-8"?>
<p:tagLst xmlns:a="http://schemas.openxmlformats.org/drawingml/2006/main" xmlns:r="http://schemas.openxmlformats.org/officeDocument/2006/relationships" xmlns:p="http://schemas.openxmlformats.org/presentationml/2006/main">
  <p:tag name="VEVOX.NEWWC.WORD" val="X"/>
</p:tagLst>
</file>

<file path=ppt/tags/tag932.xml><?xml version="1.0" encoding="utf-8"?>
<p:tagLst xmlns:a="http://schemas.openxmlformats.org/drawingml/2006/main" xmlns:r="http://schemas.openxmlformats.org/officeDocument/2006/relationships" xmlns:p="http://schemas.openxmlformats.org/presentationml/2006/main">
  <p:tag name="VEVOX.NEWWC.WORD" val="X"/>
</p:tagLst>
</file>

<file path=ppt/tags/tag933.xml><?xml version="1.0" encoding="utf-8"?>
<p:tagLst xmlns:a="http://schemas.openxmlformats.org/drawingml/2006/main" xmlns:r="http://schemas.openxmlformats.org/officeDocument/2006/relationships" xmlns:p="http://schemas.openxmlformats.org/presentationml/2006/main">
  <p:tag name="VEVOX.NEWWC.WORD" val="X"/>
</p:tagLst>
</file>

<file path=ppt/tags/tag934.xml><?xml version="1.0" encoding="utf-8"?>
<p:tagLst xmlns:a="http://schemas.openxmlformats.org/drawingml/2006/main" xmlns:r="http://schemas.openxmlformats.org/officeDocument/2006/relationships" xmlns:p="http://schemas.openxmlformats.org/presentationml/2006/main">
  <p:tag name="VEVOX.NEWWC.WORD" val="X"/>
</p:tagLst>
</file>

<file path=ppt/tags/tag935.xml><?xml version="1.0" encoding="utf-8"?>
<p:tagLst xmlns:a="http://schemas.openxmlformats.org/drawingml/2006/main" xmlns:r="http://schemas.openxmlformats.org/officeDocument/2006/relationships" xmlns:p="http://schemas.openxmlformats.org/presentationml/2006/main">
  <p:tag name="VEVOX.NEWWC.WORD" val="X"/>
</p:tagLst>
</file>

<file path=ppt/tags/tag936.xml><?xml version="1.0" encoding="utf-8"?>
<p:tagLst xmlns:a="http://schemas.openxmlformats.org/drawingml/2006/main" xmlns:r="http://schemas.openxmlformats.org/officeDocument/2006/relationships" xmlns:p="http://schemas.openxmlformats.org/presentationml/2006/main">
  <p:tag name="VEVOX.NEWWC.WORD" val="X"/>
</p:tagLst>
</file>

<file path=ppt/tags/tag937.xml><?xml version="1.0" encoding="utf-8"?>
<p:tagLst xmlns:a="http://schemas.openxmlformats.org/drawingml/2006/main" xmlns:r="http://schemas.openxmlformats.org/officeDocument/2006/relationships" xmlns:p="http://schemas.openxmlformats.org/presentationml/2006/main">
  <p:tag name="VEVOX.NEWWC.WORD" val="X"/>
</p:tagLst>
</file>

<file path=ppt/tags/tag938.xml><?xml version="1.0" encoding="utf-8"?>
<p:tagLst xmlns:a="http://schemas.openxmlformats.org/drawingml/2006/main" xmlns:r="http://schemas.openxmlformats.org/officeDocument/2006/relationships" xmlns:p="http://schemas.openxmlformats.org/presentationml/2006/main">
  <p:tag name="VEVOX.NEWWC.WORD" val="X"/>
</p:tagLst>
</file>

<file path=ppt/tags/tag939.xml><?xml version="1.0" encoding="utf-8"?>
<p:tagLst xmlns:a="http://schemas.openxmlformats.org/drawingml/2006/main" xmlns:r="http://schemas.openxmlformats.org/officeDocument/2006/relationships" xmlns:p="http://schemas.openxmlformats.org/presentationml/2006/main">
  <p:tag name="VEVOX.ACCENTCATCHERS" val="[&quot;6&quot;,&quot;4&quot;,&quot;5&quot;,&quot;7&quot;,&quot;8&quot;,&quot;9&quot;]"/>
  <p:tag name="VEVOX.HASRESULTS" val="true"/>
  <p:tag name="VEVOX.ORIGIN.QUESTION.ID" val="5483966"/>
  <p:tag name="VEVOX.ORIGIN.SESSION.ID" val="857730"/>
  <p:tag name="VEVOX.POLL" val="{&quot;id&quot;:&quot;5483966&quot;,&quot;questionSettings&quot;:{},&quot;alias&quot;:&quot;&quot;,&quot;wordCloudQuestion&quot;:true,&quot;resultFormat&quot;:&quot;WORD_CLOUD2&quot;,&quot;text&quot;:&quot;&lt;p&gt;What impact do you think tourism and hospitality have?&lt;/p&gt;&quot;,&quot;@type&quot;:&quot;OpenTextQuestion&quot;,&quot;correctAnswers&quot;:[],&quot;image&quot;:null}"/>
  <p:tag name="VEVOX.QUESTIONSLIDEID" val="293#1382023698/177451621"/>
  <p:tag name="VEVOX.SLIDEFORMAT.VERSION" val="1.019"/>
</p:tagLst>
</file>

<file path=ppt/tags/tag940.xml><?xml version="1.0" encoding="utf-8"?>
<p:tagLst xmlns:a="http://schemas.openxmlformats.org/drawingml/2006/main" xmlns:r="http://schemas.openxmlformats.org/officeDocument/2006/relationships" xmlns:p="http://schemas.openxmlformats.org/presentationml/2006/main">
  <p:tag name="VEVOX.QUESTION" val="What impact do you think tourism and hospitality have?"/>
</p:tagLst>
</file>

<file path=ppt/tags/tag941.xml><?xml version="1.0" encoding="utf-8"?>
<p:tagLst xmlns:a="http://schemas.openxmlformats.org/drawingml/2006/main" xmlns:r="http://schemas.openxmlformats.org/officeDocument/2006/relationships" xmlns:p="http://schemas.openxmlformats.org/presentationml/2006/main">
  <p:tag name="VEVOX.CONTENT.PLACEHOLDER" val="2"/>
</p:tagLst>
</file>

<file path=ppt/tags/tag942.xml><?xml version="1.0" encoding="utf-8"?>
<p:tagLst xmlns:a="http://schemas.openxmlformats.org/drawingml/2006/main" xmlns:r="http://schemas.openxmlformats.org/officeDocument/2006/relationships" xmlns:p="http://schemas.openxmlformats.org/presentationml/2006/main">
  <p:tag name="VEVOX.ACCENTCOPY" val="2"/>
</p:tagLst>
</file>

<file path=ppt/tags/tag943.xml><?xml version="1.0" encoding="utf-8"?>
<p:tagLst xmlns:a="http://schemas.openxmlformats.org/drawingml/2006/main" xmlns:r="http://schemas.openxmlformats.org/officeDocument/2006/relationships" xmlns:p="http://schemas.openxmlformats.org/presentationml/2006/main">
  <p:tag name="VEVOX.ACCENTCOPY" val="3"/>
</p:tagLst>
</file>

<file path=ppt/tags/tag944.xml><?xml version="1.0" encoding="utf-8"?>
<p:tagLst xmlns:a="http://schemas.openxmlformats.org/drawingml/2006/main" xmlns:r="http://schemas.openxmlformats.org/officeDocument/2006/relationships" xmlns:p="http://schemas.openxmlformats.org/presentationml/2006/main">
  <p:tag name="VEVOX.ACCENTCOPY" val="1"/>
</p:tagLst>
</file>

<file path=ppt/tags/tag945.xml><?xml version="1.0" encoding="utf-8"?>
<p:tagLst xmlns:a="http://schemas.openxmlformats.org/drawingml/2006/main" xmlns:r="http://schemas.openxmlformats.org/officeDocument/2006/relationships" xmlns:p="http://schemas.openxmlformats.org/presentationml/2006/main">
  <p:tag name="VEVOX.ACCENTCOPY" val="4"/>
</p:tagLst>
</file>

<file path=ppt/tags/tag946.xml><?xml version="1.0" encoding="utf-8"?>
<p:tagLst xmlns:a="http://schemas.openxmlformats.org/drawingml/2006/main" xmlns:r="http://schemas.openxmlformats.org/officeDocument/2006/relationships" xmlns:p="http://schemas.openxmlformats.org/presentationml/2006/main">
  <p:tag name="VEVOX.ACCENTCOPY" val="5"/>
</p:tagLst>
</file>

<file path=ppt/tags/tag947.xml><?xml version="1.0" encoding="utf-8"?>
<p:tagLst xmlns:a="http://schemas.openxmlformats.org/drawingml/2006/main" xmlns:r="http://schemas.openxmlformats.org/officeDocument/2006/relationships" xmlns:p="http://schemas.openxmlformats.org/presentationml/2006/main">
  <p:tag name="VEVOX.ACCENTCOPY" val="6"/>
</p:tagLst>
</file>

<file path=ppt/tags/tag948.xml><?xml version="1.0" encoding="utf-8"?>
<p:tagLst xmlns:a="http://schemas.openxmlformats.org/drawingml/2006/main" xmlns:r="http://schemas.openxmlformats.org/officeDocument/2006/relationships" xmlns:p="http://schemas.openxmlformats.org/presentationml/2006/main">
  <p:tag name="VEVOX.PARTICIPANTS" val="{&quot;left&quot;:5,&quot;top&quot;:5,&quot;width&quot;:160,&quot;height&quot;:30}"/>
</p:tagLst>
</file>

<file path=ppt/tags/tag949.xml><?xml version="1.0" encoding="utf-8"?>
<p:tagLst xmlns:a="http://schemas.openxmlformats.org/drawingml/2006/main" xmlns:r="http://schemas.openxmlformats.org/officeDocument/2006/relationships" xmlns:p="http://schemas.openxmlformats.org/presentationml/2006/main">
  <p:tag name="VEVOX.ACCESSIBILITY.DECORATIVE" val="1"/>
  <p:tag name="VEVOX.POLLSTATUSTEXT" val="{&quot;left&quot;:1275,&quot;top&quot;:5,&quot;width&quot;:160,&quot;height&quot;:30}"/>
</p:tagLst>
</file>

<file path=ppt/tags/tag950.xml><?xml version="1.0" encoding="utf-8"?>
<p:tagLst xmlns:a="http://schemas.openxmlformats.org/drawingml/2006/main" xmlns:r="http://schemas.openxmlformats.org/officeDocument/2006/relationships" xmlns:p="http://schemas.openxmlformats.org/presentationml/2006/main">
  <p:tag name="VEVOX.ACCESSIBILITY.DECORATIVE" val="1"/>
  <p:tag name="VEVOX.PARTICIPANTSDOODLE.SHOULDERS" val="{&quot;left&quot;:13,&quot;top&quot;:20,&quot;width&quot;:14,&quot;height&quot;:10}"/>
</p:tagLst>
</file>

<file path=ppt/tags/tag951.xml><?xml version="1.0" encoding="utf-8"?>
<p:tagLst xmlns:a="http://schemas.openxmlformats.org/drawingml/2006/main" xmlns:r="http://schemas.openxmlformats.org/officeDocument/2006/relationships" xmlns:p="http://schemas.openxmlformats.org/presentationml/2006/main">
  <p:tag name="VEVOX.ACCESSIBILITY.DECORATIVE" val="1"/>
  <p:tag name="VEVOX.PARTICIPANTSDOODLE.HEAD" val="{&quot;left&quot;:15,&quot;top&quot;:10,&quot;width&quot;:10,&quot;height&quot;:10}"/>
</p:tagLst>
</file>

<file path=ppt/tags/tag952.xml><?xml version="1.0" encoding="utf-8"?>
<p:tagLst xmlns:a="http://schemas.openxmlformats.org/drawingml/2006/main" xmlns:r="http://schemas.openxmlformats.org/officeDocument/2006/relationships" xmlns:p="http://schemas.openxmlformats.org/presentationml/2006/main">
  <p:tag name="VEVOX.ACCESSIBILITY.DECORATIVE" val="1"/>
  <p:tag name="VEVOX.COUNTDOWNTIMER.DISPLAY" val="{&quot;left&quot;:1373,&quot;top&quot;:743,&quot;width&quot;:60,&quot;height&quot;:60}"/>
</p:tagLst>
</file>

<file path=ppt/tags/tag953.xml><?xml version="1.0" encoding="utf-8"?>
<p:tagLst xmlns:a="http://schemas.openxmlformats.org/drawingml/2006/main" xmlns:r="http://schemas.openxmlformats.org/officeDocument/2006/relationships" xmlns:p="http://schemas.openxmlformats.org/presentationml/2006/main">
  <p:tag name="VEVOX.JOIN.URL" val="{&quot;left&quot;:405,&quot;top&quot;:7,&quot;width&quot;:190,&quot;height&quot;:30}"/>
</p:tagLst>
</file>

<file path=ppt/tags/tag954.xml><?xml version="1.0" encoding="utf-8"?>
<p:tagLst xmlns:a="http://schemas.openxmlformats.org/drawingml/2006/main" xmlns:r="http://schemas.openxmlformats.org/officeDocument/2006/relationships" xmlns:p="http://schemas.openxmlformats.org/presentationml/2006/main">
  <p:tag name="VEVOX.ACCESSCODE.DISPLAY" val="{&quot;left&quot;:750,&quot;top&quot;:8,&quot;width&quot;:190,&quot;height&quot;:30}"/>
</p:tagLst>
</file>

<file path=ppt/tags/tag955.xml><?xml version="1.0" encoding="utf-8"?>
<p:tagLst xmlns:a="http://schemas.openxmlformats.org/drawingml/2006/main" xmlns:r="http://schemas.openxmlformats.org/officeDocument/2006/relationships" xmlns:p="http://schemas.openxmlformats.org/presentationml/2006/main">
  <p:tag name="VEVOX.ACCESSIBILITY.DECORATIVE" val="1"/>
  <p:tag name="VEVOX.NEWWC.CONTENT" val="X"/>
</p:tagLst>
</file>

<file path=ppt/tags/tag956.xml><?xml version="1.0" encoding="utf-8"?>
<p:tagLst xmlns:a="http://schemas.openxmlformats.org/drawingml/2006/main" xmlns:r="http://schemas.openxmlformats.org/officeDocument/2006/relationships" xmlns:p="http://schemas.openxmlformats.org/presentationml/2006/main">
  <p:tag name="VEVOX.ACCENTCATCHERS" val="[&quot;6&quot;,&quot;4&quot;,&quot;5&quot;,&quot;7&quot;,&quot;8&quot;,&quot;9&quot;]"/>
  <p:tag name="VEVOX.HASRESULTS" val="true"/>
  <p:tag name="VEVOX.QUESTIONSLIDEID" val="293#1382023698/177451621"/>
  <p:tag name="VEVOX.RESULT" val="{&quot;id&quot;:&quot;5483966&quot;,&quot;questionSettings&quot;:{},&quot;alias&quot;:&quot;&quot;,&quot;wordCloudQuestion&quot;:true,&quot;resultFormat&quot;:&quot;WORD_CLOUD2&quot;,&quot;text&quot;:&quot;&lt;p&gt;What impact do you think tourism and hospitality have?&lt;/p&gt;&quot;,&quot;@type&quot;:&quot;OpenTextQuestion&quot;,&quot;correctAnswers&quot;:[],&quot;image&quot;:null}"/>
  <p:tag name="VEVOX.SLIDEFORMAT.VERSION" val="1.019"/>
</p:tagLst>
</file>

<file path=ppt/tags/tag957.xml><?xml version="1.0" encoding="utf-8"?>
<p:tagLst xmlns:a="http://schemas.openxmlformats.org/drawingml/2006/main" xmlns:r="http://schemas.openxmlformats.org/officeDocument/2006/relationships" xmlns:p="http://schemas.openxmlformats.org/presentationml/2006/main">
  <p:tag name="VEVOX.QUESTION" val="What impact do you think tourism and hospitality have?"/>
</p:tagLst>
</file>

<file path=ppt/tags/tag958.xml><?xml version="1.0" encoding="utf-8"?>
<p:tagLst xmlns:a="http://schemas.openxmlformats.org/drawingml/2006/main" xmlns:r="http://schemas.openxmlformats.org/officeDocument/2006/relationships" xmlns:p="http://schemas.openxmlformats.org/presentationml/2006/main">
  <p:tag name="VEVOX.CONTENT.PLACEHOLDER" val="2"/>
</p:tagLst>
</file>

<file path=ppt/tags/tag959.xml><?xml version="1.0" encoding="utf-8"?>
<p:tagLst xmlns:a="http://schemas.openxmlformats.org/drawingml/2006/main" xmlns:r="http://schemas.openxmlformats.org/officeDocument/2006/relationships" xmlns:p="http://schemas.openxmlformats.org/presentationml/2006/main">
  <p:tag name="VEVOX.ACCENTCOPY" val="2"/>
</p:tagLst>
</file>

<file path=ppt/tags/tag960.xml><?xml version="1.0" encoding="utf-8"?>
<p:tagLst xmlns:a="http://schemas.openxmlformats.org/drawingml/2006/main" xmlns:r="http://schemas.openxmlformats.org/officeDocument/2006/relationships" xmlns:p="http://schemas.openxmlformats.org/presentationml/2006/main">
  <p:tag name="VEVOX.ACCENTCOPY" val="3"/>
</p:tagLst>
</file>

<file path=ppt/tags/tag961.xml><?xml version="1.0" encoding="utf-8"?>
<p:tagLst xmlns:a="http://schemas.openxmlformats.org/drawingml/2006/main" xmlns:r="http://schemas.openxmlformats.org/officeDocument/2006/relationships" xmlns:p="http://schemas.openxmlformats.org/presentationml/2006/main">
  <p:tag name="VEVOX.ACCENTCOPY" val="1"/>
</p:tagLst>
</file>

<file path=ppt/tags/tag962.xml><?xml version="1.0" encoding="utf-8"?>
<p:tagLst xmlns:a="http://schemas.openxmlformats.org/drawingml/2006/main" xmlns:r="http://schemas.openxmlformats.org/officeDocument/2006/relationships" xmlns:p="http://schemas.openxmlformats.org/presentationml/2006/main">
  <p:tag name="VEVOX.ACCENTCOPY" val="4"/>
</p:tagLst>
</file>

<file path=ppt/tags/tag963.xml><?xml version="1.0" encoding="utf-8"?>
<p:tagLst xmlns:a="http://schemas.openxmlformats.org/drawingml/2006/main" xmlns:r="http://schemas.openxmlformats.org/officeDocument/2006/relationships" xmlns:p="http://schemas.openxmlformats.org/presentationml/2006/main">
  <p:tag name="VEVOX.ACCENTCOPY" val="5"/>
</p:tagLst>
</file>

<file path=ppt/tags/tag964.xml><?xml version="1.0" encoding="utf-8"?>
<p:tagLst xmlns:a="http://schemas.openxmlformats.org/drawingml/2006/main" xmlns:r="http://schemas.openxmlformats.org/officeDocument/2006/relationships" xmlns:p="http://schemas.openxmlformats.org/presentationml/2006/main">
  <p:tag name="VEVOX.ACCENTCOPY" val="6"/>
</p:tagLst>
</file>

<file path=ppt/tags/tag965.xml><?xml version="1.0" encoding="utf-8"?>
<p:tagLst xmlns:a="http://schemas.openxmlformats.org/drawingml/2006/main" xmlns:r="http://schemas.openxmlformats.org/officeDocument/2006/relationships" xmlns:p="http://schemas.openxmlformats.org/presentationml/2006/main">
  <p:tag name="VEVOX.PARTICIPANTS" val="{&quot;left&quot;:5,&quot;top&quot;:5,&quot;width&quot;:160,&quot;height&quot;:30}"/>
</p:tagLst>
</file>

<file path=ppt/tags/tag966.xml><?xml version="1.0" encoding="utf-8"?>
<p:tagLst xmlns:a="http://schemas.openxmlformats.org/drawingml/2006/main" xmlns:r="http://schemas.openxmlformats.org/officeDocument/2006/relationships" xmlns:p="http://schemas.openxmlformats.org/presentationml/2006/main">
  <p:tag name="VEVOX.ACCESSIBILITY.DECORATIVE" val="1"/>
  <p:tag name="VEVOX.POLLSTATUSTEXT" val="{&quot;left&quot;:1275,&quot;top&quot;:5,&quot;width&quot;:160,&quot;height&quot;:30}"/>
</p:tagLst>
</file>

<file path=ppt/tags/tag967.xml><?xml version="1.0" encoding="utf-8"?>
<p:tagLst xmlns:a="http://schemas.openxmlformats.org/drawingml/2006/main" xmlns:r="http://schemas.openxmlformats.org/officeDocument/2006/relationships" xmlns:p="http://schemas.openxmlformats.org/presentationml/2006/main">
  <p:tag name="VEVOX.ACCESSIBILITY.DECORATIVE" val="1"/>
  <p:tag name="VEVOX.PARTICIPANTSDOODLE.SHOULDERS" val="{&quot;left&quot;:13,&quot;top&quot;:20,&quot;width&quot;:14,&quot;height&quot;:10}"/>
</p:tagLst>
</file>

<file path=ppt/tags/tag968.xml><?xml version="1.0" encoding="utf-8"?>
<p:tagLst xmlns:a="http://schemas.openxmlformats.org/drawingml/2006/main" xmlns:r="http://schemas.openxmlformats.org/officeDocument/2006/relationships" xmlns:p="http://schemas.openxmlformats.org/presentationml/2006/main">
  <p:tag name="VEVOX.ACCESSIBILITY.DECORATIVE" val="1"/>
  <p:tag name="VEVOX.PARTICIPANTSDOODLE.HEAD" val="{&quot;left&quot;:15,&quot;top&quot;:10,&quot;width&quot;:10,&quot;height&quot;:10}"/>
</p:tagLst>
</file>

<file path=ppt/tags/tag969.xml><?xml version="1.0" encoding="utf-8"?>
<p:tagLst xmlns:a="http://schemas.openxmlformats.org/drawingml/2006/main" xmlns:r="http://schemas.openxmlformats.org/officeDocument/2006/relationships" xmlns:p="http://schemas.openxmlformats.org/presentationml/2006/main">
  <p:tag name="VEVOX.JOIN.URL" val="{&quot;left&quot;:405,&quot;top&quot;:7,&quot;width&quot;:190,&quot;height&quot;:30}"/>
</p:tagLst>
</file>

<file path=ppt/tags/tag970.xml><?xml version="1.0" encoding="utf-8"?>
<p:tagLst xmlns:a="http://schemas.openxmlformats.org/drawingml/2006/main" xmlns:r="http://schemas.openxmlformats.org/officeDocument/2006/relationships" xmlns:p="http://schemas.openxmlformats.org/presentationml/2006/main">
  <p:tag name="VEVOX.ACCESSCODE.DISPLAY" val="{&quot;left&quot;:750,&quot;top&quot;:8,&quot;width&quot;:190,&quot;height&quot;:30}"/>
</p:tagLst>
</file>

<file path=ppt/tags/tag971.xml><?xml version="1.0" encoding="utf-8"?>
<p:tagLst xmlns:a="http://schemas.openxmlformats.org/drawingml/2006/main" xmlns:r="http://schemas.openxmlformats.org/officeDocument/2006/relationships" xmlns:p="http://schemas.openxmlformats.org/presentationml/2006/main">
  <p:tag name="VEVOX.ACCESSIBILITY.DECORATIVE" val="1"/>
  <p:tag name="VEVOX.NEWWC.CONTENT" val="X"/>
</p:tagLst>
</file>

<file path=ppt/tags/tag972.xml><?xml version="1.0" encoding="utf-8"?>
<p:tagLst xmlns:a="http://schemas.openxmlformats.org/drawingml/2006/main" xmlns:r="http://schemas.openxmlformats.org/officeDocument/2006/relationships" xmlns:p="http://schemas.openxmlformats.org/presentationml/2006/main">
  <p:tag name="VEVOX.ACCESSIBILITY.DECORATIVE" val="1"/>
  <p:tag name="VEVOX.RESULT.PLACEHOLDER" val="0"/>
</p:tagLst>
</file>

<file path=ppt/tags/tag973.xml><?xml version="1.0" encoding="utf-8"?>
<p:tagLst xmlns:a="http://schemas.openxmlformats.org/drawingml/2006/main" xmlns:r="http://schemas.openxmlformats.org/officeDocument/2006/relationships" xmlns:p="http://schemas.openxmlformats.org/presentationml/2006/main">
  <p:tag name="VEVOX.NEWWC.WORD" val="X"/>
</p:tagLst>
</file>

<file path=ppt/tags/tag974.xml><?xml version="1.0" encoding="utf-8"?>
<p:tagLst xmlns:a="http://schemas.openxmlformats.org/drawingml/2006/main" xmlns:r="http://schemas.openxmlformats.org/officeDocument/2006/relationships" xmlns:p="http://schemas.openxmlformats.org/presentationml/2006/main">
  <p:tag name="VEVOX.NEWWC.WORD" val="X"/>
</p:tagLst>
</file>

<file path=ppt/tags/tag975.xml><?xml version="1.0" encoding="utf-8"?>
<p:tagLst xmlns:a="http://schemas.openxmlformats.org/drawingml/2006/main" xmlns:r="http://schemas.openxmlformats.org/officeDocument/2006/relationships" xmlns:p="http://schemas.openxmlformats.org/presentationml/2006/main">
  <p:tag name="VEVOX.NEWWC.WORD" val="X"/>
</p:tagLst>
</file>

<file path=ppt/tags/tag976.xml><?xml version="1.0" encoding="utf-8"?>
<p:tagLst xmlns:a="http://schemas.openxmlformats.org/drawingml/2006/main" xmlns:r="http://schemas.openxmlformats.org/officeDocument/2006/relationships" xmlns:p="http://schemas.openxmlformats.org/presentationml/2006/main">
  <p:tag name="VEVOX.NEWWC.WORD" val="X"/>
</p:tagLst>
</file>

<file path=ppt/tags/tag977.xml><?xml version="1.0" encoding="utf-8"?>
<p:tagLst xmlns:a="http://schemas.openxmlformats.org/drawingml/2006/main" xmlns:r="http://schemas.openxmlformats.org/officeDocument/2006/relationships" xmlns:p="http://schemas.openxmlformats.org/presentationml/2006/main">
  <p:tag name="VEVOX.NEWWC.WORD" val="X"/>
</p:tagLst>
</file>

<file path=ppt/tags/tag978.xml><?xml version="1.0" encoding="utf-8"?>
<p:tagLst xmlns:a="http://schemas.openxmlformats.org/drawingml/2006/main" xmlns:r="http://schemas.openxmlformats.org/officeDocument/2006/relationships" xmlns:p="http://schemas.openxmlformats.org/presentationml/2006/main">
  <p:tag name="VEVOX.NEWWC.WORD" val="X"/>
</p:tagLst>
</file>

<file path=ppt/tags/tag979.xml><?xml version="1.0" encoding="utf-8"?>
<p:tagLst xmlns:a="http://schemas.openxmlformats.org/drawingml/2006/main" xmlns:r="http://schemas.openxmlformats.org/officeDocument/2006/relationships" xmlns:p="http://schemas.openxmlformats.org/presentationml/2006/main">
  <p:tag name="VEVOX.NEWWC.WORD" val="X"/>
</p:tagLst>
</file>

<file path=ppt/tags/tag980.xml><?xml version="1.0" encoding="utf-8"?>
<p:tagLst xmlns:a="http://schemas.openxmlformats.org/drawingml/2006/main" xmlns:r="http://schemas.openxmlformats.org/officeDocument/2006/relationships" xmlns:p="http://schemas.openxmlformats.org/presentationml/2006/main">
  <p:tag name="VEVOX.NEWWC.WORD" val="X"/>
</p:tagLst>
</file>

<file path=ppt/tags/tag981.xml><?xml version="1.0" encoding="utf-8"?>
<p:tagLst xmlns:a="http://schemas.openxmlformats.org/drawingml/2006/main" xmlns:r="http://schemas.openxmlformats.org/officeDocument/2006/relationships" xmlns:p="http://schemas.openxmlformats.org/presentationml/2006/main">
  <p:tag name="VEVOX.NEWWC.WORD" val="X"/>
</p:tagLst>
</file>

<file path=ppt/tags/tag982.xml><?xml version="1.0" encoding="utf-8"?>
<p:tagLst xmlns:a="http://schemas.openxmlformats.org/drawingml/2006/main" xmlns:r="http://schemas.openxmlformats.org/officeDocument/2006/relationships" xmlns:p="http://schemas.openxmlformats.org/presentationml/2006/main">
  <p:tag name="VEVOX.NEWWC.WORD" val="X"/>
</p:tagLst>
</file>

<file path=ppt/tags/tag983.xml><?xml version="1.0" encoding="utf-8"?>
<p:tagLst xmlns:a="http://schemas.openxmlformats.org/drawingml/2006/main" xmlns:r="http://schemas.openxmlformats.org/officeDocument/2006/relationships" xmlns:p="http://schemas.openxmlformats.org/presentationml/2006/main">
  <p:tag name="VEVOX.NEWWC.WORD" val="X"/>
</p:tagLst>
</file>

<file path=ppt/tags/tag984.xml><?xml version="1.0" encoding="utf-8"?>
<p:tagLst xmlns:a="http://schemas.openxmlformats.org/drawingml/2006/main" xmlns:r="http://schemas.openxmlformats.org/officeDocument/2006/relationships" xmlns:p="http://schemas.openxmlformats.org/presentationml/2006/main">
  <p:tag name="VEVOX.NEWWC.WORD" val="X"/>
</p:tagLst>
</file>

<file path=ppt/tags/tag985.xml><?xml version="1.0" encoding="utf-8"?>
<p:tagLst xmlns:a="http://schemas.openxmlformats.org/drawingml/2006/main" xmlns:r="http://schemas.openxmlformats.org/officeDocument/2006/relationships" xmlns:p="http://schemas.openxmlformats.org/presentationml/2006/main">
  <p:tag name="VEVOX.NEWWC.WORD" val="X"/>
</p:tagLst>
</file>

<file path=ppt/tags/tag986.xml><?xml version="1.0" encoding="utf-8"?>
<p:tagLst xmlns:a="http://schemas.openxmlformats.org/drawingml/2006/main" xmlns:r="http://schemas.openxmlformats.org/officeDocument/2006/relationships" xmlns:p="http://schemas.openxmlformats.org/presentationml/2006/main">
  <p:tag name="VEVOX.NEWWC.WORD" val="X"/>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webextensions/_rels/taskpanes.xml.rels><?xml version="1.0" encoding="UTF-8" standalone="yes"?>
<Relationships xmlns="http://schemas.openxmlformats.org/package/2006/relationships"><Relationship Id="rId1" Type="http://schemas.microsoft.com/office/2011/relationships/webextension" Target="webextension1.xml"/></Relationships>
</file>

<file path=ppt/webextensions/taskpanes.xml><?xml version="1.0" encoding="utf-8"?>
<wetp:taskpanes xmlns:wetp="http://schemas.microsoft.com/office/webextensions/taskpanes/2010/11">
  <wetp:taskpane dockstate="right" visibility="0" width="350" row="0">
    <wetp:webextensionref xmlns:r="http://schemas.openxmlformats.org/officeDocument/2006/relationships" r:id="rId1"/>
  </wetp:taskpane>
</wetp:taskpanes>
</file>

<file path=ppt/webextensions/webextension1.xml><?xml version="1.0" encoding="utf-8"?>
<we:webextension xmlns:we="http://schemas.microsoft.com/office/webextensions/webextension/2010/11" id="{494E0BC7-C2B5-44AD-BD7B-99F39B405718}">
  <we:reference id="3e0fcce7-415c-4081-926c-b4e449c650e4" version="1.1.0.2" store="EXCatalog" storeType="EXCatalog"/>
  <we:alternateReferences>
    <we:reference id="WA200004709" version="1.1.0.2" store="en-GB" storeType="OMEX"/>
  </we:alternateReferences>
  <we:properties>
    <we:property name="Office.AutoShowTaskpaneWithDocument" value="true"/>
  </we:properties>
  <we:bindings/>
  <we:snapshot xmlns:r="http://schemas.openxmlformats.org/officeDocument/2006/relationships"/>
</we:webextension>
</file>

<file path=docProps/app.xml><?xml version="1.0" encoding="utf-8"?>
<Properties xmlns="http://schemas.openxmlformats.org/officeDocument/2006/extended-properties" xmlns:vt="http://schemas.openxmlformats.org/officeDocument/2006/docPropsVTypes">
  <Application>Microsoft Office PowerPoint</Application>
  <PresentationFormat>Custom</PresentationFormat>
  <Slides>34</Slides>
  <Notes>0</Notes>
  <HiddenSlides>0</HiddenSlides>
  <ScaleCrop>false</ScaleCrop>
  <HeadingPairs>
    <vt:vector size="4" baseType="variant">
      <vt:variant>
        <vt:lpstr>Theme</vt:lpstr>
      </vt:variant>
      <vt:variant>
        <vt:i4>1</vt:i4>
      </vt:variant>
      <vt:variant>
        <vt:lpstr>Slide Titles</vt:lpstr>
      </vt:variant>
      <vt:variant>
        <vt:i4>34</vt:i4>
      </vt:variant>
    </vt:vector>
  </HeadingPairs>
  <TitlesOfParts>
    <vt:vector size="35"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What does sustainability mean to you?</vt:lpstr>
      <vt:lpstr>What does sustainability mean to you?</vt:lpstr>
      <vt:lpstr>PowerPoint Presentation</vt:lpstr>
      <vt:lpstr>PowerPoint Presentation</vt:lpstr>
      <vt:lpstr>PowerPoint Presentation</vt:lpstr>
      <vt:lpstr>What do you do to be sustainable?</vt:lpstr>
      <vt:lpstr>What do you do to be sustainable?</vt:lpstr>
      <vt:lpstr>What impact do you think tourism and hospitality have?</vt:lpstr>
      <vt:lpstr>What impact do you think tourism and hospitality have?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Presentation - Sustainability in Hospitality</dc:title>
  <dc:creator>Daniel Payne</dc:creator>
  <dc:description>Presentation - Sustainability in Hospitality</dc:description>
  <cp:revision>1</cp:revision>
  <dcterms:created xsi:type="dcterms:W3CDTF">2006-08-16T00:00:00Z</dcterms:created>
  <dcterms:modified xsi:type="dcterms:W3CDTF">2026-01-26T15:48:14Z</dcterms:modified>
  <dc:identifier>DAG-9yarjtg</dc:identifier>
</cp:coreProperties>
</file>