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5364D4-BC11-449D-B585-929F7F610D59}" v="21" dt="2026-07-05T09:51:53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689"/>
  </p:normalViewPr>
  <p:slideViewPr>
    <p:cSldViewPr snapToGrid="0" showGuides="1">
      <p:cViewPr varScale="1">
        <p:scale>
          <a:sx n="83" d="100"/>
          <a:sy n="83" d="100"/>
        </p:scale>
        <p:origin x="240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 Ion" userId="bf286990410171bd" providerId="LiveId" clId="{99CBDCE1-D499-4C4D-A3D2-87C4114901AA}"/>
    <pc:docChg chg="undo custSel addSld modSld sldOrd">
      <pc:chgData name="Stefana Ion" userId="bf286990410171bd" providerId="LiveId" clId="{99CBDCE1-D499-4C4D-A3D2-87C4114901AA}" dt="2026-07-11T08:04:11.782" v="1065" actId="122"/>
      <pc:docMkLst>
        <pc:docMk/>
      </pc:docMkLst>
      <pc:sldChg chg="modSp mod">
        <pc:chgData name="Stefana Ion" userId="bf286990410171bd" providerId="LiveId" clId="{99CBDCE1-D499-4C4D-A3D2-87C4114901AA}" dt="2026-07-05T15:50:47.413" v="876" actId="255"/>
        <pc:sldMkLst>
          <pc:docMk/>
          <pc:sldMk cId="2465510357" sldId="257"/>
        </pc:sldMkLst>
        <pc:spChg chg="mod">
          <ac:chgData name="Stefana Ion" userId="bf286990410171bd" providerId="LiveId" clId="{99CBDCE1-D499-4C4D-A3D2-87C4114901AA}" dt="2026-07-05T15:50:47.413" v="876" actId="255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Stefana Ion" userId="bf286990410171bd" providerId="LiveId" clId="{99CBDCE1-D499-4C4D-A3D2-87C4114901AA}" dt="2026-07-05T08:36:54.583" v="81" actId="14100"/>
          <ac:spMkLst>
            <pc:docMk/>
            <pc:sldMk cId="2465510357" sldId="257"/>
            <ac:spMk id="3" creationId="{8FC115E9-2559-9124-E2DA-727C7D7E63C8}"/>
          </ac:spMkLst>
        </pc:spChg>
      </pc:sldChg>
      <pc:sldChg chg="modSp mod ord">
        <pc:chgData name="Stefana Ion" userId="bf286990410171bd" providerId="LiveId" clId="{99CBDCE1-D499-4C4D-A3D2-87C4114901AA}" dt="2026-07-11T07:55:13.074" v="1020" actId="113"/>
        <pc:sldMkLst>
          <pc:docMk/>
          <pc:sldMk cId="4116388871" sldId="258"/>
        </pc:sldMkLst>
        <pc:spChg chg="mod">
          <ac:chgData name="Stefana Ion" userId="bf286990410171bd" providerId="LiveId" clId="{99CBDCE1-D499-4C4D-A3D2-87C4114901AA}" dt="2026-07-11T07:55:13.074" v="1020" actId="113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Stefana Ion" userId="bf286990410171bd" providerId="LiveId" clId="{99CBDCE1-D499-4C4D-A3D2-87C4114901AA}" dt="2026-07-05T09:56:33.808" v="832" actId="20577"/>
          <ac:spMkLst>
            <pc:docMk/>
            <pc:sldMk cId="4116388871" sldId="258"/>
            <ac:spMk id="3" creationId="{0C0A1F15-2B6F-3DC4-0A13-B27D439F2F08}"/>
          </ac:spMkLst>
        </pc:spChg>
      </pc:sldChg>
      <pc:sldChg chg="addSp delSp modSp mod setBg">
        <pc:chgData name="Stefana Ion" userId="bf286990410171bd" providerId="LiveId" clId="{99CBDCE1-D499-4C4D-A3D2-87C4114901AA}" dt="2026-07-11T08:00:55.275" v="1048" actId="1076"/>
        <pc:sldMkLst>
          <pc:docMk/>
          <pc:sldMk cId="2390117350" sldId="259"/>
        </pc:sldMkLst>
        <pc:spChg chg="mod">
          <ac:chgData name="Stefana Ion" userId="bf286990410171bd" providerId="LiveId" clId="{99CBDCE1-D499-4C4D-A3D2-87C4114901AA}" dt="2026-07-05T08:45:31.436" v="178" actId="26606"/>
          <ac:spMkLst>
            <pc:docMk/>
            <pc:sldMk cId="2390117350" sldId="259"/>
            <ac:spMk id="2" creationId="{6DA3F0F3-A943-03FA-BD6B-E6E6B03FEB21}"/>
          </ac:spMkLst>
        </pc:spChg>
        <pc:spChg chg="add">
          <ac:chgData name="Stefana Ion" userId="bf286990410171bd" providerId="LiveId" clId="{99CBDCE1-D499-4C4D-A3D2-87C4114901AA}" dt="2026-07-05T08:45:31.436" v="178" actId="26606"/>
          <ac:spMkLst>
            <pc:docMk/>
            <pc:sldMk cId="2390117350" sldId="259"/>
            <ac:spMk id="18" creationId="{6753252F-4873-4F63-801D-CC719279A7D5}"/>
          </ac:spMkLst>
        </pc:spChg>
        <pc:spChg chg="add">
          <ac:chgData name="Stefana Ion" userId="bf286990410171bd" providerId="LiveId" clId="{99CBDCE1-D499-4C4D-A3D2-87C4114901AA}" dt="2026-07-05T08:45:31.436" v="178" actId="26606"/>
          <ac:spMkLst>
            <pc:docMk/>
            <pc:sldMk cId="2390117350" sldId="259"/>
            <ac:spMk id="19" creationId="{047C8CCB-F95D-4249-92DD-651249D3535A}"/>
          </ac:spMkLst>
        </pc:spChg>
        <pc:picChg chg="add mod">
          <ac:chgData name="Stefana Ion" userId="bf286990410171bd" providerId="LiveId" clId="{99CBDCE1-D499-4C4D-A3D2-87C4114901AA}" dt="2026-07-11T08:00:55.275" v="1048" actId="1076"/>
          <ac:picMkLst>
            <pc:docMk/>
            <pc:sldMk cId="2390117350" sldId="259"/>
            <ac:picMk id="4" creationId="{E8ED6D14-3A94-2D7A-2387-7C73B619073D}"/>
          </ac:picMkLst>
        </pc:picChg>
      </pc:sldChg>
      <pc:sldChg chg="addSp modSp new mod setBg">
        <pc:chgData name="Stefana Ion" userId="bf286990410171bd" providerId="LiveId" clId="{99CBDCE1-D499-4C4D-A3D2-87C4114901AA}" dt="2026-07-11T08:02:03.664" v="1052" actId="122"/>
        <pc:sldMkLst>
          <pc:docMk/>
          <pc:sldMk cId="2779432479" sldId="260"/>
        </pc:sldMkLst>
        <pc:spChg chg="mod">
          <ac:chgData name="Stefana Ion" userId="bf286990410171bd" providerId="LiveId" clId="{99CBDCE1-D499-4C4D-A3D2-87C4114901AA}" dt="2026-07-11T08:02:03.664" v="1052" actId="122"/>
          <ac:spMkLst>
            <pc:docMk/>
            <pc:sldMk cId="2779432479" sldId="260"/>
            <ac:spMk id="2" creationId="{E52DEBCB-F49B-4E4C-890C-1F0784EF8582}"/>
          </ac:spMkLst>
        </pc:spChg>
        <pc:spChg chg="mod">
          <ac:chgData name="Stefana Ion" userId="bf286990410171bd" providerId="LiveId" clId="{99CBDCE1-D499-4C4D-A3D2-87C4114901AA}" dt="2026-07-11T07:44:59.224" v="912" actId="27636"/>
          <ac:spMkLst>
            <pc:docMk/>
            <pc:sldMk cId="2779432479" sldId="260"/>
            <ac:spMk id="3" creationId="{BAF6BB3C-B93B-55DE-E3FA-30F820AD9318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0" creationId="{115719BB-48A7-4AF4-BB91-DC82E0DF727D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2" creationId="{10973A55-5440-4A99-B526-B5812E46271E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4" creationId="{A9682493-588A-4D52-98F6-FBBD80C07ECB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6" creationId="{FBEC5A7A-ADE4-48D9-B89C-2BA1C9110632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8" creationId="{82095FCE-EF05-4443-B97A-85DEE3A5CA17}"/>
          </ac:spMkLst>
        </pc:spChg>
        <pc:picChg chg="add mod ord">
          <ac:chgData name="Stefana Ion" userId="bf286990410171bd" providerId="LiveId" clId="{99CBDCE1-D499-4C4D-A3D2-87C4114901AA}" dt="2026-07-05T08:48:54.049" v="192" actId="1076"/>
          <ac:picMkLst>
            <pc:docMk/>
            <pc:sldMk cId="2779432479" sldId="260"/>
            <ac:picMk id="4" creationId="{42B0C59B-B750-9511-18C1-62C3AC310CE7}"/>
          </ac:picMkLst>
        </pc:picChg>
        <pc:picChg chg="add mod">
          <ac:chgData name="Stefana Ion" userId="bf286990410171bd" providerId="LiveId" clId="{99CBDCE1-D499-4C4D-A3D2-87C4114901AA}" dt="2026-07-05T08:48:50.137" v="191" actId="1076"/>
          <ac:picMkLst>
            <pc:docMk/>
            <pc:sldMk cId="2779432479" sldId="260"/>
            <ac:picMk id="5" creationId="{7E4D8DDA-454B-48D8-0101-BC352BD82AE3}"/>
          </ac:picMkLst>
        </pc:picChg>
      </pc:sldChg>
      <pc:sldChg chg="addSp modSp new mod setBg">
        <pc:chgData name="Stefana Ion" userId="bf286990410171bd" providerId="LiveId" clId="{99CBDCE1-D499-4C4D-A3D2-87C4114901AA}" dt="2026-07-11T08:02:18.575" v="1055" actId="122"/>
        <pc:sldMkLst>
          <pc:docMk/>
          <pc:sldMk cId="2330211871" sldId="261"/>
        </pc:sldMkLst>
        <pc:spChg chg="mod">
          <ac:chgData name="Stefana Ion" userId="bf286990410171bd" providerId="LiveId" clId="{99CBDCE1-D499-4C4D-A3D2-87C4114901AA}" dt="2026-07-11T08:02:18.575" v="1055" actId="122"/>
          <ac:spMkLst>
            <pc:docMk/>
            <pc:sldMk cId="2330211871" sldId="261"/>
            <ac:spMk id="2" creationId="{4F5DC188-198E-97E2-F95F-73E227F9ECB9}"/>
          </ac:spMkLst>
        </pc:spChg>
        <pc:spChg chg="mod">
          <ac:chgData name="Stefana Ion" userId="bf286990410171bd" providerId="LiveId" clId="{99CBDCE1-D499-4C4D-A3D2-87C4114901AA}" dt="2026-07-11T07:48:13.840" v="934" actId="14100"/>
          <ac:spMkLst>
            <pc:docMk/>
            <pc:sldMk cId="2330211871" sldId="261"/>
            <ac:spMk id="3" creationId="{9E8C47AC-5F2B-FDB9-C7EF-9D2A569B3A2A}"/>
          </ac:spMkLst>
        </pc:spChg>
        <pc:picChg chg="add mod">
          <ac:chgData name="Stefana Ion" userId="bf286990410171bd" providerId="LiveId" clId="{99CBDCE1-D499-4C4D-A3D2-87C4114901AA}" dt="2026-07-05T09:29:37.615" v="203" actId="26606"/>
          <ac:picMkLst>
            <pc:docMk/>
            <pc:sldMk cId="2330211871" sldId="261"/>
            <ac:picMk id="4" creationId="{042BA06E-2058-F646-A3DD-01D2A38B1F9A}"/>
          </ac:picMkLst>
        </pc:picChg>
        <pc:cxnChg chg="add">
          <ac:chgData name="Stefana Ion" userId="bf286990410171bd" providerId="LiveId" clId="{99CBDCE1-D499-4C4D-A3D2-87C4114901AA}" dt="2026-07-05T09:29:37.615" v="203" actId="26606"/>
          <ac:cxnSpMkLst>
            <pc:docMk/>
            <pc:sldMk cId="2330211871" sldId="261"/>
            <ac:cxnSpMk id="9" creationId="{FC23E3B9-5ABF-58B3-E2B0-E9A5DAA90037}"/>
          </ac:cxnSpMkLst>
        </pc:cxnChg>
      </pc:sldChg>
      <pc:sldChg chg="addSp delSp modSp new mod setBg">
        <pc:chgData name="Stefana Ion" userId="bf286990410171bd" providerId="LiveId" clId="{99CBDCE1-D499-4C4D-A3D2-87C4114901AA}" dt="2026-07-11T08:03:19.363" v="1058" actId="1076"/>
        <pc:sldMkLst>
          <pc:docMk/>
          <pc:sldMk cId="696676437" sldId="262"/>
        </pc:sldMkLst>
        <pc:spChg chg="mod">
          <ac:chgData name="Stefana Ion" userId="bf286990410171bd" providerId="LiveId" clId="{99CBDCE1-D499-4C4D-A3D2-87C4114901AA}" dt="2026-07-11T08:03:04.617" v="1056" actId="255"/>
          <ac:spMkLst>
            <pc:docMk/>
            <pc:sldMk cId="696676437" sldId="262"/>
            <ac:spMk id="2" creationId="{B74704ED-145D-EEDF-E08C-AA81D4A35301}"/>
          </ac:spMkLst>
        </pc:spChg>
        <pc:spChg chg="mod">
          <ac:chgData name="Stefana Ion" userId="bf286990410171bd" providerId="LiveId" clId="{99CBDCE1-D499-4C4D-A3D2-87C4114901AA}" dt="2026-07-11T07:48:41.766" v="940" actId="20577"/>
          <ac:spMkLst>
            <pc:docMk/>
            <pc:sldMk cId="696676437" sldId="262"/>
            <ac:spMk id="3" creationId="{9A29D0A8-335F-5F74-D22D-36F56735A6E7}"/>
          </ac:spMkLst>
        </pc:spChg>
        <pc:spChg chg="add">
          <ac:chgData name="Stefana Ion" userId="bf286990410171bd" providerId="LiveId" clId="{99CBDCE1-D499-4C4D-A3D2-87C4114901AA}" dt="2026-07-05T09:32:42.606" v="218" actId="26606"/>
          <ac:spMkLst>
            <pc:docMk/>
            <pc:sldMk cId="696676437" sldId="262"/>
            <ac:spMk id="20" creationId="{7FF47CB7-972F-479F-A36D-9E72D26EC8DA}"/>
          </ac:spMkLst>
        </pc:spChg>
        <pc:spChg chg="add">
          <ac:chgData name="Stefana Ion" userId="bf286990410171bd" providerId="LiveId" clId="{99CBDCE1-D499-4C4D-A3D2-87C4114901AA}" dt="2026-07-05T09:32:42.606" v="218" actId="26606"/>
          <ac:spMkLst>
            <pc:docMk/>
            <pc:sldMk cId="696676437" sldId="262"/>
            <ac:spMk id="21" creationId="{0D153B68-5844-490D-8E67-F616D6D721CA}"/>
          </ac:spMkLst>
        </pc:spChg>
        <pc:spChg chg="add">
          <ac:chgData name="Stefana Ion" userId="bf286990410171bd" providerId="LiveId" clId="{99CBDCE1-D499-4C4D-A3D2-87C4114901AA}" dt="2026-07-05T09:32:42.606" v="218" actId="26606"/>
          <ac:spMkLst>
            <pc:docMk/>
            <pc:sldMk cId="696676437" sldId="262"/>
            <ac:spMk id="22" creationId="{9A0D773F-7A7D-4DBB-9DEA-86BB8B8F4BC8}"/>
          </ac:spMkLst>
        </pc:spChg>
        <pc:picChg chg="add mod">
          <ac:chgData name="Stefana Ion" userId="bf286990410171bd" providerId="LiveId" clId="{99CBDCE1-D499-4C4D-A3D2-87C4114901AA}" dt="2026-07-11T08:03:19.363" v="1058" actId="1076"/>
          <ac:picMkLst>
            <pc:docMk/>
            <pc:sldMk cId="696676437" sldId="262"/>
            <ac:picMk id="5" creationId="{6D9FCBC9-DEF1-0EB6-23DE-AD84132071CF}"/>
          </ac:picMkLst>
        </pc:picChg>
      </pc:sldChg>
      <pc:sldChg chg="addSp delSp modSp new mod setBg">
        <pc:chgData name="Stefana Ion" userId="bf286990410171bd" providerId="LiveId" clId="{99CBDCE1-D499-4C4D-A3D2-87C4114901AA}" dt="2026-07-11T08:03:45.900" v="1062" actId="122"/>
        <pc:sldMkLst>
          <pc:docMk/>
          <pc:sldMk cId="840519498" sldId="263"/>
        </pc:sldMkLst>
        <pc:spChg chg="mod">
          <ac:chgData name="Stefana Ion" userId="bf286990410171bd" providerId="LiveId" clId="{99CBDCE1-D499-4C4D-A3D2-87C4114901AA}" dt="2026-07-11T08:03:45.900" v="1062" actId="122"/>
          <ac:spMkLst>
            <pc:docMk/>
            <pc:sldMk cId="840519498" sldId="263"/>
            <ac:spMk id="2" creationId="{7CB3B168-0E57-E4B2-95C8-668A0B06609F}"/>
          </ac:spMkLst>
        </pc:spChg>
        <pc:spChg chg="mod">
          <ac:chgData name="Stefana Ion" userId="bf286990410171bd" providerId="LiveId" clId="{99CBDCE1-D499-4C4D-A3D2-87C4114901AA}" dt="2026-07-11T07:49:17.893" v="947" actId="14100"/>
          <ac:spMkLst>
            <pc:docMk/>
            <pc:sldMk cId="840519498" sldId="263"/>
            <ac:spMk id="3" creationId="{726BE758-B000-30FA-83DA-8E43A4728C1A}"/>
          </ac:spMkLst>
        </pc:spChg>
        <pc:spChg chg="add">
          <ac:chgData name="Stefana Ion" userId="bf286990410171bd" providerId="LiveId" clId="{99CBDCE1-D499-4C4D-A3D2-87C4114901AA}" dt="2026-07-05T09:42:22.279" v="762" actId="26606"/>
          <ac:spMkLst>
            <pc:docMk/>
            <pc:sldMk cId="840519498" sldId="263"/>
            <ac:spMk id="20" creationId="{4F7EBAE4-9945-4473-9E34-B2C66EA0F03D}"/>
          </ac:spMkLst>
        </pc:spChg>
        <pc:spChg chg="add">
          <ac:chgData name="Stefana Ion" userId="bf286990410171bd" providerId="LiveId" clId="{99CBDCE1-D499-4C4D-A3D2-87C4114901AA}" dt="2026-07-05T09:42:22.279" v="762" actId="26606"/>
          <ac:spMkLst>
            <pc:docMk/>
            <pc:sldMk cId="840519498" sldId="263"/>
            <ac:spMk id="21" creationId="{70BEB1E7-2F88-40BC-B73D-42E5B6F80BFC}"/>
          </ac:spMkLst>
        </pc:spChg>
        <pc:spChg chg="add">
          <ac:chgData name="Stefana Ion" userId="bf286990410171bd" providerId="LiveId" clId="{99CBDCE1-D499-4C4D-A3D2-87C4114901AA}" dt="2026-07-05T09:42:22.279" v="762" actId="26606"/>
          <ac:spMkLst>
            <pc:docMk/>
            <pc:sldMk cId="840519498" sldId="263"/>
            <ac:spMk id="22" creationId="{A7B99495-F43F-4D80-A44F-2CB4764EB90B}"/>
          </ac:spMkLst>
        </pc:spChg>
        <pc:picChg chg="add mod">
          <ac:chgData name="Stefana Ion" userId="bf286990410171bd" providerId="LiveId" clId="{99CBDCE1-D499-4C4D-A3D2-87C4114901AA}" dt="2026-07-05T09:42:22.279" v="762" actId="26606"/>
          <ac:picMkLst>
            <pc:docMk/>
            <pc:sldMk cId="840519498" sldId="263"/>
            <ac:picMk id="5" creationId="{1194FAA9-3BDB-3B1E-31D7-6A0306294F63}"/>
          </ac:picMkLst>
        </pc:picChg>
      </pc:sldChg>
      <pc:sldChg chg="addSp delSp modSp new mod setBg">
        <pc:chgData name="Stefana Ion" userId="bf286990410171bd" providerId="LiveId" clId="{99CBDCE1-D499-4C4D-A3D2-87C4114901AA}" dt="2026-07-11T07:58:57.715" v="1045" actId="14100"/>
        <pc:sldMkLst>
          <pc:docMk/>
          <pc:sldMk cId="1183552859" sldId="264"/>
        </pc:sldMkLst>
        <pc:spChg chg="mod">
          <ac:chgData name="Stefana Ion" userId="bf286990410171bd" providerId="LiveId" clId="{99CBDCE1-D499-4C4D-A3D2-87C4114901AA}" dt="2026-07-11T07:56:13.361" v="1028" actId="122"/>
          <ac:spMkLst>
            <pc:docMk/>
            <pc:sldMk cId="1183552859" sldId="264"/>
            <ac:spMk id="2" creationId="{7C15A0C5-F1DD-7485-75EA-90FB86C2C522}"/>
          </ac:spMkLst>
        </pc:spChg>
        <pc:spChg chg="mod ord">
          <ac:chgData name="Stefana Ion" userId="bf286990410171bd" providerId="LiveId" clId="{99CBDCE1-D499-4C4D-A3D2-87C4114901AA}" dt="2026-07-11T07:58:43.209" v="1042" actId="27636"/>
          <ac:spMkLst>
            <pc:docMk/>
            <pc:sldMk cId="1183552859" sldId="264"/>
            <ac:spMk id="3" creationId="{57DC47C2-E2F4-CED2-0B4F-134CEB13CE39}"/>
          </ac:spMkLst>
        </pc:spChg>
        <pc:spChg chg="add">
          <ac:chgData name="Stefana Ion" userId="bf286990410171bd" providerId="LiveId" clId="{99CBDCE1-D499-4C4D-A3D2-87C4114901AA}" dt="2026-07-05T09:44:13.270" v="771" actId="26606"/>
          <ac:spMkLst>
            <pc:docMk/>
            <pc:sldMk cId="1183552859" sldId="264"/>
            <ac:spMk id="21" creationId="{0B9EE3F3-89B7-43C3-8651-C4C96830993D}"/>
          </ac:spMkLst>
        </pc:spChg>
        <pc:spChg chg="add">
          <ac:chgData name="Stefana Ion" userId="bf286990410171bd" providerId="LiveId" clId="{99CBDCE1-D499-4C4D-A3D2-87C4114901AA}" dt="2026-07-05T09:44:13.270" v="771" actId="26606"/>
          <ac:spMkLst>
            <pc:docMk/>
            <pc:sldMk cId="1183552859" sldId="264"/>
            <ac:spMk id="22" creationId="{33AE4636-AEEC-45D6-84D4-7AC2DA48ECF8}"/>
          </ac:spMkLst>
        </pc:spChg>
        <pc:spChg chg="add">
          <ac:chgData name="Stefana Ion" userId="bf286990410171bd" providerId="LiveId" clId="{99CBDCE1-D499-4C4D-A3D2-87C4114901AA}" dt="2026-07-05T09:44:13.270" v="771" actId="26606"/>
          <ac:spMkLst>
            <pc:docMk/>
            <pc:sldMk cId="1183552859" sldId="264"/>
            <ac:spMk id="23" creationId="{8D9CE0F4-2EB2-4F1F-8AAC-DB3571D9FE10}"/>
          </ac:spMkLst>
        </pc:spChg>
        <pc:picChg chg="add mod ord">
          <ac:chgData name="Stefana Ion" userId="bf286990410171bd" providerId="LiveId" clId="{99CBDCE1-D499-4C4D-A3D2-87C4114901AA}" dt="2026-07-11T07:58:57.715" v="1045" actId="14100"/>
          <ac:picMkLst>
            <pc:docMk/>
            <pc:sldMk cId="1183552859" sldId="264"/>
            <ac:picMk id="4" creationId="{3F5CCA4B-039A-E72F-919D-18F72BB763BD}"/>
          </ac:picMkLst>
        </pc:picChg>
      </pc:sldChg>
      <pc:sldChg chg="addSp delSp modSp new mod setBg">
        <pc:chgData name="Stefana Ion" userId="bf286990410171bd" providerId="LiveId" clId="{99CBDCE1-D499-4C4D-A3D2-87C4114901AA}" dt="2026-07-11T08:04:11.782" v="1065" actId="122"/>
        <pc:sldMkLst>
          <pc:docMk/>
          <pc:sldMk cId="875795181" sldId="265"/>
        </pc:sldMkLst>
        <pc:spChg chg="mod">
          <ac:chgData name="Stefana Ion" userId="bf286990410171bd" providerId="LiveId" clId="{99CBDCE1-D499-4C4D-A3D2-87C4114901AA}" dt="2026-07-11T08:04:11.782" v="1065" actId="122"/>
          <ac:spMkLst>
            <pc:docMk/>
            <pc:sldMk cId="875795181" sldId="265"/>
            <ac:spMk id="2" creationId="{C6B40491-F1D4-634F-7B3E-0BA5130BA5DE}"/>
          </ac:spMkLst>
        </pc:spChg>
        <pc:spChg chg="mod ord">
          <ac:chgData name="Stefana Ion" userId="bf286990410171bd" providerId="LiveId" clId="{99CBDCE1-D499-4C4D-A3D2-87C4114901AA}" dt="2026-07-11T07:56:37.882" v="1032" actId="12"/>
          <ac:spMkLst>
            <pc:docMk/>
            <pc:sldMk cId="875795181" sldId="265"/>
            <ac:spMk id="3" creationId="{AC2B5539-EF88-7F0D-95F4-D6947A3DF4A5}"/>
          </ac:spMkLst>
        </pc:spChg>
        <pc:spChg chg="add">
          <ac:chgData name="Stefana Ion" userId="bf286990410171bd" providerId="LiveId" clId="{99CBDCE1-D499-4C4D-A3D2-87C4114901AA}" dt="2026-07-05T09:45:57.358" v="780" actId="26606"/>
          <ac:spMkLst>
            <pc:docMk/>
            <pc:sldMk cId="875795181" sldId="265"/>
            <ac:spMk id="13" creationId="{A7B99495-F43F-4D80-A44F-2CB4764EB90B}"/>
          </ac:spMkLst>
        </pc:spChg>
        <pc:spChg chg="add">
          <ac:chgData name="Stefana Ion" userId="bf286990410171bd" providerId="LiveId" clId="{99CBDCE1-D499-4C4D-A3D2-87C4114901AA}" dt="2026-07-05T09:45:57.358" v="780" actId="26606"/>
          <ac:spMkLst>
            <pc:docMk/>
            <pc:sldMk cId="875795181" sldId="265"/>
            <ac:spMk id="14" creationId="{4F7EBAE4-9945-4473-9E34-B2C66EA0F03D}"/>
          </ac:spMkLst>
        </pc:spChg>
        <pc:spChg chg="add">
          <ac:chgData name="Stefana Ion" userId="bf286990410171bd" providerId="LiveId" clId="{99CBDCE1-D499-4C4D-A3D2-87C4114901AA}" dt="2026-07-05T09:45:57.358" v="780" actId="26606"/>
          <ac:spMkLst>
            <pc:docMk/>
            <pc:sldMk cId="875795181" sldId="265"/>
            <ac:spMk id="15" creationId="{70BEB1E7-2F88-40BC-B73D-42E5B6F80BFC}"/>
          </ac:spMkLst>
        </pc:spChg>
        <pc:picChg chg="add mod">
          <ac:chgData name="Stefana Ion" userId="bf286990410171bd" providerId="LiveId" clId="{99CBDCE1-D499-4C4D-A3D2-87C4114901AA}" dt="2026-07-05T09:45:57.358" v="780" actId="26606"/>
          <ac:picMkLst>
            <pc:docMk/>
            <pc:sldMk cId="875795181" sldId="265"/>
            <ac:picMk id="4" creationId="{D3DBA0C7-E3A9-12CA-B406-783AA7C5DEFD}"/>
          </ac:picMkLst>
        </pc:picChg>
      </pc:sldChg>
      <pc:sldChg chg="addSp delSp modSp new mod setBg">
        <pc:chgData name="Stefana Ion" userId="bf286990410171bd" providerId="LiveId" clId="{99CBDCE1-D499-4C4D-A3D2-87C4114901AA}" dt="2026-07-11T07:52:04.116" v="978" actId="255"/>
        <pc:sldMkLst>
          <pc:docMk/>
          <pc:sldMk cId="1278078958" sldId="266"/>
        </pc:sldMkLst>
        <pc:spChg chg="mod">
          <ac:chgData name="Stefana Ion" userId="bf286990410171bd" providerId="LiveId" clId="{99CBDCE1-D499-4C4D-A3D2-87C4114901AA}" dt="2026-07-11T07:52:04.116" v="978" actId="255"/>
          <ac:spMkLst>
            <pc:docMk/>
            <pc:sldMk cId="1278078958" sldId="266"/>
            <ac:spMk id="2" creationId="{4AC18C99-24E6-190A-ED39-F0A9AD9DEC31}"/>
          </ac:spMkLst>
        </pc:spChg>
        <pc:spChg chg="mod">
          <ac:chgData name="Stefana Ion" userId="bf286990410171bd" providerId="LiveId" clId="{99CBDCE1-D499-4C4D-A3D2-87C4114901AA}" dt="2026-07-11T07:51:35.698" v="975" actId="14100"/>
          <ac:spMkLst>
            <pc:docMk/>
            <pc:sldMk cId="1278078958" sldId="266"/>
            <ac:spMk id="3" creationId="{824A3251-7409-B771-CBBA-1F7A4BED5519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5" creationId="{560AFAAC-EA6C-45A9-9E03-C9C9F0193B4F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6" creationId="{83549E37-C86B-4401-90BD-D8BF83859F14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7" creationId="{8A17784E-76D8-4521-A77D-0D2EBB923004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8" creationId="{C0036C6B-F09C-4EAB-AE02-8D056EE74856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9" creationId="{FC8D5885-2804-4D3C-BE31-902E4D3279B0}"/>
          </ac:spMkLst>
        </pc:spChg>
        <pc:picChg chg="add mod ord">
          <ac:chgData name="Stefana Ion" userId="bf286990410171bd" providerId="LiveId" clId="{99CBDCE1-D499-4C4D-A3D2-87C4114901AA}" dt="2026-07-05T09:48:26.155" v="797" actId="14100"/>
          <ac:picMkLst>
            <pc:docMk/>
            <pc:sldMk cId="1278078958" sldId="266"/>
            <ac:picMk id="4" creationId="{3D7C6543-EB5A-40F0-A110-6DF3EE87DD9A}"/>
          </ac:picMkLst>
        </pc:picChg>
      </pc:sldChg>
      <pc:sldChg chg="addSp delSp modSp new mod">
        <pc:chgData name="Stefana Ion" userId="bf286990410171bd" providerId="LiveId" clId="{99CBDCE1-D499-4C4D-A3D2-87C4114901AA}" dt="2026-07-11T07:52:43.230" v="989" actId="14100"/>
        <pc:sldMkLst>
          <pc:docMk/>
          <pc:sldMk cId="2793531024" sldId="267"/>
        </pc:sldMkLst>
        <pc:spChg chg="mod">
          <ac:chgData name="Stefana Ion" userId="bf286990410171bd" providerId="LiveId" clId="{99CBDCE1-D499-4C4D-A3D2-87C4114901AA}" dt="2026-07-11T07:52:28.668" v="988" actId="20577"/>
          <ac:spMkLst>
            <pc:docMk/>
            <pc:sldMk cId="2793531024" sldId="267"/>
            <ac:spMk id="2" creationId="{ED364160-60A5-8CD6-A3AD-20937EAFAC4E}"/>
          </ac:spMkLst>
        </pc:spChg>
        <pc:spChg chg="add mod">
          <ac:chgData name="Stefana Ion" userId="bf286990410171bd" providerId="LiveId" clId="{99CBDCE1-D499-4C4D-A3D2-87C4114901AA}" dt="2026-07-11T07:52:43.230" v="989" actId="14100"/>
          <ac:spMkLst>
            <pc:docMk/>
            <pc:sldMk cId="2793531024" sldId="267"/>
            <ac:spMk id="6" creationId="{FECDD2CE-8F00-325A-F794-A0D15C49141A}"/>
          </ac:spMkLst>
        </pc:spChg>
        <pc:picChg chg="add mod">
          <ac:chgData name="Stefana Ion" userId="bf286990410171bd" providerId="LiveId" clId="{99CBDCE1-D499-4C4D-A3D2-87C4114901AA}" dt="2026-07-05T09:50:44.045" v="806" actId="1076"/>
          <ac:picMkLst>
            <pc:docMk/>
            <pc:sldMk cId="2793531024" sldId="267"/>
            <ac:picMk id="4" creationId="{87500653-8170-6956-78E4-92A69620AD8B}"/>
          </ac:picMkLst>
        </pc:picChg>
      </pc:sldChg>
      <pc:sldChg chg="addSp delSp modSp new mod setBg">
        <pc:chgData name="Stefana Ion" userId="bf286990410171bd" providerId="LiveId" clId="{99CBDCE1-D499-4C4D-A3D2-87C4114901AA}" dt="2026-07-11T07:54:10.386" v="1017" actId="27636"/>
        <pc:sldMkLst>
          <pc:docMk/>
          <pc:sldMk cId="4210624622" sldId="268"/>
        </pc:sldMkLst>
        <pc:spChg chg="mod">
          <ac:chgData name="Stefana Ion" userId="bf286990410171bd" providerId="LiveId" clId="{99CBDCE1-D499-4C4D-A3D2-87C4114901AA}" dt="2026-07-11T07:53:54.894" v="1011" actId="20577"/>
          <ac:spMkLst>
            <pc:docMk/>
            <pc:sldMk cId="4210624622" sldId="268"/>
            <ac:spMk id="2" creationId="{572C3352-0041-3E72-44D1-62BF16BBFD14}"/>
          </ac:spMkLst>
        </pc:spChg>
        <pc:spChg chg="mod">
          <ac:chgData name="Stefana Ion" userId="bf286990410171bd" providerId="LiveId" clId="{99CBDCE1-D499-4C4D-A3D2-87C4114901AA}" dt="2026-07-11T07:54:10.386" v="1017" actId="27636"/>
          <ac:spMkLst>
            <pc:docMk/>
            <pc:sldMk cId="4210624622" sldId="268"/>
            <ac:spMk id="3" creationId="{CA63E78A-DB04-7700-989C-6A3C2F9056CA}"/>
          </ac:spMkLst>
        </pc:spChg>
        <pc:spChg chg="add">
          <ac:chgData name="Stefana Ion" userId="bf286990410171bd" providerId="LiveId" clId="{99CBDCE1-D499-4C4D-A3D2-87C4114901AA}" dt="2026-07-05T09:54:52.932" v="822" actId="26606"/>
          <ac:spMkLst>
            <pc:docMk/>
            <pc:sldMk cId="4210624622" sldId="268"/>
            <ac:spMk id="40" creationId="{7B831B6F-405A-4B47-B9BB-5CA88F285844}"/>
          </ac:spMkLst>
        </pc:spChg>
        <pc:spChg chg="add">
          <ac:chgData name="Stefana Ion" userId="bf286990410171bd" providerId="LiveId" clId="{99CBDCE1-D499-4C4D-A3D2-87C4114901AA}" dt="2026-07-05T09:54:52.932" v="822" actId="26606"/>
          <ac:spMkLst>
            <pc:docMk/>
            <pc:sldMk cId="4210624622" sldId="268"/>
            <ac:spMk id="42" creationId="{953EE71A-6488-4203-A7C4-77102FD0DCCA}"/>
          </ac:spMkLst>
        </pc:spChg>
        <pc:picChg chg="add mod ord">
          <ac:chgData name="Stefana Ion" userId="bf286990410171bd" providerId="LiveId" clId="{99CBDCE1-D499-4C4D-A3D2-87C4114901AA}" dt="2026-07-05T09:54:52.932" v="822" actId="26606"/>
          <ac:picMkLst>
            <pc:docMk/>
            <pc:sldMk cId="4210624622" sldId="268"/>
            <ac:picMk id="4" creationId="{BF020A0C-7162-4210-1EEE-27C085FE7C5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g.2024.1425751" TargetMode="External"/><Relationship Id="rId3" Type="http://schemas.openxmlformats.org/officeDocument/2006/relationships/hyperlink" Target="https://doi.org/10.1111/cogs.13206" TargetMode="External"/><Relationship Id="rId7" Type="http://schemas.openxmlformats.org/officeDocument/2006/relationships/hyperlink" Target="https://doi.org/10.1353/aad.2023.a904169" TargetMode="External"/><Relationship Id="rId2" Type="http://schemas.openxmlformats.org/officeDocument/2006/relationships/hyperlink" Target="https://doi.org/10.1007/s12124-023-09754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460/ajvr.24.04.0101" TargetMode="External"/><Relationship Id="rId5" Type="http://schemas.openxmlformats.org/officeDocument/2006/relationships/hyperlink" Target="https://doi.org/10.1007/s12124-024-09880-6" TargetMode="External"/><Relationship Id="rId10" Type="http://schemas.openxmlformats.org/officeDocument/2006/relationships/hyperlink" Target="https://doi.org/10.1016/j.actpsy.2025.106175" TargetMode="External"/><Relationship Id="rId4" Type="http://schemas.openxmlformats.org/officeDocument/2006/relationships/hyperlink" Target="https://doi.org/10.3389/fnins.2024.1404174" TargetMode="External"/><Relationship Id="rId9" Type="http://schemas.openxmlformats.org/officeDocument/2006/relationships/hyperlink" Target="https://doi.org/10.1016/j.pop.2022.10.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148974"/>
            <a:ext cx="8529469" cy="1387856"/>
          </a:xfrm>
        </p:spPr>
        <p:txBody>
          <a:bodyPr>
            <a:normAutofit fontScale="90000"/>
          </a:bodyPr>
          <a:lstStyle/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Stefana Ioana Ion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2509671</a:t>
            </a:r>
            <a:br>
              <a:rPr lang="en-GB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name:Christiana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Melam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733" y="4094672"/>
            <a:ext cx="11313763" cy="2563745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35B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PRESENTATION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ED6D14-3A94-2D7A-2387-7C73B61907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980755" y="1407319"/>
            <a:ext cx="7194285" cy="40433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DEBCB-F49B-4E4C-890C-1F0784EF8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859536"/>
            <a:ext cx="4832802" cy="1170432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Overview and Presentation Aim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3236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92" y="2185062"/>
            <a:ext cx="49377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6BB3C-B93B-55DE-E3FA-30F820AD9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2" y="2306129"/>
            <a:ext cx="4964340" cy="3870834"/>
          </a:xfrm>
        </p:spPr>
        <p:txBody>
          <a:bodyPr>
            <a:normAutofit lnSpcReduction="10000"/>
          </a:bodyPr>
          <a:lstStyle/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Isaac shows emotional, social and language development needs based on observations.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He withdraws during free play and becomes distressed when separated from his mother.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His mother reports clinginess, sleeping difficulties and limited independent play (Wells, 2023).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presentation explains Isaac's needs using Vygotsky's sociocultural theory.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aim is understanding development through relationships, not labelling the child.</a:t>
            </a:r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4D8DDA-454B-48D8-0101-BC352BD82AE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4160" y="2697817"/>
            <a:ext cx="5138928" cy="1837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2B0C59B-B750-9511-18C1-62C3AC310CE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4159" y="1000449"/>
            <a:ext cx="5138928" cy="169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32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C188-198E-97E2-F95F-73E227F9E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7" y="1149993"/>
            <a:ext cx="4544762" cy="1401183"/>
          </a:xfrm>
        </p:spPr>
        <p:txBody>
          <a:bodyPr anchor="t">
            <a:norm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Core Idea – Development is Socially Mediated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C47AC-5F2B-FDB9-C7EF-9D2A569B3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39" y="2300378"/>
            <a:ext cx="5274991" cy="4491486"/>
          </a:xfrm>
        </p:spPr>
        <p:txBody>
          <a:bodyPr>
            <a:no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believed development begins through social relationships and interaction.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learn skills, meanings and emotions from adults and capable peers.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Language gradually becomes inner speech that supports thinking (Nigrini et al., 2024).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Isaac's withdrawal and language delay may reflect limited social participation.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should be understood through relationships, routines and communication.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2BA06E-2058-F646-A3DD-01D2A38B1F9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2332" y="771753"/>
            <a:ext cx="5274991" cy="531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211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704ED-145D-EEDF-E08C-AA81D4A35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ZPD, Scaffolding and the More Knowledgeable Other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9D0A8-335F-5F74-D22D-36F56735A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049" y="2198362"/>
            <a:ext cx="5796951" cy="4570498"/>
          </a:xfrm>
        </p:spPr>
        <p:txBody>
          <a:bodyPr>
            <a:normAutofit/>
          </a:bodyPr>
          <a:lstStyle/>
          <a:p>
            <a:pPr>
              <a:defRPr sz="200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Zone of Proximal Development identifies learning with guided support.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Scaffolding provides temporary assistance until children achieve independence.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Adults can model language, offer visual prompts and encourage turn-taking (Okudaira et al., 2024).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Isaac remains actively involved throughout supported learning experiences.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 gradually reduces as confidence and independent skills increase.</a:t>
            </a:r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9FCBC9-DEF1-0EB6-23DE-AD84132071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1759" y="2550035"/>
            <a:ext cx="4788505" cy="3615322"/>
          </a:xfrm>
          <a:prstGeom prst="rect">
            <a:avLst/>
          </a:prstGeom>
        </p:spPr>
      </p:pic>
      <p:sp>
        <p:nvSpPr>
          <p:cNvPr id="22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676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3B168-0E57-E4B2-95C8-668A0B066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the Theory of Isac’s Observed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BE758-B000-30FA-83DA-8E43A4728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0" y="1825625"/>
            <a:ext cx="6038490" cy="5021166"/>
          </a:xfrm>
        </p:spPr>
        <p:txBody>
          <a:bodyPr>
            <a:norm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links language and play development with social participation.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Childcare disruption and maternal depression may reduce consistent interaction opportunities.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Separation anxiety can limit exploration and confidence during learning (von Schulz, 2024).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 benefits from emotionally supportive and language-rich relationships.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Adult should carefully scaffold peer interaction and structured learning experiences.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4FAA9-3BDB-3B1E-31D7-6A0306294F6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448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0519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5A0C5-F1DD-7485-75EA-90FB86C2C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16" y="991443"/>
            <a:ext cx="5733690" cy="1087819"/>
          </a:xfrm>
        </p:spPr>
        <p:txBody>
          <a:bodyPr anchor="b">
            <a:noAutofit/>
          </a:bodyPr>
          <a:lstStyle/>
          <a:p>
            <a:pPr algn="ctr"/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  Nature and Nurture within   Isaac's Development</a:t>
            </a:r>
            <a:endParaRPr lang="en-GB" sz="32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C47C2-E2F4-CED2-0B4F-134CEB13C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71870"/>
            <a:ext cx="6095999" cy="4430776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Biological factors may influence Isaac's temperament, sleep and language readiness.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Environmental experiences also shape early brain development and wellbeing.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Childcare changes, limited peer interaction and reduced support affect development (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Kobylkov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Vallortigara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Vygotsky emphasizes environmental influences on learning.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Reducing stress and increasing responsive interaction supports healthy development.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5CCA4B-039A-E72F-919D-18F72BB763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" r="6015" b="-1"/>
          <a:stretch>
            <a:fillRect/>
          </a:stretch>
        </p:blipFill>
        <p:spPr>
          <a:xfrm>
            <a:off x="6237186" y="1846053"/>
            <a:ext cx="5589054" cy="3674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552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40491-F1D4-634F-7B3E-0BA5130BA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Theory-Informed Early Years Support Plan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B5539-EF88-7F0D-95F4-D6947A3DF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 sz="2000"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Establish a consistent arrival routine with a trusted key person.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 visual timetables and calm separation routines to reduce anxiety.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Promote language through shared books, repetition and naming activities (Divjak et al., 2022).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Scaffold small-group play before larger group participation.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Gradually reduce adult support as Isaac becomes more independent.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DBA0C7-E3A9-12CA-B406-783AA7C5D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57" r="6942" b="-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5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5795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7C6543-EB5A-40F0-A110-6DF3EE87DD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8"/>
          <a:stretch>
            <a:fillRect/>
          </a:stretch>
        </p:blipFill>
        <p:spPr>
          <a:xfrm>
            <a:off x="6277429" y="9"/>
            <a:ext cx="5914570" cy="6799589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6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18C99-24E6-190A-ED39-F0A9AD9DE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420914"/>
            <a:ext cx="5162296" cy="1679158"/>
          </a:xfrm>
        </p:spPr>
        <p:txBody>
          <a:bodyPr anchor="ctr">
            <a:normAutofit/>
          </a:bodyPr>
          <a:lstStyle/>
          <a:p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Parental and Multi-Agency Collaboration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A3251-7409-B771-CBBA-1F7A4BED5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4" y="2213625"/>
            <a:ext cx="5777340" cy="3904344"/>
          </a:xfrm>
        </p:spPr>
        <p:txBody>
          <a:bodyPr anchor="t">
            <a:normAutofit/>
          </a:bodyPr>
          <a:lstStyle/>
          <a:p>
            <a:pPr>
              <a:defRPr sz="200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Consistent home and nursery support strengthens Isaac's development.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Parents can model language by naming feelings and reading daily together.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Shared strategies improve communication and emotional security (Zhang, 2026).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therapists provide communication goals.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Health visitors support family wellbeing through collaborative multi-agency practice.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78078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64160-60A5-8CD6-A3AD-20937EAFA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6303"/>
            <a:ext cx="10515600" cy="1374386"/>
          </a:xfrm>
        </p:spPr>
        <p:txBody>
          <a:bodyPr/>
          <a:lstStyle/>
          <a:p>
            <a:r>
              <a:rPr lang="en-GB" dirty="0"/>
              <a:t>             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 Evaluation of Vygotsky's Theory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500653-8170-6956-78E4-92A69620A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82400" y="2468283"/>
            <a:ext cx="2847975" cy="28765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CDD2CE-8F00-325A-F794-A0D15C49141A}"/>
              </a:ext>
            </a:extLst>
          </p:cNvPr>
          <p:cNvSpPr txBox="1"/>
          <p:nvPr/>
        </p:nvSpPr>
        <p:spPr>
          <a:xfrm>
            <a:off x="115019" y="1948627"/>
            <a:ext cx="74673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highlights language, play and guided participation in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theory provides practical strategies including scaffolding and the Zone of Proximal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ideas effectively support early years practice (Bulle,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biological influences receive limited attention.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implementation depends on skilled adults, observation and multi-agency collaboration.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Vygotsky’s theory is not always easy to measure or test, because concepts like ZPD are dynamic and context‑dependent.</a:t>
            </a:r>
          </a:p>
        </p:txBody>
      </p:sp>
    </p:spTree>
    <p:extLst>
      <p:ext uri="{BB962C8B-B14F-4D97-AF65-F5344CB8AC3E}">
        <p14:creationId xmlns:p14="http://schemas.microsoft.com/office/powerpoint/2010/main" val="2793531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C3352-0041-3E72-44D1-62BF16BBF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019303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020A0C-7162-4210-1EEE-27C085FE7C5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936" y="2030139"/>
            <a:ext cx="5458968" cy="2797721"/>
          </a:xfrm>
          <a:prstGeom prst="rect">
            <a:avLst/>
          </a:prstGeom>
        </p:spPr>
      </p:pic>
      <p:sp>
        <p:nvSpPr>
          <p:cNvPr id="4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3E78A-DB04-7700-989C-6A3C2F905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7" y="2391156"/>
            <a:ext cx="5360857" cy="4262686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Vygotsky's theory explains development through relationships and social interaction.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Guided participation supports language, confidence and learning opportunities.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Isaac requires predictable routines, language-rich experiences and sensitive adult support (Potier and Givens, 2023).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Parent partnership and multi-agency collaboration strengthen outcomes.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Stable communication and supportive relationships promote Isaac's healthy development.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210624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1607911"/>
            <a:ext cx="10515600" cy="4351338"/>
          </a:xfrm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Bulle, N. (2023) ‘Vygotsky’s Legacy Questioned: A Review of his “Analysts” and a Challenge to his “Emulators”’,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Integrative Psychological and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57(3), pp. 888–912.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https://doi.org/10.1007/s12124-023-09754-3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36795260.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Divjak, D., Milin, P.,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Medimorec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S. and Borowski, M. (2022) ‘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Signatures of Memory Resources for Language: Looking beyond the Lexicon/Grammar Divide’,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Cognitive 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46(11), e13206.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https://doi.org/10.1111/cogs.13206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36353955; PMCID: PMC9787600.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Kobylkov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Vallortigara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G. (2024) ‘Face detection mechanisms: Nature vs. nurture’,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Frontiers in Neuroscience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18, 1404174.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https://doi.org/10.3389/fnins.2024.1404174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38812973; PMCID: PMC11133589.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Nigrini, L., Amici, F. and Llorente, M. (2024) ‘A Comparison between the Methodology of the Mainstream in (Neuro-)Psychology,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Holzkamp’s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and Vygotsky’s Approach’,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Integrative Psychological and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59(1), p. 7.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https://doi.org/10.1007/s12124-024-09880-6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39731642; PMCID: PMC11682001.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Okudaira, M., Cresswell, E.N., Wollman, C.W., McDonough, S.P.,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Engiles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J.B. and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Reesink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H.L. (2024) ‘Mineralization of equine proximal sesamoid bones precedes articular cartilage and fibrocartilaginous enthesis maturation in early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postgestational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development’,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American Journal of Veterinary Research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85(10), ajvr.24.04.0101.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https://doi.org/10.2460/ajvr.24.04.0101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39084240.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Potier, K.R. and Givens, H. (2023) ‘Synthesizing Vygotsky’s Sociocultural Theory and Deaf Pedagogy Framework Toward Deaf Education Reform: Perspectives From Teachers of the Deaf’,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American Annals of the Deaf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168(1), pp. 102–127.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https://doi.org/10.1353/aad.2023.a904169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38588088.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von Schulz, G.A. (2024) ‘Idealism, materialism, and Vygotsky’s cultural historical theory’,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15, 1425751.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https://doi.org/10.3389/fpsyg.2024.1425751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39045439; PMCID: PMC11263798.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Wells, T. (2023) ‘Postpartum Depression: Screening and Collaborative Management’,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Prim Care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50(1), pp. 127–142.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https://doi.org/10.1016/j.pop.2022.10.011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36822723.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Zhang, C. (2026) ‘Unlocking academic gains in smart-classroom settings: A moderated-mediation study among Chinese undergraduates’,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Acta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Psychologica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(Amsterdam)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262, 106175.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https://doi.org/10.1016/j.actpsy.2025.106175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41601129.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1187</Words>
  <Application>Microsoft Office PowerPoint</Application>
  <PresentationFormat>Widescreen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  Student name: Stefana Ioana Ion Student number: 2509671 Lecturer’s name:Christiana Melam </vt:lpstr>
      <vt:lpstr>                                 PRESENTATION</vt:lpstr>
      <vt:lpstr>Case Overview and Presentation Aim</vt:lpstr>
      <vt:lpstr>Core Idea – Development is Socially Mediated</vt:lpstr>
      <vt:lpstr>ZPD, Scaffolding and the More Knowledgeable Other</vt:lpstr>
      <vt:lpstr>Applying the Theory of Isac’s Observed Needs</vt:lpstr>
      <vt:lpstr>  Nature and Nurture within   Isaac's Development</vt:lpstr>
      <vt:lpstr>Theory-Informed Early Years Support Plan</vt:lpstr>
      <vt:lpstr>Parental and Multi-Agency Collaboration</vt:lpstr>
      <vt:lpstr>              Critical Evaluation of Vygotsky's Theory</vt:lpstr>
      <vt:lpstr>              Conclusion</vt:lpstr>
      <vt:lpstr>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Stefana Ion</cp:lastModifiedBy>
  <cp:revision>3</cp:revision>
  <dcterms:created xsi:type="dcterms:W3CDTF">2025-10-14T20:52:47Z</dcterms:created>
  <dcterms:modified xsi:type="dcterms:W3CDTF">2026-07-11T08:04:44Z</dcterms:modified>
</cp:coreProperties>
</file>