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5" r:id="rId4"/>
  </p:sldMasterIdLst>
  <p:notesMasterIdLst>
    <p:notesMasterId r:id="rId20"/>
  </p:notesMasterIdLst>
  <p:sldIdLst>
    <p:sldId id="266" r:id="rId5"/>
    <p:sldId id="273" r:id="rId6"/>
    <p:sldId id="259" r:id="rId7"/>
    <p:sldId id="258" r:id="rId8"/>
    <p:sldId id="260" r:id="rId9"/>
    <p:sldId id="261" r:id="rId10"/>
    <p:sldId id="262" r:id="rId11"/>
    <p:sldId id="268" r:id="rId12"/>
    <p:sldId id="263" r:id="rId13"/>
    <p:sldId id="269" r:id="rId14"/>
    <p:sldId id="264" r:id="rId15"/>
    <p:sldId id="270" r:id="rId16"/>
    <p:sldId id="265" r:id="rId17"/>
    <p:sldId id="272" r:id="rId18"/>
    <p:sldId id="271" r:id="rId19"/>
  </p:sldIdLst>
  <p:sldSz cx="10058400" cy="77724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168" userDrawn="1">
          <p15:clr>
            <a:srgbClr val="A4A3A4"/>
          </p15:clr>
        </p15:guide>
        <p15:guide id="2" orient="horz" pos="2448">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553C9"/>
    <a:srgbClr val="FAF6FA"/>
    <a:srgbClr val="CD3B00"/>
    <a:srgbClr val="E22918"/>
    <a:srgbClr val="275E5D"/>
    <a:srgbClr val="3A8D8B"/>
    <a:srgbClr val="52B8B5"/>
    <a:srgbClr val="EE5FCC"/>
    <a:srgbClr val="70DADB"/>
    <a:srgbClr val="E6B50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13A5BF0-719B-45DA-BB2D-9681E3AE7260}" v="25" dt="2025-12-02T12:50:11.71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6122"/>
  </p:normalViewPr>
  <p:slideViewPr>
    <p:cSldViewPr snapToGrid="0">
      <p:cViewPr varScale="1">
        <p:scale>
          <a:sx n="52" d="100"/>
          <a:sy n="52" d="100"/>
        </p:scale>
        <p:origin x="1576" y="56"/>
      </p:cViewPr>
      <p:guideLst>
        <p:guide pos="3168"/>
        <p:guide orient="horz" pos="2448"/>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 Id="rId27" Type="http://schemas.microsoft.com/office/2018/10/relationships/authors" Targe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sa Francis" userId="a54f2c22-5797-4ba7-b2e9-d47bec50ae61" providerId="ADAL" clId="{5E5773AD-6389-4B74-AD8E-B746030C1362}"/>
    <pc:docChg chg="undo redo custSel addSld delSld modSld sldOrd">
      <pc:chgData name="Lisa Francis" userId="a54f2c22-5797-4ba7-b2e9-d47bec50ae61" providerId="ADAL" clId="{5E5773AD-6389-4B74-AD8E-B746030C1362}" dt="2025-11-28T10:36:11.897" v="2891" actId="6549"/>
      <pc:docMkLst>
        <pc:docMk/>
      </pc:docMkLst>
      <pc:sldChg chg="addSp modSp mod">
        <pc:chgData name="Lisa Francis" userId="a54f2c22-5797-4ba7-b2e9-d47bec50ae61" providerId="ADAL" clId="{5E5773AD-6389-4B74-AD8E-B746030C1362}" dt="2025-11-26T12:21:02.227" v="2873" actId="20577"/>
        <pc:sldMkLst>
          <pc:docMk/>
          <pc:sldMk cId="1415706314" sldId="258"/>
        </pc:sldMkLst>
        <pc:spChg chg="mod">
          <ac:chgData name="Lisa Francis" userId="a54f2c22-5797-4ba7-b2e9-d47bec50ae61" providerId="ADAL" clId="{5E5773AD-6389-4B74-AD8E-B746030C1362}" dt="2025-11-26T12:21:02.227" v="2873" actId="20577"/>
          <ac:spMkLst>
            <pc:docMk/>
            <pc:sldMk cId="1415706314" sldId="258"/>
            <ac:spMk id="6" creationId="{E6E4890E-2B90-E437-C551-ACAEF4CCB52F}"/>
          </ac:spMkLst>
        </pc:spChg>
        <pc:picChg chg="add mod">
          <ac:chgData name="Lisa Francis" userId="a54f2c22-5797-4ba7-b2e9-d47bec50ae61" providerId="ADAL" clId="{5E5773AD-6389-4B74-AD8E-B746030C1362}" dt="2025-11-09T17:30:08.675" v="4" actId="1076"/>
          <ac:picMkLst>
            <pc:docMk/>
            <pc:sldMk cId="1415706314" sldId="258"/>
            <ac:picMk id="26" creationId="{94F0D316-6602-0752-9125-5E2DBB97C3DB}"/>
          </ac:picMkLst>
        </pc:picChg>
        <pc:picChg chg="add mod">
          <ac:chgData name="Lisa Francis" userId="a54f2c22-5797-4ba7-b2e9-d47bec50ae61" providerId="ADAL" clId="{5E5773AD-6389-4B74-AD8E-B746030C1362}" dt="2025-11-09T17:30:11.702" v="5" actId="1076"/>
          <ac:picMkLst>
            <pc:docMk/>
            <pc:sldMk cId="1415706314" sldId="258"/>
            <ac:picMk id="27" creationId="{4A4CFB9E-D3C4-93D4-89E6-F6DEB332FF66}"/>
          </ac:picMkLst>
        </pc:picChg>
      </pc:sldChg>
      <pc:sldChg chg="addSp delSp modSp new mod ord">
        <pc:chgData name="Lisa Francis" userId="a54f2c22-5797-4ba7-b2e9-d47bec50ae61" providerId="ADAL" clId="{5E5773AD-6389-4B74-AD8E-B746030C1362}" dt="2025-11-14T19:25:55.277" v="74" actId="1076"/>
        <pc:sldMkLst>
          <pc:docMk/>
          <pc:sldMk cId="3066615887" sldId="259"/>
        </pc:sldMkLst>
        <pc:spChg chg="mod">
          <ac:chgData name="Lisa Francis" userId="a54f2c22-5797-4ba7-b2e9-d47bec50ae61" providerId="ADAL" clId="{5E5773AD-6389-4B74-AD8E-B746030C1362}" dt="2025-11-14T19:24:14.371" v="66" actId="1076"/>
          <ac:spMkLst>
            <pc:docMk/>
            <pc:sldMk cId="3066615887" sldId="259"/>
            <ac:spMk id="3" creationId="{09451698-EE8D-48B6-7D64-364C6370645A}"/>
          </ac:spMkLst>
        </pc:spChg>
        <pc:spChg chg="mod">
          <ac:chgData name="Lisa Francis" userId="a54f2c22-5797-4ba7-b2e9-d47bec50ae61" providerId="ADAL" clId="{5E5773AD-6389-4B74-AD8E-B746030C1362}" dt="2025-11-14T19:24:17.537" v="67" actId="1076"/>
          <ac:spMkLst>
            <pc:docMk/>
            <pc:sldMk cId="3066615887" sldId="259"/>
            <ac:spMk id="5" creationId="{348C3468-4C9D-E4D2-638A-4774EC830852}"/>
          </ac:spMkLst>
        </pc:spChg>
        <pc:picChg chg="add mod">
          <ac:chgData name="Lisa Francis" userId="a54f2c22-5797-4ba7-b2e9-d47bec50ae61" providerId="ADAL" clId="{5E5773AD-6389-4B74-AD8E-B746030C1362}" dt="2025-11-14T19:23:41.301" v="58"/>
          <ac:picMkLst>
            <pc:docMk/>
            <pc:sldMk cId="3066615887" sldId="259"/>
            <ac:picMk id="13" creationId="{059211CB-B7B7-C1EF-8B78-82F35B71DD4E}"/>
          </ac:picMkLst>
        </pc:picChg>
        <pc:picChg chg="add mod">
          <ac:chgData name="Lisa Francis" userId="a54f2c22-5797-4ba7-b2e9-d47bec50ae61" providerId="ADAL" clId="{5E5773AD-6389-4B74-AD8E-B746030C1362}" dt="2025-11-14T19:23:44.402" v="60" actId="1076"/>
          <ac:picMkLst>
            <pc:docMk/>
            <pc:sldMk cId="3066615887" sldId="259"/>
            <ac:picMk id="14" creationId="{EFD2C2D4-0C1D-D8AA-CC84-2B6C61AA9E14}"/>
          </ac:picMkLst>
        </pc:picChg>
        <pc:picChg chg="add mod modCrop">
          <ac:chgData name="Lisa Francis" userId="a54f2c22-5797-4ba7-b2e9-d47bec50ae61" providerId="ADAL" clId="{5E5773AD-6389-4B74-AD8E-B746030C1362}" dt="2025-11-14T19:25:55.277" v="74" actId="1076"/>
          <ac:picMkLst>
            <pc:docMk/>
            <pc:sldMk cId="3066615887" sldId="259"/>
            <ac:picMk id="18" creationId="{1D3A7EAF-087D-ACFE-6027-972D9DF88A23}"/>
          </ac:picMkLst>
        </pc:picChg>
      </pc:sldChg>
      <pc:sldChg chg="addSp delSp modSp new mod">
        <pc:chgData name="Lisa Francis" userId="a54f2c22-5797-4ba7-b2e9-d47bec50ae61" providerId="ADAL" clId="{5E5773AD-6389-4B74-AD8E-B746030C1362}" dt="2025-11-26T12:15:56.794" v="2844" actId="1076"/>
        <pc:sldMkLst>
          <pc:docMk/>
          <pc:sldMk cId="4059370710" sldId="260"/>
        </pc:sldMkLst>
        <pc:spChg chg="mod">
          <ac:chgData name="Lisa Francis" userId="a54f2c22-5797-4ba7-b2e9-d47bec50ae61" providerId="ADAL" clId="{5E5773AD-6389-4B74-AD8E-B746030C1362}" dt="2025-11-22T15:09:29.894" v="2432" actId="1076"/>
          <ac:spMkLst>
            <pc:docMk/>
            <pc:sldMk cId="4059370710" sldId="260"/>
            <ac:spMk id="2" creationId="{A7D07DC4-9272-B9E1-814B-B8B5D06D099B}"/>
          </ac:spMkLst>
        </pc:spChg>
        <pc:spChg chg="add mod">
          <ac:chgData name="Lisa Francis" userId="a54f2c22-5797-4ba7-b2e9-d47bec50ae61" providerId="ADAL" clId="{5E5773AD-6389-4B74-AD8E-B746030C1362}" dt="2025-11-26T12:15:56.794" v="2844" actId="1076"/>
          <ac:spMkLst>
            <pc:docMk/>
            <pc:sldMk cId="4059370710" sldId="260"/>
            <ac:spMk id="5" creationId="{48197180-B886-DE51-5F15-F21124E9D45D}"/>
          </ac:spMkLst>
        </pc:spChg>
        <pc:spChg chg="mod">
          <ac:chgData name="Lisa Francis" userId="a54f2c22-5797-4ba7-b2e9-d47bec50ae61" providerId="ADAL" clId="{5E5773AD-6389-4B74-AD8E-B746030C1362}" dt="2025-11-14T19:58:09.013" v="334" actId="1076"/>
          <ac:spMkLst>
            <pc:docMk/>
            <pc:sldMk cId="4059370710" sldId="260"/>
            <ac:spMk id="6" creationId="{954C51E1-1C10-672C-257A-9B040D5C03D0}"/>
          </ac:spMkLst>
        </pc:spChg>
        <pc:spChg chg="mod">
          <ac:chgData name="Lisa Francis" userId="a54f2c22-5797-4ba7-b2e9-d47bec50ae61" providerId="ADAL" clId="{5E5773AD-6389-4B74-AD8E-B746030C1362}" dt="2025-11-14T19:58:12.187" v="335" actId="1076"/>
          <ac:spMkLst>
            <pc:docMk/>
            <pc:sldMk cId="4059370710" sldId="260"/>
            <ac:spMk id="7" creationId="{639F8CFE-48F4-5CAE-F2AB-1BE2CEC6D3CC}"/>
          </ac:spMkLst>
        </pc:spChg>
        <pc:spChg chg="mod">
          <ac:chgData name="Lisa Francis" userId="a54f2c22-5797-4ba7-b2e9-d47bec50ae61" providerId="ADAL" clId="{5E5773AD-6389-4B74-AD8E-B746030C1362}" dt="2025-11-14T19:58:26.145" v="338" actId="1076"/>
          <ac:spMkLst>
            <pc:docMk/>
            <pc:sldMk cId="4059370710" sldId="260"/>
            <ac:spMk id="8" creationId="{29AC785D-3738-550B-214B-3B3040FD3238}"/>
          </ac:spMkLst>
        </pc:spChg>
        <pc:spChg chg="mod">
          <ac:chgData name="Lisa Francis" userId="a54f2c22-5797-4ba7-b2e9-d47bec50ae61" providerId="ADAL" clId="{5E5773AD-6389-4B74-AD8E-B746030C1362}" dt="2025-11-14T19:58:32.796" v="339" actId="1076"/>
          <ac:spMkLst>
            <pc:docMk/>
            <pc:sldMk cId="4059370710" sldId="260"/>
            <ac:spMk id="9" creationId="{3FC44814-59F9-FEF2-9856-5401C78C7C49}"/>
          </ac:spMkLst>
        </pc:spChg>
        <pc:picChg chg="add mod">
          <ac:chgData name="Lisa Francis" userId="a54f2c22-5797-4ba7-b2e9-d47bec50ae61" providerId="ADAL" clId="{5E5773AD-6389-4B74-AD8E-B746030C1362}" dt="2025-11-14T19:31:36.955" v="154" actId="1076"/>
          <ac:picMkLst>
            <pc:docMk/>
            <pc:sldMk cId="4059370710" sldId="260"/>
            <ac:picMk id="11" creationId="{ABB97FD1-EA5E-2606-A029-4B86AFA46134}"/>
          </ac:picMkLst>
        </pc:picChg>
        <pc:picChg chg="add mod">
          <ac:chgData name="Lisa Francis" userId="a54f2c22-5797-4ba7-b2e9-d47bec50ae61" providerId="ADAL" clId="{5E5773AD-6389-4B74-AD8E-B746030C1362}" dt="2025-11-14T19:31:35.192" v="153" actId="1076"/>
          <ac:picMkLst>
            <pc:docMk/>
            <pc:sldMk cId="4059370710" sldId="260"/>
            <ac:picMk id="12" creationId="{5786350D-7A57-75D5-2EB3-A18F953A1F8D}"/>
          </ac:picMkLst>
        </pc:picChg>
        <pc:picChg chg="add mod ord modCrop">
          <ac:chgData name="Lisa Francis" userId="a54f2c22-5797-4ba7-b2e9-d47bec50ae61" providerId="ADAL" clId="{5E5773AD-6389-4B74-AD8E-B746030C1362}" dt="2025-11-14T19:33:04.303" v="160" actId="1076"/>
          <ac:picMkLst>
            <pc:docMk/>
            <pc:sldMk cId="4059370710" sldId="260"/>
            <ac:picMk id="14" creationId="{02AB975F-F78B-826B-CB93-04EFAA3E63FC}"/>
          </ac:picMkLst>
        </pc:picChg>
      </pc:sldChg>
      <pc:sldChg chg="addSp delSp modSp new mod">
        <pc:chgData name="Lisa Francis" userId="a54f2c22-5797-4ba7-b2e9-d47bec50ae61" providerId="ADAL" clId="{5E5773AD-6389-4B74-AD8E-B746030C1362}" dt="2025-11-22T15:10:54.891" v="2472" actId="478"/>
        <pc:sldMkLst>
          <pc:docMk/>
          <pc:sldMk cId="2238594939" sldId="261"/>
        </pc:sldMkLst>
        <pc:spChg chg="mod">
          <ac:chgData name="Lisa Francis" userId="a54f2c22-5797-4ba7-b2e9-d47bec50ae61" providerId="ADAL" clId="{5E5773AD-6389-4B74-AD8E-B746030C1362}" dt="2025-11-14T19:38:08.022" v="206" actId="1076"/>
          <ac:spMkLst>
            <pc:docMk/>
            <pc:sldMk cId="2238594939" sldId="261"/>
            <ac:spMk id="2" creationId="{16B13F1A-6644-5057-2165-39FDA00B915C}"/>
          </ac:spMkLst>
        </pc:spChg>
        <pc:spChg chg="mod">
          <ac:chgData name="Lisa Francis" userId="a54f2c22-5797-4ba7-b2e9-d47bec50ae61" providerId="ADAL" clId="{5E5773AD-6389-4B74-AD8E-B746030C1362}" dt="2025-11-22T15:10:19.016" v="2434" actId="1076"/>
          <ac:spMkLst>
            <pc:docMk/>
            <pc:sldMk cId="2238594939" sldId="261"/>
            <ac:spMk id="7" creationId="{82468CD9-65FC-48E0-2DE5-0ADADA6438DC}"/>
          </ac:spMkLst>
        </pc:spChg>
        <pc:spChg chg="add">
          <ac:chgData name="Lisa Francis" userId="a54f2c22-5797-4ba7-b2e9-d47bec50ae61" providerId="ADAL" clId="{5E5773AD-6389-4B74-AD8E-B746030C1362}" dt="2025-11-14T19:53:40.199" v="228"/>
          <ac:spMkLst>
            <pc:docMk/>
            <pc:sldMk cId="2238594939" sldId="261"/>
            <ac:spMk id="17" creationId="{C9E91E7D-8D35-3241-7E0B-DD7E40B5ED16}"/>
          </ac:spMkLst>
        </pc:spChg>
        <pc:spChg chg="add del mod">
          <ac:chgData name="Lisa Francis" userId="a54f2c22-5797-4ba7-b2e9-d47bec50ae61" providerId="ADAL" clId="{5E5773AD-6389-4B74-AD8E-B746030C1362}" dt="2025-11-14T19:56:18.321" v="323" actId="1076"/>
          <ac:spMkLst>
            <pc:docMk/>
            <pc:sldMk cId="2238594939" sldId="261"/>
            <ac:spMk id="20" creationId="{8D8F50C7-0DBE-2C6F-6A2D-6710D5B769FD}"/>
          </ac:spMkLst>
        </pc:spChg>
        <pc:picChg chg="add mod">
          <ac:chgData name="Lisa Francis" userId="a54f2c22-5797-4ba7-b2e9-d47bec50ae61" providerId="ADAL" clId="{5E5773AD-6389-4B74-AD8E-B746030C1362}" dt="2025-11-14T19:47:08.198" v="213"/>
          <ac:picMkLst>
            <pc:docMk/>
            <pc:sldMk cId="2238594939" sldId="261"/>
            <ac:picMk id="11" creationId="{2043B1AD-6563-7504-824B-414FFBA3331E}"/>
          </ac:picMkLst>
        </pc:picChg>
        <pc:picChg chg="add mod">
          <ac:chgData name="Lisa Francis" userId="a54f2c22-5797-4ba7-b2e9-d47bec50ae61" providerId="ADAL" clId="{5E5773AD-6389-4B74-AD8E-B746030C1362}" dt="2025-11-14T19:47:10.614" v="215" actId="1076"/>
          <ac:picMkLst>
            <pc:docMk/>
            <pc:sldMk cId="2238594939" sldId="261"/>
            <ac:picMk id="12" creationId="{5AC7C7E8-D8AE-E7D8-837F-90B33258E5A8}"/>
          </ac:picMkLst>
        </pc:picChg>
        <pc:picChg chg="add mod modCrop">
          <ac:chgData name="Lisa Francis" userId="a54f2c22-5797-4ba7-b2e9-d47bec50ae61" providerId="ADAL" clId="{5E5773AD-6389-4B74-AD8E-B746030C1362}" dt="2025-11-14T19:53:44.169" v="229" actId="1076"/>
          <ac:picMkLst>
            <pc:docMk/>
            <pc:sldMk cId="2238594939" sldId="261"/>
            <ac:picMk id="16" creationId="{8F0BA67D-48F1-ABA6-BA47-3D29A43C903E}"/>
          </ac:picMkLst>
        </pc:picChg>
        <pc:picChg chg="add mod modCrop">
          <ac:chgData name="Lisa Francis" userId="a54f2c22-5797-4ba7-b2e9-d47bec50ae61" providerId="ADAL" clId="{5E5773AD-6389-4B74-AD8E-B746030C1362}" dt="2025-11-14T19:56:20.603" v="324" actId="1076"/>
          <ac:picMkLst>
            <pc:docMk/>
            <pc:sldMk cId="2238594939" sldId="261"/>
            <ac:picMk id="19" creationId="{35AD3AD2-FAD7-71D4-BAEB-3877E407F10E}"/>
          </ac:picMkLst>
        </pc:picChg>
      </pc:sldChg>
      <pc:sldChg chg="addSp delSp modSp new mod">
        <pc:chgData name="Lisa Francis" userId="a54f2c22-5797-4ba7-b2e9-d47bec50ae61" providerId="ADAL" clId="{5E5773AD-6389-4B74-AD8E-B746030C1362}" dt="2025-11-26T12:12:14.025" v="2833" actId="20577"/>
        <pc:sldMkLst>
          <pc:docMk/>
          <pc:sldMk cId="1056749271" sldId="262"/>
        </pc:sldMkLst>
        <pc:spChg chg="mod">
          <ac:chgData name="Lisa Francis" userId="a54f2c22-5797-4ba7-b2e9-d47bec50ae61" providerId="ADAL" clId="{5E5773AD-6389-4B74-AD8E-B746030C1362}" dt="2025-11-14T20:12:14.867" v="491" actId="255"/>
          <ac:spMkLst>
            <pc:docMk/>
            <pc:sldMk cId="1056749271" sldId="262"/>
            <ac:spMk id="3" creationId="{107427C8-6F61-9EF4-8212-5E8A51400E40}"/>
          </ac:spMkLst>
        </pc:spChg>
        <pc:spChg chg="mod">
          <ac:chgData name="Lisa Francis" userId="a54f2c22-5797-4ba7-b2e9-d47bec50ae61" providerId="ADAL" clId="{5E5773AD-6389-4B74-AD8E-B746030C1362}" dt="2025-11-14T20:12:21.713" v="492" actId="1076"/>
          <ac:spMkLst>
            <pc:docMk/>
            <pc:sldMk cId="1056749271" sldId="262"/>
            <ac:spMk id="4" creationId="{B7EB80C8-3AF8-4D19-DC9E-9463FA218B14}"/>
          </ac:spMkLst>
        </pc:spChg>
        <pc:spChg chg="mod">
          <ac:chgData name="Lisa Francis" userId="a54f2c22-5797-4ba7-b2e9-d47bec50ae61" providerId="ADAL" clId="{5E5773AD-6389-4B74-AD8E-B746030C1362}" dt="2025-11-26T12:12:14.025" v="2833" actId="20577"/>
          <ac:spMkLst>
            <pc:docMk/>
            <pc:sldMk cId="1056749271" sldId="262"/>
            <ac:spMk id="5" creationId="{937BE641-3161-8FC0-ECC8-009B6807B97D}"/>
          </ac:spMkLst>
        </pc:spChg>
        <pc:picChg chg="add mod ord">
          <ac:chgData name="Lisa Francis" userId="a54f2c22-5797-4ba7-b2e9-d47bec50ae61" providerId="ADAL" clId="{5E5773AD-6389-4B74-AD8E-B746030C1362}" dt="2025-11-14T20:06:40.998" v="391" actId="1076"/>
          <ac:picMkLst>
            <pc:docMk/>
            <pc:sldMk cId="1056749271" sldId="262"/>
            <ac:picMk id="12" creationId="{673D09E0-F344-0815-84B5-E75B7AF20A94}"/>
          </ac:picMkLst>
        </pc:picChg>
        <pc:picChg chg="add mod">
          <ac:chgData name="Lisa Francis" userId="a54f2c22-5797-4ba7-b2e9-d47bec50ae61" providerId="ADAL" clId="{5E5773AD-6389-4B74-AD8E-B746030C1362}" dt="2025-11-14T20:10:36.835" v="430" actId="1076"/>
          <ac:picMkLst>
            <pc:docMk/>
            <pc:sldMk cId="1056749271" sldId="262"/>
            <ac:picMk id="14" creationId="{9C9079F6-5816-E45E-94E1-F26B42C2813A}"/>
          </ac:picMkLst>
        </pc:picChg>
        <pc:picChg chg="add mod">
          <ac:chgData name="Lisa Francis" userId="a54f2c22-5797-4ba7-b2e9-d47bec50ae61" providerId="ADAL" clId="{5E5773AD-6389-4B74-AD8E-B746030C1362}" dt="2025-11-14T20:12:56.498" v="498" actId="1076"/>
          <ac:picMkLst>
            <pc:docMk/>
            <pc:sldMk cId="1056749271" sldId="262"/>
            <ac:picMk id="15" creationId="{10B69A12-6B88-5EC5-7067-12BCA1866E3B}"/>
          </ac:picMkLst>
        </pc:picChg>
        <pc:picChg chg="add mod">
          <ac:chgData name="Lisa Francis" userId="a54f2c22-5797-4ba7-b2e9-d47bec50ae61" providerId="ADAL" clId="{5E5773AD-6389-4B74-AD8E-B746030C1362}" dt="2025-11-14T20:25:20.803" v="527" actId="1076"/>
          <ac:picMkLst>
            <pc:docMk/>
            <pc:sldMk cId="1056749271" sldId="262"/>
            <ac:picMk id="17" creationId="{B0BFBCB6-74B1-0427-E64B-32F342A577B9}"/>
          </ac:picMkLst>
        </pc:picChg>
        <pc:picChg chg="add mod">
          <ac:chgData name="Lisa Francis" userId="a54f2c22-5797-4ba7-b2e9-d47bec50ae61" providerId="ADAL" clId="{5E5773AD-6389-4B74-AD8E-B746030C1362}" dt="2025-11-14T20:25:15.960" v="526" actId="1076"/>
          <ac:picMkLst>
            <pc:docMk/>
            <pc:sldMk cId="1056749271" sldId="262"/>
            <ac:picMk id="19" creationId="{74421C47-A762-C310-F471-4479828F9AD2}"/>
          </ac:picMkLst>
        </pc:picChg>
      </pc:sldChg>
      <pc:sldChg chg="add del">
        <pc:chgData name="Lisa Francis" userId="a54f2c22-5797-4ba7-b2e9-d47bec50ae61" providerId="ADAL" clId="{5E5773AD-6389-4B74-AD8E-B746030C1362}" dt="2025-11-14T20:17:33.033" v="508" actId="47"/>
        <pc:sldMkLst>
          <pc:docMk/>
          <pc:sldMk cId="261105188" sldId="263"/>
        </pc:sldMkLst>
      </pc:sldChg>
      <pc:sldChg chg="addSp delSp modSp new mod modNotesTx">
        <pc:chgData name="Lisa Francis" userId="a54f2c22-5797-4ba7-b2e9-d47bec50ae61" providerId="ADAL" clId="{5E5773AD-6389-4B74-AD8E-B746030C1362}" dt="2025-11-26T12:29:35.982" v="2882" actId="20577"/>
        <pc:sldMkLst>
          <pc:docMk/>
          <pc:sldMk cId="3931088165" sldId="263"/>
        </pc:sldMkLst>
        <pc:spChg chg="mod">
          <ac:chgData name="Lisa Francis" userId="a54f2c22-5797-4ba7-b2e9-d47bec50ae61" providerId="ADAL" clId="{5E5773AD-6389-4B74-AD8E-B746030C1362}" dt="2025-11-14T21:05:17.070" v="821" actId="313"/>
          <ac:spMkLst>
            <pc:docMk/>
            <pc:sldMk cId="3931088165" sldId="263"/>
            <ac:spMk id="3" creationId="{ABE18E20-DBEE-61AA-ED3E-02FE0EED8610}"/>
          </ac:spMkLst>
        </pc:spChg>
        <pc:spChg chg="mod">
          <ac:chgData name="Lisa Francis" userId="a54f2c22-5797-4ba7-b2e9-d47bec50ae61" providerId="ADAL" clId="{5E5773AD-6389-4B74-AD8E-B746030C1362}" dt="2025-11-22T15:12:02.577" v="2481"/>
          <ac:spMkLst>
            <pc:docMk/>
            <pc:sldMk cId="3931088165" sldId="263"/>
            <ac:spMk id="5" creationId="{459D18E1-8112-AC7C-4720-3EFE2FF2FAC3}"/>
          </ac:spMkLst>
        </pc:spChg>
        <pc:picChg chg="add mod">
          <ac:chgData name="Lisa Francis" userId="a54f2c22-5797-4ba7-b2e9-d47bec50ae61" providerId="ADAL" clId="{5E5773AD-6389-4B74-AD8E-B746030C1362}" dt="2025-11-14T20:40:55.422" v="627"/>
          <ac:picMkLst>
            <pc:docMk/>
            <pc:sldMk cId="3931088165" sldId="263"/>
            <ac:picMk id="11" creationId="{D5980E31-2552-A6B4-F4C6-CF8584BA5CFB}"/>
          </ac:picMkLst>
        </pc:picChg>
        <pc:picChg chg="add mod">
          <ac:chgData name="Lisa Francis" userId="a54f2c22-5797-4ba7-b2e9-d47bec50ae61" providerId="ADAL" clId="{5E5773AD-6389-4B74-AD8E-B746030C1362}" dt="2025-11-14T20:40:58.827" v="629" actId="1076"/>
          <ac:picMkLst>
            <pc:docMk/>
            <pc:sldMk cId="3931088165" sldId="263"/>
            <ac:picMk id="12" creationId="{0E58A9B4-CE63-2F12-E2EB-213D8B7D1120}"/>
          </ac:picMkLst>
        </pc:picChg>
        <pc:picChg chg="add mod ord modCrop">
          <ac:chgData name="Lisa Francis" userId="a54f2c22-5797-4ba7-b2e9-d47bec50ae61" providerId="ADAL" clId="{5E5773AD-6389-4B74-AD8E-B746030C1362}" dt="2025-11-14T20:54:26.340" v="776" actId="14100"/>
          <ac:picMkLst>
            <pc:docMk/>
            <pc:sldMk cId="3931088165" sldId="263"/>
            <ac:picMk id="18" creationId="{9BD97FB8-0445-B7A4-E8C3-ABE2432E7A67}"/>
          </ac:picMkLst>
        </pc:picChg>
      </pc:sldChg>
      <pc:sldChg chg="addSp delSp modSp new mod ord modNotesTx">
        <pc:chgData name="Lisa Francis" userId="a54f2c22-5797-4ba7-b2e9-d47bec50ae61" providerId="ADAL" clId="{5E5773AD-6389-4B74-AD8E-B746030C1362}" dt="2025-11-24T13:16:41.816" v="2683"/>
        <pc:sldMkLst>
          <pc:docMk/>
          <pc:sldMk cId="840964636" sldId="264"/>
        </pc:sldMkLst>
        <pc:spChg chg="mod">
          <ac:chgData name="Lisa Francis" userId="a54f2c22-5797-4ba7-b2e9-d47bec50ae61" providerId="ADAL" clId="{5E5773AD-6389-4B74-AD8E-B746030C1362}" dt="2025-11-14T20:50:05.524" v="735" actId="1076"/>
          <ac:spMkLst>
            <pc:docMk/>
            <pc:sldMk cId="840964636" sldId="264"/>
            <ac:spMk id="2" creationId="{250634DC-6C3B-A260-A3C6-8D68843517AA}"/>
          </ac:spMkLst>
        </pc:spChg>
        <pc:spChg chg="mod">
          <ac:chgData name="Lisa Francis" userId="a54f2c22-5797-4ba7-b2e9-d47bec50ae61" providerId="ADAL" clId="{5E5773AD-6389-4B74-AD8E-B746030C1362}" dt="2025-11-22T14:14:06.003" v="1904" actId="20577"/>
          <ac:spMkLst>
            <pc:docMk/>
            <pc:sldMk cId="840964636" sldId="264"/>
            <ac:spMk id="5" creationId="{62808413-8ED7-C676-0B01-8E41F8D4E6C6}"/>
          </ac:spMkLst>
        </pc:spChg>
        <pc:spChg chg="mod">
          <ac:chgData name="Lisa Francis" userId="a54f2c22-5797-4ba7-b2e9-d47bec50ae61" providerId="ADAL" clId="{5E5773AD-6389-4B74-AD8E-B746030C1362}" dt="2025-11-22T15:13:05.001" v="2482" actId="1076"/>
          <ac:spMkLst>
            <pc:docMk/>
            <pc:sldMk cId="840964636" sldId="264"/>
            <ac:spMk id="6" creationId="{94FE16D0-F4FC-6470-0B8D-6FBE87B6C0BC}"/>
          </ac:spMkLst>
        </pc:spChg>
        <pc:spChg chg="mod">
          <ac:chgData name="Lisa Francis" userId="a54f2c22-5797-4ba7-b2e9-d47bec50ae61" providerId="ADAL" clId="{5E5773AD-6389-4B74-AD8E-B746030C1362}" dt="2025-11-14T20:54:51.253" v="778" actId="1076"/>
          <ac:spMkLst>
            <pc:docMk/>
            <pc:sldMk cId="840964636" sldId="264"/>
            <ac:spMk id="7" creationId="{212CEC22-ABE0-33F9-4208-57F69C7C7EA6}"/>
          </ac:spMkLst>
        </pc:spChg>
        <pc:spChg chg="mod">
          <ac:chgData name="Lisa Francis" userId="a54f2c22-5797-4ba7-b2e9-d47bec50ae61" providerId="ADAL" clId="{5E5773AD-6389-4B74-AD8E-B746030C1362}" dt="2025-11-22T15:13:07.659" v="2483" actId="1076"/>
          <ac:spMkLst>
            <pc:docMk/>
            <pc:sldMk cId="840964636" sldId="264"/>
            <ac:spMk id="8" creationId="{9E990339-9CED-BFB4-647E-9E3E90BB997A}"/>
          </ac:spMkLst>
        </pc:spChg>
        <pc:spChg chg="mod">
          <ac:chgData name="Lisa Francis" userId="a54f2c22-5797-4ba7-b2e9-d47bec50ae61" providerId="ADAL" clId="{5E5773AD-6389-4B74-AD8E-B746030C1362}" dt="2025-11-14T20:54:48.448" v="777" actId="1076"/>
          <ac:spMkLst>
            <pc:docMk/>
            <pc:sldMk cId="840964636" sldId="264"/>
            <ac:spMk id="9" creationId="{8AB2D84E-AEDE-A65F-E493-467C3CED9A22}"/>
          </ac:spMkLst>
        </pc:spChg>
        <pc:picChg chg="add mod modCrop">
          <ac:chgData name="Lisa Francis" userId="a54f2c22-5797-4ba7-b2e9-d47bec50ae61" providerId="ADAL" clId="{5E5773AD-6389-4B74-AD8E-B746030C1362}" dt="2025-11-14T20:55:25.697" v="786" actId="1076"/>
          <ac:picMkLst>
            <pc:docMk/>
            <pc:sldMk cId="840964636" sldId="264"/>
            <ac:picMk id="13" creationId="{0FC031FB-926D-2209-4FFD-D422B4F524B1}"/>
          </ac:picMkLst>
        </pc:picChg>
        <pc:picChg chg="add mod">
          <ac:chgData name="Lisa Francis" userId="a54f2c22-5797-4ba7-b2e9-d47bec50ae61" providerId="ADAL" clId="{5E5773AD-6389-4B74-AD8E-B746030C1362}" dt="2025-11-14T20:55:05.946" v="781"/>
          <ac:picMkLst>
            <pc:docMk/>
            <pc:sldMk cId="840964636" sldId="264"/>
            <ac:picMk id="14" creationId="{9E168879-DB6C-338B-CA81-87D6780587E8}"/>
          </ac:picMkLst>
        </pc:picChg>
        <pc:picChg chg="add mod">
          <ac:chgData name="Lisa Francis" userId="a54f2c22-5797-4ba7-b2e9-d47bec50ae61" providerId="ADAL" clId="{5E5773AD-6389-4B74-AD8E-B746030C1362}" dt="2025-11-14T20:55:08.713" v="783" actId="1076"/>
          <ac:picMkLst>
            <pc:docMk/>
            <pc:sldMk cId="840964636" sldId="264"/>
            <ac:picMk id="15" creationId="{76736DAC-76EC-5EA6-A0D2-5233F78EB81E}"/>
          </ac:picMkLst>
        </pc:picChg>
      </pc:sldChg>
      <pc:sldChg chg="addSp delSp modSp new mod">
        <pc:chgData name="Lisa Francis" userId="a54f2c22-5797-4ba7-b2e9-d47bec50ae61" providerId="ADAL" clId="{5E5773AD-6389-4B74-AD8E-B746030C1362}" dt="2025-11-22T15:37:45.479" v="2663" actId="20577"/>
        <pc:sldMkLst>
          <pc:docMk/>
          <pc:sldMk cId="3310005632" sldId="265"/>
        </pc:sldMkLst>
        <pc:spChg chg="mod">
          <ac:chgData name="Lisa Francis" userId="a54f2c22-5797-4ba7-b2e9-d47bec50ae61" providerId="ADAL" clId="{5E5773AD-6389-4B74-AD8E-B746030C1362}" dt="2025-11-22T14:38:17.641" v="2036" actId="1076"/>
          <ac:spMkLst>
            <pc:docMk/>
            <pc:sldMk cId="3310005632" sldId="265"/>
            <ac:spMk id="2" creationId="{AB638862-A5F3-E5ED-9037-0B60C8DC80FB}"/>
          </ac:spMkLst>
        </pc:spChg>
        <pc:spChg chg="add mod">
          <ac:chgData name="Lisa Francis" userId="a54f2c22-5797-4ba7-b2e9-d47bec50ae61" providerId="ADAL" clId="{5E5773AD-6389-4B74-AD8E-B746030C1362}" dt="2025-11-22T15:37:45.479" v="2663" actId="20577"/>
          <ac:spMkLst>
            <pc:docMk/>
            <pc:sldMk cId="3310005632" sldId="265"/>
            <ac:spMk id="4" creationId="{27CF8652-1713-468C-6245-E7C642FF4BC5}"/>
          </ac:spMkLst>
        </pc:spChg>
        <pc:picChg chg="add mod">
          <ac:chgData name="Lisa Francis" userId="a54f2c22-5797-4ba7-b2e9-d47bec50ae61" providerId="ADAL" clId="{5E5773AD-6389-4B74-AD8E-B746030C1362}" dt="2025-11-22T14:41:36.591" v="2151" actId="1076"/>
          <ac:picMkLst>
            <pc:docMk/>
            <pc:sldMk cId="3310005632" sldId="265"/>
            <ac:picMk id="11" creationId="{1BB2BF96-A03E-70DB-3F1C-C718BED26164}"/>
          </ac:picMkLst>
        </pc:picChg>
        <pc:picChg chg="add mod">
          <ac:chgData name="Lisa Francis" userId="a54f2c22-5797-4ba7-b2e9-d47bec50ae61" providerId="ADAL" clId="{5E5773AD-6389-4B74-AD8E-B746030C1362}" dt="2025-11-22T14:41:42.022" v="2153" actId="1076"/>
          <ac:picMkLst>
            <pc:docMk/>
            <pc:sldMk cId="3310005632" sldId="265"/>
            <ac:picMk id="12" creationId="{733A91CE-BE25-0D63-718B-4347DE54E22C}"/>
          </ac:picMkLst>
        </pc:picChg>
        <pc:picChg chg="add mod ord modCrop">
          <ac:chgData name="Lisa Francis" userId="a54f2c22-5797-4ba7-b2e9-d47bec50ae61" providerId="ADAL" clId="{5E5773AD-6389-4B74-AD8E-B746030C1362}" dt="2025-11-22T14:43:50.953" v="2159" actId="1076"/>
          <ac:picMkLst>
            <pc:docMk/>
            <pc:sldMk cId="3310005632" sldId="265"/>
            <ac:picMk id="14" creationId="{86253982-3879-799A-BF78-6CC18C65AA6E}"/>
          </ac:picMkLst>
        </pc:picChg>
      </pc:sldChg>
      <pc:sldChg chg="addSp delSp modSp new mod ord">
        <pc:chgData name="Lisa Francis" userId="a54f2c22-5797-4ba7-b2e9-d47bec50ae61" providerId="ADAL" clId="{5E5773AD-6389-4B74-AD8E-B746030C1362}" dt="2025-11-26T12:12:07.467" v="2829" actId="14100"/>
        <pc:sldMkLst>
          <pc:docMk/>
          <pc:sldMk cId="3194158608" sldId="266"/>
        </pc:sldMkLst>
        <pc:spChg chg="mod">
          <ac:chgData name="Lisa Francis" userId="a54f2c22-5797-4ba7-b2e9-d47bec50ae61" providerId="ADAL" clId="{5E5773AD-6389-4B74-AD8E-B746030C1362}" dt="2025-11-26T12:10:29.332" v="2789" actId="1076"/>
          <ac:spMkLst>
            <pc:docMk/>
            <pc:sldMk cId="3194158608" sldId="266"/>
            <ac:spMk id="2" creationId="{118136F6-47C1-FFAB-035C-99B9F5712951}"/>
          </ac:spMkLst>
        </pc:spChg>
        <pc:spChg chg="mod">
          <ac:chgData name="Lisa Francis" userId="a54f2c22-5797-4ba7-b2e9-d47bec50ae61" providerId="ADAL" clId="{5E5773AD-6389-4B74-AD8E-B746030C1362}" dt="2025-11-26T12:10:38.923" v="2792" actId="1076"/>
          <ac:spMkLst>
            <pc:docMk/>
            <pc:sldMk cId="3194158608" sldId="266"/>
            <ac:spMk id="4" creationId="{CE459EDE-A0DE-8222-4E0E-FCFD020D82E2}"/>
          </ac:spMkLst>
        </pc:spChg>
        <pc:spChg chg="mod">
          <ac:chgData name="Lisa Francis" userId="a54f2c22-5797-4ba7-b2e9-d47bec50ae61" providerId="ADAL" clId="{5E5773AD-6389-4B74-AD8E-B746030C1362}" dt="2025-11-26T12:10:35.389" v="2791" actId="1076"/>
          <ac:spMkLst>
            <pc:docMk/>
            <pc:sldMk cId="3194158608" sldId="266"/>
            <ac:spMk id="5" creationId="{4A61988F-988B-650C-7D92-4B569657A3E8}"/>
          </ac:spMkLst>
        </pc:spChg>
        <pc:spChg chg="add mod">
          <ac:chgData name="Lisa Francis" userId="a54f2c22-5797-4ba7-b2e9-d47bec50ae61" providerId="ADAL" clId="{5E5773AD-6389-4B74-AD8E-B746030C1362}" dt="2025-11-26T12:12:07.467" v="2829" actId="14100"/>
          <ac:spMkLst>
            <pc:docMk/>
            <pc:sldMk cId="3194158608" sldId="266"/>
            <ac:spMk id="6" creationId="{0C21C1E5-95B5-F3F8-7E86-DE322E2DBDEB}"/>
          </ac:spMkLst>
        </pc:spChg>
        <pc:spChg chg="add mod">
          <ac:chgData name="Lisa Francis" userId="a54f2c22-5797-4ba7-b2e9-d47bec50ae61" providerId="ADAL" clId="{5E5773AD-6389-4B74-AD8E-B746030C1362}" dt="2025-11-26T12:09:39.358" v="2784" actId="20577"/>
          <ac:spMkLst>
            <pc:docMk/>
            <pc:sldMk cId="3194158608" sldId="266"/>
            <ac:spMk id="7" creationId="{7F4FCF88-BAAA-7B4F-4D56-DDBE9F0C410D}"/>
          </ac:spMkLst>
        </pc:spChg>
        <pc:picChg chg="add mod ord modCrop">
          <ac:chgData name="Lisa Francis" userId="a54f2c22-5797-4ba7-b2e9-d47bec50ae61" providerId="ADAL" clId="{5E5773AD-6389-4B74-AD8E-B746030C1362}" dt="2025-11-26T12:09:01.152" v="2746" actId="1076"/>
          <ac:picMkLst>
            <pc:docMk/>
            <pc:sldMk cId="3194158608" sldId="266"/>
            <ac:picMk id="12" creationId="{8C8A5B47-E667-8971-BA50-4523A0658BF9}"/>
          </ac:picMkLst>
        </pc:picChg>
        <pc:picChg chg="add mod">
          <ac:chgData name="Lisa Francis" userId="a54f2c22-5797-4ba7-b2e9-d47bec50ae61" providerId="ADAL" clId="{5E5773AD-6389-4B74-AD8E-B746030C1362}" dt="2025-11-22T12:27:49.923" v="947" actId="1076"/>
          <ac:picMkLst>
            <pc:docMk/>
            <pc:sldMk cId="3194158608" sldId="266"/>
            <ac:picMk id="13" creationId="{37D14C1D-5FF3-7A8F-4D2E-C4BD49468607}"/>
          </ac:picMkLst>
        </pc:picChg>
        <pc:picChg chg="add mod">
          <ac:chgData name="Lisa Francis" userId="a54f2c22-5797-4ba7-b2e9-d47bec50ae61" providerId="ADAL" clId="{5E5773AD-6389-4B74-AD8E-B746030C1362}" dt="2025-11-22T12:27:52.489" v="948" actId="1076"/>
          <ac:picMkLst>
            <pc:docMk/>
            <pc:sldMk cId="3194158608" sldId="266"/>
            <ac:picMk id="14" creationId="{55D7A254-1127-3BB9-49F2-EFC5B6F81C1D}"/>
          </ac:picMkLst>
        </pc:picChg>
      </pc:sldChg>
      <pc:sldChg chg="new del">
        <pc:chgData name="Lisa Francis" userId="a54f2c22-5797-4ba7-b2e9-d47bec50ae61" providerId="ADAL" clId="{5E5773AD-6389-4B74-AD8E-B746030C1362}" dt="2025-11-22T14:44:55.158" v="2163" actId="47"/>
        <pc:sldMkLst>
          <pc:docMk/>
          <pc:sldMk cId="359068468" sldId="267"/>
        </pc:sldMkLst>
      </pc:sldChg>
      <pc:sldChg chg="addSp delSp modSp new mod">
        <pc:chgData name="Lisa Francis" userId="a54f2c22-5797-4ba7-b2e9-d47bec50ae61" providerId="ADAL" clId="{5E5773AD-6389-4B74-AD8E-B746030C1362}" dt="2025-11-22T16:15:53.388" v="2664" actId="255"/>
        <pc:sldMkLst>
          <pc:docMk/>
          <pc:sldMk cId="1982539606" sldId="268"/>
        </pc:sldMkLst>
        <pc:spChg chg="mod">
          <ac:chgData name="Lisa Francis" userId="a54f2c22-5797-4ba7-b2e9-d47bec50ae61" providerId="ADAL" clId="{5E5773AD-6389-4B74-AD8E-B746030C1362}" dt="2025-11-22T13:17:53.621" v="1504" actId="1076"/>
          <ac:spMkLst>
            <pc:docMk/>
            <pc:sldMk cId="1982539606" sldId="268"/>
            <ac:spMk id="3" creationId="{A8DC6AF7-A478-11FC-9883-E7E2014BCF8A}"/>
          </ac:spMkLst>
        </pc:spChg>
        <pc:spChg chg="mod">
          <ac:chgData name="Lisa Francis" userId="a54f2c22-5797-4ba7-b2e9-d47bec50ae61" providerId="ADAL" clId="{5E5773AD-6389-4B74-AD8E-B746030C1362}" dt="2025-11-22T14:19:52.512" v="1946" actId="20577"/>
          <ac:spMkLst>
            <pc:docMk/>
            <pc:sldMk cId="1982539606" sldId="268"/>
            <ac:spMk id="4" creationId="{A63C91B4-65B8-0940-04F2-1D32B8E2F5BA}"/>
          </ac:spMkLst>
        </pc:spChg>
        <pc:spChg chg="mod">
          <ac:chgData name="Lisa Francis" userId="a54f2c22-5797-4ba7-b2e9-d47bec50ae61" providerId="ADAL" clId="{5E5773AD-6389-4B74-AD8E-B746030C1362}" dt="2025-11-22T16:15:53.388" v="2664" actId="255"/>
          <ac:spMkLst>
            <pc:docMk/>
            <pc:sldMk cId="1982539606" sldId="268"/>
            <ac:spMk id="6" creationId="{B07D8C3E-F939-1CCA-60AA-E1ABDBA69992}"/>
          </ac:spMkLst>
        </pc:spChg>
        <pc:spChg chg="mod">
          <ac:chgData name="Lisa Francis" userId="a54f2c22-5797-4ba7-b2e9-d47bec50ae61" providerId="ADAL" clId="{5E5773AD-6389-4B74-AD8E-B746030C1362}" dt="2025-11-22T13:20:09.603" v="1534" actId="14100"/>
          <ac:spMkLst>
            <pc:docMk/>
            <pc:sldMk cId="1982539606" sldId="268"/>
            <ac:spMk id="7" creationId="{D7ED4CE9-2901-C765-B00D-184429678177}"/>
          </ac:spMkLst>
        </pc:spChg>
        <pc:spChg chg="mod">
          <ac:chgData name="Lisa Francis" userId="a54f2c22-5797-4ba7-b2e9-d47bec50ae61" providerId="ADAL" clId="{5E5773AD-6389-4B74-AD8E-B746030C1362}" dt="2025-11-22T13:20:25.177" v="1537" actId="1076"/>
          <ac:spMkLst>
            <pc:docMk/>
            <pc:sldMk cId="1982539606" sldId="268"/>
            <ac:spMk id="8" creationId="{94091650-2C25-8CCE-BB26-456FFEDE33A8}"/>
          </ac:spMkLst>
        </pc:spChg>
        <pc:spChg chg="add mod">
          <ac:chgData name="Lisa Francis" userId="a54f2c22-5797-4ba7-b2e9-d47bec50ae61" providerId="ADAL" clId="{5E5773AD-6389-4B74-AD8E-B746030C1362}" dt="2025-11-22T13:29:14.699" v="1602" actId="14100"/>
          <ac:spMkLst>
            <pc:docMk/>
            <pc:sldMk cId="1982539606" sldId="268"/>
            <ac:spMk id="13" creationId="{10DE978C-C2E5-5090-DDAE-C806FF019C66}"/>
          </ac:spMkLst>
        </pc:spChg>
        <pc:spChg chg="add mod">
          <ac:chgData name="Lisa Francis" userId="a54f2c22-5797-4ba7-b2e9-d47bec50ae61" providerId="ADAL" clId="{5E5773AD-6389-4B74-AD8E-B746030C1362}" dt="2025-11-22T13:29:01.213" v="1599" actId="1076"/>
          <ac:spMkLst>
            <pc:docMk/>
            <pc:sldMk cId="1982539606" sldId="268"/>
            <ac:spMk id="14" creationId="{E5F3AFA6-746D-102A-7F49-42068DD7DAEF}"/>
          </ac:spMkLst>
        </pc:spChg>
        <pc:spChg chg="add mod">
          <ac:chgData name="Lisa Francis" userId="a54f2c22-5797-4ba7-b2e9-d47bec50ae61" providerId="ADAL" clId="{5E5773AD-6389-4B74-AD8E-B746030C1362}" dt="2025-11-22T13:21:44.196" v="1572" actId="1076"/>
          <ac:spMkLst>
            <pc:docMk/>
            <pc:sldMk cId="1982539606" sldId="268"/>
            <ac:spMk id="15" creationId="{E1E98909-695B-1A33-51B4-73E55B537630}"/>
          </ac:spMkLst>
        </pc:spChg>
        <pc:spChg chg="add mod">
          <ac:chgData name="Lisa Francis" userId="a54f2c22-5797-4ba7-b2e9-d47bec50ae61" providerId="ADAL" clId="{5E5773AD-6389-4B74-AD8E-B746030C1362}" dt="2025-11-22T13:22:00.590" v="1573" actId="255"/>
          <ac:spMkLst>
            <pc:docMk/>
            <pc:sldMk cId="1982539606" sldId="268"/>
            <ac:spMk id="16" creationId="{DA4194EA-1567-9E1D-8865-1631C89D52E5}"/>
          </ac:spMkLst>
        </pc:spChg>
        <pc:spChg chg="add mod">
          <ac:chgData name="Lisa Francis" userId="a54f2c22-5797-4ba7-b2e9-d47bec50ae61" providerId="ADAL" clId="{5E5773AD-6389-4B74-AD8E-B746030C1362}" dt="2025-11-22T13:29:28.960" v="1604" actId="1076"/>
          <ac:spMkLst>
            <pc:docMk/>
            <pc:sldMk cId="1982539606" sldId="268"/>
            <ac:spMk id="17" creationId="{0E2920A4-2001-9A8C-CD51-E0E824D52716}"/>
          </ac:spMkLst>
        </pc:spChg>
        <pc:spChg chg="add mod">
          <ac:chgData name="Lisa Francis" userId="a54f2c22-5797-4ba7-b2e9-d47bec50ae61" providerId="ADAL" clId="{5E5773AD-6389-4B74-AD8E-B746030C1362}" dt="2025-11-22T13:29:25.504" v="1603" actId="1076"/>
          <ac:spMkLst>
            <pc:docMk/>
            <pc:sldMk cId="1982539606" sldId="268"/>
            <ac:spMk id="18" creationId="{A4065A15-1E72-1068-CB4E-58C46FC21A82}"/>
          </ac:spMkLst>
        </pc:spChg>
        <pc:picChg chg="add mod ord modCrop">
          <ac:chgData name="Lisa Francis" userId="a54f2c22-5797-4ba7-b2e9-d47bec50ae61" providerId="ADAL" clId="{5E5773AD-6389-4B74-AD8E-B746030C1362}" dt="2025-11-22T13:09:00.185" v="1014" actId="14100"/>
          <ac:picMkLst>
            <pc:docMk/>
            <pc:sldMk cId="1982539606" sldId="268"/>
            <ac:picMk id="12" creationId="{4A5C03D9-84D1-029E-31AD-5ADA55D9C22F}"/>
          </ac:picMkLst>
        </pc:picChg>
        <pc:picChg chg="add mod">
          <ac:chgData name="Lisa Francis" userId="a54f2c22-5797-4ba7-b2e9-d47bec50ae61" providerId="ADAL" clId="{5E5773AD-6389-4B74-AD8E-B746030C1362}" dt="2025-11-22T13:29:32.140" v="1605" actId="1076"/>
          <ac:picMkLst>
            <pc:docMk/>
            <pc:sldMk cId="1982539606" sldId="268"/>
            <ac:picMk id="19" creationId="{C94B0FB7-E68F-257A-09AC-A7B7B0243C35}"/>
          </ac:picMkLst>
        </pc:picChg>
        <pc:picChg chg="add mod">
          <ac:chgData name="Lisa Francis" userId="a54f2c22-5797-4ba7-b2e9-d47bec50ae61" providerId="ADAL" clId="{5E5773AD-6389-4B74-AD8E-B746030C1362}" dt="2025-11-22T13:19:18.102" v="1527" actId="1076"/>
          <ac:picMkLst>
            <pc:docMk/>
            <pc:sldMk cId="1982539606" sldId="268"/>
            <ac:picMk id="20" creationId="{DA04488D-0744-F7D7-1B35-1D2BA0D6C15C}"/>
          </ac:picMkLst>
        </pc:picChg>
      </pc:sldChg>
      <pc:sldChg chg="addSp delSp modSp new mod modNotesTx">
        <pc:chgData name="Lisa Francis" userId="a54f2c22-5797-4ba7-b2e9-d47bec50ae61" providerId="ADAL" clId="{5E5773AD-6389-4B74-AD8E-B746030C1362}" dt="2025-11-22T14:39:25.137" v="2073" actId="20577"/>
        <pc:sldMkLst>
          <pc:docMk/>
          <pc:sldMk cId="425988713" sldId="269"/>
        </pc:sldMkLst>
        <pc:spChg chg="mod">
          <ac:chgData name="Lisa Francis" userId="a54f2c22-5797-4ba7-b2e9-d47bec50ae61" providerId="ADAL" clId="{5E5773AD-6389-4B74-AD8E-B746030C1362}" dt="2025-11-22T14:05:37.530" v="1843" actId="20577"/>
          <ac:spMkLst>
            <pc:docMk/>
            <pc:sldMk cId="425988713" sldId="269"/>
            <ac:spMk id="2" creationId="{E57EC8FC-B3ED-4FD8-519D-0BCBE8A07D34}"/>
          </ac:spMkLst>
        </pc:spChg>
        <pc:spChg chg="mod">
          <ac:chgData name="Lisa Francis" userId="a54f2c22-5797-4ba7-b2e9-d47bec50ae61" providerId="ADAL" clId="{5E5773AD-6389-4B74-AD8E-B746030C1362}" dt="2025-11-22T14:06:06.713" v="1887" actId="20577"/>
          <ac:spMkLst>
            <pc:docMk/>
            <pc:sldMk cId="425988713" sldId="269"/>
            <ac:spMk id="5" creationId="{45A9717D-8918-CE10-9C49-4DBD671F3706}"/>
          </ac:spMkLst>
        </pc:spChg>
        <pc:picChg chg="add mod">
          <ac:chgData name="Lisa Francis" userId="a54f2c22-5797-4ba7-b2e9-d47bec50ae61" providerId="ADAL" clId="{5E5773AD-6389-4B74-AD8E-B746030C1362}" dt="2025-11-22T13:50:22.878" v="1777"/>
          <ac:picMkLst>
            <pc:docMk/>
            <pc:sldMk cId="425988713" sldId="269"/>
            <ac:picMk id="11" creationId="{8473A615-C6A0-A3BB-910C-11A1172E190A}"/>
          </ac:picMkLst>
        </pc:picChg>
        <pc:picChg chg="add mod">
          <ac:chgData name="Lisa Francis" userId="a54f2c22-5797-4ba7-b2e9-d47bec50ae61" providerId="ADAL" clId="{5E5773AD-6389-4B74-AD8E-B746030C1362}" dt="2025-11-22T13:50:25.644" v="1779" actId="1076"/>
          <ac:picMkLst>
            <pc:docMk/>
            <pc:sldMk cId="425988713" sldId="269"/>
            <ac:picMk id="12" creationId="{26B30D53-2F52-8385-D9CB-4385451B45D7}"/>
          </ac:picMkLst>
        </pc:picChg>
        <pc:picChg chg="add mod ord modCrop">
          <ac:chgData name="Lisa Francis" userId="a54f2c22-5797-4ba7-b2e9-d47bec50ae61" providerId="ADAL" clId="{5E5773AD-6389-4B74-AD8E-B746030C1362}" dt="2025-11-22T13:51:37.512" v="1787" actId="1076"/>
          <ac:picMkLst>
            <pc:docMk/>
            <pc:sldMk cId="425988713" sldId="269"/>
            <ac:picMk id="14" creationId="{A16DD4CE-244A-ABB8-5D17-6F9972A94B43}"/>
          </ac:picMkLst>
        </pc:picChg>
      </pc:sldChg>
      <pc:sldChg chg="addSp delSp modSp new mod ord">
        <pc:chgData name="Lisa Francis" userId="a54f2c22-5797-4ba7-b2e9-d47bec50ae61" providerId="ADAL" clId="{5E5773AD-6389-4B74-AD8E-B746030C1362}" dt="2025-11-24T13:12:29.135" v="2681"/>
        <pc:sldMkLst>
          <pc:docMk/>
          <pc:sldMk cId="2871823293" sldId="270"/>
        </pc:sldMkLst>
        <pc:spChg chg="mod">
          <ac:chgData name="Lisa Francis" userId="a54f2c22-5797-4ba7-b2e9-d47bec50ae61" providerId="ADAL" clId="{5E5773AD-6389-4B74-AD8E-B746030C1362}" dt="2025-11-22T15:05:59.210" v="2357" actId="1076"/>
          <ac:spMkLst>
            <pc:docMk/>
            <pc:sldMk cId="2871823293" sldId="270"/>
            <ac:spMk id="2" creationId="{D56C0F10-AFAB-D08F-F627-0D7779C178F6}"/>
          </ac:spMkLst>
        </pc:spChg>
        <pc:spChg chg="mod">
          <ac:chgData name="Lisa Francis" userId="a54f2c22-5797-4ba7-b2e9-d47bec50ae61" providerId="ADAL" clId="{5E5773AD-6389-4B74-AD8E-B746030C1362}" dt="2025-11-22T14:55:53.194" v="2346" actId="1076"/>
          <ac:spMkLst>
            <pc:docMk/>
            <pc:sldMk cId="2871823293" sldId="270"/>
            <ac:spMk id="6" creationId="{275A4EEB-46C0-CEEE-6FBC-A9E3E50B86ED}"/>
          </ac:spMkLst>
        </pc:spChg>
        <pc:spChg chg="mod">
          <ac:chgData name="Lisa Francis" userId="a54f2c22-5797-4ba7-b2e9-d47bec50ae61" providerId="ADAL" clId="{5E5773AD-6389-4B74-AD8E-B746030C1362}" dt="2025-11-22T14:55:47.849" v="2345" actId="1076"/>
          <ac:spMkLst>
            <pc:docMk/>
            <pc:sldMk cId="2871823293" sldId="270"/>
            <ac:spMk id="7" creationId="{8D982E77-E599-C330-7B88-A046A7BEEB5B}"/>
          </ac:spMkLst>
        </pc:spChg>
        <pc:spChg chg="mod">
          <ac:chgData name="Lisa Francis" userId="a54f2c22-5797-4ba7-b2e9-d47bec50ae61" providerId="ADAL" clId="{5E5773AD-6389-4B74-AD8E-B746030C1362}" dt="2025-11-22T14:55:57.689" v="2348" actId="1076"/>
          <ac:spMkLst>
            <pc:docMk/>
            <pc:sldMk cId="2871823293" sldId="270"/>
            <ac:spMk id="8" creationId="{E27E2C27-EF69-3BBE-7DFA-ED080B8F157A}"/>
          </ac:spMkLst>
        </pc:spChg>
        <pc:spChg chg="mod">
          <ac:chgData name="Lisa Francis" userId="a54f2c22-5797-4ba7-b2e9-d47bec50ae61" providerId="ADAL" clId="{5E5773AD-6389-4B74-AD8E-B746030C1362}" dt="2025-11-22T14:55:40.011" v="2343" actId="1076"/>
          <ac:spMkLst>
            <pc:docMk/>
            <pc:sldMk cId="2871823293" sldId="270"/>
            <ac:spMk id="9" creationId="{83F95B7A-D914-3EE7-D6DA-BC1B4E9101FE}"/>
          </ac:spMkLst>
        </pc:spChg>
        <pc:picChg chg="add mod">
          <ac:chgData name="Lisa Francis" userId="a54f2c22-5797-4ba7-b2e9-d47bec50ae61" providerId="ADAL" clId="{5E5773AD-6389-4B74-AD8E-B746030C1362}" dt="2025-11-22T14:55:31.472" v="2341" actId="1076"/>
          <ac:picMkLst>
            <pc:docMk/>
            <pc:sldMk cId="2871823293" sldId="270"/>
            <ac:picMk id="13" creationId="{AFD2D4BF-8C4A-40A4-5550-41839721317F}"/>
          </ac:picMkLst>
        </pc:picChg>
        <pc:picChg chg="add mod ord modCrop">
          <ac:chgData name="Lisa Francis" userId="a54f2c22-5797-4ba7-b2e9-d47bec50ae61" providerId="ADAL" clId="{5E5773AD-6389-4B74-AD8E-B746030C1362}" dt="2025-11-22T15:05:55.106" v="2356" actId="1076"/>
          <ac:picMkLst>
            <pc:docMk/>
            <pc:sldMk cId="2871823293" sldId="270"/>
            <ac:picMk id="15" creationId="{59C7797C-6B44-7DF6-DF1B-76981A5179E6}"/>
          </ac:picMkLst>
        </pc:picChg>
      </pc:sldChg>
      <pc:sldChg chg="addSp delSp modSp new mod ord">
        <pc:chgData name="Lisa Francis" userId="a54f2c22-5797-4ba7-b2e9-d47bec50ae61" providerId="ADAL" clId="{5E5773AD-6389-4B74-AD8E-B746030C1362}" dt="2025-11-22T15:23:07.395" v="2572"/>
        <pc:sldMkLst>
          <pc:docMk/>
          <pc:sldMk cId="3782759079" sldId="271"/>
        </pc:sldMkLst>
        <pc:spChg chg="mod">
          <ac:chgData name="Lisa Francis" userId="a54f2c22-5797-4ba7-b2e9-d47bec50ae61" providerId="ADAL" clId="{5E5773AD-6389-4B74-AD8E-B746030C1362}" dt="2025-11-22T15:22:34.611" v="2570" actId="1076"/>
          <ac:spMkLst>
            <pc:docMk/>
            <pc:sldMk cId="3782759079" sldId="271"/>
            <ac:spMk id="2" creationId="{22658D86-7366-8F7C-AFAB-C0719D12A735}"/>
          </ac:spMkLst>
        </pc:spChg>
        <pc:spChg chg="mod">
          <ac:chgData name="Lisa Francis" userId="a54f2c22-5797-4ba7-b2e9-d47bec50ae61" providerId="ADAL" clId="{5E5773AD-6389-4B74-AD8E-B746030C1362}" dt="2025-11-22T15:20:49.128" v="2550" actId="255"/>
          <ac:spMkLst>
            <pc:docMk/>
            <pc:sldMk cId="3782759079" sldId="271"/>
            <ac:spMk id="5" creationId="{65D560D7-9A7F-D4E8-59D7-476E8A365215}"/>
          </ac:spMkLst>
        </pc:spChg>
        <pc:picChg chg="add mod">
          <ac:chgData name="Lisa Francis" userId="a54f2c22-5797-4ba7-b2e9-d47bec50ae61" providerId="ADAL" clId="{5E5773AD-6389-4B74-AD8E-B746030C1362}" dt="2025-11-22T15:21:34.059" v="2563" actId="1076"/>
          <ac:picMkLst>
            <pc:docMk/>
            <pc:sldMk cId="3782759079" sldId="271"/>
            <ac:picMk id="11" creationId="{CE58B318-C212-B656-D3C3-A1B55309D8A6}"/>
          </ac:picMkLst>
        </pc:picChg>
        <pc:picChg chg="add mod">
          <ac:chgData name="Lisa Francis" userId="a54f2c22-5797-4ba7-b2e9-d47bec50ae61" providerId="ADAL" clId="{5E5773AD-6389-4B74-AD8E-B746030C1362}" dt="2025-11-22T15:21:31.865" v="2562" actId="1076"/>
          <ac:picMkLst>
            <pc:docMk/>
            <pc:sldMk cId="3782759079" sldId="271"/>
            <ac:picMk id="12" creationId="{20D9BC79-BDE6-01A2-FA4D-3F5BB4D01DF3}"/>
          </ac:picMkLst>
        </pc:picChg>
        <pc:picChg chg="add mod ord modCrop">
          <ac:chgData name="Lisa Francis" userId="a54f2c22-5797-4ba7-b2e9-d47bec50ae61" providerId="ADAL" clId="{5E5773AD-6389-4B74-AD8E-B746030C1362}" dt="2025-11-22T15:22:21.911" v="2569" actId="1076"/>
          <ac:picMkLst>
            <pc:docMk/>
            <pc:sldMk cId="3782759079" sldId="271"/>
            <ac:picMk id="14" creationId="{C83981C6-E41F-C927-4A77-50BDFB1B2778}"/>
          </ac:picMkLst>
        </pc:picChg>
      </pc:sldChg>
      <pc:sldChg chg="addSp delSp modSp new mod ord modNotesTx">
        <pc:chgData name="Lisa Francis" userId="a54f2c22-5797-4ba7-b2e9-d47bec50ae61" providerId="ADAL" clId="{5E5773AD-6389-4B74-AD8E-B746030C1362}" dt="2025-11-28T10:36:11.897" v="2891" actId="6549"/>
        <pc:sldMkLst>
          <pc:docMk/>
          <pc:sldMk cId="198107473" sldId="272"/>
        </pc:sldMkLst>
        <pc:spChg chg="add mod">
          <ac:chgData name="Lisa Francis" userId="a54f2c22-5797-4ba7-b2e9-d47bec50ae61" providerId="ADAL" clId="{5E5773AD-6389-4B74-AD8E-B746030C1362}" dt="2025-11-22T15:34:40.156" v="2630" actId="313"/>
          <ac:spMkLst>
            <pc:docMk/>
            <pc:sldMk cId="198107473" sldId="272"/>
            <ac:spMk id="11" creationId="{819E45A1-679A-DD39-B5D5-D012F2869486}"/>
          </ac:spMkLst>
        </pc:spChg>
        <pc:spChg chg="add mod">
          <ac:chgData name="Lisa Francis" userId="a54f2c22-5797-4ba7-b2e9-d47bec50ae61" providerId="ADAL" clId="{5E5773AD-6389-4B74-AD8E-B746030C1362}" dt="2025-11-28T10:35:52.843" v="2890" actId="1076"/>
          <ac:spMkLst>
            <pc:docMk/>
            <pc:sldMk cId="198107473" sldId="272"/>
            <ac:spMk id="14" creationId="{443B38BB-85F4-D8E0-3241-45BBB39C27E8}"/>
          </ac:spMkLst>
        </pc:spChg>
      </pc:sldChg>
      <pc:sldChg chg="new del">
        <pc:chgData name="Lisa Francis" userId="a54f2c22-5797-4ba7-b2e9-d47bec50ae61" providerId="ADAL" clId="{5E5773AD-6389-4B74-AD8E-B746030C1362}" dt="2025-11-26T12:19:40.756" v="2846" actId="680"/>
        <pc:sldMkLst>
          <pc:docMk/>
          <pc:sldMk cId="1878603106" sldId="273"/>
        </pc:sldMkLst>
      </pc:sldChg>
    </pc:docChg>
  </pc:docChgLst>
  <pc:docChgLst>
    <pc:chgData name="Lisa Francis" userId="a54f2c22-5797-4ba7-b2e9-d47bec50ae61" providerId="ADAL" clId="{5CD91C56-0C98-4060-8AEF-B49D7C5CB782}"/>
    <pc:docChg chg="custSel addSld modSld sldOrd">
      <pc:chgData name="Lisa Francis" userId="a54f2c22-5797-4ba7-b2e9-d47bec50ae61" providerId="ADAL" clId="{5CD91C56-0C98-4060-8AEF-B49D7C5CB782}" dt="2025-12-04T11:57:32.171" v="790" actId="20577"/>
      <pc:docMkLst>
        <pc:docMk/>
      </pc:docMkLst>
      <pc:sldChg chg="modSp mod">
        <pc:chgData name="Lisa Francis" userId="a54f2c22-5797-4ba7-b2e9-d47bec50ae61" providerId="ADAL" clId="{5CD91C56-0C98-4060-8AEF-B49D7C5CB782}" dt="2025-12-04T10:47:56.311" v="724" actId="20577"/>
        <pc:sldMkLst>
          <pc:docMk/>
          <pc:sldMk cId="1415706314" sldId="258"/>
        </pc:sldMkLst>
        <pc:spChg chg="mod">
          <ac:chgData name="Lisa Francis" userId="a54f2c22-5797-4ba7-b2e9-d47bec50ae61" providerId="ADAL" clId="{5CD91C56-0C98-4060-8AEF-B49D7C5CB782}" dt="2025-12-04T10:47:56.311" v="724" actId="20577"/>
          <ac:spMkLst>
            <pc:docMk/>
            <pc:sldMk cId="1415706314" sldId="258"/>
            <ac:spMk id="6" creationId="{E6E4890E-2B90-E437-C551-ACAEF4CCB52F}"/>
          </ac:spMkLst>
        </pc:spChg>
      </pc:sldChg>
      <pc:sldChg chg="modSp mod">
        <pc:chgData name="Lisa Francis" userId="a54f2c22-5797-4ba7-b2e9-d47bec50ae61" providerId="ADAL" clId="{5CD91C56-0C98-4060-8AEF-B49D7C5CB782}" dt="2025-12-01T13:40:31.633" v="100" actId="20577"/>
        <pc:sldMkLst>
          <pc:docMk/>
          <pc:sldMk cId="3066615887" sldId="259"/>
        </pc:sldMkLst>
        <pc:spChg chg="mod">
          <ac:chgData name="Lisa Francis" userId="a54f2c22-5797-4ba7-b2e9-d47bec50ae61" providerId="ADAL" clId="{5CD91C56-0C98-4060-8AEF-B49D7C5CB782}" dt="2025-12-01T13:40:31.633" v="100" actId="20577"/>
          <ac:spMkLst>
            <pc:docMk/>
            <pc:sldMk cId="3066615887" sldId="259"/>
            <ac:spMk id="5" creationId="{348C3468-4C9D-E4D2-638A-4774EC830852}"/>
          </ac:spMkLst>
        </pc:spChg>
      </pc:sldChg>
      <pc:sldChg chg="modSp mod">
        <pc:chgData name="Lisa Francis" userId="a54f2c22-5797-4ba7-b2e9-d47bec50ae61" providerId="ADAL" clId="{5CD91C56-0C98-4060-8AEF-B49D7C5CB782}" dt="2025-12-01T16:47:06.810" v="570" actId="20577"/>
        <pc:sldMkLst>
          <pc:docMk/>
          <pc:sldMk cId="3310005632" sldId="265"/>
        </pc:sldMkLst>
        <pc:spChg chg="mod">
          <ac:chgData name="Lisa Francis" userId="a54f2c22-5797-4ba7-b2e9-d47bec50ae61" providerId="ADAL" clId="{5CD91C56-0C98-4060-8AEF-B49D7C5CB782}" dt="2025-12-01T16:47:06.810" v="570" actId="20577"/>
          <ac:spMkLst>
            <pc:docMk/>
            <pc:sldMk cId="3310005632" sldId="265"/>
            <ac:spMk id="4" creationId="{27CF8652-1713-468C-6245-E7C642FF4BC5}"/>
          </ac:spMkLst>
        </pc:spChg>
      </pc:sldChg>
      <pc:sldChg chg="modNotesTx">
        <pc:chgData name="Lisa Francis" userId="a54f2c22-5797-4ba7-b2e9-d47bec50ae61" providerId="ADAL" clId="{5CD91C56-0C98-4060-8AEF-B49D7C5CB782}" dt="2025-12-01T13:36:38.485" v="50" actId="20577"/>
        <pc:sldMkLst>
          <pc:docMk/>
          <pc:sldMk cId="3194158608" sldId="266"/>
        </pc:sldMkLst>
      </pc:sldChg>
      <pc:sldChg chg="modSp mod modNotesTx">
        <pc:chgData name="Lisa Francis" userId="a54f2c22-5797-4ba7-b2e9-d47bec50ae61" providerId="ADAL" clId="{5CD91C56-0C98-4060-8AEF-B49D7C5CB782}" dt="2025-12-01T14:53:50.170" v="412" actId="20577"/>
        <pc:sldMkLst>
          <pc:docMk/>
          <pc:sldMk cId="1982539606" sldId="268"/>
        </pc:sldMkLst>
        <pc:spChg chg="mod">
          <ac:chgData name="Lisa Francis" userId="a54f2c22-5797-4ba7-b2e9-d47bec50ae61" providerId="ADAL" clId="{5CD91C56-0C98-4060-8AEF-B49D7C5CB782}" dt="2025-12-01T14:51:06.738" v="255" actId="20577"/>
          <ac:spMkLst>
            <pc:docMk/>
            <pc:sldMk cId="1982539606" sldId="268"/>
            <ac:spMk id="4" creationId="{A63C91B4-65B8-0940-04F2-1D32B8E2F5BA}"/>
          </ac:spMkLst>
        </pc:spChg>
        <pc:spChg chg="mod">
          <ac:chgData name="Lisa Francis" userId="a54f2c22-5797-4ba7-b2e9-d47bec50ae61" providerId="ADAL" clId="{5CD91C56-0C98-4060-8AEF-B49D7C5CB782}" dt="2025-12-01T14:51:22.440" v="282" actId="1076"/>
          <ac:spMkLst>
            <pc:docMk/>
            <pc:sldMk cId="1982539606" sldId="268"/>
            <ac:spMk id="6" creationId="{B07D8C3E-F939-1CCA-60AA-E1ABDBA69992}"/>
          </ac:spMkLst>
        </pc:spChg>
        <pc:spChg chg="mod">
          <ac:chgData name="Lisa Francis" userId="a54f2c22-5797-4ba7-b2e9-d47bec50ae61" providerId="ADAL" clId="{5CD91C56-0C98-4060-8AEF-B49D7C5CB782}" dt="2025-12-01T14:51:38.787" v="311" actId="20577"/>
          <ac:spMkLst>
            <pc:docMk/>
            <pc:sldMk cId="1982539606" sldId="268"/>
            <ac:spMk id="7" creationId="{D7ED4CE9-2901-C765-B00D-184429678177}"/>
          </ac:spMkLst>
        </pc:spChg>
        <pc:spChg chg="mod">
          <ac:chgData name="Lisa Francis" userId="a54f2c22-5797-4ba7-b2e9-d47bec50ae61" providerId="ADAL" clId="{5CD91C56-0C98-4060-8AEF-B49D7C5CB782}" dt="2025-12-01T14:52:00.123" v="340" actId="14100"/>
          <ac:spMkLst>
            <pc:docMk/>
            <pc:sldMk cId="1982539606" sldId="268"/>
            <ac:spMk id="8" creationId="{94091650-2C25-8CCE-BB26-456FFEDE33A8}"/>
          </ac:spMkLst>
        </pc:spChg>
        <pc:spChg chg="mod">
          <ac:chgData name="Lisa Francis" userId="a54f2c22-5797-4ba7-b2e9-d47bec50ae61" providerId="ADAL" clId="{5CD91C56-0C98-4060-8AEF-B49D7C5CB782}" dt="2025-12-01T14:52:10.034" v="351" actId="20577"/>
          <ac:spMkLst>
            <pc:docMk/>
            <pc:sldMk cId="1982539606" sldId="268"/>
            <ac:spMk id="13" creationId="{10DE978C-C2E5-5090-DDAE-C806FF019C66}"/>
          </ac:spMkLst>
        </pc:spChg>
        <pc:spChg chg="mod">
          <ac:chgData name="Lisa Francis" userId="a54f2c22-5797-4ba7-b2e9-d47bec50ae61" providerId="ADAL" clId="{5CD91C56-0C98-4060-8AEF-B49D7C5CB782}" dt="2025-12-01T14:53:06.936" v="364" actId="20577"/>
          <ac:spMkLst>
            <pc:docMk/>
            <pc:sldMk cId="1982539606" sldId="268"/>
            <ac:spMk id="16" creationId="{DA4194EA-1567-9E1D-8865-1631C89D52E5}"/>
          </ac:spMkLst>
        </pc:spChg>
      </pc:sldChg>
      <pc:sldChg chg="modNotesTx">
        <pc:chgData name="Lisa Francis" userId="a54f2c22-5797-4ba7-b2e9-d47bec50ae61" providerId="ADAL" clId="{5CD91C56-0C98-4060-8AEF-B49D7C5CB782}" dt="2025-12-01T14:55:14.855" v="421" actId="20577"/>
        <pc:sldMkLst>
          <pc:docMk/>
          <pc:sldMk cId="425988713" sldId="269"/>
        </pc:sldMkLst>
      </pc:sldChg>
      <pc:sldChg chg="delSp modSp mod ord">
        <pc:chgData name="Lisa Francis" userId="a54f2c22-5797-4ba7-b2e9-d47bec50ae61" providerId="ADAL" clId="{5CD91C56-0C98-4060-8AEF-B49D7C5CB782}" dt="2025-12-04T11:02:13.789" v="726"/>
        <pc:sldMkLst>
          <pc:docMk/>
          <pc:sldMk cId="198107473" sldId="272"/>
        </pc:sldMkLst>
        <pc:spChg chg="mod">
          <ac:chgData name="Lisa Francis" userId="a54f2c22-5797-4ba7-b2e9-d47bec50ae61" providerId="ADAL" clId="{5CD91C56-0C98-4060-8AEF-B49D7C5CB782}" dt="2025-12-02T12:51:08.337" v="719" actId="1076"/>
          <ac:spMkLst>
            <pc:docMk/>
            <pc:sldMk cId="198107473" sldId="272"/>
            <ac:spMk id="11" creationId="{819E45A1-679A-DD39-B5D5-D012F2869486}"/>
          </ac:spMkLst>
        </pc:spChg>
        <pc:spChg chg="mod">
          <ac:chgData name="Lisa Francis" userId="a54f2c22-5797-4ba7-b2e9-d47bec50ae61" providerId="ADAL" clId="{5CD91C56-0C98-4060-8AEF-B49D7C5CB782}" dt="2025-12-02T12:51:38.172" v="723" actId="1076"/>
          <ac:spMkLst>
            <pc:docMk/>
            <pc:sldMk cId="198107473" sldId="272"/>
            <ac:spMk id="14" creationId="{443B38BB-85F4-D8E0-3241-45BBB39C27E8}"/>
          </ac:spMkLst>
        </pc:spChg>
      </pc:sldChg>
      <pc:sldChg chg="addSp delSp modSp new mod">
        <pc:chgData name="Lisa Francis" userId="a54f2c22-5797-4ba7-b2e9-d47bec50ae61" providerId="ADAL" clId="{5CD91C56-0C98-4060-8AEF-B49D7C5CB782}" dt="2025-12-04T11:57:32.171" v="790" actId="20577"/>
        <pc:sldMkLst>
          <pc:docMk/>
          <pc:sldMk cId="1985182488" sldId="273"/>
        </pc:sldMkLst>
        <pc:spChg chg="mod">
          <ac:chgData name="Lisa Francis" userId="a54f2c22-5797-4ba7-b2e9-d47bec50ae61" providerId="ADAL" clId="{5CD91C56-0C98-4060-8AEF-B49D7C5CB782}" dt="2025-12-01T14:30:41.516" v="159" actId="1076"/>
          <ac:spMkLst>
            <pc:docMk/>
            <pc:sldMk cId="1985182488" sldId="273"/>
            <ac:spMk id="2" creationId="{5E3EC02E-5DA4-DD0A-3E0F-AD5FBD30E1DF}"/>
          </ac:spMkLst>
        </pc:spChg>
        <pc:spChg chg="mod">
          <ac:chgData name="Lisa Francis" userId="a54f2c22-5797-4ba7-b2e9-d47bec50ae61" providerId="ADAL" clId="{5CD91C56-0C98-4060-8AEF-B49D7C5CB782}" dt="2025-12-02T10:40:45.115" v="587" actId="20577"/>
          <ac:spMkLst>
            <pc:docMk/>
            <pc:sldMk cId="1985182488" sldId="273"/>
            <ac:spMk id="3" creationId="{7F02AF68-F135-B4F7-0FAA-555BC6E74BB8}"/>
          </ac:spMkLst>
        </pc:spChg>
        <pc:spChg chg="mod">
          <ac:chgData name="Lisa Francis" userId="a54f2c22-5797-4ba7-b2e9-d47bec50ae61" providerId="ADAL" clId="{5CD91C56-0C98-4060-8AEF-B49D7C5CB782}" dt="2025-12-01T14:34:58.923" v="224" actId="255"/>
          <ac:spMkLst>
            <pc:docMk/>
            <pc:sldMk cId="1985182488" sldId="273"/>
            <ac:spMk id="4" creationId="{551387CC-8A92-ACD5-B6D2-F69BDBAFE5E8}"/>
          </ac:spMkLst>
        </pc:spChg>
        <pc:spChg chg="mod">
          <ac:chgData name="Lisa Francis" userId="a54f2c22-5797-4ba7-b2e9-d47bec50ae61" providerId="ADAL" clId="{5CD91C56-0C98-4060-8AEF-B49D7C5CB782}" dt="2025-12-01T14:35:21.735" v="232" actId="20577"/>
          <ac:spMkLst>
            <pc:docMk/>
            <pc:sldMk cId="1985182488" sldId="273"/>
            <ac:spMk id="5" creationId="{1BD5A9C1-81C4-D6B5-9982-0483E80E05C3}"/>
          </ac:spMkLst>
        </pc:spChg>
        <pc:spChg chg="mod">
          <ac:chgData name="Lisa Francis" userId="a54f2c22-5797-4ba7-b2e9-d47bec50ae61" providerId="ADAL" clId="{5CD91C56-0C98-4060-8AEF-B49D7C5CB782}" dt="2025-12-02T10:41:10.892" v="602" actId="20577"/>
          <ac:spMkLst>
            <pc:docMk/>
            <pc:sldMk cId="1985182488" sldId="273"/>
            <ac:spMk id="6" creationId="{1BD837CC-26E6-9FF8-6CF4-2E3506E81BE9}"/>
          </ac:spMkLst>
        </pc:spChg>
        <pc:spChg chg="mod">
          <ac:chgData name="Lisa Francis" userId="a54f2c22-5797-4ba7-b2e9-d47bec50ae61" providerId="ADAL" clId="{5CD91C56-0C98-4060-8AEF-B49D7C5CB782}" dt="2025-12-04T11:57:32.171" v="790" actId="20577"/>
          <ac:spMkLst>
            <pc:docMk/>
            <pc:sldMk cId="1985182488" sldId="273"/>
            <ac:spMk id="7" creationId="{4A414794-F389-E5D1-1782-E14E7FA3A5CB}"/>
          </ac:spMkLst>
        </pc:spChg>
        <pc:spChg chg="mod">
          <ac:chgData name="Lisa Francis" userId="a54f2c22-5797-4ba7-b2e9-d47bec50ae61" providerId="ADAL" clId="{5CD91C56-0C98-4060-8AEF-B49D7C5CB782}" dt="2025-12-02T10:41:32.569" v="619" actId="20577"/>
          <ac:spMkLst>
            <pc:docMk/>
            <pc:sldMk cId="1985182488" sldId="273"/>
            <ac:spMk id="8" creationId="{BDDD4BFF-ECF9-CD1E-7BBC-EF901CDF6868}"/>
          </ac:spMkLst>
        </pc:spChg>
        <pc:spChg chg="mod">
          <ac:chgData name="Lisa Francis" userId="a54f2c22-5797-4ba7-b2e9-d47bec50ae61" providerId="ADAL" clId="{5CD91C56-0C98-4060-8AEF-B49D7C5CB782}" dt="2025-12-01T14:34:30.451" v="219" actId="255"/>
          <ac:spMkLst>
            <pc:docMk/>
            <pc:sldMk cId="1985182488" sldId="273"/>
            <ac:spMk id="9" creationId="{7CF6C3BC-112A-D28F-7BE0-21E6B20A2E6B}"/>
          </ac:spMkLst>
        </pc:spChg>
        <pc:picChg chg="add mod">
          <ac:chgData name="Lisa Francis" userId="a54f2c22-5797-4ba7-b2e9-d47bec50ae61" providerId="ADAL" clId="{5CD91C56-0C98-4060-8AEF-B49D7C5CB782}" dt="2025-12-01T14:30:35.947" v="158" actId="1076"/>
          <ac:picMkLst>
            <pc:docMk/>
            <pc:sldMk cId="1985182488" sldId="273"/>
            <ac:picMk id="22" creationId="{F7F41D80-6F48-AFB3-1AE9-AF782D9A801A}"/>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BAE0A3-FC72-C943-8915-67B78CCBD2EB}" type="datetimeFigureOut">
              <a:rPr lang="en-US" smtClean="0"/>
              <a:t>12/4/2025</a:t>
            </a:fld>
            <a:endParaRPr lang="en-US"/>
          </a:p>
        </p:txBody>
      </p:sp>
      <p:sp>
        <p:nvSpPr>
          <p:cNvPr id="4" name="Slide Image Placeholder 3"/>
          <p:cNvSpPr>
            <a:spLocks noGrp="1" noRot="1" noChangeAspect="1"/>
          </p:cNvSpPr>
          <p:nvPr>
            <p:ph type="sldImg" idx="2"/>
          </p:nvPr>
        </p:nvSpPr>
        <p:spPr>
          <a:xfrm>
            <a:off x="1885950" y="1143000"/>
            <a:ext cx="30861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88EF4D5-177F-4345-931A-46460CD21E03}" type="slidenum">
              <a:rPr lang="en-US" smtClean="0"/>
              <a:t>‹#›</a:t>
            </a:fld>
            <a:endParaRPr lang="en-US"/>
          </a:p>
        </p:txBody>
      </p:sp>
    </p:spTree>
    <p:extLst>
      <p:ext uri="{BB962C8B-B14F-4D97-AF65-F5344CB8AC3E}">
        <p14:creationId xmlns:p14="http://schemas.microsoft.com/office/powerpoint/2010/main" val="41064939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433513" y="1143000"/>
            <a:ext cx="3990975" cy="3086100"/>
          </a:xfrm>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Slide 1- According to Edward Wilson’s Biophilia Theory and researchers such as Nancy Gee and Gail Melson shows that positive interactions between children and animals can offer several benefits:</a:t>
            </a:r>
          </a:p>
          <a:p>
            <a:pPr lvl="0"/>
            <a:r>
              <a:rPr lang="en-GB" sz="1200" b="1" kern="1200" dirty="0">
                <a:solidFill>
                  <a:schemeClr val="tx1"/>
                </a:solidFill>
                <a:effectLst/>
                <a:latin typeface="+mn-lt"/>
                <a:ea typeface="+mn-ea"/>
                <a:cs typeface="+mn-cs"/>
              </a:rPr>
              <a:t>Emotional &amp; Social Development:</a:t>
            </a:r>
            <a:r>
              <a:rPr lang="en-GB" sz="1200" kern="1200" dirty="0">
                <a:solidFill>
                  <a:schemeClr val="tx1"/>
                </a:solidFill>
                <a:effectLst/>
                <a:latin typeface="+mn-lt"/>
                <a:ea typeface="+mn-ea"/>
                <a:cs typeface="+mn-cs"/>
              </a:rPr>
              <a:t> Builds empathy, compassion, and emotional regulation.</a:t>
            </a:r>
          </a:p>
          <a:p>
            <a:pPr lvl="0"/>
            <a:r>
              <a:rPr lang="en-GB" sz="1200" b="1" kern="1200" dirty="0">
                <a:solidFill>
                  <a:schemeClr val="tx1"/>
                </a:solidFill>
                <a:effectLst/>
                <a:latin typeface="+mn-lt"/>
                <a:ea typeface="+mn-ea"/>
                <a:cs typeface="+mn-cs"/>
              </a:rPr>
              <a:t>Confidence &amp; Self-Esteem:</a:t>
            </a:r>
            <a:r>
              <a:rPr lang="en-GB" sz="1200" kern="1200" dirty="0">
                <a:solidFill>
                  <a:schemeClr val="tx1"/>
                </a:solidFill>
                <a:effectLst/>
                <a:latin typeface="+mn-lt"/>
                <a:ea typeface="+mn-ea"/>
                <a:cs typeface="+mn-cs"/>
              </a:rPr>
              <a:t> Caring for animals fosters responsibility and boosts self-worth.</a:t>
            </a:r>
          </a:p>
          <a:p>
            <a:pPr lvl="0"/>
            <a:r>
              <a:rPr lang="en-GB" sz="1200" b="1" kern="1200" dirty="0">
                <a:solidFill>
                  <a:schemeClr val="tx1"/>
                </a:solidFill>
                <a:effectLst/>
                <a:latin typeface="+mn-lt"/>
                <a:ea typeface="+mn-ea"/>
                <a:cs typeface="+mn-cs"/>
              </a:rPr>
              <a:t>Physical Health:</a:t>
            </a:r>
            <a:r>
              <a:rPr lang="en-GB" sz="1200" kern="1200" dirty="0">
                <a:solidFill>
                  <a:schemeClr val="tx1"/>
                </a:solidFill>
                <a:effectLst/>
                <a:latin typeface="+mn-lt"/>
                <a:ea typeface="+mn-ea"/>
                <a:cs typeface="+mn-cs"/>
              </a:rPr>
              <a:t> Activities like walking pets encourage exercise and outdoor play.</a:t>
            </a:r>
          </a:p>
          <a:p>
            <a:pPr lvl="0"/>
            <a:r>
              <a:rPr lang="en-GB" sz="1200" b="1" kern="1200" dirty="0">
                <a:solidFill>
                  <a:schemeClr val="tx1"/>
                </a:solidFill>
                <a:effectLst/>
                <a:latin typeface="+mn-lt"/>
                <a:ea typeface="+mn-ea"/>
                <a:cs typeface="+mn-cs"/>
              </a:rPr>
              <a:t>Stress Reduction:</a:t>
            </a:r>
            <a:r>
              <a:rPr lang="en-GB" sz="1200" kern="1200" dirty="0">
                <a:solidFill>
                  <a:schemeClr val="tx1"/>
                </a:solidFill>
                <a:effectLst/>
                <a:latin typeface="+mn-lt"/>
                <a:ea typeface="+mn-ea"/>
                <a:cs typeface="+mn-cs"/>
              </a:rPr>
              <a:t> Interaction lowers cortisol levels, promoting calmness and well-being.</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B88EF4D5-177F-4345-931A-46460CD21E03}" type="slidenum">
              <a:rPr lang="en-US" smtClean="0"/>
              <a:t>1</a:t>
            </a:fld>
            <a:endParaRPr lang="en-US"/>
          </a:p>
        </p:txBody>
      </p:sp>
    </p:spTree>
    <p:extLst>
      <p:ext uri="{BB962C8B-B14F-4D97-AF65-F5344CB8AC3E}">
        <p14:creationId xmlns:p14="http://schemas.microsoft.com/office/powerpoint/2010/main" val="10991815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433513" y="1143000"/>
            <a:ext cx="3990975" cy="3086100"/>
          </a:xfrm>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Body language:</a:t>
            </a:r>
          </a:p>
          <a:p>
            <a:r>
              <a:rPr lang="en-GB" sz="1200" kern="1200" dirty="0">
                <a:solidFill>
                  <a:schemeClr val="tx1"/>
                </a:solidFill>
                <a:effectLst/>
                <a:latin typeface="+mn-lt"/>
                <a:ea typeface="+mn-ea"/>
                <a:cs typeface="+mn-cs"/>
              </a:rPr>
              <a:t>When we interact with others we continuously give and receive wordless signals. The gestures we make, the way we sit, how close we stand, how much or little eye contact we make, we are still communicating.</a:t>
            </a:r>
          </a:p>
          <a:p>
            <a:r>
              <a:rPr lang="en-GB" b="1" dirty="0"/>
              <a:t>1. Happy</a:t>
            </a:r>
          </a:p>
          <a:p>
            <a:r>
              <a:rPr lang="en-GB" dirty="0"/>
              <a:t>Relaxed posture, shoulders down.</a:t>
            </a:r>
          </a:p>
          <a:p>
            <a:r>
              <a:rPr lang="en-GB" dirty="0"/>
              <a:t>Open gestures (arms not crossed).</a:t>
            </a:r>
          </a:p>
          <a:p>
            <a:r>
              <a:rPr lang="en-GB" dirty="0"/>
              <a:t>Quick, light movements.</a:t>
            </a:r>
          </a:p>
          <a:p>
            <a:r>
              <a:rPr lang="en-GB" dirty="0"/>
              <a:t>Head upright, sometimes leaning slightly forward.</a:t>
            </a:r>
          </a:p>
          <a:p>
            <a:r>
              <a:rPr lang="en-GB" dirty="0"/>
              <a:t>Feet pointing toward others, showing engagement.</a:t>
            </a:r>
          </a:p>
          <a:p>
            <a:br>
              <a:rPr lang="en-GB" dirty="0"/>
            </a:br>
            <a:endParaRPr lang="en-GB" dirty="0"/>
          </a:p>
          <a:p>
            <a:r>
              <a:rPr lang="en-GB" b="1" dirty="0"/>
              <a:t>2. Calm</a:t>
            </a:r>
          </a:p>
          <a:p>
            <a:r>
              <a:rPr lang="en-GB" dirty="0"/>
              <a:t>Sitting or standing still with minimal movement.</a:t>
            </a:r>
          </a:p>
          <a:p>
            <a:r>
              <a:rPr lang="en-GB" dirty="0"/>
              <a:t>Shoulders relaxed, arms resting naturally.</a:t>
            </a:r>
          </a:p>
          <a:p>
            <a:r>
              <a:rPr lang="en-GB" dirty="0"/>
              <a:t>Breathing appears steady.</a:t>
            </a:r>
          </a:p>
          <a:p>
            <a:r>
              <a:rPr lang="en-GB" dirty="0"/>
              <a:t>Hands loosely placed on lap or sides.</a:t>
            </a:r>
          </a:p>
          <a:p>
            <a:r>
              <a:rPr lang="en-GB" dirty="0"/>
              <a:t>Neutral stance, not tense or defensive.</a:t>
            </a:r>
          </a:p>
          <a:p>
            <a:br>
              <a:rPr lang="en-GB" dirty="0"/>
            </a:br>
            <a:endParaRPr lang="en-GB" dirty="0"/>
          </a:p>
          <a:p>
            <a:r>
              <a:rPr lang="en-GB" b="1" dirty="0"/>
              <a:t>3. Anxious / Nervous (Tail tucked equivalent)</a:t>
            </a:r>
          </a:p>
          <a:p>
            <a:r>
              <a:rPr lang="en-GB" dirty="0"/>
              <a:t>Shoulders slightly hunched.</a:t>
            </a:r>
          </a:p>
          <a:p>
            <a:r>
              <a:rPr lang="en-GB" dirty="0"/>
              <a:t>Arms crossed or hands fidgeting (twisting fingers, tapping).</a:t>
            </a:r>
          </a:p>
          <a:p>
            <a:r>
              <a:rPr lang="en-GB" dirty="0"/>
              <a:t>Feet shifting or legs crossed tightly.</a:t>
            </a:r>
          </a:p>
          <a:p>
            <a:r>
              <a:rPr lang="en-GB" dirty="0"/>
              <a:t>Head slightly down or avoiding eye contact.</a:t>
            </a:r>
          </a:p>
          <a:p>
            <a:r>
              <a:rPr lang="en-GB" dirty="0"/>
              <a:t>Lip biting or touching face (similar to “licking lips” in dogs).</a:t>
            </a:r>
          </a:p>
          <a:p>
            <a:br>
              <a:rPr lang="en-GB" dirty="0"/>
            </a:br>
            <a:endParaRPr lang="en-GB" dirty="0"/>
          </a:p>
          <a:p>
            <a:r>
              <a:rPr lang="en-GB" b="1" dirty="0"/>
              <a:t>4. Excited</a:t>
            </a:r>
          </a:p>
          <a:p>
            <a:r>
              <a:rPr lang="en-GB" dirty="0"/>
              <a:t>Quick, energetic movements (bouncing on feet, tapping toes).</a:t>
            </a:r>
          </a:p>
          <a:p>
            <a:r>
              <a:rPr lang="en-GB" dirty="0"/>
              <a:t>Leaning forward toward the group or activity.</a:t>
            </a:r>
          </a:p>
          <a:p>
            <a:r>
              <a:rPr lang="en-GB" dirty="0"/>
              <a:t>Hands animated, gesturing a lot.</a:t>
            </a:r>
          </a:p>
          <a:p>
            <a:r>
              <a:rPr lang="en-GB" dirty="0"/>
              <a:t>Upright posture, alert stance.</a:t>
            </a:r>
          </a:p>
          <a:p>
            <a:r>
              <a:rPr lang="en-GB" dirty="0"/>
              <a:t>Feet pointing toward the source of excitement.</a:t>
            </a:r>
          </a:p>
          <a:p>
            <a:endParaRPr lang="en-GB" dirty="0"/>
          </a:p>
        </p:txBody>
      </p:sp>
      <p:sp>
        <p:nvSpPr>
          <p:cNvPr id="4" name="Slide Number Placeholder 3"/>
          <p:cNvSpPr>
            <a:spLocks noGrp="1"/>
          </p:cNvSpPr>
          <p:nvPr>
            <p:ph type="sldNum" sz="quarter" idx="5"/>
          </p:nvPr>
        </p:nvSpPr>
        <p:spPr/>
        <p:txBody>
          <a:bodyPr/>
          <a:lstStyle/>
          <a:p>
            <a:fld id="{B88EF4D5-177F-4345-931A-46460CD21E03}" type="slidenum">
              <a:rPr lang="en-US" smtClean="0"/>
              <a:t>7</a:t>
            </a:fld>
            <a:endParaRPr lang="en-US"/>
          </a:p>
        </p:txBody>
      </p:sp>
    </p:spTree>
    <p:extLst>
      <p:ext uri="{BB962C8B-B14F-4D97-AF65-F5344CB8AC3E}">
        <p14:creationId xmlns:p14="http://schemas.microsoft.com/office/powerpoint/2010/main" val="25986424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433513" y="1143000"/>
            <a:ext cx="3990975"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Non-verbal communication in young people refers to the ways they express thoughts, feelings, and attitudes without using words. For teenagers, non-verbal cues often reveal emotions they might not verbalise, such as stress, confidence, or discomfort. For example, relaxed posture and smiling often indicate openness and trust while crossed arms and avoiding eye contact may signal defensiveness or anxiety. Understanding these signals is important for us youth workers because young people rely heavily on non-verbal communication during sessions and club nights. </a:t>
            </a:r>
          </a:p>
          <a:p>
            <a:r>
              <a:rPr lang="en-GB" dirty="0"/>
              <a:t>How is Levi’s non-verbal communication here?</a:t>
            </a:r>
          </a:p>
          <a:p>
            <a:endParaRPr lang="en-GB" dirty="0"/>
          </a:p>
        </p:txBody>
      </p:sp>
      <p:sp>
        <p:nvSpPr>
          <p:cNvPr id="4" name="Slide Number Placeholder 3"/>
          <p:cNvSpPr>
            <a:spLocks noGrp="1"/>
          </p:cNvSpPr>
          <p:nvPr>
            <p:ph type="sldNum" sz="quarter" idx="5"/>
          </p:nvPr>
        </p:nvSpPr>
        <p:spPr/>
        <p:txBody>
          <a:bodyPr/>
          <a:lstStyle/>
          <a:p>
            <a:fld id="{B88EF4D5-177F-4345-931A-46460CD21E03}" type="slidenum">
              <a:rPr lang="en-US" smtClean="0"/>
              <a:t>8</a:t>
            </a:fld>
            <a:endParaRPr lang="en-US"/>
          </a:p>
        </p:txBody>
      </p:sp>
    </p:spTree>
    <p:extLst>
      <p:ext uri="{BB962C8B-B14F-4D97-AF65-F5344CB8AC3E}">
        <p14:creationId xmlns:p14="http://schemas.microsoft.com/office/powerpoint/2010/main" val="21801796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433513" y="1143000"/>
            <a:ext cx="3990975" cy="3086100"/>
          </a:xfrm>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“Let’s take a moment to ground ourselves. I invite you to start by </a:t>
            </a:r>
            <a:r>
              <a:rPr lang="en-GB" sz="1200" kern="1200">
                <a:solidFill>
                  <a:schemeClr val="tx1"/>
                </a:solidFill>
                <a:effectLst/>
                <a:latin typeface="+mn-lt"/>
                <a:ea typeface="+mn-ea"/>
                <a:cs typeface="+mn-cs"/>
              </a:rPr>
              <a:t>taking some slow</a:t>
            </a:r>
            <a:r>
              <a:rPr lang="en-GB" sz="1200" kern="1200" dirty="0">
                <a:solidFill>
                  <a:schemeClr val="tx1"/>
                </a:solidFill>
                <a:effectLst/>
                <a:latin typeface="+mn-lt"/>
                <a:ea typeface="+mn-ea"/>
                <a:cs typeface="+mn-cs"/>
              </a:rPr>
              <a:t>, </a:t>
            </a:r>
            <a:r>
              <a:rPr lang="en-GB" sz="1200" kern="1200">
                <a:solidFill>
                  <a:schemeClr val="tx1"/>
                </a:solidFill>
                <a:effectLst/>
                <a:latin typeface="+mn-lt"/>
                <a:ea typeface="+mn-ea"/>
                <a:cs typeface="+mn-cs"/>
              </a:rPr>
              <a:t>deep breaths </a:t>
            </a:r>
            <a:r>
              <a:rPr lang="en-GB" sz="1200" kern="1200" dirty="0">
                <a:solidFill>
                  <a:schemeClr val="tx1"/>
                </a:solidFill>
                <a:effectLst/>
                <a:latin typeface="+mn-lt"/>
                <a:ea typeface="+mn-ea"/>
                <a:cs typeface="+mn-cs"/>
              </a:rPr>
              <a:t>in through your nose…and out through your mouth.</a:t>
            </a:r>
          </a:p>
          <a:p>
            <a:r>
              <a:rPr lang="en-GB" sz="1200" b="1" kern="1200" dirty="0">
                <a:solidFill>
                  <a:schemeClr val="tx1"/>
                </a:solidFill>
                <a:effectLst/>
                <a:latin typeface="+mn-lt"/>
                <a:ea typeface="+mn-ea"/>
                <a:cs typeface="+mn-cs"/>
              </a:rPr>
              <a:t>Step 1:</a:t>
            </a:r>
            <a:r>
              <a:rPr lang="en-GB" sz="1200" kern="1200" dirty="0">
                <a:solidFill>
                  <a:schemeClr val="tx1"/>
                </a:solidFill>
                <a:effectLst/>
                <a:latin typeface="+mn-lt"/>
                <a:ea typeface="+mn-ea"/>
                <a:cs typeface="+mn-cs"/>
              </a:rPr>
              <a:t> Look around and name </a:t>
            </a:r>
            <a:r>
              <a:rPr lang="en-GB" sz="1200" b="1" kern="1200" dirty="0">
                <a:solidFill>
                  <a:schemeClr val="tx1"/>
                </a:solidFill>
                <a:effectLst/>
                <a:latin typeface="+mn-lt"/>
                <a:ea typeface="+mn-ea"/>
                <a:cs typeface="+mn-cs"/>
              </a:rPr>
              <a:t>five things you can see</a:t>
            </a:r>
            <a:r>
              <a:rPr lang="en-GB" sz="1200" kern="1200" dirty="0">
                <a:solidFill>
                  <a:schemeClr val="tx1"/>
                </a:solidFill>
                <a:effectLst/>
                <a:latin typeface="+mn-lt"/>
                <a:ea typeface="+mn-ea"/>
                <a:cs typeface="+mn-cs"/>
              </a:rPr>
              <a:t>. It could be anything, colours, objects, shapes.</a:t>
            </a:r>
          </a:p>
          <a:p>
            <a:r>
              <a:rPr lang="en-GB" sz="1200" b="1" kern="1200" dirty="0">
                <a:solidFill>
                  <a:schemeClr val="tx1"/>
                </a:solidFill>
                <a:effectLst/>
                <a:latin typeface="+mn-lt"/>
                <a:ea typeface="+mn-ea"/>
                <a:cs typeface="+mn-cs"/>
              </a:rPr>
              <a:t>Step 2:</a:t>
            </a:r>
            <a:r>
              <a:rPr lang="en-GB" sz="1200" kern="1200" dirty="0">
                <a:solidFill>
                  <a:schemeClr val="tx1"/>
                </a:solidFill>
                <a:effectLst/>
                <a:latin typeface="+mn-lt"/>
                <a:ea typeface="+mn-ea"/>
                <a:cs typeface="+mn-cs"/>
              </a:rPr>
              <a:t> Now, notice </a:t>
            </a:r>
            <a:r>
              <a:rPr lang="en-GB" sz="1200" b="1" kern="1200" dirty="0">
                <a:solidFill>
                  <a:schemeClr val="tx1"/>
                </a:solidFill>
                <a:effectLst/>
                <a:latin typeface="+mn-lt"/>
                <a:ea typeface="+mn-ea"/>
                <a:cs typeface="+mn-cs"/>
              </a:rPr>
              <a:t>four things you can touch</a:t>
            </a:r>
            <a:r>
              <a:rPr lang="en-GB" sz="1200" kern="1200" dirty="0">
                <a:solidFill>
                  <a:schemeClr val="tx1"/>
                </a:solidFill>
                <a:effectLst/>
                <a:latin typeface="+mn-lt"/>
                <a:ea typeface="+mn-ea"/>
                <a:cs typeface="+mn-cs"/>
              </a:rPr>
              <a:t>. Feel the texture of your clothes, the chair, or the floor beneath your feet.</a:t>
            </a:r>
          </a:p>
          <a:p>
            <a:r>
              <a:rPr lang="en-GB" sz="1200" b="1" kern="1200" dirty="0">
                <a:solidFill>
                  <a:schemeClr val="tx1"/>
                </a:solidFill>
                <a:effectLst/>
                <a:latin typeface="+mn-lt"/>
                <a:ea typeface="+mn-ea"/>
                <a:cs typeface="+mn-cs"/>
              </a:rPr>
              <a:t>Step 3:</a:t>
            </a:r>
            <a:r>
              <a:rPr lang="en-GB" sz="1200" kern="1200" dirty="0">
                <a:solidFill>
                  <a:schemeClr val="tx1"/>
                </a:solidFill>
                <a:effectLst/>
                <a:latin typeface="+mn-lt"/>
                <a:ea typeface="+mn-ea"/>
                <a:cs typeface="+mn-cs"/>
              </a:rPr>
              <a:t> Listen carefully and identify </a:t>
            </a:r>
            <a:r>
              <a:rPr lang="en-GB" sz="1200" b="1" kern="1200" dirty="0">
                <a:solidFill>
                  <a:schemeClr val="tx1"/>
                </a:solidFill>
                <a:effectLst/>
                <a:latin typeface="+mn-lt"/>
                <a:ea typeface="+mn-ea"/>
                <a:cs typeface="+mn-cs"/>
              </a:rPr>
              <a:t>three sounds you can hear</a:t>
            </a:r>
            <a:r>
              <a:rPr lang="en-GB" sz="1200" kern="1200" dirty="0">
                <a:solidFill>
                  <a:schemeClr val="tx1"/>
                </a:solidFill>
                <a:effectLst/>
                <a:latin typeface="+mn-lt"/>
                <a:ea typeface="+mn-ea"/>
                <a:cs typeface="+mn-cs"/>
              </a:rPr>
              <a:t> maybe voices, birds, or even your own breathing.</a:t>
            </a:r>
          </a:p>
          <a:p>
            <a:r>
              <a:rPr lang="en-GB" sz="1200" b="1" kern="1200" dirty="0">
                <a:solidFill>
                  <a:schemeClr val="tx1"/>
                </a:solidFill>
                <a:effectLst/>
                <a:latin typeface="+mn-lt"/>
                <a:ea typeface="+mn-ea"/>
                <a:cs typeface="+mn-cs"/>
              </a:rPr>
              <a:t>Step 4:</a:t>
            </a:r>
            <a:r>
              <a:rPr lang="en-GB" sz="1200" kern="1200" dirty="0">
                <a:solidFill>
                  <a:schemeClr val="tx1"/>
                </a:solidFill>
                <a:effectLst/>
                <a:latin typeface="+mn-lt"/>
                <a:ea typeface="+mn-ea"/>
                <a:cs typeface="+mn-cs"/>
              </a:rPr>
              <a:t> Next, find </a:t>
            </a:r>
            <a:r>
              <a:rPr lang="en-GB" sz="1200" b="1" kern="1200" dirty="0">
                <a:solidFill>
                  <a:schemeClr val="tx1"/>
                </a:solidFill>
                <a:effectLst/>
                <a:latin typeface="+mn-lt"/>
                <a:ea typeface="+mn-ea"/>
                <a:cs typeface="+mn-cs"/>
              </a:rPr>
              <a:t>two things you can smell</a:t>
            </a:r>
            <a:r>
              <a:rPr lang="en-GB" sz="1200" kern="1200" dirty="0">
                <a:solidFill>
                  <a:schemeClr val="tx1"/>
                </a:solidFill>
                <a:effectLst/>
                <a:latin typeface="+mn-lt"/>
                <a:ea typeface="+mn-ea"/>
                <a:cs typeface="+mn-cs"/>
              </a:rPr>
              <a:t>. If you can’t smell anything right now, think of a scent you enjoy.</a:t>
            </a:r>
          </a:p>
          <a:p>
            <a:r>
              <a:rPr lang="en-GB" sz="1200" b="1" kern="1200" dirty="0">
                <a:solidFill>
                  <a:schemeClr val="tx1"/>
                </a:solidFill>
                <a:effectLst/>
                <a:latin typeface="+mn-lt"/>
                <a:ea typeface="+mn-ea"/>
                <a:cs typeface="+mn-cs"/>
              </a:rPr>
              <a:t>Step 5:</a:t>
            </a:r>
            <a:r>
              <a:rPr lang="en-GB" sz="1200" kern="1200" dirty="0">
                <a:solidFill>
                  <a:schemeClr val="tx1"/>
                </a:solidFill>
                <a:effectLst/>
                <a:latin typeface="+mn-lt"/>
                <a:ea typeface="+mn-ea"/>
                <a:cs typeface="+mn-cs"/>
              </a:rPr>
              <a:t> Finally, focus on </a:t>
            </a:r>
            <a:r>
              <a:rPr lang="en-GB" sz="1200" b="1" kern="1200" dirty="0">
                <a:solidFill>
                  <a:schemeClr val="tx1"/>
                </a:solidFill>
                <a:effectLst/>
                <a:latin typeface="+mn-lt"/>
                <a:ea typeface="+mn-ea"/>
                <a:cs typeface="+mn-cs"/>
              </a:rPr>
              <a:t>one thing you can taste</a:t>
            </a:r>
            <a:r>
              <a:rPr lang="en-GB" sz="1200" kern="1200" dirty="0">
                <a:solidFill>
                  <a:schemeClr val="tx1"/>
                </a:solidFill>
                <a:effectLst/>
                <a:latin typeface="+mn-lt"/>
                <a:ea typeface="+mn-ea"/>
                <a:cs typeface="+mn-cs"/>
              </a:rPr>
              <a:t>. Maybe chewing gum, water, or just the taste in your mouth.</a:t>
            </a:r>
          </a:p>
          <a:p>
            <a:r>
              <a:rPr lang="en-GB" sz="1200" kern="1200" dirty="0">
                <a:solidFill>
                  <a:schemeClr val="tx1"/>
                </a:solidFill>
                <a:effectLst/>
                <a:latin typeface="+mn-lt"/>
                <a:ea typeface="+mn-ea"/>
                <a:cs typeface="+mn-cs"/>
              </a:rPr>
              <a:t>Take another deep breath. You’re here, you’re safe, and you’re in control.”</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B88EF4D5-177F-4345-931A-46460CD21E03}" type="slidenum">
              <a:rPr lang="en-US" smtClean="0"/>
              <a:t>9</a:t>
            </a:fld>
            <a:endParaRPr lang="en-US"/>
          </a:p>
        </p:txBody>
      </p:sp>
    </p:spTree>
    <p:extLst>
      <p:ext uri="{BB962C8B-B14F-4D97-AF65-F5344CB8AC3E}">
        <p14:creationId xmlns:p14="http://schemas.microsoft.com/office/powerpoint/2010/main" val="23308178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433513" y="1143000"/>
            <a:ext cx="3990975" cy="3086100"/>
          </a:xfrm>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“According to Gardner’s Multiple Intelligences and Wilson’s Biophilia Theory, learning about how dogs rely on their senses engages naturalistic intelligence and fosters empathy, helping children connect with living things in meaningful ways</a:t>
            </a:r>
          </a:p>
          <a:p>
            <a:r>
              <a:rPr lang="en-GB" sz="1200" b="1" kern="1200" dirty="0">
                <a:solidFill>
                  <a:schemeClr val="tx1"/>
                </a:solidFill>
                <a:effectLst/>
                <a:latin typeface="+mn-lt"/>
                <a:ea typeface="+mn-ea"/>
                <a:cs typeface="+mn-cs"/>
              </a:rPr>
              <a:t>Smell:</a:t>
            </a:r>
            <a:r>
              <a:rPr lang="en-GB" sz="1200" kern="1200" dirty="0">
                <a:solidFill>
                  <a:schemeClr val="tx1"/>
                </a:solidFill>
                <a:effectLst/>
                <a:latin typeface="+mn-lt"/>
                <a:ea typeface="+mn-ea"/>
                <a:cs typeface="+mn-cs"/>
              </a:rPr>
              <a:t> Dogs’ sense of smell is </a:t>
            </a:r>
            <a:r>
              <a:rPr lang="en-GB" sz="1200" b="1" kern="1200" dirty="0">
                <a:solidFill>
                  <a:schemeClr val="tx1"/>
                </a:solidFill>
                <a:effectLst/>
                <a:latin typeface="+mn-lt"/>
                <a:ea typeface="+mn-ea"/>
                <a:cs typeface="+mn-cs"/>
              </a:rPr>
              <a:t>10,000–100,000 times stronger than humans</a:t>
            </a:r>
            <a:r>
              <a:rPr lang="en-GB" sz="1200" kern="1200" dirty="0">
                <a:solidFill>
                  <a:schemeClr val="tx1"/>
                </a:solidFill>
                <a:effectLst/>
                <a:latin typeface="+mn-lt"/>
                <a:ea typeface="+mn-ea"/>
                <a:cs typeface="+mn-cs"/>
              </a:rPr>
              <a:t>. They recognise familiar scents to feel safe. </a:t>
            </a: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Hearing:</a:t>
            </a:r>
            <a:r>
              <a:rPr lang="en-GB" sz="1200" kern="1200" dirty="0">
                <a:solidFill>
                  <a:schemeClr val="tx1"/>
                </a:solidFill>
                <a:effectLst/>
                <a:latin typeface="+mn-lt"/>
                <a:ea typeface="+mn-ea"/>
                <a:cs typeface="+mn-cs"/>
              </a:rPr>
              <a:t> Dogs hear up to </a:t>
            </a:r>
            <a:r>
              <a:rPr lang="en-GB" sz="1200" b="1" kern="1200" dirty="0">
                <a:solidFill>
                  <a:schemeClr val="tx1"/>
                </a:solidFill>
                <a:effectLst/>
                <a:latin typeface="+mn-lt"/>
                <a:ea typeface="+mn-ea"/>
                <a:cs typeface="+mn-cs"/>
              </a:rPr>
              <a:t>65,000 Hz</a:t>
            </a:r>
            <a:r>
              <a:rPr lang="en-GB" sz="1200" kern="1200" dirty="0">
                <a:solidFill>
                  <a:schemeClr val="tx1"/>
                </a:solidFill>
                <a:effectLst/>
                <a:latin typeface="+mn-lt"/>
                <a:ea typeface="+mn-ea"/>
                <a:cs typeface="+mn-cs"/>
              </a:rPr>
              <a:t> (humans: ~20,000 Hz) and detect sounds from far away, making them highly alert. </a:t>
            </a:r>
          </a:p>
          <a:p>
            <a:r>
              <a:rPr lang="en-GB" sz="1200" b="1" kern="1200" dirty="0">
                <a:solidFill>
                  <a:schemeClr val="tx1"/>
                </a:solidFill>
                <a:effectLst/>
                <a:latin typeface="+mn-lt"/>
                <a:ea typeface="+mn-ea"/>
                <a:cs typeface="+mn-cs"/>
              </a:rPr>
              <a:t>Sight:</a:t>
            </a:r>
            <a:r>
              <a:rPr lang="en-GB" sz="1200" kern="1200" dirty="0">
                <a:solidFill>
                  <a:schemeClr val="tx1"/>
                </a:solidFill>
                <a:effectLst/>
                <a:latin typeface="+mn-lt"/>
                <a:ea typeface="+mn-ea"/>
                <a:cs typeface="+mn-cs"/>
              </a:rPr>
              <a:t> Dogs see fewer colours (mostly blues and yellows) and less detail than humans, but they excel at spotting movement, even in low light. </a:t>
            </a:r>
          </a:p>
          <a:p>
            <a:r>
              <a:rPr lang="en-GB" sz="1200" b="1" kern="1200" dirty="0">
                <a:solidFill>
                  <a:schemeClr val="tx1"/>
                </a:solidFill>
                <a:effectLst/>
                <a:latin typeface="+mn-lt"/>
                <a:ea typeface="+mn-ea"/>
                <a:cs typeface="+mn-cs"/>
              </a:rPr>
              <a:t>Taste:</a:t>
            </a:r>
            <a:r>
              <a:rPr lang="en-GB" sz="1200" kern="1200" dirty="0">
                <a:solidFill>
                  <a:schemeClr val="tx1"/>
                </a:solidFill>
                <a:effectLst/>
                <a:latin typeface="+mn-lt"/>
                <a:ea typeface="+mn-ea"/>
                <a:cs typeface="+mn-cs"/>
              </a:rPr>
              <a:t> Dogs have about </a:t>
            </a:r>
            <a:r>
              <a:rPr lang="en-GB" sz="1200" b="1" kern="1200" dirty="0">
                <a:solidFill>
                  <a:schemeClr val="tx1"/>
                </a:solidFill>
                <a:effectLst/>
                <a:latin typeface="+mn-lt"/>
                <a:ea typeface="+mn-ea"/>
                <a:cs typeface="+mn-cs"/>
              </a:rPr>
              <a:t>1,700 taste buds</a:t>
            </a:r>
            <a:r>
              <a:rPr lang="en-GB" sz="1200" kern="1200" dirty="0">
                <a:solidFill>
                  <a:schemeClr val="tx1"/>
                </a:solidFill>
                <a:effectLst/>
                <a:latin typeface="+mn-lt"/>
                <a:ea typeface="+mn-ea"/>
                <a:cs typeface="+mn-cs"/>
              </a:rPr>
              <a:t> (humans: ~9,000). They taste sweet, salty, sour, and bitter but rely more on smell than taste. </a:t>
            </a:r>
          </a:p>
          <a:p>
            <a:r>
              <a:rPr lang="en-GB" sz="1200" b="1" kern="1200" dirty="0">
                <a:solidFill>
                  <a:schemeClr val="tx1"/>
                </a:solidFill>
                <a:effectLst/>
                <a:latin typeface="+mn-lt"/>
                <a:ea typeface="+mn-ea"/>
                <a:cs typeface="+mn-cs"/>
              </a:rPr>
              <a:t>Touch:</a:t>
            </a:r>
            <a:r>
              <a:rPr lang="en-GB" sz="1200" kern="1200" dirty="0">
                <a:solidFill>
                  <a:schemeClr val="tx1"/>
                </a:solidFill>
                <a:effectLst/>
                <a:latin typeface="+mn-lt"/>
                <a:ea typeface="+mn-ea"/>
                <a:cs typeface="+mn-cs"/>
              </a:rPr>
              <a:t> Sensitive whiskers, paws, and skin help dogs sense changes and bond through gentle petting, which calms them.</a:t>
            </a:r>
          </a:p>
          <a:p>
            <a:r>
              <a:rPr lang="en-GB" sz="1200" kern="1200" dirty="0">
                <a:solidFill>
                  <a:schemeClr val="tx1"/>
                </a:solidFill>
                <a:effectLst/>
                <a:latin typeface="+mn-lt"/>
                <a:ea typeface="+mn-ea"/>
                <a:cs typeface="+mn-cs"/>
              </a:rPr>
              <a:t>Just like us, dogs use their senses to feel safe and understand the world. When we do the 5-4-3-2-1 grounding method, we notice what we can see, hear, touch, smell, and taste to calm down. Dogs do the same, but their senses are supercharged! Their sense of smell is thousands of times stronger than ours, and they can hear sounds way beyond what we can pick up. They don’t see as many colours, but they’re amazing at spotting movement, especially in the dark. Like us, they taste and feel things too, gentle touch helps them feel safe, just like a reassuring hug does for us. So, whether you’re human or dog, your senses are your way of connecting to the world and feeling safe.</a:t>
            </a:r>
          </a:p>
          <a:p>
            <a:endParaRPr lang="en-GB" dirty="0"/>
          </a:p>
          <a:p>
            <a:endParaRPr lang="en-GB" dirty="0"/>
          </a:p>
        </p:txBody>
      </p:sp>
      <p:sp>
        <p:nvSpPr>
          <p:cNvPr id="4" name="Slide Number Placeholder 3"/>
          <p:cNvSpPr>
            <a:spLocks noGrp="1"/>
          </p:cNvSpPr>
          <p:nvPr>
            <p:ph type="sldNum" sz="quarter" idx="5"/>
          </p:nvPr>
        </p:nvSpPr>
        <p:spPr/>
        <p:txBody>
          <a:bodyPr/>
          <a:lstStyle/>
          <a:p>
            <a:fld id="{B88EF4D5-177F-4345-931A-46460CD21E03}" type="slidenum">
              <a:rPr lang="en-US" smtClean="0"/>
              <a:t>10</a:t>
            </a:fld>
            <a:endParaRPr lang="en-US"/>
          </a:p>
        </p:txBody>
      </p:sp>
    </p:spTree>
    <p:extLst>
      <p:ext uri="{BB962C8B-B14F-4D97-AF65-F5344CB8AC3E}">
        <p14:creationId xmlns:p14="http://schemas.microsoft.com/office/powerpoint/2010/main" val="15868021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433513" y="1143000"/>
            <a:ext cx="3990975" cy="3086100"/>
          </a:xfrm>
        </p:spPr>
      </p:sp>
      <p:sp>
        <p:nvSpPr>
          <p:cNvPr id="3" name="Notes Placeholder 2"/>
          <p:cNvSpPr>
            <a:spLocks noGrp="1"/>
          </p:cNvSpPr>
          <p:nvPr>
            <p:ph type="body" idx="1"/>
          </p:nvPr>
        </p:nvSpPr>
        <p:spPr/>
        <p:txBody>
          <a:bodyPr/>
          <a:lstStyle/>
          <a:p>
            <a:r>
              <a:rPr lang="en-US" sz="1200" b="0" kern="1200" dirty="0">
                <a:solidFill>
                  <a:schemeClr val="tx1"/>
                </a:solidFill>
                <a:effectLst/>
                <a:latin typeface="+mn-lt"/>
                <a:ea typeface="+mn-ea"/>
                <a:cs typeface="+mn-cs"/>
              </a:rPr>
              <a:t>• </a:t>
            </a:r>
            <a:r>
              <a:rPr lang="en-GB" sz="1200" b="0" kern="1200" dirty="0">
                <a:solidFill>
                  <a:schemeClr val="tx1"/>
                </a:solidFill>
                <a:effectLst/>
                <a:latin typeface="+mn-lt"/>
                <a:ea typeface="+mn-ea"/>
                <a:cs typeface="+mn-cs"/>
              </a:rPr>
              <a:t>(John Bowlby) states </a:t>
            </a:r>
            <a:br>
              <a:rPr lang="en-GB" sz="1200" b="0" kern="1200" dirty="0">
                <a:solidFill>
                  <a:schemeClr val="tx1"/>
                </a:solidFill>
                <a:effectLst/>
                <a:latin typeface="+mn-lt"/>
                <a:ea typeface="+mn-ea"/>
                <a:cs typeface="+mn-cs"/>
              </a:rPr>
            </a:br>
            <a:r>
              <a:rPr lang="en-US" sz="1200" b="0" kern="1200" dirty="0">
                <a:solidFill>
                  <a:schemeClr val="tx1"/>
                </a:solidFill>
                <a:effectLst/>
                <a:latin typeface="+mn-lt"/>
                <a:ea typeface="+mn-ea"/>
                <a:cs typeface="+mn-cs"/>
              </a:rPr>
              <a:t>Stroking or cuddling a dog releases oxytocin, sometimes called the “love hormone.” It helps us feel safe, connected, and calm and dogs release oxytocin too!</a:t>
            </a:r>
            <a:endParaRPr lang="en-GB" sz="1200" b="0" kern="1200" dirty="0">
              <a:solidFill>
                <a:schemeClr val="tx1"/>
              </a:solidFill>
              <a:effectLst/>
              <a:latin typeface="+mn-lt"/>
              <a:ea typeface="+mn-ea"/>
              <a:cs typeface="+mn-cs"/>
            </a:endParaRPr>
          </a:p>
          <a:p>
            <a:r>
              <a:rPr lang="en-US" sz="1200" b="0" kern="1200" dirty="0">
                <a:solidFill>
                  <a:schemeClr val="tx1"/>
                </a:solidFill>
                <a:effectLst/>
                <a:latin typeface="+mn-lt"/>
                <a:ea typeface="+mn-ea"/>
                <a:cs typeface="+mn-cs"/>
              </a:rPr>
              <a:t>• (</a:t>
            </a:r>
            <a:r>
              <a:rPr lang="en-GB" sz="1200" b="0" kern="1200" dirty="0">
                <a:solidFill>
                  <a:schemeClr val="tx1"/>
                </a:solidFill>
                <a:effectLst/>
                <a:latin typeface="+mn-lt"/>
                <a:ea typeface="+mn-ea"/>
                <a:cs typeface="+mn-cs"/>
              </a:rPr>
              <a:t>Stephen Porges) says </a:t>
            </a:r>
            <a:r>
              <a:rPr lang="en-US" sz="1200" b="0" kern="1200" dirty="0">
                <a:solidFill>
                  <a:schemeClr val="tx1"/>
                </a:solidFill>
                <a:effectLst/>
                <a:latin typeface="+mn-lt"/>
                <a:ea typeface="+mn-ea"/>
                <a:cs typeface="+mn-cs"/>
              </a:rPr>
              <a:t>Being around calm dogs can lower our heart rate and blood pressure, helping us breathe more slowly and deeply.</a:t>
            </a:r>
            <a:endParaRPr lang="en-GB" sz="1200" b="0" kern="1200" dirty="0">
              <a:solidFill>
                <a:schemeClr val="tx1"/>
              </a:solidFill>
              <a:effectLst/>
              <a:latin typeface="+mn-lt"/>
              <a:ea typeface="+mn-ea"/>
              <a:cs typeface="+mn-cs"/>
            </a:endParaRPr>
          </a:p>
          <a:p>
            <a:r>
              <a:rPr lang="en-US" sz="1200" b="0" kern="1200" dirty="0">
                <a:solidFill>
                  <a:schemeClr val="tx1"/>
                </a:solidFill>
                <a:effectLst/>
                <a:latin typeface="+mn-lt"/>
                <a:ea typeface="+mn-ea"/>
                <a:cs typeface="+mn-cs"/>
              </a:rPr>
              <a:t>• </a:t>
            </a:r>
            <a:r>
              <a:rPr lang="en-GB" sz="1200" b="0" kern="1200" dirty="0">
                <a:solidFill>
                  <a:schemeClr val="tx1"/>
                </a:solidFill>
                <a:effectLst/>
                <a:latin typeface="+mn-lt"/>
                <a:ea typeface="+mn-ea"/>
                <a:cs typeface="+mn-cs"/>
              </a:rPr>
              <a:t>(Edward O. Wilson) argues </a:t>
            </a:r>
            <a:r>
              <a:rPr lang="en-US" sz="1200" b="0" kern="1200" dirty="0">
                <a:solidFill>
                  <a:schemeClr val="tx1"/>
                </a:solidFill>
                <a:effectLst/>
                <a:latin typeface="+mn-lt"/>
                <a:ea typeface="+mn-ea"/>
                <a:cs typeface="+mn-cs"/>
              </a:rPr>
              <a:t>Dogs can sense our emotions, they often notice changes in our voice, scent, or body language when we feel anxious, and may comfort us by sitting close or leaning against us.</a:t>
            </a:r>
            <a:endParaRPr lang="en-GB" sz="1200" b="0" kern="1200" dirty="0">
              <a:solidFill>
                <a:schemeClr val="tx1"/>
              </a:solidFill>
              <a:effectLst/>
              <a:latin typeface="+mn-lt"/>
              <a:ea typeface="+mn-ea"/>
              <a:cs typeface="+mn-cs"/>
            </a:endParaRPr>
          </a:p>
          <a:p>
            <a:r>
              <a:rPr lang="en-US" sz="1200" b="0" kern="1200" dirty="0">
                <a:solidFill>
                  <a:schemeClr val="tx1"/>
                </a:solidFill>
                <a:effectLst/>
                <a:latin typeface="+mn-lt"/>
                <a:ea typeface="+mn-ea"/>
                <a:cs typeface="+mn-cs"/>
              </a:rPr>
              <a:t>• (</a:t>
            </a:r>
            <a:r>
              <a:rPr lang="en-GB" sz="1200" b="0" kern="1200" dirty="0">
                <a:solidFill>
                  <a:schemeClr val="tx1"/>
                </a:solidFill>
                <a:effectLst/>
                <a:latin typeface="+mn-lt"/>
                <a:ea typeface="+mn-ea"/>
                <a:cs typeface="+mn-cs"/>
              </a:rPr>
              <a:t>Positive Psychology &amp; SEL Frameworks) claims </a:t>
            </a:r>
            <a:r>
              <a:rPr lang="en-US" sz="1200" b="0" kern="1200" dirty="0">
                <a:solidFill>
                  <a:schemeClr val="tx1"/>
                </a:solidFill>
                <a:effectLst/>
                <a:latin typeface="+mn-lt"/>
                <a:ea typeface="+mn-ea"/>
                <a:cs typeface="+mn-cs"/>
              </a:rPr>
              <a:t>Walking or playing with a dog releases endorphins, the body’s natural “happy chemicals.” These lift our mood and help reduce stress. </a:t>
            </a:r>
            <a:r>
              <a:rPr lang="en-GB" sz="1200" kern="1200" dirty="0">
                <a:solidFill>
                  <a:schemeClr val="tx1"/>
                </a:solidFill>
                <a:effectLst/>
                <a:latin typeface="+mn-lt"/>
                <a:ea typeface="+mn-ea"/>
                <a:cs typeface="+mn-cs"/>
              </a:rPr>
              <a:t>The work shop supports </a:t>
            </a:r>
            <a:r>
              <a:rPr lang="en-GB" sz="1200" b="1" kern="1200" dirty="0">
                <a:solidFill>
                  <a:schemeClr val="tx1"/>
                </a:solidFill>
                <a:effectLst/>
                <a:latin typeface="+mn-lt"/>
                <a:ea typeface="+mn-ea"/>
                <a:cs typeface="+mn-cs"/>
              </a:rPr>
              <a:t>NOS YW188: Engage with young people to promote their emotional wellbeing and mental health</a:t>
            </a:r>
            <a:r>
              <a:rPr lang="en-GB" sz="1200" kern="1200" dirty="0">
                <a:solidFill>
                  <a:schemeClr val="tx1"/>
                </a:solidFill>
                <a:effectLst/>
                <a:latin typeface="+mn-lt"/>
                <a:ea typeface="+mn-ea"/>
                <a:cs typeface="+mn-cs"/>
              </a:rPr>
              <a:t> by creating a safe, inclusive space where young people explore strategies for managing stress and building resilience</a:t>
            </a:r>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B88EF4D5-177F-4345-931A-46460CD21E03}" type="slidenum">
              <a:rPr lang="en-US" smtClean="0"/>
              <a:t>11</a:t>
            </a:fld>
            <a:endParaRPr lang="en-US"/>
          </a:p>
        </p:txBody>
      </p:sp>
    </p:spTree>
    <p:extLst>
      <p:ext uri="{BB962C8B-B14F-4D97-AF65-F5344CB8AC3E}">
        <p14:creationId xmlns:p14="http://schemas.microsoft.com/office/powerpoint/2010/main" val="25483966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433513" y="1143000"/>
            <a:ext cx="3990975"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8EF4D5-177F-4345-931A-46460CD21E03}" type="slidenum">
              <a:rPr lang="en-US" smtClean="0"/>
              <a:t>12</a:t>
            </a:fld>
            <a:endParaRPr lang="en-US"/>
          </a:p>
        </p:txBody>
      </p:sp>
    </p:spTree>
    <p:extLst>
      <p:ext uri="{BB962C8B-B14F-4D97-AF65-F5344CB8AC3E}">
        <p14:creationId xmlns:p14="http://schemas.microsoft.com/office/powerpoint/2010/main" val="32343925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433513" y="1143000"/>
            <a:ext cx="3990975"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8EF4D5-177F-4345-931A-46460CD21E03}" type="slidenum">
              <a:rPr lang="en-US" smtClean="0"/>
              <a:t>14</a:t>
            </a:fld>
            <a:endParaRPr lang="en-US"/>
          </a:p>
        </p:txBody>
      </p:sp>
    </p:spTree>
    <p:extLst>
      <p:ext uri="{BB962C8B-B14F-4D97-AF65-F5344CB8AC3E}">
        <p14:creationId xmlns:p14="http://schemas.microsoft.com/office/powerpoint/2010/main" val="6262569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ertifica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96625-49CF-A8B9-4672-1164CFB06FB3}"/>
              </a:ext>
            </a:extLst>
          </p:cNvPr>
          <p:cNvSpPr>
            <a:spLocks noGrp="1"/>
          </p:cNvSpPr>
          <p:nvPr>
            <p:ph type="title" hasCustomPrompt="1"/>
          </p:nvPr>
        </p:nvSpPr>
        <p:spPr>
          <a:xfrm>
            <a:off x="589144" y="2103120"/>
            <a:ext cx="3962400" cy="1638299"/>
          </a:xfrm>
        </p:spPr>
        <p:txBody>
          <a:bodyPr/>
          <a:lstStyle>
            <a:lvl1pPr algn="ctr">
              <a:defRPr/>
            </a:lvl1pPr>
          </a:lstStyle>
          <a:p>
            <a:r>
              <a:rPr lang="en-US" dirty="0"/>
              <a:t>Click to add text</a:t>
            </a:r>
          </a:p>
        </p:txBody>
      </p:sp>
      <p:sp>
        <p:nvSpPr>
          <p:cNvPr id="13" name="Text Placeholder 12">
            <a:extLst>
              <a:ext uri="{FF2B5EF4-FFF2-40B4-BE49-F238E27FC236}">
                <a16:creationId xmlns:a16="http://schemas.microsoft.com/office/drawing/2014/main" id="{BEE20FF5-51D1-1FD3-3296-9B68F3333F3A}"/>
              </a:ext>
            </a:extLst>
          </p:cNvPr>
          <p:cNvSpPr>
            <a:spLocks noGrp="1"/>
          </p:cNvSpPr>
          <p:nvPr>
            <p:ph type="body" sz="quarter" idx="10" hasCustomPrompt="1"/>
          </p:nvPr>
        </p:nvSpPr>
        <p:spPr>
          <a:xfrm>
            <a:off x="589144" y="548640"/>
            <a:ext cx="3962400" cy="752475"/>
          </a:xfrm>
        </p:spPr>
        <p:txBody>
          <a:bodyPr anchor="b"/>
          <a:lstStyle>
            <a:lvl1pPr algn="ctr">
              <a:lnSpc>
                <a:spcPct val="110000"/>
              </a:lnSpc>
              <a:spcBef>
                <a:spcPts val="0"/>
              </a:spcBef>
              <a:defRPr sz="2400" cap="all" baseline="0">
                <a:latin typeface="+mj-lt"/>
              </a:defRPr>
            </a:lvl1pPr>
            <a:lvl2pPr>
              <a:defRPr sz="2400">
                <a:latin typeface="Barlow Condensed Medium" pitchFamily="2" charset="77"/>
              </a:defRPr>
            </a:lvl2pPr>
            <a:lvl3pPr>
              <a:defRPr sz="2400">
                <a:latin typeface="Barlow Condensed Medium" pitchFamily="2" charset="77"/>
              </a:defRPr>
            </a:lvl3pPr>
            <a:lvl4pPr>
              <a:defRPr sz="2400">
                <a:latin typeface="Barlow Condensed Medium" pitchFamily="2" charset="77"/>
              </a:defRPr>
            </a:lvl4pPr>
            <a:lvl5pPr>
              <a:defRPr sz="2400">
                <a:latin typeface="Barlow Condensed Medium" pitchFamily="2" charset="77"/>
              </a:defRPr>
            </a:lvl5pPr>
          </a:lstStyle>
          <a:p>
            <a:pPr lvl="0"/>
            <a:r>
              <a:rPr lang="en-US" dirty="0"/>
              <a:t>Click to add text</a:t>
            </a:r>
          </a:p>
        </p:txBody>
      </p:sp>
      <p:sp>
        <p:nvSpPr>
          <p:cNvPr id="15" name="Text Placeholder 14">
            <a:extLst>
              <a:ext uri="{FF2B5EF4-FFF2-40B4-BE49-F238E27FC236}">
                <a16:creationId xmlns:a16="http://schemas.microsoft.com/office/drawing/2014/main" id="{B5E01477-A735-FFD8-8B9B-15968AE8145B}"/>
              </a:ext>
            </a:extLst>
          </p:cNvPr>
          <p:cNvSpPr>
            <a:spLocks noGrp="1"/>
          </p:cNvSpPr>
          <p:nvPr>
            <p:ph type="body" sz="quarter" idx="11" hasCustomPrompt="1"/>
          </p:nvPr>
        </p:nvSpPr>
        <p:spPr>
          <a:xfrm>
            <a:off x="589144" y="1536192"/>
            <a:ext cx="3962400" cy="428625"/>
          </a:xfrm>
        </p:spPr>
        <p:txBody>
          <a:bodyPr anchor="ctr"/>
          <a:lstStyle>
            <a:lvl1pPr>
              <a:spcBef>
                <a:spcPts val="0"/>
              </a:spcBef>
              <a:defRPr sz="1400">
                <a:latin typeface="+mn-lt"/>
              </a:defRPr>
            </a:lvl1pPr>
            <a:lvl2pPr>
              <a:defRPr sz="1400">
                <a:latin typeface="Barlow" pitchFamily="2" charset="77"/>
              </a:defRPr>
            </a:lvl2pPr>
            <a:lvl3pPr>
              <a:defRPr sz="1400">
                <a:latin typeface="Barlow" pitchFamily="2" charset="77"/>
              </a:defRPr>
            </a:lvl3pPr>
            <a:lvl4pPr>
              <a:defRPr sz="1400">
                <a:latin typeface="Barlow" pitchFamily="2" charset="77"/>
              </a:defRPr>
            </a:lvl4pPr>
            <a:lvl5pPr>
              <a:defRPr sz="1400">
                <a:latin typeface="Barlow" pitchFamily="2" charset="77"/>
              </a:defRPr>
            </a:lvl5pPr>
          </a:lstStyle>
          <a:p>
            <a:pPr lvl="0"/>
            <a:r>
              <a:rPr lang="en-US" dirty="0"/>
              <a:t>Click to add text</a:t>
            </a:r>
          </a:p>
        </p:txBody>
      </p:sp>
      <p:sp>
        <p:nvSpPr>
          <p:cNvPr id="16" name="Text Placeholder 14">
            <a:extLst>
              <a:ext uri="{FF2B5EF4-FFF2-40B4-BE49-F238E27FC236}">
                <a16:creationId xmlns:a16="http://schemas.microsoft.com/office/drawing/2014/main" id="{8C5D299D-2504-C9E8-D92D-3DD00471BE82}"/>
              </a:ext>
            </a:extLst>
          </p:cNvPr>
          <p:cNvSpPr>
            <a:spLocks noGrp="1"/>
          </p:cNvSpPr>
          <p:nvPr>
            <p:ph type="body" sz="quarter" idx="12" hasCustomPrompt="1"/>
          </p:nvPr>
        </p:nvSpPr>
        <p:spPr>
          <a:xfrm>
            <a:off x="589144" y="3813048"/>
            <a:ext cx="3962400" cy="1162050"/>
          </a:xfrm>
        </p:spPr>
        <p:txBody>
          <a:bodyPr anchor="t"/>
          <a:lstStyle>
            <a:lvl1pPr>
              <a:spcBef>
                <a:spcPts val="0"/>
              </a:spcBef>
              <a:defRPr sz="1400">
                <a:latin typeface="+mn-lt"/>
              </a:defRPr>
            </a:lvl1pPr>
            <a:lvl2pPr>
              <a:defRPr sz="1400">
                <a:latin typeface="Barlow" pitchFamily="2" charset="77"/>
              </a:defRPr>
            </a:lvl2pPr>
            <a:lvl3pPr>
              <a:defRPr sz="1400">
                <a:latin typeface="Barlow" pitchFamily="2" charset="77"/>
              </a:defRPr>
            </a:lvl3pPr>
            <a:lvl4pPr>
              <a:defRPr sz="1400">
                <a:latin typeface="Barlow" pitchFamily="2" charset="77"/>
              </a:defRPr>
            </a:lvl4pPr>
            <a:lvl5pPr>
              <a:defRPr sz="1400">
                <a:latin typeface="Barlow" pitchFamily="2" charset="77"/>
              </a:defRPr>
            </a:lvl5pPr>
          </a:lstStyle>
          <a:p>
            <a:pPr lvl="0"/>
            <a:r>
              <a:rPr lang="en-US" dirty="0"/>
              <a:t>Click to add text</a:t>
            </a:r>
          </a:p>
        </p:txBody>
      </p:sp>
      <p:sp>
        <p:nvSpPr>
          <p:cNvPr id="17" name="Text Placeholder 14">
            <a:extLst>
              <a:ext uri="{FF2B5EF4-FFF2-40B4-BE49-F238E27FC236}">
                <a16:creationId xmlns:a16="http://schemas.microsoft.com/office/drawing/2014/main" id="{E9ECD900-41F1-3111-69B7-84D7930E067D}"/>
              </a:ext>
            </a:extLst>
          </p:cNvPr>
          <p:cNvSpPr>
            <a:spLocks noGrp="1"/>
          </p:cNvSpPr>
          <p:nvPr>
            <p:ph type="body" sz="quarter" idx="13" hasCustomPrompt="1"/>
          </p:nvPr>
        </p:nvSpPr>
        <p:spPr>
          <a:xfrm>
            <a:off x="1184456" y="5376672"/>
            <a:ext cx="2771775" cy="381000"/>
          </a:xfrm>
        </p:spPr>
        <p:txBody>
          <a:bodyPr anchor="ctr"/>
          <a:lstStyle>
            <a:lvl1pPr>
              <a:spcBef>
                <a:spcPts val="0"/>
              </a:spcBef>
              <a:defRPr sz="2400">
                <a:latin typeface="Freestyle Script" panose="030804020302050B0404" pitchFamily="66" charset="77"/>
              </a:defRPr>
            </a:lvl1pPr>
            <a:lvl2pPr>
              <a:defRPr sz="1400">
                <a:latin typeface="Barlow" pitchFamily="2" charset="77"/>
              </a:defRPr>
            </a:lvl2pPr>
            <a:lvl3pPr>
              <a:defRPr sz="1400">
                <a:latin typeface="Barlow" pitchFamily="2" charset="77"/>
              </a:defRPr>
            </a:lvl3pPr>
            <a:lvl4pPr>
              <a:defRPr sz="1400">
                <a:latin typeface="Barlow" pitchFamily="2" charset="77"/>
              </a:defRPr>
            </a:lvl4pPr>
            <a:lvl5pPr>
              <a:defRPr sz="1400">
                <a:latin typeface="Barlow" pitchFamily="2" charset="77"/>
              </a:defRPr>
            </a:lvl5pPr>
          </a:lstStyle>
          <a:p>
            <a:pPr lvl="0"/>
            <a:r>
              <a:rPr lang="en-US" dirty="0"/>
              <a:t>Click to add text</a:t>
            </a:r>
          </a:p>
        </p:txBody>
      </p:sp>
      <p:sp>
        <p:nvSpPr>
          <p:cNvPr id="26" name="Text Placeholder 14">
            <a:extLst>
              <a:ext uri="{FF2B5EF4-FFF2-40B4-BE49-F238E27FC236}">
                <a16:creationId xmlns:a16="http://schemas.microsoft.com/office/drawing/2014/main" id="{3769C663-035F-4A4F-D443-55285B4015F8}"/>
              </a:ext>
            </a:extLst>
          </p:cNvPr>
          <p:cNvSpPr>
            <a:spLocks noGrp="1"/>
          </p:cNvSpPr>
          <p:nvPr>
            <p:ph type="body" sz="quarter" idx="16" hasCustomPrompt="1"/>
          </p:nvPr>
        </p:nvSpPr>
        <p:spPr>
          <a:xfrm>
            <a:off x="1184456" y="5897880"/>
            <a:ext cx="2771776" cy="381000"/>
          </a:xfrm>
          <a:noFill/>
        </p:spPr>
        <p:txBody>
          <a:bodyPr wrap="square" lIns="0" tIns="0" rIns="0" bIns="0" rtlCol="0" anchor="ctr">
            <a:noAutofit/>
          </a:bodyPr>
          <a:lstStyle>
            <a:lvl1pPr>
              <a:spcBef>
                <a:spcPts val="0"/>
              </a:spcBef>
              <a:defRPr lang="en-US" sz="1050" cap="all" spc="0" baseline="0" dirty="0">
                <a:solidFill>
                  <a:srgbClr val="000000">
                    <a:alpha val="100000"/>
                  </a:srgbClr>
                </a:solidFill>
                <a:latin typeface="+mn-lt"/>
              </a:defRPr>
            </a:lvl1pPr>
          </a:lstStyle>
          <a:p>
            <a:pPr lvl="0" defTabSz="457200"/>
            <a:r>
              <a:rPr lang="en-US" dirty="0"/>
              <a:t>Click to add text</a:t>
            </a:r>
          </a:p>
        </p:txBody>
      </p:sp>
      <p:sp>
        <p:nvSpPr>
          <p:cNvPr id="18" name="Text Placeholder 14">
            <a:extLst>
              <a:ext uri="{FF2B5EF4-FFF2-40B4-BE49-F238E27FC236}">
                <a16:creationId xmlns:a16="http://schemas.microsoft.com/office/drawing/2014/main" id="{CA212164-38AE-FD00-805F-ECF9AD8441E8}"/>
              </a:ext>
            </a:extLst>
          </p:cNvPr>
          <p:cNvSpPr>
            <a:spLocks noGrp="1"/>
          </p:cNvSpPr>
          <p:nvPr>
            <p:ph type="body" sz="quarter" idx="14" hasCustomPrompt="1"/>
          </p:nvPr>
        </p:nvSpPr>
        <p:spPr>
          <a:xfrm>
            <a:off x="1189219" y="6272784"/>
            <a:ext cx="2771776" cy="381000"/>
          </a:xfrm>
          <a:noFill/>
        </p:spPr>
        <p:txBody>
          <a:bodyPr wrap="square" lIns="0" tIns="0" rIns="0" bIns="0" rtlCol="0" anchor="ctr">
            <a:noAutofit/>
          </a:bodyPr>
          <a:lstStyle>
            <a:lvl1pPr>
              <a:spcBef>
                <a:spcPts val="0"/>
              </a:spcBef>
              <a:defRPr lang="en-US" sz="1400" spc="0" dirty="0">
                <a:solidFill>
                  <a:srgbClr val="000000">
                    <a:alpha val="100000"/>
                  </a:srgbClr>
                </a:solidFill>
                <a:latin typeface="+mn-lt"/>
              </a:defRPr>
            </a:lvl1pPr>
          </a:lstStyle>
          <a:p>
            <a:pPr lvl="0" defTabSz="457200"/>
            <a:r>
              <a:rPr lang="en-US" dirty="0"/>
              <a:t>Click to add text</a:t>
            </a:r>
          </a:p>
        </p:txBody>
      </p:sp>
      <p:sp>
        <p:nvSpPr>
          <p:cNvPr id="25" name="Text Placeholder 14">
            <a:extLst>
              <a:ext uri="{FF2B5EF4-FFF2-40B4-BE49-F238E27FC236}">
                <a16:creationId xmlns:a16="http://schemas.microsoft.com/office/drawing/2014/main" id="{4230E012-4394-23FF-4B95-C404F1746CDB}"/>
              </a:ext>
            </a:extLst>
          </p:cNvPr>
          <p:cNvSpPr>
            <a:spLocks noGrp="1"/>
          </p:cNvSpPr>
          <p:nvPr>
            <p:ph type="body" sz="quarter" idx="15" hasCustomPrompt="1"/>
          </p:nvPr>
        </p:nvSpPr>
        <p:spPr>
          <a:xfrm>
            <a:off x="1184456" y="6684264"/>
            <a:ext cx="2771776" cy="381000"/>
          </a:xfrm>
          <a:noFill/>
        </p:spPr>
        <p:txBody>
          <a:bodyPr wrap="square" lIns="0" tIns="0" rIns="0" bIns="0" rtlCol="0" anchor="ctr">
            <a:noAutofit/>
          </a:bodyPr>
          <a:lstStyle>
            <a:lvl1pPr>
              <a:spcBef>
                <a:spcPts val="0"/>
              </a:spcBef>
              <a:defRPr lang="en-US" sz="1050" cap="all" spc="0" baseline="0" dirty="0">
                <a:solidFill>
                  <a:srgbClr val="000000">
                    <a:alpha val="100000"/>
                  </a:srgbClr>
                </a:solidFill>
                <a:latin typeface="+mn-lt"/>
              </a:defRPr>
            </a:lvl1pPr>
          </a:lstStyle>
          <a:p>
            <a:pPr lvl="0" defTabSz="457200"/>
            <a:r>
              <a:rPr lang="en-US" dirty="0"/>
              <a:t>Click to add text</a:t>
            </a:r>
          </a:p>
        </p:txBody>
      </p:sp>
      <p:sp>
        <p:nvSpPr>
          <p:cNvPr id="3" name="Rectangle 2">
            <a:extLst>
              <a:ext uri="{FF2B5EF4-FFF2-40B4-BE49-F238E27FC236}">
                <a16:creationId xmlns:a16="http://schemas.microsoft.com/office/drawing/2014/main" id="{6D5E06E3-7504-EF00-98F7-9C9531FA38AA}"/>
              </a:ext>
            </a:extLst>
          </p:cNvPr>
          <p:cNvSpPr/>
          <p:nvPr userDrawn="1"/>
        </p:nvSpPr>
        <p:spPr>
          <a:xfrm>
            <a:off x="207523" y="168613"/>
            <a:ext cx="9643354" cy="7431932"/>
          </a:xfrm>
          <a:prstGeom prst="rect">
            <a:avLst/>
          </a:prstGeom>
          <a:noFill/>
          <a:ln w="12700">
            <a:solidFill>
              <a:schemeClr val="accent5"/>
            </a:solidFill>
            <a:prstDash val="solid"/>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Picture Placeholder 5">
            <a:extLst>
              <a:ext uri="{FF2B5EF4-FFF2-40B4-BE49-F238E27FC236}">
                <a16:creationId xmlns:a16="http://schemas.microsoft.com/office/drawing/2014/main" id="{D88A5765-4C74-977F-AA6E-F98AAD844BD6}"/>
              </a:ext>
            </a:extLst>
          </p:cNvPr>
          <p:cNvSpPr>
            <a:spLocks noGrp="1"/>
          </p:cNvSpPr>
          <p:nvPr>
            <p:ph type="pic" sz="quarter" idx="17"/>
          </p:nvPr>
        </p:nvSpPr>
        <p:spPr>
          <a:xfrm>
            <a:off x="5124450" y="315912"/>
            <a:ext cx="4552950" cy="7132631"/>
          </a:xfrm>
        </p:spPr>
        <p:txBody>
          <a:bodyPr/>
          <a:lstStyle/>
          <a:p>
            <a:r>
              <a:rPr lang="en-GB"/>
              <a:t>Click icon to add picture</a:t>
            </a:r>
            <a:endParaRPr lang="en-US"/>
          </a:p>
        </p:txBody>
      </p:sp>
      <p:cxnSp>
        <p:nvCxnSpPr>
          <p:cNvPr id="8" name="Straight Connector 7">
            <a:extLst>
              <a:ext uri="{FF2B5EF4-FFF2-40B4-BE49-F238E27FC236}">
                <a16:creationId xmlns:a16="http://schemas.microsoft.com/office/drawing/2014/main" id="{FA8089F0-4FF2-4A6A-6246-99169EFF0733}"/>
              </a:ext>
            </a:extLst>
          </p:cNvPr>
          <p:cNvCxnSpPr>
            <a:cxnSpLocks/>
          </p:cNvCxnSpPr>
          <p:nvPr userDrawn="1"/>
        </p:nvCxnSpPr>
        <p:spPr>
          <a:xfrm>
            <a:off x="1189219" y="6668257"/>
            <a:ext cx="277177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A236E44B-282C-99F9-4B1B-84F850DBB3BA}"/>
              </a:ext>
            </a:extLst>
          </p:cNvPr>
          <p:cNvCxnSpPr/>
          <p:nvPr userDrawn="1"/>
        </p:nvCxnSpPr>
        <p:spPr>
          <a:xfrm>
            <a:off x="1189219" y="5772907"/>
            <a:ext cx="277177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85467857"/>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07231" y="547690"/>
            <a:ext cx="8872538" cy="1988345"/>
          </a:xfrm>
          <a:prstGeom prst="rect">
            <a:avLst/>
          </a:prstGeom>
        </p:spPr>
        <p:txBody>
          <a:bodyPr vert="horz" lIns="0" tIns="0" rIns="0" bIns="0" rtlCol="0" anchor="ctr">
            <a:noAutofit/>
          </a:bodyPr>
          <a:lstStyle/>
          <a:p>
            <a:r>
              <a:rPr lang="en-GB"/>
              <a:t>Click to edit Master title style</a:t>
            </a:r>
            <a:endParaRPr lang="en-US" dirty="0"/>
          </a:p>
        </p:txBody>
      </p:sp>
      <p:sp>
        <p:nvSpPr>
          <p:cNvPr id="3" name="Text Placeholder 2"/>
          <p:cNvSpPr>
            <a:spLocks noGrp="1"/>
          </p:cNvSpPr>
          <p:nvPr>
            <p:ph type="body" idx="1"/>
          </p:nvPr>
        </p:nvSpPr>
        <p:spPr>
          <a:xfrm>
            <a:off x="707231" y="2738438"/>
            <a:ext cx="8872538" cy="4242225"/>
          </a:xfrm>
          <a:prstGeom prst="rect">
            <a:avLst/>
          </a:prstGeom>
        </p:spPr>
        <p:txBody>
          <a:bodyPr vert="horz" lIns="0" tIns="0" rIns="0" bIns="0" rtlCol="0">
            <a:no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1908232012"/>
      </p:ext>
    </p:extLst>
  </p:cSld>
  <p:clrMap bg1="lt1" tx1="dk1" bg2="lt2" tx2="dk2" accent1="accent1" accent2="accent2" accent3="accent3" accent4="accent4" accent5="accent5" accent6="accent6" hlink="hlink" folHlink="folHlink"/>
  <p:sldLayoutIdLst>
    <p:sldLayoutId id="2147483648" r:id="rId1"/>
  </p:sldLayoutIdLst>
  <p:txStyles>
    <p:titleStyle>
      <a:lvl1pPr algn="ctr" defTabSz="1028700" rtl="0" eaLnBrk="1" latinLnBrk="0" hangingPunct="1">
        <a:lnSpc>
          <a:spcPct val="85000"/>
        </a:lnSpc>
        <a:spcBef>
          <a:spcPct val="0"/>
        </a:spcBef>
        <a:buNone/>
        <a:defRPr sz="6000" b="1" i="0" kern="1200" cap="all" baseline="0">
          <a:solidFill>
            <a:schemeClr val="tx1"/>
          </a:solidFill>
          <a:latin typeface="+mj-lt"/>
          <a:ea typeface="+mj-ea"/>
          <a:cs typeface="+mj-cs"/>
        </a:defRPr>
      </a:lvl1pPr>
    </p:titleStyle>
    <p:bodyStyle>
      <a:lvl1pPr marL="0" indent="0" algn="ctr" defTabSz="1028700" rtl="0" eaLnBrk="1" latinLnBrk="0" hangingPunct="1">
        <a:lnSpc>
          <a:spcPct val="103000"/>
        </a:lnSpc>
        <a:spcBef>
          <a:spcPts val="1125"/>
        </a:spcBef>
        <a:buFont typeface="Arial" panose="020B0604020202020204" pitchFamily="34" charset="0"/>
        <a:buNone/>
        <a:defRPr sz="2400" b="0" i="0" kern="1200">
          <a:solidFill>
            <a:schemeClr val="tx1"/>
          </a:solidFill>
          <a:latin typeface="+mn-lt"/>
          <a:ea typeface="+mn-ea"/>
          <a:cs typeface="+mn-cs"/>
        </a:defRPr>
      </a:lvl1pPr>
      <a:lvl2pPr marL="514350" indent="0" algn="ctr" defTabSz="1028700" rtl="0" eaLnBrk="1" latinLnBrk="0" hangingPunct="1">
        <a:lnSpc>
          <a:spcPct val="103000"/>
        </a:lnSpc>
        <a:spcBef>
          <a:spcPts val="563"/>
        </a:spcBef>
        <a:buFont typeface="Arial" panose="020B0604020202020204" pitchFamily="34" charset="0"/>
        <a:buNone/>
        <a:defRPr sz="1400" b="0" i="0" kern="1200">
          <a:solidFill>
            <a:schemeClr val="tx1"/>
          </a:solidFill>
          <a:latin typeface="+mn-lt"/>
          <a:ea typeface="+mn-ea"/>
          <a:cs typeface="+mn-cs"/>
        </a:defRPr>
      </a:lvl2pPr>
      <a:lvl3pPr marL="1028700" indent="0" algn="ctr" defTabSz="1028700" rtl="0" eaLnBrk="1" latinLnBrk="0" hangingPunct="1">
        <a:lnSpc>
          <a:spcPct val="103000"/>
        </a:lnSpc>
        <a:spcBef>
          <a:spcPts val="563"/>
        </a:spcBef>
        <a:buFont typeface="Arial" panose="020B0604020202020204" pitchFamily="34" charset="0"/>
        <a:buNone/>
        <a:defRPr sz="1050" b="0" i="0" kern="1200">
          <a:solidFill>
            <a:schemeClr val="tx1"/>
          </a:solidFill>
          <a:latin typeface="+mn-lt"/>
          <a:ea typeface="+mn-ea"/>
          <a:cs typeface="+mn-cs"/>
        </a:defRPr>
      </a:lvl3pPr>
      <a:lvl4pPr marL="1543050" indent="0" algn="l" defTabSz="1028700" rtl="0" eaLnBrk="1" latinLnBrk="0" hangingPunct="1">
        <a:lnSpc>
          <a:spcPct val="90000"/>
        </a:lnSpc>
        <a:spcBef>
          <a:spcPts val="563"/>
        </a:spcBef>
        <a:buFont typeface="Arial" panose="020B0604020202020204" pitchFamily="34" charset="0"/>
        <a:buNone/>
        <a:defRPr sz="2025" kern="1200">
          <a:solidFill>
            <a:schemeClr val="tx1"/>
          </a:solidFill>
          <a:latin typeface="+mn-lt"/>
          <a:ea typeface="+mn-ea"/>
          <a:cs typeface="+mn-cs"/>
        </a:defRPr>
      </a:lvl4pPr>
      <a:lvl5pPr marL="2057400" indent="0" algn="l" defTabSz="1028700" rtl="0" eaLnBrk="1" latinLnBrk="0" hangingPunct="1">
        <a:lnSpc>
          <a:spcPct val="90000"/>
        </a:lnSpc>
        <a:spcBef>
          <a:spcPts val="563"/>
        </a:spcBef>
        <a:buFont typeface="Arial" panose="020B0604020202020204" pitchFamily="34" charset="0"/>
        <a:buNone/>
        <a:defRPr sz="2025" kern="1200">
          <a:solidFill>
            <a:schemeClr val="tx1"/>
          </a:solidFill>
          <a:latin typeface="+mn-lt"/>
          <a:ea typeface="+mn-ea"/>
          <a:cs typeface="+mn-cs"/>
        </a:defRPr>
      </a:lvl5pPr>
      <a:lvl6pPr marL="2828925" indent="-257175" algn="l" defTabSz="1028700" rtl="0" eaLnBrk="1" latinLnBrk="0" hangingPunct="1">
        <a:lnSpc>
          <a:spcPct val="90000"/>
        </a:lnSpc>
        <a:spcBef>
          <a:spcPts val="563"/>
        </a:spcBef>
        <a:buFont typeface="Arial" panose="020B0604020202020204" pitchFamily="34" charset="0"/>
        <a:buChar char="•"/>
        <a:defRPr sz="2025" kern="1200">
          <a:solidFill>
            <a:schemeClr val="tx1"/>
          </a:solidFill>
          <a:latin typeface="+mn-lt"/>
          <a:ea typeface="+mn-ea"/>
          <a:cs typeface="+mn-cs"/>
        </a:defRPr>
      </a:lvl6pPr>
      <a:lvl7pPr marL="3343275" indent="-257175" algn="l" defTabSz="1028700" rtl="0" eaLnBrk="1" latinLnBrk="0" hangingPunct="1">
        <a:lnSpc>
          <a:spcPct val="90000"/>
        </a:lnSpc>
        <a:spcBef>
          <a:spcPts val="563"/>
        </a:spcBef>
        <a:buFont typeface="Arial" panose="020B0604020202020204" pitchFamily="34" charset="0"/>
        <a:buChar char="•"/>
        <a:defRPr sz="2025" kern="1200">
          <a:solidFill>
            <a:schemeClr val="tx1"/>
          </a:solidFill>
          <a:latin typeface="+mn-lt"/>
          <a:ea typeface="+mn-ea"/>
          <a:cs typeface="+mn-cs"/>
        </a:defRPr>
      </a:lvl7pPr>
      <a:lvl8pPr marL="3857625" indent="-257175" algn="l" defTabSz="1028700" rtl="0" eaLnBrk="1" latinLnBrk="0" hangingPunct="1">
        <a:lnSpc>
          <a:spcPct val="90000"/>
        </a:lnSpc>
        <a:spcBef>
          <a:spcPts val="563"/>
        </a:spcBef>
        <a:buFont typeface="Arial" panose="020B0604020202020204" pitchFamily="34" charset="0"/>
        <a:buChar char="•"/>
        <a:defRPr sz="2025" kern="1200">
          <a:solidFill>
            <a:schemeClr val="tx1"/>
          </a:solidFill>
          <a:latin typeface="+mn-lt"/>
          <a:ea typeface="+mn-ea"/>
          <a:cs typeface="+mn-cs"/>
        </a:defRPr>
      </a:lvl8pPr>
      <a:lvl9pPr marL="4371975" indent="-257175" algn="l" defTabSz="1028700" rtl="0" eaLnBrk="1" latinLnBrk="0" hangingPunct="1">
        <a:lnSpc>
          <a:spcPct val="90000"/>
        </a:lnSpc>
        <a:spcBef>
          <a:spcPts val="563"/>
        </a:spcBef>
        <a:buFont typeface="Arial" panose="020B0604020202020204" pitchFamily="34" charset="0"/>
        <a:buChar char="•"/>
        <a:defRPr sz="2025" kern="1200">
          <a:solidFill>
            <a:schemeClr val="tx1"/>
          </a:solidFill>
          <a:latin typeface="+mn-lt"/>
          <a:ea typeface="+mn-ea"/>
          <a:cs typeface="+mn-cs"/>
        </a:defRPr>
      </a:lvl9pPr>
    </p:bodyStyle>
    <p:otherStyle>
      <a:defPPr>
        <a:defRPr lang="en-US"/>
      </a:defPPr>
      <a:lvl1pPr marL="0" algn="l" defTabSz="1028700" rtl="0" eaLnBrk="1" latinLnBrk="0" hangingPunct="1">
        <a:defRPr sz="2025" kern="1200">
          <a:solidFill>
            <a:schemeClr val="tx1"/>
          </a:solidFill>
          <a:latin typeface="+mn-lt"/>
          <a:ea typeface="+mn-ea"/>
          <a:cs typeface="+mn-cs"/>
        </a:defRPr>
      </a:lvl1pPr>
      <a:lvl2pPr marL="514350" algn="l" defTabSz="1028700" rtl="0" eaLnBrk="1" latinLnBrk="0" hangingPunct="1">
        <a:defRPr sz="2025" kern="1200">
          <a:solidFill>
            <a:schemeClr val="tx1"/>
          </a:solidFill>
          <a:latin typeface="+mn-lt"/>
          <a:ea typeface="+mn-ea"/>
          <a:cs typeface="+mn-cs"/>
        </a:defRPr>
      </a:lvl2pPr>
      <a:lvl3pPr marL="1028700" algn="l" defTabSz="1028700" rtl="0" eaLnBrk="1" latinLnBrk="0" hangingPunct="1">
        <a:defRPr sz="2025" kern="1200">
          <a:solidFill>
            <a:schemeClr val="tx1"/>
          </a:solidFill>
          <a:latin typeface="+mn-lt"/>
          <a:ea typeface="+mn-ea"/>
          <a:cs typeface="+mn-cs"/>
        </a:defRPr>
      </a:lvl3pPr>
      <a:lvl4pPr marL="1543050" algn="l" defTabSz="1028700" rtl="0" eaLnBrk="1" latinLnBrk="0" hangingPunct="1">
        <a:defRPr sz="2025" kern="1200">
          <a:solidFill>
            <a:schemeClr val="tx1"/>
          </a:solidFill>
          <a:latin typeface="+mn-lt"/>
          <a:ea typeface="+mn-ea"/>
          <a:cs typeface="+mn-cs"/>
        </a:defRPr>
      </a:lvl4pPr>
      <a:lvl5pPr marL="2057400" algn="l" defTabSz="1028700" rtl="0" eaLnBrk="1" latinLnBrk="0" hangingPunct="1">
        <a:defRPr sz="2025" kern="1200">
          <a:solidFill>
            <a:schemeClr val="tx1"/>
          </a:solidFill>
          <a:latin typeface="+mn-lt"/>
          <a:ea typeface="+mn-ea"/>
          <a:cs typeface="+mn-cs"/>
        </a:defRPr>
      </a:lvl5pPr>
      <a:lvl6pPr marL="2571750" algn="l" defTabSz="1028700" rtl="0" eaLnBrk="1" latinLnBrk="0" hangingPunct="1">
        <a:defRPr sz="2025" kern="1200">
          <a:solidFill>
            <a:schemeClr val="tx1"/>
          </a:solidFill>
          <a:latin typeface="+mn-lt"/>
          <a:ea typeface="+mn-ea"/>
          <a:cs typeface="+mn-cs"/>
        </a:defRPr>
      </a:lvl6pPr>
      <a:lvl7pPr marL="3086100" algn="l" defTabSz="1028700" rtl="0" eaLnBrk="1" latinLnBrk="0" hangingPunct="1">
        <a:defRPr sz="2025" kern="1200">
          <a:solidFill>
            <a:schemeClr val="tx1"/>
          </a:solidFill>
          <a:latin typeface="+mn-lt"/>
          <a:ea typeface="+mn-ea"/>
          <a:cs typeface="+mn-cs"/>
        </a:defRPr>
      </a:lvl7pPr>
      <a:lvl8pPr marL="3600450" algn="l" defTabSz="1028700" rtl="0" eaLnBrk="1" latinLnBrk="0" hangingPunct="1">
        <a:defRPr sz="2025" kern="1200">
          <a:solidFill>
            <a:schemeClr val="tx1"/>
          </a:solidFill>
          <a:latin typeface="+mn-lt"/>
          <a:ea typeface="+mn-ea"/>
          <a:cs typeface="+mn-cs"/>
        </a:defRPr>
      </a:lvl8pPr>
      <a:lvl9pPr marL="4114800" algn="l" defTabSz="1028700" rtl="0" eaLnBrk="1" latinLnBrk="0" hangingPunct="1">
        <a:defRPr sz="2025" kern="1200">
          <a:solidFill>
            <a:schemeClr val="tx1"/>
          </a:solidFill>
          <a:latin typeface="+mn-lt"/>
          <a:ea typeface="+mn-ea"/>
          <a:cs typeface="+mn-cs"/>
        </a:defRPr>
      </a:lvl9pPr>
    </p:otherStyle>
  </p:txStyles>
  <p:extLst>
    <p:ext uri="{27BBF7A9-308A-43DC-89C8-2F10F3537804}">
      <p15:sldGuideLst xmlns:p15="http://schemas.microsoft.com/office/powerpoint/2012/main">
        <p15:guide id="50" pos="3168" userDrawn="1">
          <p15:clr>
            <a:srgbClr val="A4A3A4"/>
          </p15:clr>
        </p15:guide>
        <p15:guide id="51" orient="horz" pos="2448" userDrawn="1">
          <p15:clr>
            <a:srgbClr val="A4A3A4"/>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sv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jpg"/><Relationship Id="rId1" Type="http://schemas.openxmlformats.org/officeDocument/2006/relationships/slideLayout" Target="../slideLayouts/slideLayout1.xml"/><Relationship Id="rId4" Type="http://schemas.openxmlformats.org/officeDocument/2006/relationships/image" Target="../media/image3.sv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7.png"/><Relationship Id="rId1" Type="http://schemas.openxmlformats.org/officeDocument/2006/relationships/slideLayout" Target="../slideLayouts/slideLayout1.xml"/><Relationship Id="rId4" Type="http://schemas.openxmlformats.org/officeDocument/2006/relationships/image" Target="../media/image3.svg"/></Relationships>
</file>

<file path=ppt/slides/_rels/slide6.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9.png"/><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10.png"/><Relationship Id="rId7"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3.svg"/><Relationship Id="rId5" Type="http://schemas.openxmlformats.org/officeDocument/2006/relationships/image" Target="../media/image2.png"/><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1.xml"/><Relationship Id="rId5" Type="http://schemas.openxmlformats.org/officeDocument/2006/relationships/image" Target="../media/image3.svg"/><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1.xml"/><Relationship Id="rId5" Type="http://schemas.openxmlformats.org/officeDocument/2006/relationships/image" Target="../media/image15.png"/><Relationship Id="rId4" Type="http://schemas.openxmlformats.org/officeDocument/2006/relationships/image" Target="../media/image3.svg"/></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1.xml"/><Relationship Id="rId5" Type="http://schemas.openxmlformats.org/officeDocument/2006/relationships/image" Target="../media/image3.svg"/><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6.xml"/><Relationship Id="rId1" Type="http://schemas.openxmlformats.org/officeDocument/2006/relationships/slideLayout" Target="../slideLayouts/slideLayout1.xml"/><Relationship Id="rId5" Type="http://schemas.openxmlformats.org/officeDocument/2006/relationships/image" Target="../media/image3.svg"/><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9.png"/></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9.png"/><Relationship Id="rId1" Type="http://schemas.openxmlformats.org/officeDocument/2006/relationships/slideLayout" Target="../slideLayouts/slideLayout1.xml"/><Relationship Id="rId4" Type="http://schemas.openxmlformats.org/officeDocument/2006/relationships/image" Target="../media/image3.svg"/></Relationships>
</file>

<file path=ppt/slides/_rels/slide14.xml.rels><?xml version="1.0" encoding="UTF-8" standalone="yes"?>
<Relationships xmlns="http://schemas.openxmlformats.org/package/2006/relationships"><Relationship Id="rId3" Type="http://schemas.openxmlformats.org/officeDocument/2006/relationships/hyperlink" Target="https://www.ukstandards.org.uk/en/nos-finder/CLD%20YW18/engage-with-young-people-to-promote-their-emotional-wellbeing-and-mental-health" TargetMode="External"/><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hyperlink" Target="https://www.sqa.org.uk/files/svq/J5W104.pdf" TargetMode="External"/><Relationship Id="rId5" Type="http://schemas.openxmlformats.org/officeDocument/2006/relationships/hyperlink" Target="https://nya.org.uk/nya-academy/introduction-to-trauma-informed-practice/" TargetMode="External"/><Relationship Id="rId4" Type="http://schemas.openxmlformats.org/officeDocument/2006/relationships/hyperlink" Target="https://www.researchgate.net/profile/Eva-Hydbring-Sandberg/publication/231556739_Associations_between_the_Psychological_Characteristics_of_the_Human-Dog_Relationship_and_Oxytocin_and_Cortisol_Levels/links/09e41506c34d5e52a4000000/Associations-between-the-Psychological-Characteristics-of-the-Human-Dog-Relationship-and-Oxytocin-and-Cortisol-Levels.pdf"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0.png"/><Relationship Id="rId1" Type="http://schemas.openxmlformats.org/officeDocument/2006/relationships/slideLayout" Target="../slideLayouts/slideLayout1.xml"/><Relationship Id="rId4" Type="http://schemas.openxmlformats.org/officeDocument/2006/relationships/image" Target="../media/image3.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136F6-47C1-FFAB-035C-99B9F5712951}"/>
              </a:ext>
            </a:extLst>
          </p:cNvPr>
          <p:cNvSpPr>
            <a:spLocks noGrp="1"/>
          </p:cNvSpPr>
          <p:nvPr>
            <p:ph type="title"/>
          </p:nvPr>
        </p:nvSpPr>
        <p:spPr>
          <a:xfrm>
            <a:off x="292581" y="1518031"/>
            <a:ext cx="3962400" cy="1638299"/>
          </a:xfrm>
        </p:spPr>
        <p:txBody>
          <a:bodyPr/>
          <a:lstStyle/>
          <a:p>
            <a:r>
              <a:rPr lang="en-GB" dirty="0"/>
              <a:t>The child-animal bond</a:t>
            </a:r>
          </a:p>
        </p:txBody>
      </p:sp>
      <p:sp>
        <p:nvSpPr>
          <p:cNvPr id="4" name="Text Placeholder 3">
            <a:extLst>
              <a:ext uri="{FF2B5EF4-FFF2-40B4-BE49-F238E27FC236}">
                <a16:creationId xmlns:a16="http://schemas.microsoft.com/office/drawing/2014/main" id="{CE459EDE-A0DE-8222-4E0E-FCFD020D82E2}"/>
              </a:ext>
            </a:extLst>
          </p:cNvPr>
          <p:cNvSpPr>
            <a:spLocks noGrp="1"/>
          </p:cNvSpPr>
          <p:nvPr>
            <p:ph type="body" sz="quarter" idx="11"/>
          </p:nvPr>
        </p:nvSpPr>
        <p:spPr>
          <a:xfrm>
            <a:off x="356440" y="4664033"/>
            <a:ext cx="3962400" cy="428625"/>
          </a:xfrm>
        </p:spPr>
        <p:txBody>
          <a:bodyPr/>
          <a:lstStyle/>
          <a:p>
            <a:r>
              <a:rPr lang="en-GB" sz="3200" dirty="0"/>
              <a:t>By Lisa Francis</a:t>
            </a:r>
          </a:p>
        </p:txBody>
      </p:sp>
      <p:sp>
        <p:nvSpPr>
          <p:cNvPr id="5" name="Text Placeholder 4">
            <a:extLst>
              <a:ext uri="{FF2B5EF4-FFF2-40B4-BE49-F238E27FC236}">
                <a16:creationId xmlns:a16="http://schemas.microsoft.com/office/drawing/2014/main" id="{4A61988F-988B-650C-7D92-4B569657A3E8}"/>
              </a:ext>
            </a:extLst>
          </p:cNvPr>
          <p:cNvSpPr>
            <a:spLocks noGrp="1"/>
          </p:cNvSpPr>
          <p:nvPr>
            <p:ph type="body" sz="quarter" idx="12"/>
          </p:nvPr>
        </p:nvSpPr>
        <p:spPr>
          <a:xfrm>
            <a:off x="292581" y="3305175"/>
            <a:ext cx="3962400" cy="1162050"/>
          </a:xfrm>
        </p:spPr>
        <p:txBody>
          <a:bodyPr/>
          <a:lstStyle/>
          <a:p>
            <a:r>
              <a:rPr lang="en-GB" sz="3200" dirty="0"/>
              <a:t>Featured </a:t>
            </a:r>
          </a:p>
          <a:p>
            <a:r>
              <a:rPr lang="en-GB" sz="3200" dirty="0"/>
              <a:t>Bluebell and Cherry</a:t>
            </a:r>
          </a:p>
        </p:txBody>
      </p:sp>
      <p:pic>
        <p:nvPicPr>
          <p:cNvPr id="12" name="Picture Placeholder 11">
            <a:extLst>
              <a:ext uri="{FF2B5EF4-FFF2-40B4-BE49-F238E27FC236}">
                <a16:creationId xmlns:a16="http://schemas.microsoft.com/office/drawing/2014/main" id="{8C8A5B47-E667-8971-BA50-4523A0658BF9}"/>
              </a:ext>
            </a:extLst>
          </p:cNvPr>
          <p:cNvPicPr>
            <a:picLocks noGrp="1" noChangeAspect="1"/>
          </p:cNvPicPr>
          <p:nvPr>
            <p:ph type="pic" sz="quarter" idx="17"/>
          </p:nvPr>
        </p:nvPicPr>
        <p:blipFill>
          <a:blip r:embed="rId3"/>
          <a:srcRect l="32048" t="25057" r="31867" b="26990"/>
          <a:stretch>
            <a:fillRect/>
          </a:stretch>
        </p:blipFill>
        <p:spPr>
          <a:xfrm>
            <a:off x="4382698" y="617323"/>
            <a:ext cx="5349360" cy="3998747"/>
          </a:xfrm>
          <a:prstGeom prst="rect">
            <a:avLst/>
          </a:prstGeom>
        </p:spPr>
      </p:pic>
      <p:pic>
        <p:nvPicPr>
          <p:cNvPr id="13" name="Graphic 12" descr="Paw prints with solid fill">
            <a:extLst>
              <a:ext uri="{FF2B5EF4-FFF2-40B4-BE49-F238E27FC236}">
                <a16:creationId xmlns:a16="http://schemas.microsoft.com/office/drawing/2014/main" id="{37D14C1D-5FF3-7A8F-4D2E-C4BD49468607}"/>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273781" y="6632493"/>
            <a:ext cx="914400" cy="914400"/>
          </a:xfrm>
          <a:prstGeom prst="rect">
            <a:avLst/>
          </a:prstGeom>
        </p:spPr>
      </p:pic>
      <p:pic>
        <p:nvPicPr>
          <p:cNvPr id="14" name="Graphic 13" descr="Paw prints with solid fill">
            <a:extLst>
              <a:ext uri="{FF2B5EF4-FFF2-40B4-BE49-F238E27FC236}">
                <a16:creationId xmlns:a16="http://schemas.microsoft.com/office/drawing/2014/main" id="{55D7A254-1127-3BB9-49F2-EFC5B6F81C1D}"/>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273781" y="5718093"/>
            <a:ext cx="914400" cy="914400"/>
          </a:xfrm>
          <a:prstGeom prst="rect">
            <a:avLst/>
          </a:prstGeom>
        </p:spPr>
      </p:pic>
      <p:sp>
        <p:nvSpPr>
          <p:cNvPr id="6" name="Text Placeholder 3">
            <a:extLst>
              <a:ext uri="{FF2B5EF4-FFF2-40B4-BE49-F238E27FC236}">
                <a16:creationId xmlns:a16="http://schemas.microsoft.com/office/drawing/2014/main" id="{0C21C1E5-95B5-F3F8-7E86-DE322E2DBDEB}"/>
              </a:ext>
            </a:extLst>
          </p:cNvPr>
          <p:cNvSpPr txBox="1">
            <a:spLocks/>
          </p:cNvSpPr>
          <p:nvPr/>
        </p:nvSpPr>
        <p:spPr>
          <a:xfrm>
            <a:off x="3719384" y="5622324"/>
            <a:ext cx="4788802" cy="727123"/>
          </a:xfrm>
          <a:prstGeom prst="rect">
            <a:avLst/>
          </a:prstGeom>
        </p:spPr>
        <p:txBody>
          <a:bodyPr vert="horz" lIns="0" tIns="0" rIns="0" bIns="0" rtlCol="0" anchor="ctr">
            <a:noAutofit/>
          </a:bodyPr>
          <a:lstStyle>
            <a:lvl1pPr marL="0" indent="0" algn="ctr" defTabSz="1028700" rtl="0" eaLnBrk="1" latinLnBrk="0" hangingPunct="1">
              <a:lnSpc>
                <a:spcPct val="103000"/>
              </a:lnSpc>
              <a:spcBef>
                <a:spcPts val="0"/>
              </a:spcBef>
              <a:buFont typeface="Arial" panose="020B0604020202020204" pitchFamily="34" charset="0"/>
              <a:buNone/>
              <a:defRPr sz="1400" b="0" i="0" kern="1200">
                <a:solidFill>
                  <a:schemeClr val="tx1"/>
                </a:solidFill>
                <a:latin typeface="+mn-lt"/>
                <a:ea typeface="+mn-ea"/>
                <a:cs typeface="+mn-cs"/>
              </a:defRPr>
            </a:lvl1pPr>
            <a:lvl2pPr marL="514350" indent="0" algn="ctr" defTabSz="1028700" rtl="0" eaLnBrk="1" latinLnBrk="0" hangingPunct="1">
              <a:lnSpc>
                <a:spcPct val="103000"/>
              </a:lnSpc>
              <a:spcBef>
                <a:spcPts val="563"/>
              </a:spcBef>
              <a:buFont typeface="Arial" panose="020B0604020202020204" pitchFamily="34" charset="0"/>
              <a:buNone/>
              <a:defRPr sz="1400" b="0" i="0" kern="1200">
                <a:solidFill>
                  <a:schemeClr val="tx1"/>
                </a:solidFill>
                <a:latin typeface="Barlow" pitchFamily="2" charset="77"/>
                <a:ea typeface="+mn-ea"/>
                <a:cs typeface="+mn-cs"/>
              </a:defRPr>
            </a:lvl2pPr>
            <a:lvl3pPr marL="1028700" indent="0" algn="ctr" defTabSz="1028700" rtl="0" eaLnBrk="1" latinLnBrk="0" hangingPunct="1">
              <a:lnSpc>
                <a:spcPct val="103000"/>
              </a:lnSpc>
              <a:spcBef>
                <a:spcPts val="563"/>
              </a:spcBef>
              <a:buFont typeface="Arial" panose="020B0604020202020204" pitchFamily="34" charset="0"/>
              <a:buNone/>
              <a:defRPr sz="1400" b="0" i="0" kern="1200">
                <a:solidFill>
                  <a:schemeClr val="tx1"/>
                </a:solidFill>
                <a:latin typeface="Barlow" pitchFamily="2" charset="77"/>
                <a:ea typeface="+mn-ea"/>
                <a:cs typeface="+mn-cs"/>
              </a:defRPr>
            </a:lvl3pPr>
            <a:lvl4pPr marL="1543050" indent="0" algn="l" defTabSz="1028700" rtl="0" eaLnBrk="1" latinLnBrk="0" hangingPunct="1">
              <a:lnSpc>
                <a:spcPct val="90000"/>
              </a:lnSpc>
              <a:spcBef>
                <a:spcPts val="563"/>
              </a:spcBef>
              <a:buFont typeface="Arial" panose="020B0604020202020204" pitchFamily="34" charset="0"/>
              <a:buNone/>
              <a:defRPr sz="1400" kern="1200">
                <a:solidFill>
                  <a:schemeClr val="tx1"/>
                </a:solidFill>
                <a:latin typeface="Barlow" pitchFamily="2" charset="77"/>
                <a:ea typeface="+mn-ea"/>
                <a:cs typeface="+mn-cs"/>
              </a:defRPr>
            </a:lvl4pPr>
            <a:lvl5pPr marL="2057400" indent="0" algn="l" defTabSz="1028700" rtl="0" eaLnBrk="1" latinLnBrk="0" hangingPunct="1">
              <a:lnSpc>
                <a:spcPct val="90000"/>
              </a:lnSpc>
              <a:spcBef>
                <a:spcPts val="563"/>
              </a:spcBef>
              <a:buFont typeface="Arial" panose="020B0604020202020204" pitchFamily="34" charset="0"/>
              <a:buNone/>
              <a:defRPr sz="1400" kern="1200">
                <a:solidFill>
                  <a:schemeClr val="tx1"/>
                </a:solidFill>
                <a:latin typeface="Barlow" pitchFamily="2" charset="77"/>
                <a:ea typeface="+mn-ea"/>
                <a:cs typeface="+mn-cs"/>
              </a:defRPr>
            </a:lvl5pPr>
            <a:lvl6pPr marL="2828925" indent="-257175" algn="l" defTabSz="1028700" rtl="0" eaLnBrk="1" latinLnBrk="0" hangingPunct="1">
              <a:lnSpc>
                <a:spcPct val="90000"/>
              </a:lnSpc>
              <a:spcBef>
                <a:spcPts val="563"/>
              </a:spcBef>
              <a:buFont typeface="Arial" panose="020B0604020202020204" pitchFamily="34" charset="0"/>
              <a:buChar char="•"/>
              <a:defRPr sz="2025" kern="1200">
                <a:solidFill>
                  <a:schemeClr val="tx1"/>
                </a:solidFill>
                <a:latin typeface="+mn-lt"/>
                <a:ea typeface="+mn-ea"/>
                <a:cs typeface="+mn-cs"/>
              </a:defRPr>
            </a:lvl6pPr>
            <a:lvl7pPr marL="3343275" indent="-257175" algn="l" defTabSz="1028700" rtl="0" eaLnBrk="1" latinLnBrk="0" hangingPunct="1">
              <a:lnSpc>
                <a:spcPct val="90000"/>
              </a:lnSpc>
              <a:spcBef>
                <a:spcPts val="563"/>
              </a:spcBef>
              <a:buFont typeface="Arial" panose="020B0604020202020204" pitchFamily="34" charset="0"/>
              <a:buChar char="•"/>
              <a:defRPr sz="2025" kern="1200">
                <a:solidFill>
                  <a:schemeClr val="tx1"/>
                </a:solidFill>
                <a:latin typeface="+mn-lt"/>
                <a:ea typeface="+mn-ea"/>
                <a:cs typeface="+mn-cs"/>
              </a:defRPr>
            </a:lvl7pPr>
            <a:lvl8pPr marL="3857625" indent="-257175" algn="l" defTabSz="1028700" rtl="0" eaLnBrk="1" latinLnBrk="0" hangingPunct="1">
              <a:lnSpc>
                <a:spcPct val="90000"/>
              </a:lnSpc>
              <a:spcBef>
                <a:spcPts val="563"/>
              </a:spcBef>
              <a:buFont typeface="Arial" panose="020B0604020202020204" pitchFamily="34" charset="0"/>
              <a:buChar char="•"/>
              <a:defRPr sz="2025" kern="1200">
                <a:solidFill>
                  <a:schemeClr val="tx1"/>
                </a:solidFill>
                <a:latin typeface="+mn-lt"/>
                <a:ea typeface="+mn-ea"/>
                <a:cs typeface="+mn-cs"/>
              </a:defRPr>
            </a:lvl8pPr>
            <a:lvl9pPr marL="4371975" indent="-257175" algn="l" defTabSz="1028700" rtl="0" eaLnBrk="1" latinLnBrk="0" hangingPunct="1">
              <a:lnSpc>
                <a:spcPct val="90000"/>
              </a:lnSpc>
              <a:spcBef>
                <a:spcPts val="563"/>
              </a:spcBef>
              <a:buFont typeface="Arial" panose="020B0604020202020204" pitchFamily="34" charset="0"/>
              <a:buChar char="•"/>
              <a:defRPr sz="2025" kern="1200">
                <a:solidFill>
                  <a:schemeClr val="tx1"/>
                </a:solidFill>
                <a:latin typeface="+mn-lt"/>
                <a:ea typeface="+mn-ea"/>
                <a:cs typeface="+mn-cs"/>
              </a:defRPr>
            </a:lvl9pPr>
          </a:lstStyle>
          <a:p>
            <a:endParaRPr lang="en-GB" sz="3200" dirty="0"/>
          </a:p>
        </p:txBody>
      </p:sp>
      <p:sp>
        <p:nvSpPr>
          <p:cNvPr id="7" name="Text Placeholder 3">
            <a:extLst>
              <a:ext uri="{FF2B5EF4-FFF2-40B4-BE49-F238E27FC236}">
                <a16:creationId xmlns:a16="http://schemas.microsoft.com/office/drawing/2014/main" id="{7F4FCF88-BAAA-7B4F-4D56-DDBE9F0C410D}"/>
              </a:ext>
            </a:extLst>
          </p:cNvPr>
          <p:cNvSpPr txBox="1">
            <a:spLocks/>
          </p:cNvSpPr>
          <p:nvPr/>
        </p:nvSpPr>
        <p:spPr>
          <a:xfrm>
            <a:off x="5483951" y="5920823"/>
            <a:ext cx="3962400" cy="428625"/>
          </a:xfrm>
          <a:prstGeom prst="rect">
            <a:avLst/>
          </a:prstGeom>
        </p:spPr>
        <p:txBody>
          <a:bodyPr vert="horz" lIns="0" tIns="0" rIns="0" bIns="0" rtlCol="0" anchor="ctr">
            <a:noAutofit/>
          </a:bodyPr>
          <a:lstStyle>
            <a:lvl1pPr marL="0" indent="0" algn="ctr" defTabSz="1028700" rtl="0" eaLnBrk="1" latinLnBrk="0" hangingPunct="1">
              <a:lnSpc>
                <a:spcPct val="103000"/>
              </a:lnSpc>
              <a:spcBef>
                <a:spcPts val="0"/>
              </a:spcBef>
              <a:buFont typeface="Arial" panose="020B0604020202020204" pitchFamily="34" charset="0"/>
              <a:buNone/>
              <a:defRPr sz="1400" b="0" i="0" kern="1200">
                <a:solidFill>
                  <a:schemeClr val="tx1"/>
                </a:solidFill>
                <a:latin typeface="+mn-lt"/>
                <a:ea typeface="+mn-ea"/>
                <a:cs typeface="+mn-cs"/>
              </a:defRPr>
            </a:lvl1pPr>
            <a:lvl2pPr marL="514350" indent="0" algn="ctr" defTabSz="1028700" rtl="0" eaLnBrk="1" latinLnBrk="0" hangingPunct="1">
              <a:lnSpc>
                <a:spcPct val="103000"/>
              </a:lnSpc>
              <a:spcBef>
                <a:spcPts val="563"/>
              </a:spcBef>
              <a:buFont typeface="Arial" panose="020B0604020202020204" pitchFamily="34" charset="0"/>
              <a:buNone/>
              <a:defRPr sz="1400" b="0" i="0" kern="1200">
                <a:solidFill>
                  <a:schemeClr val="tx1"/>
                </a:solidFill>
                <a:latin typeface="Barlow" pitchFamily="2" charset="77"/>
                <a:ea typeface="+mn-ea"/>
                <a:cs typeface="+mn-cs"/>
              </a:defRPr>
            </a:lvl2pPr>
            <a:lvl3pPr marL="1028700" indent="0" algn="ctr" defTabSz="1028700" rtl="0" eaLnBrk="1" latinLnBrk="0" hangingPunct="1">
              <a:lnSpc>
                <a:spcPct val="103000"/>
              </a:lnSpc>
              <a:spcBef>
                <a:spcPts val="563"/>
              </a:spcBef>
              <a:buFont typeface="Arial" panose="020B0604020202020204" pitchFamily="34" charset="0"/>
              <a:buNone/>
              <a:defRPr sz="1400" b="0" i="0" kern="1200">
                <a:solidFill>
                  <a:schemeClr val="tx1"/>
                </a:solidFill>
                <a:latin typeface="Barlow" pitchFamily="2" charset="77"/>
                <a:ea typeface="+mn-ea"/>
                <a:cs typeface="+mn-cs"/>
              </a:defRPr>
            </a:lvl3pPr>
            <a:lvl4pPr marL="1543050" indent="0" algn="l" defTabSz="1028700" rtl="0" eaLnBrk="1" latinLnBrk="0" hangingPunct="1">
              <a:lnSpc>
                <a:spcPct val="90000"/>
              </a:lnSpc>
              <a:spcBef>
                <a:spcPts val="563"/>
              </a:spcBef>
              <a:buFont typeface="Arial" panose="020B0604020202020204" pitchFamily="34" charset="0"/>
              <a:buNone/>
              <a:defRPr sz="1400" kern="1200">
                <a:solidFill>
                  <a:schemeClr val="tx1"/>
                </a:solidFill>
                <a:latin typeface="Barlow" pitchFamily="2" charset="77"/>
                <a:ea typeface="+mn-ea"/>
                <a:cs typeface="+mn-cs"/>
              </a:defRPr>
            </a:lvl4pPr>
            <a:lvl5pPr marL="2057400" indent="0" algn="l" defTabSz="1028700" rtl="0" eaLnBrk="1" latinLnBrk="0" hangingPunct="1">
              <a:lnSpc>
                <a:spcPct val="90000"/>
              </a:lnSpc>
              <a:spcBef>
                <a:spcPts val="563"/>
              </a:spcBef>
              <a:buFont typeface="Arial" panose="020B0604020202020204" pitchFamily="34" charset="0"/>
              <a:buNone/>
              <a:defRPr sz="1400" kern="1200">
                <a:solidFill>
                  <a:schemeClr val="tx1"/>
                </a:solidFill>
                <a:latin typeface="Barlow" pitchFamily="2" charset="77"/>
                <a:ea typeface="+mn-ea"/>
                <a:cs typeface="+mn-cs"/>
              </a:defRPr>
            </a:lvl5pPr>
            <a:lvl6pPr marL="2828925" indent="-257175" algn="l" defTabSz="1028700" rtl="0" eaLnBrk="1" latinLnBrk="0" hangingPunct="1">
              <a:lnSpc>
                <a:spcPct val="90000"/>
              </a:lnSpc>
              <a:spcBef>
                <a:spcPts val="563"/>
              </a:spcBef>
              <a:buFont typeface="Arial" panose="020B0604020202020204" pitchFamily="34" charset="0"/>
              <a:buChar char="•"/>
              <a:defRPr sz="2025" kern="1200">
                <a:solidFill>
                  <a:schemeClr val="tx1"/>
                </a:solidFill>
                <a:latin typeface="+mn-lt"/>
                <a:ea typeface="+mn-ea"/>
                <a:cs typeface="+mn-cs"/>
              </a:defRPr>
            </a:lvl6pPr>
            <a:lvl7pPr marL="3343275" indent="-257175" algn="l" defTabSz="1028700" rtl="0" eaLnBrk="1" latinLnBrk="0" hangingPunct="1">
              <a:lnSpc>
                <a:spcPct val="90000"/>
              </a:lnSpc>
              <a:spcBef>
                <a:spcPts val="563"/>
              </a:spcBef>
              <a:buFont typeface="Arial" panose="020B0604020202020204" pitchFamily="34" charset="0"/>
              <a:buChar char="•"/>
              <a:defRPr sz="2025" kern="1200">
                <a:solidFill>
                  <a:schemeClr val="tx1"/>
                </a:solidFill>
                <a:latin typeface="+mn-lt"/>
                <a:ea typeface="+mn-ea"/>
                <a:cs typeface="+mn-cs"/>
              </a:defRPr>
            </a:lvl7pPr>
            <a:lvl8pPr marL="3857625" indent="-257175" algn="l" defTabSz="1028700" rtl="0" eaLnBrk="1" latinLnBrk="0" hangingPunct="1">
              <a:lnSpc>
                <a:spcPct val="90000"/>
              </a:lnSpc>
              <a:spcBef>
                <a:spcPts val="563"/>
              </a:spcBef>
              <a:buFont typeface="Arial" panose="020B0604020202020204" pitchFamily="34" charset="0"/>
              <a:buChar char="•"/>
              <a:defRPr sz="2025" kern="1200">
                <a:solidFill>
                  <a:schemeClr val="tx1"/>
                </a:solidFill>
                <a:latin typeface="+mn-lt"/>
                <a:ea typeface="+mn-ea"/>
                <a:cs typeface="+mn-cs"/>
              </a:defRPr>
            </a:lvl8pPr>
            <a:lvl9pPr marL="4371975" indent="-257175" algn="l" defTabSz="1028700" rtl="0" eaLnBrk="1" latinLnBrk="0" hangingPunct="1">
              <a:lnSpc>
                <a:spcPct val="90000"/>
              </a:lnSpc>
              <a:spcBef>
                <a:spcPts val="563"/>
              </a:spcBef>
              <a:buFont typeface="Arial" panose="020B0604020202020204" pitchFamily="34" charset="0"/>
              <a:buChar char="•"/>
              <a:defRPr sz="2025" kern="1200">
                <a:solidFill>
                  <a:schemeClr val="tx1"/>
                </a:solidFill>
                <a:latin typeface="+mn-lt"/>
                <a:ea typeface="+mn-ea"/>
                <a:cs typeface="+mn-cs"/>
              </a:defRPr>
            </a:lvl9pPr>
          </a:lstStyle>
          <a:p>
            <a:r>
              <a:rPr lang="en-US" sz="1800" u="sng" dirty="0"/>
              <a:t>Learning Objective </a:t>
            </a:r>
          </a:p>
          <a:p>
            <a:r>
              <a:rPr lang="en-US" sz="1800" dirty="0"/>
              <a:t>To help young people understand and express their own emotions by exploring how Bluebell shows her feelings through body language and senses, while developing empathy, self-awareness, and grounding strategies for calmness</a:t>
            </a:r>
            <a:r>
              <a:rPr lang="en-US" dirty="0"/>
              <a:t>.</a:t>
            </a:r>
            <a:endParaRPr lang="en-GB" dirty="0"/>
          </a:p>
        </p:txBody>
      </p:sp>
    </p:spTree>
    <p:extLst>
      <p:ext uri="{BB962C8B-B14F-4D97-AF65-F5344CB8AC3E}">
        <p14:creationId xmlns:p14="http://schemas.microsoft.com/office/powerpoint/2010/main" val="31941586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EC02E-5DA4-DD0A-3E0F-AD5FBD30E1DF}"/>
              </a:ext>
            </a:extLst>
          </p:cNvPr>
          <p:cNvSpPr>
            <a:spLocks noGrp="1"/>
          </p:cNvSpPr>
          <p:nvPr>
            <p:ph type="title"/>
          </p:nvPr>
        </p:nvSpPr>
        <p:spPr>
          <a:xfrm>
            <a:off x="5210571" y="585498"/>
            <a:ext cx="3962400" cy="1638299"/>
          </a:xfrm>
        </p:spPr>
        <p:txBody>
          <a:bodyPr/>
          <a:lstStyle/>
          <a:p>
            <a:r>
              <a:rPr lang="en-GB" dirty="0"/>
              <a:t>Dog respect contract </a:t>
            </a:r>
          </a:p>
        </p:txBody>
      </p:sp>
      <p:sp>
        <p:nvSpPr>
          <p:cNvPr id="3" name="Text Placeholder 2">
            <a:extLst>
              <a:ext uri="{FF2B5EF4-FFF2-40B4-BE49-F238E27FC236}">
                <a16:creationId xmlns:a16="http://schemas.microsoft.com/office/drawing/2014/main" id="{7F02AF68-F135-B4F7-0FAA-555BC6E74BB8}"/>
              </a:ext>
            </a:extLst>
          </p:cNvPr>
          <p:cNvSpPr>
            <a:spLocks noGrp="1"/>
          </p:cNvSpPr>
          <p:nvPr>
            <p:ph type="body" sz="quarter" idx="10"/>
          </p:nvPr>
        </p:nvSpPr>
        <p:spPr>
          <a:xfrm>
            <a:off x="563218" y="2046371"/>
            <a:ext cx="3962400" cy="752475"/>
          </a:xfrm>
        </p:spPr>
        <p:txBody>
          <a:bodyPr/>
          <a:lstStyle/>
          <a:p>
            <a:r>
              <a:rPr lang="en-GB" b="1" dirty="0"/>
              <a:t>Gentleness:</a:t>
            </a:r>
            <a:r>
              <a:rPr lang="en-GB" dirty="0"/>
              <a:t> Always approach Bluebell calmly and gently.</a:t>
            </a:r>
          </a:p>
        </p:txBody>
      </p:sp>
      <p:sp>
        <p:nvSpPr>
          <p:cNvPr id="4" name="Text Placeholder 3">
            <a:extLst>
              <a:ext uri="{FF2B5EF4-FFF2-40B4-BE49-F238E27FC236}">
                <a16:creationId xmlns:a16="http://schemas.microsoft.com/office/drawing/2014/main" id="{551387CC-8A92-ACD5-B6D2-F69BDBAFE5E8}"/>
              </a:ext>
            </a:extLst>
          </p:cNvPr>
          <p:cNvSpPr>
            <a:spLocks noGrp="1"/>
          </p:cNvSpPr>
          <p:nvPr>
            <p:ph type="body" sz="quarter" idx="11"/>
          </p:nvPr>
        </p:nvSpPr>
        <p:spPr>
          <a:xfrm>
            <a:off x="622045" y="3224230"/>
            <a:ext cx="3962400" cy="428625"/>
          </a:xfrm>
        </p:spPr>
        <p:txBody>
          <a:bodyPr/>
          <a:lstStyle/>
          <a:p>
            <a:r>
              <a:rPr lang="en-GB" sz="1800" b="1" dirty="0"/>
              <a:t>Respect:</a:t>
            </a:r>
            <a:r>
              <a:rPr lang="en-GB" sz="1800" dirty="0"/>
              <a:t> No pulling, grabbing, or rough play</a:t>
            </a:r>
            <a:r>
              <a:rPr lang="en-GB" dirty="0"/>
              <a:t>.</a:t>
            </a:r>
          </a:p>
        </p:txBody>
      </p:sp>
      <p:sp>
        <p:nvSpPr>
          <p:cNvPr id="5" name="Text Placeholder 4">
            <a:extLst>
              <a:ext uri="{FF2B5EF4-FFF2-40B4-BE49-F238E27FC236}">
                <a16:creationId xmlns:a16="http://schemas.microsoft.com/office/drawing/2014/main" id="{1BD5A9C1-81C4-D6B5-9982-0483E80E05C3}"/>
              </a:ext>
            </a:extLst>
          </p:cNvPr>
          <p:cNvSpPr>
            <a:spLocks noGrp="1"/>
          </p:cNvSpPr>
          <p:nvPr>
            <p:ph type="body" sz="quarter" idx="12"/>
          </p:nvPr>
        </p:nvSpPr>
        <p:spPr>
          <a:xfrm>
            <a:off x="622044" y="347307"/>
            <a:ext cx="4407155" cy="1162050"/>
          </a:xfrm>
        </p:spPr>
        <p:txBody>
          <a:bodyPr/>
          <a:lstStyle/>
          <a:p>
            <a:r>
              <a:rPr lang="en-GB" sz="2400" dirty="0"/>
              <a:t>To ensure everyone feels safe and comfortable, including our furry guest of honour, please agree to the following:</a:t>
            </a:r>
          </a:p>
        </p:txBody>
      </p:sp>
      <p:sp>
        <p:nvSpPr>
          <p:cNvPr id="6" name="Text Placeholder 5">
            <a:extLst>
              <a:ext uri="{FF2B5EF4-FFF2-40B4-BE49-F238E27FC236}">
                <a16:creationId xmlns:a16="http://schemas.microsoft.com/office/drawing/2014/main" id="{1BD837CC-26E6-9FF8-6CF4-2E3506E81BE9}"/>
              </a:ext>
            </a:extLst>
          </p:cNvPr>
          <p:cNvSpPr>
            <a:spLocks noGrp="1"/>
          </p:cNvSpPr>
          <p:nvPr>
            <p:ph type="body" sz="quarter" idx="13"/>
          </p:nvPr>
        </p:nvSpPr>
        <p:spPr>
          <a:xfrm>
            <a:off x="680873" y="4280175"/>
            <a:ext cx="3844745" cy="287183"/>
          </a:xfrm>
        </p:spPr>
        <p:txBody>
          <a:bodyPr/>
          <a:lstStyle/>
          <a:p>
            <a:r>
              <a:rPr lang="en-GB" sz="3200" b="1" dirty="0"/>
              <a:t>Boundaries:</a:t>
            </a:r>
            <a:r>
              <a:rPr lang="en-GB" sz="3200" dirty="0"/>
              <a:t> If Bluebell moves away, respect her space</a:t>
            </a:r>
            <a:r>
              <a:rPr lang="en-GB" dirty="0"/>
              <a:t>.</a:t>
            </a:r>
          </a:p>
        </p:txBody>
      </p:sp>
      <p:sp>
        <p:nvSpPr>
          <p:cNvPr id="7" name="Text Placeholder 6">
            <a:extLst>
              <a:ext uri="{FF2B5EF4-FFF2-40B4-BE49-F238E27FC236}">
                <a16:creationId xmlns:a16="http://schemas.microsoft.com/office/drawing/2014/main" id="{4A414794-F389-E5D1-1782-E14E7FA3A5CB}"/>
              </a:ext>
            </a:extLst>
          </p:cNvPr>
          <p:cNvSpPr>
            <a:spLocks noGrp="1"/>
          </p:cNvSpPr>
          <p:nvPr>
            <p:ph type="body" sz="quarter" idx="16"/>
          </p:nvPr>
        </p:nvSpPr>
        <p:spPr>
          <a:xfrm>
            <a:off x="589144" y="4951349"/>
            <a:ext cx="4279418" cy="428625"/>
          </a:xfrm>
        </p:spPr>
        <p:txBody>
          <a:bodyPr/>
          <a:lstStyle/>
          <a:p>
            <a:r>
              <a:rPr lang="en-GB" sz="1600" b="1" dirty="0"/>
              <a:t>Supervision:</a:t>
            </a:r>
            <a:r>
              <a:rPr lang="en-GB" sz="1600" dirty="0"/>
              <a:t> Ask lisa on when and how to interact.</a:t>
            </a:r>
          </a:p>
        </p:txBody>
      </p:sp>
      <p:sp>
        <p:nvSpPr>
          <p:cNvPr id="8" name="Text Placeholder 7">
            <a:extLst>
              <a:ext uri="{FF2B5EF4-FFF2-40B4-BE49-F238E27FC236}">
                <a16:creationId xmlns:a16="http://schemas.microsoft.com/office/drawing/2014/main" id="{BDDD4BFF-ECF9-CD1E-7BBC-EF901CDF6868}"/>
              </a:ext>
            </a:extLst>
          </p:cNvPr>
          <p:cNvSpPr>
            <a:spLocks noGrp="1"/>
          </p:cNvSpPr>
          <p:nvPr>
            <p:ph type="body" sz="quarter" idx="14"/>
          </p:nvPr>
        </p:nvSpPr>
        <p:spPr>
          <a:xfrm>
            <a:off x="705587" y="5986830"/>
            <a:ext cx="3710032" cy="428625"/>
          </a:xfrm>
        </p:spPr>
        <p:txBody>
          <a:bodyPr/>
          <a:lstStyle/>
          <a:p>
            <a:r>
              <a:rPr lang="en-GB" sz="1600" b="1" dirty="0"/>
              <a:t>Care:</a:t>
            </a:r>
            <a:r>
              <a:rPr lang="en-GB" sz="1600" dirty="0"/>
              <a:t> No feeding Bluebell without permission.</a:t>
            </a:r>
          </a:p>
        </p:txBody>
      </p:sp>
      <p:sp>
        <p:nvSpPr>
          <p:cNvPr id="9" name="Text Placeholder 8">
            <a:extLst>
              <a:ext uri="{FF2B5EF4-FFF2-40B4-BE49-F238E27FC236}">
                <a16:creationId xmlns:a16="http://schemas.microsoft.com/office/drawing/2014/main" id="{7CF6C3BC-112A-D28F-7BE0-21E6B20A2E6B}"/>
              </a:ext>
            </a:extLst>
          </p:cNvPr>
          <p:cNvSpPr>
            <a:spLocks noGrp="1"/>
          </p:cNvSpPr>
          <p:nvPr>
            <p:ph type="body" sz="quarter" idx="15"/>
          </p:nvPr>
        </p:nvSpPr>
        <p:spPr>
          <a:xfrm>
            <a:off x="345989" y="6796216"/>
            <a:ext cx="4774939" cy="645964"/>
          </a:xfrm>
        </p:spPr>
        <p:txBody>
          <a:bodyPr/>
          <a:lstStyle/>
          <a:p>
            <a:r>
              <a:rPr lang="en-GB" sz="1600" dirty="0"/>
              <a:t>By being mindful of these points, we create a respectful and caring environment</a:t>
            </a:r>
          </a:p>
        </p:txBody>
      </p:sp>
      <p:pic>
        <p:nvPicPr>
          <p:cNvPr id="22" name="Picture Placeholder 21" descr="Two dogs wearing matching sweaters&#10;&#10;AI-generated content may be incorrect.">
            <a:extLst>
              <a:ext uri="{FF2B5EF4-FFF2-40B4-BE49-F238E27FC236}">
                <a16:creationId xmlns:a16="http://schemas.microsoft.com/office/drawing/2014/main" id="{F7F41D80-6F48-AFB3-1AE9-AF782D9A801A}"/>
              </a:ext>
            </a:extLst>
          </p:cNvPr>
          <p:cNvPicPr>
            <a:picLocks noGrp="1" noChangeAspect="1"/>
          </p:cNvPicPr>
          <p:nvPr>
            <p:ph type="pic" sz="quarter" idx="17"/>
          </p:nvPr>
        </p:nvPicPr>
        <p:blipFill rotWithShape="1">
          <a:blip r:embed="rId2"/>
          <a:srcRect l="7445" t="32125" r="15106" b="5855"/>
          <a:stretch>
            <a:fillRect/>
          </a:stretch>
        </p:blipFill>
        <p:spPr bwMode="auto">
          <a:xfrm>
            <a:off x="5326138" y="2763293"/>
            <a:ext cx="4143118" cy="44236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851824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09451698-EE8D-48B6-7D64-364C6370645A}"/>
              </a:ext>
            </a:extLst>
          </p:cNvPr>
          <p:cNvSpPr>
            <a:spLocks noGrp="1"/>
          </p:cNvSpPr>
          <p:nvPr>
            <p:ph type="body" sz="quarter" idx="10"/>
          </p:nvPr>
        </p:nvSpPr>
        <p:spPr>
          <a:xfrm>
            <a:off x="354365" y="43405"/>
            <a:ext cx="3962400" cy="752475"/>
          </a:xfrm>
        </p:spPr>
        <p:txBody>
          <a:bodyPr/>
          <a:lstStyle/>
          <a:p>
            <a:r>
              <a:rPr lang="en-GB" dirty="0"/>
              <a:t>Introduction</a:t>
            </a:r>
          </a:p>
        </p:txBody>
      </p:sp>
      <p:sp>
        <p:nvSpPr>
          <p:cNvPr id="5" name="Text Placeholder 4">
            <a:extLst>
              <a:ext uri="{FF2B5EF4-FFF2-40B4-BE49-F238E27FC236}">
                <a16:creationId xmlns:a16="http://schemas.microsoft.com/office/drawing/2014/main" id="{348C3468-4C9D-E4D2-638A-4774EC830852}"/>
              </a:ext>
            </a:extLst>
          </p:cNvPr>
          <p:cNvSpPr>
            <a:spLocks noGrp="1"/>
          </p:cNvSpPr>
          <p:nvPr>
            <p:ph type="body" sz="quarter" idx="12"/>
          </p:nvPr>
        </p:nvSpPr>
        <p:spPr>
          <a:xfrm>
            <a:off x="589144" y="1081426"/>
            <a:ext cx="3962400" cy="1162050"/>
          </a:xfrm>
        </p:spPr>
        <p:txBody>
          <a:bodyPr/>
          <a:lstStyle/>
          <a:p>
            <a:r>
              <a:rPr lang="en-US" sz="2000" dirty="0"/>
              <a:t>I have created a 30-minute participative workshop to address young people’s health and well-being needs. This wellbeing session uses Bluebell, a gentle and friendly dog, to help young people explore emotions and body language in both humans and animals. Through interactive discussion, games, and mindfulness, young people will learn that everyone experiences a range of feelings and that we can use our senses and awareness to manage them. </a:t>
            </a:r>
            <a:endParaRPr lang="en-GB" sz="2000" dirty="0"/>
          </a:p>
          <a:p>
            <a:endParaRPr lang="en-GB" dirty="0"/>
          </a:p>
        </p:txBody>
      </p:sp>
      <p:pic>
        <p:nvPicPr>
          <p:cNvPr id="13" name="Graphic 12" descr="Paw prints with solid fill">
            <a:extLst>
              <a:ext uri="{FF2B5EF4-FFF2-40B4-BE49-F238E27FC236}">
                <a16:creationId xmlns:a16="http://schemas.microsoft.com/office/drawing/2014/main" id="{059211CB-B7B7-C1EF-8B78-82F35B71DD4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211998" y="5767521"/>
            <a:ext cx="914400" cy="914400"/>
          </a:xfrm>
          <a:prstGeom prst="rect">
            <a:avLst/>
          </a:prstGeom>
        </p:spPr>
      </p:pic>
      <p:pic>
        <p:nvPicPr>
          <p:cNvPr id="14" name="Graphic 13" descr="Paw prints with solid fill">
            <a:extLst>
              <a:ext uri="{FF2B5EF4-FFF2-40B4-BE49-F238E27FC236}">
                <a16:creationId xmlns:a16="http://schemas.microsoft.com/office/drawing/2014/main" id="{EFD2C2D4-0C1D-D8AA-CC84-2B6C61AA9E1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113144" y="6681921"/>
            <a:ext cx="914400" cy="914400"/>
          </a:xfrm>
          <a:prstGeom prst="rect">
            <a:avLst/>
          </a:prstGeom>
        </p:spPr>
      </p:pic>
      <p:pic>
        <p:nvPicPr>
          <p:cNvPr id="18" name="Picture 17">
            <a:extLst>
              <a:ext uri="{FF2B5EF4-FFF2-40B4-BE49-F238E27FC236}">
                <a16:creationId xmlns:a16="http://schemas.microsoft.com/office/drawing/2014/main" id="{1D3A7EAF-087D-ACFE-6027-972D9DF88A23}"/>
              </a:ext>
            </a:extLst>
          </p:cNvPr>
          <p:cNvPicPr>
            <a:picLocks noChangeAspect="1"/>
          </p:cNvPicPr>
          <p:nvPr/>
        </p:nvPicPr>
        <p:blipFill>
          <a:blip r:embed="rId4"/>
          <a:srcRect l="37469" t="26012" r="37961" b="23247"/>
          <a:stretch>
            <a:fillRect/>
          </a:stretch>
        </p:blipFill>
        <p:spPr>
          <a:xfrm>
            <a:off x="5128054" y="1081426"/>
            <a:ext cx="4440056" cy="5157856"/>
          </a:xfrm>
          <a:prstGeom prst="rect">
            <a:avLst/>
          </a:prstGeom>
        </p:spPr>
      </p:pic>
    </p:spTree>
    <p:extLst>
      <p:ext uri="{BB962C8B-B14F-4D97-AF65-F5344CB8AC3E}">
        <p14:creationId xmlns:p14="http://schemas.microsoft.com/office/powerpoint/2010/main" val="30666158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3E24846-E362-9312-4499-FD05EFA1AA9A}"/>
              </a:ext>
            </a:extLst>
          </p:cNvPr>
          <p:cNvSpPr>
            <a:spLocks noGrp="1"/>
          </p:cNvSpPr>
          <p:nvPr>
            <p:ph type="title"/>
          </p:nvPr>
        </p:nvSpPr>
        <p:spPr>
          <a:xfrm>
            <a:off x="687998" y="315911"/>
            <a:ext cx="3962400" cy="1638299"/>
          </a:xfrm>
        </p:spPr>
        <p:txBody>
          <a:bodyPr/>
          <a:lstStyle/>
          <a:p>
            <a:r>
              <a:rPr lang="en-US" dirty="0"/>
              <a:t>Bluebell</a:t>
            </a:r>
          </a:p>
        </p:txBody>
      </p:sp>
      <p:sp>
        <p:nvSpPr>
          <p:cNvPr id="4" name="Text Placeholder 3">
            <a:extLst>
              <a:ext uri="{FF2B5EF4-FFF2-40B4-BE49-F238E27FC236}">
                <a16:creationId xmlns:a16="http://schemas.microsoft.com/office/drawing/2014/main" id="{FAC96C11-89F7-3710-59FF-CEF0214DBBAB}"/>
              </a:ext>
            </a:extLst>
          </p:cNvPr>
          <p:cNvSpPr>
            <a:spLocks noGrp="1"/>
          </p:cNvSpPr>
          <p:nvPr>
            <p:ph type="body" sz="quarter" idx="10"/>
          </p:nvPr>
        </p:nvSpPr>
        <p:spPr>
          <a:xfrm>
            <a:off x="589144" y="-60326"/>
            <a:ext cx="3962400" cy="752475"/>
          </a:xfrm>
        </p:spPr>
        <p:txBody>
          <a:bodyPr/>
          <a:lstStyle/>
          <a:p>
            <a:r>
              <a:rPr lang="en-US" dirty="0"/>
              <a:t>Hi everyone, I’m</a:t>
            </a:r>
          </a:p>
        </p:txBody>
      </p:sp>
      <p:sp>
        <p:nvSpPr>
          <p:cNvPr id="6" name="Text Placeholder 5">
            <a:extLst>
              <a:ext uri="{FF2B5EF4-FFF2-40B4-BE49-F238E27FC236}">
                <a16:creationId xmlns:a16="http://schemas.microsoft.com/office/drawing/2014/main" id="{E6E4890E-2B90-E437-C551-ACAEF4CCB52F}"/>
              </a:ext>
            </a:extLst>
          </p:cNvPr>
          <p:cNvSpPr>
            <a:spLocks noGrp="1"/>
          </p:cNvSpPr>
          <p:nvPr>
            <p:ph type="body" sz="quarter" idx="12"/>
          </p:nvPr>
        </p:nvSpPr>
        <p:spPr>
          <a:xfrm>
            <a:off x="589144" y="1436754"/>
            <a:ext cx="3962400" cy="1162050"/>
          </a:xfrm>
        </p:spPr>
        <p:txBody>
          <a:bodyPr/>
          <a:lstStyle/>
          <a:p>
            <a:r>
              <a:rPr lang="en-US" sz="1600" dirty="0"/>
              <a:t>I’m a</a:t>
            </a:r>
            <a:r>
              <a:rPr lang="en-GB" sz="1600" dirty="0"/>
              <a:t> Cavalier King Charles Spaniel, and I’m six years old! I have a twin sister, her name is Cherry but I’m the favourite! I may be the tiniest in my house, but don’t let that fool you, I’m definitely the bossiest. I’m super smart and can show off lots of tricks, though sometimes I pretend I don’t understand my parents just so I can do things my way. My favourite activities are going up </a:t>
            </a:r>
            <a:r>
              <a:rPr lang="en-GB" sz="1600" dirty="0" err="1"/>
              <a:t>Kilvey</a:t>
            </a:r>
            <a:r>
              <a:rPr lang="en-GB" sz="1600" dirty="0"/>
              <a:t> Hill, snoozing and cuddling, especially when I get to hold paws during a Netflix series.  Rain? No thank you, I refuse to step outside when it’s wet… ewe! Because I sometimes get dry eyes, I demand proper princess treatment, which means pamper nights and facials a couple of times a week. Life is great when you’re playful, bossy, and adored like me</a:t>
            </a:r>
            <a:r>
              <a:rPr lang="en-GB" dirty="0"/>
              <a:t>.</a:t>
            </a:r>
            <a:endParaRPr lang="en-US" dirty="0"/>
          </a:p>
        </p:txBody>
      </p:sp>
      <p:pic>
        <p:nvPicPr>
          <p:cNvPr id="24" name="Picture Placeholder 23" descr="A dog looking at the camera&#10;&#10;AI-generated content may be incorrect.">
            <a:extLst>
              <a:ext uri="{FF2B5EF4-FFF2-40B4-BE49-F238E27FC236}">
                <a16:creationId xmlns:a16="http://schemas.microsoft.com/office/drawing/2014/main" id="{87288DFE-8821-E7C8-BF82-4E78BEEB1334}"/>
              </a:ext>
            </a:extLst>
          </p:cNvPr>
          <p:cNvPicPr>
            <a:picLocks noGrp="1" noChangeAspect="1"/>
          </p:cNvPicPr>
          <p:nvPr>
            <p:ph type="pic" sz="quarter" idx="17"/>
          </p:nvPr>
        </p:nvPicPr>
        <p:blipFill>
          <a:blip r:embed="rId2"/>
          <a:srcRect t="407" b="407"/>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pic>
        <p:nvPicPr>
          <p:cNvPr id="26" name="Graphic 25" descr="Paw prints with solid fill">
            <a:extLst>
              <a:ext uri="{FF2B5EF4-FFF2-40B4-BE49-F238E27FC236}">
                <a16:creationId xmlns:a16="http://schemas.microsoft.com/office/drawing/2014/main" id="{94F0D316-6602-0752-9125-5E2DBB97C3D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113144" y="6689342"/>
            <a:ext cx="914400" cy="914400"/>
          </a:xfrm>
          <a:prstGeom prst="rect">
            <a:avLst/>
          </a:prstGeom>
        </p:spPr>
      </p:pic>
      <p:pic>
        <p:nvPicPr>
          <p:cNvPr id="27" name="Graphic 26" descr="Paw prints with solid fill">
            <a:extLst>
              <a:ext uri="{FF2B5EF4-FFF2-40B4-BE49-F238E27FC236}">
                <a16:creationId xmlns:a16="http://schemas.microsoft.com/office/drawing/2014/main" id="{4A4CFB9E-D3C4-93D4-89E6-F6DEB332FF6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211998" y="5767521"/>
            <a:ext cx="914400" cy="914400"/>
          </a:xfrm>
          <a:prstGeom prst="rect">
            <a:avLst/>
          </a:prstGeom>
        </p:spPr>
      </p:pic>
    </p:spTree>
    <p:extLst>
      <p:ext uri="{BB962C8B-B14F-4D97-AF65-F5344CB8AC3E}">
        <p14:creationId xmlns:p14="http://schemas.microsoft.com/office/powerpoint/2010/main" val="14157063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D07DC4-9272-B9E1-814B-B8B5D06D099B}"/>
              </a:ext>
            </a:extLst>
          </p:cNvPr>
          <p:cNvSpPr>
            <a:spLocks noGrp="1"/>
          </p:cNvSpPr>
          <p:nvPr>
            <p:ph type="title"/>
          </p:nvPr>
        </p:nvSpPr>
        <p:spPr>
          <a:xfrm>
            <a:off x="-498284" y="-430664"/>
            <a:ext cx="6874347" cy="2426048"/>
          </a:xfrm>
        </p:spPr>
        <p:txBody>
          <a:bodyPr/>
          <a:lstStyle/>
          <a:p>
            <a:r>
              <a:rPr lang="en-GB" dirty="0"/>
              <a:t>A Cherry Check in</a:t>
            </a:r>
          </a:p>
        </p:txBody>
      </p:sp>
      <p:sp>
        <p:nvSpPr>
          <p:cNvPr id="6" name="Text Placeholder 5">
            <a:extLst>
              <a:ext uri="{FF2B5EF4-FFF2-40B4-BE49-F238E27FC236}">
                <a16:creationId xmlns:a16="http://schemas.microsoft.com/office/drawing/2014/main" id="{954C51E1-1C10-672C-257A-9B040D5C03D0}"/>
              </a:ext>
            </a:extLst>
          </p:cNvPr>
          <p:cNvSpPr>
            <a:spLocks noGrp="1"/>
          </p:cNvSpPr>
          <p:nvPr>
            <p:ph type="body" sz="quarter" idx="13"/>
          </p:nvPr>
        </p:nvSpPr>
        <p:spPr>
          <a:xfrm>
            <a:off x="727256" y="1510681"/>
            <a:ext cx="2771775" cy="381000"/>
          </a:xfrm>
        </p:spPr>
        <p:txBody>
          <a:bodyPr/>
          <a:lstStyle/>
          <a:p>
            <a:r>
              <a:rPr lang="en-GB" sz="4400" dirty="0"/>
              <a:t>Happy</a:t>
            </a:r>
          </a:p>
        </p:txBody>
      </p:sp>
      <p:sp>
        <p:nvSpPr>
          <p:cNvPr id="7" name="Text Placeholder 6">
            <a:extLst>
              <a:ext uri="{FF2B5EF4-FFF2-40B4-BE49-F238E27FC236}">
                <a16:creationId xmlns:a16="http://schemas.microsoft.com/office/drawing/2014/main" id="{639F8CFE-48F4-5CAE-F2AB-1BE2CEC6D3CC}"/>
              </a:ext>
            </a:extLst>
          </p:cNvPr>
          <p:cNvSpPr>
            <a:spLocks noGrp="1"/>
          </p:cNvSpPr>
          <p:nvPr>
            <p:ph type="body" sz="quarter" idx="16"/>
          </p:nvPr>
        </p:nvSpPr>
        <p:spPr>
          <a:xfrm>
            <a:off x="801535" y="2475597"/>
            <a:ext cx="2771776" cy="381000"/>
          </a:xfrm>
        </p:spPr>
        <p:txBody>
          <a:bodyPr/>
          <a:lstStyle/>
          <a:p>
            <a:r>
              <a:rPr lang="en-GB" sz="4400" dirty="0"/>
              <a:t>SAD</a:t>
            </a:r>
          </a:p>
        </p:txBody>
      </p:sp>
      <p:sp>
        <p:nvSpPr>
          <p:cNvPr id="8" name="Text Placeholder 7">
            <a:extLst>
              <a:ext uri="{FF2B5EF4-FFF2-40B4-BE49-F238E27FC236}">
                <a16:creationId xmlns:a16="http://schemas.microsoft.com/office/drawing/2014/main" id="{29AC785D-3738-550B-214B-3B3040FD3238}"/>
              </a:ext>
            </a:extLst>
          </p:cNvPr>
          <p:cNvSpPr>
            <a:spLocks noGrp="1"/>
          </p:cNvSpPr>
          <p:nvPr>
            <p:ph type="body" sz="quarter" idx="14"/>
          </p:nvPr>
        </p:nvSpPr>
        <p:spPr>
          <a:xfrm>
            <a:off x="595312" y="3268686"/>
            <a:ext cx="2771776" cy="381000"/>
          </a:xfrm>
        </p:spPr>
        <p:txBody>
          <a:bodyPr/>
          <a:lstStyle/>
          <a:p>
            <a:r>
              <a:rPr lang="en-GB" sz="4400" dirty="0">
                <a:latin typeface="Bradley Hand ITC" panose="03070402050302030203" pitchFamily="66" charset="0"/>
              </a:rPr>
              <a:t>Excited</a:t>
            </a:r>
            <a:r>
              <a:rPr lang="en-GB" sz="4400" dirty="0"/>
              <a:t> </a:t>
            </a:r>
          </a:p>
        </p:txBody>
      </p:sp>
      <p:sp>
        <p:nvSpPr>
          <p:cNvPr id="9" name="Text Placeholder 8">
            <a:extLst>
              <a:ext uri="{FF2B5EF4-FFF2-40B4-BE49-F238E27FC236}">
                <a16:creationId xmlns:a16="http://schemas.microsoft.com/office/drawing/2014/main" id="{3FC44814-59F9-FEF2-9856-5401C78C7C49}"/>
              </a:ext>
            </a:extLst>
          </p:cNvPr>
          <p:cNvSpPr>
            <a:spLocks noGrp="1"/>
          </p:cNvSpPr>
          <p:nvPr>
            <p:ph type="body" sz="quarter" idx="15"/>
          </p:nvPr>
        </p:nvSpPr>
        <p:spPr>
          <a:xfrm>
            <a:off x="984768" y="4353308"/>
            <a:ext cx="2771776" cy="381000"/>
          </a:xfrm>
        </p:spPr>
        <p:txBody>
          <a:bodyPr/>
          <a:lstStyle/>
          <a:p>
            <a:r>
              <a:rPr lang="en-GB" sz="4400" dirty="0">
                <a:latin typeface="Rockwell" panose="02060603020205020403" pitchFamily="18" charset="0"/>
                <a:ea typeface="Microsoft YaHei UI Light" panose="020B0502040204020203" pitchFamily="34" charset="-122"/>
              </a:rPr>
              <a:t>Worried</a:t>
            </a:r>
          </a:p>
        </p:txBody>
      </p:sp>
      <p:pic>
        <p:nvPicPr>
          <p:cNvPr id="14" name="Picture Placeholder 13">
            <a:extLst>
              <a:ext uri="{FF2B5EF4-FFF2-40B4-BE49-F238E27FC236}">
                <a16:creationId xmlns:a16="http://schemas.microsoft.com/office/drawing/2014/main" id="{02AB975F-F78B-826B-CB93-04EFAA3E63FC}"/>
              </a:ext>
            </a:extLst>
          </p:cNvPr>
          <p:cNvPicPr>
            <a:picLocks noGrp="1" noChangeAspect="1"/>
          </p:cNvPicPr>
          <p:nvPr>
            <p:ph type="pic" sz="quarter" idx="17"/>
          </p:nvPr>
        </p:nvPicPr>
        <p:blipFill>
          <a:blip r:embed="rId2"/>
          <a:srcRect l="36705" t="33338" r="36351" b="17461"/>
          <a:stretch>
            <a:fillRect/>
          </a:stretch>
        </p:blipFill>
        <p:spPr>
          <a:xfrm>
            <a:off x="4485544" y="1301115"/>
            <a:ext cx="5090628" cy="5228711"/>
          </a:xfrm>
          <a:prstGeom prst="rect">
            <a:avLst/>
          </a:prstGeom>
        </p:spPr>
      </p:pic>
      <p:pic>
        <p:nvPicPr>
          <p:cNvPr id="11" name="Graphic 10" descr="Paw prints with solid fill">
            <a:extLst>
              <a:ext uri="{FF2B5EF4-FFF2-40B4-BE49-F238E27FC236}">
                <a16:creationId xmlns:a16="http://schemas.microsoft.com/office/drawing/2014/main" id="{ABB97FD1-EA5E-2606-A029-4B86AFA46134}"/>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113144" y="6667806"/>
            <a:ext cx="914400" cy="914400"/>
          </a:xfrm>
          <a:prstGeom prst="rect">
            <a:avLst/>
          </a:prstGeom>
        </p:spPr>
      </p:pic>
      <p:pic>
        <p:nvPicPr>
          <p:cNvPr id="12" name="Graphic 11" descr="Paw prints with solid fill">
            <a:extLst>
              <a:ext uri="{FF2B5EF4-FFF2-40B4-BE49-F238E27FC236}">
                <a16:creationId xmlns:a16="http://schemas.microsoft.com/office/drawing/2014/main" id="{5786350D-7A57-75D5-2EB3-A18F953A1F8D}"/>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113144" y="5768344"/>
            <a:ext cx="914400" cy="914400"/>
          </a:xfrm>
          <a:prstGeom prst="rect">
            <a:avLst/>
          </a:prstGeom>
        </p:spPr>
      </p:pic>
      <p:sp>
        <p:nvSpPr>
          <p:cNvPr id="5" name="Text Placeholder 4">
            <a:extLst>
              <a:ext uri="{FF2B5EF4-FFF2-40B4-BE49-F238E27FC236}">
                <a16:creationId xmlns:a16="http://schemas.microsoft.com/office/drawing/2014/main" id="{48197180-B886-DE51-5F15-F21124E9D45D}"/>
              </a:ext>
            </a:extLst>
          </p:cNvPr>
          <p:cNvSpPr>
            <a:spLocks noGrp="1"/>
          </p:cNvSpPr>
          <p:nvPr>
            <p:ph type="body" sz="quarter" idx="10"/>
          </p:nvPr>
        </p:nvSpPr>
        <p:spPr>
          <a:xfrm>
            <a:off x="5712626" y="406122"/>
            <a:ext cx="3962400" cy="752475"/>
          </a:xfrm>
        </p:spPr>
        <p:txBody>
          <a:bodyPr/>
          <a:lstStyle/>
          <a:p>
            <a:r>
              <a:rPr lang="en-GB" dirty="0"/>
              <a:t>How are you feeling today and why?</a:t>
            </a:r>
          </a:p>
        </p:txBody>
      </p:sp>
    </p:spTree>
    <p:extLst>
      <p:ext uri="{BB962C8B-B14F-4D97-AF65-F5344CB8AC3E}">
        <p14:creationId xmlns:p14="http://schemas.microsoft.com/office/powerpoint/2010/main" val="40593707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B13F1A-6644-5057-2165-39FDA00B915C}"/>
              </a:ext>
            </a:extLst>
          </p:cNvPr>
          <p:cNvSpPr>
            <a:spLocks noGrp="1"/>
          </p:cNvSpPr>
          <p:nvPr>
            <p:ph type="title"/>
          </p:nvPr>
        </p:nvSpPr>
        <p:spPr>
          <a:xfrm>
            <a:off x="577941" y="-112014"/>
            <a:ext cx="3962400" cy="1638299"/>
          </a:xfrm>
        </p:spPr>
        <p:txBody>
          <a:bodyPr/>
          <a:lstStyle/>
          <a:p>
            <a:r>
              <a:rPr lang="en-GB" dirty="0"/>
              <a:t>Ice-Breaker</a:t>
            </a:r>
          </a:p>
        </p:txBody>
      </p:sp>
      <p:sp>
        <p:nvSpPr>
          <p:cNvPr id="7" name="Text Placeholder 6">
            <a:extLst>
              <a:ext uri="{FF2B5EF4-FFF2-40B4-BE49-F238E27FC236}">
                <a16:creationId xmlns:a16="http://schemas.microsoft.com/office/drawing/2014/main" id="{82468CD9-65FC-48E0-2DE5-0ADADA6438DC}"/>
              </a:ext>
            </a:extLst>
          </p:cNvPr>
          <p:cNvSpPr>
            <a:spLocks noGrp="1"/>
          </p:cNvSpPr>
          <p:nvPr>
            <p:ph type="body" sz="quarter" idx="16"/>
          </p:nvPr>
        </p:nvSpPr>
        <p:spPr>
          <a:xfrm>
            <a:off x="893305" y="2196564"/>
            <a:ext cx="2771776" cy="381000"/>
          </a:xfrm>
        </p:spPr>
        <p:txBody>
          <a:bodyPr/>
          <a:lstStyle/>
          <a:p>
            <a:r>
              <a:rPr lang="en-GB" sz="4400" dirty="0"/>
              <a:t>Face planted the sand</a:t>
            </a:r>
          </a:p>
        </p:txBody>
      </p:sp>
      <p:pic>
        <p:nvPicPr>
          <p:cNvPr id="11" name="Graphic 10" descr="Paw prints with solid fill">
            <a:extLst>
              <a:ext uri="{FF2B5EF4-FFF2-40B4-BE49-F238E27FC236}">
                <a16:creationId xmlns:a16="http://schemas.microsoft.com/office/drawing/2014/main" id="{2043B1AD-6563-7504-824B-414FFBA3331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113144" y="5768344"/>
            <a:ext cx="914400" cy="914400"/>
          </a:xfrm>
          <a:prstGeom prst="rect">
            <a:avLst/>
          </a:prstGeom>
        </p:spPr>
      </p:pic>
      <p:pic>
        <p:nvPicPr>
          <p:cNvPr id="12" name="Graphic 11" descr="Paw prints with solid fill">
            <a:extLst>
              <a:ext uri="{FF2B5EF4-FFF2-40B4-BE49-F238E27FC236}">
                <a16:creationId xmlns:a16="http://schemas.microsoft.com/office/drawing/2014/main" id="{5AC7C7E8-D8AE-E7D8-837F-90B33258E5A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113144" y="6682744"/>
            <a:ext cx="914400" cy="914400"/>
          </a:xfrm>
          <a:prstGeom prst="rect">
            <a:avLst/>
          </a:prstGeom>
        </p:spPr>
      </p:pic>
      <p:pic>
        <p:nvPicPr>
          <p:cNvPr id="16" name="Picture 15">
            <a:extLst>
              <a:ext uri="{FF2B5EF4-FFF2-40B4-BE49-F238E27FC236}">
                <a16:creationId xmlns:a16="http://schemas.microsoft.com/office/drawing/2014/main" id="{8F0BA67D-48F1-ABA6-BA47-3D29A43C903E}"/>
              </a:ext>
            </a:extLst>
          </p:cNvPr>
          <p:cNvPicPr>
            <a:picLocks noChangeAspect="1"/>
          </p:cNvPicPr>
          <p:nvPr/>
        </p:nvPicPr>
        <p:blipFill>
          <a:blip r:embed="rId4"/>
          <a:srcRect l="37223" t="17131" r="37771" b="29671"/>
          <a:stretch>
            <a:fillRect/>
          </a:stretch>
        </p:blipFill>
        <p:spPr>
          <a:xfrm>
            <a:off x="4560799" y="777935"/>
            <a:ext cx="4940118" cy="5911729"/>
          </a:xfrm>
          <a:prstGeom prst="rect">
            <a:avLst/>
          </a:prstGeom>
        </p:spPr>
      </p:pic>
      <p:sp>
        <p:nvSpPr>
          <p:cNvPr id="17" name="AutoShape 6">
            <a:extLst>
              <a:ext uri="{FF2B5EF4-FFF2-40B4-BE49-F238E27FC236}">
                <a16:creationId xmlns:a16="http://schemas.microsoft.com/office/drawing/2014/main" id="{C9E91E7D-8D35-3241-7E0B-DD7E40B5ED16}"/>
              </a:ext>
            </a:extLst>
          </p:cNvPr>
          <p:cNvSpPr>
            <a:spLocks noChangeAspect="1" noChangeArrowheads="1"/>
          </p:cNvSpPr>
          <p:nvPr/>
        </p:nvSpPr>
        <p:spPr bwMode="auto">
          <a:xfrm>
            <a:off x="4876800" y="37338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9" name="Picture 18">
            <a:extLst>
              <a:ext uri="{FF2B5EF4-FFF2-40B4-BE49-F238E27FC236}">
                <a16:creationId xmlns:a16="http://schemas.microsoft.com/office/drawing/2014/main" id="{35AD3AD2-FAD7-71D4-BAEB-3877E407F10E}"/>
              </a:ext>
            </a:extLst>
          </p:cNvPr>
          <p:cNvPicPr>
            <a:picLocks noChangeAspect="1"/>
          </p:cNvPicPr>
          <p:nvPr/>
        </p:nvPicPr>
        <p:blipFill>
          <a:blip r:embed="rId5"/>
          <a:srcRect l="7493" t="39626" r="56512" b="19315"/>
          <a:stretch>
            <a:fillRect/>
          </a:stretch>
        </p:blipFill>
        <p:spPr>
          <a:xfrm>
            <a:off x="2279193" y="3628844"/>
            <a:ext cx="2261148" cy="1450839"/>
          </a:xfrm>
          <a:prstGeom prst="rect">
            <a:avLst/>
          </a:prstGeom>
        </p:spPr>
      </p:pic>
      <p:sp>
        <p:nvSpPr>
          <p:cNvPr id="20" name="Text Placeholder 6">
            <a:extLst>
              <a:ext uri="{FF2B5EF4-FFF2-40B4-BE49-F238E27FC236}">
                <a16:creationId xmlns:a16="http://schemas.microsoft.com/office/drawing/2014/main" id="{8D8F50C7-0DBE-2C6F-6A2D-6710D5B769FD}"/>
              </a:ext>
            </a:extLst>
          </p:cNvPr>
          <p:cNvSpPr txBox="1">
            <a:spLocks/>
          </p:cNvSpPr>
          <p:nvPr/>
        </p:nvSpPr>
        <p:spPr>
          <a:xfrm>
            <a:off x="0" y="4354264"/>
            <a:ext cx="2771776" cy="381000"/>
          </a:xfrm>
          <a:prstGeom prst="rect">
            <a:avLst/>
          </a:prstGeom>
          <a:noFill/>
        </p:spPr>
        <p:txBody>
          <a:bodyPr vert="horz" wrap="square" lIns="0" tIns="0" rIns="0" bIns="0" rtlCol="0" anchor="ctr">
            <a:noAutofit/>
          </a:bodyPr>
          <a:lstStyle>
            <a:lvl1pPr marL="0" indent="0" algn="ctr" defTabSz="1028700" rtl="0" eaLnBrk="1" latinLnBrk="0" hangingPunct="1">
              <a:lnSpc>
                <a:spcPct val="103000"/>
              </a:lnSpc>
              <a:spcBef>
                <a:spcPts val="0"/>
              </a:spcBef>
              <a:buFont typeface="Arial" panose="020B0604020202020204" pitchFamily="34" charset="0"/>
              <a:buNone/>
              <a:defRPr lang="en-US" sz="1050" b="0" i="0" kern="1200" cap="all" spc="0" baseline="0" dirty="0">
                <a:solidFill>
                  <a:srgbClr val="000000">
                    <a:alpha val="100000"/>
                  </a:srgbClr>
                </a:solidFill>
                <a:latin typeface="+mn-lt"/>
                <a:ea typeface="+mn-ea"/>
                <a:cs typeface="+mn-cs"/>
              </a:defRPr>
            </a:lvl1pPr>
            <a:lvl2pPr marL="514350" indent="0" algn="ctr" defTabSz="1028700" rtl="0" eaLnBrk="1" latinLnBrk="0" hangingPunct="1">
              <a:lnSpc>
                <a:spcPct val="103000"/>
              </a:lnSpc>
              <a:spcBef>
                <a:spcPts val="563"/>
              </a:spcBef>
              <a:buFont typeface="Arial" panose="020B0604020202020204" pitchFamily="34" charset="0"/>
              <a:buNone/>
              <a:defRPr sz="1400" b="0" i="0" kern="1200">
                <a:solidFill>
                  <a:schemeClr val="tx1"/>
                </a:solidFill>
                <a:latin typeface="+mn-lt"/>
                <a:ea typeface="+mn-ea"/>
                <a:cs typeface="+mn-cs"/>
              </a:defRPr>
            </a:lvl2pPr>
            <a:lvl3pPr marL="1028700" indent="0" algn="ctr" defTabSz="1028700" rtl="0" eaLnBrk="1" latinLnBrk="0" hangingPunct="1">
              <a:lnSpc>
                <a:spcPct val="103000"/>
              </a:lnSpc>
              <a:spcBef>
                <a:spcPts val="563"/>
              </a:spcBef>
              <a:buFont typeface="Arial" panose="020B0604020202020204" pitchFamily="34" charset="0"/>
              <a:buNone/>
              <a:defRPr sz="1050" b="0" i="0" kern="1200">
                <a:solidFill>
                  <a:schemeClr val="tx1"/>
                </a:solidFill>
                <a:latin typeface="+mn-lt"/>
                <a:ea typeface="+mn-ea"/>
                <a:cs typeface="+mn-cs"/>
              </a:defRPr>
            </a:lvl3pPr>
            <a:lvl4pPr marL="1543050" indent="0" algn="l" defTabSz="1028700" rtl="0" eaLnBrk="1" latinLnBrk="0" hangingPunct="1">
              <a:lnSpc>
                <a:spcPct val="90000"/>
              </a:lnSpc>
              <a:spcBef>
                <a:spcPts val="563"/>
              </a:spcBef>
              <a:buFont typeface="Arial" panose="020B0604020202020204" pitchFamily="34" charset="0"/>
              <a:buNone/>
              <a:defRPr sz="2025" kern="1200">
                <a:solidFill>
                  <a:schemeClr val="tx1"/>
                </a:solidFill>
                <a:latin typeface="+mn-lt"/>
                <a:ea typeface="+mn-ea"/>
                <a:cs typeface="+mn-cs"/>
              </a:defRPr>
            </a:lvl4pPr>
            <a:lvl5pPr marL="2057400" indent="0" algn="l" defTabSz="1028700" rtl="0" eaLnBrk="1" latinLnBrk="0" hangingPunct="1">
              <a:lnSpc>
                <a:spcPct val="90000"/>
              </a:lnSpc>
              <a:spcBef>
                <a:spcPts val="563"/>
              </a:spcBef>
              <a:buFont typeface="Arial" panose="020B0604020202020204" pitchFamily="34" charset="0"/>
              <a:buNone/>
              <a:defRPr sz="2025" kern="1200">
                <a:solidFill>
                  <a:schemeClr val="tx1"/>
                </a:solidFill>
                <a:latin typeface="+mn-lt"/>
                <a:ea typeface="+mn-ea"/>
                <a:cs typeface="+mn-cs"/>
              </a:defRPr>
            </a:lvl5pPr>
            <a:lvl6pPr marL="2828925" indent="-257175" algn="l" defTabSz="1028700" rtl="0" eaLnBrk="1" latinLnBrk="0" hangingPunct="1">
              <a:lnSpc>
                <a:spcPct val="90000"/>
              </a:lnSpc>
              <a:spcBef>
                <a:spcPts val="563"/>
              </a:spcBef>
              <a:buFont typeface="Arial" panose="020B0604020202020204" pitchFamily="34" charset="0"/>
              <a:buChar char="•"/>
              <a:defRPr sz="2025" kern="1200">
                <a:solidFill>
                  <a:schemeClr val="tx1"/>
                </a:solidFill>
                <a:latin typeface="+mn-lt"/>
                <a:ea typeface="+mn-ea"/>
                <a:cs typeface="+mn-cs"/>
              </a:defRPr>
            </a:lvl6pPr>
            <a:lvl7pPr marL="3343275" indent="-257175" algn="l" defTabSz="1028700" rtl="0" eaLnBrk="1" latinLnBrk="0" hangingPunct="1">
              <a:lnSpc>
                <a:spcPct val="90000"/>
              </a:lnSpc>
              <a:spcBef>
                <a:spcPts val="563"/>
              </a:spcBef>
              <a:buFont typeface="Arial" panose="020B0604020202020204" pitchFamily="34" charset="0"/>
              <a:buChar char="•"/>
              <a:defRPr sz="2025" kern="1200">
                <a:solidFill>
                  <a:schemeClr val="tx1"/>
                </a:solidFill>
                <a:latin typeface="+mn-lt"/>
                <a:ea typeface="+mn-ea"/>
                <a:cs typeface="+mn-cs"/>
              </a:defRPr>
            </a:lvl7pPr>
            <a:lvl8pPr marL="3857625" indent="-257175" algn="l" defTabSz="1028700" rtl="0" eaLnBrk="1" latinLnBrk="0" hangingPunct="1">
              <a:lnSpc>
                <a:spcPct val="90000"/>
              </a:lnSpc>
              <a:spcBef>
                <a:spcPts val="563"/>
              </a:spcBef>
              <a:buFont typeface="Arial" panose="020B0604020202020204" pitchFamily="34" charset="0"/>
              <a:buChar char="•"/>
              <a:defRPr sz="2025" kern="1200">
                <a:solidFill>
                  <a:schemeClr val="tx1"/>
                </a:solidFill>
                <a:latin typeface="+mn-lt"/>
                <a:ea typeface="+mn-ea"/>
                <a:cs typeface="+mn-cs"/>
              </a:defRPr>
            </a:lvl8pPr>
            <a:lvl9pPr marL="4371975" indent="-257175" algn="l" defTabSz="1028700" rtl="0" eaLnBrk="1" latinLnBrk="0" hangingPunct="1">
              <a:lnSpc>
                <a:spcPct val="90000"/>
              </a:lnSpc>
              <a:spcBef>
                <a:spcPts val="563"/>
              </a:spcBef>
              <a:buFont typeface="Arial" panose="020B0604020202020204" pitchFamily="34" charset="0"/>
              <a:buChar char="•"/>
              <a:defRPr sz="2025" kern="1200">
                <a:solidFill>
                  <a:schemeClr val="tx1"/>
                </a:solidFill>
                <a:latin typeface="+mn-lt"/>
                <a:ea typeface="+mn-ea"/>
                <a:cs typeface="+mn-cs"/>
              </a:defRPr>
            </a:lvl9pPr>
          </a:lstStyle>
          <a:p>
            <a:r>
              <a:rPr lang="en-GB" sz="2000" dirty="0"/>
              <a:t>Eat a biscuit</a:t>
            </a:r>
          </a:p>
        </p:txBody>
      </p:sp>
    </p:spTree>
    <p:extLst>
      <p:ext uri="{BB962C8B-B14F-4D97-AF65-F5344CB8AC3E}">
        <p14:creationId xmlns:p14="http://schemas.microsoft.com/office/powerpoint/2010/main" val="22385949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107427C8-6F61-9EF4-8212-5E8A51400E40}"/>
              </a:ext>
            </a:extLst>
          </p:cNvPr>
          <p:cNvSpPr>
            <a:spLocks noGrp="1"/>
          </p:cNvSpPr>
          <p:nvPr>
            <p:ph type="body" sz="quarter" idx="10"/>
          </p:nvPr>
        </p:nvSpPr>
        <p:spPr>
          <a:xfrm>
            <a:off x="700355" y="289941"/>
            <a:ext cx="3962400" cy="752475"/>
          </a:xfrm>
        </p:spPr>
        <p:txBody>
          <a:bodyPr/>
          <a:lstStyle/>
          <a:p>
            <a:r>
              <a:rPr lang="en-GB" sz="4800" dirty="0"/>
              <a:t>body language</a:t>
            </a:r>
          </a:p>
        </p:txBody>
      </p:sp>
      <p:sp>
        <p:nvSpPr>
          <p:cNvPr id="4" name="Text Placeholder 3">
            <a:extLst>
              <a:ext uri="{FF2B5EF4-FFF2-40B4-BE49-F238E27FC236}">
                <a16:creationId xmlns:a16="http://schemas.microsoft.com/office/drawing/2014/main" id="{B7EB80C8-3AF8-4D19-DC9E-9463FA218B14}"/>
              </a:ext>
            </a:extLst>
          </p:cNvPr>
          <p:cNvSpPr>
            <a:spLocks noGrp="1"/>
          </p:cNvSpPr>
          <p:nvPr>
            <p:ph type="body" sz="quarter" idx="11"/>
          </p:nvPr>
        </p:nvSpPr>
        <p:spPr>
          <a:xfrm>
            <a:off x="589144" y="1192529"/>
            <a:ext cx="3962400" cy="428625"/>
          </a:xfrm>
        </p:spPr>
        <p:txBody>
          <a:bodyPr/>
          <a:lstStyle/>
          <a:p>
            <a:r>
              <a:rPr lang="en-US" sz="2400" dirty="0"/>
              <a:t>How do we show the following feelings?</a:t>
            </a:r>
            <a:endParaRPr lang="en-GB" sz="2400" dirty="0"/>
          </a:p>
        </p:txBody>
      </p:sp>
      <p:sp>
        <p:nvSpPr>
          <p:cNvPr id="5" name="Text Placeholder 4">
            <a:extLst>
              <a:ext uri="{FF2B5EF4-FFF2-40B4-BE49-F238E27FC236}">
                <a16:creationId xmlns:a16="http://schemas.microsoft.com/office/drawing/2014/main" id="{937BE641-3161-8FC0-ECC8-009B6807B97D}"/>
              </a:ext>
            </a:extLst>
          </p:cNvPr>
          <p:cNvSpPr>
            <a:spLocks noGrp="1"/>
          </p:cNvSpPr>
          <p:nvPr>
            <p:ph type="body" sz="quarter" idx="12"/>
          </p:nvPr>
        </p:nvSpPr>
        <p:spPr>
          <a:xfrm>
            <a:off x="589144" y="2105028"/>
            <a:ext cx="3962400" cy="1162050"/>
          </a:xfrm>
        </p:spPr>
        <p:txBody>
          <a:bodyPr/>
          <a:lstStyle/>
          <a:p>
            <a:pPr algn="l"/>
            <a:r>
              <a:rPr lang="en-US" sz="2400" dirty="0">
                <a:latin typeface="Calibri" panose="020F0502020204030204" pitchFamily="34" charset="0"/>
                <a:ea typeface="Calibri" panose="020F0502020204030204" pitchFamily="34" charset="0"/>
                <a:cs typeface="Calibri" panose="020F0502020204030204" pitchFamily="34" charset="0"/>
              </a:rPr>
              <a:t>🐕 Happy: Tail wagging, relaxed ears, open mouth, bright eyes.</a:t>
            </a:r>
          </a:p>
          <a:p>
            <a:pPr algn="l"/>
            <a:endParaRPr lang="en-US" sz="2400" dirty="0">
              <a:latin typeface="Calibri" panose="020F0502020204030204" pitchFamily="34" charset="0"/>
              <a:ea typeface="Calibri" panose="020F0502020204030204" pitchFamily="34" charset="0"/>
              <a:cs typeface="Calibri" panose="020F0502020204030204" pitchFamily="34" charset="0"/>
            </a:endParaRPr>
          </a:p>
          <a:p>
            <a:pPr algn="l"/>
            <a:r>
              <a:rPr lang="en-US" sz="2400" dirty="0">
                <a:latin typeface="Calibri" panose="020F0502020204030204" pitchFamily="34" charset="0"/>
                <a:ea typeface="Calibri" panose="020F0502020204030204" pitchFamily="34" charset="0"/>
                <a:cs typeface="Calibri" panose="020F0502020204030204" pitchFamily="34" charset="0"/>
              </a:rPr>
              <a:t>😌 Calm: Lying down comfortably, slow breathing.</a:t>
            </a:r>
          </a:p>
          <a:p>
            <a:pPr algn="l"/>
            <a:endParaRPr lang="en-US" sz="2400" dirty="0">
              <a:latin typeface="Calibri" panose="020F0502020204030204" pitchFamily="34" charset="0"/>
              <a:ea typeface="Calibri" panose="020F0502020204030204" pitchFamily="34" charset="0"/>
              <a:cs typeface="Calibri" panose="020F0502020204030204" pitchFamily="34" charset="0"/>
            </a:endParaRPr>
          </a:p>
          <a:p>
            <a:pPr algn="l"/>
            <a:r>
              <a:rPr lang="en-US" sz="2400" dirty="0">
                <a:latin typeface="Calibri" panose="020F0502020204030204" pitchFamily="34" charset="0"/>
                <a:ea typeface="Calibri" panose="020F0502020204030204" pitchFamily="34" charset="0"/>
                <a:cs typeface="Calibri" panose="020F0502020204030204" pitchFamily="34" charset="0"/>
              </a:rPr>
              <a:t>🤩 Excited: Jumping, wagging quickly, alert ears.</a:t>
            </a:r>
          </a:p>
          <a:p>
            <a:pPr algn="l"/>
            <a:endParaRPr lang="en-US" sz="2400" dirty="0">
              <a:latin typeface="Calibri" panose="020F0502020204030204" pitchFamily="34" charset="0"/>
              <a:ea typeface="Calibri" panose="020F0502020204030204" pitchFamily="34" charset="0"/>
              <a:cs typeface="Calibri" panose="020F0502020204030204" pitchFamily="34" charset="0"/>
            </a:endParaRPr>
          </a:p>
          <a:p>
            <a:pPr algn="l"/>
            <a:r>
              <a:rPr lang="en-US" sz="2400" dirty="0">
                <a:latin typeface="Calibri" panose="020F0502020204030204" pitchFamily="34" charset="0"/>
                <a:ea typeface="Calibri" panose="020F0502020204030204" pitchFamily="34" charset="0"/>
                <a:cs typeface="Calibri" panose="020F0502020204030204" pitchFamily="34" charset="0"/>
              </a:rPr>
              <a:t>😟 Worried: Tail tucked, ears back, licking lips, hiding.</a:t>
            </a:r>
          </a:p>
          <a:p>
            <a:pPr algn="l"/>
            <a:endParaRPr lang="en-US" sz="2400" dirty="0">
              <a:latin typeface="Calibri" panose="020F0502020204030204" pitchFamily="34" charset="0"/>
              <a:ea typeface="Calibri" panose="020F0502020204030204" pitchFamily="34" charset="0"/>
              <a:cs typeface="Calibri" panose="020F0502020204030204" pitchFamily="34" charset="0"/>
            </a:endParaRPr>
          </a:p>
          <a:p>
            <a:pPr algn="l"/>
            <a:br>
              <a:rPr lang="en-US" sz="2400" dirty="0">
                <a:latin typeface="Calibri" panose="020F0502020204030204" pitchFamily="34" charset="0"/>
                <a:ea typeface="Calibri" panose="020F0502020204030204" pitchFamily="34" charset="0"/>
                <a:cs typeface="Calibri" panose="020F0502020204030204" pitchFamily="34" charset="0"/>
              </a:rPr>
            </a:br>
            <a:endParaRPr lang="en-GB" sz="2400" dirty="0">
              <a:latin typeface="Calibri" panose="020F0502020204030204" pitchFamily="34" charset="0"/>
              <a:ea typeface="Calibri" panose="020F0502020204030204" pitchFamily="34" charset="0"/>
              <a:cs typeface="Calibri" panose="020F0502020204030204" pitchFamily="34" charset="0"/>
            </a:endParaRPr>
          </a:p>
        </p:txBody>
      </p:sp>
      <p:pic>
        <p:nvPicPr>
          <p:cNvPr id="12" name="Picture Placeholder 11">
            <a:extLst>
              <a:ext uri="{FF2B5EF4-FFF2-40B4-BE49-F238E27FC236}">
                <a16:creationId xmlns:a16="http://schemas.microsoft.com/office/drawing/2014/main" id="{673D09E0-F344-0815-84B5-E75B7AF20A94}"/>
              </a:ext>
            </a:extLst>
          </p:cNvPr>
          <p:cNvPicPr>
            <a:picLocks noGrp="1" noChangeAspect="1"/>
          </p:cNvPicPr>
          <p:nvPr>
            <p:ph type="pic" sz="quarter" idx="17"/>
          </p:nvPr>
        </p:nvPicPr>
        <p:blipFill>
          <a:blip r:embed="rId3"/>
          <a:srcRect l="2126" r="2126"/>
          <a:stretch/>
        </p:blipFill>
        <p:spPr>
          <a:xfrm>
            <a:off x="5029200" y="323857"/>
            <a:ext cx="2273939" cy="3562343"/>
          </a:xfrm>
          <a:prstGeom prst="rect">
            <a:avLst/>
          </a:prstGeom>
        </p:spPr>
      </p:pic>
      <p:pic>
        <p:nvPicPr>
          <p:cNvPr id="14" name="Picture 13">
            <a:extLst>
              <a:ext uri="{FF2B5EF4-FFF2-40B4-BE49-F238E27FC236}">
                <a16:creationId xmlns:a16="http://schemas.microsoft.com/office/drawing/2014/main" id="{9C9079F6-5816-E45E-94E1-F26B42C2813A}"/>
              </a:ext>
            </a:extLst>
          </p:cNvPr>
          <p:cNvPicPr>
            <a:picLocks noChangeAspect="1"/>
          </p:cNvPicPr>
          <p:nvPr/>
        </p:nvPicPr>
        <p:blipFill>
          <a:blip r:embed="rId4"/>
          <a:stretch>
            <a:fillRect/>
          </a:stretch>
        </p:blipFill>
        <p:spPr>
          <a:xfrm>
            <a:off x="7444606" y="323856"/>
            <a:ext cx="2374896" cy="3562344"/>
          </a:xfrm>
          <a:prstGeom prst="rect">
            <a:avLst/>
          </a:prstGeom>
        </p:spPr>
      </p:pic>
      <p:pic>
        <p:nvPicPr>
          <p:cNvPr id="15" name="Graphic 14" descr="Paw prints with solid fill">
            <a:extLst>
              <a:ext uri="{FF2B5EF4-FFF2-40B4-BE49-F238E27FC236}">
                <a16:creationId xmlns:a16="http://schemas.microsoft.com/office/drawing/2014/main" id="{10B69A12-6B88-5EC5-7067-12BCA1866E3B}"/>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2014290" y="6744528"/>
            <a:ext cx="914400" cy="914400"/>
          </a:xfrm>
          <a:prstGeom prst="rect">
            <a:avLst/>
          </a:prstGeom>
        </p:spPr>
      </p:pic>
      <p:pic>
        <p:nvPicPr>
          <p:cNvPr id="17" name="Picture 16">
            <a:extLst>
              <a:ext uri="{FF2B5EF4-FFF2-40B4-BE49-F238E27FC236}">
                <a16:creationId xmlns:a16="http://schemas.microsoft.com/office/drawing/2014/main" id="{B0BFBCB6-74B1-0427-E64B-32F342A577B9}"/>
              </a:ext>
            </a:extLst>
          </p:cNvPr>
          <p:cNvPicPr>
            <a:picLocks noChangeAspect="1"/>
          </p:cNvPicPr>
          <p:nvPr/>
        </p:nvPicPr>
        <p:blipFill>
          <a:blip r:embed="rId7"/>
          <a:stretch>
            <a:fillRect/>
          </a:stretch>
        </p:blipFill>
        <p:spPr>
          <a:xfrm>
            <a:off x="7444606" y="3931536"/>
            <a:ext cx="2344672" cy="3517007"/>
          </a:xfrm>
          <a:prstGeom prst="rect">
            <a:avLst/>
          </a:prstGeom>
        </p:spPr>
      </p:pic>
      <p:pic>
        <p:nvPicPr>
          <p:cNvPr id="19" name="Picture 18">
            <a:extLst>
              <a:ext uri="{FF2B5EF4-FFF2-40B4-BE49-F238E27FC236}">
                <a16:creationId xmlns:a16="http://schemas.microsoft.com/office/drawing/2014/main" id="{74421C47-A762-C310-F471-4479828F9AD2}"/>
              </a:ext>
            </a:extLst>
          </p:cNvPr>
          <p:cNvPicPr>
            <a:picLocks noChangeAspect="1"/>
          </p:cNvPicPr>
          <p:nvPr/>
        </p:nvPicPr>
        <p:blipFill>
          <a:blip r:embed="rId8"/>
          <a:stretch>
            <a:fillRect/>
          </a:stretch>
        </p:blipFill>
        <p:spPr>
          <a:xfrm>
            <a:off x="4958467" y="3931535"/>
            <a:ext cx="2344672" cy="3517008"/>
          </a:xfrm>
          <a:prstGeom prst="rect">
            <a:avLst/>
          </a:prstGeom>
        </p:spPr>
      </p:pic>
    </p:spTree>
    <p:extLst>
      <p:ext uri="{BB962C8B-B14F-4D97-AF65-F5344CB8AC3E}">
        <p14:creationId xmlns:p14="http://schemas.microsoft.com/office/powerpoint/2010/main" val="10567492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A8DC6AF7-A478-11FC-9883-E7E2014BCF8A}"/>
              </a:ext>
            </a:extLst>
          </p:cNvPr>
          <p:cNvSpPr>
            <a:spLocks noGrp="1"/>
          </p:cNvSpPr>
          <p:nvPr>
            <p:ph type="body" sz="quarter" idx="10"/>
          </p:nvPr>
        </p:nvSpPr>
        <p:spPr>
          <a:xfrm>
            <a:off x="502645" y="854657"/>
            <a:ext cx="3962400" cy="752475"/>
          </a:xfrm>
        </p:spPr>
        <p:txBody>
          <a:bodyPr/>
          <a:lstStyle/>
          <a:p>
            <a:r>
              <a:rPr lang="en-GB" sz="4400" dirty="0"/>
              <a:t>Non-verbal communication </a:t>
            </a:r>
          </a:p>
        </p:txBody>
      </p:sp>
      <p:sp>
        <p:nvSpPr>
          <p:cNvPr id="4" name="Text Placeholder 3">
            <a:extLst>
              <a:ext uri="{FF2B5EF4-FFF2-40B4-BE49-F238E27FC236}">
                <a16:creationId xmlns:a16="http://schemas.microsoft.com/office/drawing/2014/main" id="{A63C91B4-65B8-0940-04F2-1D32B8E2F5BA}"/>
              </a:ext>
            </a:extLst>
          </p:cNvPr>
          <p:cNvSpPr>
            <a:spLocks noGrp="1"/>
          </p:cNvSpPr>
          <p:nvPr>
            <p:ph type="body" sz="quarter" idx="11"/>
          </p:nvPr>
        </p:nvSpPr>
        <p:spPr>
          <a:xfrm>
            <a:off x="-215142" y="1566413"/>
            <a:ext cx="5397972" cy="566102"/>
          </a:xfrm>
        </p:spPr>
        <p:txBody>
          <a:bodyPr/>
          <a:lstStyle/>
          <a:p>
            <a:r>
              <a:rPr lang="en-GB" sz="2000" dirty="0"/>
              <a:t>Facial expressions – mouth wide open</a:t>
            </a:r>
          </a:p>
        </p:txBody>
      </p:sp>
      <p:sp>
        <p:nvSpPr>
          <p:cNvPr id="6" name="Text Placeholder 5">
            <a:extLst>
              <a:ext uri="{FF2B5EF4-FFF2-40B4-BE49-F238E27FC236}">
                <a16:creationId xmlns:a16="http://schemas.microsoft.com/office/drawing/2014/main" id="{B07D8C3E-F939-1CCA-60AA-E1ABDBA69992}"/>
              </a:ext>
            </a:extLst>
          </p:cNvPr>
          <p:cNvSpPr>
            <a:spLocks noGrp="1"/>
          </p:cNvSpPr>
          <p:nvPr>
            <p:ph type="body" sz="quarter" idx="13"/>
          </p:nvPr>
        </p:nvSpPr>
        <p:spPr>
          <a:xfrm>
            <a:off x="564308" y="2051224"/>
            <a:ext cx="3684107" cy="394950"/>
          </a:xfrm>
        </p:spPr>
        <p:txBody>
          <a:bodyPr/>
          <a:lstStyle/>
          <a:p>
            <a:r>
              <a:rPr lang="en-GB" sz="4000" dirty="0"/>
              <a:t>Posture – leaning forward</a:t>
            </a:r>
          </a:p>
        </p:txBody>
      </p:sp>
      <p:sp>
        <p:nvSpPr>
          <p:cNvPr id="7" name="Text Placeholder 6">
            <a:extLst>
              <a:ext uri="{FF2B5EF4-FFF2-40B4-BE49-F238E27FC236}">
                <a16:creationId xmlns:a16="http://schemas.microsoft.com/office/drawing/2014/main" id="{D7ED4CE9-2901-C765-B00D-184429678177}"/>
              </a:ext>
            </a:extLst>
          </p:cNvPr>
          <p:cNvSpPr>
            <a:spLocks noGrp="1"/>
          </p:cNvSpPr>
          <p:nvPr>
            <p:ph type="body" sz="quarter" idx="16"/>
          </p:nvPr>
        </p:nvSpPr>
        <p:spPr>
          <a:xfrm>
            <a:off x="502645" y="2511615"/>
            <a:ext cx="4279420" cy="394950"/>
          </a:xfrm>
        </p:spPr>
        <p:txBody>
          <a:bodyPr/>
          <a:lstStyle/>
          <a:p>
            <a:r>
              <a:rPr lang="en-GB" sz="1800" dirty="0"/>
              <a:t>Eye movements – wide open  </a:t>
            </a:r>
          </a:p>
        </p:txBody>
      </p:sp>
      <p:sp>
        <p:nvSpPr>
          <p:cNvPr id="8" name="Text Placeholder 7">
            <a:extLst>
              <a:ext uri="{FF2B5EF4-FFF2-40B4-BE49-F238E27FC236}">
                <a16:creationId xmlns:a16="http://schemas.microsoft.com/office/drawing/2014/main" id="{94091650-2C25-8CCE-BB26-456FFEDE33A8}"/>
              </a:ext>
            </a:extLst>
          </p:cNvPr>
          <p:cNvSpPr>
            <a:spLocks noGrp="1"/>
          </p:cNvSpPr>
          <p:nvPr>
            <p:ph type="body" sz="quarter" idx="14"/>
          </p:nvPr>
        </p:nvSpPr>
        <p:spPr>
          <a:xfrm>
            <a:off x="172995" y="3011752"/>
            <a:ext cx="4856205" cy="331743"/>
          </a:xfrm>
        </p:spPr>
        <p:txBody>
          <a:bodyPr/>
          <a:lstStyle/>
          <a:p>
            <a:r>
              <a:rPr lang="en-GB" sz="2400" dirty="0"/>
              <a:t>Hand movement – open ready to smooth </a:t>
            </a:r>
          </a:p>
        </p:txBody>
      </p:sp>
      <p:pic>
        <p:nvPicPr>
          <p:cNvPr id="12" name="Picture Placeholder 11">
            <a:extLst>
              <a:ext uri="{FF2B5EF4-FFF2-40B4-BE49-F238E27FC236}">
                <a16:creationId xmlns:a16="http://schemas.microsoft.com/office/drawing/2014/main" id="{4A5C03D9-84D1-029E-31AD-5ADA55D9C22F}"/>
              </a:ext>
            </a:extLst>
          </p:cNvPr>
          <p:cNvPicPr>
            <a:picLocks noGrp="1" noChangeAspect="1"/>
          </p:cNvPicPr>
          <p:nvPr>
            <p:ph type="pic" sz="quarter" idx="17"/>
          </p:nvPr>
        </p:nvPicPr>
        <p:blipFill>
          <a:blip r:embed="rId3"/>
          <a:srcRect l="33147" t="19652" r="40055" b="7759"/>
          <a:stretch>
            <a:fillRect/>
          </a:stretch>
        </p:blipFill>
        <p:spPr>
          <a:xfrm>
            <a:off x="5029200" y="271849"/>
            <a:ext cx="4760595" cy="7253416"/>
          </a:xfrm>
          <a:prstGeom prst="rect">
            <a:avLst/>
          </a:prstGeom>
        </p:spPr>
      </p:pic>
      <p:sp>
        <p:nvSpPr>
          <p:cNvPr id="13" name="Text Placeholder 5">
            <a:extLst>
              <a:ext uri="{FF2B5EF4-FFF2-40B4-BE49-F238E27FC236}">
                <a16:creationId xmlns:a16="http://schemas.microsoft.com/office/drawing/2014/main" id="{10DE978C-C2E5-5090-DDAE-C806FF019C66}"/>
              </a:ext>
            </a:extLst>
          </p:cNvPr>
          <p:cNvSpPr txBox="1">
            <a:spLocks/>
          </p:cNvSpPr>
          <p:nvPr/>
        </p:nvSpPr>
        <p:spPr>
          <a:xfrm>
            <a:off x="986746" y="3481480"/>
            <a:ext cx="3150458" cy="380999"/>
          </a:xfrm>
          <a:prstGeom prst="rect">
            <a:avLst/>
          </a:prstGeom>
        </p:spPr>
        <p:txBody>
          <a:bodyPr vert="horz" lIns="0" tIns="0" rIns="0" bIns="0" rtlCol="0" anchor="ctr">
            <a:noAutofit/>
          </a:bodyPr>
          <a:lstStyle>
            <a:lvl1pPr marL="0" indent="0" algn="ctr" defTabSz="1028700" rtl="0" eaLnBrk="1" latinLnBrk="0" hangingPunct="1">
              <a:lnSpc>
                <a:spcPct val="103000"/>
              </a:lnSpc>
              <a:spcBef>
                <a:spcPts val="0"/>
              </a:spcBef>
              <a:buFont typeface="Arial" panose="020B0604020202020204" pitchFamily="34" charset="0"/>
              <a:buNone/>
              <a:defRPr sz="2400" b="0" i="0" kern="1200">
                <a:solidFill>
                  <a:schemeClr val="tx1"/>
                </a:solidFill>
                <a:latin typeface="Freestyle Script" panose="030804020302050B0404" pitchFamily="66" charset="77"/>
                <a:ea typeface="+mn-ea"/>
                <a:cs typeface="+mn-cs"/>
              </a:defRPr>
            </a:lvl1pPr>
            <a:lvl2pPr marL="514350" indent="0" algn="ctr" defTabSz="1028700" rtl="0" eaLnBrk="1" latinLnBrk="0" hangingPunct="1">
              <a:lnSpc>
                <a:spcPct val="103000"/>
              </a:lnSpc>
              <a:spcBef>
                <a:spcPts val="563"/>
              </a:spcBef>
              <a:buFont typeface="Arial" panose="020B0604020202020204" pitchFamily="34" charset="0"/>
              <a:buNone/>
              <a:defRPr sz="1400" b="0" i="0" kern="1200">
                <a:solidFill>
                  <a:schemeClr val="tx1"/>
                </a:solidFill>
                <a:latin typeface="Barlow" pitchFamily="2" charset="77"/>
                <a:ea typeface="+mn-ea"/>
                <a:cs typeface="+mn-cs"/>
              </a:defRPr>
            </a:lvl2pPr>
            <a:lvl3pPr marL="1028700" indent="0" algn="ctr" defTabSz="1028700" rtl="0" eaLnBrk="1" latinLnBrk="0" hangingPunct="1">
              <a:lnSpc>
                <a:spcPct val="103000"/>
              </a:lnSpc>
              <a:spcBef>
                <a:spcPts val="563"/>
              </a:spcBef>
              <a:buFont typeface="Arial" panose="020B0604020202020204" pitchFamily="34" charset="0"/>
              <a:buNone/>
              <a:defRPr sz="1400" b="0" i="0" kern="1200">
                <a:solidFill>
                  <a:schemeClr val="tx1"/>
                </a:solidFill>
                <a:latin typeface="Barlow" pitchFamily="2" charset="77"/>
                <a:ea typeface="+mn-ea"/>
                <a:cs typeface="+mn-cs"/>
              </a:defRPr>
            </a:lvl3pPr>
            <a:lvl4pPr marL="1543050" indent="0" algn="l" defTabSz="1028700" rtl="0" eaLnBrk="1" latinLnBrk="0" hangingPunct="1">
              <a:lnSpc>
                <a:spcPct val="90000"/>
              </a:lnSpc>
              <a:spcBef>
                <a:spcPts val="563"/>
              </a:spcBef>
              <a:buFont typeface="Arial" panose="020B0604020202020204" pitchFamily="34" charset="0"/>
              <a:buNone/>
              <a:defRPr sz="1400" kern="1200">
                <a:solidFill>
                  <a:schemeClr val="tx1"/>
                </a:solidFill>
                <a:latin typeface="Barlow" pitchFamily="2" charset="77"/>
                <a:ea typeface="+mn-ea"/>
                <a:cs typeface="+mn-cs"/>
              </a:defRPr>
            </a:lvl4pPr>
            <a:lvl5pPr marL="2057400" indent="0" algn="l" defTabSz="1028700" rtl="0" eaLnBrk="1" latinLnBrk="0" hangingPunct="1">
              <a:lnSpc>
                <a:spcPct val="90000"/>
              </a:lnSpc>
              <a:spcBef>
                <a:spcPts val="563"/>
              </a:spcBef>
              <a:buFont typeface="Arial" panose="020B0604020202020204" pitchFamily="34" charset="0"/>
              <a:buNone/>
              <a:defRPr sz="1400" kern="1200">
                <a:solidFill>
                  <a:schemeClr val="tx1"/>
                </a:solidFill>
                <a:latin typeface="Barlow" pitchFamily="2" charset="77"/>
                <a:ea typeface="+mn-ea"/>
                <a:cs typeface="+mn-cs"/>
              </a:defRPr>
            </a:lvl5pPr>
            <a:lvl6pPr marL="2828925" indent="-257175" algn="l" defTabSz="1028700" rtl="0" eaLnBrk="1" latinLnBrk="0" hangingPunct="1">
              <a:lnSpc>
                <a:spcPct val="90000"/>
              </a:lnSpc>
              <a:spcBef>
                <a:spcPts val="563"/>
              </a:spcBef>
              <a:buFont typeface="Arial" panose="020B0604020202020204" pitchFamily="34" charset="0"/>
              <a:buChar char="•"/>
              <a:defRPr sz="2025" kern="1200">
                <a:solidFill>
                  <a:schemeClr val="tx1"/>
                </a:solidFill>
                <a:latin typeface="+mn-lt"/>
                <a:ea typeface="+mn-ea"/>
                <a:cs typeface="+mn-cs"/>
              </a:defRPr>
            </a:lvl6pPr>
            <a:lvl7pPr marL="3343275" indent="-257175" algn="l" defTabSz="1028700" rtl="0" eaLnBrk="1" latinLnBrk="0" hangingPunct="1">
              <a:lnSpc>
                <a:spcPct val="90000"/>
              </a:lnSpc>
              <a:spcBef>
                <a:spcPts val="563"/>
              </a:spcBef>
              <a:buFont typeface="Arial" panose="020B0604020202020204" pitchFamily="34" charset="0"/>
              <a:buChar char="•"/>
              <a:defRPr sz="2025" kern="1200">
                <a:solidFill>
                  <a:schemeClr val="tx1"/>
                </a:solidFill>
                <a:latin typeface="+mn-lt"/>
                <a:ea typeface="+mn-ea"/>
                <a:cs typeface="+mn-cs"/>
              </a:defRPr>
            </a:lvl7pPr>
            <a:lvl8pPr marL="3857625" indent="-257175" algn="l" defTabSz="1028700" rtl="0" eaLnBrk="1" latinLnBrk="0" hangingPunct="1">
              <a:lnSpc>
                <a:spcPct val="90000"/>
              </a:lnSpc>
              <a:spcBef>
                <a:spcPts val="563"/>
              </a:spcBef>
              <a:buFont typeface="Arial" panose="020B0604020202020204" pitchFamily="34" charset="0"/>
              <a:buChar char="•"/>
              <a:defRPr sz="2025" kern="1200">
                <a:solidFill>
                  <a:schemeClr val="tx1"/>
                </a:solidFill>
                <a:latin typeface="+mn-lt"/>
                <a:ea typeface="+mn-ea"/>
                <a:cs typeface="+mn-cs"/>
              </a:defRPr>
            </a:lvl8pPr>
            <a:lvl9pPr marL="4371975" indent="-257175" algn="l" defTabSz="1028700" rtl="0" eaLnBrk="1" latinLnBrk="0" hangingPunct="1">
              <a:lnSpc>
                <a:spcPct val="90000"/>
              </a:lnSpc>
              <a:spcBef>
                <a:spcPts val="563"/>
              </a:spcBef>
              <a:buFont typeface="Arial" panose="020B0604020202020204" pitchFamily="34" charset="0"/>
              <a:buChar char="•"/>
              <a:defRPr sz="2025" kern="1200">
                <a:solidFill>
                  <a:schemeClr val="tx1"/>
                </a:solidFill>
                <a:latin typeface="+mn-lt"/>
                <a:ea typeface="+mn-ea"/>
                <a:cs typeface="+mn-cs"/>
              </a:defRPr>
            </a:lvl9pPr>
          </a:lstStyle>
          <a:p>
            <a:r>
              <a:rPr lang="en-GB" sz="3200" dirty="0"/>
              <a:t>Sounds – gasping  </a:t>
            </a:r>
          </a:p>
        </p:txBody>
      </p:sp>
      <p:sp>
        <p:nvSpPr>
          <p:cNvPr id="14" name="Text Placeholder 7">
            <a:extLst>
              <a:ext uri="{FF2B5EF4-FFF2-40B4-BE49-F238E27FC236}">
                <a16:creationId xmlns:a16="http://schemas.microsoft.com/office/drawing/2014/main" id="{E5F3AFA6-746D-102A-7F49-42068DD7DAEF}"/>
              </a:ext>
            </a:extLst>
          </p:cNvPr>
          <p:cNvSpPr txBox="1">
            <a:spLocks/>
          </p:cNvSpPr>
          <p:nvPr/>
        </p:nvSpPr>
        <p:spPr>
          <a:xfrm>
            <a:off x="420967" y="3904735"/>
            <a:ext cx="4171431" cy="458501"/>
          </a:xfrm>
          <a:prstGeom prst="rect">
            <a:avLst/>
          </a:prstGeom>
          <a:noFill/>
        </p:spPr>
        <p:txBody>
          <a:bodyPr vert="horz" wrap="square" lIns="0" tIns="0" rIns="0" bIns="0" rtlCol="0" anchor="ctr">
            <a:noAutofit/>
          </a:bodyPr>
          <a:lstStyle>
            <a:lvl1pPr marL="0" indent="0" algn="ctr" defTabSz="1028700" rtl="0" eaLnBrk="1" latinLnBrk="0" hangingPunct="1">
              <a:lnSpc>
                <a:spcPct val="103000"/>
              </a:lnSpc>
              <a:spcBef>
                <a:spcPts val="0"/>
              </a:spcBef>
              <a:buFont typeface="Arial" panose="020B0604020202020204" pitchFamily="34" charset="0"/>
              <a:buNone/>
              <a:defRPr lang="en-US" sz="1400" b="0" i="0" kern="1200" spc="0" dirty="0">
                <a:solidFill>
                  <a:srgbClr val="000000">
                    <a:alpha val="100000"/>
                  </a:srgbClr>
                </a:solidFill>
                <a:latin typeface="+mn-lt"/>
                <a:ea typeface="+mn-ea"/>
                <a:cs typeface="+mn-cs"/>
              </a:defRPr>
            </a:lvl1pPr>
            <a:lvl2pPr marL="514350" indent="0" algn="ctr" defTabSz="1028700" rtl="0" eaLnBrk="1" latinLnBrk="0" hangingPunct="1">
              <a:lnSpc>
                <a:spcPct val="103000"/>
              </a:lnSpc>
              <a:spcBef>
                <a:spcPts val="563"/>
              </a:spcBef>
              <a:buFont typeface="Arial" panose="020B0604020202020204" pitchFamily="34" charset="0"/>
              <a:buNone/>
              <a:defRPr sz="1400" b="0" i="0" kern="1200">
                <a:solidFill>
                  <a:schemeClr val="tx1"/>
                </a:solidFill>
                <a:latin typeface="+mn-lt"/>
                <a:ea typeface="+mn-ea"/>
                <a:cs typeface="+mn-cs"/>
              </a:defRPr>
            </a:lvl2pPr>
            <a:lvl3pPr marL="1028700" indent="0" algn="ctr" defTabSz="1028700" rtl="0" eaLnBrk="1" latinLnBrk="0" hangingPunct="1">
              <a:lnSpc>
                <a:spcPct val="103000"/>
              </a:lnSpc>
              <a:spcBef>
                <a:spcPts val="563"/>
              </a:spcBef>
              <a:buFont typeface="Arial" panose="020B0604020202020204" pitchFamily="34" charset="0"/>
              <a:buNone/>
              <a:defRPr sz="1050" b="0" i="0" kern="1200">
                <a:solidFill>
                  <a:schemeClr val="tx1"/>
                </a:solidFill>
                <a:latin typeface="+mn-lt"/>
                <a:ea typeface="+mn-ea"/>
                <a:cs typeface="+mn-cs"/>
              </a:defRPr>
            </a:lvl3pPr>
            <a:lvl4pPr marL="1543050" indent="0" algn="l" defTabSz="1028700" rtl="0" eaLnBrk="1" latinLnBrk="0" hangingPunct="1">
              <a:lnSpc>
                <a:spcPct val="90000"/>
              </a:lnSpc>
              <a:spcBef>
                <a:spcPts val="563"/>
              </a:spcBef>
              <a:buFont typeface="Arial" panose="020B0604020202020204" pitchFamily="34" charset="0"/>
              <a:buNone/>
              <a:defRPr sz="2025" kern="1200">
                <a:solidFill>
                  <a:schemeClr val="tx1"/>
                </a:solidFill>
                <a:latin typeface="+mn-lt"/>
                <a:ea typeface="+mn-ea"/>
                <a:cs typeface="+mn-cs"/>
              </a:defRPr>
            </a:lvl4pPr>
            <a:lvl5pPr marL="2057400" indent="0" algn="l" defTabSz="1028700" rtl="0" eaLnBrk="1" latinLnBrk="0" hangingPunct="1">
              <a:lnSpc>
                <a:spcPct val="90000"/>
              </a:lnSpc>
              <a:spcBef>
                <a:spcPts val="563"/>
              </a:spcBef>
              <a:buFont typeface="Arial" panose="020B0604020202020204" pitchFamily="34" charset="0"/>
              <a:buNone/>
              <a:defRPr sz="2025" kern="1200">
                <a:solidFill>
                  <a:schemeClr val="tx1"/>
                </a:solidFill>
                <a:latin typeface="+mn-lt"/>
                <a:ea typeface="+mn-ea"/>
                <a:cs typeface="+mn-cs"/>
              </a:defRPr>
            </a:lvl5pPr>
            <a:lvl6pPr marL="2828925" indent="-257175" algn="l" defTabSz="1028700" rtl="0" eaLnBrk="1" latinLnBrk="0" hangingPunct="1">
              <a:lnSpc>
                <a:spcPct val="90000"/>
              </a:lnSpc>
              <a:spcBef>
                <a:spcPts val="563"/>
              </a:spcBef>
              <a:buFont typeface="Arial" panose="020B0604020202020204" pitchFamily="34" charset="0"/>
              <a:buChar char="•"/>
              <a:defRPr sz="2025" kern="1200">
                <a:solidFill>
                  <a:schemeClr val="tx1"/>
                </a:solidFill>
                <a:latin typeface="+mn-lt"/>
                <a:ea typeface="+mn-ea"/>
                <a:cs typeface="+mn-cs"/>
              </a:defRPr>
            </a:lvl6pPr>
            <a:lvl7pPr marL="3343275" indent="-257175" algn="l" defTabSz="1028700" rtl="0" eaLnBrk="1" latinLnBrk="0" hangingPunct="1">
              <a:lnSpc>
                <a:spcPct val="90000"/>
              </a:lnSpc>
              <a:spcBef>
                <a:spcPts val="563"/>
              </a:spcBef>
              <a:buFont typeface="Arial" panose="020B0604020202020204" pitchFamily="34" charset="0"/>
              <a:buChar char="•"/>
              <a:defRPr sz="2025" kern="1200">
                <a:solidFill>
                  <a:schemeClr val="tx1"/>
                </a:solidFill>
                <a:latin typeface="+mn-lt"/>
                <a:ea typeface="+mn-ea"/>
                <a:cs typeface="+mn-cs"/>
              </a:defRPr>
            </a:lvl7pPr>
            <a:lvl8pPr marL="3857625" indent="-257175" algn="l" defTabSz="1028700" rtl="0" eaLnBrk="1" latinLnBrk="0" hangingPunct="1">
              <a:lnSpc>
                <a:spcPct val="90000"/>
              </a:lnSpc>
              <a:spcBef>
                <a:spcPts val="563"/>
              </a:spcBef>
              <a:buFont typeface="Arial" panose="020B0604020202020204" pitchFamily="34" charset="0"/>
              <a:buChar char="•"/>
              <a:defRPr sz="2025" kern="1200">
                <a:solidFill>
                  <a:schemeClr val="tx1"/>
                </a:solidFill>
                <a:latin typeface="+mn-lt"/>
                <a:ea typeface="+mn-ea"/>
                <a:cs typeface="+mn-cs"/>
              </a:defRPr>
            </a:lvl8pPr>
            <a:lvl9pPr marL="4371975" indent="-257175" algn="l" defTabSz="1028700" rtl="0" eaLnBrk="1" latinLnBrk="0" hangingPunct="1">
              <a:lnSpc>
                <a:spcPct val="90000"/>
              </a:lnSpc>
              <a:spcBef>
                <a:spcPts val="563"/>
              </a:spcBef>
              <a:buFont typeface="Arial" panose="020B0604020202020204" pitchFamily="34" charset="0"/>
              <a:buChar char="•"/>
              <a:defRPr sz="2025" kern="1200">
                <a:solidFill>
                  <a:schemeClr val="tx1"/>
                </a:solidFill>
                <a:latin typeface="+mn-lt"/>
                <a:ea typeface="+mn-ea"/>
                <a:cs typeface="+mn-cs"/>
              </a:defRPr>
            </a:lvl9pPr>
          </a:lstStyle>
          <a:p>
            <a:r>
              <a:rPr lang="en-GB" sz="2400" dirty="0"/>
              <a:t>Body contact – holding hands  </a:t>
            </a:r>
          </a:p>
        </p:txBody>
      </p:sp>
      <p:sp>
        <p:nvSpPr>
          <p:cNvPr id="15" name="Text Placeholder 6">
            <a:extLst>
              <a:ext uri="{FF2B5EF4-FFF2-40B4-BE49-F238E27FC236}">
                <a16:creationId xmlns:a16="http://schemas.microsoft.com/office/drawing/2014/main" id="{E1E98909-695B-1A33-51B4-73E55B537630}"/>
              </a:ext>
            </a:extLst>
          </p:cNvPr>
          <p:cNvSpPr txBox="1">
            <a:spLocks/>
          </p:cNvSpPr>
          <p:nvPr/>
        </p:nvSpPr>
        <p:spPr>
          <a:xfrm>
            <a:off x="312978" y="4470107"/>
            <a:ext cx="4279420" cy="313326"/>
          </a:xfrm>
          <a:prstGeom prst="rect">
            <a:avLst/>
          </a:prstGeom>
          <a:noFill/>
        </p:spPr>
        <p:txBody>
          <a:bodyPr vert="horz" wrap="square" lIns="0" tIns="0" rIns="0" bIns="0" rtlCol="0" anchor="ctr">
            <a:noAutofit/>
          </a:bodyPr>
          <a:lstStyle>
            <a:lvl1pPr marL="0" indent="0" algn="ctr" defTabSz="1028700" rtl="0" eaLnBrk="1" latinLnBrk="0" hangingPunct="1">
              <a:lnSpc>
                <a:spcPct val="103000"/>
              </a:lnSpc>
              <a:spcBef>
                <a:spcPts val="0"/>
              </a:spcBef>
              <a:buFont typeface="Arial" panose="020B0604020202020204" pitchFamily="34" charset="0"/>
              <a:buNone/>
              <a:defRPr lang="en-US" sz="1050" b="0" i="0" kern="1200" cap="all" spc="0" baseline="0" dirty="0">
                <a:solidFill>
                  <a:srgbClr val="000000">
                    <a:alpha val="100000"/>
                  </a:srgbClr>
                </a:solidFill>
                <a:latin typeface="+mn-lt"/>
                <a:ea typeface="+mn-ea"/>
                <a:cs typeface="+mn-cs"/>
              </a:defRPr>
            </a:lvl1pPr>
            <a:lvl2pPr marL="514350" indent="0" algn="ctr" defTabSz="1028700" rtl="0" eaLnBrk="1" latinLnBrk="0" hangingPunct="1">
              <a:lnSpc>
                <a:spcPct val="103000"/>
              </a:lnSpc>
              <a:spcBef>
                <a:spcPts val="563"/>
              </a:spcBef>
              <a:buFont typeface="Arial" panose="020B0604020202020204" pitchFamily="34" charset="0"/>
              <a:buNone/>
              <a:defRPr sz="1400" b="0" i="0" kern="1200">
                <a:solidFill>
                  <a:schemeClr val="tx1"/>
                </a:solidFill>
                <a:latin typeface="+mn-lt"/>
                <a:ea typeface="+mn-ea"/>
                <a:cs typeface="+mn-cs"/>
              </a:defRPr>
            </a:lvl2pPr>
            <a:lvl3pPr marL="1028700" indent="0" algn="ctr" defTabSz="1028700" rtl="0" eaLnBrk="1" latinLnBrk="0" hangingPunct="1">
              <a:lnSpc>
                <a:spcPct val="103000"/>
              </a:lnSpc>
              <a:spcBef>
                <a:spcPts val="563"/>
              </a:spcBef>
              <a:buFont typeface="Arial" panose="020B0604020202020204" pitchFamily="34" charset="0"/>
              <a:buNone/>
              <a:defRPr sz="1050" b="0" i="0" kern="1200">
                <a:solidFill>
                  <a:schemeClr val="tx1"/>
                </a:solidFill>
                <a:latin typeface="+mn-lt"/>
                <a:ea typeface="+mn-ea"/>
                <a:cs typeface="+mn-cs"/>
              </a:defRPr>
            </a:lvl3pPr>
            <a:lvl4pPr marL="1543050" indent="0" algn="l" defTabSz="1028700" rtl="0" eaLnBrk="1" latinLnBrk="0" hangingPunct="1">
              <a:lnSpc>
                <a:spcPct val="90000"/>
              </a:lnSpc>
              <a:spcBef>
                <a:spcPts val="563"/>
              </a:spcBef>
              <a:buFont typeface="Arial" panose="020B0604020202020204" pitchFamily="34" charset="0"/>
              <a:buNone/>
              <a:defRPr sz="2025" kern="1200">
                <a:solidFill>
                  <a:schemeClr val="tx1"/>
                </a:solidFill>
                <a:latin typeface="+mn-lt"/>
                <a:ea typeface="+mn-ea"/>
                <a:cs typeface="+mn-cs"/>
              </a:defRPr>
            </a:lvl4pPr>
            <a:lvl5pPr marL="2057400" indent="0" algn="l" defTabSz="1028700" rtl="0" eaLnBrk="1" latinLnBrk="0" hangingPunct="1">
              <a:lnSpc>
                <a:spcPct val="90000"/>
              </a:lnSpc>
              <a:spcBef>
                <a:spcPts val="563"/>
              </a:spcBef>
              <a:buFont typeface="Arial" panose="020B0604020202020204" pitchFamily="34" charset="0"/>
              <a:buNone/>
              <a:defRPr sz="2025" kern="1200">
                <a:solidFill>
                  <a:schemeClr val="tx1"/>
                </a:solidFill>
                <a:latin typeface="+mn-lt"/>
                <a:ea typeface="+mn-ea"/>
                <a:cs typeface="+mn-cs"/>
              </a:defRPr>
            </a:lvl5pPr>
            <a:lvl6pPr marL="2828925" indent="-257175" algn="l" defTabSz="1028700" rtl="0" eaLnBrk="1" latinLnBrk="0" hangingPunct="1">
              <a:lnSpc>
                <a:spcPct val="90000"/>
              </a:lnSpc>
              <a:spcBef>
                <a:spcPts val="563"/>
              </a:spcBef>
              <a:buFont typeface="Arial" panose="020B0604020202020204" pitchFamily="34" charset="0"/>
              <a:buChar char="•"/>
              <a:defRPr sz="2025" kern="1200">
                <a:solidFill>
                  <a:schemeClr val="tx1"/>
                </a:solidFill>
                <a:latin typeface="+mn-lt"/>
                <a:ea typeface="+mn-ea"/>
                <a:cs typeface="+mn-cs"/>
              </a:defRPr>
            </a:lvl6pPr>
            <a:lvl7pPr marL="3343275" indent="-257175" algn="l" defTabSz="1028700" rtl="0" eaLnBrk="1" latinLnBrk="0" hangingPunct="1">
              <a:lnSpc>
                <a:spcPct val="90000"/>
              </a:lnSpc>
              <a:spcBef>
                <a:spcPts val="563"/>
              </a:spcBef>
              <a:buFont typeface="Arial" panose="020B0604020202020204" pitchFamily="34" charset="0"/>
              <a:buChar char="•"/>
              <a:defRPr sz="2025" kern="1200">
                <a:solidFill>
                  <a:schemeClr val="tx1"/>
                </a:solidFill>
                <a:latin typeface="+mn-lt"/>
                <a:ea typeface="+mn-ea"/>
                <a:cs typeface="+mn-cs"/>
              </a:defRPr>
            </a:lvl7pPr>
            <a:lvl8pPr marL="3857625" indent="-257175" algn="l" defTabSz="1028700" rtl="0" eaLnBrk="1" latinLnBrk="0" hangingPunct="1">
              <a:lnSpc>
                <a:spcPct val="90000"/>
              </a:lnSpc>
              <a:spcBef>
                <a:spcPts val="563"/>
              </a:spcBef>
              <a:buFont typeface="Arial" panose="020B0604020202020204" pitchFamily="34" charset="0"/>
              <a:buChar char="•"/>
              <a:defRPr sz="2025" kern="1200">
                <a:solidFill>
                  <a:schemeClr val="tx1"/>
                </a:solidFill>
                <a:latin typeface="+mn-lt"/>
                <a:ea typeface="+mn-ea"/>
                <a:cs typeface="+mn-cs"/>
              </a:defRPr>
            </a:lvl8pPr>
            <a:lvl9pPr marL="4371975" indent="-257175" algn="l" defTabSz="1028700" rtl="0" eaLnBrk="1" latinLnBrk="0" hangingPunct="1">
              <a:lnSpc>
                <a:spcPct val="90000"/>
              </a:lnSpc>
              <a:spcBef>
                <a:spcPts val="563"/>
              </a:spcBef>
              <a:buFont typeface="Arial" panose="020B0604020202020204" pitchFamily="34" charset="0"/>
              <a:buChar char="•"/>
              <a:defRPr sz="2025" kern="1200">
                <a:solidFill>
                  <a:schemeClr val="tx1"/>
                </a:solidFill>
                <a:latin typeface="+mn-lt"/>
                <a:ea typeface="+mn-ea"/>
                <a:cs typeface="+mn-cs"/>
              </a:defRPr>
            </a:lvl9pPr>
          </a:lstStyle>
          <a:p>
            <a:r>
              <a:rPr lang="en-GB" sz="2400" dirty="0"/>
              <a:t>Head movements – nodding </a:t>
            </a:r>
          </a:p>
        </p:txBody>
      </p:sp>
      <p:sp>
        <p:nvSpPr>
          <p:cNvPr id="16" name="Text Placeholder 3">
            <a:extLst>
              <a:ext uri="{FF2B5EF4-FFF2-40B4-BE49-F238E27FC236}">
                <a16:creationId xmlns:a16="http://schemas.microsoft.com/office/drawing/2014/main" id="{DA4194EA-1567-9E1D-8865-1631C89D52E5}"/>
              </a:ext>
            </a:extLst>
          </p:cNvPr>
          <p:cNvSpPr txBox="1">
            <a:spLocks/>
          </p:cNvSpPr>
          <p:nvPr/>
        </p:nvSpPr>
        <p:spPr>
          <a:xfrm>
            <a:off x="487066" y="4845589"/>
            <a:ext cx="3962400" cy="428625"/>
          </a:xfrm>
          <a:prstGeom prst="rect">
            <a:avLst/>
          </a:prstGeom>
        </p:spPr>
        <p:txBody>
          <a:bodyPr vert="horz" lIns="0" tIns="0" rIns="0" bIns="0" rtlCol="0" anchor="ctr">
            <a:noAutofit/>
          </a:bodyPr>
          <a:lstStyle>
            <a:lvl1pPr marL="0" indent="0" algn="ctr" defTabSz="1028700" rtl="0" eaLnBrk="1" latinLnBrk="0" hangingPunct="1">
              <a:lnSpc>
                <a:spcPct val="103000"/>
              </a:lnSpc>
              <a:spcBef>
                <a:spcPts val="0"/>
              </a:spcBef>
              <a:buFont typeface="Arial" panose="020B0604020202020204" pitchFamily="34" charset="0"/>
              <a:buNone/>
              <a:defRPr sz="1400" b="0" i="0" kern="1200">
                <a:solidFill>
                  <a:schemeClr val="tx1"/>
                </a:solidFill>
                <a:latin typeface="+mn-lt"/>
                <a:ea typeface="+mn-ea"/>
                <a:cs typeface="+mn-cs"/>
              </a:defRPr>
            </a:lvl1pPr>
            <a:lvl2pPr marL="514350" indent="0" algn="ctr" defTabSz="1028700" rtl="0" eaLnBrk="1" latinLnBrk="0" hangingPunct="1">
              <a:lnSpc>
                <a:spcPct val="103000"/>
              </a:lnSpc>
              <a:spcBef>
                <a:spcPts val="563"/>
              </a:spcBef>
              <a:buFont typeface="Arial" panose="020B0604020202020204" pitchFamily="34" charset="0"/>
              <a:buNone/>
              <a:defRPr sz="1400" b="0" i="0" kern="1200">
                <a:solidFill>
                  <a:schemeClr val="tx1"/>
                </a:solidFill>
                <a:latin typeface="Barlow" pitchFamily="2" charset="77"/>
                <a:ea typeface="+mn-ea"/>
                <a:cs typeface="+mn-cs"/>
              </a:defRPr>
            </a:lvl2pPr>
            <a:lvl3pPr marL="1028700" indent="0" algn="ctr" defTabSz="1028700" rtl="0" eaLnBrk="1" latinLnBrk="0" hangingPunct="1">
              <a:lnSpc>
                <a:spcPct val="103000"/>
              </a:lnSpc>
              <a:spcBef>
                <a:spcPts val="563"/>
              </a:spcBef>
              <a:buFont typeface="Arial" panose="020B0604020202020204" pitchFamily="34" charset="0"/>
              <a:buNone/>
              <a:defRPr sz="1400" b="0" i="0" kern="1200">
                <a:solidFill>
                  <a:schemeClr val="tx1"/>
                </a:solidFill>
                <a:latin typeface="Barlow" pitchFamily="2" charset="77"/>
                <a:ea typeface="+mn-ea"/>
                <a:cs typeface="+mn-cs"/>
              </a:defRPr>
            </a:lvl3pPr>
            <a:lvl4pPr marL="1543050" indent="0" algn="l" defTabSz="1028700" rtl="0" eaLnBrk="1" latinLnBrk="0" hangingPunct="1">
              <a:lnSpc>
                <a:spcPct val="90000"/>
              </a:lnSpc>
              <a:spcBef>
                <a:spcPts val="563"/>
              </a:spcBef>
              <a:buFont typeface="Arial" panose="020B0604020202020204" pitchFamily="34" charset="0"/>
              <a:buNone/>
              <a:defRPr sz="1400" kern="1200">
                <a:solidFill>
                  <a:schemeClr val="tx1"/>
                </a:solidFill>
                <a:latin typeface="Barlow" pitchFamily="2" charset="77"/>
                <a:ea typeface="+mn-ea"/>
                <a:cs typeface="+mn-cs"/>
              </a:defRPr>
            </a:lvl4pPr>
            <a:lvl5pPr marL="2057400" indent="0" algn="l" defTabSz="1028700" rtl="0" eaLnBrk="1" latinLnBrk="0" hangingPunct="1">
              <a:lnSpc>
                <a:spcPct val="90000"/>
              </a:lnSpc>
              <a:spcBef>
                <a:spcPts val="563"/>
              </a:spcBef>
              <a:buFont typeface="Arial" panose="020B0604020202020204" pitchFamily="34" charset="0"/>
              <a:buNone/>
              <a:defRPr sz="1400" kern="1200">
                <a:solidFill>
                  <a:schemeClr val="tx1"/>
                </a:solidFill>
                <a:latin typeface="Barlow" pitchFamily="2" charset="77"/>
                <a:ea typeface="+mn-ea"/>
                <a:cs typeface="+mn-cs"/>
              </a:defRPr>
            </a:lvl5pPr>
            <a:lvl6pPr marL="2828925" indent="-257175" algn="l" defTabSz="1028700" rtl="0" eaLnBrk="1" latinLnBrk="0" hangingPunct="1">
              <a:lnSpc>
                <a:spcPct val="90000"/>
              </a:lnSpc>
              <a:spcBef>
                <a:spcPts val="563"/>
              </a:spcBef>
              <a:buFont typeface="Arial" panose="020B0604020202020204" pitchFamily="34" charset="0"/>
              <a:buChar char="•"/>
              <a:defRPr sz="2025" kern="1200">
                <a:solidFill>
                  <a:schemeClr val="tx1"/>
                </a:solidFill>
                <a:latin typeface="+mn-lt"/>
                <a:ea typeface="+mn-ea"/>
                <a:cs typeface="+mn-cs"/>
              </a:defRPr>
            </a:lvl6pPr>
            <a:lvl7pPr marL="3343275" indent="-257175" algn="l" defTabSz="1028700" rtl="0" eaLnBrk="1" latinLnBrk="0" hangingPunct="1">
              <a:lnSpc>
                <a:spcPct val="90000"/>
              </a:lnSpc>
              <a:spcBef>
                <a:spcPts val="563"/>
              </a:spcBef>
              <a:buFont typeface="Arial" panose="020B0604020202020204" pitchFamily="34" charset="0"/>
              <a:buChar char="•"/>
              <a:defRPr sz="2025" kern="1200">
                <a:solidFill>
                  <a:schemeClr val="tx1"/>
                </a:solidFill>
                <a:latin typeface="+mn-lt"/>
                <a:ea typeface="+mn-ea"/>
                <a:cs typeface="+mn-cs"/>
              </a:defRPr>
            </a:lvl7pPr>
            <a:lvl8pPr marL="3857625" indent="-257175" algn="l" defTabSz="1028700" rtl="0" eaLnBrk="1" latinLnBrk="0" hangingPunct="1">
              <a:lnSpc>
                <a:spcPct val="90000"/>
              </a:lnSpc>
              <a:spcBef>
                <a:spcPts val="563"/>
              </a:spcBef>
              <a:buFont typeface="Arial" panose="020B0604020202020204" pitchFamily="34" charset="0"/>
              <a:buChar char="•"/>
              <a:defRPr sz="2025" kern="1200">
                <a:solidFill>
                  <a:schemeClr val="tx1"/>
                </a:solidFill>
                <a:latin typeface="+mn-lt"/>
                <a:ea typeface="+mn-ea"/>
                <a:cs typeface="+mn-cs"/>
              </a:defRPr>
            </a:lvl8pPr>
            <a:lvl9pPr marL="4371975" indent="-257175" algn="l" defTabSz="1028700" rtl="0" eaLnBrk="1" latinLnBrk="0" hangingPunct="1">
              <a:lnSpc>
                <a:spcPct val="90000"/>
              </a:lnSpc>
              <a:spcBef>
                <a:spcPts val="563"/>
              </a:spcBef>
              <a:buFont typeface="Arial" panose="020B0604020202020204" pitchFamily="34" charset="0"/>
              <a:buChar char="•"/>
              <a:defRPr sz="2025" kern="1200">
                <a:solidFill>
                  <a:schemeClr val="tx1"/>
                </a:solidFill>
                <a:latin typeface="+mn-lt"/>
                <a:ea typeface="+mn-ea"/>
                <a:cs typeface="+mn-cs"/>
              </a:defRPr>
            </a:lvl9pPr>
          </a:lstStyle>
          <a:p>
            <a:r>
              <a:rPr lang="en-GB" sz="2400" dirty="0"/>
              <a:t>Appearance - unkempt </a:t>
            </a:r>
          </a:p>
        </p:txBody>
      </p:sp>
      <p:sp>
        <p:nvSpPr>
          <p:cNvPr id="17" name="Text Placeholder 5">
            <a:extLst>
              <a:ext uri="{FF2B5EF4-FFF2-40B4-BE49-F238E27FC236}">
                <a16:creationId xmlns:a16="http://schemas.microsoft.com/office/drawing/2014/main" id="{0E2920A4-2001-9A8C-CD51-E0E824D52716}"/>
              </a:ext>
            </a:extLst>
          </p:cNvPr>
          <p:cNvSpPr txBox="1">
            <a:spLocks/>
          </p:cNvSpPr>
          <p:nvPr/>
        </p:nvSpPr>
        <p:spPr>
          <a:xfrm>
            <a:off x="649772" y="5334470"/>
            <a:ext cx="3598643" cy="429251"/>
          </a:xfrm>
          <a:prstGeom prst="rect">
            <a:avLst/>
          </a:prstGeom>
        </p:spPr>
        <p:txBody>
          <a:bodyPr vert="horz" lIns="0" tIns="0" rIns="0" bIns="0" rtlCol="0" anchor="ctr">
            <a:noAutofit/>
          </a:bodyPr>
          <a:lstStyle>
            <a:lvl1pPr marL="0" indent="0" algn="ctr" defTabSz="1028700" rtl="0" eaLnBrk="1" latinLnBrk="0" hangingPunct="1">
              <a:lnSpc>
                <a:spcPct val="103000"/>
              </a:lnSpc>
              <a:spcBef>
                <a:spcPts val="0"/>
              </a:spcBef>
              <a:buFont typeface="Arial" panose="020B0604020202020204" pitchFamily="34" charset="0"/>
              <a:buNone/>
              <a:defRPr sz="2400" b="0" i="0" kern="1200">
                <a:solidFill>
                  <a:schemeClr val="tx1"/>
                </a:solidFill>
                <a:latin typeface="Freestyle Script" panose="030804020302050B0404" pitchFamily="66" charset="77"/>
                <a:ea typeface="+mn-ea"/>
                <a:cs typeface="+mn-cs"/>
              </a:defRPr>
            </a:lvl1pPr>
            <a:lvl2pPr marL="514350" indent="0" algn="ctr" defTabSz="1028700" rtl="0" eaLnBrk="1" latinLnBrk="0" hangingPunct="1">
              <a:lnSpc>
                <a:spcPct val="103000"/>
              </a:lnSpc>
              <a:spcBef>
                <a:spcPts val="563"/>
              </a:spcBef>
              <a:buFont typeface="Arial" panose="020B0604020202020204" pitchFamily="34" charset="0"/>
              <a:buNone/>
              <a:defRPr sz="1400" b="0" i="0" kern="1200">
                <a:solidFill>
                  <a:schemeClr val="tx1"/>
                </a:solidFill>
                <a:latin typeface="Barlow" pitchFamily="2" charset="77"/>
                <a:ea typeface="+mn-ea"/>
                <a:cs typeface="+mn-cs"/>
              </a:defRPr>
            </a:lvl2pPr>
            <a:lvl3pPr marL="1028700" indent="0" algn="ctr" defTabSz="1028700" rtl="0" eaLnBrk="1" latinLnBrk="0" hangingPunct="1">
              <a:lnSpc>
                <a:spcPct val="103000"/>
              </a:lnSpc>
              <a:spcBef>
                <a:spcPts val="563"/>
              </a:spcBef>
              <a:buFont typeface="Arial" panose="020B0604020202020204" pitchFamily="34" charset="0"/>
              <a:buNone/>
              <a:defRPr sz="1400" b="0" i="0" kern="1200">
                <a:solidFill>
                  <a:schemeClr val="tx1"/>
                </a:solidFill>
                <a:latin typeface="Barlow" pitchFamily="2" charset="77"/>
                <a:ea typeface="+mn-ea"/>
                <a:cs typeface="+mn-cs"/>
              </a:defRPr>
            </a:lvl3pPr>
            <a:lvl4pPr marL="1543050" indent="0" algn="l" defTabSz="1028700" rtl="0" eaLnBrk="1" latinLnBrk="0" hangingPunct="1">
              <a:lnSpc>
                <a:spcPct val="90000"/>
              </a:lnSpc>
              <a:spcBef>
                <a:spcPts val="563"/>
              </a:spcBef>
              <a:buFont typeface="Arial" panose="020B0604020202020204" pitchFamily="34" charset="0"/>
              <a:buNone/>
              <a:defRPr sz="1400" kern="1200">
                <a:solidFill>
                  <a:schemeClr val="tx1"/>
                </a:solidFill>
                <a:latin typeface="Barlow" pitchFamily="2" charset="77"/>
                <a:ea typeface="+mn-ea"/>
                <a:cs typeface="+mn-cs"/>
              </a:defRPr>
            </a:lvl4pPr>
            <a:lvl5pPr marL="2057400" indent="0" algn="l" defTabSz="1028700" rtl="0" eaLnBrk="1" latinLnBrk="0" hangingPunct="1">
              <a:lnSpc>
                <a:spcPct val="90000"/>
              </a:lnSpc>
              <a:spcBef>
                <a:spcPts val="563"/>
              </a:spcBef>
              <a:buFont typeface="Arial" panose="020B0604020202020204" pitchFamily="34" charset="0"/>
              <a:buNone/>
              <a:defRPr sz="1400" kern="1200">
                <a:solidFill>
                  <a:schemeClr val="tx1"/>
                </a:solidFill>
                <a:latin typeface="Barlow" pitchFamily="2" charset="77"/>
                <a:ea typeface="+mn-ea"/>
                <a:cs typeface="+mn-cs"/>
              </a:defRPr>
            </a:lvl5pPr>
            <a:lvl6pPr marL="2828925" indent="-257175" algn="l" defTabSz="1028700" rtl="0" eaLnBrk="1" latinLnBrk="0" hangingPunct="1">
              <a:lnSpc>
                <a:spcPct val="90000"/>
              </a:lnSpc>
              <a:spcBef>
                <a:spcPts val="563"/>
              </a:spcBef>
              <a:buFont typeface="Arial" panose="020B0604020202020204" pitchFamily="34" charset="0"/>
              <a:buChar char="•"/>
              <a:defRPr sz="2025" kern="1200">
                <a:solidFill>
                  <a:schemeClr val="tx1"/>
                </a:solidFill>
                <a:latin typeface="+mn-lt"/>
                <a:ea typeface="+mn-ea"/>
                <a:cs typeface="+mn-cs"/>
              </a:defRPr>
            </a:lvl6pPr>
            <a:lvl7pPr marL="3343275" indent="-257175" algn="l" defTabSz="1028700" rtl="0" eaLnBrk="1" latinLnBrk="0" hangingPunct="1">
              <a:lnSpc>
                <a:spcPct val="90000"/>
              </a:lnSpc>
              <a:spcBef>
                <a:spcPts val="563"/>
              </a:spcBef>
              <a:buFont typeface="Arial" panose="020B0604020202020204" pitchFamily="34" charset="0"/>
              <a:buChar char="•"/>
              <a:defRPr sz="2025" kern="1200">
                <a:solidFill>
                  <a:schemeClr val="tx1"/>
                </a:solidFill>
                <a:latin typeface="+mn-lt"/>
                <a:ea typeface="+mn-ea"/>
                <a:cs typeface="+mn-cs"/>
              </a:defRPr>
            </a:lvl7pPr>
            <a:lvl8pPr marL="3857625" indent="-257175" algn="l" defTabSz="1028700" rtl="0" eaLnBrk="1" latinLnBrk="0" hangingPunct="1">
              <a:lnSpc>
                <a:spcPct val="90000"/>
              </a:lnSpc>
              <a:spcBef>
                <a:spcPts val="563"/>
              </a:spcBef>
              <a:buFont typeface="Arial" panose="020B0604020202020204" pitchFamily="34" charset="0"/>
              <a:buChar char="•"/>
              <a:defRPr sz="2025" kern="1200">
                <a:solidFill>
                  <a:schemeClr val="tx1"/>
                </a:solidFill>
                <a:latin typeface="+mn-lt"/>
                <a:ea typeface="+mn-ea"/>
                <a:cs typeface="+mn-cs"/>
              </a:defRPr>
            </a:lvl8pPr>
            <a:lvl9pPr marL="4371975" indent="-257175" algn="l" defTabSz="1028700" rtl="0" eaLnBrk="1" latinLnBrk="0" hangingPunct="1">
              <a:lnSpc>
                <a:spcPct val="90000"/>
              </a:lnSpc>
              <a:spcBef>
                <a:spcPts val="563"/>
              </a:spcBef>
              <a:buFont typeface="Arial" panose="020B0604020202020204" pitchFamily="34" charset="0"/>
              <a:buChar char="•"/>
              <a:defRPr sz="2025" kern="1200">
                <a:solidFill>
                  <a:schemeClr val="tx1"/>
                </a:solidFill>
                <a:latin typeface="+mn-lt"/>
                <a:ea typeface="+mn-ea"/>
                <a:cs typeface="+mn-cs"/>
              </a:defRPr>
            </a:lvl9pPr>
          </a:lstStyle>
          <a:p>
            <a:r>
              <a:rPr lang="en-GB" sz="3600" dirty="0"/>
              <a:t>Closeness- invading space </a:t>
            </a:r>
          </a:p>
        </p:txBody>
      </p:sp>
      <p:sp>
        <p:nvSpPr>
          <p:cNvPr id="18" name="Text Placeholder 7">
            <a:extLst>
              <a:ext uri="{FF2B5EF4-FFF2-40B4-BE49-F238E27FC236}">
                <a16:creationId xmlns:a16="http://schemas.microsoft.com/office/drawing/2014/main" id="{A4065A15-1E72-1068-CB4E-58C46FC21A82}"/>
              </a:ext>
            </a:extLst>
          </p:cNvPr>
          <p:cNvSpPr txBox="1">
            <a:spLocks/>
          </p:cNvSpPr>
          <p:nvPr/>
        </p:nvSpPr>
        <p:spPr>
          <a:xfrm>
            <a:off x="1097957" y="5611252"/>
            <a:ext cx="2771776" cy="381000"/>
          </a:xfrm>
          <a:prstGeom prst="rect">
            <a:avLst/>
          </a:prstGeom>
          <a:noFill/>
        </p:spPr>
        <p:txBody>
          <a:bodyPr vert="horz" wrap="square" lIns="0" tIns="0" rIns="0" bIns="0" rtlCol="0" anchor="ctr">
            <a:noAutofit/>
          </a:bodyPr>
          <a:lstStyle>
            <a:lvl1pPr marL="0" indent="0" algn="ctr" defTabSz="1028700" rtl="0" eaLnBrk="1" latinLnBrk="0" hangingPunct="1">
              <a:lnSpc>
                <a:spcPct val="103000"/>
              </a:lnSpc>
              <a:spcBef>
                <a:spcPts val="0"/>
              </a:spcBef>
              <a:buFont typeface="Arial" panose="020B0604020202020204" pitchFamily="34" charset="0"/>
              <a:buNone/>
              <a:defRPr lang="en-US" sz="1400" b="0" i="0" kern="1200" spc="0" dirty="0">
                <a:solidFill>
                  <a:srgbClr val="000000">
                    <a:alpha val="100000"/>
                  </a:srgbClr>
                </a:solidFill>
                <a:latin typeface="+mn-lt"/>
                <a:ea typeface="+mn-ea"/>
                <a:cs typeface="+mn-cs"/>
              </a:defRPr>
            </a:lvl1pPr>
            <a:lvl2pPr marL="514350" indent="0" algn="ctr" defTabSz="1028700" rtl="0" eaLnBrk="1" latinLnBrk="0" hangingPunct="1">
              <a:lnSpc>
                <a:spcPct val="103000"/>
              </a:lnSpc>
              <a:spcBef>
                <a:spcPts val="563"/>
              </a:spcBef>
              <a:buFont typeface="Arial" panose="020B0604020202020204" pitchFamily="34" charset="0"/>
              <a:buNone/>
              <a:defRPr sz="1400" b="0" i="0" kern="1200">
                <a:solidFill>
                  <a:schemeClr val="tx1"/>
                </a:solidFill>
                <a:latin typeface="+mn-lt"/>
                <a:ea typeface="+mn-ea"/>
                <a:cs typeface="+mn-cs"/>
              </a:defRPr>
            </a:lvl2pPr>
            <a:lvl3pPr marL="1028700" indent="0" algn="ctr" defTabSz="1028700" rtl="0" eaLnBrk="1" latinLnBrk="0" hangingPunct="1">
              <a:lnSpc>
                <a:spcPct val="103000"/>
              </a:lnSpc>
              <a:spcBef>
                <a:spcPts val="563"/>
              </a:spcBef>
              <a:buFont typeface="Arial" panose="020B0604020202020204" pitchFamily="34" charset="0"/>
              <a:buNone/>
              <a:defRPr sz="1050" b="0" i="0" kern="1200">
                <a:solidFill>
                  <a:schemeClr val="tx1"/>
                </a:solidFill>
                <a:latin typeface="+mn-lt"/>
                <a:ea typeface="+mn-ea"/>
                <a:cs typeface="+mn-cs"/>
              </a:defRPr>
            </a:lvl3pPr>
            <a:lvl4pPr marL="1543050" indent="0" algn="l" defTabSz="1028700" rtl="0" eaLnBrk="1" latinLnBrk="0" hangingPunct="1">
              <a:lnSpc>
                <a:spcPct val="90000"/>
              </a:lnSpc>
              <a:spcBef>
                <a:spcPts val="563"/>
              </a:spcBef>
              <a:buFont typeface="Arial" panose="020B0604020202020204" pitchFamily="34" charset="0"/>
              <a:buNone/>
              <a:defRPr sz="2025" kern="1200">
                <a:solidFill>
                  <a:schemeClr val="tx1"/>
                </a:solidFill>
                <a:latin typeface="+mn-lt"/>
                <a:ea typeface="+mn-ea"/>
                <a:cs typeface="+mn-cs"/>
              </a:defRPr>
            </a:lvl4pPr>
            <a:lvl5pPr marL="2057400" indent="0" algn="l" defTabSz="1028700" rtl="0" eaLnBrk="1" latinLnBrk="0" hangingPunct="1">
              <a:lnSpc>
                <a:spcPct val="90000"/>
              </a:lnSpc>
              <a:spcBef>
                <a:spcPts val="563"/>
              </a:spcBef>
              <a:buFont typeface="Arial" panose="020B0604020202020204" pitchFamily="34" charset="0"/>
              <a:buNone/>
              <a:defRPr sz="2025" kern="1200">
                <a:solidFill>
                  <a:schemeClr val="tx1"/>
                </a:solidFill>
                <a:latin typeface="+mn-lt"/>
                <a:ea typeface="+mn-ea"/>
                <a:cs typeface="+mn-cs"/>
              </a:defRPr>
            </a:lvl5pPr>
            <a:lvl6pPr marL="2828925" indent="-257175" algn="l" defTabSz="1028700" rtl="0" eaLnBrk="1" latinLnBrk="0" hangingPunct="1">
              <a:lnSpc>
                <a:spcPct val="90000"/>
              </a:lnSpc>
              <a:spcBef>
                <a:spcPts val="563"/>
              </a:spcBef>
              <a:buFont typeface="Arial" panose="020B0604020202020204" pitchFamily="34" charset="0"/>
              <a:buChar char="•"/>
              <a:defRPr sz="2025" kern="1200">
                <a:solidFill>
                  <a:schemeClr val="tx1"/>
                </a:solidFill>
                <a:latin typeface="+mn-lt"/>
                <a:ea typeface="+mn-ea"/>
                <a:cs typeface="+mn-cs"/>
              </a:defRPr>
            </a:lvl6pPr>
            <a:lvl7pPr marL="3343275" indent="-257175" algn="l" defTabSz="1028700" rtl="0" eaLnBrk="1" latinLnBrk="0" hangingPunct="1">
              <a:lnSpc>
                <a:spcPct val="90000"/>
              </a:lnSpc>
              <a:spcBef>
                <a:spcPts val="563"/>
              </a:spcBef>
              <a:buFont typeface="Arial" panose="020B0604020202020204" pitchFamily="34" charset="0"/>
              <a:buChar char="•"/>
              <a:defRPr sz="2025" kern="1200">
                <a:solidFill>
                  <a:schemeClr val="tx1"/>
                </a:solidFill>
                <a:latin typeface="+mn-lt"/>
                <a:ea typeface="+mn-ea"/>
                <a:cs typeface="+mn-cs"/>
              </a:defRPr>
            </a:lvl7pPr>
            <a:lvl8pPr marL="3857625" indent="-257175" algn="l" defTabSz="1028700" rtl="0" eaLnBrk="1" latinLnBrk="0" hangingPunct="1">
              <a:lnSpc>
                <a:spcPct val="90000"/>
              </a:lnSpc>
              <a:spcBef>
                <a:spcPts val="563"/>
              </a:spcBef>
              <a:buFont typeface="Arial" panose="020B0604020202020204" pitchFamily="34" charset="0"/>
              <a:buChar char="•"/>
              <a:defRPr sz="2025" kern="1200">
                <a:solidFill>
                  <a:schemeClr val="tx1"/>
                </a:solidFill>
                <a:latin typeface="+mn-lt"/>
                <a:ea typeface="+mn-ea"/>
                <a:cs typeface="+mn-cs"/>
              </a:defRPr>
            </a:lvl8pPr>
            <a:lvl9pPr marL="4371975" indent="-257175" algn="l" defTabSz="1028700" rtl="0" eaLnBrk="1" latinLnBrk="0" hangingPunct="1">
              <a:lnSpc>
                <a:spcPct val="90000"/>
              </a:lnSpc>
              <a:spcBef>
                <a:spcPts val="563"/>
              </a:spcBef>
              <a:buFont typeface="Arial" panose="020B0604020202020204" pitchFamily="34" charset="0"/>
              <a:buChar char="•"/>
              <a:defRPr sz="2025" kern="1200">
                <a:solidFill>
                  <a:schemeClr val="tx1"/>
                </a:solidFill>
                <a:latin typeface="+mn-lt"/>
                <a:ea typeface="+mn-ea"/>
                <a:cs typeface="+mn-cs"/>
              </a:defRPr>
            </a:lvl9pPr>
          </a:lstStyle>
          <a:p>
            <a:endParaRPr lang="en-GB" dirty="0"/>
          </a:p>
        </p:txBody>
      </p:sp>
      <p:pic>
        <p:nvPicPr>
          <p:cNvPr id="19" name="Graphic 18" descr="Paw prints with solid fill">
            <a:extLst>
              <a:ext uri="{FF2B5EF4-FFF2-40B4-BE49-F238E27FC236}">
                <a16:creationId xmlns:a16="http://schemas.microsoft.com/office/drawing/2014/main" id="{C94B0FB7-E68F-257A-09AC-A7B7B0243C3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049482" y="5763721"/>
            <a:ext cx="914400" cy="914400"/>
          </a:xfrm>
          <a:prstGeom prst="rect">
            <a:avLst/>
          </a:prstGeom>
        </p:spPr>
      </p:pic>
      <p:pic>
        <p:nvPicPr>
          <p:cNvPr id="20" name="Graphic 19" descr="Paw prints with solid fill">
            <a:extLst>
              <a:ext uri="{FF2B5EF4-FFF2-40B4-BE49-F238E27FC236}">
                <a16:creationId xmlns:a16="http://schemas.microsoft.com/office/drawing/2014/main" id="{DA04488D-0744-F7D7-1B35-1D2BA0D6C15C}"/>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026644" y="6649964"/>
            <a:ext cx="914400" cy="914400"/>
          </a:xfrm>
          <a:prstGeom prst="rect">
            <a:avLst/>
          </a:prstGeom>
        </p:spPr>
      </p:pic>
    </p:spTree>
    <p:extLst>
      <p:ext uri="{BB962C8B-B14F-4D97-AF65-F5344CB8AC3E}">
        <p14:creationId xmlns:p14="http://schemas.microsoft.com/office/powerpoint/2010/main" val="19825396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ABE18E20-DBEE-61AA-ED3E-02FE0EED8610}"/>
              </a:ext>
            </a:extLst>
          </p:cNvPr>
          <p:cNvSpPr>
            <a:spLocks noGrp="1"/>
          </p:cNvSpPr>
          <p:nvPr>
            <p:ph type="body" sz="quarter" idx="10"/>
          </p:nvPr>
        </p:nvSpPr>
        <p:spPr>
          <a:xfrm>
            <a:off x="589143" y="127126"/>
            <a:ext cx="3962400" cy="752475"/>
          </a:xfrm>
        </p:spPr>
        <p:txBody>
          <a:bodyPr/>
          <a:lstStyle/>
          <a:p>
            <a:r>
              <a:rPr lang="en-GB" sz="4400" dirty="0"/>
              <a:t>5,4,3,2,1 grounding</a:t>
            </a:r>
          </a:p>
        </p:txBody>
      </p:sp>
      <p:sp>
        <p:nvSpPr>
          <p:cNvPr id="5" name="Text Placeholder 4">
            <a:extLst>
              <a:ext uri="{FF2B5EF4-FFF2-40B4-BE49-F238E27FC236}">
                <a16:creationId xmlns:a16="http://schemas.microsoft.com/office/drawing/2014/main" id="{459D18E1-8112-AC7C-4720-3EFE2FF2FAC3}"/>
              </a:ext>
            </a:extLst>
          </p:cNvPr>
          <p:cNvSpPr>
            <a:spLocks noGrp="1"/>
          </p:cNvSpPr>
          <p:nvPr>
            <p:ph type="body" sz="quarter" idx="12"/>
          </p:nvPr>
        </p:nvSpPr>
        <p:spPr>
          <a:xfrm>
            <a:off x="589143" y="1212976"/>
            <a:ext cx="3962400" cy="1162050"/>
          </a:xfrm>
        </p:spPr>
        <p:txBody>
          <a:bodyPr/>
          <a:lstStyle/>
          <a:p>
            <a:r>
              <a:rPr lang="en-GB" sz="2800" b="1" dirty="0"/>
              <a:t>5</a:t>
            </a:r>
            <a:r>
              <a:rPr lang="en-GB" sz="2800" dirty="0"/>
              <a:t> things you can see</a:t>
            </a:r>
          </a:p>
          <a:p>
            <a:r>
              <a:rPr lang="en-GB" sz="2800" b="1" dirty="0"/>
              <a:t>4</a:t>
            </a:r>
            <a:r>
              <a:rPr lang="en-GB" sz="2800" dirty="0"/>
              <a:t> things you can touch</a:t>
            </a:r>
          </a:p>
          <a:p>
            <a:r>
              <a:rPr lang="en-GB" sz="2800" b="1" dirty="0"/>
              <a:t>3</a:t>
            </a:r>
            <a:r>
              <a:rPr lang="en-GB" sz="2800" dirty="0"/>
              <a:t> things you can hear</a:t>
            </a:r>
          </a:p>
          <a:p>
            <a:r>
              <a:rPr lang="en-GB" sz="2800" b="1" dirty="0"/>
              <a:t>2</a:t>
            </a:r>
            <a:r>
              <a:rPr lang="en-GB" sz="2800" dirty="0"/>
              <a:t> things you can smell</a:t>
            </a:r>
          </a:p>
          <a:p>
            <a:r>
              <a:rPr lang="en-GB" sz="2800" b="1" dirty="0"/>
              <a:t>1</a:t>
            </a:r>
            <a:r>
              <a:rPr lang="en-GB" sz="2800" dirty="0"/>
              <a:t> thing you can taste </a:t>
            </a:r>
          </a:p>
          <a:p>
            <a:endParaRPr lang="en-GB" sz="2800" dirty="0"/>
          </a:p>
          <a:p>
            <a:r>
              <a:rPr lang="en-GB" sz="2800" dirty="0"/>
              <a:t>Just like we use our senses in the 5-4-3-2-1 method to feel grounded, Bluebell use hers too</a:t>
            </a:r>
          </a:p>
        </p:txBody>
      </p:sp>
      <p:pic>
        <p:nvPicPr>
          <p:cNvPr id="11" name="Graphic 10" descr="Paw prints with solid fill">
            <a:extLst>
              <a:ext uri="{FF2B5EF4-FFF2-40B4-BE49-F238E27FC236}">
                <a16:creationId xmlns:a16="http://schemas.microsoft.com/office/drawing/2014/main" id="{D5980E31-2552-A6B4-F4C6-CF8584BA5CF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113144" y="5768344"/>
            <a:ext cx="914400" cy="914400"/>
          </a:xfrm>
          <a:prstGeom prst="rect">
            <a:avLst/>
          </a:prstGeom>
        </p:spPr>
      </p:pic>
      <p:pic>
        <p:nvPicPr>
          <p:cNvPr id="12" name="Graphic 11" descr="Paw prints with solid fill">
            <a:extLst>
              <a:ext uri="{FF2B5EF4-FFF2-40B4-BE49-F238E27FC236}">
                <a16:creationId xmlns:a16="http://schemas.microsoft.com/office/drawing/2014/main" id="{0E58A9B4-CE63-2F12-E2EB-213D8B7D112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113143" y="6682744"/>
            <a:ext cx="914400" cy="914400"/>
          </a:xfrm>
          <a:prstGeom prst="rect">
            <a:avLst/>
          </a:prstGeom>
        </p:spPr>
      </p:pic>
      <p:pic>
        <p:nvPicPr>
          <p:cNvPr id="18" name="Picture Placeholder 17">
            <a:extLst>
              <a:ext uri="{FF2B5EF4-FFF2-40B4-BE49-F238E27FC236}">
                <a16:creationId xmlns:a16="http://schemas.microsoft.com/office/drawing/2014/main" id="{9BD97FB8-0445-B7A4-E8C3-ABE2432E7A67}"/>
              </a:ext>
            </a:extLst>
          </p:cNvPr>
          <p:cNvPicPr>
            <a:picLocks noGrp="1" noChangeAspect="1"/>
          </p:cNvPicPr>
          <p:nvPr>
            <p:ph type="pic" sz="quarter" idx="17"/>
          </p:nvPr>
        </p:nvPicPr>
        <p:blipFill>
          <a:blip r:embed="rId5"/>
          <a:srcRect l="38409" t="23636" r="38300" b="21793"/>
          <a:stretch>
            <a:fillRect/>
          </a:stretch>
        </p:blipFill>
        <p:spPr>
          <a:xfrm>
            <a:off x="4794421" y="407772"/>
            <a:ext cx="5165872" cy="6808573"/>
          </a:xfrm>
          <a:prstGeom prst="rect">
            <a:avLst/>
          </a:prstGeom>
        </p:spPr>
      </p:pic>
    </p:spTree>
    <p:extLst>
      <p:ext uri="{BB962C8B-B14F-4D97-AF65-F5344CB8AC3E}">
        <p14:creationId xmlns:p14="http://schemas.microsoft.com/office/powerpoint/2010/main" val="39310881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7EC8FC-B3ED-4FD8-519D-0BCBE8A07D34}"/>
              </a:ext>
            </a:extLst>
          </p:cNvPr>
          <p:cNvSpPr>
            <a:spLocks noGrp="1"/>
          </p:cNvSpPr>
          <p:nvPr>
            <p:ph type="title"/>
          </p:nvPr>
        </p:nvSpPr>
        <p:spPr>
          <a:xfrm>
            <a:off x="589144" y="385531"/>
            <a:ext cx="3962400" cy="1638299"/>
          </a:xfrm>
        </p:spPr>
        <p:txBody>
          <a:bodyPr/>
          <a:lstStyle/>
          <a:p>
            <a:r>
              <a:rPr lang="en-GB" dirty="0"/>
              <a:t>Bluebell’s </a:t>
            </a:r>
            <a:br>
              <a:rPr lang="en-GB" dirty="0"/>
            </a:br>
            <a:r>
              <a:rPr lang="en-GB" dirty="0"/>
              <a:t>senses  </a:t>
            </a:r>
          </a:p>
        </p:txBody>
      </p:sp>
      <p:sp>
        <p:nvSpPr>
          <p:cNvPr id="5" name="Text Placeholder 4">
            <a:extLst>
              <a:ext uri="{FF2B5EF4-FFF2-40B4-BE49-F238E27FC236}">
                <a16:creationId xmlns:a16="http://schemas.microsoft.com/office/drawing/2014/main" id="{45A9717D-8918-CE10-9C49-4DBD671F3706}"/>
              </a:ext>
            </a:extLst>
          </p:cNvPr>
          <p:cNvSpPr>
            <a:spLocks noGrp="1"/>
          </p:cNvSpPr>
          <p:nvPr>
            <p:ph type="body" sz="quarter" idx="12"/>
          </p:nvPr>
        </p:nvSpPr>
        <p:spPr>
          <a:xfrm>
            <a:off x="589144" y="2243740"/>
            <a:ext cx="3962400" cy="1162050"/>
          </a:xfrm>
        </p:spPr>
        <p:txBody>
          <a:bodyPr/>
          <a:lstStyle/>
          <a:p>
            <a:r>
              <a:rPr lang="en-GB" sz="3200" dirty="0"/>
              <a:t>Bluebell relies heavily on her senses to understand her environment and feel secure and safe</a:t>
            </a:r>
          </a:p>
        </p:txBody>
      </p:sp>
      <p:pic>
        <p:nvPicPr>
          <p:cNvPr id="14" name="Picture Placeholder 13">
            <a:extLst>
              <a:ext uri="{FF2B5EF4-FFF2-40B4-BE49-F238E27FC236}">
                <a16:creationId xmlns:a16="http://schemas.microsoft.com/office/drawing/2014/main" id="{A16DD4CE-244A-ABB8-5D17-6F9972A94B43}"/>
              </a:ext>
            </a:extLst>
          </p:cNvPr>
          <p:cNvPicPr>
            <a:picLocks noGrp="1" noChangeAspect="1"/>
          </p:cNvPicPr>
          <p:nvPr>
            <p:ph type="pic" sz="quarter" idx="17"/>
          </p:nvPr>
        </p:nvPicPr>
        <p:blipFill>
          <a:blip r:embed="rId3"/>
          <a:srcRect l="31296" t="27027" r="38787" b="19021"/>
          <a:stretch>
            <a:fillRect/>
          </a:stretch>
        </p:blipFill>
        <p:spPr>
          <a:xfrm>
            <a:off x="4658496" y="808276"/>
            <a:ext cx="5121294" cy="5195027"/>
          </a:xfrm>
          <a:prstGeom prst="rect">
            <a:avLst/>
          </a:prstGeom>
        </p:spPr>
      </p:pic>
      <p:pic>
        <p:nvPicPr>
          <p:cNvPr id="11" name="Graphic 10" descr="Paw prints with solid fill">
            <a:extLst>
              <a:ext uri="{FF2B5EF4-FFF2-40B4-BE49-F238E27FC236}">
                <a16:creationId xmlns:a16="http://schemas.microsoft.com/office/drawing/2014/main" id="{8473A615-C6A0-A3BB-910C-11A1172E190A}"/>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113144" y="5768344"/>
            <a:ext cx="914400" cy="914400"/>
          </a:xfrm>
          <a:prstGeom prst="rect">
            <a:avLst/>
          </a:prstGeom>
        </p:spPr>
      </p:pic>
      <p:pic>
        <p:nvPicPr>
          <p:cNvPr id="12" name="Graphic 11" descr="Paw prints with solid fill">
            <a:extLst>
              <a:ext uri="{FF2B5EF4-FFF2-40B4-BE49-F238E27FC236}">
                <a16:creationId xmlns:a16="http://schemas.microsoft.com/office/drawing/2014/main" id="{26B30D53-2F52-8385-D9CB-4385451B45D7}"/>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113144" y="6682744"/>
            <a:ext cx="914400" cy="914400"/>
          </a:xfrm>
          <a:prstGeom prst="rect">
            <a:avLst/>
          </a:prstGeom>
        </p:spPr>
      </p:pic>
    </p:spTree>
    <p:extLst>
      <p:ext uri="{BB962C8B-B14F-4D97-AF65-F5344CB8AC3E}">
        <p14:creationId xmlns:p14="http://schemas.microsoft.com/office/powerpoint/2010/main" val="4259887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0634DC-6C3B-A260-A3C6-8D68843517AA}"/>
              </a:ext>
            </a:extLst>
          </p:cNvPr>
          <p:cNvSpPr>
            <a:spLocks noGrp="1"/>
          </p:cNvSpPr>
          <p:nvPr>
            <p:ph type="title"/>
          </p:nvPr>
        </p:nvSpPr>
        <p:spPr>
          <a:xfrm>
            <a:off x="577941" y="-112014"/>
            <a:ext cx="3962400" cy="1638299"/>
          </a:xfrm>
        </p:spPr>
        <p:txBody>
          <a:bodyPr/>
          <a:lstStyle/>
          <a:p>
            <a:r>
              <a:rPr lang="en-GB" dirty="0"/>
              <a:t>Science</a:t>
            </a:r>
          </a:p>
        </p:txBody>
      </p:sp>
      <p:sp>
        <p:nvSpPr>
          <p:cNvPr id="5" name="Text Placeholder 4">
            <a:extLst>
              <a:ext uri="{FF2B5EF4-FFF2-40B4-BE49-F238E27FC236}">
                <a16:creationId xmlns:a16="http://schemas.microsoft.com/office/drawing/2014/main" id="{62808413-8ED7-C676-0B01-8E41F8D4E6C6}"/>
              </a:ext>
            </a:extLst>
          </p:cNvPr>
          <p:cNvSpPr>
            <a:spLocks noGrp="1"/>
          </p:cNvSpPr>
          <p:nvPr>
            <p:ph type="body" sz="quarter" idx="12"/>
          </p:nvPr>
        </p:nvSpPr>
        <p:spPr>
          <a:xfrm>
            <a:off x="577941" y="1118616"/>
            <a:ext cx="3962400" cy="1162050"/>
          </a:xfrm>
        </p:spPr>
        <p:txBody>
          <a:bodyPr/>
          <a:lstStyle/>
          <a:p>
            <a:r>
              <a:rPr lang="en-US" sz="2400" dirty="0"/>
              <a:t>When we spend calm, positive time with Bluebell like stroking her fur, sitting quietly beside her, or watching her relax  and play our bodies and brains respond in special ways. Research shows that humans and dogs help each other feel calm and safe!</a:t>
            </a:r>
            <a:endParaRPr lang="en-GB" sz="2400" dirty="0"/>
          </a:p>
          <a:p>
            <a:endParaRPr lang="en-GB" dirty="0"/>
          </a:p>
        </p:txBody>
      </p:sp>
      <p:sp>
        <p:nvSpPr>
          <p:cNvPr id="6" name="Text Placeholder 5">
            <a:extLst>
              <a:ext uri="{FF2B5EF4-FFF2-40B4-BE49-F238E27FC236}">
                <a16:creationId xmlns:a16="http://schemas.microsoft.com/office/drawing/2014/main" id="{94FE16D0-F4FC-6470-0B8D-6FBE87B6C0BC}"/>
              </a:ext>
            </a:extLst>
          </p:cNvPr>
          <p:cNvSpPr>
            <a:spLocks noGrp="1"/>
          </p:cNvSpPr>
          <p:nvPr>
            <p:ph type="body" sz="quarter" idx="13"/>
          </p:nvPr>
        </p:nvSpPr>
        <p:spPr>
          <a:xfrm>
            <a:off x="6518968" y="6415060"/>
            <a:ext cx="2771775" cy="381000"/>
          </a:xfrm>
        </p:spPr>
        <p:txBody>
          <a:bodyPr/>
          <a:lstStyle/>
          <a:p>
            <a:r>
              <a:rPr lang="en-US" sz="4800" dirty="0"/>
              <a:t>oxytocin</a:t>
            </a:r>
            <a:endParaRPr lang="en-GB" sz="4800" dirty="0"/>
          </a:p>
        </p:txBody>
      </p:sp>
      <p:sp>
        <p:nvSpPr>
          <p:cNvPr id="7" name="Text Placeholder 6">
            <a:extLst>
              <a:ext uri="{FF2B5EF4-FFF2-40B4-BE49-F238E27FC236}">
                <a16:creationId xmlns:a16="http://schemas.microsoft.com/office/drawing/2014/main" id="{212CEC22-ABE0-33F9-4208-57F69C7C7EA6}"/>
              </a:ext>
            </a:extLst>
          </p:cNvPr>
          <p:cNvSpPr>
            <a:spLocks noGrp="1"/>
          </p:cNvSpPr>
          <p:nvPr>
            <p:ph type="body" sz="quarter" idx="16"/>
          </p:nvPr>
        </p:nvSpPr>
        <p:spPr>
          <a:xfrm>
            <a:off x="6518968" y="5847370"/>
            <a:ext cx="2771776" cy="381000"/>
          </a:xfrm>
        </p:spPr>
        <p:txBody>
          <a:bodyPr/>
          <a:lstStyle/>
          <a:p>
            <a:r>
              <a:rPr lang="en-US" sz="2800" dirty="0"/>
              <a:t>endorphins</a:t>
            </a:r>
            <a:endParaRPr lang="en-GB" sz="2800" dirty="0"/>
          </a:p>
        </p:txBody>
      </p:sp>
      <p:sp>
        <p:nvSpPr>
          <p:cNvPr id="8" name="Text Placeholder 7">
            <a:extLst>
              <a:ext uri="{FF2B5EF4-FFF2-40B4-BE49-F238E27FC236}">
                <a16:creationId xmlns:a16="http://schemas.microsoft.com/office/drawing/2014/main" id="{9E990339-9CED-BFB4-647E-9E3E90BB997A}"/>
              </a:ext>
            </a:extLst>
          </p:cNvPr>
          <p:cNvSpPr>
            <a:spLocks noGrp="1"/>
          </p:cNvSpPr>
          <p:nvPr>
            <p:ph type="body" sz="quarter" idx="14"/>
          </p:nvPr>
        </p:nvSpPr>
        <p:spPr>
          <a:xfrm>
            <a:off x="6720660" y="6982750"/>
            <a:ext cx="2771776" cy="381000"/>
          </a:xfrm>
        </p:spPr>
        <p:txBody>
          <a:bodyPr/>
          <a:lstStyle/>
          <a:p>
            <a:r>
              <a:rPr lang="en-GB" sz="2800" dirty="0"/>
              <a:t>Lower heart rate</a:t>
            </a:r>
          </a:p>
        </p:txBody>
      </p:sp>
      <p:sp>
        <p:nvSpPr>
          <p:cNvPr id="9" name="Text Placeholder 8">
            <a:extLst>
              <a:ext uri="{FF2B5EF4-FFF2-40B4-BE49-F238E27FC236}">
                <a16:creationId xmlns:a16="http://schemas.microsoft.com/office/drawing/2014/main" id="{8AB2D84E-AEDE-A65F-E493-467C3CED9A22}"/>
              </a:ext>
            </a:extLst>
          </p:cNvPr>
          <p:cNvSpPr>
            <a:spLocks noGrp="1"/>
          </p:cNvSpPr>
          <p:nvPr>
            <p:ph type="body" sz="quarter" idx="15"/>
          </p:nvPr>
        </p:nvSpPr>
        <p:spPr>
          <a:xfrm>
            <a:off x="5029200" y="5279680"/>
            <a:ext cx="4667111" cy="381000"/>
          </a:xfrm>
        </p:spPr>
        <p:txBody>
          <a:bodyPr/>
          <a:lstStyle/>
          <a:p>
            <a:r>
              <a:rPr lang="en-GB" sz="2400" dirty="0"/>
              <a:t>Lower blood pressure</a:t>
            </a:r>
          </a:p>
        </p:txBody>
      </p:sp>
      <p:pic>
        <p:nvPicPr>
          <p:cNvPr id="13" name="Picture 12">
            <a:extLst>
              <a:ext uri="{FF2B5EF4-FFF2-40B4-BE49-F238E27FC236}">
                <a16:creationId xmlns:a16="http://schemas.microsoft.com/office/drawing/2014/main" id="{0FC031FB-926D-2209-4FFD-D422B4F524B1}"/>
              </a:ext>
            </a:extLst>
          </p:cNvPr>
          <p:cNvPicPr>
            <a:picLocks noChangeAspect="1"/>
          </p:cNvPicPr>
          <p:nvPr/>
        </p:nvPicPr>
        <p:blipFill>
          <a:blip r:embed="rId3"/>
          <a:srcRect l="38452" t="25371" r="38084" b="36568"/>
          <a:stretch>
            <a:fillRect/>
          </a:stretch>
        </p:blipFill>
        <p:spPr>
          <a:xfrm>
            <a:off x="4708695" y="387757"/>
            <a:ext cx="5086470" cy="4640958"/>
          </a:xfrm>
          <a:prstGeom prst="rect">
            <a:avLst/>
          </a:prstGeom>
        </p:spPr>
      </p:pic>
      <p:pic>
        <p:nvPicPr>
          <p:cNvPr id="14" name="Graphic 13" descr="Paw prints with solid fill">
            <a:extLst>
              <a:ext uri="{FF2B5EF4-FFF2-40B4-BE49-F238E27FC236}">
                <a16:creationId xmlns:a16="http://schemas.microsoft.com/office/drawing/2014/main" id="{9E168879-DB6C-338B-CA81-87D6780587E8}"/>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113144" y="5768344"/>
            <a:ext cx="914400" cy="914400"/>
          </a:xfrm>
          <a:prstGeom prst="rect">
            <a:avLst/>
          </a:prstGeom>
        </p:spPr>
      </p:pic>
      <p:pic>
        <p:nvPicPr>
          <p:cNvPr id="15" name="Graphic 14" descr="Paw prints with solid fill">
            <a:extLst>
              <a:ext uri="{FF2B5EF4-FFF2-40B4-BE49-F238E27FC236}">
                <a16:creationId xmlns:a16="http://schemas.microsoft.com/office/drawing/2014/main" id="{76736DAC-76EC-5EA6-A0D2-5233F78EB81E}"/>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113144" y="6682744"/>
            <a:ext cx="914400" cy="914400"/>
          </a:xfrm>
          <a:prstGeom prst="rect">
            <a:avLst/>
          </a:prstGeom>
        </p:spPr>
      </p:pic>
    </p:spTree>
    <p:extLst>
      <p:ext uri="{BB962C8B-B14F-4D97-AF65-F5344CB8AC3E}">
        <p14:creationId xmlns:p14="http://schemas.microsoft.com/office/powerpoint/2010/main" val="8409646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6C0F10-AFAB-D08F-F627-0D7779C178F6}"/>
              </a:ext>
            </a:extLst>
          </p:cNvPr>
          <p:cNvSpPr>
            <a:spLocks noGrp="1"/>
          </p:cNvSpPr>
          <p:nvPr>
            <p:ph type="title"/>
          </p:nvPr>
        </p:nvSpPr>
        <p:spPr>
          <a:xfrm>
            <a:off x="464522" y="245805"/>
            <a:ext cx="3962400" cy="1638299"/>
          </a:xfrm>
        </p:spPr>
        <p:txBody>
          <a:bodyPr/>
          <a:lstStyle/>
          <a:p>
            <a:r>
              <a:rPr lang="en-GB" dirty="0"/>
              <a:t>Which hand is it in?</a:t>
            </a:r>
          </a:p>
        </p:txBody>
      </p:sp>
      <p:sp>
        <p:nvSpPr>
          <p:cNvPr id="6" name="Text Placeholder 5">
            <a:extLst>
              <a:ext uri="{FF2B5EF4-FFF2-40B4-BE49-F238E27FC236}">
                <a16:creationId xmlns:a16="http://schemas.microsoft.com/office/drawing/2014/main" id="{275A4EEB-46C0-CEEE-6FBC-A9E3E50B86ED}"/>
              </a:ext>
            </a:extLst>
          </p:cNvPr>
          <p:cNvSpPr>
            <a:spLocks noGrp="1"/>
          </p:cNvSpPr>
          <p:nvPr>
            <p:ph type="body" sz="quarter" idx="13"/>
          </p:nvPr>
        </p:nvSpPr>
        <p:spPr>
          <a:xfrm>
            <a:off x="1023816" y="3086006"/>
            <a:ext cx="2771775" cy="381000"/>
          </a:xfrm>
        </p:spPr>
        <p:txBody>
          <a:bodyPr/>
          <a:lstStyle/>
          <a:p>
            <a:r>
              <a:rPr lang="en-GB" sz="8000" dirty="0"/>
              <a:t>Bluebell</a:t>
            </a:r>
          </a:p>
        </p:txBody>
      </p:sp>
      <p:sp>
        <p:nvSpPr>
          <p:cNvPr id="7" name="Text Placeholder 6">
            <a:extLst>
              <a:ext uri="{FF2B5EF4-FFF2-40B4-BE49-F238E27FC236}">
                <a16:creationId xmlns:a16="http://schemas.microsoft.com/office/drawing/2014/main" id="{8D982E77-E599-C330-7B88-A046A7BEEB5B}"/>
              </a:ext>
            </a:extLst>
          </p:cNvPr>
          <p:cNvSpPr>
            <a:spLocks noGrp="1"/>
          </p:cNvSpPr>
          <p:nvPr>
            <p:ph type="body" sz="quarter" idx="16"/>
          </p:nvPr>
        </p:nvSpPr>
        <p:spPr>
          <a:xfrm>
            <a:off x="1059834" y="2157738"/>
            <a:ext cx="2771776" cy="381000"/>
          </a:xfrm>
        </p:spPr>
        <p:txBody>
          <a:bodyPr/>
          <a:lstStyle/>
          <a:p>
            <a:r>
              <a:rPr lang="en-GB" sz="4400" dirty="0"/>
              <a:t>CAN</a:t>
            </a:r>
          </a:p>
        </p:txBody>
      </p:sp>
      <p:sp>
        <p:nvSpPr>
          <p:cNvPr id="8" name="Text Placeholder 7">
            <a:extLst>
              <a:ext uri="{FF2B5EF4-FFF2-40B4-BE49-F238E27FC236}">
                <a16:creationId xmlns:a16="http://schemas.microsoft.com/office/drawing/2014/main" id="{E27E2C27-EF69-3BBE-7DFA-ED080B8F157A}"/>
              </a:ext>
            </a:extLst>
          </p:cNvPr>
          <p:cNvSpPr>
            <a:spLocks noGrp="1"/>
          </p:cNvSpPr>
          <p:nvPr>
            <p:ph type="body" sz="quarter" idx="14"/>
          </p:nvPr>
        </p:nvSpPr>
        <p:spPr>
          <a:xfrm>
            <a:off x="1023815" y="4067699"/>
            <a:ext cx="2771776" cy="381000"/>
          </a:xfrm>
        </p:spPr>
        <p:txBody>
          <a:bodyPr/>
          <a:lstStyle/>
          <a:p>
            <a:r>
              <a:rPr lang="en-GB" sz="4400" dirty="0"/>
              <a:t>SNIFF OUT</a:t>
            </a:r>
          </a:p>
        </p:txBody>
      </p:sp>
      <p:sp>
        <p:nvSpPr>
          <p:cNvPr id="9" name="Text Placeholder 8">
            <a:extLst>
              <a:ext uri="{FF2B5EF4-FFF2-40B4-BE49-F238E27FC236}">
                <a16:creationId xmlns:a16="http://schemas.microsoft.com/office/drawing/2014/main" id="{83F95B7A-D914-3EE7-D6DA-BC1B4E9101FE}"/>
              </a:ext>
            </a:extLst>
          </p:cNvPr>
          <p:cNvSpPr>
            <a:spLocks noGrp="1"/>
          </p:cNvSpPr>
          <p:nvPr>
            <p:ph type="body" sz="quarter" idx="15"/>
          </p:nvPr>
        </p:nvSpPr>
        <p:spPr>
          <a:xfrm>
            <a:off x="1023816" y="5049393"/>
            <a:ext cx="2771776" cy="381000"/>
          </a:xfrm>
        </p:spPr>
        <p:txBody>
          <a:bodyPr/>
          <a:lstStyle/>
          <a:p>
            <a:r>
              <a:rPr lang="en-GB" sz="4000" dirty="0"/>
              <a:t>THE </a:t>
            </a:r>
          </a:p>
        </p:txBody>
      </p:sp>
      <p:pic>
        <p:nvPicPr>
          <p:cNvPr id="15" name="Picture Placeholder 14">
            <a:extLst>
              <a:ext uri="{FF2B5EF4-FFF2-40B4-BE49-F238E27FC236}">
                <a16:creationId xmlns:a16="http://schemas.microsoft.com/office/drawing/2014/main" id="{59C7797C-6B44-7DF6-DF1B-76981A5179E6}"/>
              </a:ext>
            </a:extLst>
          </p:cNvPr>
          <p:cNvPicPr>
            <a:picLocks noGrp="1" noChangeAspect="1"/>
          </p:cNvPicPr>
          <p:nvPr>
            <p:ph type="pic" sz="quarter" idx="17"/>
          </p:nvPr>
        </p:nvPicPr>
        <p:blipFill>
          <a:blip r:embed="rId3"/>
          <a:srcRect l="35096" t="25823" r="42197" b="20926"/>
          <a:stretch>
            <a:fillRect/>
          </a:stretch>
        </p:blipFill>
        <p:spPr>
          <a:xfrm>
            <a:off x="4602652" y="384617"/>
            <a:ext cx="5169217" cy="6819372"/>
          </a:xfrm>
          <a:prstGeom prst="rect">
            <a:avLst/>
          </a:prstGeom>
        </p:spPr>
      </p:pic>
      <p:pic>
        <p:nvPicPr>
          <p:cNvPr id="13" name="Picture 12">
            <a:extLst>
              <a:ext uri="{FF2B5EF4-FFF2-40B4-BE49-F238E27FC236}">
                <a16:creationId xmlns:a16="http://schemas.microsoft.com/office/drawing/2014/main" id="{AFD2D4BF-8C4A-40A4-5550-41839721317F}"/>
              </a:ext>
            </a:extLst>
          </p:cNvPr>
          <p:cNvPicPr>
            <a:picLocks noChangeAspect="1"/>
          </p:cNvPicPr>
          <p:nvPr/>
        </p:nvPicPr>
        <p:blipFill>
          <a:blip r:embed="rId4"/>
          <a:srcRect l="7493" t="39626" r="56512" b="19315"/>
          <a:stretch>
            <a:fillRect/>
          </a:stretch>
        </p:blipFill>
        <p:spPr>
          <a:xfrm>
            <a:off x="1059834" y="5510141"/>
            <a:ext cx="3021020" cy="1938402"/>
          </a:xfrm>
          <a:prstGeom prst="rect">
            <a:avLst/>
          </a:prstGeom>
        </p:spPr>
      </p:pic>
    </p:spTree>
    <p:extLst>
      <p:ext uri="{BB962C8B-B14F-4D97-AF65-F5344CB8AC3E}">
        <p14:creationId xmlns:p14="http://schemas.microsoft.com/office/powerpoint/2010/main" val="28718232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38862-A5F3-E5ED-9037-0B60C8DC80FB}"/>
              </a:ext>
            </a:extLst>
          </p:cNvPr>
          <p:cNvSpPr>
            <a:spLocks noGrp="1"/>
          </p:cNvSpPr>
          <p:nvPr>
            <p:ph type="title"/>
          </p:nvPr>
        </p:nvSpPr>
        <p:spPr>
          <a:xfrm>
            <a:off x="893038" y="-194206"/>
            <a:ext cx="3962400" cy="1638299"/>
          </a:xfrm>
        </p:spPr>
        <p:txBody>
          <a:bodyPr/>
          <a:lstStyle/>
          <a:p>
            <a:r>
              <a:rPr lang="en-GB" dirty="0"/>
              <a:t>Conclusion </a:t>
            </a:r>
          </a:p>
        </p:txBody>
      </p:sp>
      <p:pic>
        <p:nvPicPr>
          <p:cNvPr id="14" name="Picture Placeholder 13">
            <a:extLst>
              <a:ext uri="{FF2B5EF4-FFF2-40B4-BE49-F238E27FC236}">
                <a16:creationId xmlns:a16="http://schemas.microsoft.com/office/drawing/2014/main" id="{86253982-3879-799A-BF78-6CC18C65AA6E}"/>
              </a:ext>
            </a:extLst>
          </p:cNvPr>
          <p:cNvPicPr>
            <a:picLocks noGrp="1" noChangeAspect="1"/>
          </p:cNvPicPr>
          <p:nvPr>
            <p:ph type="pic" sz="quarter" idx="17"/>
          </p:nvPr>
        </p:nvPicPr>
        <p:blipFill>
          <a:blip r:embed="rId2"/>
          <a:srcRect l="35232" t="15818" r="39042" b="8107"/>
          <a:stretch>
            <a:fillRect/>
          </a:stretch>
        </p:blipFill>
        <p:spPr>
          <a:xfrm>
            <a:off x="5758249" y="333632"/>
            <a:ext cx="3974347" cy="6610866"/>
          </a:xfrm>
          <a:prstGeom prst="rect">
            <a:avLst/>
          </a:prstGeom>
        </p:spPr>
      </p:pic>
      <p:sp>
        <p:nvSpPr>
          <p:cNvPr id="4" name="TextBox 3">
            <a:extLst>
              <a:ext uri="{FF2B5EF4-FFF2-40B4-BE49-F238E27FC236}">
                <a16:creationId xmlns:a16="http://schemas.microsoft.com/office/drawing/2014/main" id="{27CF8652-1713-468C-6245-E7C642FF4BC5}"/>
              </a:ext>
            </a:extLst>
          </p:cNvPr>
          <p:cNvSpPr txBox="1"/>
          <p:nvPr/>
        </p:nvSpPr>
        <p:spPr>
          <a:xfrm>
            <a:off x="239544" y="1022521"/>
            <a:ext cx="5269388" cy="4770537"/>
          </a:xfrm>
          <a:prstGeom prst="rect">
            <a:avLst/>
          </a:prstGeom>
          <a:noFill/>
        </p:spPr>
        <p:txBody>
          <a:bodyPr wrap="square">
            <a:spAutoFit/>
          </a:bodyPr>
          <a:lstStyle/>
          <a:p>
            <a:pPr algn="ctr"/>
            <a:r>
              <a:rPr lang="en-GB" sz="1900" dirty="0"/>
              <a:t>To conclude, today’s session showed us how connecting with dogs can support health and well-being in fun and meaningful ways. Through games, discussion, and activities with Bluebell, we explored how both humans and dogs use senses and body language to communicate and feel safe. The icebreaker helped us relax and connect with Bluebell, while the grounding exercise reminded us how our senses can calm us.  Learning about non-verbal communication and playing  “</a:t>
            </a:r>
            <a:r>
              <a:rPr lang="en-GB" sz="1900"/>
              <a:t>Which hand is it in?”  </a:t>
            </a:r>
            <a:r>
              <a:rPr lang="en-GB" sz="1900" dirty="0"/>
              <a:t>highlighted  fun, trust, focus, and empathy. By understanding these shared experiences, we see that caring for animals and noticing our own signals can help us manage stress, build confidence, and strengthen emotional resilience.</a:t>
            </a:r>
            <a:endParaRPr lang="en-GB" dirty="0"/>
          </a:p>
        </p:txBody>
      </p:sp>
      <p:pic>
        <p:nvPicPr>
          <p:cNvPr id="11" name="Graphic 10" descr="Paw prints with solid fill">
            <a:extLst>
              <a:ext uri="{FF2B5EF4-FFF2-40B4-BE49-F238E27FC236}">
                <a16:creationId xmlns:a16="http://schemas.microsoft.com/office/drawing/2014/main" id="{1BB2BF96-A03E-70DB-3F1C-C718BED26164}"/>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209155" y="6707458"/>
            <a:ext cx="914400" cy="914400"/>
          </a:xfrm>
          <a:prstGeom prst="rect">
            <a:avLst/>
          </a:prstGeom>
        </p:spPr>
      </p:pic>
      <p:pic>
        <p:nvPicPr>
          <p:cNvPr id="12" name="Graphic 11" descr="Paw prints with solid fill">
            <a:extLst>
              <a:ext uri="{FF2B5EF4-FFF2-40B4-BE49-F238E27FC236}">
                <a16:creationId xmlns:a16="http://schemas.microsoft.com/office/drawing/2014/main" id="{733A91CE-BE25-0D63-718B-4347DE54E22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209155" y="5793058"/>
            <a:ext cx="914400" cy="914400"/>
          </a:xfrm>
          <a:prstGeom prst="rect">
            <a:avLst/>
          </a:prstGeom>
        </p:spPr>
      </p:pic>
    </p:spTree>
    <p:extLst>
      <p:ext uri="{BB962C8B-B14F-4D97-AF65-F5344CB8AC3E}">
        <p14:creationId xmlns:p14="http://schemas.microsoft.com/office/powerpoint/2010/main" val="33100056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819E45A1-679A-DD39-B5D5-D012F2869486}"/>
              </a:ext>
            </a:extLst>
          </p:cNvPr>
          <p:cNvSpPr>
            <a:spLocks noGrp="1"/>
          </p:cNvSpPr>
          <p:nvPr>
            <p:ph type="title"/>
          </p:nvPr>
        </p:nvSpPr>
        <p:spPr>
          <a:xfrm>
            <a:off x="5200914" y="6312556"/>
            <a:ext cx="4646770" cy="1638299"/>
          </a:xfrm>
        </p:spPr>
        <p:txBody>
          <a:bodyPr/>
          <a:lstStyle/>
          <a:p>
            <a:r>
              <a:rPr lang="en-GB" dirty="0"/>
              <a:t>Reference list </a:t>
            </a:r>
          </a:p>
        </p:txBody>
      </p:sp>
      <p:sp>
        <p:nvSpPr>
          <p:cNvPr id="14" name="TextBox 13">
            <a:extLst>
              <a:ext uri="{FF2B5EF4-FFF2-40B4-BE49-F238E27FC236}">
                <a16:creationId xmlns:a16="http://schemas.microsoft.com/office/drawing/2014/main" id="{443B38BB-85F4-D8E0-3241-45BBB39C27E8}"/>
              </a:ext>
            </a:extLst>
          </p:cNvPr>
          <p:cNvSpPr txBox="1"/>
          <p:nvPr/>
        </p:nvSpPr>
        <p:spPr>
          <a:xfrm>
            <a:off x="343425" y="134067"/>
            <a:ext cx="9714977" cy="8279190"/>
          </a:xfrm>
          <a:prstGeom prst="rect">
            <a:avLst/>
          </a:prstGeom>
          <a:noFill/>
        </p:spPr>
        <p:txBody>
          <a:bodyPr wrap="square">
            <a:spAutoFit/>
          </a:bodyPr>
          <a:lstStyle/>
          <a:p>
            <a:r>
              <a:rPr lang="en-GB" sz="1400" dirty="0"/>
              <a:t>Artificial Intelligence (Chat GBT) for photoshop</a:t>
            </a:r>
          </a:p>
          <a:p>
            <a:endParaRPr lang="en-GB" sz="1400" dirty="0"/>
          </a:p>
          <a:p>
            <a:r>
              <a:rPr lang="en-GB" sz="1400" dirty="0"/>
              <a:t>Beetz, A., </a:t>
            </a:r>
            <a:r>
              <a:rPr lang="en-GB" sz="1400" dirty="0" err="1"/>
              <a:t>Uvnäs</a:t>
            </a:r>
            <a:r>
              <a:rPr lang="en-GB" sz="1400" dirty="0"/>
              <a:t>-Moberg, K., Julius, H., &amp; </a:t>
            </a:r>
            <a:r>
              <a:rPr lang="en-GB" sz="1400" dirty="0" err="1"/>
              <a:t>Kotrschal</a:t>
            </a:r>
            <a:r>
              <a:rPr lang="en-GB" sz="1400" dirty="0"/>
              <a:t>, K. (2012). </a:t>
            </a:r>
            <a:r>
              <a:rPr lang="en-GB" sz="1400" i="1" dirty="0"/>
              <a:t>Psychosocial and psychophysiological effects of human-animal interactions: The possible role of oxytocin.</a:t>
            </a:r>
            <a:r>
              <a:rPr lang="en-GB" sz="1400" dirty="0"/>
              <a:t> Frontiers in Psychology, p3, p234.</a:t>
            </a:r>
          </a:p>
          <a:p>
            <a:endParaRPr lang="en-GB" sz="1400" dirty="0"/>
          </a:p>
          <a:p>
            <a:r>
              <a:rPr lang="en-GB" sz="1400" dirty="0"/>
              <a:t>CLD Standards Council Scotland. (2019). </a:t>
            </a:r>
            <a:r>
              <a:rPr lang="en-GB" sz="1400" i="1" dirty="0"/>
              <a:t>Engage with young people to promote their emotional wellbeing and mental health (NOS YW188).</a:t>
            </a:r>
            <a:r>
              <a:rPr lang="en-GB" sz="1400" dirty="0"/>
              <a:t> Retrieved from </a:t>
            </a:r>
            <a:r>
              <a:rPr lang="en-GB" sz="1400" u="sng" dirty="0">
                <a:hlinkClick r:id="rId3"/>
              </a:rPr>
              <a:t>UK Standards</a:t>
            </a:r>
            <a:r>
              <a:rPr lang="en-GB" sz="1400" dirty="0"/>
              <a:t> </a:t>
            </a:r>
            <a:r>
              <a:rPr lang="en-GB" sz="1400" u="sng" dirty="0">
                <a:hlinkClick r:id="rId3"/>
              </a:rPr>
              <a:t>[ukstandards.org.uk]</a:t>
            </a:r>
            <a:r>
              <a:rPr lang="en-GB" sz="1400" dirty="0"/>
              <a:t> </a:t>
            </a:r>
          </a:p>
          <a:p>
            <a:endParaRPr lang="en-GB" sz="1400" dirty="0"/>
          </a:p>
          <a:p>
            <a:r>
              <a:rPr lang="en-GB" sz="1400" dirty="0"/>
              <a:t>Gardner, H. (1983). </a:t>
            </a:r>
            <a:r>
              <a:rPr lang="en-GB" sz="1400" i="1" dirty="0"/>
              <a:t>Frames of Mind: The Theory of Multiple Intelligences.</a:t>
            </a:r>
            <a:r>
              <a:rPr lang="en-GB" sz="1400" dirty="0"/>
              <a:t> Basic Books</a:t>
            </a:r>
          </a:p>
          <a:p>
            <a:endParaRPr lang="en-GB" sz="1400" dirty="0"/>
          </a:p>
          <a:p>
            <a:r>
              <a:rPr lang="en-GB" sz="1400" dirty="0"/>
              <a:t>Gee, N. R., Griffin, J. A., &amp; McCardle, P. (2017). </a:t>
            </a:r>
            <a:r>
              <a:rPr lang="en-GB" sz="1400" i="1" dirty="0"/>
              <a:t>Human–animal interaction research in school settings: Current knowledge and future directions.</a:t>
            </a:r>
            <a:r>
              <a:rPr lang="en-GB" sz="1400" dirty="0"/>
              <a:t> AERA Open, 3(3), 1–9.</a:t>
            </a:r>
          </a:p>
          <a:p>
            <a:endParaRPr lang="en-GB" sz="1400" dirty="0"/>
          </a:p>
          <a:p>
            <a:r>
              <a:rPr lang="en-GB" sz="1400" dirty="0"/>
              <a:t>Handlin, L., Nilsson, A., </a:t>
            </a:r>
            <a:r>
              <a:rPr lang="en-GB" sz="1400" dirty="0" err="1"/>
              <a:t>Ejdebäck</a:t>
            </a:r>
            <a:r>
              <a:rPr lang="en-GB" sz="1400" dirty="0"/>
              <a:t>, M., </a:t>
            </a:r>
            <a:r>
              <a:rPr lang="en-GB" sz="1400" dirty="0" err="1"/>
              <a:t>Hydbring</a:t>
            </a:r>
            <a:r>
              <a:rPr lang="en-GB" sz="1400" dirty="0"/>
              <a:t>-Sandberg, E., &amp; </a:t>
            </a:r>
            <a:r>
              <a:rPr lang="en-GB" sz="1400" dirty="0" err="1"/>
              <a:t>Uvnäs</a:t>
            </a:r>
            <a:r>
              <a:rPr lang="en-GB" sz="1400" dirty="0"/>
              <a:t>-Moberg, K. (2012). </a:t>
            </a:r>
            <a:r>
              <a:rPr lang="en-GB" sz="1400" i="1" dirty="0"/>
              <a:t>Associations between the psychological characteristics of the human–dog relationship and oxytocin and cortisol levels.</a:t>
            </a:r>
            <a:r>
              <a:rPr lang="en-GB" sz="1400" dirty="0"/>
              <a:t> </a:t>
            </a:r>
            <a:r>
              <a:rPr lang="en-GB" sz="1400" dirty="0" err="1"/>
              <a:t>Anthrozoös</a:t>
            </a:r>
            <a:r>
              <a:rPr lang="en-GB" sz="1400" dirty="0"/>
              <a:t>, 25(2), 215–228. </a:t>
            </a:r>
            <a:r>
              <a:rPr lang="en-GB" sz="1400" u="sng" dirty="0">
                <a:hlinkClick r:id="rId4"/>
              </a:rPr>
              <a:t>[researchgate.net]</a:t>
            </a:r>
            <a:r>
              <a:rPr lang="en-GB" sz="1400" dirty="0"/>
              <a:t> </a:t>
            </a:r>
          </a:p>
          <a:p>
            <a:endParaRPr lang="en-GB" sz="1400" dirty="0"/>
          </a:p>
          <a:p>
            <a:r>
              <a:rPr lang="en-GB" sz="1400" dirty="0"/>
              <a:t>Melson, G. F. (2001). </a:t>
            </a:r>
            <a:r>
              <a:rPr lang="en-GB" sz="1400" i="1" dirty="0"/>
              <a:t>Why the Wild Things Are: Animals in the Lives of Children.</a:t>
            </a:r>
            <a:r>
              <a:rPr lang="en-GB" sz="1400" dirty="0"/>
              <a:t> Harvard University Press.</a:t>
            </a:r>
          </a:p>
          <a:p>
            <a:endParaRPr lang="en-GB" sz="1400" dirty="0"/>
          </a:p>
          <a:p>
            <a:r>
              <a:rPr lang="en-GB" sz="1400" dirty="0"/>
              <a:t>National Youth Agency. </a:t>
            </a:r>
            <a:r>
              <a:rPr lang="en-GB" sz="1400" i="1" dirty="0"/>
              <a:t>Introduction to Trauma-Informed Practice</a:t>
            </a:r>
            <a:r>
              <a:rPr lang="en-GB" sz="1400" dirty="0"/>
              <a:t>. Available at: </a:t>
            </a:r>
            <a:r>
              <a:rPr lang="en-GB" sz="1400" dirty="0">
                <a:hlinkClick r:id="rId5"/>
              </a:rPr>
              <a:t>https://nya.org.uk/nya-academy/introduction-to-trauma-informed-practice/</a:t>
            </a:r>
            <a:endParaRPr lang="en-GB" sz="1400" dirty="0"/>
          </a:p>
          <a:p>
            <a:endParaRPr lang="en-GB" sz="1400" dirty="0"/>
          </a:p>
          <a:p>
            <a:r>
              <a:rPr lang="en-GB" sz="1400" dirty="0"/>
              <a:t>Narrator’s Voice app</a:t>
            </a:r>
          </a:p>
          <a:p>
            <a:endParaRPr lang="en-GB" sz="1400" dirty="0"/>
          </a:p>
          <a:p>
            <a:r>
              <a:rPr lang="en-GB" sz="1400" dirty="0"/>
              <a:t>Porges, S. W. (2013). </a:t>
            </a:r>
            <a:r>
              <a:rPr lang="en-GB" sz="1400" i="1" dirty="0"/>
              <a:t>Polyvagal Theory: Neurophysiological foundations of emotions, attachment, communication, and self-regulation.</a:t>
            </a:r>
            <a:r>
              <a:rPr lang="en-GB" sz="1400" dirty="0"/>
              <a:t> Norton</a:t>
            </a:r>
          </a:p>
          <a:p>
            <a:endParaRPr lang="en-GB" sz="1400" dirty="0"/>
          </a:p>
          <a:p>
            <a:r>
              <a:rPr lang="en-GB" sz="1400" dirty="0"/>
              <a:t>Sapin, K. (2013) </a:t>
            </a:r>
            <a:r>
              <a:rPr lang="en-GB" sz="1400" i="1" dirty="0"/>
              <a:t>Essential Skills for Youth Work Practice</a:t>
            </a:r>
            <a:r>
              <a:rPr lang="en-GB" sz="1400" dirty="0"/>
              <a:t>. 2nd ed. London: SAGE Publications Ltd.</a:t>
            </a:r>
          </a:p>
          <a:p>
            <a:endParaRPr lang="en-GB" sz="1400" dirty="0"/>
          </a:p>
          <a:p>
            <a:r>
              <a:rPr lang="en-GB" sz="1400" dirty="0"/>
              <a:t>Scottish Qualifications Authority. (n.d.). </a:t>
            </a:r>
            <a:r>
              <a:rPr lang="en-GB" sz="1400" i="1" dirty="0"/>
              <a:t>Youth Work National Occupational Standards.</a:t>
            </a:r>
            <a:r>
              <a:rPr lang="en-GB" sz="1400" dirty="0"/>
              <a:t> Retrieved from </a:t>
            </a:r>
            <a:r>
              <a:rPr lang="en-GB" sz="1400" u="sng" dirty="0">
                <a:hlinkClick r:id="rId6"/>
              </a:rPr>
              <a:t>SQA PDF</a:t>
            </a:r>
            <a:endParaRPr lang="en-GB" sz="1400" dirty="0"/>
          </a:p>
          <a:p>
            <a:endParaRPr lang="en-GB" sz="1400" dirty="0"/>
          </a:p>
          <a:p>
            <a:endParaRPr lang="en-GB" sz="1400" dirty="0"/>
          </a:p>
          <a:p>
            <a:r>
              <a:rPr lang="en-GB" sz="1400" dirty="0"/>
              <a:t>Wilson, E. O. (1984). </a:t>
            </a:r>
            <a:r>
              <a:rPr lang="en-GB" sz="1400" i="1" dirty="0"/>
              <a:t>Biophilia.</a:t>
            </a:r>
            <a:r>
              <a:rPr lang="en-GB" sz="1400" dirty="0"/>
              <a:t> Harvard University Press.</a:t>
            </a:r>
          </a:p>
          <a:p>
            <a:endParaRPr lang="en-GB" sz="1400" dirty="0"/>
          </a:p>
          <a:p>
            <a:endParaRPr lang="en-GB" sz="1400" dirty="0"/>
          </a:p>
          <a:p>
            <a:endParaRPr lang="en-GB" sz="1400" dirty="0"/>
          </a:p>
          <a:p>
            <a:endParaRPr lang="en-GB" sz="1400" dirty="0"/>
          </a:p>
          <a:p>
            <a:r>
              <a:rPr lang="en-GB" sz="1400" dirty="0"/>
              <a:t> </a:t>
            </a:r>
          </a:p>
        </p:txBody>
      </p:sp>
    </p:spTree>
    <p:extLst>
      <p:ext uri="{BB962C8B-B14F-4D97-AF65-F5344CB8AC3E}">
        <p14:creationId xmlns:p14="http://schemas.microsoft.com/office/powerpoint/2010/main" val="1981074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658D86-7366-8F7C-AFAB-C0719D12A735}"/>
              </a:ext>
            </a:extLst>
          </p:cNvPr>
          <p:cNvSpPr>
            <a:spLocks noGrp="1"/>
          </p:cNvSpPr>
          <p:nvPr>
            <p:ph type="title"/>
          </p:nvPr>
        </p:nvSpPr>
        <p:spPr>
          <a:xfrm>
            <a:off x="502646" y="2079498"/>
            <a:ext cx="3962400" cy="1638299"/>
          </a:xfrm>
        </p:spPr>
        <p:txBody>
          <a:bodyPr/>
          <a:lstStyle/>
          <a:p>
            <a:r>
              <a:rPr lang="en-GB" dirty="0"/>
              <a:t>Thank you</a:t>
            </a:r>
          </a:p>
        </p:txBody>
      </p:sp>
      <p:sp>
        <p:nvSpPr>
          <p:cNvPr id="5" name="Text Placeholder 4">
            <a:extLst>
              <a:ext uri="{FF2B5EF4-FFF2-40B4-BE49-F238E27FC236}">
                <a16:creationId xmlns:a16="http://schemas.microsoft.com/office/drawing/2014/main" id="{65D560D7-9A7F-D4E8-59D7-476E8A365215}"/>
              </a:ext>
            </a:extLst>
          </p:cNvPr>
          <p:cNvSpPr>
            <a:spLocks noGrp="1"/>
          </p:cNvSpPr>
          <p:nvPr>
            <p:ph type="body" sz="quarter" idx="12"/>
          </p:nvPr>
        </p:nvSpPr>
        <p:spPr/>
        <p:txBody>
          <a:bodyPr/>
          <a:lstStyle/>
          <a:p>
            <a:r>
              <a:rPr lang="en-GB" sz="4400" dirty="0"/>
              <a:t>Any questions?</a:t>
            </a:r>
          </a:p>
        </p:txBody>
      </p:sp>
      <p:pic>
        <p:nvPicPr>
          <p:cNvPr id="14" name="Picture Placeholder 13">
            <a:extLst>
              <a:ext uri="{FF2B5EF4-FFF2-40B4-BE49-F238E27FC236}">
                <a16:creationId xmlns:a16="http://schemas.microsoft.com/office/drawing/2014/main" id="{C83981C6-E41F-C927-4A77-50BDFB1B2778}"/>
              </a:ext>
            </a:extLst>
          </p:cNvPr>
          <p:cNvPicPr>
            <a:picLocks noGrp="1" noChangeAspect="1"/>
          </p:cNvPicPr>
          <p:nvPr>
            <p:ph type="pic" sz="quarter" idx="17"/>
          </p:nvPr>
        </p:nvPicPr>
        <p:blipFill>
          <a:blip r:embed="rId2"/>
          <a:srcRect l="32270" t="25057" r="39664" b="17808"/>
          <a:stretch>
            <a:fillRect/>
          </a:stretch>
        </p:blipFill>
        <p:spPr>
          <a:xfrm>
            <a:off x="4551544" y="1084932"/>
            <a:ext cx="5138484" cy="5884277"/>
          </a:xfrm>
          <a:prstGeom prst="rect">
            <a:avLst/>
          </a:prstGeom>
        </p:spPr>
      </p:pic>
      <p:pic>
        <p:nvPicPr>
          <p:cNvPr id="11" name="Graphic 10" descr="Paw prints with solid fill">
            <a:extLst>
              <a:ext uri="{FF2B5EF4-FFF2-40B4-BE49-F238E27FC236}">
                <a16:creationId xmlns:a16="http://schemas.microsoft.com/office/drawing/2014/main" id="{CE58B318-C212-B656-D3C3-A1B55309D8A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113144" y="6637436"/>
            <a:ext cx="914400" cy="914400"/>
          </a:xfrm>
          <a:prstGeom prst="rect">
            <a:avLst/>
          </a:prstGeom>
        </p:spPr>
      </p:pic>
      <p:pic>
        <p:nvPicPr>
          <p:cNvPr id="12" name="Graphic 11" descr="Paw prints with solid fill">
            <a:extLst>
              <a:ext uri="{FF2B5EF4-FFF2-40B4-BE49-F238E27FC236}">
                <a16:creationId xmlns:a16="http://schemas.microsoft.com/office/drawing/2014/main" id="{20D9BC79-BDE6-01A2-FA4D-3F5BB4D01DF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113144" y="5723036"/>
            <a:ext cx="914400" cy="914400"/>
          </a:xfrm>
          <a:prstGeom prst="rect">
            <a:avLst/>
          </a:prstGeom>
        </p:spPr>
      </p:pic>
    </p:spTree>
    <p:extLst>
      <p:ext uri="{BB962C8B-B14F-4D97-AF65-F5344CB8AC3E}">
        <p14:creationId xmlns:p14="http://schemas.microsoft.com/office/powerpoint/2010/main" val="3782759079"/>
      </p:ext>
    </p:extLst>
  </p:cSld>
  <p:clrMapOvr>
    <a:masterClrMapping/>
  </p:clrMapOvr>
</p:sld>
</file>

<file path=ppt/theme/theme1.xml><?xml version="1.0" encoding="utf-8"?>
<a:theme xmlns:a="http://schemas.openxmlformats.org/drawingml/2006/main" name="Office Theme">
  <a:themeElements>
    <a:clrScheme name="Custom 441">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2B8B5"/>
      </a:accent5>
      <a:accent6>
        <a:srgbClr val="70AD47"/>
      </a:accent6>
      <a:hlink>
        <a:srgbClr val="0563C1"/>
      </a:hlink>
      <a:folHlink>
        <a:srgbClr val="954F72"/>
      </a:folHlink>
    </a:clrScheme>
    <a:fontScheme name="Custom 221">
      <a:majorFont>
        <a:latin typeface="Barlow Condensed Medium"/>
        <a:ea typeface=""/>
        <a:cs typeface=""/>
      </a:majorFont>
      <a:minorFont>
        <a:latin typeface="Barlow"/>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lIns="0" tIns="0" rIns="0" bIns="0" rtlCol="0">
        <a:noAutofit/>
      </a:bodyPr>
      <a:lstStyle>
        <a:defPPr algn="l">
          <a:defRPr dirty="0" smtClean="0"/>
        </a:defPPr>
      </a:lstStyle>
    </a:txDef>
  </a:objectDefaults>
  <a:extraClrSchemeLst/>
  <a:extLst>
    <a:ext uri="{05A4C25C-085E-4340-85A3-A5531E510DB2}">
      <thm15:themeFamily xmlns:thm15="http://schemas.microsoft.com/office/thememl/2012/main" name="BP_Certificate_15_win32_KB_V2" id="{1C67A64D-C16B-4110-B1EE-49E8AAE2D2E2}" vid="{C02A4ABD-99DD-4546-93D8-9F016A7D7F3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3CE4F8BF-5C89-4A21-B8A2-53FB73A65C1B}">
  <ds:schemaRefs>
    <ds:schemaRef ds:uri="http://schemas.microsoft.com/sharepoint/v3/contenttype/forms"/>
  </ds:schemaRefs>
</ds:datastoreItem>
</file>

<file path=customXml/itemProps2.xml><?xml version="1.0" encoding="utf-8"?>
<ds:datastoreItem xmlns:ds="http://schemas.openxmlformats.org/officeDocument/2006/customXml" ds:itemID="{BB505D02-8CFD-43EF-A827-2FFF3226E18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529EB7D-CFBC-4C2F-B12F-25D2592ADE5C}">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clbl:label id="{4c2e0b76-d452-4d35-8392-187fac002efe}" enabled="0" method="" siteId="{4c2e0b76-d452-4d35-8392-187fac002efe}" removed="1"/>
</clbl:labelList>
</file>

<file path=docProps/app.xml><?xml version="1.0" encoding="utf-8"?>
<Properties xmlns="http://schemas.openxmlformats.org/officeDocument/2006/extended-properties" xmlns:vt="http://schemas.openxmlformats.org/officeDocument/2006/docPropsVTypes">
  <Template>Dog training certificate</Template>
  <TotalTime>8328</TotalTime>
  <Words>2192</Words>
  <Application>Microsoft Office PowerPoint</Application>
  <PresentationFormat>Custom</PresentationFormat>
  <Paragraphs>172</Paragraphs>
  <Slides>15</Slides>
  <Notes>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15</vt:i4>
      </vt:variant>
    </vt:vector>
  </HeadingPairs>
  <TitlesOfParts>
    <vt:vector size="23" baseType="lpstr">
      <vt:lpstr>Arial</vt:lpstr>
      <vt:lpstr>Barlow</vt:lpstr>
      <vt:lpstr>Barlow Condensed Medium</vt:lpstr>
      <vt:lpstr>Bradley Hand ITC</vt:lpstr>
      <vt:lpstr>Calibri</vt:lpstr>
      <vt:lpstr>Freestyle Script</vt:lpstr>
      <vt:lpstr>Rockwell</vt:lpstr>
      <vt:lpstr>Office Theme</vt:lpstr>
      <vt:lpstr>The child-animal bond</vt:lpstr>
      <vt:lpstr>Dog respect contract </vt:lpstr>
      <vt:lpstr>PowerPoint Presentation</vt:lpstr>
      <vt:lpstr>Bluebell</vt:lpstr>
      <vt:lpstr>A Cherry Check in</vt:lpstr>
      <vt:lpstr>Ice-Breaker</vt:lpstr>
      <vt:lpstr>PowerPoint Presentation</vt:lpstr>
      <vt:lpstr>PowerPoint Presentation</vt:lpstr>
      <vt:lpstr>PowerPoint Presentation</vt:lpstr>
      <vt:lpstr>Bluebell’s  senses  </vt:lpstr>
      <vt:lpstr>Science</vt:lpstr>
      <vt:lpstr>Which hand is it in?</vt:lpstr>
      <vt:lpstr>Conclusion </vt:lpstr>
      <vt:lpstr>Reference list </vt:lpstr>
      <vt:lpstr>Thank you</vt:lpstr>
    </vt:vector>
  </TitlesOfParts>
  <Company>Swansea Council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Lisa Francis</dc:creator>
  <cp:lastModifiedBy>Lisa Francis</cp:lastModifiedBy>
  <cp:revision>1</cp:revision>
  <dcterms:created xsi:type="dcterms:W3CDTF">2025-11-07T20:15:58Z</dcterms:created>
  <dcterms:modified xsi:type="dcterms:W3CDTF">2025-12-04T11:57:41Z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