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7093AF-5C06-4A7B-AD0F-2FB16A2E51F1}" v="97" dt="2022-03-02T21:14:29.1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ad Ekram Hossain (2019611)" userId="0b45612d-16b3-4635-9e41-7ffd99704586" providerId="ADAL" clId="{907093AF-5C06-4A7B-AD0F-2FB16A2E51F1}"/>
    <pc:docChg chg="undo custSel addSld modSld addMainMaster delMainMaster">
      <pc:chgData name="Mohammad Ekram Hossain (2019611)" userId="0b45612d-16b3-4635-9e41-7ffd99704586" providerId="ADAL" clId="{907093AF-5C06-4A7B-AD0F-2FB16A2E51F1}" dt="2022-03-02T21:14:41.261" v="307" actId="1076"/>
      <pc:docMkLst>
        <pc:docMk/>
      </pc:docMkLst>
      <pc:sldChg chg="addSp delSp modSp mod setBg modClrScheme addAnim modAnim chgLayout">
        <pc:chgData name="Mohammad Ekram Hossain (2019611)" userId="0b45612d-16b3-4635-9e41-7ffd99704586" providerId="ADAL" clId="{907093AF-5C06-4A7B-AD0F-2FB16A2E51F1}" dt="2022-03-02T21:06:10.113" v="262" actId="2711"/>
        <pc:sldMkLst>
          <pc:docMk/>
          <pc:sldMk cId="1805763325" sldId="256"/>
        </pc:sldMkLst>
        <pc:spChg chg="mod">
          <ac:chgData name="Mohammad Ekram Hossain (2019611)" userId="0b45612d-16b3-4635-9e41-7ffd99704586" providerId="ADAL" clId="{907093AF-5C06-4A7B-AD0F-2FB16A2E51F1}" dt="2022-03-02T21:06:00.400" v="261" actId="2711"/>
          <ac:spMkLst>
            <pc:docMk/>
            <pc:sldMk cId="1805763325" sldId="256"/>
            <ac:spMk id="2" creationId="{41D0ABA8-84D2-4FE6-B593-1E82F80D5FBC}"/>
          </ac:spMkLst>
        </pc:spChg>
        <pc:spChg chg="mod">
          <ac:chgData name="Mohammad Ekram Hossain (2019611)" userId="0b45612d-16b3-4635-9e41-7ffd99704586" providerId="ADAL" clId="{907093AF-5C06-4A7B-AD0F-2FB16A2E51F1}" dt="2022-03-02T21:06:10.113" v="262" actId="2711"/>
          <ac:spMkLst>
            <pc:docMk/>
            <pc:sldMk cId="1805763325" sldId="256"/>
            <ac:spMk id="3" creationId="{7DA0AE0D-875D-4F33-BD57-44B85C580894}"/>
          </ac:spMkLst>
        </pc:spChg>
        <pc:spChg chg="add del">
          <ac:chgData name="Mohammad Ekram Hossain (2019611)" userId="0b45612d-16b3-4635-9e41-7ffd99704586" providerId="ADAL" clId="{907093AF-5C06-4A7B-AD0F-2FB16A2E51F1}" dt="2022-03-02T20:58:55.618" v="101" actId="26606"/>
          <ac:spMkLst>
            <pc:docMk/>
            <pc:sldMk cId="1805763325" sldId="256"/>
            <ac:spMk id="9" creationId="{9B37791B-B040-4694-BFDC-8DD132D86E8E}"/>
          </ac:spMkLst>
        </pc:spChg>
        <pc:spChg chg="add del">
          <ac:chgData name="Mohammad Ekram Hossain (2019611)" userId="0b45612d-16b3-4635-9e41-7ffd99704586" providerId="ADAL" clId="{907093AF-5C06-4A7B-AD0F-2FB16A2E51F1}" dt="2022-03-02T20:58:53.999" v="98" actId="26606"/>
          <ac:spMkLst>
            <pc:docMk/>
            <pc:sldMk cId="1805763325" sldId="256"/>
            <ac:spMk id="18" creationId="{06E15305-164C-44CD-9E0F-420C2DC1B32A}"/>
          </ac:spMkLst>
        </pc:spChg>
        <pc:spChg chg="add del">
          <ac:chgData name="Mohammad Ekram Hossain (2019611)" userId="0b45612d-16b3-4635-9e41-7ffd99704586" providerId="ADAL" clId="{907093AF-5C06-4A7B-AD0F-2FB16A2E51F1}" dt="2022-03-02T20:58:53.999" v="98" actId="26606"/>
          <ac:spMkLst>
            <pc:docMk/>
            <pc:sldMk cId="1805763325" sldId="256"/>
            <ac:spMk id="20" creationId="{4A2DC5C2-CCA7-49E4-B67F-6F121D488974}"/>
          </ac:spMkLst>
        </pc:spChg>
        <pc:spChg chg="add del">
          <ac:chgData name="Mohammad Ekram Hossain (2019611)" userId="0b45612d-16b3-4635-9e41-7ffd99704586" providerId="ADAL" clId="{907093AF-5C06-4A7B-AD0F-2FB16A2E51F1}" dt="2022-03-02T20:58:53.999" v="98" actId="26606"/>
          <ac:spMkLst>
            <pc:docMk/>
            <pc:sldMk cId="1805763325" sldId="256"/>
            <ac:spMk id="22" creationId="{27966D5E-7857-415C-B50C-0DD96BCB7849}"/>
          </ac:spMkLst>
        </pc:spChg>
        <pc:spChg chg="add del">
          <ac:chgData name="Mohammad Ekram Hossain (2019611)" userId="0b45612d-16b3-4635-9e41-7ffd99704586" providerId="ADAL" clId="{907093AF-5C06-4A7B-AD0F-2FB16A2E51F1}" dt="2022-03-02T20:58:55.555" v="100" actId="26606"/>
          <ac:spMkLst>
            <pc:docMk/>
            <pc:sldMk cId="1805763325" sldId="256"/>
            <ac:spMk id="24" creationId="{9B37791B-B040-4694-BFDC-8DD132D86E8E}"/>
          </ac:spMkLst>
        </pc:spChg>
        <pc:spChg chg="add del">
          <ac:chgData name="Mohammad Ekram Hossain (2019611)" userId="0b45612d-16b3-4635-9e41-7ffd99704586" providerId="ADAL" clId="{907093AF-5C06-4A7B-AD0F-2FB16A2E51F1}" dt="2022-03-02T21:02:42.928" v="184" actId="26606"/>
          <ac:spMkLst>
            <pc:docMk/>
            <pc:sldMk cId="1805763325" sldId="256"/>
            <ac:spMk id="28" creationId="{1DB043B4-68C6-45B9-82AC-A5800EADB8DB}"/>
          </ac:spMkLst>
        </pc:spChg>
        <pc:spChg chg="add del">
          <ac:chgData name="Mohammad Ekram Hossain (2019611)" userId="0b45612d-16b3-4635-9e41-7ffd99704586" providerId="ADAL" clId="{907093AF-5C06-4A7B-AD0F-2FB16A2E51F1}" dt="2022-03-02T21:02:42.928" v="184" actId="26606"/>
          <ac:spMkLst>
            <pc:docMk/>
            <pc:sldMk cId="1805763325" sldId="256"/>
            <ac:spMk id="29" creationId="{5337EA23-6703-4C96-9EEB-A408CBDD67BD}"/>
          </ac:spMkLst>
        </pc:spChg>
        <pc:spChg chg="add del">
          <ac:chgData name="Mohammad Ekram Hossain (2019611)" userId="0b45612d-16b3-4635-9e41-7ffd99704586" providerId="ADAL" clId="{907093AF-5C06-4A7B-AD0F-2FB16A2E51F1}" dt="2022-03-02T21:03:23.502" v="233" actId="26606"/>
          <ac:spMkLst>
            <pc:docMk/>
            <pc:sldMk cId="1805763325" sldId="256"/>
            <ac:spMk id="34" creationId="{1DB043B4-68C6-45B9-82AC-A5800EADB8DB}"/>
          </ac:spMkLst>
        </pc:spChg>
        <pc:spChg chg="add del">
          <ac:chgData name="Mohammad Ekram Hossain (2019611)" userId="0b45612d-16b3-4635-9e41-7ffd99704586" providerId="ADAL" clId="{907093AF-5C06-4A7B-AD0F-2FB16A2E51F1}" dt="2022-03-02T21:03:23.502" v="233" actId="26606"/>
          <ac:spMkLst>
            <pc:docMk/>
            <pc:sldMk cId="1805763325" sldId="256"/>
            <ac:spMk id="36" creationId="{AD4EA4DF-0E7C-4098-86F6-7D0ACAEFC0BF}"/>
          </ac:spMkLst>
        </pc:spChg>
        <pc:spChg chg="add del">
          <ac:chgData name="Mohammad Ekram Hossain (2019611)" userId="0b45612d-16b3-4635-9e41-7ffd99704586" providerId="ADAL" clId="{907093AF-5C06-4A7B-AD0F-2FB16A2E51F1}" dt="2022-03-02T21:03:23.502" v="233" actId="26606"/>
          <ac:spMkLst>
            <pc:docMk/>
            <pc:sldMk cId="1805763325" sldId="256"/>
            <ac:spMk id="38" creationId="{FE05BC49-0F00-4C85-9AF5-A0CC5B39C8D2}"/>
          </ac:spMkLst>
        </pc:spChg>
        <pc:spChg chg="add del">
          <ac:chgData name="Mohammad Ekram Hossain (2019611)" userId="0b45612d-16b3-4635-9e41-7ffd99704586" providerId="ADAL" clId="{907093AF-5C06-4A7B-AD0F-2FB16A2E51F1}" dt="2022-03-02T21:05:40.837" v="260" actId="26606"/>
          <ac:spMkLst>
            <pc:docMk/>
            <pc:sldMk cId="1805763325" sldId="256"/>
            <ac:spMk id="43" creationId="{1DB043B4-68C6-45B9-82AC-A5800EADB8DB}"/>
          </ac:spMkLst>
        </pc:spChg>
        <pc:spChg chg="add del">
          <ac:chgData name="Mohammad Ekram Hossain (2019611)" userId="0b45612d-16b3-4635-9e41-7ffd99704586" providerId="ADAL" clId="{907093AF-5C06-4A7B-AD0F-2FB16A2E51F1}" dt="2022-03-02T21:05:40.837" v="260" actId="26606"/>
          <ac:spMkLst>
            <pc:docMk/>
            <pc:sldMk cId="1805763325" sldId="256"/>
            <ac:spMk id="45" creationId="{3C64A91D-E535-4C24-A0E3-96A3810E3FDC}"/>
          </ac:spMkLst>
        </pc:spChg>
        <pc:spChg chg="add del">
          <ac:chgData name="Mohammad Ekram Hossain (2019611)" userId="0b45612d-16b3-4635-9e41-7ffd99704586" providerId="ADAL" clId="{907093AF-5C06-4A7B-AD0F-2FB16A2E51F1}" dt="2022-03-02T21:05:40.837" v="260" actId="26606"/>
          <ac:spMkLst>
            <pc:docMk/>
            <pc:sldMk cId="1805763325" sldId="256"/>
            <ac:spMk id="47" creationId="{26FC4867-BA3E-4F8E-AB23-684F34DF3D31}"/>
          </ac:spMkLst>
        </pc:spChg>
        <pc:spChg chg="add del">
          <ac:chgData name="Mohammad Ekram Hossain (2019611)" userId="0b45612d-16b3-4635-9e41-7ffd99704586" providerId="ADAL" clId="{907093AF-5C06-4A7B-AD0F-2FB16A2E51F1}" dt="2022-03-02T21:04:42.103" v="243" actId="26606"/>
          <ac:spMkLst>
            <pc:docMk/>
            <pc:sldMk cId="1805763325" sldId="256"/>
            <ac:spMk id="52" creationId="{1DB043B4-68C6-45B9-82AC-A5800EADB8DB}"/>
          </ac:spMkLst>
        </pc:spChg>
        <pc:spChg chg="add del">
          <ac:chgData name="Mohammad Ekram Hossain (2019611)" userId="0b45612d-16b3-4635-9e41-7ffd99704586" providerId="ADAL" clId="{907093AF-5C06-4A7B-AD0F-2FB16A2E51F1}" dt="2022-03-02T21:04:42.103" v="243" actId="26606"/>
          <ac:spMkLst>
            <pc:docMk/>
            <pc:sldMk cId="1805763325" sldId="256"/>
            <ac:spMk id="54" creationId="{E49CA12F-6E27-4C54-88C4-EE6CE7C473F1}"/>
          </ac:spMkLst>
        </pc:spChg>
        <pc:spChg chg="add del">
          <ac:chgData name="Mohammad Ekram Hossain (2019611)" userId="0b45612d-16b3-4635-9e41-7ffd99704586" providerId="ADAL" clId="{907093AF-5C06-4A7B-AD0F-2FB16A2E51F1}" dt="2022-03-02T21:04:42.103" v="243" actId="26606"/>
          <ac:spMkLst>
            <pc:docMk/>
            <pc:sldMk cId="1805763325" sldId="256"/>
            <ac:spMk id="56" creationId="{5337EA23-6703-4C96-9EEB-A408CBDD67BD}"/>
          </ac:spMkLst>
        </pc:spChg>
        <pc:spChg chg="add del">
          <ac:chgData name="Mohammad Ekram Hossain (2019611)" userId="0b45612d-16b3-4635-9e41-7ffd99704586" providerId="ADAL" clId="{907093AF-5C06-4A7B-AD0F-2FB16A2E51F1}" dt="2022-03-02T21:04:47.320" v="245" actId="26606"/>
          <ac:spMkLst>
            <pc:docMk/>
            <pc:sldMk cId="1805763325" sldId="256"/>
            <ac:spMk id="58" creationId="{1DB043B4-68C6-45B9-82AC-A5800EADB8DB}"/>
          </ac:spMkLst>
        </pc:spChg>
        <pc:spChg chg="add del">
          <ac:chgData name="Mohammad Ekram Hossain (2019611)" userId="0b45612d-16b3-4635-9e41-7ffd99704586" providerId="ADAL" clId="{907093AF-5C06-4A7B-AD0F-2FB16A2E51F1}" dt="2022-03-02T21:04:47.320" v="245" actId="26606"/>
          <ac:spMkLst>
            <pc:docMk/>
            <pc:sldMk cId="1805763325" sldId="256"/>
            <ac:spMk id="59" creationId="{AD4EA4DF-0E7C-4098-86F6-7D0ACAEFC0BF}"/>
          </ac:spMkLst>
        </pc:spChg>
        <pc:spChg chg="add del">
          <ac:chgData name="Mohammad Ekram Hossain (2019611)" userId="0b45612d-16b3-4635-9e41-7ffd99704586" providerId="ADAL" clId="{907093AF-5C06-4A7B-AD0F-2FB16A2E51F1}" dt="2022-03-02T21:04:47.320" v="245" actId="26606"/>
          <ac:spMkLst>
            <pc:docMk/>
            <pc:sldMk cId="1805763325" sldId="256"/>
            <ac:spMk id="60" creationId="{FE05BC49-0F00-4C85-9AF5-A0CC5B39C8D2}"/>
          </ac:spMkLst>
        </pc:spChg>
        <pc:spChg chg="add del">
          <ac:chgData name="Mohammad Ekram Hossain (2019611)" userId="0b45612d-16b3-4635-9e41-7ffd99704586" providerId="ADAL" clId="{907093AF-5C06-4A7B-AD0F-2FB16A2E51F1}" dt="2022-03-02T21:04:54.395" v="247" actId="26606"/>
          <ac:spMkLst>
            <pc:docMk/>
            <pc:sldMk cId="1805763325" sldId="256"/>
            <ac:spMk id="62" creationId="{7AEC842D-C905-4DEA-B1C3-CA51995C572A}"/>
          </ac:spMkLst>
        </pc:spChg>
        <pc:spChg chg="add del">
          <ac:chgData name="Mohammad Ekram Hossain (2019611)" userId="0b45612d-16b3-4635-9e41-7ffd99704586" providerId="ADAL" clId="{907093AF-5C06-4A7B-AD0F-2FB16A2E51F1}" dt="2022-03-02T21:04:54.395" v="247" actId="26606"/>
          <ac:spMkLst>
            <pc:docMk/>
            <pc:sldMk cId="1805763325" sldId="256"/>
            <ac:spMk id="63" creationId="{E76424EA-2FE7-47E5-99E5-7EDD3063F712}"/>
          </ac:spMkLst>
        </pc:spChg>
        <pc:spChg chg="add del">
          <ac:chgData name="Mohammad Ekram Hossain (2019611)" userId="0b45612d-16b3-4635-9e41-7ffd99704586" providerId="ADAL" clId="{907093AF-5C06-4A7B-AD0F-2FB16A2E51F1}" dt="2022-03-02T21:04:54.395" v="247" actId="26606"/>
          <ac:spMkLst>
            <pc:docMk/>
            <pc:sldMk cId="1805763325" sldId="256"/>
            <ac:spMk id="64" creationId="{1DB043B4-68C6-45B9-82AC-A5800EADB8DB}"/>
          </ac:spMkLst>
        </pc:spChg>
        <pc:spChg chg="add del">
          <ac:chgData name="Mohammad Ekram Hossain (2019611)" userId="0b45612d-16b3-4635-9e41-7ffd99704586" providerId="ADAL" clId="{907093AF-5C06-4A7B-AD0F-2FB16A2E51F1}" dt="2022-03-02T21:04:54.395" v="247" actId="26606"/>
          <ac:spMkLst>
            <pc:docMk/>
            <pc:sldMk cId="1805763325" sldId="256"/>
            <ac:spMk id="67" creationId="{34520CD9-5C02-4804-B8B5-9D167FDA985E}"/>
          </ac:spMkLst>
        </pc:spChg>
        <pc:spChg chg="add del">
          <ac:chgData name="Mohammad Ekram Hossain (2019611)" userId="0b45612d-16b3-4635-9e41-7ffd99704586" providerId="ADAL" clId="{907093AF-5C06-4A7B-AD0F-2FB16A2E51F1}" dt="2022-03-02T21:05:08.648" v="249" actId="26606"/>
          <ac:spMkLst>
            <pc:docMk/>
            <pc:sldMk cId="1805763325" sldId="256"/>
            <ac:spMk id="69" creationId="{1DB043B4-68C6-45B9-82AC-A5800EADB8DB}"/>
          </ac:spMkLst>
        </pc:spChg>
        <pc:spChg chg="add del">
          <ac:chgData name="Mohammad Ekram Hossain (2019611)" userId="0b45612d-16b3-4635-9e41-7ffd99704586" providerId="ADAL" clId="{907093AF-5C06-4A7B-AD0F-2FB16A2E51F1}" dt="2022-03-02T21:05:08.648" v="249" actId="26606"/>
          <ac:spMkLst>
            <pc:docMk/>
            <pc:sldMk cId="1805763325" sldId="256"/>
            <ac:spMk id="72" creationId="{94459D96-B947-4C7F-8BCA-915F8B07C0AA}"/>
          </ac:spMkLst>
        </pc:spChg>
        <pc:spChg chg="add del">
          <ac:chgData name="Mohammad Ekram Hossain (2019611)" userId="0b45612d-16b3-4635-9e41-7ffd99704586" providerId="ADAL" clId="{907093AF-5C06-4A7B-AD0F-2FB16A2E51F1}" dt="2022-03-02T21:05:14.960" v="251" actId="26606"/>
          <ac:spMkLst>
            <pc:docMk/>
            <pc:sldMk cId="1805763325" sldId="256"/>
            <ac:spMk id="74" creationId="{1DB043B4-68C6-45B9-82AC-A5800EADB8DB}"/>
          </ac:spMkLst>
        </pc:spChg>
        <pc:spChg chg="add del">
          <ac:chgData name="Mohammad Ekram Hossain (2019611)" userId="0b45612d-16b3-4635-9e41-7ffd99704586" providerId="ADAL" clId="{907093AF-5C06-4A7B-AD0F-2FB16A2E51F1}" dt="2022-03-02T21:05:14.960" v="251" actId="26606"/>
          <ac:spMkLst>
            <pc:docMk/>
            <pc:sldMk cId="1805763325" sldId="256"/>
            <ac:spMk id="75" creationId="{28A00A08-E4E6-4184-B484-E0E034072AE0}"/>
          </ac:spMkLst>
        </pc:spChg>
        <pc:spChg chg="add del">
          <ac:chgData name="Mohammad Ekram Hossain (2019611)" userId="0b45612d-16b3-4635-9e41-7ffd99704586" providerId="ADAL" clId="{907093AF-5C06-4A7B-AD0F-2FB16A2E51F1}" dt="2022-03-02T21:05:28.512" v="253" actId="26606"/>
          <ac:spMkLst>
            <pc:docMk/>
            <pc:sldMk cId="1805763325" sldId="256"/>
            <ac:spMk id="82" creationId="{1DB043B4-68C6-45B9-82AC-A5800EADB8DB}"/>
          </ac:spMkLst>
        </pc:spChg>
        <pc:spChg chg="add del">
          <ac:chgData name="Mohammad Ekram Hossain (2019611)" userId="0b45612d-16b3-4635-9e41-7ffd99704586" providerId="ADAL" clId="{907093AF-5C06-4A7B-AD0F-2FB16A2E51F1}" dt="2022-03-02T21:05:28.512" v="253" actId="26606"/>
          <ac:spMkLst>
            <pc:docMk/>
            <pc:sldMk cId="1805763325" sldId="256"/>
            <ac:spMk id="83" creationId="{3C64A91D-E535-4C24-A0E3-96A3810E3FDC}"/>
          </ac:spMkLst>
        </pc:spChg>
        <pc:spChg chg="add del">
          <ac:chgData name="Mohammad Ekram Hossain (2019611)" userId="0b45612d-16b3-4635-9e41-7ffd99704586" providerId="ADAL" clId="{907093AF-5C06-4A7B-AD0F-2FB16A2E51F1}" dt="2022-03-02T21:05:28.512" v="253" actId="26606"/>
          <ac:spMkLst>
            <pc:docMk/>
            <pc:sldMk cId="1805763325" sldId="256"/>
            <ac:spMk id="84" creationId="{26FC4867-BA3E-4F8E-AB23-684F34DF3D31}"/>
          </ac:spMkLst>
        </pc:spChg>
        <pc:spChg chg="add del">
          <ac:chgData name="Mohammad Ekram Hossain (2019611)" userId="0b45612d-16b3-4635-9e41-7ffd99704586" providerId="ADAL" clId="{907093AF-5C06-4A7B-AD0F-2FB16A2E51F1}" dt="2022-03-02T21:05:34.209" v="255" actId="26606"/>
          <ac:spMkLst>
            <pc:docMk/>
            <pc:sldMk cId="1805763325" sldId="256"/>
            <ac:spMk id="86" creationId="{1DB043B4-68C6-45B9-82AC-A5800EADB8DB}"/>
          </ac:spMkLst>
        </pc:spChg>
        <pc:spChg chg="add del">
          <ac:chgData name="Mohammad Ekram Hossain (2019611)" userId="0b45612d-16b3-4635-9e41-7ffd99704586" providerId="ADAL" clId="{907093AF-5C06-4A7B-AD0F-2FB16A2E51F1}" dt="2022-03-02T21:05:34.209" v="255" actId="26606"/>
          <ac:spMkLst>
            <pc:docMk/>
            <pc:sldMk cId="1805763325" sldId="256"/>
            <ac:spMk id="87" creationId="{D87560B9-86B8-4558-93E9-FAB8DBE40C16}"/>
          </ac:spMkLst>
        </pc:spChg>
        <pc:spChg chg="add del">
          <ac:chgData name="Mohammad Ekram Hossain (2019611)" userId="0b45612d-16b3-4635-9e41-7ffd99704586" providerId="ADAL" clId="{907093AF-5C06-4A7B-AD0F-2FB16A2E51F1}" dt="2022-03-02T21:05:34.209" v="255" actId="26606"/>
          <ac:spMkLst>
            <pc:docMk/>
            <pc:sldMk cId="1805763325" sldId="256"/>
            <ac:spMk id="88" creationId="{71400469-1077-4353-BFB5-E4159ADF1921}"/>
          </ac:spMkLst>
        </pc:spChg>
        <pc:spChg chg="add del">
          <ac:chgData name="Mohammad Ekram Hossain (2019611)" userId="0b45612d-16b3-4635-9e41-7ffd99704586" providerId="ADAL" clId="{907093AF-5C06-4A7B-AD0F-2FB16A2E51F1}" dt="2022-03-02T21:05:34.209" v="255" actId="26606"/>
          <ac:spMkLst>
            <pc:docMk/>
            <pc:sldMk cId="1805763325" sldId="256"/>
            <ac:spMk id="89" creationId="{F28851F7-6B20-43F1-90FF-B41CE11AFC7E}"/>
          </ac:spMkLst>
        </pc:spChg>
        <pc:spChg chg="add del">
          <ac:chgData name="Mohammad Ekram Hossain (2019611)" userId="0b45612d-16b3-4635-9e41-7ffd99704586" providerId="ADAL" clId="{907093AF-5C06-4A7B-AD0F-2FB16A2E51F1}" dt="2022-03-02T21:05:34.209" v="255" actId="26606"/>
          <ac:spMkLst>
            <pc:docMk/>
            <pc:sldMk cId="1805763325" sldId="256"/>
            <ac:spMk id="90" creationId="{09E6BACC-8290-425B-A517-1914E16D829A}"/>
          </ac:spMkLst>
        </pc:spChg>
        <pc:spChg chg="add del">
          <ac:chgData name="Mohammad Ekram Hossain (2019611)" userId="0b45612d-16b3-4635-9e41-7ffd99704586" providerId="ADAL" clId="{907093AF-5C06-4A7B-AD0F-2FB16A2E51F1}" dt="2022-03-02T21:05:35.760" v="257" actId="26606"/>
          <ac:spMkLst>
            <pc:docMk/>
            <pc:sldMk cId="1805763325" sldId="256"/>
            <ac:spMk id="95" creationId="{A5931BE0-4B93-4D6C-878E-ACC59D6B4587}"/>
          </ac:spMkLst>
        </pc:spChg>
        <pc:spChg chg="add del">
          <ac:chgData name="Mohammad Ekram Hossain (2019611)" userId="0b45612d-16b3-4635-9e41-7ffd99704586" providerId="ADAL" clId="{907093AF-5C06-4A7B-AD0F-2FB16A2E51F1}" dt="2022-03-02T21:05:35.760" v="257" actId="26606"/>
          <ac:spMkLst>
            <pc:docMk/>
            <pc:sldMk cId="1805763325" sldId="256"/>
            <ac:spMk id="96" creationId="{6FF3A87B-2255-45E0-A551-C11FAF93290C}"/>
          </ac:spMkLst>
        </pc:spChg>
        <pc:spChg chg="add del">
          <ac:chgData name="Mohammad Ekram Hossain (2019611)" userId="0b45612d-16b3-4635-9e41-7ffd99704586" providerId="ADAL" clId="{907093AF-5C06-4A7B-AD0F-2FB16A2E51F1}" dt="2022-03-02T21:05:40.821" v="259" actId="26606"/>
          <ac:spMkLst>
            <pc:docMk/>
            <pc:sldMk cId="1805763325" sldId="256"/>
            <ac:spMk id="98" creationId="{1DB043B4-68C6-45B9-82AC-A5800EADB8DB}"/>
          </ac:spMkLst>
        </pc:spChg>
        <pc:spChg chg="add del">
          <ac:chgData name="Mohammad Ekram Hossain (2019611)" userId="0b45612d-16b3-4635-9e41-7ffd99704586" providerId="ADAL" clId="{907093AF-5C06-4A7B-AD0F-2FB16A2E51F1}" dt="2022-03-02T21:05:40.821" v="259" actId="26606"/>
          <ac:spMkLst>
            <pc:docMk/>
            <pc:sldMk cId="1805763325" sldId="256"/>
            <ac:spMk id="102" creationId="{41AC6C06-99FE-4BA1-BC82-8406A424CD67}"/>
          </ac:spMkLst>
        </pc:spChg>
        <pc:spChg chg="add del">
          <ac:chgData name="Mohammad Ekram Hossain (2019611)" userId="0b45612d-16b3-4635-9e41-7ffd99704586" providerId="ADAL" clId="{907093AF-5C06-4A7B-AD0F-2FB16A2E51F1}" dt="2022-03-02T21:05:40.821" v="259" actId="26606"/>
          <ac:spMkLst>
            <pc:docMk/>
            <pc:sldMk cId="1805763325" sldId="256"/>
            <ac:spMk id="103" creationId="{7AEC842D-C905-4DEA-B1C3-CA51995C572A}"/>
          </ac:spMkLst>
        </pc:spChg>
        <pc:spChg chg="add">
          <ac:chgData name="Mohammad Ekram Hossain (2019611)" userId="0b45612d-16b3-4635-9e41-7ffd99704586" providerId="ADAL" clId="{907093AF-5C06-4A7B-AD0F-2FB16A2E51F1}" dt="2022-03-02T21:05:40.837" v="260" actId="26606"/>
          <ac:spMkLst>
            <pc:docMk/>
            <pc:sldMk cId="1805763325" sldId="256"/>
            <ac:spMk id="105" creationId="{1DB043B4-68C6-45B9-82AC-A5800EADB8DB}"/>
          </ac:spMkLst>
        </pc:spChg>
        <pc:spChg chg="add">
          <ac:chgData name="Mohammad Ekram Hossain (2019611)" userId="0b45612d-16b3-4635-9e41-7ffd99704586" providerId="ADAL" clId="{907093AF-5C06-4A7B-AD0F-2FB16A2E51F1}" dt="2022-03-02T21:05:40.837" v="260" actId="26606"/>
          <ac:spMkLst>
            <pc:docMk/>
            <pc:sldMk cId="1805763325" sldId="256"/>
            <ac:spMk id="106" creationId="{3C64A91D-E535-4C24-A0E3-96A3810E3FDC}"/>
          </ac:spMkLst>
        </pc:spChg>
        <pc:spChg chg="add">
          <ac:chgData name="Mohammad Ekram Hossain (2019611)" userId="0b45612d-16b3-4635-9e41-7ffd99704586" providerId="ADAL" clId="{907093AF-5C06-4A7B-AD0F-2FB16A2E51F1}" dt="2022-03-02T21:05:40.837" v="260" actId="26606"/>
          <ac:spMkLst>
            <pc:docMk/>
            <pc:sldMk cId="1805763325" sldId="256"/>
            <ac:spMk id="107" creationId="{26FC4867-BA3E-4F8E-AB23-684F34DF3D31}"/>
          </ac:spMkLst>
        </pc:spChg>
        <pc:grpChg chg="add del">
          <ac:chgData name="Mohammad Ekram Hossain (2019611)" userId="0b45612d-16b3-4635-9e41-7ffd99704586" providerId="ADAL" clId="{907093AF-5C06-4A7B-AD0F-2FB16A2E51F1}" dt="2022-03-02T20:58:55.618" v="101" actId="26606"/>
          <ac:grpSpMkLst>
            <pc:docMk/>
            <pc:sldMk cId="1805763325" sldId="256"/>
            <ac:grpSpMk id="11" creationId="{4252769E-B9F0-4068-A645-5BBEF16E9C28}"/>
          </ac:grpSpMkLst>
        </pc:grpChg>
        <pc:grpChg chg="add del">
          <ac:chgData name="Mohammad Ekram Hossain (2019611)" userId="0b45612d-16b3-4635-9e41-7ffd99704586" providerId="ADAL" clId="{907093AF-5C06-4A7B-AD0F-2FB16A2E51F1}" dt="2022-03-02T20:58:55.555" v="100" actId="26606"/>
          <ac:grpSpMkLst>
            <pc:docMk/>
            <pc:sldMk cId="1805763325" sldId="256"/>
            <ac:grpSpMk id="25" creationId="{4252769E-B9F0-4068-A645-5BBEF16E9C28}"/>
          </ac:grpSpMkLst>
        </pc:grpChg>
        <pc:grpChg chg="add del">
          <ac:chgData name="Mohammad Ekram Hossain (2019611)" userId="0b45612d-16b3-4635-9e41-7ffd99704586" providerId="ADAL" clId="{907093AF-5C06-4A7B-AD0F-2FB16A2E51F1}" dt="2022-03-02T21:04:54.395" v="247" actId="26606"/>
          <ac:grpSpMkLst>
            <pc:docMk/>
            <pc:sldMk cId="1805763325" sldId="256"/>
            <ac:grpSpMk id="65" creationId="{4592A8CB-0B0A-43A5-86F4-712B0C469671}"/>
          </ac:grpSpMkLst>
        </pc:grpChg>
        <pc:grpChg chg="add del">
          <ac:chgData name="Mohammad Ekram Hossain (2019611)" userId="0b45612d-16b3-4635-9e41-7ffd99704586" providerId="ADAL" clId="{907093AF-5C06-4A7B-AD0F-2FB16A2E51F1}" dt="2022-03-02T21:05:08.648" v="249" actId="26606"/>
          <ac:grpSpMkLst>
            <pc:docMk/>
            <pc:sldMk cId="1805763325" sldId="256"/>
            <ac:grpSpMk id="70" creationId="{73840CF4-F848-4FE0-AEA6-C9E806911B9E}"/>
          </ac:grpSpMkLst>
        </pc:grpChg>
        <pc:grpChg chg="add del">
          <ac:chgData name="Mohammad Ekram Hossain (2019611)" userId="0b45612d-16b3-4635-9e41-7ffd99704586" providerId="ADAL" clId="{907093AF-5C06-4A7B-AD0F-2FB16A2E51F1}" dt="2022-03-02T21:05:14.960" v="251" actId="26606"/>
          <ac:grpSpMkLst>
            <pc:docMk/>
            <pc:sldMk cId="1805763325" sldId="256"/>
            <ac:grpSpMk id="76" creationId="{0780E404-3121-4F33-AF2D-65F659A97798}"/>
          </ac:grpSpMkLst>
        </pc:grpChg>
        <pc:grpChg chg="add del">
          <ac:chgData name="Mohammad Ekram Hossain (2019611)" userId="0b45612d-16b3-4635-9e41-7ffd99704586" providerId="ADAL" clId="{907093AF-5C06-4A7B-AD0F-2FB16A2E51F1}" dt="2022-03-02T21:05:14.960" v="251" actId="26606"/>
          <ac:grpSpMkLst>
            <pc:docMk/>
            <pc:sldMk cId="1805763325" sldId="256"/>
            <ac:grpSpMk id="78" creationId="{4B158E9A-DBF4-4AA7-B6B7-8C8EB2FBDD68}"/>
          </ac:grpSpMkLst>
        </pc:grpChg>
        <pc:grpChg chg="add del">
          <ac:chgData name="Mohammad Ekram Hossain (2019611)" userId="0b45612d-16b3-4635-9e41-7ffd99704586" providerId="ADAL" clId="{907093AF-5C06-4A7B-AD0F-2FB16A2E51F1}" dt="2022-03-02T21:05:35.760" v="257" actId="26606"/>
          <ac:grpSpMkLst>
            <pc:docMk/>
            <pc:sldMk cId="1805763325" sldId="256"/>
            <ac:grpSpMk id="92" creationId="{3BDBC526-6DCD-4FF6-8395-D8C22E46E527}"/>
          </ac:grpSpMkLst>
        </pc:grpChg>
        <pc:grpChg chg="add del">
          <ac:chgData name="Mohammad Ekram Hossain (2019611)" userId="0b45612d-16b3-4635-9e41-7ffd99704586" providerId="ADAL" clId="{907093AF-5C06-4A7B-AD0F-2FB16A2E51F1}" dt="2022-03-02T21:05:40.821" v="259" actId="26606"/>
          <ac:grpSpMkLst>
            <pc:docMk/>
            <pc:sldMk cId="1805763325" sldId="256"/>
            <ac:grpSpMk id="99" creationId="{4592A8CB-0B0A-43A5-86F4-712B0C469671}"/>
          </ac:grpSpMkLst>
        </pc:grpChg>
        <pc:picChg chg="add mod ord">
          <ac:chgData name="Mohammad Ekram Hossain (2019611)" userId="0b45612d-16b3-4635-9e41-7ffd99704586" providerId="ADAL" clId="{907093AF-5C06-4A7B-AD0F-2FB16A2E51F1}" dt="2022-03-02T21:05:40.821" v="259" actId="26606"/>
          <ac:picMkLst>
            <pc:docMk/>
            <pc:sldMk cId="1805763325" sldId="256"/>
            <ac:picMk id="4" creationId="{92E41D71-3567-4932-A78F-FA6982F7F3EE}"/>
          </ac:picMkLst>
        </pc:picChg>
      </pc:sldChg>
      <pc:sldChg chg="addSp delSp modSp new mod setBg">
        <pc:chgData name="Mohammad Ekram Hossain (2019611)" userId="0b45612d-16b3-4635-9e41-7ffd99704586" providerId="ADAL" clId="{907093AF-5C06-4A7B-AD0F-2FB16A2E51F1}" dt="2022-03-02T21:12:00.338" v="294" actId="26606"/>
        <pc:sldMkLst>
          <pc:docMk/>
          <pc:sldMk cId="1079365961" sldId="257"/>
        </pc:sldMkLst>
        <pc:spChg chg="mod">
          <ac:chgData name="Mohammad Ekram Hossain (2019611)" userId="0b45612d-16b3-4635-9e41-7ffd99704586" providerId="ADAL" clId="{907093AF-5C06-4A7B-AD0F-2FB16A2E51F1}" dt="2022-03-02T21:12:00.307" v="293" actId="26606"/>
          <ac:spMkLst>
            <pc:docMk/>
            <pc:sldMk cId="1079365961" sldId="257"/>
            <ac:spMk id="2" creationId="{027E9AEC-4813-43B1-99BB-096BEA37B180}"/>
          </ac:spMkLst>
        </pc:spChg>
        <pc:spChg chg="add del mod">
          <ac:chgData name="Mohammad Ekram Hossain (2019611)" userId="0b45612d-16b3-4635-9e41-7ffd99704586" providerId="ADAL" clId="{907093AF-5C06-4A7B-AD0F-2FB16A2E51F1}" dt="2022-03-02T21:12:00.338" v="294" actId="26606"/>
          <ac:spMkLst>
            <pc:docMk/>
            <pc:sldMk cId="1079365961" sldId="257"/>
            <ac:spMk id="3" creationId="{30F28AD2-4A02-4A80-AE62-1CE493FBFBE8}"/>
          </ac:spMkLst>
        </pc:spChg>
        <pc:spChg chg="add del">
          <ac:chgData name="Mohammad Ekram Hossain (2019611)" userId="0b45612d-16b3-4635-9e41-7ffd99704586" providerId="ADAL" clId="{907093AF-5C06-4A7B-AD0F-2FB16A2E51F1}" dt="2022-03-02T21:02:09.465" v="183" actId="26606"/>
          <ac:spMkLst>
            <pc:docMk/>
            <pc:sldMk cId="1079365961" sldId="257"/>
            <ac:spMk id="8" creationId="{82184FF4-7029-4ED7-813A-192E60608764}"/>
          </ac:spMkLst>
        </pc:spChg>
        <pc:spChg chg="add del">
          <ac:chgData name="Mohammad Ekram Hossain (2019611)" userId="0b45612d-16b3-4635-9e41-7ffd99704586" providerId="ADAL" clId="{907093AF-5C06-4A7B-AD0F-2FB16A2E51F1}" dt="2022-03-02T21:11:46.374" v="291" actId="26606"/>
          <ac:spMkLst>
            <pc:docMk/>
            <pc:sldMk cId="1079365961" sldId="257"/>
            <ac:spMk id="9" creationId="{60B7752B-728D-4CA3-8923-C4F7F77029E3}"/>
          </ac:spMkLst>
        </pc:spChg>
        <pc:spChg chg="add del">
          <ac:chgData name="Mohammad Ekram Hossain (2019611)" userId="0b45612d-16b3-4635-9e41-7ffd99704586" providerId="ADAL" clId="{907093AF-5C06-4A7B-AD0F-2FB16A2E51F1}" dt="2022-03-02T21:02:09.465" v="183" actId="26606"/>
          <ac:spMkLst>
            <pc:docMk/>
            <pc:sldMk cId="1079365961" sldId="257"/>
            <ac:spMk id="10" creationId="{AAA7AB09-557C-41AD-9113-FF9F68FA1035}"/>
          </ac:spMkLst>
        </pc:spChg>
        <pc:spChg chg="add del">
          <ac:chgData name="Mohammad Ekram Hossain (2019611)" userId="0b45612d-16b3-4635-9e41-7ffd99704586" providerId="ADAL" clId="{907093AF-5C06-4A7B-AD0F-2FB16A2E51F1}" dt="2022-03-02T21:11:46.374" v="291" actId="26606"/>
          <ac:spMkLst>
            <pc:docMk/>
            <pc:sldMk cId="1079365961" sldId="257"/>
            <ac:spMk id="11" creationId="{88392DC7-0988-443B-A0D0-E726C7DB622B}"/>
          </ac:spMkLst>
        </pc:spChg>
        <pc:spChg chg="add del">
          <ac:chgData name="Mohammad Ekram Hossain (2019611)" userId="0b45612d-16b3-4635-9e41-7ffd99704586" providerId="ADAL" clId="{907093AF-5C06-4A7B-AD0F-2FB16A2E51F1}" dt="2022-03-02T21:02:09.465" v="183" actId="26606"/>
          <ac:spMkLst>
            <pc:docMk/>
            <pc:sldMk cId="1079365961" sldId="257"/>
            <ac:spMk id="12" creationId="{EF99ECAA-1F11-4937-BBA6-51935AB44C9D}"/>
          </ac:spMkLst>
        </pc:spChg>
        <pc:spChg chg="add del">
          <ac:chgData name="Mohammad Ekram Hossain (2019611)" userId="0b45612d-16b3-4635-9e41-7ffd99704586" providerId="ADAL" clId="{907093AF-5C06-4A7B-AD0F-2FB16A2E51F1}" dt="2022-03-02T21:12:00.307" v="293" actId="26606"/>
          <ac:spMkLst>
            <pc:docMk/>
            <pc:sldMk cId="1079365961" sldId="257"/>
            <ac:spMk id="15" creationId="{52D58DC7-20C8-4471-BAA7-B296A2AEC3F6}"/>
          </ac:spMkLst>
        </pc:spChg>
        <pc:spChg chg="add del">
          <ac:chgData name="Mohammad Ekram Hossain (2019611)" userId="0b45612d-16b3-4635-9e41-7ffd99704586" providerId="ADAL" clId="{907093AF-5C06-4A7B-AD0F-2FB16A2E51F1}" dt="2022-03-02T21:12:00.307" v="293" actId="26606"/>
          <ac:spMkLst>
            <pc:docMk/>
            <pc:sldMk cId="1079365961" sldId="257"/>
            <ac:spMk id="16" creationId="{60B7752B-728D-4CA3-8923-C4F7F77029E3}"/>
          </ac:spMkLst>
        </pc:spChg>
        <pc:spChg chg="add del">
          <ac:chgData name="Mohammad Ekram Hossain (2019611)" userId="0b45612d-16b3-4635-9e41-7ffd99704586" providerId="ADAL" clId="{907093AF-5C06-4A7B-AD0F-2FB16A2E51F1}" dt="2022-03-02T21:12:00.307" v="293" actId="26606"/>
          <ac:spMkLst>
            <pc:docMk/>
            <pc:sldMk cId="1079365961" sldId="257"/>
            <ac:spMk id="17" creationId="{8E4AABAC-100B-437F-86D3-981412859411}"/>
          </ac:spMkLst>
        </pc:spChg>
        <pc:spChg chg="add del">
          <ac:chgData name="Mohammad Ekram Hossain (2019611)" userId="0b45612d-16b3-4635-9e41-7ffd99704586" providerId="ADAL" clId="{907093AF-5C06-4A7B-AD0F-2FB16A2E51F1}" dt="2022-03-02T21:12:00.307" v="293" actId="26606"/>
          <ac:spMkLst>
            <pc:docMk/>
            <pc:sldMk cId="1079365961" sldId="257"/>
            <ac:spMk id="19" creationId="{1DFD33E0-4D46-4176-BAE2-6AED15231C59}"/>
          </ac:spMkLst>
        </pc:spChg>
        <pc:spChg chg="add del">
          <ac:chgData name="Mohammad Ekram Hossain (2019611)" userId="0b45612d-16b3-4635-9e41-7ffd99704586" providerId="ADAL" clId="{907093AF-5C06-4A7B-AD0F-2FB16A2E51F1}" dt="2022-03-02T21:02:09.465" v="183" actId="26606"/>
          <ac:spMkLst>
            <pc:docMk/>
            <pc:sldMk cId="1079365961" sldId="257"/>
            <ac:spMk id="20" creationId="{1997061E-3447-40AF-B361-EE5D7E386419}"/>
          </ac:spMkLst>
        </pc:spChg>
        <pc:spChg chg="add del">
          <ac:chgData name="Mohammad Ekram Hossain (2019611)" userId="0b45612d-16b3-4635-9e41-7ffd99704586" providerId="ADAL" clId="{907093AF-5C06-4A7B-AD0F-2FB16A2E51F1}" dt="2022-03-02T21:12:00.307" v="293" actId="26606"/>
          <ac:spMkLst>
            <pc:docMk/>
            <pc:sldMk cId="1079365961" sldId="257"/>
            <ac:spMk id="21" creationId="{022B5D87-7689-4E7F-B03A-7F803B5DF799}"/>
          </ac:spMkLst>
        </pc:spChg>
        <pc:spChg chg="add del">
          <ac:chgData name="Mohammad Ekram Hossain (2019611)" userId="0b45612d-16b3-4635-9e41-7ffd99704586" providerId="ADAL" clId="{907093AF-5C06-4A7B-AD0F-2FB16A2E51F1}" dt="2022-03-02T21:02:09.465" v="183" actId="26606"/>
          <ac:spMkLst>
            <pc:docMk/>
            <pc:sldMk cId="1079365961" sldId="257"/>
            <ac:spMk id="27" creationId="{9659A3D4-9896-4F11-9112-6C5E0390CEF0}"/>
          </ac:spMkLst>
        </pc:spChg>
        <pc:grpChg chg="add del">
          <ac:chgData name="Mohammad Ekram Hossain (2019611)" userId="0b45612d-16b3-4635-9e41-7ffd99704586" providerId="ADAL" clId="{907093AF-5C06-4A7B-AD0F-2FB16A2E51F1}" dt="2022-03-02T21:02:09.465" v="183" actId="26606"/>
          <ac:grpSpMkLst>
            <pc:docMk/>
            <pc:sldMk cId="1079365961" sldId="257"/>
            <ac:grpSpMk id="14" creationId="{79DE9FAB-6BBA-4CFE-B67D-77B47F01ECA4}"/>
          </ac:grpSpMkLst>
        </pc:grpChg>
        <pc:grpChg chg="add del">
          <ac:chgData name="Mohammad Ekram Hossain (2019611)" userId="0b45612d-16b3-4635-9e41-7ffd99704586" providerId="ADAL" clId="{907093AF-5C06-4A7B-AD0F-2FB16A2E51F1}" dt="2022-03-02T21:12:00.307" v="293" actId="26606"/>
          <ac:grpSpMkLst>
            <pc:docMk/>
            <pc:sldMk cId="1079365961" sldId="257"/>
            <ac:grpSpMk id="18" creationId="{20205E53-D75C-4F15-A4A3-21DA0826FCE9}"/>
          </ac:grpSpMkLst>
        </pc:grpChg>
        <pc:grpChg chg="add del">
          <ac:chgData name="Mohammad Ekram Hossain (2019611)" userId="0b45612d-16b3-4635-9e41-7ffd99704586" providerId="ADAL" clId="{907093AF-5C06-4A7B-AD0F-2FB16A2E51F1}" dt="2022-03-02T21:02:09.465" v="183" actId="26606"/>
          <ac:grpSpMkLst>
            <pc:docMk/>
            <pc:sldMk cId="1079365961" sldId="257"/>
            <ac:grpSpMk id="22" creationId="{29852CF9-0BB2-4896-8B33-ADF9E59B496C}"/>
          </ac:grpSpMkLst>
        </pc:grpChg>
        <pc:grpChg chg="add del">
          <ac:chgData name="Mohammad Ekram Hossain (2019611)" userId="0b45612d-16b3-4635-9e41-7ffd99704586" providerId="ADAL" clId="{907093AF-5C06-4A7B-AD0F-2FB16A2E51F1}" dt="2022-03-02T21:02:09.465" v="183" actId="26606"/>
          <ac:grpSpMkLst>
            <pc:docMk/>
            <pc:sldMk cId="1079365961" sldId="257"/>
            <ac:grpSpMk id="29" creationId="{50D25812-D4C9-48D5-8E64-65C4BB4218AB}"/>
          </ac:grpSpMkLst>
        </pc:grpChg>
        <pc:graphicFrameChg chg="add del">
          <ac:chgData name="Mohammad Ekram Hossain (2019611)" userId="0b45612d-16b3-4635-9e41-7ffd99704586" providerId="ADAL" clId="{907093AF-5C06-4A7B-AD0F-2FB16A2E51F1}" dt="2022-03-02T21:11:46.374" v="291" actId="26606"/>
          <ac:graphicFrameMkLst>
            <pc:docMk/>
            <pc:sldMk cId="1079365961" sldId="257"/>
            <ac:graphicFrameMk id="5" creationId="{E6468F2E-9660-4FEC-A497-837239C9F663}"/>
          </ac:graphicFrameMkLst>
        </pc:graphicFrameChg>
        <pc:graphicFrameChg chg="add del">
          <ac:chgData name="Mohammad Ekram Hossain (2019611)" userId="0b45612d-16b3-4635-9e41-7ffd99704586" providerId="ADAL" clId="{907093AF-5C06-4A7B-AD0F-2FB16A2E51F1}" dt="2022-03-02T21:12:00.307" v="293" actId="26606"/>
          <ac:graphicFrameMkLst>
            <pc:docMk/>
            <pc:sldMk cId="1079365961" sldId="257"/>
            <ac:graphicFrameMk id="24" creationId="{8FE1EE0B-CE2C-4644-BB9D-A9F97D1A62AE}"/>
          </ac:graphicFrameMkLst>
        </pc:graphicFrameChg>
        <pc:graphicFrameChg chg="add">
          <ac:chgData name="Mohammad Ekram Hossain (2019611)" userId="0b45612d-16b3-4635-9e41-7ffd99704586" providerId="ADAL" clId="{907093AF-5C06-4A7B-AD0F-2FB16A2E51F1}" dt="2022-03-02T21:12:00.338" v="294" actId="26606"/>
          <ac:graphicFrameMkLst>
            <pc:docMk/>
            <pc:sldMk cId="1079365961" sldId="257"/>
            <ac:graphicFrameMk id="26" creationId="{83927ED3-8667-49C5-AED9-2E1AEF8F70B8}"/>
          </ac:graphicFrameMkLst>
        </pc:graphicFrameChg>
      </pc:sldChg>
      <pc:sldChg chg="addSp delSp modSp new mod setBg modAnim">
        <pc:chgData name="Mohammad Ekram Hossain (2019611)" userId="0b45612d-16b3-4635-9e41-7ffd99704586" providerId="ADAL" clId="{907093AF-5C06-4A7B-AD0F-2FB16A2E51F1}" dt="2022-03-02T21:14:41.261" v="307" actId="1076"/>
        <pc:sldMkLst>
          <pc:docMk/>
          <pc:sldMk cId="1638870088" sldId="258"/>
        </pc:sldMkLst>
        <pc:spChg chg="mod">
          <ac:chgData name="Mohammad Ekram Hossain (2019611)" userId="0b45612d-16b3-4635-9e41-7ffd99704586" providerId="ADAL" clId="{907093AF-5C06-4A7B-AD0F-2FB16A2E51F1}" dt="2022-03-02T21:13:03.115" v="299" actId="26606"/>
          <ac:spMkLst>
            <pc:docMk/>
            <pc:sldMk cId="1638870088" sldId="258"/>
            <ac:spMk id="2" creationId="{CBD35972-55DB-4799-B145-A9600A2B3A65}"/>
          </ac:spMkLst>
        </pc:spChg>
        <pc:spChg chg="del mod">
          <ac:chgData name="Mohammad Ekram Hossain (2019611)" userId="0b45612d-16b3-4635-9e41-7ffd99704586" providerId="ADAL" clId="{907093AF-5C06-4A7B-AD0F-2FB16A2E51F1}" dt="2022-03-02T21:12:28.704" v="295" actId="26606"/>
          <ac:spMkLst>
            <pc:docMk/>
            <pc:sldMk cId="1638870088" sldId="258"/>
            <ac:spMk id="3" creationId="{0B631EFB-F921-4221-8F73-BBFC1C627DED}"/>
          </ac:spMkLst>
        </pc:spChg>
        <pc:spChg chg="add del">
          <ac:chgData name="Mohammad Ekram Hossain (2019611)" userId="0b45612d-16b3-4635-9e41-7ffd99704586" providerId="ADAL" clId="{907093AF-5C06-4A7B-AD0F-2FB16A2E51F1}" dt="2022-03-02T21:13:03.115" v="299" actId="26606"/>
          <ac:spMkLst>
            <pc:docMk/>
            <pc:sldMk cId="1638870088" sldId="258"/>
            <ac:spMk id="10" creationId="{60B7752B-728D-4CA3-8923-C4F7F77029E3}"/>
          </ac:spMkLst>
        </pc:spChg>
        <pc:spChg chg="add del">
          <ac:chgData name="Mohammad Ekram Hossain (2019611)" userId="0b45612d-16b3-4635-9e41-7ffd99704586" providerId="ADAL" clId="{907093AF-5C06-4A7B-AD0F-2FB16A2E51F1}" dt="2022-03-02T21:13:03.115" v="299" actId="26606"/>
          <ac:spMkLst>
            <pc:docMk/>
            <pc:sldMk cId="1638870088" sldId="258"/>
            <ac:spMk id="12" creationId="{88392DC7-0988-443B-A0D0-E726C7DB622B}"/>
          </ac:spMkLst>
        </pc:spChg>
        <pc:graphicFrameChg chg="add mod modGraphic">
          <ac:chgData name="Mohammad Ekram Hossain (2019611)" userId="0b45612d-16b3-4635-9e41-7ffd99704586" providerId="ADAL" clId="{907093AF-5C06-4A7B-AD0F-2FB16A2E51F1}" dt="2022-03-02T21:14:25.797" v="305"/>
          <ac:graphicFrameMkLst>
            <pc:docMk/>
            <pc:sldMk cId="1638870088" sldId="258"/>
            <ac:graphicFrameMk id="5" creationId="{81C4D525-CB72-412C-9AEB-783B284FEC63}"/>
          </ac:graphicFrameMkLst>
        </pc:graphicFrameChg>
        <pc:picChg chg="add mod">
          <ac:chgData name="Mohammad Ekram Hossain (2019611)" userId="0b45612d-16b3-4635-9e41-7ffd99704586" providerId="ADAL" clId="{907093AF-5C06-4A7B-AD0F-2FB16A2E51F1}" dt="2022-03-02T21:14:41.261" v="307" actId="1076"/>
          <ac:picMkLst>
            <pc:docMk/>
            <pc:sldMk cId="1638870088" sldId="258"/>
            <ac:picMk id="4" creationId="{A052C410-DB90-463D-9C41-324B1B2F8AF4}"/>
          </ac:picMkLst>
        </pc:picChg>
      </pc:sldChg>
      <pc:sldMasterChg chg="del delSldLayout">
        <pc:chgData name="Mohammad Ekram Hossain (2019611)" userId="0b45612d-16b3-4635-9e41-7ffd99704586" providerId="ADAL" clId="{907093AF-5C06-4A7B-AD0F-2FB16A2E51F1}" dt="2022-03-02T20:58:10.474" v="56" actId="26606"/>
        <pc:sldMasterMkLst>
          <pc:docMk/>
          <pc:sldMasterMk cId="1184306662" sldId="2147483648"/>
        </pc:sldMasterMkLst>
        <pc:sldLayoutChg chg="del">
          <pc:chgData name="Mohammad Ekram Hossain (2019611)" userId="0b45612d-16b3-4635-9e41-7ffd99704586" providerId="ADAL" clId="{907093AF-5C06-4A7B-AD0F-2FB16A2E51F1}" dt="2022-03-02T20:58:10.474" v="56" actId="26606"/>
          <pc:sldLayoutMkLst>
            <pc:docMk/>
            <pc:sldMasterMk cId="1184306662" sldId="2147483648"/>
            <pc:sldLayoutMk cId="404383530" sldId="2147483649"/>
          </pc:sldLayoutMkLst>
        </pc:sldLayoutChg>
        <pc:sldLayoutChg chg="del">
          <pc:chgData name="Mohammad Ekram Hossain (2019611)" userId="0b45612d-16b3-4635-9e41-7ffd99704586" providerId="ADAL" clId="{907093AF-5C06-4A7B-AD0F-2FB16A2E51F1}" dt="2022-03-02T20:58:10.474" v="56" actId="26606"/>
          <pc:sldLayoutMkLst>
            <pc:docMk/>
            <pc:sldMasterMk cId="1184306662" sldId="2147483648"/>
            <pc:sldLayoutMk cId="4278538181" sldId="2147483650"/>
          </pc:sldLayoutMkLst>
        </pc:sldLayoutChg>
        <pc:sldLayoutChg chg="del">
          <pc:chgData name="Mohammad Ekram Hossain (2019611)" userId="0b45612d-16b3-4635-9e41-7ffd99704586" providerId="ADAL" clId="{907093AF-5C06-4A7B-AD0F-2FB16A2E51F1}" dt="2022-03-02T20:58:10.474" v="56" actId="26606"/>
          <pc:sldLayoutMkLst>
            <pc:docMk/>
            <pc:sldMasterMk cId="1184306662" sldId="2147483648"/>
            <pc:sldLayoutMk cId="4005985018" sldId="2147483651"/>
          </pc:sldLayoutMkLst>
        </pc:sldLayoutChg>
        <pc:sldLayoutChg chg="del">
          <pc:chgData name="Mohammad Ekram Hossain (2019611)" userId="0b45612d-16b3-4635-9e41-7ffd99704586" providerId="ADAL" clId="{907093AF-5C06-4A7B-AD0F-2FB16A2E51F1}" dt="2022-03-02T20:58:10.474" v="56" actId="26606"/>
          <pc:sldLayoutMkLst>
            <pc:docMk/>
            <pc:sldMasterMk cId="1184306662" sldId="2147483648"/>
            <pc:sldLayoutMk cId="1227823366" sldId="2147483652"/>
          </pc:sldLayoutMkLst>
        </pc:sldLayoutChg>
        <pc:sldLayoutChg chg="del">
          <pc:chgData name="Mohammad Ekram Hossain (2019611)" userId="0b45612d-16b3-4635-9e41-7ffd99704586" providerId="ADAL" clId="{907093AF-5C06-4A7B-AD0F-2FB16A2E51F1}" dt="2022-03-02T20:58:10.474" v="56" actId="26606"/>
          <pc:sldLayoutMkLst>
            <pc:docMk/>
            <pc:sldMasterMk cId="1184306662" sldId="2147483648"/>
            <pc:sldLayoutMk cId="3555885632" sldId="2147483653"/>
          </pc:sldLayoutMkLst>
        </pc:sldLayoutChg>
        <pc:sldLayoutChg chg="del">
          <pc:chgData name="Mohammad Ekram Hossain (2019611)" userId="0b45612d-16b3-4635-9e41-7ffd99704586" providerId="ADAL" clId="{907093AF-5C06-4A7B-AD0F-2FB16A2E51F1}" dt="2022-03-02T20:58:10.474" v="56" actId="26606"/>
          <pc:sldLayoutMkLst>
            <pc:docMk/>
            <pc:sldMasterMk cId="1184306662" sldId="2147483648"/>
            <pc:sldLayoutMk cId="3765363724" sldId="2147483654"/>
          </pc:sldLayoutMkLst>
        </pc:sldLayoutChg>
        <pc:sldLayoutChg chg="del">
          <pc:chgData name="Mohammad Ekram Hossain (2019611)" userId="0b45612d-16b3-4635-9e41-7ffd99704586" providerId="ADAL" clId="{907093AF-5C06-4A7B-AD0F-2FB16A2E51F1}" dt="2022-03-02T20:58:10.474" v="56" actId="26606"/>
          <pc:sldLayoutMkLst>
            <pc:docMk/>
            <pc:sldMasterMk cId="1184306662" sldId="2147483648"/>
            <pc:sldLayoutMk cId="4172387362" sldId="2147483655"/>
          </pc:sldLayoutMkLst>
        </pc:sldLayoutChg>
        <pc:sldLayoutChg chg="del">
          <pc:chgData name="Mohammad Ekram Hossain (2019611)" userId="0b45612d-16b3-4635-9e41-7ffd99704586" providerId="ADAL" clId="{907093AF-5C06-4A7B-AD0F-2FB16A2E51F1}" dt="2022-03-02T20:58:10.474" v="56" actId="26606"/>
          <pc:sldLayoutMkLst>
            <pc:docMk/>
            <pc:sldMasterMk cId="1184306662" sldId="2147483648"/>
            <pc:sldLayoutMk cId="1858341145" sldId="2147483656"/>
          </pc:sldLayoutMkLst>
        </pc:sldLayoutChg>
        <pc:sldLayoutChg chg="del">
          <pc:chgData name="Mohammad Ekram Hossain (2019611)" userId="0b45612d-16b3-4635-9e41-7ffd99704586" providerId="ADAL" clId="{907093AF-5C06-4A7B-AD0F-2FB16A2E51F1}" dt="2022-03-02T20:58:10.474" v="56" actId="26606"/>
          <pc:sldLayoutMkLst>
            <pc:docMk/>
            <pc:sldMasterMk cId="1184306662" sldId="2147483648"/>
            <pc:sldLayoutMk cId="2043466864" sldId="2147483657"/>
          </pc:sldLayoutMkLst>
        </pc:sldLayoutChg>
        <pc:sldLayoutChg chg="del">
          <pc:chgData name="Mohammad Ekram Hossain (2019611)" userId="0b45612d-16b3-4635-9e41-7ffd99704586" providerId="ADAL" clId="{907093AF-5C06-4A7B-AD0F-2FB16A2E51F1}" dt="2022-03-02T20:58:10.474" v="56" actId="26606"/>
          <pc:sldLayoutMkLst>
            <pc:docMk/>
            <pc:sldMasterMk cId="1184306662" sldId="2147483648"/>
            <pc:sldLayoutMk cId="4199284445" sldId="2147483658"/>
          </pc:sldLayoutMkLst>
        </pc:sldLayoutChg>
        <pc:sldLayoutChg chg="del">
          <pc:chgData name="Mohammad Ekram Hossain (2019611)" userId="0b45612d-16b3-4635-9e41-7ffd99704586" providerId="ADAL" clId="{907093AF-5C06-4A7B-AD0F-2FB16A2E51F1}" dt="2022-03-02T20:58:10.474" v="56" actId="26606"/>
          <pc:sldLayoutMkLst>
            <pc:docMk/>
            <pc:sldMasterMk cId="1184306662" sldId="2147483648"/>
            <pc:sldLayoutMk cId="235235678" sldId="2147483659"/>
          </pc:sldLayoutMkLst>
        </pc:sldLayoutChg>
      </pc:sldMasterChg>
      <pc:sldMasterChg chg="add del addSldLayout delSldLayout">
        <pc:chgData name="Mohammad Ekram Hossain (2019611)" userId="0b45612d-16b3-4635-9e41-7ffd99704586" providerId="ADAL" clId="{907093AF-5C06-4A7B-AD0F-2FB16A2E51F1}" dt="2022-03-02T20:58:55.618" v="101" actId="26606"/>
        <pc:sldMasterMkLst>
          <pc:docMk/>
          <pc:sldMasterMk cId="1731089340" sldId="2147483673"/>
        </pc:sldMasterMkLst>
        <pc:sldLayoutChg chg="add del">
          <pc:chgData name="Mohammad Ekram Hossain (2019611)" userId="0b45612d-16b3-4635-9e41-7ffd99704586" providerId="ADAL" clId="{907093AF-5C06-4A7B-AD0F-2FB16A2E51F1}" dt="2022-03-02T20:58:55.618" v="101" actId="26606"/>
          <pc:sldLayoutMkLst>
            <pc:docMk/>
            <pc:sldMasterMk cId="1731089340" sldId="2147483673"/>
            <pc:sldLayoutMk cId="3123791184" sldId="2147483662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5.618" v="101" actId="26606"/>
          <pc:sldLayoutMkLst>
            <pc:docMk/>
            <pc:sldMasterMk cId="1731089340" sldId="2147483673"/>
            <pc:sldLayoutMk cId="1186724497" sldId="2147483663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5.618" v="101" actId="26606"/>
          <pc:sldLayoutMkLst>
            <pc:docMk/>
            <pc:sldMasterMk cId="1731089340" sldId="2147483673"/>
            <pc:sldLayoutMk cId="636526740" sldId="2147483664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5.618" v="101" actId="26606"/>
          <pc:sldLayoutMkLst>
            <pc:docMk/>
            <pc:sldMasterMk cId="1731089340" sldId="2147483673"/>
            <pc:sldLayoutMk cId="877883768" sldId="2147483665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5.618" v="101" actId="26606"/>
          <pc:sldLayoutMkLst>
            <pc:docMk/>
            <pc:sldMasterMk cId="1731089340" sldId="2147483673"/>
            <pc:sldLayoutMk cId="3740996191" sldId="2147483666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5.618" v="101" actId="26606"/>
          <pc:sldLayoutMkLst>
            <pc:docMk/>
            <pc:sldMasterMk cId="1731089340" sldId="2147483673"/>
            <pc:sldLayoutMk cId="3239896465" sldId="2147483667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5.618" v="101" actId="26606"/>
          <pc:sldLayoutMkLst>
            <pc:docMk/>
            <pc:sldMasterMk cId="1731089340" sldId="2147483673"/>
            <pc:sldLayoutMk cId="423631472" sldId="2147483668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5.618" v="101" actId="26606"/>
          <pc:sldLayoutMkLst>
            <pc:docMk/>
            <pc:sldMasterMk cId="1731089340" sldId="2147483673"/>
            <pc:sldLayoutMk cId="3368280211" sldId="2147483669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5.618" v="101" actId="26606"/>
          <pc:sldLayoutMkLst>
            <pc:docMk/>
            <pc:sldMasterMk cId="1731089340" sldId="2147483673"/>
            <pc:sldLayoutMk cId="2205825197" sldId="2147483670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5.618" v="101" actId="26606"/>
          <pc:sldLayoutMkLst>
            <pc:docMk/>
            <pc:sldMasterMk cId="1731089340" sldId="2147483673"/>
            <pc:sldLayoutMk cId="993043858" sldId="2147483671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5.618" v="101" actId="26606"/>
          <pc:sldLayoutMkLst>
            <pc:docMk/>
            <pc:sldMasterMk cId="1731089340" sldId="2147483673"/>
            <pc:sldLayoutMk cId="1490367090" sldId="2147483672"/>
          </pc:sldLayoutMkLst>
        </pc:sldLayoutChg>
      </pc:sldMasterChg>
      <pc:sldMasterChg chg="add del addSldLayout delSldLayout">
        <pc:chgData name="Mohammad Ekram Hossain (2019611)" userId="0b45612d-16b3-4635-9e41-7ffd99704586" providerId="ADAL" clId="{907093AF-5C06-4A7B-AD0F-2FB16A2E51F1}" dt="2022-03-02T20:58:55.555" v="100" actId="26606"/>
        <pc:sldMasterMkLst>
          <pc:docMk/>
          <pc:sldMasterMk cId="929242659" sldId="2147483674"/>
        </pc:sldMasterMkLst>
        <pc:sldLayoutChg chg="add del">
          <pc:chgData name="Mohammad Ekram Hossain (2019611)" userId="0b45612d-16b3-4635-9e41-7ffd99704586" providerId="ADAL" clId="{907093AF-5C06-4A7B-AD0F-2FB16A2E51F1}" dt="2022-03-02T20:58:55.555" v="100" actId="26606"/>
          <pc:sldLayoutMkLst>
            <pc:docMk/>
            <pc:sldMasterMk cId="929242659" sldId="2147483674"/>
            <pc:sldLayoutMk cId="1092844743" sldId="2147483675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5.555" v="100" actId="26606"/>
          <pc:sldLayoutMkLst>
            <pc:docMk/>
            <pc:sldMasterMk cId="929242659" sldId="2147483674"/>
            <pc:sldLayoutMk cId="123624629" sldId="2147483676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5.555" v="100" actId="26606"/>
          <pc:sldLayoutMkLst>
            <pc:docMk/>
            <pc:sldMasterMk cId="929242659" sldId="2147483674"/>
            <pc:sldLayoutMk cId="4195102718" sldId="2147483677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5.555" v="100" actId="26606"/>
          <pc:sldLayoutMkLst>
            <pc:docMk/>
            <pc:sldMasterMk cId="929242659" sldId="2147483674"/>
            <pc:sldLayoutMk cId="1587562234" sldId="2147483678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5.555" v="100" actId="26606"/>
          <pc:sldLayoutMkLst>
            <pc:docMk/>
            <pc:sldMasterMk cId="929242659" sldId="2147483674"/>
            <pc:sldLayoutMk cId="603906437" sldId="2147483679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5.555" v="100" actId="26606"/>
          <pc:sldLayoutMkLst>
            <pc:docMk/>
            <pc:sldMasterMk cId="929242659" sldId="2147483674"/>
            <pc:sldLayoutMk cId="3337886891" sldId="2147483680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5.555" v="100" actId="26606"/>
          <pc:sldLayoutMkLst>
            <pc:docMk/>
            <pc:sldMasterMk cId="929242659" sldId="2147483674"/>
            <pc:sldLayoutMk cId="70783887" sldId="2147483681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5.555" v="100" actId="26606"/>
          <pc:sldLayoutMkLst>
            <pc:docMk/>
            <pc:sldMasterMk cId="929242659" sldId="2147483674"/>
            <pc:sldLayoutMk cId="2642973040" sldId="2147483682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5.555" v="100" actId="26606"/>
          <pc:sldLayoutMkLst>
            <pc:docMk/>
            <pc:sldMasterMk cId="929242659" sldId="2147483674"/>
            <pc:sldLayoutMk cId="526569159" sldId="2147483683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5.555" v="100" actId="26606"/>
          <pc:sldLayoutMkLst>
            <pc:docMk/>
            <pc:sldMasterMk cId="929242659" sldId="2147483674"/>
            <pc:sldLayoutMk cId="1612353141" sldId="2147483684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5.555" v="100" actId="26606"/>
          <pc:sldLayoutMkLst>
            <pc:docMk/>
            <pc:sldMasterMk cId="929242659" sldId="2147483674"/>
            <pc:sldLayoutMk cId="3696562182" sldId="2147483685"/>
          </pc:sldLayoutMkLst>
        </pc:sldLayoutChg>
      </pc:sldMasterChg>
      <pc:sldMasterChg chg="add del addSldLayout delSldLayout">
        <pc:chgData name="Mohammad Ekram Hossain (2019611)" userId="0b45612d-16b3-4635-9e41-7ffd99704586" providerId="ADAL" clId="{907093AF-5C06-4A7B-AD0F-2FB16A2E51F1}" dt="2022-03-02T20:58:53.999" v="98" actId="26606"/>
        <pc:sldMasterMkLst>
          <pc:docMk/>
          <pc:sldMasterMk cId="758587256" sldId="2147483697"/>
        </pc:sldMasterMkLst>
        <pc:sldLayoutChg chg="add del">
          <pc:chgData name="Mohammad Ekram Hossain (2019611)" userId="0b45612d-16b3-4635-9e41-7ffd99704586" providerId="ADAL" clId="{907093AF-5C06-4A7B-AD0F-2FB16A2E51F1}" dt="2022-03-02T20:58:53.999" v="98" actId="26606"/>
          <pc:sldLayoutMkLst>
            <pc:docMk/>
            <pc:sldMasterMk cId="758587256" sldId="2147483697"/>
            <pc:sldLayoutMk cId="3875531456" sldId="2147483686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3.999" v="98" actId="26606"/>
          <pc:sldLayoutMkLst>
            <pc:docMk/>
            <pc:sldMasterMk cId="758587256" sldId="2147483697"/>
            <pc:sldLayoutMk cId="3723346868" sldId="2147483687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3.999" v="98" actId="26606"/>
          <pc:sldLayoutMkLst>
            <pc:docMk/>
            <pc:sldMasterMk cId="758587256" sldId="2147483697"/>
            <pc:sldLayoutMk cId="1918991240" sldId="2147483688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3.999" v="98" actId="26606"/>
          <pc:sldLayoutMkLst>
            <pc:docMk/>
            <pc:sldMasterMk cId="758587256" sldId="2147483697"/>
            <pc:sldLayoutMk cId="45570248" sldId="2147483689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3.999" v="98" actId="26606"/>
          <pc:sldLayoutMkLst>
            <pc:docMk/>
            <pc:sldMasterMk cId="758587256" sldId="2147483697"/>
            <pc:sldLayoutMk cId="143565637" sldId="2147483690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3.999" v="98" actId="26606"/>
          <pc:sldLayoutMkLst>
            <pc:docMk/>
            <pc:sldMasterMk cId="758587256" sldId="2147483697"/>
            <pc:sldLayoutMk cId="3717721530" sldId="2147483691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3.999" v="98" actId="26606"/>
          <pc:sldLayoutMkLst>
            <pc:docMk/>
            <pc:sldMasterMk cId="758587256" sldId="2147483697"/>
            <pc:sldLayoutMk cId="1384365993" sldId="2147483692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3.999" v="98" actId="26606"/>
          <pc:sldLayoutMkLst>
            <pc:docMk/>
            <pc:sldMasterMk cId="758587256" sldId="2147483697"/>
            <pc:sldLayoutMk cId="185374480" sldId="2147483693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3.999" v="98" actId="26606"/>
          <pc:sldLayoutMkLst>
            <pc:docMk/>
            <pc:sldMasterMk cId="758587256" sldId="2147483697"/>
            <pc:sldLayoutMk cId="4178725605" sldId="2147483694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3.999" v="98" actId="26606"/>
          <pc:sldLayoutMkLst>
            <pc:docMk/>
            <pc:sldMasterMk cId="758587256" sldId="2147483697"/>
            <pc:sldLayoutMk cId="1958505765" sldId="2147483695"/>
          </pc:sldLayoutMkLst>
        </pc:sldLayoutChg>
        <pc:sldLayoutChg chg="add del">
          <pc:chgData name="Mohammad Ekram Hossain (2019611)" userId="0b45612d-16b3-4635-9e41-7ffd99704586" providerId="ADAL" clId="{907093AF-5C06-4A7B-AD0F-2FB16A2E51F1}" dt="2022-03-02T20:58:53.999" v="98" actId="26606"/>
          <pc:sldLayoutMkLst>
            <pc:docMk/>
            <pc:sldMasterMk cId="758587256" sldId="2147483697"/>
            <pc:sldLayoutMk cId="308601820" sldId="2147483696"/>
          </pc:sldLayoutMkLst>
        </pc:sldLayoutChg>
      </pc:sldMasterChg>
      <pc:sldMasterChg chg="add addSldLayout">
        <pc:chgData name="Mohammad Ekram Hossain (2019611)" userId="0b45612d-16b3-4635-9e41-7ffd99704586" providerId="ADAL" clId="{907093AF-5C06-4A7B-AD0F-2FB16A2E51F1}" dt="2022-03-02T20:58:55.618" v="101" actId="26606"/>
        <pc:sldMasterMkLst>
          <pc:docMk/>
          <pc:sldMasterMk cId="3622189578" sldId="2147483723"/>
        </pc:sldMasterMkLst>
        <pc:sldLayoutChg chg="add">
          <pc:chgData name="Mohammad Ekram Hossain (2019611)" userId="0b45612d-16b3-4635-9e41-7ffd99704586" providerId="ADAL" clId="{907093AF-5C06-4A7B-AD0F-2FB16A2E51F1}" dt="2022-03-02T20:58:55.618" v="101" actId="26606"/>
          <pc:sldLayoutMkLst>
            <pc:docMk/>
            <pc:sldMasterMk cId="3622189578" sldId="2147483723"/>
            <pc:sldLayoutMk cId="1537917165" sldId="2147483712"/>
          </pc:sldLayoutMkLst>
        </pc:sldLayoutChg>
        <pc:sldLayoutChg chg="add">
          <pc:chgData name="Mohammad Ekram Hossain (2019611)" userId="0b45612d-16b3-4635-9e41-7ffd99704586" providerId="ADAL" clId="{907093AF-5C06-4A7B-AD0F-2FB16A2E51F1}" dt="2022-03-02T20:58:55.618" v="101" actId="26606"/>
          <pc:sldLayoutMkLst>
            <pc:docMk/>
            <pc:sldMasterMk cId="3622189578" sldId="2147483723"/>
            <pc:sldLayoutMk cId="1331352630" sldId="2147483713"/>
          </pc:sldLayoutMkLst>
        </pc:sldLayoutChg>
        <pc:sldLayoutChg chg="add">
          <pc:chgData name="Mohammad Ekram Hossain (2019611)" userId="0b45612d-16b3-4635-9e41-7ffd99704586" providerId="ADAL" clId="{907093AF-5C06-4A7B-AD0F-2FB16A2E51F1}" dt="2022-03-02T20:58:55.618" v="101" actId="26606"/>
          <pc:sldLayoutMkLst>
            <pc:docMk/>
            <pc:sldMasterMk cId="3622189578" sldId="2147483723"/>
            <pc:sldLayoutMk cId="2939956575" sldId="2147483714"/>
          </pc:sldLayoutMkLst>
        </pc:sldLayoutChg>
        <pc:sldLayoutChg chg="add">
          <pc:chgData name="Mohammad Ekram Hossain (2019611)" userId="0b45612d-16b3-4635-9e41-7ffd99704586" providerId="ADAL" clId="{907093AF-5C06-4A7B-AD0F-2FB16A2E51F1}" dt="2022-03-02T20:58:55.618" v="101" actId="26606"/>
          <pc:sldLayoutMkLst>
            <pc:docMk/>
            <pc:sldMasterMk cId="3622189578" sldId="2147483723"/>
            <pc:sldLayoutMk cId="3037490477" sldId="2147483715"/>
          </pc:sldLayoutMkLst>
        </pc:sldLayoutChg>
        <pc:sldLayoutChg chg="add">
          <pc:chgData name="Mohammad Ekram Hossain (2019611)" userId="0b45612d-16b3-4635-9e41-7ffd99704586" providerId="ADAL" clId="{907093AF-5C06-4A7B-AD0F-2FB16A2E51F1}" dt="2022-03-02T20:58:55.618" v="101" actId="26606"/>
          <pc:sldLayoutMkLst>
            <pc:docMk/>
            <pc:sldMasterMk cId="3622189578" sldId="2147483723"/>
            <pc:sldLayoutMk cId="173032341" sldId="2147483716"/>
          </pc:sldLayoutMkLst>
        </pc:sldLayoutChg>
        <pc:sldLayoutChg chg="add">
          <pc:chgData name="Mohammad Ekram Hossain (2019611)" userId="0b45612d-16b3-4635-9e41-7ffd99704586" providerId="ADAL" clId="{907093AF-5C06-4A7B-AD0F-2FB16A2E51F1}" dt="2022-03-02T20:58:55.618" v="101" actId="26606"/>
          <pc:sldLayoutMkLst>
            <pc:docMk/>
            <pc:sldMasterMk cId="3622189578" sldId="2147483723"/>
            <pc:sldLayoutMk cId="1140669046" sldId="2147483717"/>
          </pc:sldLayoutMkLst>
        </pc:sldLayoutChg>
        <pc:sldLayoutChg chg="add">
          <pc:chgData name="Mohammad Ekram Hossain (2019611)" userId="0b45612d-16b3-4635-9e41-7ffd99704586" providerId="ADAL" clId="{907093AF-5C06-4A7B-AD0F-2FB16A2E51F1}" dt="2022-03-02T20:58:55.618" v="101" actId="26606"/>
          <pc:sldLayoutMkLst>
            <pc:docMk/>
            <pc:sldMasterMk cId="3622189578" sldId="2147483723"/>
            <pc:sldLayoutMk cId="2764102312" sldId="2147483718"/>
          </pc:sldLayoutMkLst>
        </pc:sldLayoutChg>
        <pc:sldLayoutChg chg="add">
          <pc:chgData name="Mohammad Ekram Hossain (2019611)" userId="0b45612d-16b3-4635-9e41-7ffd99704586" providerId="ADAL" clId="{907093AF-5C06-4A7B-AD0F-2FB16A2E51F1}" dt="2022-03-02T20:58:55.618" v="101" actId="26606"/>
          <pc:sldLayoutMkLst>
            <pc:docMk/>
            <pc:sldMasterMk cId="3622189578" sldId="2147483723"/>
            <pc:sldLayoutMk cId="1719594977" sldId="2147483719"/>
          </pc:sldLayoutMkLst>
        </pc:sldLayoutChg>
        <pc:sldLayoutChg chg="add">
          <pc:chgData name="Mohammad Ekram Hossain (2019611)" userId="0b45612d-16b3-4635-9e41-7ffd99704586" providerId="ADAL" clId="{907093AF-5C06-4A7B-AD0F-2FB16A2E51F1}" dt="2022-03-02T20:58:55.618" v="101" actId="26606"/>
          <pc:sldLayoutMkLst>
            <pc:docMk/>
            <pc:sldMasterMk cId="3622189578" sldId="2147483723"/>
            <pc:sldLayoutMk cId="1846377560" sldId="2147483720"/>
          </pc:sldLayoutMkLst>
        </pc:sldLayoutChg>
        <pc:sldLayoutChg chg="add">
          <pc:chgData name="Mohammad Ekram Hossain (2019611)" userId="0b45612d-16b3-4635-9e41-7ffd99704586" providerId="ADAL" clId="{907093AF-5C06-4A7B-AD0F-2FB16A2E51F1}" dt="2022-03-02T20:58:55.618" v="101" actId="26606"/>
          <pc:sldLayoutMkLst>
            <pc:docMk/>
            <pc:sldMasterMk cId="3622189578" sldId="2147483723"/>
            <pc:sldLayoutMk cId="4021042102" sldId="2147483721"/>
          </pc:sldLayoutMkLst>
        </pc:sldLayoutChg>
        <pc:sldLayoutChg chg="add">
          <pc:chgData name="Mohammad Ekram Hossain (2019611)" userId="0b45612d-16b3-4635-9e41-7ffd99704586" providerId="ADAL" clId="{907093AF-5C06-4A7B-AD0F-2FB16A2E51F1}" dt="2022-03-02T20:58:55.618" v="101" actId="26606"/>
          <pc:sldLayoutMkLst>
            <pc:docMk/>
            <pc:sldMasterMk cId="3622189578" sldId="2147483723"/>
            <pc:sldLayoutMk cId="329827855" sldId="2147483722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313F21-9E90-4B52-BEF5-8AAB6B6A56A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4E4B861-F024-43FC-A52E-D986C2ADE8B7}">
      <dgm:prSet/>
      <dgm:spPr/>
      <dgm:t>
        <a:bodyPr/>
        <a:lstStyle/>
        <a:p>
          <a:r>
            <a:rPr lang="es-ES" b="1"/>
            <a:t>Recepcionista: ¡Buenos días! Hotel Hilton, Canary Wharf. Como le puedo ayudar</a:t>
          </a:r>
          <a:endParaRPr lang="en-US"/>
        </a:p>
      </dgm:t>
    </dgm:pt>
    <dgm:pt modelId="{D6A1C341-6373-47DF-8531-942FE5A21086}" type="parTrans" cxnId="{649785EF-0AEA-481C-99E1-F214FDD3AB8A}">
      <dgm:prSet/>
      <dgm:spPr/>
      <dgm:t>
        <a:bodyPr/>
        <a:lstStyle/>
        <a:p>
          <a:endParaRPr lang="en-US"/>
        </a:p>
      </dgm:t>
    </dgm:pt>
    <dgm:pt modelId="{C7838823-60F3-46FE-9431-FCBED31AD2B4}" type="sibTrans" cxnId="{649785EF-0AEA-481C-99E1-F214FDD3AB8A}">
      <dgm:prSet/>
      <dgm:spPr/>
      <dgm:t>
        <a:bodyPr/>
        <a:lstStyle/>
        <a:p>
          <a:endParaRPr lang="en-US"/>
        </a:p>
      </dgm:t>
    </dgm:pt>
    <dgm:pt modelId="{88EDD6EA-E940-499E-9457-872D21B70825}">
      <dgm:prSet/>
      <dgm:spPr/>
      <dgm:t>
        <a:bodyPr/>
        <a:lstStyle/>
        <a:p>
          <a:r>
            <a:rPr lang="es-ES" b="1"/>
            <a:t>Sr. Pintó: ¡Buenos días! Me gustaría reservar una habitación en el hotel.</a:t>
          </a:r>
          <a:endParaRPr lang="en-US"/>
        </a:p>
      </dgm:t>
    </dgm:pt>
    <dgm:pt modelId="{64EFDC87-0118-41D6-A355-9ED0072B6C63}" type="parTrans" cxnId="{5F7C60B4-6117-42E5-8637-DEF4DBD16253}">
      <dgm:prSet/>
      <dgm:spPr/>
      <dgm:t>
        <a:bodyPr/>
        <a:lstStyle/>
        <a:p>
          <a:endParaRPr lang="en-US"/>
        </a:p>
      </dgm:t>
    </dgm:pt>
    <dgm:pt modelId="{9ED1F282-03C5-401B-8343-9870012AA16C}" type="sibTrans" cxnId="{5F7C60B4-6117-42E5-8637-DEF4DBD16253}">
      <dgm:prSet/>
      <dgm:spPr/>
      <dgm:t>
        <a:bodyPr/>
        <a:lstStyle/>
        <a:p>
          <a:endParaRPr lang="en-US"/>
        </a:p>
      </dgm:t>
    </dgm:pt>
    <dgm:pt modelId="{C264E383-2E9B-4B08-ABAE-A96524A52A05}">
      <dgm:prSet/>
      <dgm:spPr/>
      <dgm:t>
        <a:bodyPr/>
        <a:lstStyle/>
        <a:p>
          <a:r>
            <a:rPr lang="es-ES" b="1"/>
            <a:t>Recepcionista: Muy bien. ¿Como se llama usted? Por favor</a:t>
          </a:r>
          <a:endParaRPr lang="en-US"/>
        </a:p>
      </dgm:t>
    </dgm:pt>
    <dgm:pt modelId="{A510E1CB-9521-4A7C-AF22-372CBDEBBB28}" type="parTrans" cxnId="{BA114724-B7ED-406F-92C4-BAB4A183AC0A}">
      <dgm:prSet/>
      <dgm:spPr/>
      <dgm:t>
        <a:bodyPr/>
        <a:lstStyle/>
        <a:p>
          <a:endParaRPr lang="en-US"/>
        </a:p>
      </dgm:t>
    </dgm:pt>
    <dgm:pt modelId="{13430998-909F-4AF2-9ED8-BB1066EA5158}" type="sibTrans" cxnId="{BA114724-B7ED-406F-92C4-BAB4A183AC0A}">
      <dgm:prSet/>
      <dgm:spPr/>
      <dgm:t>
        <a:bodyPr/>
        <a:lstStyle/>
        <a:p>
          <a:endParaRPr lang="en-US"/>
        </a:p>
      </dgm:t>
    </dgm:pt>
    <dgm:pt modelId="{21D97099-F500-4FF2-89BD-BBCD72350093}">
      <dgm:prSet/>
      <dgm:spPr/>
      <dgm:t>
        <a:bodyPr/>
        <a:lstStyle/>
        <a:p>
          <a:r>
            <a:rPr lang="es-ES" b="1"/>
            <a:t>Sr. Pintó: Me llamo Pinto Fernández. </a:t>
          </a:r>
          <a:endParaRPr lang="en-US"/>
        </a:p>
      </dgm:t>
    </dgm:pt>
    <dgm:pt modelId="{593EEC97-0704-4322-9BD4-0FDC56199FBC}" type="parTrans" cxnId="{A5A39294-406E-4A63-ABD2-3F916B89DD7B}">
      <dgm:prSet/>
      <dgm:spPr/>
      <dgm:t>
        <a:bodyPr/>
        <a:lstStyle/>
        <a:p>
          <a:endParaRPr lang="en-US"/>
        </a:p>
      </dgm:t>
    </dgm:pt>
    <dgm:pt modelId="{FB795781-7EBD-40A9-ACEE-7722BD7311CE}" type="sibTrans" cxnId="{A5A39294-406E-4A63-ABD2-3F916B89DD7B}">
      <dgm:prSet/>
      <dgm:spPr/>
      <dgm:t>
        <a:bodyPr/>
        <a:lstStyle/>
        <a:p>
          <a:endParaRPr lang="en-US"/>
        </a:p>
      </dgm:t>
    </dgm:pt>
    <dgm:pt modelId="{21E1CB09-56B4-4DC3-91DF-23D5249D8182}">
      <dgm:prSet/>
      <dgm:spPr/>
      <dgm:t>
        <a:bodyPr/>
        <a:lstStyle/>
        <a:p>
          <a:r>
            <a:rPr lang="es-ES" b="1"/>
            <a:t>Recepcionista: Muy bien Sr. Fernández. ¿Para cuantas personas?</a:t>
          </a:r>
          <a:endParaRPr lang="en-US"/>
        </a:p>
      </dgm:t>
    </dgm:pt>
    <dgm:pt modelId="{9C575BCB-FE2D-4F46-BB12-62C50C81D3E0}" type="parTrans" cxnId="{220B0CB8-6836-4C57-B542-AA586BC8C8DE}">
      <dgm:prSet/>
      <dgm:spPr/>
      <dgm:t>
        <a:bodyPr/>
        <a:lstStyle/>
        <a:p>
          <a:endParaRPr lang="en-US"/>
        </a:p>
      </dgm:t>
    </dgm:pt>
    <dgm:pt modelId="{5961B92A-063F-43A2-A4C6-A8F15CB42926}" type="sibTrans" cxnId="{220B0CB8-6836-4C57-B542-AA586BC8C8DE}">
      <dgm:prSet/>
      <dgm:spPr/>
      <dgm:t>
        <a:bodyPr/>
        <a:lstStyle/>
        <a:p>
          <a:endParaRPr lang="en-US"/>
        </a:p>
      </dgm:t>
    </dgm:pt>
    <dgm:pt modelId="{CFEC7479-1BC3-441E-92AC-146326E66D40}">
      <dgm:prSet/>
      <dgm:spPr/>
      <dgm:t>
        <a:bodyPr/>
        <a:lstStyle/>
        <a:p>
          <a:r>
            <a:rPr lang="es-ES" b="1"/>
            <a:t>Sr. Pintó: Para tres personas. Por favor.</a:t>
          </a:r>
          <a:endParaRPr lang="en-US"/>
        </a:p>
      </dgm:t>
    </dgm:pt>
    <dgm:pt modelId="{8E93BD49-5EFA-4E74-BE30-8D1B49E93D4E}" type="parTrans" cxnId="{F8250778-C21B-413C-839A-193DCE0F6F42}">
      <dgm:prSet/>
      <dgm:spPr/>
      <dgm:t>
        <a:bodyPr/>
        <a:lstStyle/>
        <a:p>
          <a:endParaRPr lang="en-US"/>
        </a:p>
      </dgm:t>
    </dgm:pt>
    <dgm:pt modelId="{C5388E82-5993-4197-AA57-5081D03CFFA8}" type="sibTrans" cxnId="{F8250778-C21B-413C-839A-193DCE0F6F42}">
      <dgm:prSet/>
      <dgm:spPr/>
      <dgm:t>
        <a:bodyPr/>
        <a:lstStyle/>
        <a:p>
          <a:endParaRPr lang="en-US"/>
        </a:p>
      </dgm:t>
    </dgm:pt>
    <dgm:pt modelId="{C6456660-430B-4092-B1BF-221A82FB1387}">
      <dgm:prSet/>
      <dgm:spPr/>
      <dgm:t>
        <a:bodyPr/>
        <a:lstStyle/>
        <a:p>
          <a:r>
            <a:rPr lang="es-ES" b="1"/>
            <a:t>Recepcionista: ¿Una o dos habitaciones?</a:t>
          </a:r>
          <a:endParaRPr lang="en-US"/>
        </a:p>
      </dgm:t>
    </dgm:pt>
    <dgm:pt modelId="{07B2B11C-3187-4544-9EC2-3BED8B55EFE5}" type="parTrans" cxnId="{849BD11E-A0AF-40E2-AA3B-245522275043}">
      <dgm:prSet/>
      <dgm:spPr/>
      <dgm:t>
        <a:bodyPr/>
        <a:lstStyle/>
        <a:p>
          <a:endParaRPr lang="en-US"/>
        </a:p>
      </dgm:t>
    </dgm:pt>
    <dgm:pt modelId="{1180A453-9DC0-46BA-BEAC-0E480EC71502}" type="sibTrans" cxnId="{849BD11E-A0AF-40E2-AA3B-245522275043}">
      <dgm:prSet/>
      <dgm:spPr/>
      <dgm:t>
        <a:bodyPr/>
        <a:lstStyle/>
        <a:p>
          <a:endParaRPr lang="en-US"/>
        </a:p>
      </dgm:t>
    </dgm:pt>
    <dgm:pt modelId="{6E2956D2-214D-4F11-A81A-19A3F519D471}">
      <dgm:prSet/>
      <dgm:spPr/>
      <dgm:t>
        <a:bodyPr/>
        <a:lstStyle/>
        <a:p>
          <a:r>
            <a:rPr lang="es-ES" b="1"/>
            <a:t>Sr. Pintó: Una habitación. </a:t>
          </a:r>
          <a:endParaRPr lang="en-US"/>
        </a:p>
      </dgm:t>
    </dgm:pt>
    <dgm:pt modelId="{676323CB-A69B-4C7F-9640-F306A9BF05DA}" type="parTrans" cxnId="{F15428F6-FE2F-4DE7-97BD-B01EA51061BE}">
      <dgm:prSet/>
      <dgm:spPr/>
      <dgm:t>
        <a:bodyPr/>
        <a:lstStyle/>
        <a:p>
          <a:endParaRPr lang="en-US"/>
        </a:p>
      </dgm:t>
    </dgm:pt>
    <dgm:pt modelId="{16934BEF-F268-46D8-8DF4-471E98E14F00}" type="sibTrans" cxnId="{F15428F6-FE2F-4DE7-97BD-B01EA51061BE}">
      <dgm:prSet/>
      <dgm:spPr/>
      <dgm:t>
        <a:bodyPr/>
        <a:lstStyle/>
        <a:p>
          <a:endParaRPr lang="en-US"/>
        </a:p>
      </dgm:t>
    </dgm:pt>
    <dgm:pt modelId="{6DE9A527-1F7E-4302-A213-9D41F8A2E8BB}" type="pres">
      <dgm:prSet presAssocID="{7F313F21-9E90-4B52-BEF5-8AAB6B6A56AA}" presName="linear" presStyleCnt="0">
        <dgm:presLayoutVars>
          <dgm:animLvl val="lvl"/>
          <dgm:resizeHandles val="exact"/>
        </dgm:presLayoutVars>
      </dgm:prSet>
      <dgm:spPr/>
    </dgm:pt>
    <dgm:pt modelId="{7A31BDC3-CC19-4257-9ABE-293990E264DF}" type="pres">
      <dgm:prSet presAssocID="{54E4B861-F024-43FC-A52E-D986C2ADE8B7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EE721EEE-C287-423A-A376-3742921A1373}" type="pres">
      <dgm:prSet presAssocID="{C7838823-60F3-46FE-9431-FCBED31AD2B4}" presName="spacer" presStyleCnt="0"/>
      <dgm:spPr/>
    </dgm:pt>
    <dgm:pt modelId="{936C1687-9ADB-4CA0-8B49-79A60B91459E}" type="pres">
      <dgm:prSet presAssocID="{88EDD6EA-E940-499E-9457-872D21B70825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07FD8F45-1D0D-4CDA-8698-8FFF5E67D2EE}" type="pres">
      <dgm:prSet presAssocID="{9ED1F282-03C5-401B-8343-9870012AA16C}" presName="spacer" presStyleCnt="0"/>
      <dgm:spPr/>
    </dgm:pt>
    <dgm:pt modelId="{3F887CC3-8581-4BE6-8783-A4B3E01234C4}" type="pres">
      <dgm:prSet presAssocID="{C264E383-2E9B-4B08-ABAE-A96524A52A05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5A561380-7C7E-403E-A887-B5275DB1DCE0}" type="pres">
      <dgm:prSet presAssocID="{13430998-909F-4AF2-9ED8-BB1066EA5158}" presName="spacer" presStyleCnt="0"/>
      <dgm:spPr/>
    </dgm:pt>
    <dgm:pt modelId="{055A3C5A-D8BD-48C9-A7AB-601DB80DAF66}" type="pres">
      <dgm:prSet presAssocID="{21D97099-F500-4FF2-89BD-BBCD72350093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5C394819-B58A-4A97-AA7A-AC195E7E57BE}" type="pres">
      <dgm:prSet presAssocID="{FB795781-7EBD-40A9-ACEE-7722BD7311CE}" presName="spacer" presStyleCnt="0"/>
      <dgm:spPr/>
    </dgm:pt>
    <dgm:pt modelId="{03777D3A-810B-4882-8AAE-C8044005DD8B}" type="pres">
      <dgm:prSet presAssocID="{21E1CB09-56B4-4DC3-91DF-23D5249D8182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2F316D90-72ED-4011-91BF-0F2273A52569}" type="pres">
      <dgm:prSet presAssocID="{5961B92A-063F-43A2-A4C6-A8F15CB42926}" presName="spacer" presStyleCnt="0"/>
      <dgm:spPr/>
    </dgm:pt>
    <dgm:pt modelId="{45116C75-41A5-452F-8CC0-4B464F6770B9}" type="pres">
      <dgm:prSet presAssocID="{CFEC7479-1BC3-441E-92AC-146326E66D40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8C424136-7B59-4289-A6E4-3A35C598BB7B}" type="pres">
      <dgm:prSet presAssocID="{C5388E82-5993-4197-AA57-5081D03CFFA8}" presName="spacer" presStyleCnt="0"/>
      <dgm:spPr/>
    </dgm:pt>
    <dgm:pt modelId="{BFEA9480-98BB-4EAA-B7BC-F1FD928B1E4D}" type="pres">
      <dgm:prSet presAssocID="{C6456660-430B-4092-B1BF-221A82FB1387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94219F24-25D9-4E0E-84D8-2158B7635331}" type="pres">
      <dgm:prSet presAssocID="{1180A453-9DC0-46BA-BEAC-0E480EC71502}" presName="spacer" presStyleCnt="0"/>
      <dgm:spPr/>
    </dgm:pt>
    <dgm:pt modelId="{4302737E-CE0C-4BF4-B69A-3D0872D0DB3E}" type="pres">
      <dgm:prSet presAssocID="{6E2956D2-214D-4F11-A81A-19A3F519D471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67DBCC02-0A36-4694-B07F-8DD8A797C7E8}" type="presOf" srcId="{54E4B861-F024-43FC-A52E-D986C2ADE8B7}" destId="{7A31BDC3-CC19-4257-9ABE-293990E264DF}" srcOrd="0" destOrd="0" presId="urn:microsoft.com/office/officeart/2005/8/layout/vList2"/>
    <dgm:cxn modelId="{849BD11E-A0AF-40E2-AA3B-245522275043}" srcId="{7F313F21-9E90-4B52-BEF5-8AAB6B6A56AA}" destId="{C6456660-430B-4092-B1BF-221A82FB1387}" srcOrd="6" destOrd="0" parTransId="{07B2B11C-3187-4544-9EC2-3BED8B55EFE5}" sibTransId="{1180A453-9DC0-46BA-BEAC-0E480EC71502}"/>
    <dgm:cxn modelId="{BA114724-B7ED-406F-92C4-BAB4A183AC0A}" srcId="{7F313F21-9E90-4B52-BEF5-8AAB6B6A56AA}" destId="{C264E383-2E9B-4B08-ABAE-A96524A52A05}" srcOrd="2" destOrd="0" parTransId="{A510E1CB-9521-4A7C-AF22-372CBDEBBB28}" sibTransId="{13430998-909F-4AF2-9ED8-BB1066EA5158}"/>
    <dgm:cxn modelId="{73919B28-6465-4D0F-898F-E69F37FDBD3F}" type="presOf" srcId="{C264E383-2E9B-4B08-ABAE-A96524A52A05}" destId="{3F887CC3-8581-4BE6-8783-A4B3E01234C4}" srcOrd="0" destOrd="0" presId="urn:microsoft.com/office/officeart/2005/8/layout/vList2"/>
    <dgm:cxn modelId="{73279A3C-5BB2-4284-97A8-EDA3E61EB7A3}" type="presOf" srcId="{6E2956D2-214D-4F11-A81A-19A3F519D471}" destId="{4302737E-CE0C-4BF4-B69A-3D0872D0DB3E}" srcOrd="0" destOrd="0" presId="urn:microsoft.com/office/officeart/2005/8/layout/vList2"/>
    <dgm:cxn modelId="{57A23166-587A-4539-901D-2F44426AF3FB}" type="presOf" srcId="{21D97099-F500-4FF2-89BD-BBCD72350093}" destId="{055A3C5A-D8BD-48C9-A7AB-601DB80DAF66}" srcOrd="0" destOrd="0" presId="urn:microsoft.com/office/officeart/2005/8/layout/vList2"/>
    <dgm:cxn modelId="{F8250778-C21B-413C-839A-193DCE0F6F42}" srcId="{7F313F21-9E90-4B52-BEF5-8AAB6B6A56AA}" destId="{CFEC7479-1BC3-441E-92AC-146326E66D40}" srcOrd="5" destOrd="0" parTransId="{8E93BD49-5EFA-4E74-BE30-8D1B49E93D4E}" sibTransId="{C5388E82-5993-4197-AA57-5081D03CFFA8}"/>
    <dgm:cxn modelId="{A01EE18D-DA81-4D79-9220-DB89DC23DEDC}" type="presOf" srcId="{21E1CB09-56B4-4DC3-91DF-23D5249D8182}" destId="{03777D3A-810B-4882-8AAE-C8044005DD8B}" srcOrd="0" destOrd="0" presId="urn:microsoft.com/office/officeart/2005/8/layout/vList2"/>
    <dgm:cxn modelId="{A5A39294-406E-4A63-ABD2-3F916B89DD7B}" srcId="{7F313F21-9E90-4B52-BEF5-8AAB6B6A56AA}" destId="{21D97099-F500-4FF2-89BD-BBCD72350093}" srcOrd="3" destOrd="0" parTransId="{593EEC97-0704-4322-9BD4-0FDC56199FBC}" sibTransId="{FB795781-7EBD-40A9-ACEE-7722BD7311CE}"/>
    <dgm:cxn modelId="{FBECC895-D270-48AF-9A18-F65CA3EBF37F}" type="presOf" srcId="{C6456660-430B-4092-B1BF-221A82FB1387}" destId="{BFEA9480-98BB-4EAA-B7BC-F1FD928B1E4D}" srcOrd="0" destOrd="0" presId="urn:microsoft.com/office/officeart/2005/8/layout/vList2"/>
    <dgm:cxn modelId="{5F7C60B4-6117-42E5-8637-DEF4DBD16253}" srcId="{7F313F21-9E90-4B52-BEF5-8AAB6B6A56AA}" destId="{88EDD6EA-E940-499E-9457-872D21B70825}" srcOrd="1" destOrd="0" parTransId="{64EFDC87-0118-41D6-A355-9ED0072B6C63}" sibTransId="{9ED1F282-03C5-401B-8343-9870012AA16C}"/>
    <dgm:cxn modelId="{220B0CB8-6836-4C57-B542-AA586BC8C8DE}" srcId="{7F313F21-9E90-4B52-BEF5-8AAB6B6A56AA}" destId="{21E1CB09-56B4-4DC3-91DF-23D5249D8182}" srcOrd="4" destOrd="0" parTransId="{9C575BCB-FE2D-4F46-BB12-62C50C81D3E0}" sibTransId="{5961B92A-063F-43A2-A4C6-A8F15CB42926}"/>
    <dgm:cxn modelId="{BBFA85BD-FF3F-447F-8CC1-1F785CAD94AF}" type="presOf" srcId="{CFEC7479-1BC3-441E-92AC-146326E66D40}" destId="{45116C75-41A5-452F-8CC0-4B464F6770B9}" srcOrd="0" destOrd="0" presId="urn:microsoft.com/office/officeart/2005/8/layout/vList2"/>
    <dgm:cxn modelId="{B2F65BE5-0BAD-4F23-AE40-6F22807C34AC}" type="presOf" srcId="{88EDD6EA-E940-499E-9457-872D21B70825}" destId="{936C1687-9ADB-4CA0-8B49-79A60B91459E}" srcOrd="0" destOrd="0" presId="urn:microsoft.com/office/officeart/2005/8/layout/vList2"/>
    <dgm:cxn modelId="{649785EF-0AEA-481C-99E1-F214FDD3AB8A}" srcId="{7F313F21-9E90-4B52-BEF5-8AAB6B6A56AA}" destId="{54E4B861-F024-43FC-A52E-D986C2ADE8B7}" srcOrd="0" destOrd="0" parTransId="{D6A1C341-6373-47DF-8531-942FE5A21086}" sibTransId="{C7838823-60F3-46FE-9431-FCBED31AD2B4}"/>
    <dgm:cxn modelId="{F15428F6-FE2F-4DE7-97BD-B01EA51061BE}" srcId="{7F313F21-9E90-4B52-BEF5-8AAB6B6A56AA}" destId="{6E2956D2-214D-4F11-A81A-19A3F519D471}" srcOrd="7" destOrd="0" parTransId="{676323CB-A69B-4C7F-9640-F306A9BF05DA}" sibTransId="{16934BEF-F268-46D8-8DF4-471E98E14F00}"/>
    <dgm:cxn modelId="{64E7CBFC-321F-42DE-8288-26950645D58D}" type="presOf" srcId="{7F313F21-9E90-4B52-BEF5-8AAB6B6A56AA}" destId="{6DE9A527-1F7E-4302-A213-9D41F8A2E8BB}" srcOrd="0" destOrd="0" presId="urn:microsoft.com/office/officeart/2005/8/layout/vList2"/>
    <dgm:cxn modelId="{570FCAF6-57D7-4C7F-AF81-B366C55DD68D}" type="presParOf" srcId="{6DE9A527-1F7E-4302-A213-9D41F8A2E8BB}" destId="{7A31BDC3-CC19-4257-9ABE-293990E264DF}" srcOrd="0" destOrd="0" presId="urn:microsoft.com/office/officeart/2005/8/layout/vList2"/>
    <dgm:cxn modelId="{D8588485-0074-433F-A879-B509AE4A8386}" type="presParOf" srcId="{6DE9A527-1F7E-4302-A213-9D41F8A2E8BB}" destId="{EE721EEE-C287-423A-A376-3742921A1373}" srcOrd="1" destOrd="0" presId="urn:microsoft.com/office/officeart/2005/8/layout/vList2"/>
    <dgm:cxn modelId="{5AC247BA-7DD9-4F84-B0F7-0377B99F6C00}" type="presParOf" srcId="{6DE9A527-1F7E-4302-A213-9D41F8A2E8BB}" destId="{936C1687-9ADB-4CA0-8B49-79A60B91459E}" srcOrd="2" destOrd="0" presId="urn:microsoft.com/office/officeart/2005/8/layout/vList2"/>
    <dgm:cxn modelId="{1C2EF021-17E2-4E5B-B504-E9EB61C1384A}" type="presParOf" srcId="{6DE9A527-1F7E-4302-A213-9D41F8A2E8BB}" destId="{07FD8F45-1D0D-4CDA-8698-8FFF5E67D2EE}" srcOrd="3" destOrd="0" presId="urn:microsoft.com/office/officeart/2005/8/layout/vList2"/>
    <dgm:cxn modelId="{2845B85E-06DD-417B-BAD4-977E3EE55F10}" type="presParOf" srcId="{6DE9A527-1F7E-4302-A213-9D41F8A2E8BB}" destId="{3F887CC3-8581-4BE6-8783-A4B3E01234C4}" srcOrd="4" destOrd="0" presId="urn:microsoft.com/office/officeart/2005/8/layout/vList2"/>
    <dgm:cxn modelId="{00F59D3E-0FFC-4151-A5C4-7C4E687AF4BE}" type="presParOf" srcId="{6DE9A527-1F7E-4302-A213-9D41F8A2E8BB}" destId="{5A561380-7C7E-403E-A887-B5275DB1DCE0}" srcOrd="5" destOrd="0" presId="urn:microsoft.com/office/officeart/2005/8/layout/vList2"/>
    <dgm:cxn modelId="{5757789A-EF68-46AD-A3D3-F463AF22CCD4}" type="presParOf" srcId="{6DE9A527-1F7E-4302-A213-9D41F8A2E8BB}" destId="{055A3C5A-D8BD-48C9-A7AB-601DB80DAF66}" srcOrd="6" destOrd="0" presId="urn:microsoft.com/office/officeart/2005/8/layout/vList2"/>
    <dgm:cxn modelId="{FDD1055A-D4F2-4E39-B63E-55E196D7BFCD}" type="presParOf" srcId="{6DE9A527-1F7E-4302-A213-9D41F8A2E8BB}" destId="{5C394819-B58A-4A97-AA7A-AC195E7E57BE}" srcOrd="7" destOrd="0" presId="urn:microsoft.com/office/officeart/2005/8/layout/vList2"/>
    <dgm:cxn modelId="{F17084FE-F280-4070-8D81-120EEE5D1259}" type="presParOf" srcId="{6DE9A527-1F7E-4302-A213-9D41F8A2E8BB}" destId="{03777D3A-810B-4882-8AAE-C8044005DD8B}" srcOrd="8" destOrd="0" presId="urn:microsoft.com/office/officeart/2005/8/layout/vList2"/>
    <dgm:cxn modelId="{B2D40E92-8C60-4661-A78F-6B77674BFBC9}" type="presParOf" srcId="{6DE9A527-1F7E-4302-A213-9D41F8A2E8BB}" destId="{2F316D90-72ED-4011-91BF-0F2273A52569}" srcOrd="9" destOrd="0" presId="urn:microsoft.com/office/officeart/2005/8/layout/vList2"/>
    <dgm:cxn modelId="{E9FC703B-5C14-473D-BC49-7A8B47EA2B94}" type="presParOf" srcId="{6DE9A527-1F7E-4302-A213-9D41F8A2E8BB}" destId="{45116C75-41A5-452F-8CC0-4B464F6770B9}" srcOrd="10" destOrd="0" presId="urn:microsoft.com/office/officeart/2005/8/layout/vList2"/>
    <dgm:cxn modelId="{973A67D3-1057-4822-85E9-1ECBC831A725}" type="presParOf" srcId="{6DE9A527-1F7E-4302-A213-9D41F8A2E8BB}" destId="{8C424136-7B59-4289-A6E4-3A35C598BB7B}" srcOrd="11" destOrd="0" presId="urn:microsoft.com/office/officeart/2005/8/layout/vList2"/>
    <dgm:cxn modelId="{208E6B51-4CD9-4992-9BFD-250ECFB346DA}" type="presParOf" srcId="{6DE9A527-1F7E-4302-A213-9D41F8A2E8BB}" destId="{BFEA9480-98BB-4EAA-B7BC-F1FD928B1E4D}" srcOrd="12" destOrd="0" presId="urn:microsoft.com/office/officeart/2005/8/layout/vList2"/>
    <dgm:cxn modelId="{E0EBF35C-7166-493D-8AFD-E409A2538D74}" type="presParOf" srcId="{6DE9A527-1F7E-4302-A213-9D41F8A2E8BB}" destId="{94219F24-25D9-4E0E-84D8-2158B7635331}" srcOrd="13" destOrd="0" presId="urn:microsoft.com/office/officeart/2005/8/layout/vList2"/>
    <dgm:cxn modelId="{509D6826-0B1E-4125-975F-28D321F4708A}" type="presParOf" srcId="{6DE9A527-1F7E-4302-A213-9D41F8A2E8BB}" destId="{4302737E-CE0C-4BF4-B69A-3D0872D0DB3E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24A6C99-94D0-443F-8697-AE073F2C0CC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75B3988-8B61-42BF-A4E6-D5EBDC5AA3FF}">
      <dgm:prSet/>
      <dgm:spPr/>
      <dgm:t>
        <a:bodyPr/>
        <a:lstStyle/>
        <a:p>
          <a:r>
            <a:rPr lang="es-ES" b="1"/>
            <a:t>Recepcionista: ¿Cama doble o dos individuales?</a:t>
          </a:r>
          <a:endParaRPr lang="en-US"/>
        </a:p>
      </dgm:t>
    </dgm:pt>
    <dgm:pt modelId="{DCEA7697-D16A-428C-B55C-E18261D992DD}" type="parTrans" cxnId="{47D8C2F7-7422-4D34-9C79-63CD0A51E8AA}">
      <dgm:prSet/>
      <dgm:spPr/>
      <dgm:t>
        <a:bodyPr/>
        <a:lstStyle/>
        <a:p>
          <a:endParaRPr lang="en-US"/>
        </a:p>
      </dgm:t>
    </dgm:pt>
    <dgm:pt modelId="{B399557A-25DC-4DCA-856C-58D0418BA43E}" type="sibTrans" cxnId="{47D8C2F7-7422-4D34-9C79-63CD0A51E8AA}">
      <dgm:prSet/>
      <dgm:spPr/>
      <dgm:t>
        <a:bodyPr/>
        <a:lstStyle/>
        <a:p>
          <a:endParaRPr lang="en-US"/>
        </a:p>
      </dgm:t>
    </dgm:pt>
    <dgm:pt modelId="{F3D33EC3-B21E-42BD-8D21-32F19EB0C266}">
      <dgm:prSet/>
      <dgm:spPr/>
      <dgm:t>
        <a:bodyPr/>
        <a:lstStyle/>
        <a:p>
          <a:r>
            <a:rPr lang="es-ES" b="1"/>
            <a:t>Sr. Pintó: Una cama doble y una individuales, por favor.</a:t>
          </a:r>
          <a:endParaRPr lang="en-US"/>
        </a:p>
      </dgm:t>
    </dgm:pt>
    <dgm:pt modelId="{B769196F-FE63-49AB-AFE5-4F4E48204305}" type="parTrans" cxnId="{3E9947D3-FCE9-4D6C-95DB-CB2EC9065BF5}">
      <dgm:prSet/>
      <dgm:spPr/>
      <dgm:t>
        <a:bodyPr/>
        <a:lstStyle/>
        <a:p>
          <a:endParaRPr lang="en-US"/>
        </a:p>
      </dgm:t>
    </dgm:pt>
    <dgm:pt modelId="{2226FEE4-CFC9-4A8D-9556-1A756266BFC4}" type="sibTrans" cxnId="{3E9947D3-FCE9-4D6C-95DB-CB2EC9065BF5}">
      <dgm:prSet/>
      <dgm:spPr/>
      <dgm:t>
        <a:bodyPr/>
        <a:lstStyle/>
        <a:p>
          <a:endParaRPr lang="en-US"/>
        </a:p>
      </dgm:t>
    </dgm:pt>
    <dgm:pt modelId="{64AE82EB-FDC7-4365-B016-920FABEDDE20}">
      <dgm:prSet/>
      <dgm:spPr/>
      <dgm:t>
        <a:bodyPr/>
        <a:lstStyle/>
        <a:p>
          <a:r>
            <a:rPr lang="es-ES" b="1"/>
            <a:t>Recepcionista: ¿Para que fecha? </a:t>
          </a:r>
          <a:endParaRPr lang="en-US"/>
        </a:p>
      </dgm:t>
    </dgm:pt>
    <dgm:pt modelId="{A551D6BB-9893-4E28-8FAF-56E6B5376F64}" type="parTrans" cxnId="{0D131445-2E5A-43C3-8C7F-3EAF6381AE4E}">
      <dgm:prSet/>
      <dgm:spPr/>
      <dgm:t>
        <a:bodyPr/>
        <a:lstStyle/>
        <a:p>
          <a:endParaRPr lang="en-US"/>
        </a:p>
      </dgm:t>
    </dgm:pt>
    <dgm:pt modelId="{B66F5450-0407-4CFA-BC33-454F94A82981}" type="sibTrans" cxnId="{0D131445-2E5A-43C3-8C7F-3EAF6381AE4E}">
      <dgm:prSet/>
      <dgm:spPr/>
      <dgm:t>
        <a:bodyPr/>
        <a:lstStyle/>
        <a:p>
          <a:endParaRPr lang="en-US"/>
        </a:p>
      </dgm:t>
    </dgm:pt>
    <dgm:pt modelId="{57AD3660-9DEB-4D47-81FC-222E6DDE6AC4}">
      <dgm:prSet/>
      <dgm:spPr/>
      <dgm:t>
        <a:bodyPr/>
        <a:lstStyle/>
        <a:p>
          <a:r>
            <a:rPr lang="es-ES" b="1"/>
            <a:t>Sr. Pintó: Para el ocho de agosto de dos mil vinti dos, Por favor.</a:t>
          </a:r>
          <a:endParaRPr lang="en-US"/>
        </a:p>
      </dgm:t>
    </dgm:pt>
    <dgm:pt modelId="{4226BBE9-B5CC-4A69-87A4-E5F4EB3C172A}" type="parTrans" cxnId="{054B8126-E387-4588-866A-D5BA7571BE1A}">
      <dgm:prSet/>
      <dgm:spPr/>
      <dgm:t>
        <a:bodyPr/>
        <a:lstStyle/>
        <a:p>
          <a:endParaRPr lang="en-US"/>
        </a:p>
      </dgm:t>
    </dgm:pt>
    <dgm:pt modelId="{346D514D-73D0-49E2-9EB7-EB6D6DE50405}" type="sibTrans" cxnId="{054B8126-E387-4588-866A-D5BA7571BE1A}">
      <dgm:prSet/>
      <dgm:spPr/>
      <dgm:t>
        <a:bodyPr/>
        <a:lstStyle/>
        <a:p>
          <a:endParaRPr lang="en-US"/>
        </a:p>
      </dgm:t>
    </dgm:pt>
    <dgm:pt modelId="{F604BD9C-DA60-446A-B31C-A8F1EFD1C7E7}">
      <dgm:prSet/>
      <dgm:spPr/>
      <dgm:t>
        <a:bodyPr/>
        <a:lstStyle/>
        <a:p>
          <a:r>
            <a:rPr lang="es-ES" b="1"/>
            <a:t>Recepcionista: ¿Para cuantas noches? </a:t>
          </a:r>
          <a:endParaRPr lang="en-US"/>
        </a:p>
      </dgm:t>
    </dgm:pt>
    <dgm:pt modelId="{0D12E98D-6DC2-4B8A-BD57-89231CE30799}" type="parTrans" cxnId="{840CF53B-A161-47DA-9CD7-237634401BA4}">
      <dgm:prSet/>
      <dgm:spPr/>
      <dgm:t>
        <a:bodyPr/>
        <a:lstStyle/>
        <a:p>
          <a:endParaRPr lang="en-US"/>
        </a:p>
      </dgm:t>
    </dgm:pt>
    <dgm:pt modelId="{A72B0E8D-CB8F-4773-AB57-64AF711DEAA1}" type="sibTrans" cxnId="{840CF53B-A161-47DA-9CD7-237634401BA4}">
      <dgm:prSet/>
      <dgm:spPr/>
      <dgm:t>
        <a:bodyPr/>
        <a:lstStyle/>
        <a:p>
          <a:endParaRPr lang="en-US"/>
        </a:p>
      </dgm:t>
    </dgm:pt>
    <dgm:pt modelId="{2C2EEF0A-2F39-4C8D-B837-31645B00F008}">
      <dgm:prSet/>
      <dgm:spPr/>
      <dgm:t>
        <a:bodyPr/>
        <a:lstStyle/>
        <a:p>
          <a:r>
            <a:rPr lang="es-ES" b="1"/>
            <a:t>Sr. Pintó: Cuatro noches, y me gustaría usar el estacionamiento.</a:t>
          </a:r>
          <a:endParaRPr lang="en-US"/>
        </a:p>
      </dgm:t>
    </dgm:pt>
    <dgm:pt modelId="{4F77028B-BEF3-4752-9B19-9A570939AA17}" type="parTrans" cxnId="{B779E65A-2D0B-4838-A3CA-07C0B33381EC}">
      <dgm:prSet/>
      <dgm:spPr/>
      <dgm:t>
        <a:bodyPr/>
        <a:lstStyle/>
        <a:p>
          <a:endParaRPr lang="en-US"/>
        </a:p>
      </dgm:t>
    </dgm:pt>
    <dgm:pt modelId="{A3442A27-1DE8-41C2-B256-E0459F9D89A0}" type="sibTrans" cxnId="{B779E65A-2D0B-4838-A3CA-07C0B33381EC}">
      <dgm:prSet/>
      <dgm:spPr/>
      <dgm:t>
        <a:bodyPr/>
        <a:lstStyle/>
        <a:p>
          <a:endParaRPr lang="en-US"/>
        </a:p>
      </dgm:t>
    </dgm:pt>
    <dgm:pt modelId="{C4C2FB38-B9B3-40AC-BA55-45344D6EF4FE}">
      <dgm:prSet/>
      <dgm:spPr/>
      <dgm:t>
        <a:bodyPr/>
        <a:lstStyle/>
        <a:p>
          <a:r>
            <a:rPr lang="es-ES" b="1"/>
            <a:t>Recepcionista: Listo, todo está reservado.</a:t>
          </a:r>
          <a:endParaRPr lang="en-US"/>
        </a:p>
      </dgm:t>
    </dgm:pt>
    <dgm:pt modelId="{214CD0B4-9552-4B3C-9242-E12786F72D3A}" type="parTrans" cxnId="{DDB72978-CBF9-4C97-B986-880F984D77D2}">
      <dgm:prSet/>
      <dgm:spPr/>
      <dgm:t>
        <a:bodyPr/>
        <a:lstStyle/>
        <a:p>
          <a:endParaRPr lang="en-US"/>
        </a:p>
      </dgm:t>
    </dgm:pt>
    <dgm:pt modelId="{C8FE828F-0787-4C4A-A0AB-D9499263100E}" type="sibTrans" cxnId="{DDB72978-CBF9-4C97-B986-880F984D77D2}">
      <dgm:prSet/>
      <dgm:spPr/>
      <dgm:t>
        <a:bodyPr/>
        <a:lstStyle/>
        <a:p>
          <a:endParaRPr lang="en-US"/>
        </a:p>
      </dgm:t>
    </dgm:pt>
    <dgm:pt modelId="{0C51FCC9-BE5C-43F4-A88E-1645F246C450}">
      <dgm:prSet/>
      <dgm:spPr/>
      <dgm:t>
        <a:bodyPr/>
        <a:lstStyle/>
        <a:p>
          <a:r>
            <a:rPr lang="es-ES" b="1"/>
            <a:t>Sr. Pintó: ¡Genial! Muchas Gracias. Adiós</a:t>
          </a:r>
          <a:endParaRPr lang="en-US"/>
        </a:p>
      </dgm:t>
    </dgm:pt>
    <dgm:pt modelId="{632B4D31-80DA-4139-BC8F-7BFDCAB7C0A6}" type="parTrans" cxnId="{E6B062A4-7AE4-4960-98B5-6957F4C3F639}">
      <dgm:prSet/>
      <dgm:spPr/>
      <dgm:t>
        <a:bodyPr/>
        <a:lstStyle/>
        <a:p>
          <a:endParaRPr lang="en-US"/>
        </a:p>
      </dgm:t>
    </dgm:pt>
    <dgm:pt modelId="{18F9FBF1-25CB-4490-85EB-7949E5C040D2}" type="sibTrans" cxnId="{E6B062A4-7AE4-4960-98B5-6957F4C3F639}">
      <dgm:prSet/>
      <dgm:spPr/>
      <dgm:t>
        <a:bodyPr/>
        <a:lstStyle/>
        <a:p>
          <a:endParaRPr lang="en-US"/>
        </a:p>
      </dgm:t>
    </dgm:pt>
    <dgm:pt modelId="{ABB5BD72-35EA-4E12-8987-AA6D1EA39E89}">
      <dgm:prSet/>
      <dgm:spPr/>
      <dgm:t>
        <a:bodyPr/>
        <a:lstStyle/>
        <a:p>
          <a:r>
            <a:rPr lang="es-ES" b="1"/>
            <a:t>Recepcionista: Muchas gracias. Adiós. </a:t>
          </a:r>
          <a:endParaRPr lang="en-US"/>
        </a:p>
      </dgm:t>
    </dgm:pt>
    <dgm:pt modelId="{1A5C6C14-6CF9-4726-9CB3-EE9A314D5905}" type="parTrans" cxnId="{2F4C4C00-126F-44BE-A96F-300077DA2697}">
      <dgm:prSet/>
      <dgm:spPr/>
      <dgm:t>
        <a:bodyPr/>
        <a:lstStyle/>
        <a:p>
          <a:endParaRPr lang="en-US"/>
        </a:p>
      </dgm:t>
    </dgm:pt>
    <dgm:pt modelId="{6F00A2A9-B0E9-42C5-9877-E35E25AD104A}" type="sibTrans" cxnId="{2F4C4C00-126F-44BE-A96F-300077DA2697}">
      <dgm:prSet/>
      <dgm:spPr/>
      <dgm:t>
        <a:bodyPr/>
        <a:lstStyle/>
        <a:p>
          <a:endParaRPr lang="en-US"/>
        </a:p>
      </dgm:t>
    </dgm:pt>
    <dgm:pt modelId="{6C9F499E-440B-400B-A8FD-A7423FDFB7C3}" type="pres">
      <dgm:prSet presAssocID="{A24A6C99-94D0-443F-8697-AE073F2C0CCC}" presName="linear" presStyleCnt="0">
        <dgm:presLayoutVars>
          <dgm:animLvl val="lvl"/>
          <dgm:resizeHandles val="exact"/>
        </dgm:presLayoutVars>
      </dgm:prSet>
      <dgm:spPr/>
    </dgm:pt>
    <dgm:pt modelId="{233B159F-78BF-4063-9FFF-E1F86E8AF880}" type="pres">
      <dgm:prSet presAssocID="{375B3988-8B61-42BF-A4E6-D5EBDC5AA3FF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FAFCB54C-3B50-4E60-9D1B-A472B8E57526}" type="pres">
      <dgm:prSet presAssocID="{B399557A-25DC-4DCA-856C-58D0418BA43E}" presName="spacer" presStyleCnt="0"/>
      <dgm:spPr/>
    </dgm:pt>
    <dgm:pt modelId="{CA249553-F7B8-4912-A4B6-7B46816366EA}" type="pres">
      <dgm:prSet presAssocID="{F3D33EC3-B21E-42BD-8D21-32F19EB0C266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E6F01913-0F1C-4651-AB3A-D37F9930B227}" type="pres">
      <dgm:prSet presAssocID="{2226FEE4-CFC9-4A8D-9556-1A756266BFC4}" presName="spacer" presStyleCnt="0"/>
      <dgm:spPr/>
    </dgm:pt>
    <dgm:pt modelId="{DE1EAC0B-5544-4C3F-94D0-5CD9C937AA45}" type="pres">
      <dgm:prSet presAssocID="{64AE82EB-FDC7-4365-B016-920FABEDDE20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87304D08-A889-4833-8BCB-5EB6789B4CD9}" type="pres">
      <dgm:prSet presAssocID="{B66F5450-0407-4CFA-BC33-454F94A82981}" presName="spacer" presStyleCnt="0"/>
      <dgm:spPr/>
    </dgm:pt>
    <dgm:pt modelId="{CFE0651A-F312-4381-8D9D-1377E4388007}" type="pres">
      <dgm:prSet presAssocID="{57AD3660-9DEB-4D47-81FC-222E6DDE6AC4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B3689B5B-587D-4EBD-AAFC-0AB44D21A51F}" type="pres">
      <dgm:prSet presAssocID="{346D514D-73D0-49E2-9EB7-EB6D6DE50405}" presName="spacer" presStyleCnt="0"/>
      <dgm:spPr/>
    </dgm:pt>
    <dgm:pt modelId="{29528809-6BBD-414D-9F0F-985067376C6C}" type="pres">
      <dgm:prSet presAssocID="{F604BD9C-DA60-446A-B31C-A8F1EFD1C7E7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A8EC12DF-984C-499D-A3DB-E6260FC2F016}" type="pres">
      <dgm:prSet presAssocID="{A72B0E8D-CB8F-4773-AB57-64AF711DEAA1}" presName="spacer" presStyleCnt="0"/>
      <dgm:spPr/>
    </dgm:pt>
    <dgm:pt modelId="{D8035C7F-047D-4491-8B95-F4720C6E7AA7}" type="pres">
      <dgm:prSet presAssocID="{2C2EEF0A-2F39-4C8D-B837-31645B00F008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B9C736C9-5C65-43DA-ABD6-11581014373A}" type="pres">
      <dgm:prSet presAssocID="{A3442A27-1DE8-41C2-B256-E0459F9D89A0}" presName="spacer" presStyleCnt="0"/>
      <dgm:spPr/>
    </dgm:pt>
    <dgm:pt modelId="{C5430FAE-1156-4C09-9B33-265B6BA33108}" type="pres">
      <dgm:prSet presAssocID="{C4C2FB38-B9B3-40AC-BA55-45344D6EF4FE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B2EF37C2-1D14-4562-95C0-CD9708064146}" type="pres">
      <dgm:prSet presAssocID="{C8FE828F-0787-4C4A-A0AB-D9499263100E}" presName="spacer" presStyleCnt="0"/>
      <dgm:spPr/>
    </dgm:pt>
    <dgm:pt modelId="{D4C1350C-2AFF-45BA-80CC-E560284476AE}" type="pres">
      <dgm:prSet presAssocID="{0C51FCC9-BE5C-43F4-A88E-1645F246C450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9153DF94-0AF5-4E57-A432-EAA1423BE44E}" type="pres">
      <dgm:prSet presAssocID="{18F9FBF1-25CB-4490-85EB-7949E5C040D2}" presName="spacer" presStyleCnt="0"/>
      <dgm:spPr/>
    </dgm:pt>
    <dgm:pt modelId="{BC2993F3-384E-4C94-9DB1-73338D800205}" type="pres">
      <dgm:prSet presAssocID="{ABB5BD72-35EA-4E12-8987-AA6D1EA39E89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2F4C4C00-126F-44BE-A96F-300077DA2697}" srcId="{A24A6C99-94D0-443F-8697-AE073F2C0CCC}" destId="{ABB5BD72-35EA-4E12-8987-AA6D1EA39E89}" srcOrd="8" destOrd="0" parTransId="{1A5C6C14-6CF9-4726-9CB3-EE9A314D5905}" sibTransId="{6F00A2A9-B0E9-42C5-9877-E35E25AD104A}"/>
    <dgm:cxn modelId="{054B8126-E387-4588-866A-D5BA7571BE1A}" srcId="{A24A6C99-94D0-443F-8697-AE073F2C0CCC}" destId="{57AD3660-9DEB-4D47-81FC-222E6DDE6AC4}" srcOrd="3" destOrd="0" parTransId="{4226BBE9-B5CC-4A69-87A4-E5F4EB3C172A}" sibTransId="{346D514D-73D0-49E2-9EB7-EB6D6DE50405}"/>
    <dgm:cxn modelId="{ED3EC426-C690-4371-8BB4-C55BAD1CD720}" type="presOf" srcId="{A24A6C99-94D0-443F-8697-AE073F2C0CCC}" destId="{6C9F499E-440B-400B-A8FD-A7423FDFB7C3}" srcOrd="0" destOrd="0" presId="urn:microsoft.com/office/officeart/2005/8/layout/vList2"/>
    <dgm:cxn modelId="{97CAE729-9573-4F16-8F2B-A75D4FFEA33A}" type="presOf" srcId="{F604BD9C-DA60-446A-B31C-A8F1EFD1C7E7}" destId="{29528809-6BBD-414D-9F0F-985067376C6C}" srcOrd="0" destOrd="0" presId="urn:microsoft.com/office/officeart/2005/8/layout/vList2"/>
    <dgm:cxn modelId="{3E44A82B-509B-4B6F-B3B9-B0C7EDAB3D44}" type="presOf" srcId="{64AE82EB-FDC7-4365-B016-920FABEDDE20}" destId="{DE1EAC0B-5544-4C3F-94D0-5CD9C937AA45}" srcOrd="0" destOrd="0" presId="urn:microsoft.com/office/officeart/2005/8/layout/vList2"/>
    <dgm:cxn modelId="{840CF53B-A161-47DA-9CD7-237634401BA4}" srcId="{A24A6C99-94D0-443F-8697-AE073F2C0CCC}" destId="{F604BD9C-DA60-446A-B31C-A8F1EFD1C7E7}" srcOrd="4" destOrd="0" parTransId="{0D12E98D-6DC2-4B8A-BD57-89231CE30799}" sibTransId="{A72B0E8D-CB8F-4773-AB57-64AF711DEAA1}"/>
    <dgm:cxn modelId="{777C7343-14B8-4C3A-9F12-3E912979371B}" type="presOf" srcId="{57AD3660-9DEB-4D47-81FC-222E6DDE6AC4}" destId="{CFE0651A-F312-4381-8D9D-1377E4388007}" srcOrd="0" destOrd="0" presId="urn:microsoft.com/office/officeart/2005/8/layout/vList2"/>
    <dgm:cxn modelId="{0D131445-2E5A-43C3-8C7F-3EAF6381AE4E}" srcId="{A24A6C99-94D0-443F-8697-AE073F2C0CCC}" destId="{64AE82EB-FDC7-4365-B016-920FABEDDE20}" srcOrd="2" destOrd="0" parTransId="{A551D6BB-9893-4E28-8FAF-56E6B5376F64}" sibTransId="{B66F5450-0407-4CFA-BC33-454F94A82981}"/>
    <dgm:cxn modelId="{93AD6D55-3190-48C0-A1C2-0B5739FC1B40}" type="presOf" srcId="{C4C2FB38-B9B3-40AC-BA55-45344D6EF4FE}" destId="{C5430FAE-1156-4C09-9B33-265B6BA33108}" srcOrd="0" destOrd="0" presId="urn:microsoft.com/office/officeart/2005/8/layout/vList2"/>
    <dgm:cxn modelId="{DDB72978-CBF9-4C97-B986-880F984D77D2}" srcId="{A24A6C99-94D0-443F-8697-AE073F2C0CCC}" destId="{C4C2FB38-B9B3-40AC-BA55-45344D6EF4FE}" srcOrd="6" destOrd="0" parTransId="{214CD0B4-9552-4B3C-9242-E12786F72D3A}" sibTransId="{C8FE828F-0787-4C4A-A0AB-D9499263100E}"/>
    <dgm:cxn modelId="{B779E65A-2D0B-4838-A3CA-07C0B33381EC}" srcId="{A24A6C99-94D0-443F-8697-AE073F2C0CCC}" destId="{2C2EEF0A-2F39-4C8D-B837-31645B00F008}" srcOrd="5" destOrd="0" parTransId="{4F77028B-BEF3-4752-9B19-9A570939AA17}" sibTransId="{A3442A27-1DE8-41C2-B256-E0459F9D89A0}"/>
    <dgm:cxn modelId="{AC77E38D-0542-4387-99AA-B224D8451E88}" type="presOf" srcId="{F3D33EC3-B21E-42BD-8D21-32F19EB0C266}" destId="{CA249553-F7B8-4912-A4B6-7B46816366EA}" srcOrd="0" destOrd="0" presId="urn:microsoft.com/office/officeart/2005/8/layout/vList2"/>
    <dgm:cxn modelId="{DB988F93-AFC1-45C5-856E-CD6B977DF275}" type="presOf" srcId="{ABB5BD72-35EA-4E12-8987-AA6D1EA39E89}" destId="{BC2993F3-384E-4C94-9DB1-73338D800205}" srcOrd="0" destOrd="0" presId="urn:microsoft.com/office/officeart/2005/8/layout/vList2"/>
    <dgm:cxn modelId="{08216E96-FDFF-411F-A113-B100F1DDD9D7}" type="presOf" srcId="{0C51FCC9-BE5C-43F4-A88E-1645F246C450}" destId="{D4C1350C-2AFF-45BA-80CC-E560284476AE}" srcOrd="0" destOrd="0" presId="urn:microsoft.com/office/officeart/2005/8/layout/vList2"/>
    <dgm:cxn modelId="{E6B062A4-7AE4-4960-98B5-6957F4C3F639}" srcId="{A24A6C99-94D0-443F-8697-AE073F2C0CCC}" destId="{0C51FCC9-BE5C-43F4-A88E-1645F246C450}" srcOrd="7" destOrd="0" parTransId="{632B4D31-80DA-4139-BC8F-7BFDCAB7C0A6}" sibTransId="{18F9FBF1-25CB-4490-85EB-7949E5C040D2}"/>
    <dgm:cxn modelId="{F196C5A6-BD9E-4EC6-A46F-8DA2D29AE97D}" type="presOf" srcId="{375B3988-8B61-42BF-A4E6-D5EBDC5AA3FF}" destId="{233B159F-78BF-4063-9FFF-E1F86E8AF880}" srcOrd="0" destOrd="0" presId="urn:microsoft.com/office/officeart/2005/8/layout/vList2"/>
    <dgm:cxn modelId="{3E9947D3-FCE9-4D6C-95DB-CB2EC9065BF5}" srcId="{A24A6C99-94D0-443F-8697-AE073F2C0CCC}" destId="{F3D33EC3-B21E-42BD-8D21-32F19EB0C266}" srcOrd="1" destOrd="0" parTransId="{B769196F-FE63-49AB-AFE5-4F4E48204305}" sibTransId="{2226FEE4-CFC9-4A8D-9556-1A756266BFC4}"/>
    <dgm:cxn modelId="{931967E3-C03D-401E-B743-49DA7DE744BE}" type="presOf" srcId="{2C2EEF0A-2F39-4C8D-B837-31645B00F008}" destId="{D8035C7F-047D-4491-8B95-F4720C6E7AA7}" srcOrd="0" destOrd="0" presId="urn:microsoft.com/office/officeart/2005/8/layout/vList2"/>
    <dgm:cxn modelId="{47D8C2F7-7422-4D34-9C79-63CD0A51E8AA}" srcId="{A24A6C99-94D0-443F-8697-AE073F2C0CCC}" destId="{375B3988-8B61-42BF-A4E6-D5EBDC5AA3FF}" srcOrd="0" destOrd="0" parTransId="{DCEA7697-D16A-428C-B55C-E18261D992DD}" sibTransId="{B399557A-25DC-4DCA-856C-58D0418BA43E}"/>
    <dgm:cxn modelId="{42162CAF-321A-4B71-9BAE-00DD491B852C}" type="presParOf" srcId="{6C9F499E-440B-400B-A8FD-A7423FDFB7C3}" destId="{233B159F-78BF-4063-9FFF-E1F86E8AF880}" srcOrd="0" destOrd="0" presId="urn:microsoft.com/office/officeart/2005/8/layout/vList2"/>
    <dgm:cxn modelId="{5C6AD197-07D2-4523-A773-F2353D5B4DA4}" type="presParOf" srcId="{6C9F499E-440B-400B-A8FD-A7423FDFB7C3}" destId="{FAFCB54C-3B50-4E60-9D1B-A472B8E57526}" srcOrd="1" destOrd="0" presId="urn:microsoft.com/office/officeart/2005/8/layout/vList2"/>
    <dgm:cxn modelId="{7C00E6DB-63CE-4D04-9BC2-7C59CE1B1DC4}" type="presParOf" srcId="{6C9F499E-440B-400B-A8FD-A7423FDFB7C3}" destId="{CA249553-F7B8-4912-A4B6-7B46816366EA}" srcOrd="2" destOrd="0" presId="urn:microsoft.com/office/officeart/2005/8/layout/vList2"/>
    <dgm:cxn modelId="{8C34CB66-F50F-435F-A0B5-006E715CE744}" type="presParOf" srcId="{6C9F499E-440B-400B-A8FD-A7423FDFB7C3}" destId="{E6F01913-0F1C-4651-AB3A-D37F9930B227}" srcOrd="3" destOrd="0" presId="urn:microsoft.com/office/officeart/2005/8/layout/vList2"/>
    <dgm:cxn modelId="{CC5274CD-965B-45AF-94AB-8016CA306620}" type="presParOf" srcId="{6C9F499E-440B-400B-A8FD-A7423FDFB7C3}" destId="{DE1EAC0B-5544-4C3F-94D0-5CD9C937AA45}" srcOrd="4" destOrd="0" presId="urn:microsoft.com/office/officeart/2005/8/layout/vList2"/>
    <dgm:cxn modelId="{DE95A61C-DD31-487D-B5E6-85A993BCD652}" type="presParOf" srcId="{6C9F499E-440B-400B-A8FD-A7423FDFB7C3}" destId="{87304D08-A889-4833-8BCB-5EB6789B4CD9}" srcOrd="5" destOrd="0" presId="urn:microsoft.com/office/officeart/2005/8/layout/vList2"/>
    <dgm:cxn modelId="{91ED277D-4E06-4D07-A3F1-B5985613ACE1}" type="presParOf" srcId="{6C9F499E-440B-400B-A8FD-A7423FDFB7C3}" destId="{CFE0651A-F312-4381-8D9D-1377E4388007}" srcOrd="6" destOrd="0" presId="urn:microsoft.com/office/officeart/2005/8/layout/vList2"/>
    <dgm:cxn modelId="{C3D5A3D9-0B6B-4F0E-8562-28409603D6B7}" type="presParOf" srcId="{6C9F499E-440B-400B-A8FD-A7423FDFB7C3}" destId="{B3689B5B-587D-4EBD-AAFC-0AB44D21A51F}" srcOrd="7" destOrd="0" presId="urn:microsoft.com/office/officeart/2005/8/layout/vList2"/>
    <dgm:cxn modelId="{4E3B5298-0642-46D4-8BA8-00C1D56BB45B}" type="presParOf" srcId="{6C9F499E-440B-400B-A8FD-A7423FDFB7C3}" destId="{29528809-6BBD-414D-9F0F-985067376C6C}" srcOrd="8" destOrd="0" presId="urn:microsoft.com/office/officeart/2005/8/layout/vList2"/>
    <dgm:cxn modelId="{D9D702E5-A28D-46ED-9B0B-5B653746FEEB}" type="presParOf" srcId="{6C9F499E-440B-400B-A8FD-A7423FDFB7C3}" destId="{A8EC12DF-984C-499D-A3DB-E6260FC2F016}" srcOrd="9" destOrd="0" presId="urn:microsoft.com/office/officeart/2005/8/layout/vList2"/>
    <dgm:cxn modelId="{608C4621-CA41-4C60-ADD5-F5AA5E133059}" type="presParOf" srcId="{6C9F499E-440B-400B-A8FD-A7423FDFB7C3}" destId="{D8035C7F-047D-4491-8B95-F4720C6E7AA7}" srcOrd="10" destOrd="0" presId="urn:microsoft.com/office/officeart/2005/8/layout/vList2"/>
    <dgm:cxn modelId="{FFC2E70C-E586-47E9-A01B-F3120F2E71CA}" type="presParOf" srcId="{6C9F499E-440B-400B-A8FD-A7423FDFB7C3}" destId="{B9C736C9-5C65-43DA-ABD6-11581014373A}" srcOrd="11" destOrd="0" presId="urn:microsoft.com/office/officeart/2005/8/layout/vList2"/>
    <dgm:cxn modelId="{A03F6661-488C-429D-AAE9-D458D7CC7239}" type="presParOf" srcId="{6C9F499E-440B-400B-A8FD-A7423FDFB7C3}" destId="{C5430FAE-1156-4C09-9B33-265B6BA33108}" srcOrd="12" destOrd="0" presId="urn:microsoft.com/office/officeart/2005/8/layout/vList2"/>
    <dgm:cxn modelId="{150179B9-5029-4267-B4A6-7926D294F30D}" type="presParOf" srcId="{6C9F499E-440B-400B-A8FD-A7423FDFB7C3}" destId="{B2EF37C2-1D14-4562-95C0-CD9708064146}" srcOrd="13" destOrd="0" presId="urn:microsoft.com/office/officeart/2005/8/layout/vList2"/>
    <dgm:cxn modelId="{D233B85D-8691-4285-AB60-2ADBE3F16B56}" type="presParOf" srcId="{6C9F499E-440B-400B-A8FD-A7423FDFB7C3}" destId="{D4C1350C-2AFF-45BA-80CC-E560284476AE}" srcOrd="14" destOrd="0" presId="urn:microsoft.com/office/officeart/2005/8/layout/vList2"/>
    <dgm:cxn modelId="{8D3E3233-29BC-45D9-9AC4-008BE224D6AD}" type="presParOf" srcId="{6C9F499E-440B-400B-A8FD-A7423FDFB7C3}" destId="{9153DF94-0AF5-4E57-A432-EAA1423BE44E}" srcOrd="15" destOrd="0" presId="urn:microsoft.com/office/officeart/2005/8/layout/vList2"/>
    <dgm:cxn modelId="{3A2C0C51-AD40-4AFA-94C3-BF6A9B76A364}" type="presParOf" srcId="{6C9F499E-440B-400B-A8FD-A7423FDFB7C3}" destId="{BC2993F3-384E-4C94-9DB1-73338D800205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31BDC3-CC19-4257-9ABE-293990E264DF}">
      <dsp:nvSpPr>
        <dsp:cNvPr id="0" name=""/>
        <dsp:cNvSpPr/>
      </dsp:nvSpPr>
      <dsp:spPr>
        <a:xfrm>
          <a:off x="0" y="39332"/>
          <a:ext cx="11090274" cy="442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800" b="1" kern="1200"/>
            <a:t>Recepcionista: ¡Buenos días! Hotel Hilton, Canary Wharf. Como le puedo ayudar</a:t>
          </a:r>
          <a:endParaRPr lang="en-US" sz="1800" kern="1200"/>
        </a:p>
      </dsp:txBody>
      <dsp:txXfrm>
        <a:off x="21589" y="60921"/>
        <a:ext cx="11047096" cy="399082"/>
      </dsp:txXfrm>
    </dsp:sp>
    <dsp:sp modelId="{936C1687-9ADB-4CA0-8B49-79A60B91459E}">
      <dsp:nvSpPr>
        <dsp:cNvPr id="0" name=""/>
        <dsp:cNvSpPr/>
      </dsp:nvSpPr>
      <dsp:spPr>
        <a:xfrm>
          <a:off x="0" y="533432"/>
          <a:ext cx="11090274" cy="442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800" b="1" kern="1200"/>
            <a:t>Sr. Pintó: ¡Buenos días! Me gustaría reservar una habitación en el hotel.</a:t>
          </a:r>
          <a:endParaRPr lang="en-US" sz="1800" kern="1200"/>
        </a:p>
      </dsp:txBody>
      <dsp:txXfrm>
        <a:off x="21589" y="555021"/>
        <a:ext cx="11047096" cy="399082"/>
      </dsp:txXfrm>
    </dsp:sp>
    <dsp:sp modelId="{3F887CC3-8581-4BE6-8783-A4B3E01234C4}">
      <dsp:nvSpPr>
        <dsp:cNvPr id="0" name=""/>
        <dsp:cNvSpPr/>
      </dsp:nvSpPr>
      <dsp:spPr>
        <a:xfrm>
          <a:off x="0" y="1027532"/>
          <a:ext cx="11090274" cy="442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800" b="1" kern="1200"/>
            <a:t>Recepcionista: Muy bien. ¿Como se llama usted? Por favor</a:t>
          </a:r>
          <a:endParaRPr lang="en-US" sz="1800" kern="1200"/>
        </a:p>
      </dsp:txBody>
      <dsp:txXfrm>
        <a:off x="21589" y="1049121"/>
        <a:ext cx="11047096" cy="399082"/>
      </dsp:txXfrm>
    </dsp:sp>
    <dsp:sp modelId="{055A3C5A-D8BD-48C9-A7AB-601DB80DAF66}">
      <dsp:nvSpPr>
        <dsp:cNvPr id="0" name=""/>
        <dsp:cNvSpPr/>
      </dsp:nvSpPr>
      <dsp:spPr>
        <a:xfrm>
          <a:off x="0" y="1521632"/>
          <a:ext cx="11090274" cy="442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800" b="1" kern="1200"/>
            <a:t>Sr. Pintó: Me llamo Pinto Fernández. </a:t>
          </a:r>
          <a:endParaRPr lang="en-US" sz="1800" kern="1200"/>
        </a:p>
      </dsp:txBody>
      <dsp:txXfrm>
        <a:off x="21589" y="1543221"/>
        <a:ext cx="11047096" cy="399082"/>
      </dsp:txXfrm>
    </dsp:sp>
    <dsp:sp modelId="{03777D3A-810B-4882-8AAE-C8044005DD8B}">
      <dsp:nvSpPr>
        <dsp:cNvPr id="0" name=""/>
        <dsp:cNvSpPr/>
      </dsp:nvSpPr>
      <dsp:spPr>
        <a:xfrm>
          <a:off x="0" y="2015732"/>
          <a:ext cx="11090274" cy="442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800" b="1" kern="1200"/>
            <a:t>Recepcionista: Muy bien Sr. Fernández. ¿Para cuantas personas?</a:t>
          </a:r>
          <a:endParaRPr lang="en-US" sz="1800" kern="1200"/>
        </a:p>
      </dsp:txBody>
      <dsp:txXfrm>
        <a:off x="21589" y="2037321"/>
        <a:ext cx="11047096" cy="399082"/>
      </dsp:txXfrm>
    </dsp:sp>
    <dsp:sp modelId="{45116C75-41A5-452F-8CC0-4B464F6770B9}">
      <dsp:nvSpPr>
        <dsp:cNvPr id="0" name=""/>
        <dsp:cNvSpPr/>
      </dsp:nvSpPr>
      <dsp:spPr>
        <a:xfrm>
          <a:off x="0" y="2509832"/>
          <a:ext cx="11090274" cy="442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800" b="1" kern="1200"/>
            <a:t>Sr. Pintó: Para tres personas. Por favor.</a:t>
          </a:r>
          <a:endParaRPr lang="en-US" sz="1800" kern="1200"/>
        </a:p>
      </dsp:txBody>
      <dsp:txXfrm>
        <a:off x="21589" y="2531421"/>
        <a:ext cx="11047096" cy="399082"/>
      </dsp:txXfrm>
    </dsp:sp>
    <dsp:sp modelId="{BFEA9480-98BB-4EAA-B7BC-F1FD928B1E4D}">
      <dsp:nvSpPr>
        <dsp:cNvPr id="0" name=""/>
        <dsp:cNvSpPr/>
      </dsp:nvSpPr>
      <dsp:spPr>
        <a:xfrm>
          <a:off x="0" y="3003932"/>
          <a:ext cx="11090274" cy="442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800" b="1" kern="1200"/>
            <a:t>Recepcionista: ¿Una o dos habitaciones?</a:t>
          </a:r>
          <a:endParaRPr lang="en-US" sz="1800" kern="1200"/>
        </a:p>
      </dsp:txBody>
      <dsp:txXfrm>
        <a:off x="21589" y="3025521"/>
        <a:ext cx="11047096" cy="399082"/>
      </dsp:txXfrm>
    </dsp:sp>
    <dsp:sp modelId="{4302737E-CE0C-4BF4-B69A-3D0872D0DB3E}">
      <dsp:nvSpPr>
        <dsp:cNvPr id="0" name=""/>
        <dsp:cNvSpPr/>
      </dsp:nvSpPr>
      <dsp:spPr>
        <a:xfrm>
          <a:off x="0" y="3498032"/>
          <a:ext cx="11090274" cy="442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800" b="1" kern="1200"/>
            <a:t>Sr. Pintó: Una habitación. </a:t>
          </a:r>
          <a:endParaRPr lang="en-US" sz="1800" kern="1200"/>
        </a:p>
      </dsp:txBody>
      <dsp:txXfrm>
        <a:off x="21589" y="3519621"/>
        <a:ext cx="11047096" cy="3990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3B159F-78BF-4063-9FFF-E1F86E8AF880}">
      <dsp:nvSpPr>
        <dsp:cNvPr id="0" name=""/>
        <dsp:cNvSpPr/>
      </dsp:nvSpPr>
      <dsp:spPr>
        <a:xfrm>
          <a:off x="0" y="36452"/>
          <a:ext cx="11090274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b="1" kern="1200"/>
            <a:t>Recepcionista: ¿Cama doble o dos individuales?</a:t>
          </a:r>
          <a:endParaRPr lang="en-US" sz="1600" kern="1200"/>
        </a:p>
      </dsp:txBody>
      <dsp:txXfrm>
        <a:off x="19191" y="55643"/>
        <a:ext cx="11051892" cy="354738"/>
      </dsp:txXfrm>
    </dsp:sp>
    <dsp:sp modelId="{CA249553-F7B8-4912-A4B6-7B46816366EA}">
      <dsp:nvSpPr>
        <dsp:cNvPr id="0" name=""/>
        <dsp:cNvSpPr/>
      </dsp:nvSpPr>
      <dsp:spPr>
        <a:xfrm>
          <a:off x="0" y="475652"/>
          <a:ext cx="11090274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b="1" kern="1200"/>
            <a:t>Sr. Pintó: Una cama doble y una individuales, por favor.</a:t>
          </a:r>
          <a:endParaRPr lang="en-US" sz="1600" kern="1200"/>
        </a:p>
      </dsp:txBody>
      <dsp:txXfrm>
        <a:off x="19191" y="494843"/>
        <a:ext cx="11051892" cy="354738"/>
      </dsp:txXfrm>
    </dsp:sp>
    <dsp:sp modelId="{DE1EAC0B-5544-4C3F-94D0-5CD9C937AA45}">
      <dsp:nvSpPr>
        <dsp:cNvPr id="0" name=""/>
        <dsp:cNvSpPr/>
      </dsp:nvSpPr>
      <dsp:spPr>
        <a:xfrm>
          <a:off x="0" y="914852"/>
          <a:ext cx="11090274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b="1" kern="1200"/>
            <a:t>Recepcionista: ¿Para que fecha? </a:t>
          </a:r>
          <a:endParaRPr lang="en-US" sz="1600" kern="1200"/>
        </a:p>
      </dsp:txBody>
      <dsp:txXfrm>
        <a:off x="19191" y="934043"/>
        <a:ext cx="11051892" cy="354738"/>
      </dsp:txXfrm>
    </dsp:sp>
    <dsp:sp modelId="{CFE0651A-F312-4381-8D9D-1377E4388007}">
      <dsp:nvSpPr>
        <dsp:cNvPr id="0" name=""/>
        <dsp:cNvSpPr/>
      </dsp:nvSpPr>
      <dsp:spPr>
        <a:xfrm>
          <a:off x="0" y="1354052"/>
          <a:ext cx="11090274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b="1" kern="1200"/>
            <a:t>Sr. Pintó: Para el ocho de agosto de dos mil vinti dos, Por favor.</a:t>
          </a:r>
          <a:endParaRPr lang="en-US" sz="1600" kern="1200"/>
        </a:p>
      </dsp:txBody>
      <dsp:txXfrm>
        <a:off x="19191" y="1373243"/>
        <a:ext cx="11051892" cy="354738"/>
      </dsp:txXfrm>
    </dsp:sp>
    <dsp:sp modelId="{29528809-6BBD-414D-9F0F-985067376C6C}">
      <dsp:nvSpPr>
        <dsp:cNvPr id="0" name=""/>
        <dsp:cNvSpPr/>
      </dsp:nvSpPr>
      <dsp:spPr>
        <a:xfrm>
          <a:off x="0" y="1793252"/>
          <a:ext cx="11090274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b="1" kern="1200"/>
            <a:t>Recepcionista: ¿Para cuantas noches? </a:t>
          </a:r>
          <a:endParaRPr lang="en-US" sz="1600" kern="1200"/>
        </a:p>
      </dsp:txBody>
      <dsp:txXfrm>
        <a:off x="19191" y="1812443"/>
        <a:ext cx="11051892" cy="354738"/>
      </dsp:txXfrm>
    </dsp:sp>
    <dsp:sp modelId="{D8035C7F-047D-4491-8B95-F4720C6E7AA7}">
      <dsp:nvSpPr>
        <dsp:cNvPr id="0" name=""/>
        <dsp:cNvSpPr/>
      </dsp:nvSpPr>
      <dsp:spPr>
        <a:xfrm>
          <a:off x="0" y="2232452"/>
          <a:ext cx="11090274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b="1" kern="1200"/>
            <a:t>Sr. Pintó: Cuatro noches, y me gustaría usar el estacionamiento.</a:t>
          </a:r>
          <a:endParaRPr lang="en-US" sz="1600" kern="1200"/>
        </a:p>
      </dsp:txBody>
      <dsp:txXfrm>
        <a:off x="19191" y="2251643"/>
        <a:ext cx="11051892" cy="354738"/>
      </dsp:txXfrm>
    </dsp:sp>
    <dsp:sp modelId="{C5430FAE-1156-4C09-9B33-265B6BA33108}">
      <dsp:nvSpPr>
        <dsp:cNvPr id="0" name=""/>
        <dsp:cNvSpPr/>
      </dsp:nvSpPr>
      <dsp:spPr>
        <a:xfrm>
          <a:off x="0" y="2671652"/>
          <a:ext cx="11090274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b="1" kern="1200"/>
            <a:t>Recepcionista: Listo, todo está reservado.</a:t>
          </a:r>
          <a:endParaRPr lang="en-US" sz="1600" kern="1200"/>
        </a:p>
      </dsp:txBody>
      <dsp:txXfrm>
        <a:off x="19191" y="2690843"/>
        <a:ext cx="11051892" cy="354738"/>
      </dsp:txXfrm>
    </dsp:sp>
    <dsp:sp modelId="{D4C1350C-2AFF-45BA-80CC-E560284476AE}">
      <dsp:nvSpPr>
        <dsp:cNvPr id="0" name=""/>
        <dsp:cNvSpPr/>
      </dsp:nvSpPr>
      <dsp:spPr>
        <a:xfrm>
          <a:off x="0" y="3110852"/>
          <a:ext cx="11090274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b="1" kern="1200"/>
            <a:t>Sr. Pintó: ¡Genial! Muchas Gracias. Adiós</a:t>
          </a:r>
          <a:endParaRPr lang="en-US" sz="1600" kern="1200"/>
        </a:p>
      </dsp:txBody>
      <dsp:txXfrm>
        <a:off x="19191" y="3130043"/>
        <a:ext cx="11051892" cy="354738"/>
      </dsp:txXfrm>
    </dsp:sp>
    <dsp:sp modelId="{BC2993F3-384E-4C94-9DB1-73338D800205}">
      <dsp:nvSpPr>
        <dsp:cNvPr id="0" name=""/>
        <dsp:cNvSpPr/>
      </dsp:nvSpPr>
      <dsp:spPr>
        <a:xfrm>
          <a:off x="0" y="3550052"/>
          <a:ext cx="11090274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b="1" kern="1200"/>
            <a:t>Recepcionista: Muchas gracias. Adiós. </a:t>
          </a:r>
          <a:endParaRPr lang="en-US" sz="1600" kern="1200"/>
        </a:p>
      </dsp:txBody>
      <dsp:txXfrm>
        <a:off x="19191" y="3569243"/>
        <a:ext cx="11051892" cy="3547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Wednesday, March 2,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764102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Wednesday, March 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594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Wednesday, March 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377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Wednesday, March 2,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042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Wednesday, March 2,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827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Wednesday, March 2,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537917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Wednesday, March 2,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669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Wednesday, March 2,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352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Wednesday, March 2,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956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Wednesday, March 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4904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Wednesday, March 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32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Wednesday, March 2,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1895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12" r:id="rId6"/>
    <p:sldLayoutId id="2147483717" r:id="rId7"/>
    <p:sldLayoutId id="2147483713" r:id="rId8"/>
    <p:sldLayoutId id="2147483714" r:id="rId9"/>
    <p:sldLayoutId id="2147483715" r:id="rId10"/>
    <p:sldLayoutId id="214748371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" name="Rectangle 51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tel bell">
            <a:extLst>
              <a:ext uri="{FF2B5EF4-FFF2-40B4-BE49-F238E27FC236}">
                <a16:creationId xmlns:a16="http://schemas.microsoft.com/office/drawing/2014/main" id="{92E41D71-3567-4932-A78F-FA6982F7F3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"/>
            <a:ext cx="1219198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6" name="Rectangle 53">
            <a:extLst>
              <a:ext uri="{FF2B5EF4-FFF2-40B4-BE49-F238E27FC236}">
                <a16:creationId xmlns:a16="http://schemas.microsoft.com/office/drawing/2014/main" id="{3C64A91D-E535-4C24-A0E3-96A3810E3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Rectangle 55">
            <a:extLst>
              <a:ext uri="{FF2B5EF4-FFF2-40B4-BE49-F238E27FC236}">
                <a16:creationId xmlns:a16="http://schemas.microsoft.com/office/drawing/2014/main" id="{26FC4867-BA3E-4F8E-AB23-684F34DF3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D0ABA8-84D2-4FE6-B593-1E82F80D5F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Hotel Room Booking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A0AE0D-875D-4F33-BD57-44B85C5808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Room booking conversation in Spanish language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by: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Mohammad Ekram Hossain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2019611</a:t>
            </a:r>
          </a:p>
          <a:p>
            <a:pPr>
              <a:lnSpc>
                <a:spcPct val="90000"/>
              </a:lnSpc>
            </a:pPr>
            <a:endParaRPr lang="en-GB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5763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E9AEC-4813-43B1-99BB-096BEA37B1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Recepcionista vs Sr. Pinto Fernandez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83927ED3-8667-49C5-AED9-2E1AEF8F70B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50863" y="2113199"/>
          <a:ext cx="11090274" cy="3979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93659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35972-55DB-4799-B145-A9600A2B3A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Recepcionista vs Sr. Pinto Fernandez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C4D525-CB72-412C-9AEB-783B284FEC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1062192"/>
              </p:ext>
            </p:extLst>
          </p:nvPr>
        </p:nvGraphicFramePr>
        <p:xfrm>
          <a:off x="550863" y="2113199"/>
          <a:ext cx="11090274" cy="3979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ing">
            <a:hlinkClick r:id="" action="ppaction://media"/>
            <a:extLst>
              <a:ext uri="{FF2B5EF4-FFF2-40B4-BE49-F238E27FC236}">
                <a16:creationId xmlns:a16="http://schemas.microsoft.com/office/drawing/2014/main" id="{A052C410-DB90-463D-9C41-324B1B2F8A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731435" y="97159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870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1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Sitka Heading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222</Words>
  <Application>Microsoft Office PowerPoint</Application>
  <PresentationFormat>Widescreen</PresentationFormat>
  <Paragraphs>24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Sitka Heading</vt:lpstr>
      <vt:lpstr>Source Sans Pro</vt:lpstr>
      <vt:lpstr>3DFloatVTI</vt:lpstr>
      <vt:lpstr>Hotel Room Booking </vt:lpstr>
      <vt:lpstr>  Recepcionista vs Sr. Pinto Fernandez </vt:lpstr>
      <vt:lpstr>  Recepcionista vs Sr. Pinto Fernandez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Mohammad Ekram Hossain (2019611)</dc:creator>
  <cp:lastModifiedBy>Mohammad Ekram Hossain</cp:lastModifiedBy>
  <cp:revision>1</cp:revision>
  <dcterms:created xsi:type="dcterms:W3CDTF">2022-03-02T20:56:10Z</dcterms:created>
  <dcterms:modified xsi:type="dcterms:W3CDTF">2022-03-02T21:14:43Z</dcterms:modified>
</cp:coreProperties>
</file>