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7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5D6688E-DD44-B328-C8AD-0F098BE0AFAA}" v="474" dt="2026-10-02T12:05:31.504"/>
    <p1510:client id="{DFBABA69-8E65-1DD4-4521-BA90850E3251}" v="2" dt="2026-10-02T12:17:51.50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577394-0A20-4CF6-9066-CFC2C1C9D3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359149" y="389840"/>
            <a:ext cx="8281987" cy="2954655"/>
          </a:xfrm>
        </p:spPr>
        <p:txBody>
          <a:bodyPr anchor="t" anchorCtr="0">
            <a:normAutofit/>
          </a:bodyPr>
          <a:lstStyle>
            <a:lvl1pPr algn="l">
              <a:lnSpc>
                <a:spcPct val="100000"/>
              </a:lnSpc>
              <a:defRPr sz="6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F10971F-8922-4B23-9C80-0643D7E3502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359149" y="3536951"/>
            <a:ext cx="8281989" cy="2555874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tx1">
                    <a:alpha val="8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1BC074-1090-47AF-BDE8-3859BF574B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EA7947-E287-4738-8C82-07CE4F01EF03}" type="datetime2">
              <a:rPr lang="en-US" smtClean="0"/>
              <a:t>Friday, October 2, 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D6522F-D41A-4734-8BD1-BD6E5A37D0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4D4206-406C-42A3-BBD4-44C0431809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82184FF4-7029-4ED7-813A-192E60608764}"/>
              </a:ext>
            </a:extLst>
          </p:cNvPr>
          <p:cNvSpPr>
            <a:spLocks noChangeAspect="1"/>
          </p:cNvSpPr>
          <p:nvPr/>
        </p:nvSpPr>
        <p:spPr>
          <a:xfrm rot="2700000">
            <a:off x="612445" y="481888"/>
            <a:ext cx="1080000" cy="1262947"/>
          </a:xfrm>
          <a:custGeom>
            <a:avLst/>
            <a:gdLst>
              <a:gd name="connsiteX0" fmla="*/ 540000 w 1080000"/>
              <a:gd name="connsiteY0" fmla="*/ 0 h 1262947"/>
              <a:gd name="connsiteX1" fmla="*/ 1080000 w 1080000"/>
              <a:gd name="connsiteY1" fmla="*/ 931034 h 1262947"/>
              <a:gd name="connsiteX2" fmla="*/ 1064374 w 1080000"/>
              <a:gd name="connsiteY2" fmla="*/ 931034 h 1262947"/>
              <a:gd name="connsiteX3" fmla="*/ 1069029 w 1080000"/>
              <a:gd name="connsiteY3" fmla="*/ 938533 h 1262947"/>
              <a:gd name="connsiteX4" fmla="*/ 1080000 w 1080000"/>
              <a:gd name="connsiteY4" fmla="*/ 992947 h 1262947"/>
              <a:gd name="connsiteX5" fmla="*/ 540000 w 1080000"/>
              <a:gd name="connsiteY5" fmla="*/ 1262947 h 1262947"/>
              <a:gd name="connsiteX6" fmla="*/ 0 w 1080000"/>
              <a:gd name="connsiteY6" fmla="*/ 992947 h 1262947"/>
              <a:gd name="connsiteX7" fmla="*/ 10971 w 1080000"/>
              <a:gd name="connsiteY7" fmla="*/ 938533 h 1262947"/>
              <a:gd name="connsiteX8" fmla="*/ 15626 w 1080000"/>
              <a:gd name="connsiteY8" fmla="*/ 931034 h 1262947"/>
              <a:gd name="connsiteX9" fmla="*/ 0 w 1080000"/>
              <a:gd name="connsiteY9" fmla="*/ 931034 h 1262947"/>
              <a:gd name="connsiteX0" fmla="*/ 540000 w 1080000"/>
              <a:gd name="connsiteY0" fmla="*/ 0 h 1262947"/>
              <a:gd name="connsiteX1" fmla="*/ 1080000 w 1080000"/>
              <a:gd name="connsiteY1" fmla="*/ 931034 h 1262947"/>
              <a:gd name="connsiteX2" fmla="*/ 1064374 w 1080000"/>
              <a:gd name="connsiteY2" fmla="*/ 931034 h 1262947"/>
              <a:gd name="connsiteX3" fmla="*/ 1069029 w 1080000"/>
              <a:gd name="connsiteY3" fmla="*/ 938533 h 1262947"/>
              <a:gd name="connsiteX4" fmla="*/ 1080000 w 1080000"/>
              <a:gd name="connsiteY4" fmla="*/ 992947 h 1262947"/>
              <a:gd name="connsiteX5" fmla="*/ 540000 w 1080000"/>
              <a:gd name="connsiteY5" fmla="*/ 1262947 h 1262947"/>
              <a:gd name="connsiteX6" fmla="*/ 0 w 1080000"/>
              <a:gd name="connsiteY6" fmla="*/ 992947 h 1262947"/>
              <a:gd name="connsiteX7" fmla="*/ 10971 w 1080000"/>
              <a:gd name="connsiteY7" fmla="*/ 938533 h 1262947"/>
              <a:gd name="connsiteX8" fmla="*/ 15626 w 1080000"/>
              <a:gd name="connsiteY8" fmla="*/ 931034 h 1262947"/>
              <a:gd name="connsiteX9" fmla="*/ 540000 w 1080000"/>
              <a:gd name="connsiteY9" fmla="*/ 0 h 1262947"/>
              <a:gd name="connsiteX0" fmla="*/ 540000 w 1080000"/>
              <a:gd name="connsiteY0" fmla="*/ 0 h 1262947"/>
              <a:gd name="connsiteX1" fmla="*/ 1064374 w 1080000"/>
              <a:gd name="connsiteY1" fmla="*/ 931034 h 1262947"/>
              <a:gd name="connsiteX2" fmla="*/ 1069029 w 1080000"/>
              <a:gd name="connsiteY2" fmla="*/ 938533 h 1262947"/>
              <a:gd name="connsiteX3" fmla="*/ 1080000 w 1080000"/>
              <a:gd name="connsiteY3" fmla="*/ 992947 h 1262947"/>
              <a:gd name="connsiteX4" fmla="*/ 540000 w 1080000"/>
              <a:gd name="connsiteY4" fmla="*/ 1262947 h 1262947"/>
              <a:gd name="connsiteX5" fmla="*/ 0 w 1080000"/>
              <a:gd name="connsiteY5" fmla="*/ 992947 h 1262947"/>
              <a:gd name="connsiteX6" fmla="*/ 10971 w 1080000"/>
              <a:gd name="connsiteY6" fmla="*/ 938533 h 1262947"/>
              <a:gd name="connsiteX7" fmla="*/ 15626 w 1080000"/>
              <a:gd name="connsiteY7" fmla="*/ 931034 h 1262947"/>
              <a:gd name="connsiteX8" fmla="*/ 540000 w 1080000"/>
              <a:gd name="connsiteY8" fmla="*/ 0 h 12629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80000" h="1262947">
                <a:moveTo>
                  <a:pt x="540000" y="0"/>
                </a:moveTo>
                <a:lnTo>
                  <a:pt x="1064374" y="931034"/>
                </a:lnTo>
                <a:lnTo>
                  <a:pt x="1069029" y="938533"/>
                </a:lnTo>
                <a:cubicBezTo>
                  <a:pt x="1076223" y="956109"/>
                  <a:pt x="1080000" y="974307"/>
                  <a:pt x="1080000" y="992947"/>
                </a:cubicBezTo>
                <a:cubicBezTo>
                  <a:pt x="1080000" y="1142064"/>
                  <a:pt x="838234" y="1262947"/>
                  <a:pt x="540000" y="1262947"/>
                </a:cubicBezTo>
                <a:cubicBezTo>
                  <a:pt x="241766" y="1262947"/>
                  <a:pt x="0" y="1142064"/>
                  <a:pt x="0" y="992947"/>
                </a:cubicBezTo>
                <a:cubicBezTo>
                  <a:pt x="0" y="974307"/>
                  <a:pt x="3778" y="956109"/>
                  <a:pt x="10971" y="938533"/>
                </a:cubicBezTo>
                <a:lnTo>
                  <a:pt x="15626" y="931034"/>
                </a:lnTo>
                <a:lnTo>
                  <a:pt x="540000" y="0"/>
                </a:lnTo>
                <a:close/>
              </a:path>
            </a:pathLst>
          </a:custGeom>
          <a:gradFill>
            <a:gsLst>
              <a:gs pos="60000">
                <a:schemeClr val="bg2">
                  <a:lumMod val="90000"/>
                  <a:lumOff val="10000"/>
                </a:schemeClr>
              </a:gs>
              <a:gs pos="30000">
                <a:schemeClr val="bg2">
                  <a:lumMod val="90000"/>
                  <a:lumOff val="10000"/>
                </a:schemeClr>
              </a:gs>
              <a:gs pos="40000">
                <a:schemeClr val="bg2">
                  <a:lumMod val="75000"/>
                  <a:lumOff val="25000"/>
                </a:schemeClr>
              </a:gs>
              <a:gs pos="100000">
                <a:schemeClr val="bg2"/>
              </a:gs>
            </a:gsLst>
            <a:lin ang="600000" scaled="0"/>
          </a:gradFill>
          <a:ln>
            <a:noFill/>
          </a:ln>
          <a:effectLst>
            <a:innerShdw blurRad="254000" dist="101600" dir="2700000">
              <a:schemeClr val="accent1">
                <a:lumMod val="60000"/>
                <a:lumOff val="40000"/>
                <a:alpha val="4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AAA7AB09-557C-41AD-9113-FF9F68FA1035}"/>
              </a:ext>
            </a:extLst>
          </p:cNvPr>
          <p:cNvSpPr/>
          <p:nvPr/>
        </p:nvSpPr>
        <p:spPr>
          <a:xfrm rot="8100000">
            <a:off x="626845" y="828962"/>
            <a:ext cx="540000" cy="1080000"/>
          </a:xfrm>
          <a:prstGeom prst="ellipse">
            <a:avLst/>
          </a:prstGeom>
          <a:gradFill>
            <a:gsLst>
              <a:gs pos="100000">
                <a:schemeClr val="bg2">
                  <a:lumMod val="90000"/>
                  <a:lumOff val="10000"/>
                </a:schemeClr>
              </a:gs>
              <a:gs pos="50000">
                <a:schemeClr val="bg2">
                  <a:lumMod val="95000"/>
                  <a:lumOff val="5000"/>
                </a:schemeClr>
              </a:gs>
            </a:gsLst>
            <a:lin ang="5400000" scaled="0"/>
          </a:gra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EF99ECAA-1F11-4937-BBA6-51935AB44C9D}"/>
              </a:ext>
            </a:extLst>
          </p:cNvPr>
          <p:cNvSpPr>
            <a:spLocks noChangeAspect="1"/>
          </p:cNvSpPr>
          <p:nvPr/>
        </p:nvSpPr>
        <p:spPr>
          <a:xfrm>
            <a:off x="1800802" y="247285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34" name="Group 33">
            <a:extLst>
              <a:ext uri="{FF2B5EF4-FFF2-40B4-BE49-F238E27FC236}">
                <a16:creationId xmlns:a16="http://schemas.microsoft.com/office/drawing/2014/main" id="{79DE9FAB-6BBA-4CFE-B67D-77B47F01ECA4}"/>
              </a:ext>
            </a:extLst>
          </p:cNvPr>
          <p:cNvGrpSpPr/>
          <p:nvPr/>
        </p:nvGrpSpPr>
        <p:grpSpPr>
          <a:xfrm>
            <a:off x="1329952" y="4524379"/>
            <a:ext cx="1980001" cy="1363916"/>
            <a:chOff x="4879602" y="3781429"/>
            <a:chExt cx="1980001" cy="1363916"/>
          </a:xfrm>
        </p:grpSpPr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79FAC916-D9BB-4794-81B4-7C47C67E850D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5005634" y="4191206"/>
              <a:ext cx="1853969" cy="926985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254000" dist="50800" dir="16200000">
                <a:schemeClr val="accent1">
                  <a:lumMod val="40000"/>
                  <a:lumOff val="6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B5CA2231-7A65-4D16-8400-A210CC41DB73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4957101" y="4052255"/>
              <a:ext cx="1853969" cy="1093090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190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4B089C8C-B82B-4704-88E2-E857A5E21529}"/>
                </a:ext>
              </a:extLst>
            </p:cNvPr>
            <p:cNvSpPr/>
            <p:nvPr/>
          </p:nvSpPr>
          <p:spPr>
            <a:xfrm rot="13500000" flipV="1">
              <a:off x="6040374" y="3601683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8" name="Oval 37">
              <a:extLst>
                <a:ext uri="{FF2B5EF4-FFF2-40B4-BE49-F238E27FC236}">
                  <a16:creationId xmlns:a16="http://schemas.microsoft.com/office/drawing/2014/main" id="{434B90C8-5B4D-456E-AD99-80EF748FDD72}"/>
                </a:ext>
              </a:extLst>
            </p:cNvPr>
            <p:cNvSpPr/>
            <p:nvPr/>
          </p:nvSpPr>
          <p:spPr>
            <a:xfrm rot="13500000" flipV="1">
              <a:off x="5059348" y="4582709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4327155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>
            <a:extLst>
              <a:ext uri="{FF2B5EF4-FFF2-40B4-BE49-F238E27FC236}">
                <a16:creationId xmlns:a16="http://schemas.microsoft.com/office/drawing/2014/main" id="{3BDBC526-6DCD-4FF6-8395-D8C22E46E527}"/>
              </a:ext>
            </a:extLst>
          </p:cNvPr>
          <p:cNvGrpSpPr/>
          <p:nvPr/>
        </p:nvGrpSpPr>
        <p:grpSpPr>
          <a:xfrm>
            <a:off x="613998" y="5334748"/>
            <a:ext cx="678135" cy="990000"/>
            <a:chOff x="10490969" y="1448827"/>
            <a:chExt cx="678135" cy="990000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02ECB475-568C-47AC-B16D-2E202DEB2DE0}"/>
                </a:ext>
              </a:extLst>
            </p:cNvPr>
            <p:cNvSpPr>
              <a:spLocks noChangeAspect="1"/>
            </p:cNvSpPr>
            <p:nvPr/>
          </p:nvSpPr>
          <p:spPr>
            <a:xfrm rot="2700000" flipH="1" flipV="1">
              <a:off x="10268976" y="1743588"/>
              <a:ext cx="926985" cy="463493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127000" dist="50800" dir="13500000">
                <a:schemeClr val="accent1">
                  <a:lumMod val="40000"/>
                  <a:lumOff val="6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080D8764-525A-441E-B58F-068E82F09714}"/>
                </a:ext>
              </a:extLst>
            </p:cNvPr>
            <p:cNvSpPr/>
            <p:nvPr/>
          </p:nvSpPr>
          <p:spPr>
            <a:xfrm rot="8100000" flipH="1" flipV="1">
              <a:off x="11115555" y="1939340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11196109-6F2B-4738-B2FC-2CCC753AABD4}"/>
                </a:ext>
              </a:extLst>
            </p:cNvPr>
            <p:cNvSpPr/>
            <p:nvPr/>
          </p:nvSpPr>
          <p:spPr>
            <a:xfrm rot="8100000" flipH="1" flipV="1">
              <a:off x="10625042" y="1448827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F7E468C2-69B8-470B-85E3-801A3CB1D7E2}"/>
                </a:ext>
              </a:extLst>
            </p:cNvPr>
            <p:cNvSpPr>
              <a:spLocks noChangeAspect="1"/>
            </p:cNvSpPr>
            <p:nvPr/>
          </p:nvSpPr>
          <p:spPr>
            <a:xfrm rot="2700000" flipH="1" flipV="1">
              <a:off x="10292519" y="1686748"/>
              <a:ext cx="926985" cy="530086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20000"/>
              </a:schemeClr>
            </a:solidFill>
            <a:ln>
              <a:noFill/>
            </a:ln>
            <a:effectLst>
              <a:softEdge rad="1016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1A4B040-51E3-4DA0-B21D-EEE173E753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2" y="549275"/>
            <a:ext cx="11091600" cy="1332000"/>
          </a:xfrm>
        </p:spPr>
        <p:txBody>
          <a:bodyPr vert="horz" wrap="square" lIns="0" tIns="0" rIns="0" bIns="0" rtlCol="0" anchor="t" anchorCtr="0">
            <a:normAutofit/>
          </a:bodyPr>
          <a:lstStyle>
            <a:lvl1pPr>
              <a:defRPr lang="en-US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A2CD90-429B-4A55-B6C8-DD6CE69941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0863" y="2113199"/>
            <a:ext cx="11090274" cy="39796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4EE704-5DCA-484E-85E0-0E3A7B1C50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E8C025-CD7A-4966-867E-81CF82B15267}" type="datetime2">
              <a:rPr lang="en-US" smtClean="0"/>
              <a:t>Friday, October 2, 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A69B66-1C18-44A2-93F7-97DED26F24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44B5A0-66FA-433A-8DC5-C097C63B4D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56143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8" name="Group 47">
            <a:extLst>
              <a:ext uri="{FF2B5EF4-FFF2-40B4-BE49-F238E27FC236}">
                <a16:creationId xmlns:a16="http://schemas.microsoft.com/office/drawing/2014/main" id="{4644CBB8-40B8-42F8-9172-07A476341DDA}"/>
              </a:ext>
            </a:extLst>
          </p:cNvPr>
          <p:cNvGrpSpPr/>
          <p:nvPr/>
        </p:nvGrpSpPr>
        <p:grpSpPr>
          <a:xfrm>
            <a:off x="356481" y="879007"/>
            <a:ext cx="734257" cy="760506"/>
            <a:chOff x="5243759" y="1363788"/>
            <a:chExt cx="734257" cy="760506"/>
          </a:xfrm>
        </p:grpSpPr>
        <p:sp>
          <p:nvSpPr>
            <p:cNvPr id="49" name="Freeform 5">
              <a:extLst>
                <a:ext uri="{FF2B5EF4-FFF2-40B4-BE49-F238E27FC236}">
                  <a16:creationId xmlns:a16="http://schemas.microsoft.com/office/drawing/2014/main" id="{35CE073E-302A-4AA7-98C7-8667DDDCFA18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356930" y="1363788"/>
              <a:ext cx="621086" cy="364601"/>
            </a:xfrm>
            <a:custGeom>
              <a:avLst/>
              <a:gdLst>
                <a:gd name="T0" fmla="*/ 266 w 540"/>
                <a:gd name="T1" fmla="*/ 0 h 317"/>
                <a:gd name="T2" fmla="*/ 0 w 540"/>
                <a:gd name="T3" fmla="*/ 158 h 317"/>
                <a:gd name="T4" fmla="*/ 266 w 540"/>
                <a:gd name="T5" fmla="*/ 317 h 317"/>
                <a:gd name="T6" fmla="*/ 540 w 540"/>
                <a:gd name="T7" fmla="*/ 158 h 317"/>
                <a:gd name="T8" fmla="*/ 266 w 540"/>
                <a:gd name="T9" fmla="*/ 0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0" h="317">
                  <a:moveTo>
                    <a:pt x="266" y="0"/>
                  </a:moveTo>
                  <a:lnTo>
                    <a:pt x="0" y="158"/>
                  </a:lnTo>
                  <a:lnTo>
                    <a:pt x="266" y="317"/>
                  </a:lnTo>
                  <a:lnTo>
                    <a:pt x="540" y="158"/>
                  </a:lnTo>
                  <a:lnTo>
                    <a:pt x="266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0" name="Freeform 6">
              <a:extLst>
                <a:ext uri="{FF2B5EF4-FFF2-40B4-BE49-F238E27FC236}">
                  <a16:creationId xmlns:a16="http://schemas.microsoft.com/office/drawing/2014/main" id="{4FD1AE2F-DD70-4E93-B905-E052A23F0B1C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243759" y="1430747"/>
              <a:ext cx="305942" cy="538275"/>
            </a:xfrm>
            <a:custGeom>
              <a:avLst/>
              <a:gdLst>
                <a:gd name="T0" fmla="*/ 266 w 266"/>
                <a:gd name="T1" fmla="*/ 468 h 468"/>
                <a:gd name="T2" fmla="*/ 0 w 266"/>
                <a:gd name="T3" fmla="*/ 310 h 468"/>
                <a:gd name="T4" fmla="*/ 0 w 266"/>
                <a:gd name="T5" fmla="*/ 310 h 468"/>
                <a:gd name="T6" fmla="*/ 0 w 266"/>
                <a:gd name="T7" fmla="*/ 0 h 468"/>
                <a:gd name="T8" fmla="*/ 0 w 266"/>
                <a:gd name="T9" fmla="*/ 0 h 468"/>
                <a:gd name="T10" fmla="*/ 266 w 266"/>
                <a:gd name="T11" fmla="*/ 159 h 468"/>
                <a:gd name="T12" fmla="*/ 266 w 266"/>
                <a:gd name="T13" fmla="*/ 468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6" h="468">
                  <a:moveTo>
                    <a:pt x="266" y="468"/>
                  </a:moveTo>
                  <a:lnTo>
                    <a:pt x="0" y="310"/>
                  </a:lnTo>
                  <a:lnTo>
                    <a:pt x="0" y="31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66" y="159"/>
                  </a:lnTo>
                  <a:lnTo>
                    <a:pt x="266" y="468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980000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1" name="Freeform 8">
              <a:extLst>
                <a:ext uri="{FF2B5EF4-FFF2-40B4-BE49-F238E27FC236}">
                  <a16:creationId xmlns:a16="http://schemas.microsoft.com/office/drawing/2014/main" id="{E8D529E5-8838-47F0-98A4-2D46F11E499C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508097" y="1586019"/>
              <a:ext cx="315144" cy="538275"/>
            </a:xfrm>
            <a:custGeom>
              <a:avLst/>
              <a:gdLst>
                <a:gd name="T0" fmla="*/ 274 w 274"/>
                <a:gd name="T1" fmla="*/ 0 h 468"/>
                <a:gd name="T2" fmla="*/ 274 w 274"/>
                <a:gd name="T3" fmla="*/ 310 h 468"/>
                <a:gd name="T4" fmla="*/ 274 w 274"/>
                <a:gd name="T5" fmla="*/ 310 h 468"/>
                <a:gd name="T6" fmla="*/ 0 w 274"/>
                <a:gd name="T7" fmla="*/ 468 h 468"/>
                <a:gd name="T8" fmla="*/ 0 w 274"/>
                <a:gd name="T9" fmla="*/ 159 h 468"/>
                <a:gd name="T10" fmla="*/ 274 w 274"/>
                <a:gd name="T11" fmla="*/ 0 h 468"/>
                <a:gd name="T12" fmla="*/ 274 w 274"/>
                <a:gd name="T13" fmla="*/ 0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74" h="468">
                  <a:moveTo>
                    <a:pt x="274" y="0"/>
                  </a:moveTo>
                  <a:lnTo>
                    <a:pt x="274" y="310"/>
                  </a:lnTo>
                  <a:lnTo>
                    <a:pt x="274" y="310"/>
                  </a:lnTo>
                  <a:lnTo>
                    <a:pt x="0" y="468"/>
                  </a:lnTo>
                  <a:lnTo>
                    <a:pt x="0" y="159"/>
                  </a:lnTo>
                  <a:lnTo>
                    <a:pt x="274" y="0"/>
                  </a:lnTo>
                  <a:lnTo>
                    <a:pt x="274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254000">
                <a:schemeClr val="accent1">
                  <a:lumMod val="60000"/>
                  <a:lumOff val="40000"/>
                  <a:alpha val="6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5DA2564-D3DB-48AD-83F0-6CC6B57439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3563" y="474345"/>
            <a:ext cx="11077574" cy="2954655"/>
          </a:xfrm>
        </p:spPr>
        <p:txBody>
          <a:bodyPr vert="horz" wrap="square" lIns="0" tIns="0" rIns="0" bIns="0" rtlCol="0" anchor="b" anchorCtr="0">
            <a:normAutofit/>
          </a:bodyPr>
          <a:lstStyle>
            <a:lvl1pPr>
              <a:defRPr lang="en-US" sz="6400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403DDF-462A-45CE-931B-010AB4F73C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809929-0719-4517-94D6-FDF7F99E70F6}" type="datetime2">
              <a:rPr lang="en-US" smtClean="0"/>
              <a:t>Friday, October 2, 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E10702-2ACF-4768-9E91-8CB87B8959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DFA722-391E-4FCF-8E15-0D7E2EC02B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6EEA752-36DA-440B-8747-0EB2914080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66271" y="3629772"/>
            <a:ext cx="11074866" cy="2678953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0"/>
              </a:spcBef>
              <a:buNone/>
              <a:defRPr sz="2400">
                <a:solidFill>
                  <a:schemeClr val="tx1">
                    <a:alpha val="8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0BCC02B0-8581-4752-B7BC-3CE1EF17B9F7}"/>
              </a:ext>
            </a:extLst>
          </p:cNvPr>
          <p:cNvSpPr>
            <a:spLocks noChangeAspect="1"/>
          </p:cNvSpPr>
          <p:nvPr/>
        </p:nvSpPr>
        <p:spPr>
          <a:xfrm rot="18900000">
            <a:off x="11209132" y="4448189"/>
            <a:ext cx="999200" cy="1262947"/>
          </a:xfrm>
          <a:custGeom>
            <a:avLst/>
            <a:gdLst>
              <a:gd name="connsiteX0" fmla="*/ 540000 w 999200"/>
              <a:gd name="connsiteY0" fmla="*/ 0 h 1262947"/>
              <a:gd name="connsiteX1" fmla="*/ 999200 w 999200"/>
              <a:gd name="connsiteY1" fmla="*/ 815317 h 1262947"/>
              <a:gd name="connsiteX2" fmla="*/ 552185 w 999200"/>
              <a:gd name="connsiteY2" fmla="*/ 1262333 h 1262947"/>
              <a:gd name="connsiteX3" fmla="*/ 540000 w 999200"/>
              <a:gd name="connsiteY3" fmla="*/ 1262947 h 1262947"/>
              <a:gd name="connsiteX4" fmla="*/ 0 w 999200"/>
              <a:gd name="connsiteY4" fmla="*/ 992947 h 1262947"/>
              <a:gd name="connsiteX5" fmla="*/ 10971 w 999200"/>
              <a:gd name="connsiteY5" fmla="*/ 938533 h 1262947"/>
              <a:gd name="connsiteX6" fmla="*/ 15626 w 999200"/>
              <a:gd name="connsiteY6" fmla="*/ 931034 h 12629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99200" h="1262947">
                <a:moveTo>
                  <a:pt x="540000" y="0"/>
                </a:moveTo>
                <a:lnTo>
                  <a:pt x="999200" y="815317"/>
                </a:lnTo>
                <a:lnTo>
                  <a:pt x="552185" y="1262333"/>
                </a:lnTo>
                <a:lnTo>
                  <a:pt x="540000" y="1262947"/>
                </a:lnTo>
                <a:cubicBezTo>
                  <a:pt x="241766" y="1262947"/>
                  <a:pt x="0" y="1142064"/>
                  <a:pt x="0" y="992947"/>
                </a:cubicBezTo>
                <a:cubicBezTo>
                  <a:pt x="0" y="974307"/>
                  <a:pt x="3778" y="956109"/>
                  <a:pt x="10971" y="938533"/>
                </a:cubicBezTo>
                <a:lnTo>
                  <a:pt x="15626" y="931034"/>
                </a:lnTo>
                <a:close/>
              </a:path>
            </a:pathLst>
          </a:custGeom>
          <a:gradFill>
            <a:gsLst>
              <a:gs pos="60000">
                <a:schemeClr val="bg2">
                  <a:lumMod val="90000"/>
                  <a:lumOff val="10000"/>
                </a:schemeClr>
              </a:gs>
              <a:gs pos="30000">
                <a:schemeClr val="bg2">
                  <a:lumMod val="90000"/>
                  <a:lumOff val="10000"/>
                </a:schemeClr>
              </a:gs>
              <a:gs pos="40000">
                <a:schemeClr val="bg2">
                  <a:lumMod val="75000"/>
                  <a:lumOff val="25000"/>
                </a:schemeClr>
              </a:gs>
              <a:gs pos="100000">
                <a:schemeClr val="bg2"/>
              </a:gs>
            </a:gsLst>
            <a:lin ang="10200000" scaled="0"/>
          </a:gradFill>
          <a:ln>
            <a:noFill/>
          </a:ln>
          <a:effectLst>
            <a:innerShdw blurRad="254000" dist="101600" dir="4200000">
              <a:schemeClr val="accent1">
                <a:lumMod val="60000"/>
                <a:lumOff val="40000"/>
                <a:alpha val="4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43" name="Freeform: Shape 42">
            <a:extLst>
              <a:ext uri="{FF2B5EF4-FFF2-40B4-BE49-F238E27FC236}">
                <a16:creationId xmlns:a16="http://schemas.microsoft.com/office/drawing/2014/main" id="{EA0FF4DB-8180-4D26-AEAE-7ECDB670F71D}"/>
              </a:ext>
            </a:extLst>
          </p:cNvPr>
          <p:cNvSpPr/>
          <p:nvPr/>
        </p:nvSpPr>
        <p:spPr>
          <a:xfrm rot="2700000">
            <a:off x="11686937" y="4853516"/>
            <a:ext cx="540000" cy="978284"/>
          </a:xfrm>
          <a:custGeom>
            <a:avLst/>
            <a:gdLst>
              <a:gd name="connsiteX0" fmla="*/ 113288 w 540000"/>
              <a:gd name="connsiteY0" fmla="*/ 0 h 978284"/>
              <a:gd name="connsiteX1" fmla="*/ 539386 w 540000"/>
              <a:gd name="connsiteY1" fmla="*/ 426099 h 978284"/>
              <a:gd name="connsiteX2" fmla="*/ 540000 w 540000"/>
              <a:gd name="connsiteY2" fmla="*/ 438284 h 978284"/>
              <a:gd name="connsiteX3" fmla="*/ 270000 w 540000"/>
              <a:gd name="connsiteY3" fmla="*/ 978284 h 978284"/>
              <a:gd name="connsiteX4" fmla="*/ 0 w 540000"/>
              <a:gd name="connsiteY4" fmla="*/ 438284 h 978284"/>
              <a:gd name="connsiteX5" fmla="*/ 79081 w 540000"/>
              <a:gd name="connsiteY5" fmla="*/ 56446 h 9782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40000" h="978284">
                <a:moveTo>
                  <a:pt x="113288" y="0"/>
                </a:moveTo>
                <a:lnTo>
                  <a:pt x="539386" y="426099"/>
                </a:lnTo>
                <a:lnTo>
                  <a:pt x="540000" y="438284"/>
                </a:lnTo>
                <a:cubicBezTo>
                  <a:pt x="540000" y="736518"/>
                  <a:pt x="419117" y="978284"/>
                  <a:pt x="270000" y="978284"/>
                </a:cubicBezTo>
                <a:cubicBezTo>
                  <a:pt x="120883" y="978284"/>
                  <a:pt x="0" y="736518"/>
                  <a:pt x="0" y="438284"/>
                </a:cubicBezTo>
                <a:cubicBezTo>
                  <a:pt x="0" y="289167"/>
                  <a:pt x="30220" y="154167"/>
                  <a:pt x="79081" y="56446"/>
                </a:cubicBezTo>
                <a:close/>
              </a:path>
            </a:pathLst>
          </a:custGeom>
          <a:solidFill>
            <a:schemeClr val="bg2">
              <a:lumMod val="90000"/>
              <a:lumOff val="10000"/>
            </a:schemeClr>
          </a:soli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25518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val 21">
            <a:extLst>
              <a:ext uri="{FF2B5EF4-FFF2-40B4-BE49-F238E27FC236}">
                <a16:creationId xmlns:a16="http://schemas.microsoft.com/office/drawing/2014/main" id="{94729CA3-91C4-4A89-9448-A2F0E409177A}"/>
              </a:ext>
            </a:extLst>
          </p:cNvPr>
          <p:cNvSpPr>
            <a:spLocks noChangeAspect="1"/>
          </p:cNvSpPr>
          <p:nvPr/>
        </p:nvSpPr>
        <p:spPr>
          <a:xfrm>
            <a:off x="11069864" y="33337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168347B7-45FA-4A01-924D-DC385B720B3E}"/>
              </a:ext>
            </a:extLst>
          </p:cNvPr>
          <p:cNvGrpSpPr/>
          <p:nvPr/>
        </p:nvGrpSpPr>
        <p:grpSpPr>
          <a:xfrm>
            <a:off x="331786" y="5528198"/>
            <a:ext cx="631474" cy="667800"/>
            <a:chOff x="2994153" y="1378666"/>
            <a:chExt cx="631474" cy="667800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31167DA1-25D1-4E60-A62E-42B6F56A96EC}"/>
                </a:ext>
              </a:extLst>
            </p:cNvPr>
            <p:cNvSpPr>
              <a:spLocks noChangeAspect="1"/>
            </p:cNvSpPr>
            <p:nvPr/>
          </p:nvSpPr>
          <p:spPr>
            <a:xfrm rot="2700000">
              <a:off x="3039890" y="1332929"/>
              <a:ext cx="540000" cy="631474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75000"/>
                    <a:lumOff val="25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254000" dist="101600" dir="2700000">
                <a:schemeClr val="accent1">
                  <a:lumMod val="60000"/>
                  <a:lumOff val="4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6B7B7215-A661-477E-91D0-CDBE5564D2B9}"/>
                </a:ext>
              </a:extLst>
            </p:cNvPr>
            <p:cNvSpPr/>
            <p:nvPr/>
          </p:nvSpPr>
          <p:spPr>
            <a:xfrm rot="8100000">
              <a:off x="3047090" y="1506466"/>
              <a:ext cx="270000" cy="540000"/>
            </a:xfrm>
            <a:prstGeom prst="ellipse">
              <a:avLst/>
            </a:prstGeom>
            <a:gradFill>
              <a:gsLst>
                <a:gs pos="100000">
                  <a:schemeClr val="bg2">
                    <a:lumMod val="90000"/>
                    <a:lumOff val="10000"/>
                  </a:schemeClr>
                </a:gs>
                <a:gs pos="50000">
                  <a:schemeClr val="bg2">
                    <a:lumMod val="95000"/>
                    <a:lumOff val="5000"/>
                  </a:schemeClr>
                </a:gs>
              </a:gsLst>
              <a:lin ang="5400000" scaled="0"/>
            </a:gra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978E540-142B-4A82-9C3F-E61BC190AE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5"/>
            <a:ext cx="11090274" cy="1332000"/>
          </a:xfrm>
        </p:spPr>
        <p:txBody>
          <a:bodyPr/>
          <a:lstStyle>
            <a:lvl1pPr>
              <a:lnSpc>
                <a:spcPct val="100000"/>
              </a:lnSpc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C6BF36-D4F5-4363-B440-BDAE50BBD4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50862" y="2097175"/>
            <a:ext cx="5435600" cy="39956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8362910-87AA-4E67-992D-8D4822FD89F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05538" y="2097175"/>
            <a:ext cx="5435600" cy="39956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B99A8AF-0998-4613-B1D8-C14ECBFFDF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E95673-5512-4AAA-9AEB-E00C61EC65D5}" type="datetime2">
              <a:rPr lang="en-US" smtClean="0"/>
              <a:t>Friday, October 2, 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6E44EAA-B8A9-4428-A9DF-1174DA9409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9E5C381-C899-4BF9-B584-2D78074D1C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21466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val 11">
            <a:extLst>
              <a:ext uri="{FF2B5EF4-FFF2-40B4-BE49-F238E27FC236}">
                <a16:creationId xmlns:a16="http://schemas.microsoft.com/office/drawing/2014/main" id="{FD65A50E-2F73-4426-8586-9731AFA2D2E0}"/>
              </a:ext>
            </a:extLst>
          </p:cNvPr>
          <p:cNvSpPr>
            <a:spLocks noChangeAspect="1"/>
          </p:cNvSpPr>
          <p:nvPr/>
        </p:nvSpPr>
        <p:spPr>
          <a:xfrm>
            <a:off x="11091612" y="5893466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B89C080-4102-49AE-BDA9-59A4A67E2486}"/>
              </a:ext>
            </a:extLst>
          </p:cNvPr>
          <p:cNvSpPr/>
          <p:nvPr/>
        </p:nvSpPr>
        <p:spPr>
          <a:xfrm>
            <a:off x="11451612" y="5827878"/>
            <a:ext cx="379049" cy="360000"/>
          </a:xfrm>
          <a:prstGeom prst="rect">
            <a:avLst/>
          </a:prstGeom>
          <a:solidFill>
            <a:schemeClr val="bg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E62014-F04C-495A-964E-6B888D49CD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2" y="549275"/>
            <a:ext cx="11097551" cy="1332000"/>
          </a:xfrm>
        </p:spPr>
        <p:txBody>
          <a:bodyPr vert="horz" wrap="square" lIns="0" tIns="0" rIns="0" bIns="0" rtlCol="0" anchor="t" anchorCtr="0">
            <a:normAutofit/>
          </a:bodyPr>
          <a:lstStyle>
            <a:lvl1pPr>
              <a:defRPr lang="en-US" sz="3200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5DF027-E633-44EE-ACA0-C205930AA93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50864" y="1881275"/>
            <a:ext cx="5437186" cy="535354"/>
          </a:xfrm>
        </p:spPr>
        <p:txBody>
          <a:bodyPr anchor="b">
            <a:normAutofit/>
          </a:bodyPr>
          <a:lstStyle>
            <a:lvl1pPr marL="0" indent="0">
              <a:buNone/>
              <a:defRPr sz="1400" b="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BA4F363-FEEF-4CD2-A18E-17AE8D48517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50863" y="2577270"/>
            <a:ext cx="5429114" cy="351555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4E50F8C-4D64-40FD-AE8C-6A1F3C2A84E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12024" y="1881275"/>
            <a:ext cx="5436392" cy="535354"/>
          </a:xfrm>
        </p:spPr>
        <p:txBody>
          <a:bodyPr vert="horz" wrap="square" lIns="0" tIns="0" rIns="0" bIns="0" rtlCol="0" anchor="b">
            <a:normAutofit/>
          </a:bodyPr>
          <a:lstStyle>
            <a:lvl1pPr>
              <a:defRPr lang="en-US" sz="1400" b="0" cap="all" spc="200" baseline="0" dirty="0">
                <a:solidFill>
                  <a:schemeClr val="tx1"/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7AC943E-DB2B-40E0-907F-8EA1404791D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12023" y="2577270"/>
            <a:ext cx="5436391" cy="351555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DCDCD5B-3F26-4AFA-8BD4-E5D8DD2AF4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3138FA-2E87-4873-8BBA-13E447C9A99A}" type="datetime2">
              <a:rPr lang="en-US" smtClean="0"/>
              <a:t>Friday, October 2, 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D10D1EE-83A0-4FB5-9B25-8A73DE891A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3031C35-2E5B-491D-85ED-DB42A4FE16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99001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22053C-0E9C-4159-B7C9-6AB7434391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59149" y="550799"/>
            <a:ext cx="8283313" cy="5542025"/>
          </a:xfrm>
        </p:spPr>
        <p:txBody>
          <a:bodyPr vert="horz" wrap="square" lIns="0" tIns="0" rIns="0" bIns="0" rtlCol="0" anchor="ctr" anchorCtr="0">
            <a:normAutofit/>
          </a:bodyPr>
          <a:lstStyle>
            <a:lvl1pPr>
              <a:defRPr lang="en-US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4F51F65-E111-4656-83BE-CFCDE2DD6C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5BB40A-97BD-4BFB-B639-0BFF95FDE8B7}" type="datetime2">
              <a:rPr lang="en-US" smtClean="0"/>
              <a:t>Friday, October 2, 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9FF82CB-2D17-4918-821E-485475CF24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B66589D-A056-4817-AE15-39D87FE131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  <p:sp>
        <p:nvSpPr>
          <p:cNvPr id="39" name="Freeform: Shape 38">
            <a:extLst>
              <a:ext uri="{FF2B5EF4-FFF2-40B4-BE49-F238E27FC236}">
                <a16:creationId xmlns:a16="http://schemas.microsoft.com/office/drawing/2014/main" id="{E489F067-39E1-4757-BC11-6169A343F2E1}"/>
              </a:ext>
            </a:extLst>
          </p:cNvPr>
          <p:cNvSpPr>
            <a:spLocks noChangeAspect="1"/>
          </p:cNvSpPr>
          <p:nvPr/>
        </p:nvSpPr>
        <p:spPr>
          <a:xfrm rot="18900000" flipV="1">
            <a:off x="-410727" y="3958416"/>
            <a:ext cx="3536330" cy="1853969"/>
          </a:xfrm>
          <a:custGeom>
            <a:avLst/>
            <a:gdLst>
              <a:gd name="connsiteX0" fmla="*/ 3536330 w 3536330"/>
              <a:gd name="connsiteY0" fmla="*/ 1853969 h 1853969"/>
              <a:gd name="connsiteX1" fmla="*/ 1682362 w 3536330"/>
              <a:gd name="connsiteY1" fmla="*/ 0 h 1853969"/>
              <a:gd name="connsiteX2" fmla="*/ 52157 w 3536330"/>
              <a:gd name="connsiteY2" fmla="*/ 970257 h 1853969"/>
              <a:gd name="connsiteX3" fmla="*/ 0 w 3536330"/>
              <a:gd name="connsiteY3" fmla="*/ 1078528 h 1853969"/>
              <a:gd name="connsiteX4" fmla="*/ 757215 w 3536330"/>
              <a:gd name="connsiteY4" fmla="*/ 1835743 h 1853969"/>
              <a:gd name="connsiteX5" fmla="*/ 774211 w 3536330"/>
              <a:gd name="connsiteY5" fmla="*/ 1667149 h 1853969"/>
              <a:gd name="connsiteX6" fmla="*/ 1682362 w 3536330"/>
              <a:gd name="connsiteY6" fmla="*/ 926985 h 1853969"/>
              <a:gd name="connsiteX7" fmla="*/ 2609345 w 3536330"/>
              <a:gd name="connsiteY7" fmla="*/ 1853969 h 18539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536330" h="1853969">
                <a:moveTo>
                  <a:pt x="3536330" y="1853969"/>
                </a:moveTo>
                <a:cubicBezTo>
                  <a:pt x="3536330" y="830051"/>
                  <a:pt x="2706280" y="0"/>
                  <a:pt x="1682362" y="0"/>
                </a:cubicBezTo>
                <a:cubicBezTo>
                  <a:pt x="978418" y="0"/>
                  <a:pt x="366107" y="392328"/>
                  <a:pt x="52157" y="970257"/>
                </a:cubicBezTo>
                <a:lnTo>
                  <a:pt x="0" y="1078528"/>
                </a:lnTo>
                <a:lnTo>
                  <a:pt x="757215" y="1835743"/>
                </a:lnTo>
                <a:lnTo>
                  <a:pt x="774211" y="1667149"/>
                </a:lnTo>
                <a:cubicBezTo>
                  <a:pt x="860649" y="1244739"/>
                  <a:pt x="1234397" y="926985"/>
                  <a:pt x="1682362" y="926985"/>
                </a:cubicBezTo>
                <a:cubicBezTo>
                  <a:pt x="2194320" y="926985"/>
                  <a:pt x="2609345" y="1342010"/>
                  <a:pt x="2609345" y="1853969"/>
                </a:cubicBezTo>
                <a:close/>
              </a:path>
            </a:pathLst>
          </a:custGeom>
          <a:gradFill flip="none" rotWithShape="1">
            <a:gsLst>
              <a:gs pos="97000">
                <a:schemeClr val="bg2"/>
              </a:gs>
              <a:gs pos="31000">
                <a:schemeClr val="bg2">
                  <a:lumMod val="90000"/>
                  <a:lumOff val="10000"/>
                </a:schemeClr>
              </a:gs>
            </a:gsLst>
            <a:lin ang="15000000" scaled="0"/>
            <a:tileRect/>
          </a:gradFill>
          <a:ln>
            <a:noFill/>
          </a:ln>
          <a:effectLst>
            <a:innerShdw blurRad="355600" dist="101600" dir="16200000">
              <a:schemeClr val="accent1">
                <a:lumMod val="60000"/>
                <a:lumOff val="40000"/>
                <a:alpha val="8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DD231011-607F-42F1-B2D9-2BA8E91CC6AF}"/>
              </a:ext>
            </a:extLst>
          </p:cNvPr>
          <p:cNvSpPr>
            <a:spLocks noChangeAspect="1"/>
          </p:cNvSpPr>
          <p:nvPr/>
        </p:nvSpPr>
        <p:spPr>
          <a:xfrm rot="18900000" flipV="1">
            <a:off x="-481151" y="3649708"/>
            <a:ext cx="3478701" cy="2164843"/>
          </a:xfrm>
          <a:custGeom>
            <a:avLst/>
            <a:gdLst>
              <a:gd name="connsiteX0" fmla="*/ 3478701 w 3478701"/>
              <a:gd name="connsiteY0" fmla="*/ 2164843 h 2164843"/>
              <a:gd name="connsiteX1" fmla="*/ 1624733 w 3478701"/>
              <a:gd name="connsiteY1" fmla="*/ 0 h 2164843"/>
              <a:gd name="connsiteX2" fmla="*/ 87393 w 3478701"/>
              <a:gd name="connsiteY2" fmla="*/ 954459 h 2164843"/>
              <a:gd name="connsiteX3" fmla="*/ 0 w 3478701"/>
              <a:gd name="connsiteY3" fmla="*/ 1122434 h 2164843"/>
              <a:gd name="connsiteX4" fmla="*/ 736015 w 3478701"/>
              <a:gd name="connsiteY4" fmla="*/ 1858449 h 2164843"/>
              <a:gd name="connsiteX5" fmla="*/ 739424 w 3478701"/>
              <a:gd name="connsiteY5" fmla="*/ 1842964 h 2164843"/>
              <a:gd name="connsiteX6" fmla="*/ 1624733 w 3478701"/>
              <a:gd name="connsiteY6" fmla="*/ 1082422 h 2164843"/>
              <a:gd name="connsiteX7" fmla="*/ 2551716 w 3478701"/>
              <a:gd name="connsiteY7" fmla="*/ 2164843 h 21648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78701" h="2164843">
                <a:moveTo>
                  <a:pt x="3478701" y="2164843"/>
                </a:moveTo>
                <a:cubicBezTo>
                  <a:pt x="3478701" y="969234"/>
                  <a:pt x="2648651" y="0"/>
                  <a:pt x="1624733" y="0"/>
                </a:cubicBezTo>
                <a:cubicBezTo>
                  <a:pt x="984784" y="0"/>
                  <a:pt x="420564" y="378607"/>
                  <a:pt x="87393" y="954459"/>
                </a:cubicBezTo>
                <a:lnTo>
                  <a:pt x="0" y="1122434"/>
                </a:lnTo>
                <a:lnTo>
                  <a:pt x="736015" y="1858449"/>
                </a:lnTo>
                <a:lnTo>
                  <a:pt x="739424" y="1842964"/>
                </a:lnTo>
                <a:cubicBezTo>
                  <a:pt x="856791" y="1402344"/>
                  <a:pt x="1208766" y="1082422"/>
                  <a:pt x="1624733" y="1082422"/>
                </a:cubicBezTo>
                <a:cubicBezTo>
                  <a:pt x="2136692" y="1082422"/>
                  <a:pt x="2551716" y="1567038"/>
                  <a:pt x="2551716" y="2164843"/>
                </a:cubicBezTo>
                <a:close/>
              </a:path>
            </a:pathLst>
          </a:custGeom>
          <a:solidFill>
            <a:schemeClr val="bg2">
              <a:lumMod val="50000"/>
              <a:lumOff val="50000"/>
              <a:alpha val="40000"/>
            </a:schemeClr>
          </a:solidFill>
          <a:ln>
            <a:noFill/>
          </a:ln>
          <a:effectLst>
            <a:softEdge rad="381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EC472EFA-56B5-4A41-8D4B-E9F37727F34D}"/>
              </a:ext>
            </a:extLst>
          </p:cNvPr>
          <p:cNvSpPr/>
          <p:nvPr/>
        </p:nvSpPr>
        <p:spPr>
          <a:xfrm rot="13500000" flipV="1">
            <a:off x="1512277" y="2840042"/>
            <a:ext cx="214196" cy="933178"/>
          </a:xfrm>
          <a:prstGeom prst="ellipse">
            <a:avLst/>
          </a:prstGeom>
          <a:solidFill>
            <a:schemeClr val="bg2">
              <a:lumMod val="90000"/>
              <a:lumOff val="10000"/>
            </a:schemeClr>
          </a:soli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42" name="Oval 41">
            <a:extLst>
              <a:ext uri="{FF2B5EF4-FFF2-40B4-BE49-F238E27FC236}">
                <a16:creationId xmlns:a16="http://schemas.microsoft.com/office/drawing/2014/main" id="{33781B6C-21AD-489D-A3CB-522BB2AC543F}"/>
              </a:ext>
            </a:extLst>
          </p:cNvPr>
          <p:cNvSpPr>
            <a:spLocks noChangeAspect="1"/>
          </p:cNvSpPr>
          <p:nvPr/>
        </p:nvSpPr>
        <p:spPr>
          <a:xfrm>
            <a:off x="1780661" y="385236"/>
            <a:ext cx="1080000" cy="108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>
                  <a:lumMod val="100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254000" dist="127000" dir="2700000">
              <a:schemeClr val="accent1">
                <a:lumMod val="60000"/>
                <a:lumOff val="40000"/>
                <a:alpha val="4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51" name="Group 50">
            <a:extLst>
              <a:ext uri="{FF2B5EF4-FFF2-40B4-BE49-F238E27FC236}">
                <a16:creationId xmlns:a16="http://schemas.microsoft.com/office/drawing/2014/main" id="{01AD5B80-530E-44CD-8D4A-2796FB214CBF}"/>
              </a:ext>
            </a:extLst>
          </p:cNvPr>
          <p:cNvGrpSpPr/>
          <p:nvPr/>
        </p:nvGrpSpPr>
        <p:grpSpPr>
          <a:xfrm>
            <a:off x="623181" y="1514007"/>
            <a:ext cx="734257" cy="760506"/>
            <a:chOff x="5243759" y="1363788"/>
            <a:chExt cx="734257" cy="760506"/>
          </a:xfrm>
        </p:grpSpPr>
        <p:sp>
          <p:nvSpPr>
            <p:cNvPr id="52" name="Freeform 5">
              <a:extLst>
                <a:ext uri="{FF2B5EF4-FFF2-40B4-BE49-F238E27FC236}">
                  <a16:creationId xmlns:a16="http://schemas.microsoft.com/office/drawing/2014/main" id="{2F746AA8-9050-4515-9B17-BC8503685299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356930" y="1363788"/>
              <a:ext cx="621086" cy="364601"/>
            </a:xfrm>
            <a:custGeom>
              <a:avLst/>
              <a:gdLst>
                <a:gd name="T0" fmla="*/ 266 w 540"/>
                <a:gd name="T1" fmla="*/ 0 h 317"/>
                <a:gd name="T2" fmla="*/ 0 w 540"/>
                <a:gd name="T3" fmla="*/ 158 h 317"/>
                <a:gd name="T4" fmla="*/ 266 w 540"/>
                <a:gd name="T5" fmla="*/ 317 h 317"/>
                <a:gd name="T6" fmla="*/ 540 w 540"/>
                <a:gd name="T7" fmla="*/ 158 h 317"/>
                <a:gd name="T8" fmla="*/ 266 w 540"/>
                <a:gd name="T9" fmla="*/ 0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0" h="317">
                  <a:moveTo>
                    <a:pt x="266" y="0"/>
                  </a:moveTo>
                  <a:lnTo>
                    <a:pt x="0" y="158"/>
                  </a:lnTo>
                  <a:lnTo>
                    <a:pt x="266" y="317"/>
                  </a:lnTo>
                  <a:lnTo>
                    <a:pt x="540" y="158"/>
                  </a:lnTo>
                  <a:lnTo>
                    <a:pt x="266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3" name="Freeform 6">
              <a:extLst>
                <a:ext uri="{FF2B5EF4-FFF2-40B4-BE49-F238E27FC236}">
                  <a16:creationId xmlns:a16="http://schemas.microsoft.com/office/drawing/2014/main" id="{23EC1AC3-1698-46D5-80B7-F22F15E1A5E4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243759" y="1430747"/>
              <a:ext cx="305942" cy="538275"/>
            </a:xfrm>
            <a:custGeom>
              <a:avLst/>
              <a:gdLst>
                <a:gd name="T0" fmla="*/ 266 w 266"/>
                <a:gd name="T1" fmla="*/ 468 h 468"/>
                <a:gd name="T2" fmla="*/ 0 w 266"/>
                <a:gd name="T3" fmla="*/ 310 h 468"/>
                <a:gd name="T4" fmla="*/ 0 w 266"/>
                <a:gd name="T5" fmla="*/ 310 h 468"/>
                <a:gd name="T6" fmla="*/ 0 w 266"/>
                <a:gd name="T7" fmla="*/ 0 h 468"/>
                <a:gd name="T8" fmla="*/ 0 w 266"/>
                <a:gd name="T9" fmla="*/ 0 h 468"/>
                <a:gd name="T10" fmla="*/ 266 w 266"/>
                <a:gd name="T11" fmla="*/ 159 h 468"/>
                <a:gd name="T12" fmla="*/ 266 w 266"/>
                <a:gd name="T13" fmla="*/ 468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6" h="468">
                  <a:moveTo>
                    <a:pt x="266" y="468"/>
                  </a:moveTo>
                  <a:lnTo>
                    <a:pt x="0" y="310"/>
                  </a:lnTo>
                  <a:lnTo>
                    <a:pt x="0" y="31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66" y="159"/>
                  </a:lnTo>
                  <a:lnTo>
                    <a:pt x="266" y="468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980000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4" name="Freeform 8">
              <a:extLst>
                <a:ext uri="{FF2B5EF4-FFF2-40B4-BE49-F238E27FC236}">
                  <a16:creationId xmlns:a16="http://schemas.microsoft.com/office/drawing/2014/main" id="{73766156-553C-46EB-93FA-4F37CC0FF5CF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508097" y="1586019"/>
              <a:ext cx="315144" cy="538275"/>
            </a:xfrm>
            <a:custGeom>
              <a:avLst/>
              <a:gdLst>
                <a:gd name="T0" fmla="*/ 274 w 274"/>
                <a:gd name="T1" fmla="*/ 0 h 468"/>
                <a:gd name="T2" fmla="*/ 274 w 274"/>
                <a:gd name="T3" fmla="*/ 310 h 468"/>
                <a:gd name="T4" fmla="*/ 274 w 274"/>
                <a:gd name="T5" fmla="*/ 310 h 468"/>
                <a:gd name="T6" fmla="*/ 0 w 274"/>
                <a:gd name="T7" fmla="*/ 468 h 468"/>
                <a:gd name="T8" fmla="*/ 0 w 274"/>
                <a:gd name="T9" fmla="*/ 159 h 468"/>
                <a:gd name="T10" fmla="*/ 274 w 274"/>
                <a:gd name="T11" fmla="*/ 0 h 468"/>
                <a:gd name="T12" fmla="*/ 274 w 274"/>
                <a:gd name="T13" fmla="*/ 0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74" h="468">
                  <a:moveTo>
                    <a:pt x="274" y="0"/>
                  </a:moveTo>
                  <a:lnTo>
                    <a:pt x="274" y="310"/>
                  </a:lnTo>
                  <a:lnTo>
                    <a:pt x="274" y="310"/>
                  </a:lnTo>
                  <a:lnTo>
                    <a:pt x="0" y="468"/>
                  </a:lnTo>
                  <a:lnTo>
                    <a:pt x="0" y="159"/>
                  </a:lnTo>
                  <a:lnTo>
                    <a:pt x="274" y="0"/>
                  </a:lnTo>
                  <a:lnTo>
                    <a:pt x="274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254000">
                <a:schemeClr val="accent1">
                  <a:lumMod val="60000"/>
                  <a:lumOff val="40000"/>
                  <a:alpha val="6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3518602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B81B449-7B97-41DC-B23F-65EDCBD316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E9E0E3-ECF6-4CFE-8698-AEFEBCECC3C0}" type="datetime2">
              <a:rPr lang="en-US" smtClean="0"/>
              <a:t>Friday, October 2, 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C6B46D5-337B-4906-8412-4EEA3884FA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36F230-C9A7-407A-B923-873839C8D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77117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778B0BE9-88B0-4883-9BA9-CD594C400EC1}"/>
              </a:ext>
            </a:extLst>
          </p:cNvPr>
          <p:cNvGrpSpPr/>
          <p:nvPr/>
        </p:nvGrpSpPr>
        <p:grpSpPr>
          <a:xfrm>
            <a:off x="4949631" y="5111861"/>
            <a:ext cx="1262947" cy="1335600"/>
            <a:chOff x="2678417" y="2427951"/>
            <a:chExt cx="1262947" cy="1335600"/>
          </a:xfrm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C59DCBF3-7AFA-4CD1-A918-BC6DDE674E6C}"/>
                </a:ext>
              </a:extLst>
            </p:cNvPr>
            <p:cNvSpPr>
              <a:spLocks noChangeAspect="1"/>
            </p:cNvSpPr>
            <p:nvPr/>
          </p:nvSpPr>
          <p:spPr>
            <a:xfrm rot="2700000">
              <a:off x="2769891" y="2336477"/>
              <a:ext cx="1080000" cy="1262947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75000"/>
                    <a:lumOff val="25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254000" dist="101600" dir="2700000">
                <a:schemeClr val="accent1">
                  <a:lumMod val="60000"/>
                  <a:lumOff val="4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06964A02-96E1-4654-9187-DDDE7409F75B}"/>
                </a:ext>
              </a:extLst>
            </p:cNvPr>
            <p:cNvSpPr/>
            <p:nvPr/>
          </p:nvSpPr>
          <p:spPr>
            <a:xfrm rot="8100000">
              <a:off x="2784291" y="2683551"/>
              <a:ext cx="540000" cy="1080000"/>
            </a:xfrm>
            <a:prstGeom prst="ellipse">
              <a:avLst/>
            </a:prstGeom>
            <a:gradFill>
              <a:gsLst>
                <a:gs pos="100000">
                  <a:schemeClr val="bg2">
                    <a:lumMod val="90000"/>
                    <a:lumOff val="10000"/>
                  </a:schemeClr>
                </a:gs>
                <a:gs pos="50000">
                  <a:schemeClr val="bg2">
                    <a:lumMod val="95000"/>
                    <a:lumOff val="5000"/>
                  </a:schemeClr>
                </a:gs>
              </a:gsLst>
              <a:lin ang="5400000" scaled="0"/>
            </a:gra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F3FF76C-A012-4CDA-8AE7-E941395571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5"/>
            <a:ext cx="11090275" cy="984885"/>
          </a:xfrm>
        </p:spPr>
        <p:txBody>
          <a:bodyPr anchor="t">
            <a:normAutofit/>
          </a:bodyPr>
          <a:lstStyle>
            <a:lvl1pPr>
              <a:lnSpc>
                <a:spcPct val="100000"/>
              </a:lnSpc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1A4C80-DC38-4641-924F-90D6078CF5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95775" y="1750060"/>
            <a:ext cx="7345362" cy="4342765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2C42771-D3A7-4072-85DC-B7C5E530E8A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50863" y="1750060"/>
            <a:ext cx="3565525" cy="434276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BD47AB1-6EB5-4E2C-B4A7-42DC643E9F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1462FC-960E-4740-921F-B36862979F21}" type="datetime2">
              <a:rPr lang="en-US" smtClean="0"/>
              <a:t>Friday, October 2, 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A9D15F-B6ED-46E1-9840-0B625880EE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DAEB023-7A5E-4087-B75E-A38A80EE5D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56931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>
            <a:extLst>
              <a:ext uri="{FF2B5EF4-FFF2-40B4-BE49-F238E27FC236}">
                <a16:creationId xmlns:a16="http://schemas.microsoft.com/office/drawing/2014/main" id="{F98F1FBA-F8BB-42CF-8B3E-D19AAFEE96C1}"/>
              </a:ext>
            </a:extLst>
          </p:cNvPr>
          <p:cNvGrpSpPr/>
          <p:nvPr/>
        </p:nvGrpSpPr>
        <p:grpSpPr>
          <a:xfrm>
            <a:off x="334964" y="5115518"/>
            <a:ext cx="734257" cy="760506"/>
            <a:chOff x="5243759" y="1363788"/>
            <a:chExt cx="734257" cy="760506"/>
          </a:xfrm>
        </p:grpSpPr>
        <p:sp>
          <p:nvSpPr>
            <p:cNvPr id="18" name="Freeform 5">
              <a:extLst>
                <a:ext uri="{FF2B5EF4-FFF2-40B4-BE49-F238E27FC236}">
                  <a16:creationId xmlns:a16="http://schemas.microsoft.com/office/drawing/2014/main" id="{60EE09DD-C3DB-4266-BCC3-A765CFFBF379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356930" y="1363788"/>
              <a:ext cx="621086" cy="364601"/>
            </a:xfrm>
            <a:custGeom>
              <a:avLst/>
              <a:gdLst>
                <a:gd name="T0" fmla="*/ 266 w 540"/>
                <a:gd name="T1" fmla="*/ 0 h 317"/>
                <a:gd name="T2" fmla="*/ 0 w 540"/>
                <a:gd name="T3" fmla="*/ 158 h 317"/>
                <a:gd name="T4" fmla="*/ 266 w 540"/>
                <a:gd name="T5" fmla="*/ 317 h 317"/>
                <a:gd name="T6" fmla="*/ 540 w 540"/>
                <a:gd name="T7" fmla="*/ 158 h 317"/>
                <a:gd name="T8" fmla="*/ 266 w 540"/>
                <a:gd name="T9" fmla="*/ 0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0" h="317">
                  <a:moveTo>
                    <a:pt x="266" y="0"/>
                  </a:moveTo>
                  <a:lnTo>
                    <a:pt x="0" y="158"/>
                  </a:lnTo>
                  <a:lnTo>
                    <a:pt x="266" y="317"/>
                  </a:lnTo>
                  <a:lnTo>
                    <a:pt x="540" y="158"/>
                  </a:lnTo>
                  <a:lnTo>
                    <a:pt x="266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9" name="Freeform 6">
              <a:extLst>
                <a:ext uri="{FF2B5EF4-FFF2-40B4-BE49-F238E27FC236}">
                  <a16:creationId xmlns:a16="http://schemas.microsoft.com/office/drawing/2014/main" id="{5F301FE0-96DC-4EFB-BBEE-AED762C337C9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243759" y="1430747"/>
              <a:ext cx="305942" cy="538275"/>
            </a:xfrm>
            <a:custGeom>
              <a:avLst/>
              <a:gdLst>
                <a:gd name="T0" fmla="*/ 266 w 266"/>
                <a:gd name="T1" fmla="*/ 468 h 468"/>
                <a:gd name="T2" fmla="*/ 0 w 266"/>
                <a:gd name="T3" fmla="*/ 310 h 468"/>
                <a:gd name="T4" fmla="*/ 0 w 266"/>
                <a:gd name="T5" fmla="*/ 310 h 468"/>
                <a:gd name="T6" fmla="*/ 0 w 266"/>
                <a:gd name="T7" fmla="*/ 0 h 468"/>
                <a:gd name="T8" fmla="*/ 0 w 266"/>
                <a:gd name="T9" fmla="*/ 0 h 468"/>
                <a:gd name="T10" fmla="*/ 266 w 266"/>
                <a:gd name="T11" fmla="*/ 159 h 468"/>
                <a:gd name="T12" fmla="*/ 266 w 266"/>
                <a:gd name="T13" fmla="*/ 468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6" h="468">
                  <a:moveTo>
                    <a:pt x="266" y="468"/>
                  </a:moveTo>
                  <a:lnTo>
                    <a:pt x="0" y="310"/>
                  </a:lnTo>
                  <a:lnTo>
                    <a:pt x="0" y="31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66" y="159"/>
                  </a:lnTo>
                  <a:lnTo>
                    <a:pt x="266" y="468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980000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0" name="Freeform 8">
              <a:extLst>
                <a:ext uri="{FF2B5EF4-FFF2-40B4-BE49-F238E27FC236}">
                  <a16:creationId xmlns:a16="http://schemas.microsoft.com/office/drawing/2014/main" id="{3BEAD276-8850-4C0C-9777-8537000D522A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508097" y="1586019"/>
              <a:ext cx="315144" cy="538275"/>
            </a:xfrm>
            <a:custGeom>
              <a:avLst/>
              <a:gdLst>
                <a:gd name="T0" fmla="*/ 274 w 274"/>
                <a:gd name="T1" fmla="*/ 0 h 468"/>
                <a:gd name="T2" fmla="*/ 274 w 274"/>
                <a:gd name="T3" fmla="*/ 310 h 468"/>
                <a:gd name="T4" fmla="*/ 274 w 274"/>
                <a:gd name="T5" fmla="*/ 310 h 468"/>
                <a:gd name="T6" fmla="*/ 0 w 274"/>
                <a:gd name="T7" fmla="*/ 468 h 468"/>
                <a:gd name="T8" fmla="*/ 0 w 274"/>
                <a:gd name="T9" fmla="*/ 159 h 468"/>
                <a:gd name="T10" fmla="*/ 274 w 274"/>
                <a:gd name="T11" fmla="*/ 0 h 468"/>
                <a:gd name="T12" fmla="*/ 274 w 274"/>
                <a:gd name="T13" fmla="*/ 0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74" h="468">
                  <a:moveTo>
                    <a:pt x="274" y="0"/>
                  </a:moveTo>
                  <a:lnTo>
                    <a:pt x="274" y="310"/>
                  </a:lnTo>
                  <a:lnTo>
                    <a:pt x="274" y="310"/>
                  </a:lnTo>
                  <a:lnTo>
                    <a:pt x="0" y="468"/>
                  </a:lnTo>
                  <a:lnTo>
                    <a:pt x="0" y="159"/>
                  </a:lnTo>
                  <a:lnTo>
                    <a:pt x="274" y="0"/>
                  </a:lnTo>
                  <a:lnTo>
                    <a:pt x="274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254000">
                <a:schemeClr val="accent1">
                  <a:lumMod val="60000"/>
                  <a:lumOff val="40000"/>
                  <a:alpha val="6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E5EE0A0-B07E-479B-9684-4BD09FA437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75409"/>
            <a:ext cx="4500562" cy="984885"/>
          </a:xfrm>
        </p:spPr>
        <p:txBody>
          <a:bodyPr vert="horz" wrap="square" lIns="0" tIns="0" rIns="0" bIns="0" rtlCol="0" anchor="t" anchorCtr="0">
            <a:normAutofit/>
          </a:bodyPr>
          <a:lstStyle>
            <a:lvl1pPr>
              <a:defRPr lang="en-US" sz="3200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11893A9-3462-4F51-83AE-5D2F124B985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267324" y="575409"/>
            <a:ext cx="6373813" cy="5733316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BA9240C-79C0-4A88-A476-725DE1B9C28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50863" y="1776195"/>
            <a:ext cx="4500562" cy="4532530"/>
          </a:xfrm>
        </p:spPr>
        <p:txBody>
          <a:bodyPr anchor="t" anchorCtr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7D2D6F-49E8-4217-A908-2D9E435835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0BC9E2-CB44-4C05-9BB5-496C18A241E0}" type="datetime2">
              <a:rPr lang="en-US" smtClean="0"/>
              <a:t>Friday, October 2, 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91C4440-6B8D-4A24-A807-8B1302A3DF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CFE189-E20B-4108-B290-2444243365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03335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879361-B9A1-48F2-9473-23DE30E2D1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2" y="503906"/>
            <a:ext cx="11090275" cy="1333057"/>
          </a:xfrm>
        </p:spPr>
        <p:txBody>
          <a:bodyPr vert="horz" wrap="square" lIns="0" tIns="0" rIns="0" bIns="0" rtlCol="0" anchor="t" anchorCtr="0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D986779-C2F3-447D-85F7-F6B0E2C97DC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661572-1A59-4E3B-BA65-3329E9468C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2EBD84-71F4-4271-8C46-0D47C0A9B12E}" type="datetime2">
              <a:rPr lang="en-US" smtClean="0"/>
              <a:t>Friday, October 2, 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EF84F1-99FE-4F0B-9E76-F581C2C1B6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B2D769-16B1-43C4-BF14-3175533511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29649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E56583A-514F-4632-820D-E7EE236A465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173CBBB-7DDC-4437-8C7D-22A1C352027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C69EBF-DA20-4024-8006-B158D571E0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E0CE1-F450-4107-B2CB-17B18F8A3F4A}" type="datetime2">
              <a:rPr lang="en-US" smtClean="0"/>
              <a:t>Friday, October 2, 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BAC8B9-14B5-4DF1-994D-AB47DB3BA0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876582-5F9B-4F5E-AAD5-D608CB68EA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23361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8028302-E866-455D-8898-5362302754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50800"/>
            <a:ext cx="11090275" cy="1333057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/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C94E72B-F0CF-4BC4-B509-A1C4508BE4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50863" y="2113862"/>
            <a:ext cx="11091600" cy="3978963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ACE49D-C22F-4540-AC09-E421D2A2EDB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50863" y="6507212"/>
            <a:ext cx="2628900" cy="153888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algn="l">
              <a:defRPr sz="100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fld id="{246CB39B-5F4C-4A7E-9BE3-AAFD45576D16}" type="datetime2">
              <a:rPr lang="en-US" smtClean="0"/>
              <a:t>Friday, October 2, 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D5C3BE-317E-49E8-82B5-C8A7EC9C8A7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359150" y="6507212"/>
            <a:ext cx="6379210" cy="153888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algn="l">
              <a:defRPr sz="100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r>
              <a:rPr lang="en-US"/>
              <a:t>Sample Footer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574E12-6C16-431F-B2CE-E4B15916BA0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948863" y="6507212"/>
            <a:ext cx="1692274" cy="153888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algn="r">
              <a:defRPr sz="100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fld id="{DBA1B0FB-D917-4C8C-928F-313BD683BF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625002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42" r:id="rId1"/>
    <p:sldLayoutId id="2147483743" r:id="rId2"/>
    <p:sldLayoutId id="2147483744" r:id="rId3"/>
    <p:sldLayoutId id="2147483745" r:id="rId4"/>
    <p:sldLayoutId id="2147483746" r:id="rId5"/>
    <p:sldLayoutId id="2147483740" r:id="rId6"/>
    <p:sldLayoutId id="2147483736" r:id="rId7"/>
    <p:sldLayoutId id="2147483737" r:id="rId8"/>
    <p:sldLayoutId id="2147483738" r:id="rId9"/>
    <p:sldLayoutId id="2147483739" r:id="rId10"/>
    <p:sldLayoutId id="2147483741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lang="en-US" sz="4800" kern="1200" dirty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spcAft>
          <a:spcPts val="800"/>
        </a:spcAft>
        <a:buFont typeface="Arial" panose="020B0604020202020204" pitchFamily="34" charset="0"/>
        <a:buChar char="•"/>
        <a:defRPr sz="24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6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6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6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6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1DB043B4-68C6-45B9-82AC-A5800EADB8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2" name="Group 41">
            <a:extLst>
              <a:ext uri="{FF2B5EF4-FFF2-40B4-BE49-F238E27FC236}">
                <a16:creationId xmlns:a16="http://schemas.microsoft.com/office/drawing/2014/main" id="{FF68B5E2-563F-4379-8684-3D5CC361E8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50863" y="530825"/>
            <a:ext cx="678135" cy="990000"/>
            <a:chOff x="10490969" y="1448827"/>
            <a:chExt cx="678135" cy="990000"/>
          </a:xfrm>
        </p:grpSpPr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6677C8B1-4136-48AF-8673-82EB7A2620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 flipH="1" flipV="1">
              <a:off x="10268976" y="1743588"/>
              <a:ext cx="926985" cy="463493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127000" dist="50800" dir="13500000">
                <a:schemeClr val="accent1">
                  <a:lumMod val="40000"/>
                  <a:lumOff val="6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43" name="Oval 42">
              <a:extLst>
                <a:ext uri="{FF2B5EF4-FFF2-40B4-BE49-F238E27FC236}">
                  <a16:creationId xmlns:a16="http://schemas.microsoft.com/office/drawing/2014/main" id="{3B10B746-EEA9-4075-B6D7-F12F7742A3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8100000" flipH="1" flipV="1">
              <a:off x="11115555" y="1939340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834FB7BF-7419-4A75-81E2-AE2F446011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8100000" flipH="1" flipV="1">
              <a:off x="10625042" y="1448827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04EE4AAA-6CF7-4F1B-BFD4-2CEE4D4817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 flipH="1" flipV="1">
              <a:off x="10292519" y="1686748"/>
              <a:ext cx="926985" cy="530086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20000"/>
              </a:schemeClr>
            </a:solidFill>
            <a:ln>
              <a:noFill/>
            </a:ln>
            <a:effectLst>
              <a:softEdge rad="1016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50864" y="546057"/>
            <a:ext cx="3565524" cy="3037875"/>
          </a:xfrm>
        </p:spPr>
        <p:txBody>
          <a:bodyPr anchor="b">
            <a:normAutofit/>
          </a:bodyPr>
          <a:lstStyle/>
          <a:p>
            <a:br>
              <a:rPr lang="en-US" sz="4800"/>
            </a:br>
            <a:endParaRPr lang="en-US" sz="480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EF5AE97-3DF5-CA6A-F61D-7977BE87F68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50902" y="1938130"/>
            <a:ext cx="3437169" cy="2981744"/>
          </a:xfrm>
          <a:custGeom>
            <a:avLst/>
            <a:gdLst/>
            <a:ahLst/>
            <a:cxnLst/>
            <a:rect l="l" t="t" r="r" b="b"/>
            <a:pathLst>
              <a:path w="3437169" h="5759450">
                <a:moveTo>
                  <a:pt x="0" y="0"/>
                </a:moveTo>
                <a:lnTo>
                  <a:pt x="3437169" y="0"/>
                </a:lnTo>
                <a:lnTo>
                  <a:pt x="3437169" y="5759450"/>
                </a:lnTo>
                <a:lnTo>
                  <a:pt x="0" y="5759450"/>
                </a:lnTo>
                <a:close/>
              </a:path>
            </a:pathLst>
          </a:custGeom>
        </p:spPr>
      </p:pic>
      <p:grpSp>
        <p:nvGrpSpPr>
          <p:cNvPr id="39" name="Group 38">
            <a:extLst>
              <a:ext uri="{FF2B5EF4-FFF2-40B4-BE49-F238E27FC236}">
                <a16:creationId xmlns:a16="http://schemas.microsoft.com/office/drawing/2014/main" id="{9C8CCA6B-2457-4794-A80E-F67E61E69C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470924" y="4640991"/>
            <a:ext cx="1335600" cy="1262947"/>
            <a:chOff x="7735641" y="2106638"/>
            <a:chExt cx="1335600" cy="1262947"/>
          </a:xfrm>
        </p:grpSpPr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AE49C99F-EBE8-4A1C-8E12-1ABAC6F6A0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00000">
              <a:off x="7735641" y="2106638"/>
              <a:ext cx="1080000" cy="1262947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75000"/>
                    <a:lumOff val="25000"/>
                  </a:schemeClr>
                </a:gs>
                <a:gs pos="100000">
                  <a:schemeClr val="bg2"/>
                </a:gs>
              </a:gsLst>
              <a:lin ang="10200000" scaled="0"/>
            </a:gradFill>
            <a:ln>
              <a:noFill/>
            </a:ln>
            <a:effectLst>
              <a:innerShdw blurRad="254000" dist="101600" dir="4200000">
                <a:schemeClr val="accent1">
                  <a:lumMod val="60000"/>
                  <a:lumOff val="4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98799E35-9D16-489A-8F06-F36B62039D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8261241" y="2453712"/>
              <a:ext cx="540000" cy="1080000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50863" y="3803406"/>
            <a:ext cx="3565525" cy="2289419"/>
          </a:xfrm>
        </p:spPr>
        <p:txBody>
          <a:bodyPr vert="horz" wrap="square" lIns="0" tIns="0" rIns="0" bIns="0" rtlCol="0" anchor="t">
            <a:normAutofit/>
          </a:bodyPr>
          <a:lstStyle/>
          <a:p>
            <a:r>
              <a:rPr lang="en-US" sz="2000" dirty="0">
                <a:solidFill>
                  <a:schemeClr val="tx1">
                    <a:alpha val="60000"/>
                  </a:schemeClr>
                </a:solidFill>
              </a:rPr>
              <a:t>I use this app for faster route and </a:t>
            </a:r>
            <a:r>
              <a:rPr lang="en-US" sz="2000" dirty="0" err="1">
                <a:solidFill>
                  <a:schemeClr val="tx1">
                    <a:alpha val="60000"/>
                  </a:schemeClr>
                </a:solidFill>
              </a:rPr>
              <a:t>diraction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C0D6382-177E-26D2-8F11-1F86D93315E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90681" y="549276"/>
            <a:ext cx="2663745" cy="5759450"/>
          </a:xfrm>
          <a:custGeom>
            <a:avLst/>
            <a:gdLst/>
            <a:ahLst/>
            <a:cxnLst/>
            <a:rect l="l" t="t" r="r" b="b"/>
            <a:pathLst>
              <a:path w="3437169" h="5759450">
                <a:moveTo>
                  <a:pt x="0" y="0"/>
                </a:moveTo>
                <a:lnTo>
                  <a:pt x="3437169" y="0"/>
                </a:lnTo>
                <a:lnTo>
                  <a:pt x="3437169" y="5759450"/>
                </a:lnTo>
                <a:lnTo>
                  <a:pt x="0" y="575945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7" name="Rectangle 46">
            <a:extLst>
              <a:ext uri="{FF2B5EF4-FFF2-40B4-BE49-F238E27FC236}">
                <a16:creationId xmlns:a16="http://schemas.microsoft.com/office/drawing/2014/main" id="{A5931BE0-4B93-4D6C-878E-ACC59D6B45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2605A4-3DDE-FE06-09D3-067E1DEBBB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5"/>
            <a:ext cx="4500562" cy="1562959"/>
          </a:xfrm>
        </p:spPr>
        <p:txBody>
          <a:bodyPr wrap="square">
            <a:normAutofit/>
          </a:bodyPr>
          <a:lstStyle/>
          <a:p>
            <a:r>
              <a:rPr lang="en-US"/>
              <a:t> My </a:t>
            </a:r>
            <a:r>
              <a:rPr lang="en-US" err="1"/>
              <a:t>uni</a:t>
            </a:r>
            <a:r>
              <a:rPr lang="en-US"/>
              <a:t> hub </a:t>
            </a:r>
          </a:p>
        </p:txBody>
      </p:sp>
      <p:sp>
        <p:nvSpPr>
          <p:cNvPr id="48" name="Freeform: Shape 47">
            <a:extLst>
              <a:ext uri="{FF2B5EF4-FFF2-40B4-BE49-F238E27FC236}">
                <a16:creationId xmlns:a16="http://schemas.microsoft.com/office/drawing/2014/main" id="{FB14FCAA-9F36-410C-A5D7-DB59840A19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75613" y="0"/>
            <a:ext cx="360000" cy="274638"/>
          </a:xfrm>
          <a:custGeom>
            <a:avLst/>
            <a:gdLst>
              <a:gd name="connsiteX0" fmla="*/ 30714 w 360000"/>
              <a:gd name="connsiteY0" fmla="*/ 0 h 274638"/>
              <a:gd name="connsiteX1" fmla="*/ 329286 w 360000"/>
              <a:gd name="connsiteY1" fmla="*/ 0 h 274638"/>
              <a:gd name="connsiteX2" fmla="*/ 345855 w 360000"/>
              <a:gd name="connsiteY2" fmla="*/ 24574 h 274638"/>
              <a:gd name="connsiteX3" fmla="*/ 360000 w 360000"/>
              <a:gd name="connsiteY3" fmla="*/ 94638 h 274638"/>
              <a:gd name="connsiteX4" fmla="*/ 180000 w 360000"/>
              <a:gd name="connsiteY4" fmla="*/ 274638 h 274638"/>
              <a:gd name="connsiteX5" fmla="*/ 0 w 360000"/>
              <a:gd name="connsiteY5" fmla="*/ 94638 h 274638"/>
              <a:gd name="connsiteX6" fmla="*/ 14145 w 360000"/>
              <a:gd name="connsiteY6" fmla="*/ 24574 h 2746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0000" h="274638">
                <a:moveTo>
                  <a:pt x="30714" y="0"/>
                </a:moveTo>
                <a:lnTo>
                  <a:pt x="329286" y="0"/>
                </a:lnTo>
                <a:lnTo>
                  <a:pt x="345855" y="24574"/>
                </a:lnTo>
                <a:cubicBezTo>
                  <a:pt x="354963" y="46109"/>
                  <a:pt x="360000" y="69785"/>
                  <a:pt x="360000" y="94638"/>
                </a:cubicBezTo>
                <a:cubicBezTo>
                  <a:pt x="360000" y="194049"/>
                  <a:pt x="279411" y="274638"/>
                  <a:pt x="180000" y="274638"/>
                </a:cubicBezTo>
                <a:cubicBezTo>
                  <a:pt x="80589" y="274638"/>
                  <a:pt x="0" y="194049"/>
                  <a:pt x="0" y="94638"/>
                </a:cubicBezTo>
                <a:cubicBezTo>
                  <a:pt x="0" y="69785"/>
                  <a:pt x="5037" y="46109"/>
                  <a:pt x="14145" y="24574"/>
                </a:cubicBezTo>
                <a:close/>
              </a:path>
            </a:pathLst>
          </a:cu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49" name="Content Placeholder 12">
            <a:extLst>
              <a:ext uri="{FF2B5EF4-FFF2-40B4-BE49-F238E27FC236}">
                <a16:creationId xmlns:a16="http://schemas.microsoft.com/office/drawing/2014/main" id="{FEF77F76-DBF5-9F3E-CB46-6DBCB52A3A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67325" y="549275"/>
            <a:ext cx="6373813" cy="1562959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US" sz="1600" dirty="0">
                <a:solidFill>
                  <a:srgbClr val="FFFFFF">
                    <a:alpha val="60000"/>
                  </a:srgbClr>
                </a:solidFill>
              </a:rPr>
              <a:t>Every day work</a:t>
            </a:r>
          </a:p>
          <a:p>
            <a:pPr marL="0" indent="0">
              <a:buNone/>
            </a:pPr>
            <a:r>
              <a:rPr lang="en-US" sz="1600" dirty="0">
                <a:solidFill>
                  <a:srgbClr val="FFFFFF">
                    <a:alpha val="60000"/>
                  </a:srgbClr>
                </a:solidFill>
              </a:rPr>
              <a:t>Check my mails</a:t>
            </a:r>
          </a:p>
          <a:p>
            <a:pPr marL="0" indent="0">
              <a:buNone/>
            </a:pPr>
            <a:r>
              <a:rPr lang="en-US" sz="1600" dirty="0">
                <a:solidFill>
                  <a:srgbClr val="FFFFFF">
                    <a:alpha val="60000"/>
                  </a:srgbClr>
                </a:solidFill>
              </a:rPr>
              <a:t>Use </a:t>
            </a:r>
            <a:r>
              <a:rPr lang="en-US" sz="1600" dirty="0" err="1">
                <a:solidFill>
                  <a:srgbClr val="FFFFFF">
                    <a:alpha val="60000"/>
                  </a:srgbClr>
                </a:solidFill>
              </a:rPr>
              <a:t>moodle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DA0CE627-F775-07E4-D0E6-1E037B013A7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2175" r="2" b="30151"/>
          <a:stretch>
            <a:fillRect/>
          </a:stretch>
        </p:blipFill>
        <p:spPr>
          <a:xfrm>
            <a:off x="20" y="2668362"/>
            <a:ext cx="4064380" cy="4189639"/>
          </a:xfrm>
          <a:custGeom>
            <a:avLst/>
            <a:gdLst/>
            <a:ahLst/>
            <a:cxnLst/>
            <a:rect l="l" t="t" r="r" b="b"/>
            <a:pathLst>
              <a:path w="4064400" h="4189639">
                <a:moveTo>
                  <a:pt x="0" y="0"/>
                </a:moveTo>
                <a:lnTo>
                  <a:pt x="4064400" y="0"/>
                </a:lnTo>
                <a:lnTo>
                  <a:pt x="4064400" y="4189639"/>
                </a:lnTo>
                <a:lnTo>
                  <a:pt x="0" y="4189639"/>
                </a:lnTo>
                <a:close/>
              </a:path>
            </a:pathLst>
          </a:custGeom>
        </p:spPr>
      </p:pic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1D3FF462-5284-EE97-331D-774F5E3CC4B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34880" r="1" b="17446"/>
          <a:stretch>
            <a:fillRect/>
          </a:stretch>
        </p:blipFill>
        <p:spPr>
          <a:xfrm>
            <a:off x="4063800" y="2668362"/>
            <a:ext cx="4064400" cy="4189639"/>
          </a:xfrm>
          <a:custGeom>
            <a:avLst/>
            <a:gdLst/>
            <a:ahLst/>
            <a:cxnLst/>
            <a:rect l="l" t="t" r="r" b="b"/>
            <a:pathLst>
              <a:path w="4064400" h="4189639">
                <a:moveTo>
                  <a:pt x="0" y="0"/>
                </a:moveTo>
                <a:lnTo>
                  <a:pt x="4064400" y="0"/>
                </a:lnTo>
                <a:lnTo>
                  <a:pt x="4064400" y="4189639"/>
                </a:lnTo>
                <a:lnTo>
                  <a:pt x="0" y="4189639"/>
                </a:lnTo>
                <a:close/>
              </a:path>
            </a:pathLst>
          </a:cu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74B3D0F-068F-8C71-B179-A6BCB803C398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36218" r="1" b="16108"/>
          <a:stretch>
            <a:fillRect/>
          </a:stretch>
        </p:blipFill>
        <p:spPr>
          <a:xfrm>
            <a:off x="8127600" y="2668362"/>
            <a:ext cx="4064400" cy="4189639"/>
          </a:xfrm>
          <a:custGeom>
            <a:avLst/>
            <a:gdLst/>
            <a:ahLst/>
            <a:cxnLst/>
            <a:rect l="l" t="t" r="r" b="b"/>
            <a:pathLst>
              <a:path w="4064400" h="4189639">
                <a:moveTo>
                  <a:pt x="0" y="0"/>
                </a:moveTo>
                <a:lnTo>
                  <a:pt x="4064400" y="0"/>
                </a:lnTo>
                <a:lnTo>
                  <a:pt x="4064400" y="4189639"/>
                </a:lnTo>
                <a:lnTo>
                  <a:pt x="0" y="4189639"/>
                </a:lnTo>
                <a:close/>
              </a:path>
            </a:pathLst>
          </a:custGeom>
        </p:spPr>
      </p:pic>
      <p:grpSp>
        <p:nvGrpSpPr>
          <p:cNvPr id="50" name="Group 49">
            <a:extLst>
              <a:ext uri="{FF2B5EF4-FFF2-40B4-BE49-F238E27FC236}">
                <a16:creationId xmlns:a16="http://schemas.microsoft.com/office/drawing/2014/main" id="{825E5939-5138-474E-BE22-07CBEF1459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523526" y="1748729"/>
            <a:ext cx="1262947" cy="1335600"/>
            <a:chOff x="2678417" y="2427951"/>
            <a:chExt cx="1262947" cy="1335600"/>
          </a:xfrm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49A7F82E-E557-4653-AD0B-A900823AA0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2769891" y="2336477"/>
              <a:ext cx="1080000" cy="1262947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75000"/>
                    <a:lumOff val="25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254000" dist="101600" dir="2700000">
                <a:schemeClr val="accent1">
                  <a:lumMod val="60000"/>
                  <a:lumOff val="4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1" name="Oval 50">
              <a:extLst>
                <a:ext uri="{FF2B5EF4-FFF2-40B4-BE49-F238E27FC236}">
                  <a16:creationId xmlns:a16="http://schemas.microsoft.com/office/drawing/2014/main" id="{E60CB203-40B4-43A4-A3E8-CD03F3339A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8100000">
              <a:off x="2784291" y="2683551"/>
              <a:ext cx="540000" cy="1080000"/>
            </a:xfrm>
            <a:prstGeom prst="ellipse">
              <a:avLst/>
            </a:prstGeom>
            <a:gradFill>
              <a:gsLst>
                <a:gs pos="100000">
                  <a:schemeClr val="bg2">
                    <a:lumMod val="90000"/>
                    <a:lumOff val="10000"/>
                  </a:schemeClr>
                </a:gs>
                <a:gs pos="50000">
                  <a:schemeClr val="bg2">
                    <a:lumMod val="95000"/>
                    <a:lumOff val="5000"/>
                  </a:schemeClr>
                </a:gs>
              </a:gsLst>
              <a:lin ang="5400000" scaled="0"/>
            </a:gra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4" name="Rectangle 23">
            <a:extLst>
              <a:ext uri="{FF2B5EF4-FFF2-40B4-BE49-F238E27FC236}">
                <a16:creationId xmlns:a16="http://schemas.microsoft.com/office/drawing/2014/main" id="{34F32A54-C851-4ADC-B81A-DEE6F5A090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773729"/>
            <a:ext cx="12192000" cy="1084271"/>
          </a:xfrm>
          <a:prstGeom prst="rect">
            <a:avLst/>
          </a:prstGeom>
          <a:gradFill flip="none" rotWithShape="1">
            <a:gsLst>
              <a:gs pos="100000">
                <a:schemeClr val="bg2">
                  <a:alpha val="60000"/>
                </a:schemeClr>
              </a:gs>
              <a:gs pos="40000">
                <a:schemeClr val="bg2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944906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82184FF4-7029-4ED7-813A-192E606087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612445" y="481888"/>
            <a:ext cx="1080000" cy="1262947"/>
          </a:xfrm>
          <a:custGeom>
            <a:avLst/>
            <a:gdLst/>
            <a:ahLst/>
            <a:cxnLst/>
            <a:rect l="l" t="t" r="r" b="b"/>
            <a:pathLst>
              <a:path w="1080000" h="1262947">
                <a:moveTo>
                  <a:pt x="540000" y="0"/>
                </a:moveTo>
                <a:lnTo>
                  <a:pt x="1064374" y="931034"/>
                </a:lnTo>
                <a:lnTo>
                  <a:pt x="1069029" y="938533"/>
                </a:lnTo>
                <a:cubicBezTo>
                  <a:pt x="1076223" y="956109"/>
                  <a:pt x="1080000" y="974307"/>
                  <a:pt x="1080000" y="992947"/>
                </a:cubicBezTo>
                <a:cubicBezTo>
                  <a:pt x="1080000" y="1142064"/>
                  <a:pt x="838234" y="1262947"/>
                  <a:pt x="540000" y="1262947"/>
                </a:cubicBezTo>
                <a:cubicBezTo>
                  <a:pt x="241766" y="1262947"/>
                  <a:pt x="0" y="1142064"/>
                  <a:pt x="0" y="992947"/>
                </a:cubicBezTo>
                <a:cubicBezTo>
                  <a:pt x="0" y="974307"/>
                  <a:pt x="3778" y="956109"/>
                  <a:pt x="10971" y="938533"/>
                </a:cubicBezTo>
                <a:lnTo>
                  <a:pt x="15626" y="931034"/>
                </a:lnTo>
                <a:lnTo>
                  <a:pt x="540000" y="0"/>
                </a:lnTo>
                <a:close/>
              </a:path>
            </a:pathLst>
          </a:custGeom>
          <a:gradFill>
            <a:gsLst>
              <a:gs pos="60000">
                <a:schemeClr val="bg2">
                  <a:lumMod val="90000"/>
                  <a:lumOff val="10000"/>
                </a:schemeClr>
              </a:gs>
              <a:gs pos="30000">
                <a:schemeClr val="bg2">
                  <a:lumMod val="90000"/>
                  <a:lumOff val="10000"/>
                </a:schemeClr>
              </a:gs>
              <a:gs pos="40000">
                <a:schemeClr val="bg2">
                  <a:lumMod val="75000"/>
                  <a:lumOff val="25000"/>
                </a:schemeClr>
              </a:gs>
              <a:gs pos="100000">
                <a:schemeClr val="bg2"/>
              </a:gs>
            </a:gsLst>
            <a:lin ang="600000" scaled="0"/>
          </a:gradFill>
          <a:ln>
            <a:noFill/>
          </a:ln>
          <a:effectLst>
            <a:innerShdw blurRad="254000" dist="101600" dir="2700000">
              <a:schemeClr val="accent1">
                <a:lumMod val="60000"/>
                <a:lumOff val="40000"/>
                <a:alpha val="4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9" name="Oval 28">
            <a:extLst>
              <a:ext uri="{FF2B5EF4-FFF2-40B4-BE49-F238E27FC236}">
                <a16:creationId xmlns:a16="http://schemas.microsoft.com/office/drawing/2014/main" id="{AAA7AB09-557C-41AD-9113-FF9F68FA10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8100000">
            <a:off x="626845" y="828962"/>
            <a:ext cx="540000" cy="1080000"/>
          </a:xfrm>
          <a:prstGeom prst="ellipse">
            <a:avLst/>
          </a:prstGeom>
          <a:gradFill>
            <a:gsLst>
              <a:gs pos="100000">
                <a:schemeClr val="bg2">
                  <a:lumMod val="90000"/>
                  <a:lumOff val="10000"/>
                </a:schemeClr>
              </a:gs>
              <a:gs pos="50000">
                <a:schemeClr val="bg2">
                  <a:lumMod val="95000"/>
                  <a:lumOff val="5000"/>
                </a:schemeClr>
              </a:gs>
            </a:gsLst>
            <a:lin ang="5400000" scaled="0"/>
          </a:gra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31" name="Oval 30">
            <a:extLst>
              <a:ext uri="{FF2B5EF4-FFF2-40B4-BE49-F238E27FC236}">
                <a16:creationId xmlns:a16="http://schemas.microsoft.com/office/drawing/2014/main" id="{EF99ECAA-1F11-4937-BBA6-51935AB44C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00802" y="247285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33" name="Group 32">
            <a:extLst>
              <a:ext uri="{FF2B5EF4-FFF2-40B4-BE49-F238E27FC236}">
                <a16:creationId xmlns:a16="http://schemas.microsoft.com/office/drawing/2014/main" id="{79DE9FAB-6BBA-4CFE-B67D-77B47F01EC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29952" y="4524379"/>
            <a:ext cx="1980001" cy="1363916"/>
            <a:chOff x="4879602" y="3781429"/>
            <a:chExt cx="1980001" cy="1363916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79FAC916-D9BB-4794-81B4-7C47C67E85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00000" flipV="1">
              <a:off x="5005634" y="4191206"/>
              <a:ext cx="1853969" cy="926985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254000" dist="50800" dir="16200000">
                <a:schemeClr val="accent1">
                  <a:lumMod val="40000"/>
                  <a:lumOff val="6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B5CA2231-7A65-4D16-8400-A210CC41DB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00000" flipV="1">
              <a:off x="4957101" y="4052255"/>
              <a:ext cx="1853969" cy="1093090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190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4B089C8C-B82B-4704-88E2-E857A5E21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3500000" flipV="1">
              <a:off x="6040374" y="3601683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434B90C8-5B4D-456E-AD99-80EF748FDD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3500000" flipV="1">
              <a:off x="5059348" y="4582709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1DB043B4-68C6-45B9-82AC-A5800EADB8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6" name="Group 35">
            <a:extLst>
              <a:ext uri="{FF2B5EF4-FFF2-40B4-BE49-F238E27FC236}">
                <a16:creationId xmlns:a16="http://schemas.microsoft.com/office/drawing/2014/main" id="{69EC2F64-8F06-4CEE-9EA2-76D0D21247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61232" y="437141"/>
            <a:ext cx="631474" cy="634502"/>
            <a:chOff x="-61232" y="437141"/>
            <a:chExt cx="631474" cy="634502"/>
          </a:xfrm>
        </p:grpSpPr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C090B7B3-EF52-4999-A926-D35E4F0C3E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705" y="375204"/>
              <a:ext cx="507599" cy="631474"/>
            </a:xfrm>
            <a:custGeom>
              <a:avLst/>
              <a:gdLst>
                <a:gd name="connsiteX0" fmla="*/ 237599 w 507599"/>
                <a:gd name="connsiteY0" fmla="*/ 0 h 631474"/>
                <a:gd name="connsiteX1" fmla="*/ 499786 w 507599"/>
                <a:gd name="connsiteY1" fmla="*/ 465517 h 631474"/>
                <a:gd name="connsiteX2" fmla="*/ 502114 w 507599"/>
                <a:gd name="connsiteY2" fmla="*/ 469267 h 631474"/>
                <a:gd name="connsiteX3" fmla="*/ 507599 w 507599"/>
                <a:gd name="connsiteY3" fmla="*/ 496474 h 631474"/>
                <a:gd name="connsiteX4" fmla="*/ 237599 w 507599"/>
                <a:gd name="connsiteY4" fmla="*/ 631474 h 631474"/>
                <a:gd name="connsiteX5" fmla="*/ 206472 w 507599"/>
                <a:gd name="connsiteY5" fmla="*/ 628332 h 631474"/>
                <a:gd name="connsiteX6" fmla="*/ 0 w 507599"/>
                <a:gd name="connsiteY6" fmla="*/ 421860 h 6314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07599" h="631474">
                  <a:moveTo>
                    <a:pt x="237599" y="0"/>
                  </a:moveTo>
                  <a:lnTo>
                    <a:pt x="499786" y="465517"/>
                  </a:lnTo>
                  <a:lnTo>
                    <a:pt x="502114" y="469267"/>
                  </a:lnTo>
                  <a:cubicBezTo>
                    <a:pt x="505711" y="478055"/>
                    <a:pt x="507599" y="487154"/>
                    <a:pt x="507599" y="496474"/>
                  </a:cubicBezTo>
                  <a:cubicBezTo>
                    <a:pt x="507599" y="571032"/>
                    <a:pt x="386716" y="631474"/>
                    <a:pt x="237599" y="631474"/>
                  </a:cubicBezTo>
                  <a:lnTo>
                    <a:pt x="206472" y="628332"/>
                  </a:lnTo>
                  <a:lnTo>
                    <a:pt x="0" y="42186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75000"/>
                    <a:lumOff val="25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254000" dist="101600" dir="2700000">
                <a:schemeClr val="accent1">
                  <a:lumMod val="60000"/>
                  <a:lumOff val="4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B6552C80-AED0-4927-9F36-CD15EC9C45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8100000">
              <a:off x="-6132" y="570168"/>
              <a:ext cx="270000" cy="501475"/>
            </a:xfrm>
            <a:custGeom>
              <a:avLst/>
              <a:gdLst>
                <a:gd name="connsiteX0" fmla="*/ 66509 w 270000"/>
                <a:gd name="connsiteY0" fmla="*/ 501475 h 501475"/>
                <a:gd name="connsiteX1" fmla="*/ 59520 w 270000"/>
                <a:gd name="connsiteY1" fmla="*/ 493888 h 501475"/>
                <a:gd name="connsiteX2" fmla="*/ 0 w 270000"/>
                <a:gd name="connsiteY2" fmla="*/ 270000 h 501475"/>
                <a:gd name="connsiteX3" fmla="*/ 135000 w 270000"/>
                <a:gd name="connsiteY3" fmla="*/ 0 h 501475"/>
                <a:gd name="connsiteX4" fmla="*/ 270000 w 270000"/>
                <a:gd name="connsiteY4" fmla="*/ 270000 h 501475"/>
                <a:gd name="connsiteX5" fmla="*/ 266858 w 270000"/>
                <a:gd name="connsiteY5" fmla="*/ 301126 h 501475"/>
                <a:gd name="connsiteX6" fmla="*/ 144422 w 270000"/>
                <a:gd name="connsiteY6" fmla="*/ 423562 h 50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70000" h="501475">
                  <a:moveTo>
                    <a:pt x="66509" y="501475"/>
                  </a:moveTo>
                  <a:lnTo>
                    <a:pt x="59520" y="493888"/>
                  </a:lnTo>
                  <a:cubicBezTo>
                    <a:pt x="23610" y="445367"/>
                    <a:pt x="0" y="363198"/>
                    <a:pt x="0" y="270000"/>
                  </a:cubicBezTo>
                  <a:cubicBezTo>
                    <a:pt x="0" y="120883"/>
                    <a:pt x="60442" y="0"/>
                    <a:pt x="135000" y="0"/>
                  </a:cubicBezTo>
                  <a:cubicBezTo>
                    <a:pt x="209558" y="0"/>
                    <a:pt x="270000" y="120883"/>
                    <a:pt x="270000" y="270000"/>
                  </a:cubicBezTo>
                  <a:lnTo>
                    <a:pt x="266858" y="301126"/>
                  </a:lnTo>
                  <a:lnTo>
                    <a:pt x="144422" y="423562"/>
                  </a:lnTo>
                  <a:close/>
                </a:path>
              </a:pathLst>
            </a:custGeom>
            <a:gradFill>
              <a:gsLst>
                <a:gs pos="100000">
                  <a:schemeClr val="bg2">
                    <a:lumMod val="90000"/>
                    <a:lumOff val="10000"/>
                  </a:schemeClr>
                </a:gs>
                <a:gs pos="50000">
                  <a:schemeClr val="bg2">
                    <a:lumMod val="95000"/>
                    <a:lumOff val="5000"/>
                  </a:schemeClr>
                </a:gs>
              </a:gsLst>
              <a:lin ang="5400000" scaled="0"/>
            </a:gra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97590A3-96E3-3E0D-FA10-2FDE0B111D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4" y="548147"/>
            <a:ext cx="3565524" cy="3035785"/>
          </a:xfrm>
        </p:spPr>
        <p:txBody>
          <a:bodyPr vert="horz" wrap="square" lIns="0" tIns="0" rIns="0" bIns="0" rtlCol="0" anchor="b" anchorCtr="0">
            <a:normAutofit/>
          </a:bodyPr>
          <a:lstStyle/>
          <a:p>
            <a:r>
              <a:rPr lang="en-US"/>
              <a:t>My everyday emails</a:t>
            </a:r>
          </a:p>
        </p:txBody>
      </p:sp>
      <p:sp>
        <p:nvSpPr>
          <p:cNvPr id="28" name="Oval 27">
            <a:extLst>
              <a:ext uri="{FF2B5EF4-FFF2-40B4-BE49-F238E27FC236}">
                <a16:creationId xmlns:a16="http://schemas.microsoft.com/office/drawing/2014/main" id="{F77FE770-280D-4DDD-96A8-7FD8E9BC31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56566" y="913664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F782AB2-9D10-8E9E-6DDE-65EF2FFB182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87671" y="570200"/>
            <a:ext cx="1416687" cy="2750850"/>
          </a:xfrm>
          <a:custGeom>
            <a:avLst/>
            <a:gdLst/>
            <a:ahLst/>
            <a:cxnLst/>
            <a:rect l="l" t="t" r="r" b="b"/>
            <a:pathLst>
              <a:path w="7090239" h="2734921">
                <a:moveTo>
                  <a:pt x="0" y="0"/>
                </a:moveTo>
                <a:lnTo>
                  <a:pt x="7090239" y="0"/>
                </a:lnTo>
                <a:lnTo>
                  <a:pt x="7090239" y="2734921"/>
                </a:lnTo>
                <a:lnTo>
                  <a:pt x="0" y="2734921"/>
                </a:lnTo>
                <a:close/>
              </a:path>
            </a:pathLst>
          </a:custGeom>
        </p:spPr>
      </p:pic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5A7BD8EC-6F03-D9FC-B469-D04F6DDC76D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4550894" y="3984716"/>
            <a:ext cx="7090239" cy="1861187"/>
          </a:xfrm>
          <a:custGeom>
            <a:avLst/>
            <a:gdLst/>
            <a:ahLst/>
            <a:cxnLst/>
            <a:rect l="l" t="t" r="r" b="b"/>
            <a:pathLst>
              <a:path w="7090239" h="2734921">
                <a:moveTo>
                  <a:pt x="0" y="0"/>
                </a:moveTo>
                <a:lnTo>
                  <a:pt x="7090239" y="0"/>
                </a:lnTo>
                <a:lnTo>
                  <a:pt x="7090239" y="2734921"/>
                </a:lnTo>
                <a:lnTo>
                  <a:pt x="0" y="2734921"/>
                </a:lnTo>
                <a:close/>
              </a:path>
            </a:pathLst>
          </a:custGeom>
        </p:spPr>
      </p:pic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63437291-597B-452C-9CD1-AAA2D823DF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>
            <a:off x="8914626" y="5988981"/>
            <a:ext cx="1564187" cy="926985"/>
          </a:xfrm>
          <a:custGeom>
            <a:avLst/>
            <a:gdLst>
              <a:gd name="connsiteX0" fmla="*/ 1292680 w 1564187"/>
              <a:gd name="connsiteY0" fmla="*/ 271508 h 926985"/>
              <a:gd name="connsiteX1" fmla="*/ 1564187 w 1564187"/>
              <a:gd name="connsiteY1" fmla="*/ 926985 h 926985"/>
              <a:gd name="connsiteX2" fmla="*/ 1100694 w 1564187"/>
              <a:gd name="connsiteY2" fmla="*/ 926985 h 926985"/>
              <a:gd name="connsiteX3" fmla="*/ 637203 w 1564187"/>
              <a:gd name="connsiteY3" fmla="*/ 463493 h 926985"/>
              <a:gd name="connsiteX4" fmla="*/ 378060 w 1564187"/>
              <a:gd name="connsiteY4" fmla="*/ 542650 h 926985"/>
              <a:gd name="connsiteX5" fmla="*/ 328577 w 1564187"/>
              <a:gd name="connsiteY5" fmla="*/ 583476 h 926985"/>
              <a:gd name="connsiteX6" fmla="*/ 0 w 1564187"/>
              <a:gd name="connsiteY6" fmla="*/ 254899 h 926985"/>
              <a:gd name="connsiteX7" fmla="*/ 47554 w 1564187"/>
              <a:gd name="connsiteY7" fmla="*/ 211679 h 926985"/>
              <a:gd name="connsiteX8" fmla="*/ 637203 w 1564187"/>
              <a:gd name="connsiteY8" fmla="*/ 0 h 926985"/>
              <a:gd name="connsiteX9" fmla="*/ 1292680 w 1564187"/>
              <a:gd name="connsiteY9" fmla="*/ 271508 h 9269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64187" h="926985">
                <a:moveTo>
                  <a:pt x="1292680" y="271508"/>
                </a:moveTo>
                <a:cubicBezTo>
                  <a:pt x="1460431" y="439259"/>
                  <a:pt x="1564187" y="671005"/>
                  <a:pt x="1564187" y="926985"/>
                </a:cubicBezTo>
                <a:lnTo>
                  <a:pt x="1100694" y="926985"/>
                </a:lnTo>
                <a:cubicBezTo>
                  <a:pt x="1100694" y="671005"/>
                  <a:pt x="893182" y="463493"/>
                  <a:pt x="637203" y="463493"/>
                </a:cubicBezTo>
                <a:cubicBezTo>
                  <a:pt x="541210" y="463493"/>
                  <a:pt x="452034" y="492674"/>
                  <a:pt x="378060" y="542650"/>
                </a:cubicBezTo>
                <a:lnTo>
                  <a:pt x="328577" y="583476"/>
                </a:lnTo>
                <a:lnTo>
                  <a:pt x="0" y="254899"/>
                </a:lnTo>
                <a:lnTo>
                  <a:pt x="47554" y="211679"/>
                </a:lnTo>
                <a:cubicBezTo>
                  <a:pt x="207792" y="79438"/>
                  <a:pt x="413221" y="0"/>
                  <a:pt x="637203" y="0"/>
                </a:cubicBezTo>
                <a:cubicBezTo>
                  <a:pt x="893182" y="0"/>
                  <a:pt x="1124928" y="103757"/>
                  <a:pt x="1292680" y="271508"/>
                </a:cubicBezTo>
                <a:close/>
              </a:path>
            </a:pathLst>
          </a:custGeom>
          <a:solidFill>
            <a:schemeClr val="bg2"/>
          </a:solidFill>
          <a:ln>
            <a:noFill/>
          </a:ln>
          <a:effectLst>
            <a:innerShdw blurRad="254000" dist="50800" dir="5400000">
              <a:schemeClr val="accent1">
                <a:lumMod val="40000"/>
                <a:lumOff val="60000"/>
                <a:alpha val="4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2" name="Freeform: Shape 31">
            <a:extLst>
              <a:ext uri="{FF2B5EF4-FFF2-40B4-BE49-F238E27FC236}">
                <a16:creationId xmlns:a16="http://schemas.microsoft.com/office/drawing/2014/main" id="{CF07E0C9-4EB6-4A7B-809B-0C5C5E2136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>
            <a:off x="9006442" y="5981236"/>
            <a:ext cx="1534673" cy="1042921"/>
          </a:xfrm>
          <a:custGeom>
            <a:avLst/>
            <a:gdLst>
              <a:gd name="connsiteX0" fmla="*/ 1197337 w 1534673"/>
              <a:gd name="connsiteY0" fmla="*/ 238153 h 1042921"/>
              <a:gd name="connsiteX1" fmla="*/ 1534673 w 1534673"/>
              <a:gd name="connsiteY1" fmla="*/ 1042921 h 1042921"/>
              <a:gd name="connsiteX2" fmla="*/ 1071180 w 1534673"/>
              <a:gd name="connsiteY2" fmla="*/ 1042921 h 1042921"/>
              <a:gd name="connsiteX3" fmla="*/ 607688 w 1534673"/>
              <a:gd name="connsiteY3" fmla="*/ 521461 h 1042921"/>
              <a:gd name="connsiteX4" fmla="*/ 427277 w 1534673"/>
              <a:gd name="connsiteY4" fmla="*/ 562440 h 1042921"/>
              <a:gd name="connsiteX5" fmla="*/ 351882 w 1534673"/>
              <a:gd name="connsiteY5" fmla="*/ 608481 h 1042921"/>
              <a:gd name="connsiteX6" fmla="*/ 0 w 1534673"/>
              <a:gd name="connsiteY6" fmla="*/ 256600 h 1042921"/>
              <a:gd name="connsiteX7" fmla="*/ 18040 w 1534673"/>
              <a:gd name="connsiteY7" fmla="*/ 238152 h 1042921"/>
              <a:gd name="connsiteX8" fmla="*/ 607688 w 1534673"/>
              <a:gd name="connsiteY8" fmla="*/ 0 h 1042921"/>
              <a:gd name="connsiteX9" fmla="*/ 1197337 w 1534673"/>
              <a:gd name="connsiteY9" fmla="*/ 238153 h 10429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34673" h="1042921">
                <a:moveTo>
                  <a:pt x="1197337" y="238153"/>
                </a:moveTo>
                <a:cubicBezTo>
                  <a:pt x="1403356" y="429440"/>
                  <a:pt x="1534673" y="718927"/>
                  <a:pt x="1534673" y="1042921"/>
                </a:cubicBezTo>
                <a:lnTo>
                  <a:pt x="1071180" y="1042921"/>
                </a:lnTo>
                <a:cubicBezTo>
                  <a:pt x="1071180" y="754926"/>
                  <a:pt x="863668" y="521461"/>
                  <a:pt x="607688" y="521461"/>
                </a:cubicBezTo>
                <a:cubicBezTo>
                  <a:pt x="543694" y="521461"/>
                  <a:pt x="482728" y="536052"/>
                  <a:pt x="427277" y="562440"/>
                </a:cubicBezTo>
                <a:lnTo>
                  <a:pt x="351882" y="608481"/>
                </a:lnTo>
                <a:lnTo>
                  <a:pt x="0" y="256600"/>
                </a:lnTo>
                <a:lnTo>
                  <a:pt x="18040" y="238152"/>
                </a:lnTo>
                <a:cubicBezTo>
                  <a:pt x="178278" y="89374"/>
                  <a:pt x="383706" y="0"/>
                  <a:pt x="607688" y="0"/>
                </a:cubicBezTo>
                <a:cubicBezTo>
                  <a:pt x="831670" y="0"/>
                  <a:pt x="1037099" y="89374"/>
                  <a:pt x="1197337" y="238153"/>
                </a:cubicBezTo>
                <a:close/>
              </a:path>
            </a:pathLst>
          </a:custGeom>
          <a:solidFill>
            <a:schemeClr val="bg2">
              <a:lumMod val="50000"/>
              <a:lumOff val="50000"/>
              <a:alpha val="40000"/>
            </a:schemeClr>
          </a:solidFill>
          <a:ln>
            <a:noFill/>
          </a:ln>
          <a:effectLst>
            <a:softEdge rad="190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4" name="Oval 33">
            <a:extLst>
              <a:ext uri="{FF2B5EF4-FFF2-40B4-BE49-F238E27FC236}">
                <a16:creationId xmlns:a16="http://schemas.microsoft.com/office/drawing/2014/main" id="{6D5AEBCB-3691-4336-A5FB-0B0991ADA8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0360438" y="6160328"/>
            <a:ext cx="107098" cy="466589"/>
          </a:xfrm>
          <a:prstGeom prst="ellipse">
            <a:avLst/>
          </a:prstGeom>
          <a:solidFill>
            <a:schemeClr val="bg2"/>
          </a:solidFill>
          <a:ln>
            <a:noFill/>
          </a:ln>
          <a:effectLst>
            <a:innerShdw blurRad="63500" dist="2540000">
              <a:schemeClr val="accent1">
                <a:lumMod val="40000"/>
                <a:lumOff val="60000"/>
                <a:alpha val="2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1EEB946-88CB-7A9A-280C-45E93D616DD3}"/>
              </a:ext>
            </a:extLst>
          </p:cNvPr>
          <p:cNvSpPr txBox="1"/>
          <p:nvPr/>
        </p:nvSpPr>
        <p:spPr>
          <a:xfrm>
            <a:off x="324555" y="3979332"/>
            <a:ext cx="3795888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Check my emails</a:t>
            </a:r>
          </a:p>
          <a:p>
            <a:r>
              <a:rPr lang="en-US" dirty="0"/>
              <a:t>Send file and documents</a:t>
            </a:r>
          </a:p>
          <a:p>
            <a:r>
              <a:rPr lang="en-US" dirty="0"/>
              <a:t>Use communication</a:t>
            </a:r>
          </a:p>
        </p:txBody>
      </p:sp>
    </p:spTree>
    <p:extLst>
      <p:ext uri="{BB962C8B-B14F-4D97-AF65-F5344CB8AC3E}">
        <p14:creationId xmlns:p14="http://schemas.microsoft.com/office/powerpoint/2010/main" val="193598837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Freeform: Shape 37">
            <a:extLst>
              <a:ext uri="{FF2B5EF4-FFF2-40B4-BE49-F238E27FC236}">
                <a16:creationId xmlns:a16="http://schemas.microsoft.com/office/drawing/2014/main" id="{82184FF4-7029-4ED7-813A-192E606087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612445" y="481888"/>
            <a:ext cx="1080000" cy="1262947"/>
          </a:xfrm>
          <a:custGeom>
            <a:avLst/>
            <a:gdLst/>
            <a:ahLst/>
            <a:cxnLst/>
            <a:rect l="l" t="t" r="r" b="b"/>
            <a:pathLst>
              <a:path w="1080000" h="1262947">
                <a:moveTo>
                  <a:pt x="540000" y="0"/>
                </a:moveTo>
                <a:lnTo>
                  <a:pt x="1064374" y="931034"/>
                </a:lnTo>
                <a:lnTo>
                  <a:pt x="1069029" y="938533"/>
                </a:lnTo>
                <a:cubicBezTo>
                  <a:pt x="1076223" y="956109"/>
                  <a:pt x="1080000" y="974307"/>
                  <a:pt x="1080000" y="992947"/>
                </a:cubicBezTo>
                <a:cubicBezTo>
                  <a:pt x="1080000" y="1142064"/>
                  <a:pt x="838234" y="1262947"/>
                  <a:pt x="540000" y="1262947"/>
                </a:cubicBezTo>
                <a:cubicBezTo>
                  <a:pt x="241766" y="1262947"/>
                  <a:pt x="0" y="1142064"/>
                  <a:pt x="0" y="992947"/>
                </a:cubicBezTo>
                <a:cubicBezTo>
                  <a:pt x="0" y="974307"/>
                  <a:pt x="3778" y="956109"/>
                  <a:pt x="10971" y="938533"/>
                </a:cubicBezTo>
                <a:lnTo>
                  <a:pt x="15626" y="931034"/>
                </a:lnTo>
                <a:lnTo>
                  <a:pt x="540000" y="0"/>
                </a:lnTo>
                <a:close/>
              </a:path>
            </a:pathLst>
          </a:custGeom>
          <a:gradFill>
            <a:gsLst>
              <a:gs pos="60000">
                <a:schemeClr val="bg2">
                  <a:lumMod val="90000"/>
                  <a:lumOff val="10000"/>
                </a:schemeClr>
              </a:gs>
              <a:gs pos="30000">
                <a:schemeClr val="bg2">
                  <a:lumMod val="90000"/>
                  <a:lumOff val="10000"/>
                </a:schemeClr>
              </a:gs>
              <a:gs pos="40000">
                <a:schemeClr val="bg2">
                  <a:lumMod val="75000"/>
                  <a:lumOff val="25000"/>
                </a:schemeClr>
              </a:gs>
              <a:gs pos="100000">
                <a:schemeClr val="bg2"/>
              </a:gs>
            </a:gsLst>
            <a:lin ang="600000" scaled="0"/>
          </a:gradFill>
          <a:ln>
            <a:noFill/>
          </a:ln>
          <a:effectLst>
            <a:innerShdw blurRad="254000" dist="101600" dir="2700000">
              <a:schemeClr val="accent1">
                <a:lumMod val="60000"/>
                <a:lumOff val="40000"/>
                <a:alpha val="4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40" name="Oval 39">
            <a:extLst>
              <a:ext uri="{FF2B5EF4-FFF2-40B4-BE49-F238E27FC236}">
                <a16:creationId xmlns:a16="http://schemas.microsoft.com/office/drawing/2014/main" id="{AAA7AB09-557C-41AD-9113-FF9F68FA10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8100000">
            <a:off x="626845" y="828962"/>
            <a:ext cx="540000" cy="1080000"/>
          </a:xfrm>
          <a:prstGeom prst="ellipse">
            <a:avLst/>
          </a:prstGeom>
          <a:gradFill>
            <a:gsLst>
              <a:gs pos="100000">
                <a:schemeClr val="bg2">
                  <a:lumMod val="90000"/>
                  <a:lumOff val="10000"/>
                </a:schemeClr>
              </a:gs>
              <a:gs pos="50000">
                <a:schemeClr val="bg2">
                  <a:lumMod val="95000"/>
                  <a:lumOff val="5000"/>
                </a:schemeClr>
              </a:gs>
            </a:gsLst>
            <a:lin ang="5400000" scaled="0"/>
          </a:gra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42" name="Oval 41">
            <a:extLst>
              <a:ext uri="{FF2B5EF4-FFF2-40B4-BE49-F238E27FC236}">
                <a16:creationId xmlns:a16="http://schemas.microsoft.com/office/drawing/2014/main" id="{EF99ECAA-1F11-4937-BBA6-51935AB44C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00802" y="247285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44" name="Group 43">
            <a:extLst>
              <a:ext uri="{FF2B5EF4-FFF2-40B4-BE49-F238E27FC236}">
                <a16:creationId xmlns:a16="http://schemas.microsoft.com/office/drawing/2014/main" id="{79DE9FAB-6BBA-4CFE-B67D-77B47F01EC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29952" y="4524379"/>
            <a:ext cx="1980001" cy="1363916"/>
            <a:chOff x="4879602" y="3781429"/>
            <a:chExt cx="1980001" cy="1363916"/>
          </a:xfrm>
        </p:grpSpPr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79FAC916-D9BB-4794-81B4-7C47C67E85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00000" flipV="1">
              <a:off x="5005634" y="4191206"/>
              <a:ext cx="1853969" cy="926985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254000" dist="50800" dir="16200000">
                <a:schemeClr val="accent1">
                  <a:lumMod val="40000"/>
                  <a:lumOff val="6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B5CA2231-7A65-4D16-8400-A210CC41DB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00000" flipV="1">
              <a:off x="4957101" y="4052255"/>
              <a:ext cx="1853969" cy="1093090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190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4B089C8C-B82B-4704-88E2-E857A5E21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3500000" flipV="1">
              <a:off x="6040374" y="3601683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8" name="Oval 47">
              <a:extLst>
                <a:ext uri="{FF2B5EF4-FFF2-40B4-BE49-F238E27FC236}">
                  <a16:creationId xmlns:a16="http://schemas.microsoft.com/office/drawing/2014/main" id="{434B90C8-5B4D-456E-AD99-80EF748FDD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3500000" flipV="1">
              <a:off x="5059348" y="4582709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 useBgFill="1">
        <p:nvSpPr>
          <p:cNvPr id="50" name="Rectangle 49">
            <a:extLst>
              <a:ext uri="{FF2B5EF4-FFF2-40B4-BE49-F238E27FC236}">
                <a16:creationId xmlns:a16="http://schemas.microsoft.com/office/drawing/2014/main" id="{1DB043B4-68C6-45B9-82AC-A5800EADB8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D96DBFA-2BBF-AF84-DC12-C9570C0470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4" y="1341438"/>
            <a:ext cx="3565524" cy="2242494"/>
          </a:xfrm>
        </p:spPr>
        <p:txBody>
          <a:bodyPr vert="horz" wrap="square" lIns="0" tIns="0" rIns="0" bIns="0" rtlCol="0" anchor="b" anchorCtr="0">
            <a:normAutofit/>
          </a:bodyPr>
          <a:lstStyle/>
          <a:p>
            <a:r>
              <a:rPr lang="en-US"/>
              <a:t>Banking...</a:t>
            </a:r>
            <a:endParaRPr lang="en-US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grpSp>
        <p:nvGrpSpPr>
          <p:cNvPr id="52" name="Group 51">
            <a:extLst>
              <a:ext uri="{FF2B5EF4-FFF2-40B4-BE49-F238E27FC236}">
                <a16:creationId xmlns:a16="http://schemas.microsoft.com/office/drawing/2014/main" id="{05A5D99C-8CA9-4688-A7A5-0D9C34AE30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05781" y="248622"/>
            <a:ext cx="734257" cy="760506"/>
            <a:chOff x="5243759" y="1363788"/>
            <a:chExt cx="734257" cy="760506"/>
          </a:xfrm>
        </p:grpSpPr>
        <p:sp>
          <p:nvSpPr>
            <p:cNvPr id="53" name="Freeform 5">
              <a:extLst>
                <a:ext uri="{FF2B5EF4-FFF2-40B4-BE49-F238E27FC236}">
                  <a16:creationId xmlns:a16="http://schemas.microsoft.com/office/drawing/2014/main" id="{03F95395-CCA6-4A43-85F6-69571A5ABC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800000">
              <a:off x="5356930" y="1363788"/>
              <a:ext cx="621086" cy="364601"/>
            </a:xfrm>
            <a:custGeom>
              <a:avLst/>
              <a:gdLst>
                <a:gd name="T0" fmla="*/ 266 w 540"/>
                <a:gd name="T1" fmla="*/ 0 h 317"/>
                <a:gd name="T2" fmla="*/ 0 w 540"/>
                <a:gd name="T3" fmla="*/ 158 h 317"/>
                <a:gd name="T4" fmla="*/ 266 w 540"/>
                <a:gd name="T5" fmla="*/ 317 h 317"/>
                <a:gd name="T6" fmla="*/ 540 w 540"/>
                <a:gd name="T7" fmla="*/ 158 h 317"/>
                <a:gd name="T8" fmla="*/ 266 w 540"/>
                <a:gd name="T9" fmla="*/ 0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0" h="317">
                  <a:moveTo>
                    <a:pt x="266" y="0"/>
                  </a:moveTo>
                  <a:lnTo>
                    <a:pt x="0" y="158"/>
                  </a:lnTo>
                  <a:lnTo>
                    <a:pt x="266" y="317"/>
                  </a:lnTo>
                  <a:lnTo>
                    <a:pt x="540" y="158"/>
                  </a:lnTo>
                  <a:lnTo>
                    <a:pt x="266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4" name="Freeform 6">
              <a:extLst>
                <a:ext uri="{FF2B5EF4-FFF2-40B4-BE49-F238E27FC236}">
                  <a16:creationId xmlns:a16="http://schemas.microsoft.com/office/drawing/2014/main" id="{4173C2D0-52E8-4925-8ED2-CF521F5EA5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800000">
              <a:off x="5243759" y="1430747"/>
              <a:ext cx="305942" cy="538275"/>
            </a:xfrm>
            <a:custGeom>
              <a:avLst/>
              <a:gdLst>
                <a:gd name="T0" fmla="*/ 266 w 266"/>
                <a:gd name="T1" fmla="*/ 468 h 468"/>
                <a:gd name="T2" fmla="*/ 0 w 266"/>
                <a:gd name="T3" fmla="*/ 310 h 468"/>
                <a:gd name="T4" fmla="*/ 0 w 266"/>
                <a:gd name="T5" fmla="*/ 310 h 468"/>
                <a:gd name="T6" fmla="*/ 0 w 266"/>
                <a:gd name="T7" fmla="*/ 0 h 468"/>
                <a:gd name="T8" fmla="*/ 0 w 266"/>
                <a:gd name="T9" fmla="*/ 0 h 468"/>
                <a:gd name="T10" fmla="*/ 266 w 266"/>
                <a:gd name="T11" fmla="*/ 159 h 468"/>
                <a:gd name="T12" fmla="*/ 266 w 266"/>
                <a:gd name="T13" fmla="*/ 468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6" h="468">
                  <a:moveTo>
                    <a:pt x="266" y="468"/>
                  </a:moveTo>
                  <a:lnTo>
                    <a:pt x="0" y="310"/>
                  </a:lnTo>
                  <a:lnTo>
                    <a:pt x="0" y="31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66" y="159"/>
                  </a:lnTo>
                  <a:lnTo>
                    <a:pt x="266" y="468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980000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5" name="Freeform 8">
              <a:extLst>
                <a:ext uri="{FF2B5EF4-FFF2-40B4-BE49-F238E27FC236}">
                  <a16:creationId xmlns:a16="http://schemas.microsoft.com/office/drawing/2014/main" id="{1EB77B77-4A3B-4F2F-848A-78978F686F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800000">
              <a:off x="5508097" y="1586019"/>
              <a:ext cx="315144" cy="538275"/>
            </a:xfrm>
            <a:custGeom>
              <a:avLst/>
              <a:gdLst>
                <a:gd name="T0" fmla="*/ 274 w 274"/>
                <a:gd name="T1" fmla="*/ 0 h 468"/>
                <a:gd name="T2" fmla="*/ 274 w 274"/>
                <a:gd name="T3" fmla="*/ 310 h 468"/>
                <a:gd name="T4" fmla="*/ 274 w 274"/>
                <a:gd name="T5" fmla="*/ 310 h 468"/>
                <a:gd name="T6" fmla="*/ 0 w 274"/>
                <a:gd name="T7" fmla="*/ 468 h 468"/>
                <a:gd name="T8" fmla="*/ 0 w 274"/>
                <a:gd name="T9" fmla="*/ 159 h 468"/>
                <a:gd name="T10" fmla="*/ 274 w 274"/>
                <a:gd name="T11" fmla="*/ 0 h 468"/>
                <a:gd name="T12" fmla="*/ 274 w 274"/>
                <a:gd name="T13" fmla="*/ 0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74" h="468">
                  <a:moveTo>
                    <a:pt x="274" y="0"/>
                  </a:moveTo>
                  <a:lnTo>
                    <a:pt x="274" y="310"/>
                  </a:lnTo>
                  <a:lnTo>
                    <a:pt x="274" y="310"/>
                  </a:lnTo>
                  <a:lnTo>
                    <a:pt x="0" y="468"/>
                  </a:lnTo>
                  <a:lnTo>
                    <a:pt x="0" y="159"/>
                  </a:lnTo>
                  <a:lnTo>
                    <a:pt x="274" y="0"/>
                  </a:lnTo>
                  <a:lnTo>
                    <a:pt x="274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254000">
                <a:schemeClr val="accent1">
                  <a:lumMod val="60000"/>
                  <a:lumOff val="40000"/>
                  <a:alpha val="6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57" name="Oval 56">
            <a:extLst>
              <a:ext uri="{FF2B5EF4-FFF2-40B4-BE49-F238E27FC236}">
                <a16:creationId xmlns:a16="http://schemas.microsoft.com/office/drawing/2014/main" id="{88A7DA5F-271C-44A6-A352-F479DFD721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9763" y="591282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CE1AEA6-1AA1-2C8A-098D-AA95D7A3B69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6333" r="-2" b="-2"/>
          <a:stretch>
            <a:fillRect/>
          </a:stretch>
        </p:blipFill>
        <p:spPr>
          <a:xfrm>
            <a:off x="4550899" y="549275"/>
            <a:ext cx="3545119" cy="5759450"/>
          </a:xfrm>
          <a:custGeom>
            <a:avLst/>
            <a:gdLst/>
            <a:ahLst/>
            <a:cxnLst/>
            <a:rect l="l" t="t" r="r" b="b"/>
            <a:pathLst>
              <a:path w="3545119" h="5759450">
                <a:moveTo>
                  <a:pt x="0" y="0"/>
                </a:moveTo>
                <a:lnTo>
                  <a:pt x="3545119" y="0"/>
                </a:lnTo>
                <a:lnTo>
                  <a:pt x="3545119" y="5759450"/>
                </a:lnTo>
                <a:lnTo>
                  <a:pt x="0" y="5759450"/>
                </a:lnTo>
                <a:close/>
              </a:path>
            </a:pathLst>
          </a:cu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58D36CA-B485-8F85-04AF-979E3B61F37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422" r="24642" b="-1"/>
          <a:stretch>
            <a:fillRect/>
          </a:stretch>
        </p:blipFill>
        <p:spPr>
          <a:xfrm>
            <a:off x="8096018" y="549275"/>
            <a:ext cx="3545118" cy="5759450"/>
          </a:xfrm>
          <a:custGeom>
            <a:avLst/>
            <a:gdLst/>
            <a:ahLst/>
            <a:cxnLst/>
            <a:rect l="l" t="t" r="r" b="b"/>
            <a:pathLst>
              <a:path w="3545118" h="5759450">
                <a:moveTo>
                  <a:pt x="0" y="0"/>
                </a:moveTo>
                <a:lnTo>
                  <a:pt x="3545118" y="0"/>
                </a:lnTo>
                <a:lnTo>
                  <a:pt x="3545118" y="5759450"/>
                </a:lnTo>
                <a:lnTo>
                  <a:pt x="0" y="5759450"/>
                </a:lnTo>
                <a:close/>
              </a:path>
            </a:pathLst>
          </a:cu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274F85F-B57B-A530-1BF9-096E8B482FA4}"/>
              </a:ext>
            </a:extLst>
          </p:cNvPr>
          <p:cNvSpPr txBox="1"/>
          <p:nvPr/>
        </p:nvSpPr>
        <p:spPr>
          <a:xfrm>
            <a:off x="550333" y="3725333"/>
            <a:ext cx="2991555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dirty="0"/>
              <a:t>Online banking</a:t>
            </a:r>
          </a:p>
          <a:p>
            <a:pPr algn="ctr"/>
            <a:r>
              <a:rPr lang="en-US" dirty="0"/>
              <a:t>Online shopping</a:t>
            </a:r>
          </a:p>
        </p:txBody>
      </p:sp>
    </p:spTree>
    <p:extLst>
      <p:ext uri="{BB962C8B-B14F-4D97-AF65-F5344CB8AC3E}">
        <p14:creationId xmlns:p14="http://schemas.microsoft.com/office/powerpoint/2010/main" val="110248777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82184FF4-7029-4ED7-813A-192E606087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612445" y="481888"/>
            <a:ext cx="1080000" cy="1262947"/>
          </a:xfrm>
          <a:custGeom>
            <a:avLst/>
            <a:gdLst/>
            <a:ahLst/>
            <a:cxnLst/>
            <a:rect l="l" t="t" r="r" b="b"/>
            <a:pathLst>
              <a:path w="1080000" h="1262947">
                <a:moveTo>
                  <a:pt x="540000" y="0"/>
                </a:moveTo>
                <a:lnTo>
                  <a:pt x="1064374" y="931034"/>
                </a:lnTo>
                <a:lnTo>
                  <a:pt x="1069029" y="938533"/>
                </a:lnTo>
                <a:cubicBezTo>
                  <a:pt x="1076223" y="956109"/>
                  <a:pt x="1080000" y="974307"/>
                  <a:pt x="1080000" y="992947"/>
                </a:cubicBezTo>
                <a:cubicBezTo>
                  <a:pt x="1080000" y="1142064"/>
                  <a:pt x="838234" y="1262947"/>
                  <a:pt x="540000" y="1262947"/>
                </a:cubicBezTo>
                <a:cubicBezTo>
                  <a:pt x="241766" y="1262947"/>
                  <a:pt x="0" y="1142064"/>
                  <a:pt x="0" y="992947"/>
                </a:cubicBezTo>
                <a:cubicBezTo>
                  <a:pt x="0" y="974307"/>
                  <a:pt x="3778" y="956109"/>
                  <a:pt x="10971" y="938533"/>
                </a:cubicBezTo>
                <a:lnTo>
                  <a:pt x="15626" y="931034"/>
                </a:lnTo>
                <a:lnTo>
                  <a:pt x="540000" y="0"/>
                </a:lnTo>
                <a:close/>
              </a:path>
            </a:pathLst>
          </a:custGeom>
          <a:gradFill>
            <a:gsLst>
              <a:gs pos="60000">
                <a:schemeClr val="bg2">
                  <a:lumMod val="90000"/>
                  <a:lumOff val="10000"/>
                </a:schemeClr>
              </a:gs>
              <a:gs pos="30000">
                <a:schemeClr val="bg2">
                  <a:lumMod val="90000"/>
                  <a:lumOff val="10000"/>
                </a:schemeClr>
              </a:gs>
              <a:gs pos="40000">
                <a:schemeClr val="bg2">
                  <a:lumMod val="75000"/>
                  <a:lumOff val="25000"/>
                </a:schemeClr>
              </a:gs>
              <a:gs pos="100000">
                <a:schemeClr val="bg2"/>
              </a:gs>
            </a:gsLst>
            <a:lin ang="600000" scaled="0"/>
          </a:gradFill>
          <a:ln>
            <a:noFill/>
          </a:ln>
          <a:effectLst>
            <a:innerShdw blurRad="254000" dist="101600" dir="2700000">
              <a:schemeClr val="accent1">
                <a:lumMod val="60000"/>
                <a:lumOff val="40000"/>
                <a:alpha val="4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AAA7AB09-557C-41AD-9113-FF9F68FA10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8100000">
            <a:off x="626845" y="828962"/>
            <a:ext cx="540000" cy="1080000"/>
          </a:xfrm>
          <a:prstGeom prst="ellipse">
            <a:avLst/>
          </a:prstGeom>
          <a:gradFill>
            <a:gsLst>
              <a:gs pos="100000">
                <a:schemeClr val="bg2">
                  <a:lumMod val="90000"/>
                  <a:lumOff val="10000"/>
                </a:schemeClr>
              </a:gs>
              <a:gs pos="50000">
                <a:schemeClr val="bg2">
                  <a:lumMod val="95000"/>
                  <a:lumOff val="5000"/>
                </a:schemeClr>
              </a:gs>
            </a:gsLst>
            <a:lin ang="5400000" scaled="0"/>
          </a:gra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8" name="Oval 27">
            <a:extLst>
              <a:ext uri="{FF2B5EF4-FFF2-40B4-BE49-F238E27FC236}">
                <a16:creationId xmlns:a16="http://schemas.microsoft.com/office/drawing/2014/main" id="{EF99ECAA-1F11-4937-BBA6-51935AB44C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00802" y="247285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79DE9FAB-6BBA-4CFE-B67D-77B47F01EC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29952" y="4524379"/>
            <a:ext cx="1980001" cy="1363916"/>
            <a:chOff x="4879602" y="3781429"/>
            <a:chExt cx="1980001" cy="1363916"/>
          </a:xfrm>
        </p:grpSpPr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79FAC916-D9BB-4794-81B4-7C47C67E85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00000" flipV="1">
              <a:off x="5005634" y="4191206"/>
              <a:ext cx="1853969" cy="926985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254000" dist="50800" dir="16200000">
                <a:schemeClr val="accent1">
                  <a:lumMod val="40000"/>
                  <a:lumOff val="6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B5CA2231-7A65-4D16-8400-A210CC41DB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00000" flipV="1">
              <a:off x="4957101" y="4052255"/>
              <a:ext cx="1853969" cy="1093090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190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24" name="Oval 23">
              <a:extLst>
                <a:ext uri="{FF2B5EF4-FFF2-40B4-BE49-F238E27FC236}">
                  <a16:creationId xmlns:a16="http://schemas.microsoft.com/office/drawing/2014/main" id="{4B089C8C-B82B-4704-88E2-E857A5E21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3500000" flipV="1">
              <a:off x="6040374" y="3601683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5" name="Oval 24">
              <a:extLst>
                <a:ext uri="{FF2B5EF4-FFF2-40B4-BE49-F238E27FC236}">
                  <a16:creationId xmlns:a16="http://schemas.microsoft.com/office/drawing/2014/main" id="{434B90C8-5B4D-456E-AD99-80EF748FDD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3500000" flipV="1">
              <a:off x="5059348" y="4582709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1DB043B4-68C6-45B9-82AC-A5800EADB8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9" name="Group 28">
            <a:extLst>
              <a:ext uri="{FF2B5EF4-FFF2-40B4-BE49-F238E27FC236}">
                <a16:creationId xmlns:a16="http://schemas.microsoft.com/office/drawing/2014/main" id="{FF68B5E2-563F-4379-8684-3D5CC361E8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50863" y="530825"/>
            <a:ext cx="678135" cy="990000"/>
            <a:chOff x="10490969" y="1448827"/>
            <a:chExt cx="678135" cy="990000"/>
          </a:xfrm>
        </p:grpSpPr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6677C8B1-4136-48AF-8673-82EB7A2620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 flipH="1" flipV="1">
              <a:off x="10268976" y="1743588"/>
              <a:ext cx="926985" cy="463493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127000" dist="50800" dir="13500000">
                <a:schemeClr val="accent1">
                  <a:lumMod val="40000"/>
                  <a:lumOff val="6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31" name="Oval 30">
              <a:extLst>
                <a:ext uri="{FF2B5EF4-FFF2-40B4-BE49-F238E27FC236}">
                  <a16:creationId xmlns:a16="http://schemas.microsoft.com/office/drawing/2014/main" id="{3B10B746-EEA9-4075-B6D7-F12F7742A3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8100000" flipH="1" flipV="1">
              <a:off x="11115555" y="1939340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2" name="Oval 31">
              <a:extLst>
                <a:ext uri="{FF2B5EF4-FFF2-40B4-BE49-F238E27FC236}">
                  <a16:creationId xmlns:a16="http://schemas.microsoft.com/office/drawing/2014/main" id="{834FB7BF-7419-4A75-81E2-AE2F446011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8100000" flipH="1" flipV="1">
              <a:off x="10625042" y="1448827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04EE4AAA-6CF7-4F1B-BFD4-2CEE4D4817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 flipH="1" flipV="1">
              <a:off x="10292519" y="1686748"/>
              <a:ext cx="926985" cy="530086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20000"/>
              </a:schemeClr>
            </a:solidFill>
            <a:ln>
              <a:noFill/>
            </a:ln>
            <a:effectLst>
              <a:softEdge rad="1016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5375BA1-E0D2-122E-D5FF-BD4D75DFD8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4" y="546057"/>
            <a:ext cx="3579635" cy="1513876"/>
          </a:xfrm>
        </p:spPr>
        <p:txBody>
          <a:bodyPr vert="horz" wrap="square" lIns="0" tIns="0" rIns="0" bIns="0" rtlCol="0" anchor="b" anchorCtr="0">
            <a:normAutofit/>
          </a:bodyPr>
          <a:lstStyle/>
          <a:p>
            <a:r>
              <a:rPr lang="en-US" err="1"/>
              <a:t>Whats</a:t>
            </a:r>
            <a:r>
              <a:rPr lang="en-US"/>
              <a:t> app..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1624ACE4-C7F2-FBAF-1444-927305BB395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550902" y="1566038"/>
            <a:ext cx="3437169" cy="3725928"/>
          </a:xfrm>
          <a:custGeom>
            <a:avLst/>
            <a:gdLst/>
            <a:ahLst/>
            <a:cxnLst/>
            <a:rect l="l" t="t" r="r" b="b"/>
            <a:pathLst>
              <a:path w="3437169" h="5759450">
                <a:moveTo>
                  <a:pt x="0" y="0"/>
                </a:moveTo>
                <a:lnTo>
                  <a:pt x="3437169" y="0"/>
                </a:lnTo>
                <a:lnTo>
                  <a:pt x="3437169" y="5759450"/>
                </a:lnTo>
                <a:lnTo>
                  <a:pt x="0" y="5759450"/>
                </a:lnTo>
                <a:close/>
              </a:path>
            </a:pathLst>
          </a:custGeom>
        </p:spPr>
      </p:pic>
      <p:grpSp>
        <p:nvGrpSpPr>
          <p:cNvPr id="35" name="Group 34">
            <a:extLst>
              <a:ext uri="{FF2B5EF4-FFF2-40B4-BE49-F238E27FC236}">
                <a16:creationId xmlns:a16="http://schemas.microsoft.com/office/drawing/2014/main" id="{9C8CCA6B-2457-4794-A80E-F67E61E69C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470924" y="4640991"/>
            <a:ext cx="1335600" cy="1262947"/>
            <a:chOff x="7735641" y="2106638"/>
            <a:chExt cx="1335600" cy="1262947"/>
          </a:xfrm>
        </p:grpSpPr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AE49C99F-EBE8-4A1C-8E12-1ABAC6F6A0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00000">
              <a:off x="7735641" y="2106638"/>
              <a:ext cx="1080000" cy="1262947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75000"/>
                    <a:lumOff val="25000"/>
                  </a:schemeClr>
                </a:gs>
                <a:gs pos="100000">
                  <a:schemeClr val="bg2"/>
                </a:gs>
              </a:gsLst>
              <a:lin ang="10200000" scaled="0"/>
            </a:gradFill>
            <a:ln>
              <a:noFill/>
            </a:ln>
            <a:effectLst>
              <a:innerShdw blurRad="254000" dist="101600" dir="4200000">
                <a:schemeClr val="accent1">
                  <a:lumMod val="60000"/>
                  <a:lumOff val="4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98799E35-9D16-489A-8F06-F36B62039D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8261241" y="2453712"/>
              <a:ext cx="540000" cy="1080000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pic>
        <p:nvPicPr>
          <p:cNvPr id="10" name="Picture 9">
            <a:extLst>
              <a:ext uri="{FF2B5EF4-FFF2-40B4-BE49-F238E27FC236}">
                <a16:creationId xmlns:a16="http://schemas.microsoft.com/office/drawing/2014/main" id="{D0C15859-D693-1FEE-1ED6-5831F6B2C35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90681" y="549276"/>
            <a:ext cx="2663745" cy="5759450"/>
          </a:xfrm>
          <a:custGeom>
            <a:avLst/>
            <a:gdLst/>
            <a:ahLst/>
            <a:cxnLst/>
            <a:rect l="l" t="t" r="r" b="b"/>
            <a:pathLst>
              <a:path w="3437169" h="5759450">
                <a:moveTo>
                  <a:pt x="0" y="0"/>
                </a:moveTo>
                <a:lnTo>
                  <a:pt x="3437169" y="0"/>
                </a:lnTo>
                <a:lnTo>
                  <a:pt x="3437169" y="5759450"/>
                </a:lnTo>
                <a:lnTo>
                  <a:pt x="0" y="5759450"/>
                </a:lnTo>
                <a:close/>
              </a:path>
            </a:pathLst>
          </a:cu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95BDEBFA-6207-5FF1-0EEC-12B054808E67}"/>
              </a:ext>
            </a:extLst>
          </p:cNvPr>
          <p:cNvSpPr txBox="1"/>
          <p:nvPr/>
        </p:nvSpPr>
        <p:spPr>
          <a:xfrm>
            <a:off x="761999" y="2652888"/>
            <a:ext cx="3076221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Send messages</a:t>
            </a:r>
          </a:p>
          <a:p>
            <a:r>
              <a:rPr lang="en-US" dirty="0"/>
              <a:t>Share location</a:t>
            </a:r>
          </a:p>
          <a:p>
            <a:r>
              <a:rPr lang="en-US" dirty="0"/>
              <a:t>Stay in contact with family &amp; friends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FDB32098-1BDF-7B44-6FCD-9E10D3DC484A}"/>
              </a:ext>
            </a:extLst>
          </p:cNvPr>
          <p:cNvSpPr txBox="1"/>
          <p:nvPr/>
        </p:nvSpPr>
        <p:spPr>
          <a:xfrm>
            <a:off x="761999" y="4226718"/>
            <a:ext cx="3155155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dirty="0"/>
              <a:t>Disadvantages..</a:t>
            </a:r>
          </a:p>
          <a:p>
            <a:r>
              <a:rPr lang="en-US" dirty="0"/>
              <a:t>Internet required</a:t>
            </a:r>
          </a:p>
        </p:txBody>
      </p:sp>
    </p:spTree>
    <p:extLst>
      <p:ext uri="{BB962C8B-B14F-4D97-AF65-F5344CB8AC3E}">
        <p14:creationId xmlns:p14="http://schemas.microsoft.com/office/powerpoint/2010/main" val="317075788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B8E5AB-B906-02DF-F8D7-159FA76124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My Short Reflection </a:t>
            </a:r>
          </a:p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1943D8-4A9C-FB69-C830-7231FB8EB19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1617767"/>
      </p:ext>
    </p:extLst>
  </p:cSld>
  <p:clrMapOvr>
    <a:masterClrMapping/>
  </p:clrMapOvr>
</p:sld>
</file>

<file path=ppt/theme/theme1.xml><?xml version="1.0" encoding="utf-8"?>
<a:theme xmlns:a="http://schemas.openxmlformats.org/drawingml/2006/main" name="3DFloatVTI">
  <a:themeElements>
    <a:clrScheme name="Float">
      <a:dk1>
        <a:sysClr val="windowText" lastClr="000000"/>
      </a:dk1>
      <a:lt1>
        <a:sysClr val="window" lastClr="FFFFFF"/>
      </a:lt1>
      <a:dk2>
        <a:srgbClr val="1B192E"/>
      </a:dk2>
      <a:lt2>
        <a:srgbClr val="EAE5EB"/>
      </a:lt2>
      <a:accent1>
        <a:srgbClr val="13BE89"/>
      </a:accent1>
      <a:accent2>
        <a:srgbClr val="12B1BF"/>
      </a:accent2>
      <a:accent3>
        <a:srgbClr val="D40AA8"/>
      </a:accent3>
      <a:accent4>
        <a:srgbClr val="B86E62"/>
      </a:accent4>
      <a:accent5>
        <a:srgbClr val="A3A3C1"/>
      </a:accent5>
      <a:accent6>
        <a:srgbClr val="37335B"/>
      </a:accent6>
      <a:hlink>
        <a:srgbClr val="0066FF"/>
      </a:hlink>
      <a:folHlink>
        <a:srgbClr val="666699"/>
      </a:folHlink>
    </a:clrScheme>
    <a:fontScheme name="Float">
      <a:majorFont>
        <a:latin typeface="Avenir Next LT Pro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3DFloatVTI" id="{F59BA300-ED19-4B39-9AE3-7882B1DE8B78}" vid="{0FEC63E3-719F-4F50-9F1E-5B8BAF39109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3DFloatVTI</vt:lpstr>
      <vt:lpstr> </vt:lpstr>
      <vt:lpstr> My uni hub </vt:lpstr>
      <vt:lpstr>My everyday emails</vt:lpstr>
      <vt:lpstr>Banking...</vt:lpstr>
      <vt:lpstr>Whats app..</vt:lpstr>
      <vt:lpstr>My Short Reflection 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146</cp:revision>
  <dcterms:created xsi:type="dcterms:W3CDTF">2026-10-02T11:09:54Z</dcterms:created>
  <dcterms:modified xsi:type="dcterms:W3CDTF">2026-10-02T12:19:56Z</dcterms:modified>
</cp:coreProperties>
</file>