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F6B111-9D07-473D-9FFA-D066E983A22D}" v="57" dt="2021-10-24T12:04:33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bah Ahmed" userId="d1c2b8bf-8e1f-4b3f-be04-c62ae9a1603e" providerId="ADAL" clId="{F0F6B111-9D07-473D-9FFA-D066E983A22D}"/>
    <pc:docChg chg="custSel addSld modSld">
      <pc:chgData name="Taybah Ahmed" userId="d1c2b8bf-8e1f-4b3f-be04-c62ae9a1603e" providerId="ADAL" clId="{F0F6B111-9D07-473D-9FFA-D066E983A22D}" dt="2021-10-24T12:04:33.786" v="650"/>
      <pc:docMkLst>
        <pc:docMk/>
      </pc:docMkLst>
      <pc:sldChg chg="delSp modSp mod">
        <pc:chgData name="Taybah Ahmed" userId="d1c2b8bf-8e1f-4b3f-be04-c62ae9a1603e" providerId="ADAL" clId="{F0F6B111-9D07-473D-9FFA-D066E983A22D}" dt="2021-10-24T11:47:16.640" v="98" actId="1076"/>
        <pc:sldMkLst>
          <pc:docMk/>
          <pc:sldMk cId="1252156707" sldId="256"/>
        </pc:sldMkLst>
        <pc:spChg chg="mod">
          <ac:chgData name="Taybah Ahmed" userId="d1c2b8bf-8e1f-4b3f-be04-c62ae9a1603e" providerId="ADAL" clId="{F0F6B111-9D07-473D-9FFA-D066E983A22D}" dt="2021-10-24T11:47:16.640" v="98" actId="1076"/>
          <ac:spMkLst>
            <pc:docMk/>
            <pc:sldMk cId="1252156707" sldId="256"/>
            <ac:spMk id="2" creationId="{A988432B-D1F7-451E-9DDA-E788A77F79ED}"/>
          </ac:spMkLst>
        </pc:spChg>
        <pc:spChg chg="del">
          <ac:chgData name="Taybah Ahmed" userId="d1c2b8bf-8e1f-4b3f-be04-c62ae9a1603e" providerId="ADAL" clId="{F0F6B111-9D07-473D-9FFA-D066E983A22D}" dt="2021-10-24T11:47:02.824" v="96" actId="478"/>
          <ac:spMkLst>
            <pc:docMk/>
            <pc:sldMk cId="1252156707" sldId="256"/>
            <ac:spMk id="3" creationId="{14771D4C-9974-4B79-8657-DAA7E8FB09F7}"/>
          </ac:spMkLst>
        </pc:spChg>
      </pc:sldChg>
      <pc:sldChg chg="modSp">
        <pc:chgData name="Taybah Ahmed" userId="d1c2b8bf-8e1f-4b3f-be04-c62ae9a1603e" providerId="ADAL" clId="{F0F6B111-9D07-473D-9FFA-D066E983A22D}" dt="2021-10-24T11:43:32.328" v="25" actId="20577"/>
        <pc:sldMkLst>
          <pc:docMk/>
          <pc:sldMk cId="691182662" sldId="257"/>
        </pc:sldMkLst>
        <pc:spChg chg="mod">
          <ac:chgData name="Taybah Ahmed" userId="d1c2b8bf-8e1f-4b3f-be04-c62ae9a1603e" providerId="ADAL" clId="{F0F6B111-9D07-473D-9FFA-D066E983A22D}" dt="2021-10-24T11:43:32.328" v="25" actId="20577"/>
          <ac:spMkLst>
            <pc:docMk/>
            <pc:sldMk cId="691182662" sldId="257"/>
            <ac:spMk id="6" creationId="{DB2542B3-D83B-4691-B835-3EB0DD8EA05C}"/>
          </ac:spMkLst>
        </pc:spChg>
      </pc:sldChg>
      <pc:sldChg chg="addSp modSp mod modAnim">
        <pc:chgData name="Taybah Ahmed" userId="d1c2b8bf-8e1f-4b3f-be04-c62ae9a1603e" providerId="ADAL" clId="{F0F6B111-9D07-473D-9FFA-D066E983A22D}" dt="2021-10-24T12:04:33.786" v="650"/>
        <pc:sldMkLst>
          <pc:docMk/>
          <pc:sldMk cId="3183990108" sldId="259"/>
        </pc:sldMkLst>
        <pc:spChg chg="mod">
          <ac:chgData name="Taybah Ahmed" userId="d1c2b8bf-8e1f-4b3f-be04-c62ae9a1603e" providerId="ADAL" clId="{F0F6B111-9D07-473D-9FFA-D066E983A22D}" dt="2021-10-24T12:03:23.927" v="637" actId="1076"/>
          <ac:spMkLst>
            <pc:docMk/>
            <pc:sldMk cId="3183990108" sldId="259"/>
            <ac:spMk id="4" creationId="{EA3810BF-CCC5-4576-B412-7D23175FF444}"/>
          </ac:spMkLst>
        </pc:spChg>
        <pc:picChg chg="add mod">
          <ac:chgData name="Taybah Ahmed" userId="d1c2b8bf-8e1f-4b3f-be04-c62ae9a1603e" providerId="ADAL" clId="{F0F6B111-9D07-473D-9FFA-D066E983A22D}" dt="2021-10-24T12:04:15.753" v="645" actId="1076"/>
          <ac:picMkLst>
            <pc:docMk/>
            <pc:sldMk cId="3183990108" sldId="259"/>
            <ac:picMk id="5" creationId="{40A4CA8D-0A5E-49EA-915A-8647DF7CA203}"/>
          </ac:picMkLst>
        </pc:picChg>
        <pc:picChg chg="mod">
          <ac:chgData name="Taybah Ahmed" userId="d1c2b8bf-8e1f-4b3f-be04-c62ae9a1603e" providerId="ADAL" clId="{F0F6B111-9D07-473D-9FFA-D066E983A22D}" dt="2021-10-24T12:04:07.380" v="644" actId="1076"/>
          <ac:picMkLst>
            <pc:docMk/>
            <pc:sldMk cId="3183990108" sldId="259"/>
            <ac:picMk id="3074" creationId="{E860ACF4-09D1-4759-BE2B-5D513A49B7F4}"/>
          </ac:picMkLst>
        </pc:picChg>
      </pc:sldChg>
      <pc:sldChg chg="addSp modSp mod modAnim">
        <pc:chgData name="Taybah Ahmed" userId="d1c2b8bf-8e1f-4b3f-be04-c62ae9a1603e" providerId="ADAL" clId="{F0F6B111-9D07-473D-9FFA-D066E983A22D}" dt="2021-10-24T12:00:40.434" v="628"/>
        <pc:sldMkLst>
          <pc:docMk/>
          <pc:sldMk cId="1268747422" sldId="260"/>
        </pc:sldMkLst>
        <pc:spChg chg="mod">
          <ac:chgData name="Taybah Ahmed" userId="d1c2b8bf-8e1f-4b3f-be04-c62ae9a1603e" providerId="ADAL" clId="{F0F6B111-9D07-473D-9FFA-D066E983A22D}" dt="2021-10-24T11:49:18.515" v="113" actId="20577"/>
          <ac:spMkLst>
            <pc:docMk/>
            <pc:sldMk cId="1268747422" sldId="260"/>
            <ac:spMk id="4" creationId="{642480BF-2801-4F43-B92C-04B613F91896}"/>
          </ac:spMkLst>
        </pc:spChg>
        <pc:picChg chg="add mod">
          <ac:chgData name="Taybah Ahmed" userId="d1c2b8bf-8e1f-4b3f-be04-c62ae9a1603e" providerId="ADAL" clId="{F0F6B111-9D07-473D-9FFA-D066E983A22D}" dt="2021-10-24T11:45:13.718" v="29" actId="1076"/>
          <ac:picMkLst>
            <pc:docMk/>
            <pc:sldMk cId="1268747422" sldId="260"/>
            <ac:picMk id="5" creationId="{F79DCD25-7305-4D54-BC5A-3D79BFE46267}"/>
          </ac:picMkLst>
        </pc:picChg>
      </pc:sldChg>
      <pc:sldChg chg="addSp delSp modSp new mod setBg modAnim">
        <pc:chgData name="Taybah Ahmed" userId="d1c2b8bf-8e1f-4b3f-be04-c62ae9a1603e" providerId="ADAL" clId="{F0F6B111-9D07-473D-9FFA-D066E983A22D}" dt="2021-10-24T12:00:51.074" v="629"/>
        <pc:sldMkLst>
          <pc:docMk/>
          <pc:sldMk cId="2989234892" sldId="261"/>
        </pc:sldMkLst>
        <pc:spChg chg="mod">
          <ac:chgData name="Taybah Ahmed" userId="d1c2b8bf-8e1f-4b3f-be04-c62ae9a1603e" providerId="ADAL" clId="{F0F6B111-9D07-473D-9FFA-D066E983A22D}" dt="2021-10-24T11:49:59.915" v="127" actId="1076"/>
          <ac:spMkLst>
            <pc:docMk/>
            <pc:sldMk cId="2989234892" sldId="261"/>
            <ac:spMk id="2" creationId="{1C314980-30C3-44A7-8C7E-27EA1FB37D45}"/>
          </ac:spMkLst>
        </pc:spChg>
        <pc:spChg chg="del">
          <ac:chgData name="Taybah Ahmed" userId="d1c2b8bf-8e1f-4b3f-be04-c62ae9a1603e" providerId="ADAL" clId="{F0F6B111-9D07-473D-9FFA-D066E983A22D}" dt="2021-10-24T11:50:17.204" v="128" actId="478"/>
          <ac:spMkLst>
            <pc:docMk/>
            <pc:sldMk cId="2989234892" sldId="261"/>
            <ac:spMk id="3" creationId="{A1270061-59FF-471A-8707-2B26569506DA}"/>
          </ac:spMkLst>
        </pc:spChg>
        <pc:spChg chg="add mod">
          <ac:chgData name="Taybah Ahmed" userId="d1c2b8bf-8e1f-4b3f-be04-c62ae9a1603e" providerId="ADAL" clId="{F0F6B111-9D07-473D-9FFA-D066E983A22D}" dt="2021-10-24T11:55:47.287" v="502" actId="255"/>
          <ac:spMkLst>
            <pc:docMk/>
            <pc:sldMk cId="2989234892" sldId="261"/>
            <ac:spMk id="4" creationId="{48CD69B1-F29C-49D5-AD4C-43B00A8824DD}"/>
          </ac:spMkLst>
        </pc:spChg>
      </pc:sldChg>
      <pc:sldChg chg="addSp delSp modSp new mod modAnim">
        <pc:chgData name="Taybah Ahmed" userId="d1c2b8bf-8e1f-4b3f-be04-c62ae9a1603e" providerId="ADAL" clId="{F0F6B111-9D07-473D-9FFA-D066E983A22D}" dt="2021-10-24T12:01:06.193" v="630"/>
        <pc:sldMkLst>
          <pc:docMk/>
          <pc:sldMk cId="355484581" sldId="262"/>
        </pc:sldMkLst>
        <pc:spChg chg="mod">
          <ac:chgData name="Taybah Ahmed" userId="d1c2b8bf-8e1f-4b3f-be04-c62ae9a1603e" providerId="ADAL" clId="{F0F6B111-9D07-473D-9FFA-D066E983A22D}" dt="2021-10-24T11:52:09.488" v="177" actId="1076"/>
          <ac:spMkLst>
            <pc:docMk/>
            <pc:sldMk cId="355484581" sldId="262"/>
            <ac:spMk id="2" creationId="{624F9015-8090-433E-92FD-8197ED19667B}"/>
          </ac:spMkLst>
        </pc:spChg>
        <pc:spChg chg="del mod">
          <ac:chgData name="Taybah Ahmed" userId="d1c2b8bf-8e1f-4b3f-be04-c62ae9a1603e" providerId="ADAL" clId="{F0F6B111-9D07-473D-9FFA-D066E983A22D}" dt="2021-10-24T11:52:11.790" v="179" actId="478"/>
          <ac:spMkLst>
            <pc:docMk/>
            <pc:sldMk cId="355484581" sldId="262"/>
            <ac:spMk id="3" creationId="{B6A1CBED-120A-48A7-AF19-894203877D67}"/>
          </ac:spMkLst>
        </pc:spChg>
        <pc:spChg chg="add del mod">
          <ac:chgData name="Taybah Ahmed" userId="d1c2b8bf-8e1f-4b3f-be04-c62ae9a1603e" providerId="ADAL" clId="{F0F6B111-9D07-473D-9FFA-D066E983A22D}" dt="2021-10-24T11:53:19.582" v="293"/>
          <ac:spMkLst>
            <pc:docMk/>
            <pc:sldMk cId="355484581" sldId="262"/>
            <ac:spMk id="4" creationId="{03A97421-2D5D-4EC2-A7B4-591D1E65906C}"/>
          </ac:spMkLst>
        </pc:spChg>
        <pc:spChg chg="add mod">
          <ac:chgData name="Taybah Ahmed" userId="d1c2b8bf-8e1f-4b3f-be04-c62ae9a1603e" providerId="ADAL" clId="{F0F6B111-9D07-473D-9FFA-D066E983A22D}" dt="2021-10-24T11:53:18.960" v="291" actId="255"/>
          <ac:spMkLst>
            <pc:docMk/>
            <pc:sldMk cId="355484581" sldId="262"/>
            <ac:spMk id="5" creationId="{098062E8-2E6A-4743-A0AC-11E8B98CCA4C}"/>
          </ac:spMkLst>
        </pc:spChg>
      </pc:sldChg>
      <pc:sldChg chg="addSp delSp modSp new mod modAnim">
        <pc:chgData name="Taybah Ahmed" userId="d1c2b8bf-8e1f-4b3f-be04-c62ae9a1603e" providerId="ADAL" clId="{F0F6B111-9D07-473D-9FFA-D066E983A22D}" dt="2021-10-24T11:59:33.500" v="625"/>
        <pc:sldMkLst>
          <pc:docMk/>
          <pc:sldMk cId="1163124521" sldId="263"/>
        </pc:sldMkLst>
        <pc:spChg chg="mod">
          <ac:chgData name="Taybah Ahmed" userId="d1c2b8bf-8e1f-4b3f-be04-c62ae9a1603e" providerId="ADAL" clId="{F0F6B111-9D07-473D-9FFA-D066E983A22D}" dt="2021-10-24T11:56:14.454" v="516" actId="1076"/>
          <ac:spMkLst>
            <pc:docMk/>
            <pc:sldMk cId="1163124521" sldId="263"/>
            <ac:spMk id="2" creationId="{F6E856CE-4F67-4282-A4EE-4821BF829709}"/>
          </ac:spMkLst>
        </pc:spChg>
        <pc:spChg chg="del mod">
          <ac:chgData name="Taybah Ahmed" userId="d1c2b8bf-8e1f-4b3f-be04-c62ae9a1603e" providerId="ADAL" clId="{F0F6B111-9D07-473D-9FFA-D066E983A22D}" dt="2021-10-24T11:57:07.507" v="519" actId="478"/>
          <ac:spMkLst>
            <pc:docMk/>
            <pc:sldMk cId="1163124521" sldId="263"/>
            <ac:spMk id="3" creationId="{D5D54B34-A0EB-4BAC-B9E4-AF91FE19716D}"/>
          </ac:spMkLst>
        </pc:spChg>
        <pc:spChg chg="add mod">
          <ac:chgData name="Taybah Ahmed" userId="d1c2b8bf-8e1f-4b3f-be04-c62ae9a1603e" providerId="ADAL" clId="{F0F6B111-9D07-473D-9FFA-D066E983A22D}" dt="2021-10-24T11:59:02.796" v="620" actId="255"/>
          <ac:spMkLst>
            <pc:docMk/>
            <pc:sldMk cId="1163124521" sldId="263"/>
            <ac:spMk id="4" creationId="{CC4D2045-FECA-47D5-86C0-98E3AE3371E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850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81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33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93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968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5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91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592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46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4703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728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19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48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60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5148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31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A0C4714-7441-4D78-A7A7-8E282892770D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5D63E63-97E6-44FF-863B-75DD2680B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993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8432B-D1F7-451E-9DDA-E788A77F79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6813" y="2027340"/>
            <a:ext cx="5578397" cy="1839984"/>
          </a:xfrm>
        </p:spPr>
        <p:txBody>
          <a:bodyPr/>
          <a:lstStyle/>
          <a:p>
            <a:r>
              <a:rPr lang="en-GB" dirty="0"/>
              <a:t>Ghaffar Ahmed </a:t>
            </a:r>
            <a:br>
              <a:rPr lang="en-GB" dirty="0"/>
            </a:br>
            <a:r>
              <a:rPr lang="en-GB" dirty="0"/>
              <a:t>2108365</a:t>
            </a:r>
          </a:p>
        </p:txBody>
      </p:sp>
    </p:spTree>
    <p:extLst>
      <p:ext uri="{BB962C8B-B14F-4D97-AF65-F5344CB8AC3E}">
        <p14:creationId xmlns:p14="http://schemas.microsoft.com/office/powerpoint/2010/main" val="1252156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58631-CC88-4EEA-8A39-0C805A5A4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8227" y="699480"/>
            <a:ext cx="4385390" cy="799352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/>
              <a:t>Text- size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2542B3-D83B-4691-B835-3EB0DD8EA05C}"/>
              </a:ext>
            </a:extLst>
          </p:cNvPr>
          <p:cNvSpPr txBox="1"/>
          <p:nvPr/>
        </p:nvSpPr>
        <p:spPr>
          <a:xfrm>
            <a:off x="3949478" y="2324307"/>
            <a:ext cx="51760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main points of the slide should always be bigger in text size to gain the audiences attention on what is really important</a:t>
            </a:r>
          </a:p>
        </p:txBody>
      </p:sp>
      <p:pic>
        <p:nvPicPr>
          <p:cNvPr id="1026" name="Picture 2" descr="Font Size Images, Stock Photos &amp;amp; Vectors | Shutterstock">
            <a:extLst>
              <a:ext uri="{FF2B5EF4-FFF2-40B4-BE49-F238E27FC236}">
                <a16:creationId xmlns:a16="http://schemas.microsoft.com/office/drawing/2014/main" id="{66354FA8-8457-407B-AF7B-F6D786AF8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08" y="835337"/>
            <a:ext cx="2087369" cy="183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18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CDACB-A6A3-486F-A227-D0B0FE94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157" y="827715"/>
            <a:ext cx="3740600" cy="950752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/>
              <a:t>Text- Font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89B8AF-4FF4-49EF-BBFA-02985E606C28}"/>
              </a:ext>
            </a:extLst>
          </p:cNvPr>
          <p:cNvSpPr txBox="1"/>
          <p:nvPr/>
        </p:nvSpPr>
        <p:spPr>
          <a:xfrm>
            <a:off x="6744749" y="2021747"/>
            <a:ext cx="44881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type of font used should always be clear and easy to read !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C62D39-2BB8-4088-B731-FB32D560DFDA}"/>
              </a:ext>
            </a:extLst>
          </p:cNvPr>
          <p:cNvSpPr txBox="1"/>
          <p:nvPr/>
        </p:nvSpPr>
        <p:spPr>
          <a:xfrm>
            <a:off x="6937695" y="4077049"/>
            <a:ext cx="41022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Like this… </a:t>
            </a:r>
          </a:p>
          <a:p>
            <a:r>
              <a:rPr lang="en-GB" sz="3600" dirty="0">
                <a:latin typeface="French Script MT" panose="03020402040607040605" pitchFamily="66" charset="0"/>
              </a:rPr>
              <a:t>Not like this </a:t>
            </a:r>
          </a:p>
        </p:txBody>
      </p:sp>
      <p:pic>
        <p:nvPicPr>
          <p:cNvPr id="2050" name="Picture 2" descr="What Is The Best Font To Use For A Formal Letter?">
            <a:extLst>
              <a:ext uri="{FF2B5EF4-FFF2-40B4-BE49-F238E27FC236}">
                <a16:creationId xmlns:a16="http://schemas.microsoft.com/office/drawing/2014/main" id="{49B229E0-A123-4198-A273-7B39DF7FD5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087" y="2239860"/>
            <a:ext cx="3823483" cy="262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77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85385-1497-4A4D-8361-1828066BD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7166" y="693490"/>
            <a:ext cx="2155971" cy="615193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/>
              <a:t>Content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3810BF-CCC5-4576-B412-7D23175FF444}"/>
              </a:ext>
            </a:extLst>
          </p:cNvPr>
          <p:cNvSpPr txBox="1"/>
          <p:nvPr/>
        </p:nvSpPr>
        <p:spPr>
          <a:xfrm>
            <a:off x="1820753" y="1516454"/>
            <a:ext cx="4026715" cy="1856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Keep the information per slide to a minimum </a:t>
            </a:r>
          </a:p>
          <a:p>
            <a:r>
              <a:rPr lang="en-GB" sz="2800" dirty="0"/>
              <a:t>Only 1 point per slide </a:t>
            </a:r>
          </a:p>
        </p:txBody>
      </p:sp>
      <p:pic>
        <p:nvPicPr>
          <p:cNvPr id="3074" name="Picture 2" descr="40 Famous Minimalist Logos | BrandCrowd blog">
            <a:extLst>
              <a:ext uri="{FF2B5EF4-FFF2-40B4-BE49-F238E27FC236}">
                <a16:creationId xmlns:a16="http://schemas.microsoft.com/office/drawing/2014/main" id="{E860ACF4-09D1-4759-BE2B-5D513A49B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7120" y="283716"/>
            <a:ext cx="2881944" cy="28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A4CA8D-0A5E-49EA-915A-8647DF7CA2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451" y="4438546"/>
            <a:ext cx="5634422" cy="213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99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C2F59-F389-403F-99E9-278978535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9112" y="633369"/>
            <a:ext cx="1903410" cy="599813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Speaking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2480BF-2801-4F43-B92C-04B613F91896}"/>
              </a:ext>
            </a:extLst>
          </p:cNvPr>
          <p:cNvSpPr txBox="1"/>
          <p:nvPr/>
        </p:nvSpPr>
        <p:spPr>
          <a:xfrm>
            <a:off x="1166070" y="2885813"/>
            <a:ext cx="296970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If speaking, keep text on slide short and simple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9DCD25-7305-4D54-BC5A-3D79BFE46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9382" y="1156996"/>
            <a:ext cx="4604213" cy="241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74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14980-30C3-44A7-8C7E-27EA1FB37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4278" y="953549"/>
            <a:ext cx="2264138" cy="908807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Contrast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CD69B1-F29C-49D5-AD4C-43B00A8824DD}"/>
              </a:ext>
            </a:extLst>
          </p:cNvPr>
          <p:cNvSpPr txBox="1"/>
          <p:nvPr/>
        </p:nvSpPr>
        <p:spPr>
          <a:xfrm>
            <a:off x="1119673" y="2295331"/>
            <a:ext cx="447869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is not what you want to have! </a:t>
            </a:r>
          </a:p>
          <a:p>
            <a:r>
              <a:rPr lang="en-GB" sz="2800" dirty="0"/>
              <a:t>The contrast of this slide is poor as both the background and  text colour are light making it harder to pay attention to the text an read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2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F9015-8090-433E-92FD-8197ED19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1959" y="671804"/>
            <a:ext cx="1940733" cy="789992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Contrast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8062E8-2E6A-4743-A0AC-11E8B98CCA4C}"/>
              </a:ext>
            </a:extLst>
          </p:cNvPr>
          <p:cNvSpPr txBox="1"/>
          <p:nvPr/>
        </p:nvSpPr>
        <p:spPr>
          <a:xfrm>
            <a:off x="1129004" y="1875453"/>
            <a:ext cx="348964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is more ideal </a:t>
            </a:r>
          </a:p>
          <a:p>
            <a:r>
              <a:rPr lang="en-GB" sz="2800" dirty="0"/>
              <a:t>Better visuals and easier to read for the audience </a:t>
            </a:r>
          </a:p>
        </p:txBody>
      </p:sp>
    </p:spTree>
    <p:extLst>
      <p:ext uri="{BB962C8B-B14F-4D97-AF65-F5344CB8AC3E}">
        <p14:creationId xmlns:p14="http://schemas.microsoft.com/office/powerpoint/2010/main" val="35548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856CE-4F67-4282-A4EE-4821BF829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440" y="508932"/>
            <a:ext cx="2272527" cy="808139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Summary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D2045-FECA-47D5-86C0-98E3AE3371EC}"/>
              </a:ext>
            </a:extLst>
          </p:cNvPr>
          <p:cNvSpPr txBox="1"/>
          <p:nvPr/>
        </p:nvSpPr>
        <p:spPr>
          <a:xfrm>
            <a:off x="1300294" y="1593908"/>
            <a:ext cx="874132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Text size – big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Text font – clear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One message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Keep slide minimal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Contrast is important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12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719</TotalTime>
  <Words>146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French Script MT</vt:lpstr>
      <vt:lpstr>Mesh</vt:lpstr>
      <vt:lpstr>Ghaffar Ahmed  2108365</vt:lpstr>
      <vt:lpstr>Text- size </vt:lpstr>
      <vt:lpstr>Text- Font </vt:lpstr>
      <vt:lpstr>Content </vt:lpstr>
      <vt:lpstr>Speaking </vt:lpstr>
      <vt:lpstr>Contrast </vt:lpstr>
      <vt:lpstr>Contrast 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 </dc:title>
  <dc:creator>Taybah Ahmed</dc:creator>
  <cp:lastModifiedBy>Taybah Ahmed</cp:lastModifiedBy>
  <cp:revision>1</cp:revision>
  <dcterms:created xsi:type="dcterms:W3CDTF">2021-10-24T00:05:35Z</dcterms:created>
  <dcterms:modified xsi:type="dcterms:W3CDTF">2021-10-24T12:04:49Z</dcterms:modified>
</cp:coreProperties>
</file>