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6" r:id="rId4"/>
    <p:sldId id="260" r:id="rId5"/>
    <p:sldId id="258" r:id="rId6"/>
    <p:sldId id="257" r:id="rId7"/>
    <p:sldId id="261" r:id="rId8"/>
    <p:sldId id="263" r:id="rId9"/>
    <p:sldId id="264" r:id="rId10"/>
    <p:sldId id="268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6B09D9-C87E-F072-3C48-71EE7CA87BBE}" v="37" dt="2025-10-12T14:56:47.995"/>
    <p1510:client id="{65C225A7-3CB4-2C7B-3637-F63230E0B02E}" v="130" dt="2025-10-12T19:55:28.275"/>
    <p1510:client id="{92C527DC-0C15-A1A6-9E3A-03A68854C703}" v="10" dt="2025-10-12T14:59:12.376"/>
    <p1510:client id="{B885F302-D6CC-E92A-48CE-4D18FB26EF4A}" v="74" dt="2025-10-12T14:25:17.710"/>
    <p1510:client id="{D8C1C173-3559-ACCE-72F1-B525BBC9CD0C}" v="104" dt="2025-10-12T14:07:07.320"/>
    <p1510:client id="{EE3D3C9F-E17C-58AA-0C27-0ED08DAA9922}" v="14" dt="2025-10-12T13:50:41.1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da Jabbarinasab (2511217)" userId="S::2511217@student.uwtsd.ac.uk::bce07951-9c69-489b-82bd-5af0ff96d051" providerId="AD" clId="Web-{92C527DC-0C15-A1A6-9E3A-03A68854C703}"/>
    <pc:docChg chg="modSld">
      <pc:chgData name="Aida Jabbarinasab (2511217)" userId="S::2511217@student.uwtsd.ac.uk::bce07951-9c69-489b-82bd-5af0ff96d051" providerId="AD" clId="Web-{92C527DC-0C15-A1A6-9E3A-03A68854C703}" dt="2025-10-12T14:59:12.376" v="6" actId="20577"/>
      <pc:docMkLst>
        <pc:docMk/>
      </pc:docMkLst>
      <pc:sldChg chg="modTransition">
        <pc:chgData name="Aida Jabbarinasab (2511217)" userId="S::2511217@student.uwtsd.ac.uk::bce07951-9c69-489b-82bd-5af0ff96d051" providerId="AD" clId="Web-{92C527DC-0C15-A1A6-9E3A-03A68854C703}" dt="2025-10-12T14:58:36.578" v="4"/>
        <pc:sldMkLst>
          <pc:docMk/>
          <pc:sldMk cId="109857222" sldId="256"/>
        </pc:sldMkLst>
      </pc:sldChg>
      <pc:sldChg chg="modSp">
        <pc:chgData name="Aida Jabbarinasab (2511217)" userId="S::2511217@student.uwtsd.ac.uk::bce07951-9c69-489b-82bd-5af0ff96d051" providerId="AD" clId="Web-{92C527DC-0C15-A1A6-9E3A-03A68854C703}" dt="2025-10-12T14:58:09.734" v="3" actId="20577"/>
        <pc:sldMkLst>
          <pc:docMk/>
          <pc:sldMk cId="1967867608" sldId="257"/>
        </pc:sldMkLst>
        <pc:spChg chg="mod">
          <ac:chgData name="Aida Jabbarinasab (2511217)" userId="S::2511217@student.uwtsd.ac.uk::bce07951-9c69-489b-82bd-5af0ff96d051" providerId="AD" clId="Web-{92C527DC-0C15-A1A6-9E3A-03A68854C703}" dt="2025-10-12T14:58:09.734" v="3" actId="20577"/>
          <ac:spMkLst>
            <pc:docMk/>
            <pc:sldMk cId="1967867608" sldId="257"/>
            <ac:spMk id="7" creationId="{F233884B-378D-E31C-31AE-5A20D2047BF1}"/>
          </ac:spMkLst>
        </pc:spChg>
      </pc:sldChg>
      <pc:sldChg chg="modSp">
        <pc:chgData name="Aida Jabbarinasab (2511217)" userId="S::2511217@student.uwtsd.ac.uk::bce07951-9c69-489b-82bd-5af0ff96d051" providerId="AD" clId="Web-{92C527DC-0C15-A1A6-9E3A-03A68854C703}" dt="2025-10-12T14:59:12.376" v="6" actId="20577"/>
        <pc:sldMkLst>
          <pc:docMk/>
          <pc:sldMk cId="374995340" sldId="258"/>
        </pc:sldMkLst>
        <pc:spChg chg="mod">
          <ac:chgData name="Aida Jabbarinasab (2511217)" userId="S::2511217@student.uwtsd.ac.uk::bce07951-9c69-489b-82bd-5af0ff96d051" providerId="AD" clId="Web-{92C527DC-0C15-A1A6-9E3A-03A68854C703}" dt="2025-10-12T14:59:12.376" v="6" actId="20577"/>
          <ac:spMkLst>
            <pc:docMk/>
            <pc:sldMk cId="374995340" sldId="258"/>
            <ac:spMk id="4" creationId="{B066CCF0-DAE2-7E46-FDCF-2A990C95F032}"/>
          </ac:spMkLst>
        </pc:spChg>
      </pc:sldChg>
    </pc:docChg>
  </pc:docChgLst>
  <pc:docChgLst>
    <pc:chgData name="Aida Jabbarinasab (2511217)" userId="S::2511217@student.uwtsd.ac.uk::bce07951-9c69-489b-82bd-5af0ff96d051" providerId="AD" clId="Web-{65C225A7-3CB4-2C7B-3637-F63230E0B02E}"/>
    <pc:docChg chg="addSld modSld modMainMaster">
      <pc:chgData name="Aida Jabbarinasab (2511217)" userId="S::2511217@student.uwtsd.ac.uk::bce07951-9c69-489b-82bd-5af0ff96d051" providerId="AD" clId="Web-{65C225A7-3CB4-2C7B-3637-F63230E0B02E}" dt="2025-10-12T19:55:28.275" v="119"/>
      <pc:docMkLst>
        <pc:docMk/>
      </pc:docMkLst>
      <pc:sldChg chg="modTransition">
        <pc:chgData name="Aida Jabbarinasab (2511217)" userId="S::2511217@student.uwtsd.ac.uk::bce07951-9c69-489b-82bd-5af0ff96d051" providerId="AD" clId="Web-{65C225A7-3CB4-2C7B-3637-F63230E0B02E}" dt="2025-10-12T19:55:28.275" v="119"/>
        <pc:sldMkLst>
          <pc:docMk/>
          <pc:sldMk cId="109857222" sldId="256"/>
        </pc:sldMkLst>
      </pc:sldChg>
      <pc:sldChg chg="modSp modTransition">
        <pc:chgData name="Aida Jabbarinasab (2511217)" userId="S::2511217@student.uwtsd.ac.uk::bce07951-9c69-489b-82bd-5af0ff96d051" providerId="AD" clId="Web-{65C225A7-3CB4-2C7B-3637-F63230E0B02E}" dt="2025-10-12T19:55:28.275" v="119"/>
        <pc:sldMkLst>
          <pc:docMk/>
          <pc:sldMk cId="1967867608" sldId="257"/>
        </pc:sldMkLst>
        <pc:spChg chg="mod">
          <ac:chgData name="Aida Jabbarinasab (2511217)" userId="S::2511217@student.uwtsd.ac.uk::bce07951-9c69-489b-82bd-5af0ff96d051" providerId="AD" clId="Web-{65C225A7-3CB4-2C7B-3637-F63230E0B02E}" dt="2025-10-12T19:26:28.927" v="66" actId="20577"/>
          <ac:spMkLst>
            <pc:docMk/>
            <pc:sldMk cId="1967867608" sldId="257"/>
            <ac:spMk id="2" creationId="{DD0345E2-86CE-CC4C-F791-49F67C0A7EF4}"/>
          </ac:spMkLst>
        </pc:spChg>
      </pc:sldChg>
      <pc:sldChg chg="modSp modTransition">
        <pc:chgData name="Aida Jabbarinasab (2511217)" userId="S::2511217@student.uwtsd.ac.uk::bce07951-9c69-489b-82bd-5af0ff96d051" providerId="AD" clId="Web-{65C225A7-3CB4-2C7B-3637-F63230E0B02E}" dt="2025-10-12T19:55:28.275" v="119"/>
        <pc:sldMkLst>
          <pc:docMk/>
          <pc:sldMk cId="374995340" sldId="258"/>
        </pc:sldMkLst>
        <pc:spChg chg="mod">
          <ac:chgData name="Aida Jabbarinasab (2511217)" userId="S::2511217@student.uwtsd.ac.uk::bce07951-9c69-489b-82bd-5af0ff96d051" providerId="AD" clId="Web-{65C225A7-3CB4-2C7B-3637-F63230E0B02E}" dt="2025-10-12T19:26:08.895" v="62" actId="20577"/>
          <ac:spMkLst>
            <pc:docMk/>
            <pc:sldMk cId="374995340" sldId="258"/>
            <ac:spMk id="2" creationId="{0391ABAB-8285-D11D-E64D-3A2495ADDB5D}"/>
          </ac:spMkLst>
        </pc:spChg>
      </pc:sldChg>
      <pc:sldChg chg="modSp modTransition">
        <pc:chgData name="Aida Jabbarinasab (2511217)" userId="S::2511217@student.uwtsd.ac.uk::bce07951-9c69-489b-82bd-5af0ff96d051" providerId="AD" clId="Web-{65C225A7-3CB4-2C7B-3637-F63230E0B02E}" dt="2025-10-12T19:55:28.275" v="119"/>
        <pc:sldMkLst>
          <pc:docMk/>
          <pc:sldMk cId="1021592210" sldId="260"/>
        </pc:sldMkLst>
        <pc:spChg chg="mod">
          <ac:chgData name="Aida Jabbarinasab (2511217)" userId="S::2511217@student.uwtsd.ac.uk::bce07951-9c69-489b-82bd-5af0ff96d051" providerId="AD" clId="Web-{65C225A7-3CB4-2C7B-3637-F63230E0B02E}" dt="2025-10-12T19:26:01.004" v="60" actId="20577"/>
          <ac:spMkLst>
            <pc:docMk/>
            <pc:sldMk cId="1021592210" sldId="260"/>
            <ac:spMk id="2" creationId="{380DDF94-1B32-E1C1-5A21-43F52DF86014}"/>
          </ac:spMkLst>
        </pc:spChg>
      </pc:sldChg>
      <pc:sldChg chg="modSp modTransition">
        <pc:chgData name="Aida Jabbarinasab (2511217)" userId="S::2511217@student.uwtsd.ac.uk::bce07951-9c69-489b-82bd-5af0ff96d051" providerId="AD" clId="Web-{65C225A7-3CB4-2C7B-3637-F63230E0B02E}" dt="2025-10-12T19:55:28.275" v="119"/>
        <pc:sldMkLst>
          <pc:docMk/>
          <pc:sldMk cId="288017877" sldId="261"/>
        </pc:sldMkLst>
        <pc:spChg chg="mod">
          <ac:chgData name="Aida Jabbarinasab (2511217)" userId="S::2511217@student.uwtsd.ac.uk::bce07951-9c69-489b-82bd-5af0ff96d051" providerId="AD" clId="Web-{65C225A7-3CB4-2C7B-3637-F63230E0B02E}" dt="2025-10-12T19:26:47.506" v="71" actId="20577"/>
          <ac:spMkLst>
            <pc:docMk/>
            <pc:sldMk cId="288017877" sldId="261"/>
            <ac:spMk id="2" creationId="{B8AE03DD-5535-875A-F2DF-794E80610A59}"/>
          </ac:spMkLst>
        </pc:spChg>
        <pc:picChg chg="mod">
          <ac:chgData name="Aida Jabbarinasab (2511217)" userId="S::2511217@student.uwtsd.ac.uk::bce07951-9c69-489b-82bd-5af0ff96d051" providerId="AD" clId="Web-{65C225A7-3CB4-2C7B-3637-F63230E0B02E}" dt="2025-10-12T19:26:56.615" v="73" actId="1076"/>
          <ac:picMkLst>
            <pc:docMk/>
            <pc:sldMk cId="288017877" sldId="261"/>
            <ac:picMk id="6" creationId="{43E703F8-EF23-8BC6-6B6B-5A97C2297D5E}"/>
          </ac:picMkLst>
        </pc:picChg>
      </pc:sldChg>
      <pc:sldChg chg="modSp modTransition">
        <pc:chgData name="Aida Jabbarinasab (2511217)" userId="S::2511217@student.uwtsd.ac.uk::bce07951-9c69-489b-82bd-5af0ff96d051" providerId="AD" clId="Web-{65C225A7-3CB4-2C7B-3637-F63230E0B02E}" dt="2025-10-12T19:55:28.275" v="119"/>
        <pc:sldMkLst>
          <pc:docMk/>
          <pc:sldMk cId="3827175902" sldId="263"/>
        </pc:sldMkLst>
        <pc:spChg chg="mod">
          <ac:chgData name="Aida Jabbarinasab (2511217)" userId="S::2511217@student.uwtsd.ac.uk::bce07951-9c69-489b-82bd-5af0ff96d051" providerId="AD" clId="Web-{65C225A7-3CB4-2C7B-3637-F63230E0B02E}" dt="2025-10-12T19:27:13.366" v="78" actId="20577"/>
          <ac:spMkLst>
            <pc:docMk/>
            <pc:sldMk cId="3827175902" sldId="263"/>
            <ac:spMk id="2" creationId="{61149B7A-522A-3516-565D-D7CB77C18154}"/>
          </ac:spMkLst>
        </pc:spChg>
      </pc:sldChg>
      <pc:sldChg chg="modTransition">
        <pc:chgData name="Aida Jabbarinasab (2511217)" userId="S::2511217@student.uwtsd.ac.uk::bce07951-9c69-489b-82bd-5af0ff96d051" providerId="AD" clId="Web-{65C225A7-3CB4-2C7B-3637-F63230E0B02E}" dt="2025-10-12T19:55:28.275" v="119"/>
        <pc:sldMkLst>
          <pc:docMk/>
          <pc:sldMk cId="3785412715" sldId="264"/>
        </pc:sldMkLst>
      </pc:sldChg>
      <pc:sldChg chg="modTransition">
        <pc:chgData name="Aida Jabbarinasab (2511217)" userId="S::2511217@student.uwtsd.ac.uk::bce07951-9c69-489b-82bd-5af0ff96d051" providerId="AD" clId="Web-{65C225A7-3CB4-2C7B-3637-F63230E0B02E}" dt="2025-10-12T19:55:28.275" v="119"/>
        <pc:sldMkLst>
          <pc:docMk/>
          <pc:sldMk cId="1451631952" sldId="265"/>
        </pc:sldMkLst>
      </pc:sldChg>
      <pc:sldChg chg="modSp modTransition">
        <pc:chgData name="Aida Jabbarinasab (2511217)" userId="S::2511217@student.uwtsd.ac.uk::bce07951-9c69-489b-82bd-5af0ff96d051" providerId="AD" clId="Web-{65C225A7-3CB4-2C7B-3637-F63230E0B02E}" dt="2025-10-12T19:55:28.275" v="119"/>
        <pc:sldMkLst>
          <pc:docMk/>
          <pc:sldMk cId="2842489309" sldId="266"/>
        </pc:sldMkLst>
        <pc:spChg chg="mod">
          <ac:chgData name="Aida Jabbarinasab (2511217)" userId="S::2511217@student.uwtsd.ac.uk::bce07951-9c69-489b-82bd-5af0ff96d051" providerId="AD" clId="Web-{65C225A7-3CB4-2C7B-3637-F63230E0B02E}" dt="2025-10-12T19:25:35.581" v="52" actId="20577"/>
          <ac:spMkLst>
            <pc:docMk/>
            <pc:sldMk cId="2842489309" sldId="266"/>
            <ac:spMk id="2" creationId="{D8023FFF-7AA7-A3C2-7FBC-BEB38E6D70E0}"/>
          </ac:spMkLst>
        </pc:spChg>
      </pc:sldChg>
      <pc:sldChg chg="addSp delSp modSp new mod modTransition setBg">
        <pc:chgData name="Aida Jabbarinasab (2511217)" userId="S::2511217@student.uwtsd.ac.uk::bce07951-9c69-489b-82bd-5af0ff96d051" providerId="AD" clId="Web-{65C225A7-3CB4-2C7B-3637-F63230E0B02E}" dt="2025-10-12T19:55:28.275" v="119"/>
        <pc:sldMkLst>
          <pc:docMk/>
          <pc:sldMk cId="4104175356" sldId="267"/>
        </pc:sldMkLst>
        <pc:spChg chg="mod">
          <ac:chgData name="Aida Jabbarinasab (2511217)" userId="S::2511217@student.uwtsd.ac.uk::bce07951-9c69-489b-82bd-5af0ff96d051" providerId="AD" clId="Web-{65C225A7-3CB4-2C7B-3637-F63230E0B02E}" dt="2025-10-12T19:23:48.415" v="36" actId="14100"/>
          <ac:spMkLst>
            <pc:docMk/>
            <pc:sldMk cId="4104175356" sldId="267"/>
            <ac:spMk id="2" creationId="{14BA5FE4-D4C1-ADC9-136A-2AF476712BE3}"/>
          </ac:spMkLst>
        </pc:spChg>
        <pc:spChg chg="del">
          <ac:chgData name="Aida Jabbarinasab (2511217)" userId="S::2511217@student.uwtsd.ac.uk::bce07951-9c69-489b-82bd-5af0ff96d051" providerId="AD" clId="Web-{65C225A7-3CB4-2C7B-3637-F63230E0B02E}" dt="2025-10-12T19:19:55.599" v="1"/>
          <ac:spMkLst>
            <pc:docMk/>
            <pc:sldMk cId="4104175356" sldId="267"/>
            <ac:spMk id="3" creationId="{9026915B-29E0-DDE2-ED85-1FE93AF0A447}"/>
          </ac:spMkLst>
        </pc:spChg>
        <pc:spChg chg="add del">
          <ac:chgData name="Aida Jabbarinasab (2511217)" userId="S::2511217@student.uwtsd.ac.uk::bce07951-9c69-489b-82bd-5af0ff96d051" providerId="AD" clId="Web-{65C225A7-3CB4-2C7B-3637-F63230E0B02E}" dt="2025-10-12T19:22:49.880" v="19"/>
          <ac:spMkLst>
            <pc:docMk/>
            <pc:sldMk cId="4104175356" sldId="267"/>
            <ac:spMk id="4" creationId="{8576F71C-9263-AD07-76D1-F5922278F575}"/>
          </ac:spMkLst>
        </pc:spChg>
        <pc:spChg chg="add mod">
          <ac:chgData name="Aida Jabbarinasab (2511217)" userId="S::2511217@student.uwtsd.ac.uk::bce07951-9c69-489b-82bd-5af0ff96d051" providerId="AD" clId="Web-{65C225A7-3CB4-2C7B-3637-F63230E0B02E}" dt="2025-10-12T19:24:35.044" v="43" actId="20577"/>
          <ac:spMkLst>
            <pc:docMk/>
            <pc:sldMk cId="4104175356" sldId="267"/>
            <ac:spMk id="5" creationId="{C8A3D2E8-F8EA-8A6B-A62E-951845119687}"/>
          </ac:spMkLst>
        </pc:spChg>
        <pc:spChg chg="add del">
          <ac:chgData name="Aida Jabbarinasab (2511217)" userId="S::2511217@student.uwtsd.ac.uk::bce07951-9c69-489b-82bd-5af0ff96d051" providerId="AD" clId="Web-{65C225A7-3CB4-2C7B-3637-F63230E0B02E}" dt="2025-10-12T19:20:51.245" v="11"/>
          <ac:spMkLst>
            <pc:docMk/>
            <pc:sldMk cId="4104175356" sldId="267"/>
            <ac:spMk id="8" creationId="{A93898FF-D987-4B0E-BFB4-85F5EB356D4D}"/>
          </ac:spMkLst>
        </pc:spChg>
        <pc:spChg chg="add del">
          <ac:chgData name="Aida Jabbarinasab (2511217)" userId="S::2511217@student.uwtsd.ac.uk::bce07951-9c69-489b-82bd-5af0ff96d051" providerId="AD" clId="Web-{65C225A7-3CB4-2C7B-3637-F63230E0B02E}" dt="2025-10-12T19:20:51.245" v="11"/>
          <ac:spMkLst>
            <pc:docMk/>
            <pc:sldMk cId="4104175356" sldId="267"/>
            <ac:spMk id="10" creationId="{FEB84055-029C-4E86-8844-D05D96C024BC}"/>
          </ac:spMkLst>
        </pc:spChg>
        <pc:spChg chg="add del">
          <ac:chgData name="Aida Jabbarinasab (2511217)" userId="S::2511217@student.uwtsd.ac.uk::bce07951-9c69-489b-82bd-5af0ff96d051" providerId="AD" clId="Web-{65C225A7-3CB4-2C7B-3637-F63230E0B02E}" dt="2025-10-12T19:20:51.245" v="11"/>
          <ac:spMkLst>
            <pc:docMk/>
            <pc:sldMk cId="4104175356" sldId="267"/>
            <ac:spMk id="14" creationId="{799037F2-4CAF-446B-90DB-1480B247AA69}"/>
          </ac:spMkLst>
        </pc:spChg>
        <pc:spChg chg="add del">
          <ac:chgData name="Aida Jabbarinasab (2511217)" userId="S::2511217@student.uwtsd.ac.uk::bce07951-9c69-489b-82bd-5af0ff96d051" providerId="AD" clId="Web-{65C225A7-3CB4-2C7B-3637-F63230E0B02E}" dt="2025-10-12T19:20:51.245" v="11"/>
          <ac:spMkLst>
            <pc:docMk/>
            <pc:sldMk cId="4104175356" sldId="267"/>
            <ac:spMk id="16" creationId="{7128589C-AF3D-49CF-BD92-C1D1D2F5387F}"/>
          </ac:spMkLst>
        </pc:spChg>
        <pc:spChg chg="add">
          <ac:chgData name="Aida Jabbarinasab (2511217)" userId="S::2511217@student.uwtsd.ac.uk::bce07951-9c69-489b-82bd-5af0ff96d051" providerId="AD" clId="Web-{65C225A7-3CB4-2C7B-3637-F63230E0B02E}" dt="2025-10-12T19:20:51.245" v="11"/>
          <ac:spMkLst>
            <pc:docMk/>
            <pc:sldMk cId="4104175356" sldId="267"/>
            <ac:spMk id="21" creationId="{A7895A40-19A4-42D6-9D30-DBC1E8002635}"/>
          </ac:spMkLst>
        </pc:spChg>
        <pc:spChg chg="add">
          <ac:chgData name="Aida Jabbarinasab (2511217)" userId="S::2511217@student.uwtsd.ac.uk::bce07951-9c69-489b-82bd-5af0ff96d051" providerId="AD" clId="Web-{65C225A7-3CB4-2C7B-3637-F63230E0B02E}" dt="2025-10-12T19:20:51.245" v="11"/>
          <ac:spMkLst>
            <pc:docMk/>
            <pc:sldMk cId="4104175356" sldId="267"/>
            <ac:spMk id="23" creationId="{02F429C4-ABC9-46FC-818A-B5429CDE4A96}"/>
          </ac:spMkLst>
        </pc:spChg>
        <pc:spChg chg="add">
          <ac:chgData name="Aida Jabbarinasab (2511217)" userId="S::2511217@student.uwtsd.ac.uk::bce07951-9c69-489b-82bd-5af0ff96d051" providerId="AD" clId="Web-{65C225A7-3CB4-2C7B-3637-F63230E0B02E}" dt="2025-10-12T19:20:51.245" v="11"/>
          <ac:spMkLst>
            <pc:docMk/>
            <pc:sldMk cId="4104175356" sldId="267"/>
            <ac:spMk id="25" creationId="{2CEF98E4-3709-4952-8F42-2305CCE34FA3}"/>
          </ac:spMkLst>
        </pc:spChg>
        <pc:spChg chg="add">
          <ac:chgData name="Aida Jabbarinasab (2511217)" userId="S::2511217@student.uwtsd.ac.uk::bce07951-9c69-489b-82bd-5af0ff96d051" providerId="AD" clId="Web-{65C225A7-3CB4-2C7B-3637-F63230E0B02E}" dt="2025-10-12T19:20:51.245" v="11"/>
          <ac:spMkLst>
            <pc:docMk/>
            <pc:sldMk cId="4104175356" sldId="267"/>
            <ac:spMk id="27" creationId="{F10BCCF5-D685-47FF-B675-647EAEB72C8E}"/>
          </ac:spMkLst>
        </pc:spChg>
        <pc:spChg chg="add">
          <ac:chgData name="Aida Jabbarinasab (2511217)" userId="S::2511217@student.uwtsd.ac.uk::bce07951-9c69-489b-82bd-5af0ff96d051" providerId="AD" clId="Web-{65C225A7-3CB4-2C7B-3637-F63230E0B02E}" dt="2025-10-12T19:20:51.245" v="11"/>
          <ac:spMkLst>
            <pc:docMk/>
            <pc:sldMk cId="4104175356" sldId="267"/>
            <ac:spMk id="29" creationId="{B0EE8A42-107A-4D4C-8D56-BBAE95C7FC0D}"/>
          </ac:spMkLst>
        </pc:spChg>
        <pc:picChg chg="add">
          <ac:chgData name="Aida Jabbarinasab (2511217)" userId="S::2511217@student.uwtsd.ac.uk::bce07951-9c69-489b-82bd-5af0ff96d051" providerId="AD" clId="Web-{65C225A7-3CB4-2C7B-3637-F63230E0B02E}" dt="2025-10-12T19:19:55.599" v="1"/>
          <ac:picMkLst>
            <pc:docMk/>
            <pc:sldMk cId="4104175356" sldId="267"/>
            <ac:picMk id="12" creationId="{8A2842C0-6210-4FDB-B1FF-C14C927377FB}"/>
          </ac:picMkLst>
        </pc:picChg>
      </pc:sldChg>
      <pc:sldChg chg="addSp delSp modSp new mod modTransition setBg">
        <pc:chgData name="Aida Jabbarinasab (2511217)" userId="S::2511217@student.uwtsd.ac.uk::bce07951-9c69-489b-82bd-5af0ff96d051" providerId="AD" clId="Web-{65C225A7-3CB4-2C7B-3637-F63230E0B02E}" dt="2025-10-12T19:55:28.275" v="119"/>
        <pc:sldMkLst>
          <pc:docMk/>
          <pc:sldMk cId="2612223282" sldId="268"/>
        </pc:sldMkLst>
        <pc:spChg chg="mod">
          <ac:chgData name="Aida Jabbarinasab (2511217)" userId="S::2511217@student.uwtsd.ac.uk::bce07951-9c69-489b-82bd-5af0ff96d051" providerId="AD" clId="Web-{65C225A7-3CB4-2C7B-3637-F63230E0B02E}" dt="2025-10-12T19:45:10.207" v="111"/>
          <ac:spMkLst>
            <pc:docMk/>
            <pc:sldMk cId="2612223282" sldId="268"/>
            <ac:spMk id="2" creationId="{34FA46AF-C6C9-9722-63CA-800117853516}"/>
          </ac:spMkLst>
        </pc:spChg>
        <pc:spChg chg="mod ord">
          <ac:chgData name="Aida Jabbarinasab (2511217)" userId="S::2511217@student.uwtsd.ac.uk::bce07951-9c69-489b-82bd-5af0ff96d051" providerId="AD" clId="Web-{65C225A7-3CB4-2C7B-3637-F63230E0B02E}" dt="2025-10-12T19:45:52.489" v="114" actId="20577"/>
          <ac:spMkLst>
            <pc:docMk/>
            <pc:sldMk cId="2612223282" sldId="268"/>
            <ac:spMk id="3" creationId="{568356D0-0BFA-C760-9B3F-654590924E9F}"/>
          </ac:spMkLst>
        </pc:spChg>
        <pc:spChg chg="add del">
          <ac:chgData name="Aida Jabbarinasab (2511217)" userId="S::2511217@student.uwtsd.ac.uk::bce07951-9c69-489b-82bd-5af0ff96d051" providerId="AD" clId="Web-{65C225A7-3CB4-2C7B-3637-F63230E0B02E}" dt="2025-10-12T19:45:10.207" v="111"/>
          <ac:spMkLst>
            <pc:docMk/>
            <pc:sldMk cId="2612223282" sldId="268"/>
            <ac:spMk id="8" creationId="{081EA652-8C6A-4E69-BEB9-170809474553}"/>
          </ac:spMkLst>
        </pc:spChg>
        <pc:spChg chg="add del">
          <ac:chgData name="Aida Jabbarinasab (2511217)" userId="S::2511217@student.uwtsd.ac.uk::bce07951-9c69-489b-82bd-5af0ff96d051" providerId="AD" clId="Web-{65C225A7-3CB4-2C7B-3637-F63230E0B02E}" dt="2025-10-12T19:45:10.207" v="111"/>
          <ac:spMkLst>
            <pc:docMk/>
            <pc:sldMk cId="2612223282" sldId="268"/>
            <ac:spMk id="10" creationId="{5298780A-33B9-4EA2-8F67-DE68AD62841B}"/>
          </ac:spMkLst>
        </pc:spChg>
        <pc:spChg chg="add del">
          <ac:chgData name="Aida Jabbarinasab (2511217)" userId="S::2511217@student.uwtsd.ac.uk::bce07951-9c69-489b-82bd-5af0ff96d051" providerId="AD" clId="Web-{65C225A7-3CB4-2C7B-3637-F63230E0B02E}" dt="2025-10-12T19:45:10.207" v="111"/>
          <ac:spMkLst>
            <pc:docMk/>
            <pc:sldMk cId="2612223282" sldId="268"/>
            <ac:spMk id="12" creationId="{7F488E8B-4E1E-4402-8935-D4E6C02615C7}"/>
          </ac:spMkLst>
        </pc:spChg>
        <pc:picChg chg="add del mod">
          <ac:chgData name="Aida Jabbarinasab (2511217)" userId="S::2511217@student.uwtsd.ac.uk::bce07951-9c69-489b-82bd-5af0ff96d051" providerId="AD" clId="Web-{65C225A7-3CB4-2C7B-3637-F63230E0B02E}" dt="2025-10-12T19:44:39.565" v="109"/>
          <ac:picMkLst>
            <pc:docMk/>
            <pc:sldMk cId="2612223282" sldId="268"/>
            <ac:picMk id="4" creationId="{85143CB7-735B-C3A4-6DE3-D92543B1ECDB}"/>
          </ac:picMkLst>
        </pc:picChg>
        <pc:picChg chg="add mod modCrop">
          <ac:chgData name="Aida Jabbarinasab (2511217)" userId="S::2511217@student.uwtsd.ac.uk::bce07951-9c69-489b-82bd-5af0ff96d051" providerId="AD" clId="Web-{65C225A7-3CB4-2C7B-3637-F63230E0B02E}" dt="2025-10-12T19:45:31.442" v="113"/>
          <ac:picMkLst>
            <pc:docMk/>
            <pc:sldMk cId="2612223282" sldId="268"/>
            <ac:picMk id="5" creationId="{8280622B-5C01-2DF7-CA34-A5342DFC20DC}"/>
          </ac:picMkLst>
        </pc:picChg>
      </pc:sldChg>
      <pc:sldMasterChg chg="modTransition modSldLayout">
        <pc:chgData name="Aida Jabbarinasab (2511217)" userId="S::2511217@student.uwtsd.ac.uk::bce07951-9c69-489b-82bd-5af0ff96d051" providerId="AD" clId="Web-{65C225A7-3CB4-2C7B-3637-F63230E0B02E}" dt="2025-10-12T19:55:28.275" v="119"/>
        <pc:sldMasterMkLst>
          <pc:docMk/>
          <pc:sldMasterMk cId="2460954070" sldId="2147483660"/>
        </pc:sldMasterMkLst>
        <pc:sldLayoutChg chg="modTransition">
          <pc:chgData name="Aida Jabbarinasab (2511217)" userId="S::2511217@student.uwtsd.ac.uk::bce07951-9c69-489b-82bd-5af0ff96d051" providerId="AD" clId="Web-{65C225A7-3CB4-2C7B-3637-F63230E0B02E}" dt="2025-10-12T19:55:28.275" v="1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Transition">
          <pc:chgData name="Aida Jabbarinasab (2511217)" userId="S::2511217@student.uwtsd.ac.uk::bce07951-9c69-489b-82bd-5af0ff96d051" providerId="AD" clId="Web-{65C225A7-3CB4-2C7B-3637-F63230E0B02E}" dt="2025-10-12T19:55:28.275" v="119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Transition">
          <pc:chgData name="Aida Jabbarinasab (2511217)" userId="S::2511217@student.uwtsd.ac.uk::bce07951-9c69-489b-82bd-5af0ff96d051" providerId="AD" clId="Web-{65C225A7-3CB4-2C7B-3637-F63230E0B02E}" dt="2025-10-12T19:55:28.275" v="1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Transition">
          <pc:chgData name="Aida Jabbarinasab (2511217)" userId="S::2511217@student.uwtsd.ac.uk::bce07951-9c69-489b-82bd-5af0ff96d051" providerId="AD" clId="Web-{65C225A7-3CB4-2C7B-3637-F63230E0B02E}" dt="2025-10-12T19:55:28.275" v="1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Transition">
          <pc:chgData name="Aida Jabbarinasab (2511217)" userId="S::2511217@student.uwtsd.ac.uk::bce07951-9c69-489b-82bd-5af0ff96d051" providerId="AD" clId="Web-{65C225A7-3CB4-2C7B-3637-F63230E0B02E}" dt="2025-10-12T19:55:28.275" v="1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Transition">
          <pc:chgData name="Aida Jabbarinasab (2511217)" userId="S::2511217@student.uwtsd.ac.uk::bce07951-9c69-489b-82bd-5af0ff96d051" providerId="AD" clId="Web-{65C225A7-3CB4-2C7B-3637-F63230E0B02E}" dt="2025-10-12T19:55:28.275" v="1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Transition">
          <pc:chgData name="Aida Jabbarinasab (2511217)" userId="S::2511217@student.uwtsd.ac.uk::bce07951-9c69-489b-82bd-5af0ff96d051" providerId="AD" clId="Web-{65C225A7-3CB4-2C7B-3637-F63230E0B02E}" dt="2025-10-12T19:55:28.275" v="1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Transition">
          <pc:chgData name="Aida Jabbarinasab (2511217)" userId="S::2511217@student.uwtsd.ac.uk::bce07951-9c69-489b-82bd-5af0ff96d051" providerId="AD" clId="Web-{65C225A7-3CB4-2C7B-3637-F63230E0B02E}" dt="2025-10-12T19:55:28.275" v="1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Transition">
          <pc:chgData name="Aida Jabbarinasab (2511217)" userId="S::2511217@student.uwtsd.ac.uk::bce07951-9c69-489b-82bd-5af0ff96d051" providerId="AD" clId="Web-{65C225A7-3CB4-2C7B-3637-F63230E0B02E}" dt="2025-10-12T19:55:28.275" v="1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Transition">
          <pc:chgData name="Aida Jabbarinasab (2511217)" userId="S::2511217@student.uwtsd.ac.uk::bce07951-9c69-489b-82bd-5af0ff96d051" providerId="AD" clId="Web-{65C225A7-3CB4-2C7B-3637-F63230E0B02E}" dt="2025-10-12T19:55:28.275" v="1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Transition">
          <pc:chgData name="Aida Jabbarinasab (2511217)" userId="S::2511217@student.uwtsd.ac.uk::bce07951-9c69-489b-82bd-5af0ff96d051" providerId="AD" clId="Web-{65C225A7-3CB4-2C7B-3637-F63230E0B02E}" dt="2025-10-12T19:55:28.275" v="119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Aida Jabbarinasab (2511217)" userId="S::2511217@student.uwtsd.ac.uk::bce07951-9c69-489b-82bd-5af0ff96d051" providerId="AD" clId="Web-{81761A4C-AFEB-412F-5FEA-4E67B4011AC7}"/>
    <pc:docChg chg="addSld delSld modSld sldOrd">
      <pc:chgData name="Aida Jabbarinasab (2511217)" userId="S::2511217@student.uwtsd.ac.uk::bce07951-9c69-489b-82bd-5af0ff96d051" providerId="AD" clId="Web-{81761A4C-AFEB-412F-5FEA-4E67B4011AC7}" dt="2025-10-10T11:45:57.247" v="727" actId="20577"/>
      <pc:docMkLst>
        <pc:docMk/>
      </pc:docMkLst>
      <pc:sldChg chg="addSp delSp modSp">
        <pc:chgData name="Aida Jabbarinasab (2511217)" userId="S::2511217@student.uwtsd.ac.uk::bce07951-9c69-489b-82bd-5af0ff96d051" providerId="AD" clId="Web-{81761A4C-AFEB-412F-5FEA-4E67B4011AC7}" dt="2025-10-10T11:08:31.838" v="658" actId="1076"/>
        <pc:sldMkLst>
          <pc:docMk/>
          <pc:sldMk cId="109857222" sldId="256"/>
        </pc:sldMkLst>
        <pc:spChg chg="mod">
          <ac:chgData name="Aida Jabbarinasab (2511217)" userId="S::2511217@student.uwtsd.ac.uk::bce07951-9c69-489b-82bd-5af0ff96d051" providerId="AD" clId="Web-{81761A4C-AFEB-412F-5FEA-4E67B4011AC7}" dt="2025-10-10T11:08:25.556" v="65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ida Jabbarinasab (2511217)" userId="S::2511217@student.uwtsd.ac.uk::bce07951-9c69-489b-82bd-5af0ff96d051" providerId="AD" clId="Web-{81761A4C-AFEB-412F-5FEA-4E67B4011AC7}" dt="2025-10-10T11:08:31.838" v="658" actId="107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ida Jabbarinasab (2511217)" userId="S::2511217@student.uwtsd.ac.uk::bce07951-9c69-489b-82bd-5af0ff96d051" providerId="AD" clId="Web-{81761A4C-AFEB-412F-5FEA-4E67B4011AC7}" dt="2025-10-10T11:06:43.739" v="647"/>
          <ac:spMkLst>
            <pc:docMk/>
            <pc:sldMk cId="109857222" sldId="256"/>
            <ac:spMk id="53" creationId="{FEC7823C-FDD6-429C-986C-063FDEBF9EAA}"/>
          </ac:spMkLst>
        </pc:spChg>
        <pc:spChg chg="add">
          <ac:chgData name="Aida Jabbarinasab (2511217)" userId="S::2511217@student.uwtsd.ac.uk::bce07951-9c69-489b-82bd-5af0ff96d051" providerId="AD" clId="Web-{81761A4C-AFEB-412F-5FEA-4E67B4011AC7}" dt="2025-10-10T11:06:43.739" v="647"/>
          <ac:spMkLst>
            <pc:docMk/>
            <pc:sldMk cId="109857222" sldId="256"/>
            <ac:spMk id="55" creationId="{9CF7FE1C-8BC5-4B0C-A2BC-93AB72C90FDD}"/>
          </ac:spMkLst>
        </pc:spChg>
        <pc:spChg chg="add">
          <ac:chgData name="Aida Jabbarinasab (2511217)" userId="S::2511217@student.uwtsd.ac.uk::bce07951-9c69-489b-82bd-5af0ff96d051" providerId="AD" clId="Web-{81761A4C-AFEB-412F-5FEA-4E67B4011AC7}" dt="2025-10-10T11:06:43.739" v="647"/>
          <ac:spMkLst>
            <pc:docMk/>
            <pc:sldMk cId="109857222" sldId="256"/>
            <ac:spMk id="57" creationId="{B0651F5E-0457-4065-ACB2-8B81590C204B}"/>
          </ac:spMkLst>
        </pc:spChg>
      </pc:sldChg>
      <pc:sldChg chg="addSp delSp modSp modTransition addAnim delAnim">
        <pc:chgData name="Aida Jabbarinasab (2511217)" userId="S::2511217@student.uwtsd.ac.uk::bce07951-9c69-489b-82bd-5af0ff96d051" providerId="AD" clId="Web-{81761A4C-AFEB-412F-5FEA-4E67B4011AC7}" dt="2025-10-10T11:22:25.185" v="670"/>
        <pc:sldMkLst>
          <pc:docMk/>
          <pc:sldMk cId="1967867608" sldId="257"/>
        </pc:sldMkLst>
        <pc:spChg chg="mod">
          <ac:chgData name="Aida Jabbarinasab (2511217)" userId="S::2511217@student.uwtsd.ac.uk::bce07951-9c69-489b-82bd-5af0ff96d051" providerId="AD" clId="Web-{81761A4C-AFEB-412F-5FEA-4E67B4011AC7}" dt="2025-10-10T10:23:49.133" v="357" actId="20577"/>
          <ac:spMkLst>
            <pc:docMk/>
            <pc:sldMk cId="1967867608" sldId="257"/>
            <ac:spMk id="6" creationId="{24BFFCB9-30DD-1D42-949C-9188E136CF54}"/>
          </ac:spMkLst>
        </pc:spChg>
      </pc:sldChg>
      <pc:sldChg chg="addSp delSp modSp modTransition">
        <pc:chgData name="Aida Jabbarinasab (2511217)" userId="S::2511217@student.uwtsd.ac.uk::bce07951-9c69-489b-82bd-5af0ff96d051" providerId="AD" clId="Web-{81761A4C-AFEB-412F-5FEA-4E67B4011AC7}" dt="2025-10-10T11:21:05.102" v="664"/>
        <pc:sldMkLst>
          <pc:docMk/>
          <pc:sldMk cId="374995340" sldId="258"/>
        </pc:sldMkLst>
        <pc:spChg chg="mod">
          <ac:chgData name="Aida Jabbarinasab (2511217)" userId="S::2511217@student.uwtsd.ac.uk::bce07951-9c69-489b-82bd-5af0ff96d051" providerId="AD" clId="Web-{81761A4C-AFEB-412F-5FEA-4E67B4011AC7}" dt="2025-10-10T10:17:34.077" v="292" actId="20577"/>
          <ac:spMkLst>
            <pc:docMk/>
            <pc:sldMk cId="374995340" sldId="258"/>
            <ac:spMk id="3" creationId="{1C9718F2-CCF8-F929-199F-6402AA3A17AB}"/>
          </ac:spMkLst>
        </pc:spChg>
      </pc:sldChg>
      <pc:sldChg chg="modSp modTransition">
        <pc:chgData name="Aida Jabbarinasab (2511217)" userId="S::2511217@student.uwtsd.ac.uk::bce07951-9c69-489b-82bd-5af0ff96d051" providerId="AD" clId="Web-{81761A4C-AFEB-412F-5FEA-4E67B4011AC7}" dt="2025-10-10T10:18:49.423" v="296" actId="20577"/>
        <pc:sldMkLst>
          <pc:docMk/>
          <pc:sldMk cId="1021592210" sldId="260"/>
        </pc:sldMkLst>
        <pc:spChg chg="mod">
          <ac:chgData name="Aida Jabbarinasab (2511217)" userId="S::2511217@student.uwtsd.ac.uk::bce07951-9c69-489b-82bd-5af0ff96d051" providerId="AD" clId="Web-{81761A4C-AFEB-412F-5FEA-4E67B4011AC7}" dt="2025-10-10T10:18:49.423" v="296" actId="20577"/>
          <ac:spMkLst>
            <pc:docMk/>
            <pc:sldMk cId="1021592210" sldId="260"/>
            <ac:spMk id="3" creationId="{54A6A82F-576B-1A18-CFFA-807E8A87D65D}"/>
          </ac:spMkLst>
        </pc:spChg>
      </pc:sldChg>
      <pc:sldChg chg="addSp delSp modSp add del modTransition">
        <pc:chgData name="Aida Jabbarinasab (2511217)" userId="S::2511217@student.uwtsd.ac.uk::bce07951-9c69-489b-82bd-5af0ff96d051" providerId="AD" clId="Web-{81761A4C-AFEB-412F-5FEA-4E67B4011AC7}" dt="2025-10-10T11:23:34.549" v="672"/>
        <pc:sldMkLst>
          <pc:docMk/>
          <pc:sldMk cId="288017877" sldId="261"/>
        </pc:sldMkLst>
        <pc:spChg chg="mod">
          <ac:chgData name="Aida Jabbarinasab (2511217)" userId="S::2511217@student.uwtsd.ac.uk::bce07951-9c69-489b-82bd-5af0ff96d051" providerId="AD" clId="Web-{81761A4C-AFEB-412F-5FEA-4E67B4011AC7}" dt="2025-10-10T10:28:42.793" v="408" actId="20577"/>
          <ac:spMkLst>
            <pc:docMk/>
            <pc:sldMk cId="288017877" sldId="261"/>
            <ac:spMk id="3" creationId="{F07F22D1-3165-7E6A-DF1C-805D15DBD5E5}"/>
          </ac:spMkLst>
        </pc:spChg>
        <pc:spChg chg="add mod">
          <ac:chgData name="Aida Jabbarinasab (2511217)" userId="S::2511217@student.uwtsd.ac.uk::bce07951-9c69-489b-82bd-5af0ff96d051" providerId="AD" clId="Web-{81761A4C-AFEB-412F-5FEA-4E67B4011AC7}" dt="2025-10-10T09:45:45.022" v="146" actId="20577"/>
          <ac:spMkLst>
            <pc:docMk/>
            <pc:sldMk cId="288017877" sldId="261"/>
            <ac:spMk id="5" creationId="{3C171317-CFEE-DC4E-AF2C-D2FD106354B7}"/>
          </ac:spMkLst>
        </pc:spChg>
        <pc:spChg chg="mod">
          <ac:chgData name="Aida Jabbarinasab (2511217)" userId="S::2511217@student.uwtsd.ac.uk::bce07951-9c69-489b-82bd-5af0ff96d051" providerId="AD" clId="Web-{81761A4C-AFEB-412F-5FEA-4E67B4011AC7}" dt="2025-10-10T09:39:38.864" v="31" actId="14100"/>
          <ac:spMkLst>
            <pc:docMk/>
            <pc:sldMk cId="288017877" sldId="261"/>
            <ac:spMk id="7" creationId="{C49A9627-138E-12D9-1350-C623FE7753AD}"/>
          </ac:spMkLst>
        </pc:spChg>
      </pc:sldChg>
      <pc:sldChg chg="modSp modTransition addAnim delAnim modAnim">
        <pc:chgData name="Aida Jabbarinasab (2511217)" userId="S::2511217@student.uwtsd.ac.uk::bce07951-9c69-489b-82bd-5af0ff96d051" providerId="AD" clId="Web-{81761A4C-AFEB-412F-5FEA-4E67B4011AC7}" dt="2025-10-10T11:39:56.389" v="724"/>
        <pc:sldMkLst>
          <pc:docMk/>
          <pc:sldMk cId="3827175902" sldId="263"/>
        </pc:sldMkLst>
        <pc:spChg chg="mod">
          <ac:chgData name="Aida Jabbarinasab (2511217)" userId="S::2511217@student.uwtsd.ac.uk::bce07951-9c69-489b-82bd-5af0ff96d051" providerId="AD" clId="Web-{81761A4C-AFEB-412F-5FEA-4E67B4011AC7}" dt="2025-10-10T11:32:18.096" v="699" actId="20577"/>
          <ac:spMkLst>
            <pc:docMk/>
            <pc:sldMk cId="3827175902" sldId="263"/>
            <ac:spMk id="4" creationId="{43F1235A-5B14-2A45-383E-2F0AF96BED11}"/>
          </ac:spMkLst>
        </pc:spChg>
        <pc:spChg chg="mod">
          <ac:chgData name="Aida Jabbarinasab (2511217)" userId="S::2511217@student.uwtsd.ac.uk::bce07951-9c69-489b-82bd-5af0ff96d051" providerId="AD" clId="Web-{81761A4C-AFEB-412F-5FEA-4E67B4011AC7}" dt="2025-10-10T11:38:03.585" v="717" actId="20577"/>
          <ac:spMkLst>
            <pc:docMk/>
            <pc:sldMk cId="3827175902" sldId="263"/>
            <ac:spMk id="6" creationId="{CA2C648D-09D6-F306-7838-401D7A4B35D8}"/>
          </ac:spMkLst>
        </pc:spChg>
        <pc:spChg chg="mod">
          <ac:chgData name="Aida Jabbarinasab (2511217)" userId="S::2511217@student.uwtsd.ac.uk::bce07951-9c69-489b-82bd-5af0ff96d051" providerId="AD" clId="Web-{81761A4C-AFEB-412F-5FEA-4E67B4011AC7}" dt="2025-10-10T11:32:12.940" v="698" actId="20577"/>
          <ac:spMkLst>
            <pc:docMk/>
            <pc:sldMk cId="3827175902" sldId="263"/>
            <ac:spMk id="21" creationId="{62664CED-2C7B-37CC-EED8-55931785DC0B}"/>
          </ac:spMkLst>
        </pc:spChg>
      </pc:sldChg>
      <pc:sldChg chg="modSp modTransition">
        <pc:chgData name="Aida Jabbarinasab (2511217)" userId="S::2511217@student.uwtsd.ac.uk::bce07951-9c69-489b-82bd-5af0ff96d051" providerId="AD" clId="Web-{81761A4C-AFEB-412F-5FEA-4E67B4011AC7}" dt="2025-10-10T11:24:03.019" v="674"/>
        <pc:sldMkLst>
          <pc:docMk/>
          <pc:sldMk cId="3785412715" sldId="264"/>
        </pc:sldMkLst>
        <pc:spChg chg="mod">
          <ac:chgData name="Aida Jabbarinasab (2511217)" userId="S::2511217@student.uwtsd.ac.uk::bce07951-9c69-489b-82bd-5af0ff96d051" providerId="AD" clId="Web-{81761A4C-AFEB-412F-5FEA-4E67B4011AC7}" dt="2025-10-10T10:40:24.569" v="533" actId="20577"/>
          <ac:spMkLst>
            <pc:docMk/>
            <pc:sldMk cId="3785412715" sldId="264"/>
            <ac:spMk id="3" creationId="{D7C06711-5F4B-20E2-62E6-EA6C5B12CFE1}"/>
          </ac:spMkLst>
        </pc:spChg>
      </pc:sldChg>
      <pc:sldChg chg="modSp modTransition">
        <pc:chgData name="Aida Jabbarinasab (2511217)" userId="S::2511217@student.uwtsd.ac.uk::bce07951-9c69-489b-82bd-5af0ff96d051" providerId="AD" clId="Web-{81761A4C-AFEB-412F-5FEA-4E67B4011AC7}" dt="2025-10-10T11:25:17.617" v="676" actId="20577"/>
        <pc:sldMkLst>
          <pc:docMk/>
          <pc:sldMk cId="1451631952" sldId="265"/>
        </pc:sldMkLst>
        <pc:spChg chg="mod">
          <ac:chgData name="Aida Jabbarinasab (2511217)" userId="S::2511217@student.uwtsd.ac.uk::bce07951-9c69-489b-82bd-5af0ff96d051" providerId="AD" clId="Web-{81761A4C-AFEB-412F-5FEA-4E67B4011AC7}" dt="2025-10-10T11:25:17.617" v="676" actId="20577"/>
          <ac:spMkLst>
            <pc:docMk/>
            <pc:sldMk cId="1451631952" sldId="265"/>
            <ac:spMk id="2" creationId="{2A7320C6-ECD3-E6AE-BB08-F1C786378905}"/>
          </ac:spMkLst>
        </pc:spChg>
        <pc:spChg chg="mod">
          <ac:chgData name="Aida Jabbarinasab (2511217)" userId="S::2511217@student.uwtsd.ac.uk::bce07951-9c69-489b-82bd-5af0ff96d051" providerId="AD" clId="Web-{81761A4C-AFEB-412F-5FEA-4E67B4011AC7}" dt="2025-10-10T09:46:02.069" v="159" actId="20577"/>
          <ac:spMkLst>
            <pc:docMk/>
            <pc:sldMk cId="1451631952" sldId="265"/>
            <ac:spMk id="4" creationId="{5EA3EC9F-98D2-111E-5614-E05E58D26508}"/>
          </ac:spMkLst>
        </pc:spChg>
        <pc:spChg chg="mod">
          <ac:chgData name="Aida Jabbarinasab (2511217)" userId="S::2511217@student.uwtsd.ac.uk::bce07951-9c69-489b-82bd-5af0ff96d051" providerId="AD" clId="Web-{81761A4C-AFEB-412F-5FEA-4E67B4011AC7}" dt="2025-10-10T09:43:07.798" v="96" actId="20577"/>
          <ac:spMkLst>
            <pc:docMk/>
            <pc:sldMk cId="1451631952" sldId="265"/>
            <ac:spMk id="23" creationId="{E5B77640-EE53-A1C6-5F56-F9A8EBE164CF}"/>
          </ac:spMkLst>
        </pc:spChg>
      </pc:sldChg>
      <pc:sldChg chg="addSp delSp modSp new mod modTransition setBg addAnim delAnim modAnim">
        <pc:chgData name="Aida Jabbarinasab (2511217)" userId="S::2511217@student.uwtsd.ac.uk::bce07951-9c69-489b-82bd-5af0ff96d051" providerId="AD" clId="Web-{81761A4C-AFEB-412F-5FEA-4E67B4011AC7}" dt="2025-10-10T11:45:57.247" v="727" actId="20577"/>
        <pc:sldMkLst>
          <pc:docMk/>
          <pc:sldMk cId="2842489309" sldId="266"/>
        </pc:sldMkLst>
        <pc:spChg chg="mod">
          <ac:chgData name="Aida Jabbarinasab (2511217)" userId="S::2511217@student.uwtsd.ac.uk::bce07951-9c69-489b-82bd-5af0ff96d051" providerId="AD" clId="Web-{81761A4C-AFEB-412F-5FEA-4E67B4011AC7}" dt="2025-10-10T10:58:26.693" v="642" actId="20577"/>
          <ac:spMkLst>
            <pc:docMk/>
            <pc:sldMk cId="2842489309" sldId="266"/>
            <ac:spMk id="2" creationId="{D8023FFF-7AA7-A3C2-7FBC-BEB38E6D70E0}"/>
          </ac:spMkLst>
        </pc:spChg>
        <pc:spChg chg="add">
          <ac:chgData name="Aida Jabbarinasab (2511217)" userId="S::2511217@student.uwtsd.ac.uk::bce07951-9c69-489b-82bd-5af0ff96d051" providerId="AD" clId="Web-{81761A4C-AFEB-412F-5FEA-4E67B4011AC7}" dt="2025-10-10T10:57:55.677" v="639"/>
          <ac:spMkLst>
            <pc:docMk/>
            <pc:sldMk cId="2842489309" sldId="266"/>
            <ac:spMk id="8" creationId="{B6CDA21F-E7AF-4C75-8395-33F58D5B0E45}"/>
          </ac:spMkLst>
        </pc:spChg>
        <pc:spChg chg="add">
          <ac:chgData name="Aida Jabbarinasab (2511217)" userId="S::2511217@student.uwtsd.ac.uk::bce07951-9c69-489b-82bd-5af0ff96d051" providerId="AD" clId="Web-{81761A4C-AFEB-412F-5FEA-4E67B4011AC7}" dt="2025-10-10T10:57:55.677" v="639"/>
          <ac:spMkLst>
            <pc:docMk/>
            <pc:sldMk cId="2842489309" sldId="266"/>
            <ac:spMk id="15" creationId="{D5B0017B-2ECA-49AF-B397-DC140825DF8D}"/>
          </ac:spMkLst>
        </pc:spChg>
        <pc:spChg chg="add mod">
          <ac:chgData name="Aida Jabbarinasab (2511217)" userId="S::2511217@student.uwtsd.ac.uk::bce07951-9c69-489b-82bd-5af0ff96d051" providerId="AD" clId="Web-{81761A4C-AFEB-412F-5FEA-4E67B4011AC7}" dt="2025-10-10T11:45:57.247" v="727" actId="20577"/>
          <ac:spMkLst>
            <pc:docMk/>
            <pc:sldMk cId="2842489309" sldId="266"/>
            <ac:spMk id="23" creationId="{CE35557C-DC43-3F0F-5642-30AB3657511B}"/>
          </ac:spMkLst>
        </pc:spChg>
        <pc:grpChg chg="add">
          <ac:chgData name="Aida Jabbarinasab (2511217)" userId="S::2511217@student.uwtsd.ac.uk::bce07951-9c69-489b-82bd-5af0ff96d051" providerId="AD" clId="Web-{81761A4C-AFEB-412F-5FEA-4E67B4011AC7}" dt="2025-10-10T10:57:55.677" v="639"/>
          <ac:grpSpMkLst>
            <pc:docMk/>
            <pc:sldMk cId="2842489309" sldId="266"/>
            <ac:grpSpMk id="20" creationId="{AE1C45F0-260A-458C-96ED-C1F6D2151219}"/>
          </ac:grpSpMkLst>
        </pc:grpChg>
        <pc:cxnChg chg="add">
          <ac:chgData name="Aida Jabbarinasab (2511217)" userId="S::2511217@student.uwtsd.ac.uk::bce07951-9c69-489b-82bd-5af0ff96d051" providerId="AD" clId="Web-{81761A4C-AFEB-412F-5FEA-4E67B4011AC7}" dt="2025-10-10T10:57:55.677" v="639"/>
          <ac:cxnSpMkLst>
            <pc:docMk/>
            <pc:sldMk cId="2842489309" sldId="266"/>
            <ac:cxnSpMk id="17" creationId="{6CF1BAF6-AD41-4082-B212-8A1F9A2E8779}"/>
          </ac:cxnSpMkLst>
        </pc:cxnChg>
      </pc:sldChg>
    </pc:docChg>
  </pc:docChgLst>
  <pc:docChgLst>
    <pc:chgData name="Aida Jabbarinasab (2511217)" userId="S::2511217@student.uwtsd.ac.uk::bce07951-9c69-489b-82bd-5af0ff96d051" providerId="AD" clId="Web-{B885F302-D6CC-E92A-48CE-4D18FB26EF4A}"/>
    <pc:docChg chg="modSld">
      <pc:chgData name="Aida Jabbarinasab (2511217)" userId="S::2511217@student.uwtsd.ac.uk::bce07951-9c69-489b-82bd-5af0ff96d051" providerId="AD" clId="Web-{B885F302-D6CC-E92A-48CE-4D18FB26EF4A}" dt="2025-10-12T14:25:17.710" v="67" actId="20577"/>
      <pc:docMkLst>
        <pc:docMk/>
      </pc:docMkLst>
      <pc:sldChg chg="modSp">
        <pc:chgData name="Aida Jabbarinasab (2511217)" userId="S::2511217@student.uwtsd.ac.uk::bce07951-9c69-489b-82bd-5af0ff96d051" providerId="AD" clId="Web-{B885F302-D6CC-E92A-48CE-4D18FB26EF4A}" dt="2025-10-12T14:20:56.593" v="51" actId="20577"/>
        <pc:sldMkLst>
          <pc:docMk/>
          <pc:sldMk cId="288017877" sldId="261"/>
        </pc:sldMkLst>
        <pc:spChg chg="mod">
          <ac:chgData name="Aida Jabbarinasab (2511217)" userId="S::2511217@student.uwtsd.ac.uk::bce07951-9c69-489b-82bd-5af0ff96d051" providerId="AD" clId="Web-{B885F302-D6CC-E92A-48CE-4D18FB26EF4A}" dt="2025-10-12T14:18:55.944" v="43" actId="20577"/>
          <ac:spMkLst>
            <pc:docMk/>
            <pc:sldMk cId="288017877" sldId="261"/>
            <ac:spMk id="2" creationId="{B8AE03DD-5535-875A-F2DF-794E80610A59}"/>
          </ac:spMkLst>
        </pc:spChg>
        <pc:spChg chg="mod">
          <ac:chgData name="Aida Jabbarinasab (2511217)" userId="S::2511217@student.uwtsd.ac.uk::bce07951-9c69-489b-82bd-5af0ff96d051" providerId="AD" clId="Web-{B885F302-D6CC-E92A-48CE-4D18FB26EF4A}" dt="2025-10-12T14:20:56.593" v="51" actId="20577"/>
          <ac:spMkLst>
            <pc:docMk/>
            <pc:sldMk cId="288017877" sldId="261"/>
            <ac:spMk id="3" creationId="{F07F22D1-3165-7E6A-DF1C-805D15DBD5E5}"/>
          </ac:spMkLst>
        </pc:spChg>
        <pc:picChg chg="mod">
          <ac:chgData name="Aida Jabbarinasab (2511217)" userId="S::2511217@student.uwtsd.ac.uk::bce07951-9c69-489b-82bd-5af0ff96d051" providerId="AD" clId="Web-{B885F302-D6CC-E92A-48CE-4D18FB26EF4A}" dt="2025-10-12T14:19:00.820" v="44" actId="1076"/>
          <ac:picMkLst>
            <pc:docMk/>
            <pc:sldMk cId="288017877" sldId="261"/>
            <ac:picMk id="6" creationId="{43E703F8-EF23-8BC6-6B6B-5A97C2297D5E}"/>
          </ac:picMkLst>
        </pc:picChg>
      </pc:sldChg>
      <pc:sldChg chg="modSp addAnim delAnim modAnim">
        <pc:chgData name="Aida Jabbarinasab (2511217)" userId="S::2511217@student.uwtsd.ac.uk::bce07951-9c69-489b-82bd-5af0ff96d051" providerId="AD" clId="Web-{B885F302-D6CC-E92A-48CE-4D18FB26EF4A}" dt="2025-10-12T14:22:26.144" v="54" actId="20577"/>
        <pc:sldMkLst>
          <pc:docMk/>
          <pc:sldMk cId="3827175902" sldId="263"/>
        </pc:sldMkLst>
        <pc:spChg chg="mod">
          <ac:chgData name="Aida Jabbarinasab (2511217)" userId="S::2511217@student.uwtsd.ac.uk::bce07951-9c69-489b-82bd-5af0ff96d051" providerId="AD" clId="Web-{B885F302-D6CC-E92A-48CE-4D18FB26EF4A}" dt="2025-10-12T14:22:26.144" v="54" actId="20577"/>
          <ac:spMkLst>
            <pc:docMk/>
            <pc:sldMk cId="3827175902" sldId="263"/>
            <ac:spMk id="6" creationId="{CA2C648D-09D6-F306-7838-401D7A4B35D8}"/>
          </ac:spMkLst>
        </pc:spChg>
      </pc:sldChg>
      <pc:sldChg chg="modSp">
        <pc:chgData name="Aida Jabbarinasab (2511217)" userId="S::2511217@student.uwtsd.ac.uk::bce07951-9c69-489b-82bd-5af0ff96d051" providerId="AD" clId="Web-{B885F302-D6CC-E92A-48CE-4D18FB26EF4A}" dt="2025-10-12T14:25:17.710" v="67" actId="20577"/>
        <pc:sldMkLst>
          <pc:docMk/>
          <pc:sldMk cId="3785412715" sldId="264"/>
        </pc:sldMkLst>
        <pc:spChg chg="mod">
          <ac:chgData name="Aida Jabbarinasab (2511217)" userId="S::2511217@student.uwtsd.ac.uk::bce07951-9c69-489b-82bd-5af0ff96d051" providerId="AD" clId="Web-{B885F302-D6CC-E92A-48CE-4D18FB26EF4A}" dt="2025-10-12T14:24:04.428" v="64" actId="1076"/>
          <ac:spMkLst>
            <pc:docMk/>
            <pc:sldMk cId="3785412715" sldId="264"/>
            <ac:spMk id="2" creationId="{E8778DE6-8B7B-68DA-77C6-B9B17D90C661}"/>
          </ac:spMkLst>
        </pc:spChg>
        <pc:spChg chg="mod">
          <ac:chgData name="Aida Jabbarinasab (2511217)" userId="S::2511217@student.uwtsd.ac.uk::bce07951-9c69-489b-82bd-5af0ff96d051" providerId="AD" clId="Web-{B885F302-D6CC-E92A-48CE-4D18FB26EF4A}" dt="2025-10-12T14:25:17.710" v="67" actId="20577"/>
          <ac:spMkLst>
            <pc:docMk/>
            <pc:sldMk cId="3785412715" sldId="264"/>
            <ac:spMk id="3" creationId="{D7C06711-5F4B-20E2-62E6-EA6C5B12CFE1}"/>
          </ac:spMkLst>
        </pc:spChg>
      </pc:sldChg>
      <pc:sldChg chg="modSp">
        <pc:chgData name="Aida Jabbarinasab (2511217)" userId="S::2511217@student.uwtsd.ac.uk::bce07951-9c69-489b-82bd-5af0ff96d051" providerId="AD" clId="Web-{B885F302-D6CC-E92A-48CE-4D18FB26EF4A}" dt="2025-10-12T14:17:42.515" v="42" actId="20577"/>
        <pc:sldMkLst>
          <pc:docMk/>
          <pc:sldMk cId="2842489309" sldId="266"/>
        </pc:sldMkLst>
        <pc:spChg chg="mod">
          <ac:chgData name="Aida Jabbarinasab (2511217)" userId="S::2511217@student.uwtsd.ac.uk::bce07951-9c69-489b-82bd-5af0ff96d051" providerId="AD" clId="Web-{B885F302-D6CC-E92A-48CE-4D18FB26EF4A}" dt="2025-10-12T14:17:42.515" v="42" actId="20577"/>
          <ac:spMkLst>
            <pc:docMk/>
            <pc:sldMk cId="2842489309" sldId="266"/>
            <ac:spMk id="23" creationId="{CE35557C-DC43-3F0F-5642-30AB3657511B}"/>
          </ac:spMkLst>
        </pc:spChg>
      </pc:sldChg>
    </pc:docChg>
  </pc:docChgLst>
  <pc:docChgLst>
    <pc:chgData name="Aida Jabbarinasab (2511217)" userId="S::2511217@student.uwtsd.ac.uk::bce07951-9c69-489b-82bd-5af0ff96d051" providerId="AD" clId="Web-{21469E07-6C8D-DF9C-A590-FCB5BD32F7AD}"/>
    <pc:docChg chg="addSld modSld sldOrd">
      <pc:chgData name="Aida Jabbarinasab (2511217)" userId="S::2511217@student.uwtsd.ac.uk::bce07951-9c69-489b-82bd-5af0ff96d051" providerId="AD" clId="Web-{21469E07-6C8D-DF9C-A590-FCB5BD32F7AD}" dt="2025-09-26T12:00:58.222" v="42"/>
      <pc:docMkLst>
        <pc:docMk/>
      </pc:docMkLst>
      <pc:sldChg chg="ord">
        <pc:chgData name="Aida Jabbarinasab (2511217)" userId="S::2511217@student.uwtsd.ac.uk::bce07951-9c69-489b-82bd-5af0ff96d051" providerId="AD" clId="Web-{21469E07-6C8D-DF9C-A590-FCB5BD32F7AD}" dt="2025-09-26T11:56:32.133" v="18"/>
        <pc:sldMkLst>
          <pc:docMk/>
          <pc:sldMk cId="109857222" sldId="256"/>
        </pc:sldMkLst>
      </pc:sldChg>
      <pc:sldChg chg="modSp ord">
        <pc:chgData name="Aida Jabbarinasab (2511217)" userId="S::2511217@student.uwtsd.ac.uk::bce07951-9c69-489b-82bd-5af0ff96d051" providerId="AD" clId="Web-{21469E07-6C8D-DF9C-A590-FCB5BD32F7AD}" dt="2025-09-26T11:57:11.494" v="23"/>
        <pc:sldMkLst>
          <pc:docMk/>
          <pc:sldMk cId="1967867608" sldId="257"/>
        </pc:sldMkLst>
        <pc:spChg chg="mod">
          <ac:chgData name="Aida Jabbarinasab (2511217)" userId="S::2511217@student.uwtsd.ac.uk::bce07951-9c69-489b-82bd-5af0ff96d051" providerId="AD" clId="Web-{21469E07-6C8D-DF9C-A590-FCB5BD32F7AD}" dt="2025-09-26T11:50:42.188" v="11" actId="20577"/>
          <ac:spMkLst>
            <pc:docMk/>
            <pc:sldMk cId="1967867608" sldId="257"/>
            <ac:spMk id="2" creationId="{DD0345E2-86CE-CC4C-F791-49F67C0A7EF4}"/>
          </ac:spMkLst>
        </pc:spChg>
      </pc:sldChg>
      <pc:sldChg chg="ord">
        <pc:chgData name="Aida Jabbarinasab (2511217)" userId="S::2511217@student.uwtsd.ac.uk::bce07951-9c69-489b-82bd-5af0ff96d051" providerId="AD" clId="Web-{21469E07-6C8D-DF9C-A590-FCB5BD32F7AD}" dt="2025-09-26T11:57:19.026" v="24"/>
        <pc:sldMkLst>
          <pc:docMk/>
          <pc:sldMk cId="374995340" sldId="258"/>
        </pc:sldMkLst>
      </pc:sldChg>
      <pc:sldChg chg="ord">
        <pc:chgData name="Aida Jabbarinasab (2511217)" userId="S::2511217@student.uwtsd.ac.uk::bce07951-9c69-489b-82bd-5af0ff96d051" providerId="AD" clId="Web-{21469E07-6C8D-DF9C-A590-FCB5BD32F7AD}" dt="2025-09-26T11:56:59.744" v="21"/>
        <pc:sldMkLst>
          <pc:docMk/>
          <pc:sldMk cId="1021592210" sldId="260"/>
        </pc:sldMkLst>
      </pc:sldChg>
    </pc:docChg>
  </pc:docChgLst>
  <pc:docChgLst>
    <pc:chgData name="Aida Jabbarinasab (2511217)" userId="S::2511217@student.uwtsd.ac.uk::bce07951-9c69-489b-82bd-5af0ff96d051" providerId="AD" clId="Web-{5010D1A0-3557-9049-BDD8-085A039E312A}"/>
    <pc:docChg chg="addSld modSld">
      <pc:chgData name="Aida Jabbarinasab (2511217)" userId="S::2511217@student.uwtsd.ac.uk::bce07951-9c69-489b-82bd-5af0ff96d051" providerId="AD" clId="Web-{5010D1A0-3557-9049-BDD8-085A039E312A}" dt="2025-09-19T10:17:49.122" v="168"/>
      <pc:docMkLst>
        <pc:docMk/>
      </pc:docMkLst>
      <pc:sldChg chg="addSp delSp modSp mod setBg">
        <pc:chgData name="Aida Jabbarinasab (2511217)" userId="S::2511217@student.uwtsd.ac.uk::bce07951-9c69-489b-82bd-5af0ff96d051" providerId="AD" clId="Web-{5010D1A0-3557-9049-BDD8-085A039E312A}" dt="2025-09-19T10:14:54.306" v="164" actId="14100"/>
        <pc:sldMkLst>
          <pc:docMk/>
          <pc:sldMk cId="109857222" sldId="256"/>
        </pc:sldMkLst>
        <pc:spChg chg="mod">
          <ac:chgData name="Aida Jabbarinasab (2511217)" userId="S::2511217@student.uwtsd.ac.uk::bce07951-9c69-489b-82bd-5af0ff96d051" providerId="AD" clId="Web-{5010D1A0-3557-9049-BDD8-085A039E312A}" dt="2025-09-19T10:14:54.306" v="164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ida Jabbarinasab (2511217)" userId="S::2511217@student.uwtsd.ac.uk::bce07951-9c69-489b-82bd-5af0ff96d051" providerId="AD" clId="Web-{5010D1A0-3557-9049-BDD8-085A039E312A}" dt="2025-09-19T10:14:28.743" v="162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 setBg">
        <pc:chgData name="Aida Jabbarinasab (2511217)" userId="S::2511217@student.uwtsd.ac.uk::bce07951-9c69-489b-82bd-5af0ff96d051" providerId="AD" clId="Web-{5010D1A0-3557-9049-BDD8-085A039E312A}" dt="2025-09-19T10:17:18.184" v="165"/>
        <pc:sldMkLst>
          <pc:docMk/>
          <pc:sldMk cId="1967867608" sldId="257"/>
        </pc:sldMkLst>
        <pc:spChg chg="mod">
          <ac:chgData name="Aida Jabbarinasab (2511217)" userId="S::2511217@student.uwtsd.ac.uk::bce07951-9c69-489b-82bd-5af0ff96d051" providerId="AD" clId="Web-{5010D1A0-3557-9049-BDD8-085A039E312A}" dt="2025-09-19T10:17:18.184" v="165"/>
          <ac:spMkLst>
            <pc:docMk/>
            <pc:sldMk cId="1967867608" sldId="257"/>
            <ac:spMk id="2" creationId="{DD0345E2-86CE-CC4C-F791-49F67C0A7EF4}"/>
          </ac:spMkLst>
        </pc:spChg>
      </pc:sldChg>
      <pc:sldChg chg="addSp modSp new mod setBg">
        <pc:chgData name="Aida Jabbarinasab (2511217)" userId="S::2511217@student.uwtsd.ac.uk::bce07951-9c69-489b-82bd-5af0ff96d051" providerId="AD" clId="Web-{5010D1A0-3557-9049-BDD8-085A039E312A}" dt="2025-09-19T10:17:34.450" v="166"/>
        <pc:sldMkLst>
          <pc:docMk/>
          <pc:sldMk cId="374995340" sldId="258"/>
        </pc:sldMkLst>
        <pc:spChg chg="mod">
          <ac:chgData name="Aida Jabbarinasab (2511217)" userId="S::2511217@student.uwtsd.ac.uk::bce07951-9c69-489b-82bd-5af0ff96d051" providerId="AD" clId="Web-{5010D1A0-3557-9049-BDD8-085A039E312A}" dt="2025-09-19T10:17:34.450" v="166"/>
          <ac:spMkLst>
            <pc:docMk/>
            <pc:sldMk cId="374995340" sldId="258"/>
            <ac:spMk id="2" creationId="{0391ABAB-8285-D11D-E64D-3A2495ADDB5D}"/>
          </ac:spMkLst>
        </pc:spChg>
        <pc:spChg chg="mod">
          <ac:chgData name="Aida Jabbarinasab (2511217)" userId="S::2511217@student.uwtsd.ac.uk::bce07951-9c69-489b-82bd-5af0ff96d051" providerId="AD" clId="Web-{5010D1A0-3557-9049-BDD8-085A039E312A}" dt="2025-09-19T10:17:34.450" v="166"/>
          <ac:spMkLst>
            <pc:docMk/>
            <pc:sldMk cId="374995340" sldId="258"/>
            <ac:spMk id="3" creationId="{1C9718F2-CCF8-F929-199F-6402AA3A17AB}"/>
          </ac:spMkLst>
        </pc:spChg>
      </pc:sldChg>
    </pc:docChg>
  </pc:docChgLst>
  <pc:docChgLst>
    <pc:chgData name="Aida Jabbarinasab (2511217)" userId="S::2511217@student.uwtsd.ac.uk::bce07951-9c69-489b-82bd-5af0ff96d051" providerId="AD" clId="Web-{EE3D3C9F-E17C-58AA-0C27-0ED08DAA9922}"/>
    <pc:docChg chg="modSld">
      <pc:chgData name="Aida Jabbarinasab (2511217)" userId="S::2511217@student.uwtsd.ac.uk::bce07951-9c69-489b-82bd-5af0ff96d051" providerId="AD" clId="Web-{EE3D3C9F-E17C-58AA-0C27-0ED08DAA9922}" dt="2025-10-12T13:50:41.119" v="23" actId="20577"/>
      <pc:docMkLst>
        <pc:docMk/>
      </pc:docMkLst>
      <pc:sldChg chg="modSp">
        <pc:chgData name="Aida Jabbarinasab (2511217)" userId="S::2511217@student.uwtsd.ac.uk::bce07951-9c69-489b-82bd-5af0ff96d051" providerId="AD" clId="Web-{EE3D3C9F-E17C-58AA-0C27-0ED08DAA9922}" dt="2025-10-12T13:50:41.119" v="23" actId="20577"/>
        <pc:sldMkLst>
          <pc:docMk/>
          <pc:sldMk cId="374995340" sldId="258"/>
        </pc:sldMkLst>
        <pc:spChg chg="mod">
          <ac:chgData name="Aida Jabbarinasab (2511217)" userId="S::2511217@student.uwtsd.ac.uk::bce07951-9c69-489b-82bd-5af0ff96d051" providerId="AD" clId="Web-{EE3D3C9F-E17C-58AA-0C27-0ED08DAA9922}" dt="2025-10-12T13:50:41.119" v="23" actId="20577"/>
          <ac:spMkLst>
            <pc:docMk/>
            <pc:sldMk cId="374995340" sldId="258"/>
            <ac:spMk id="3" creationId="{1C9718F2-CCF8-F929-199F-6402AA3A17AB}"/>
          </ac:spMkLst>
        </pc:spChg>
      </pc:sldChg>
      <pc:sldChg chg="modSp">
        <pc:chgData name="Aida Jabbarinasab (2511217)" userId="S::2511217@student.uwtsd.ac.uk::bce07951-9c69-489b-82bd-5af0ff96d051" providerId="AD" clId="Web-{EE3D3C9F-E17C-58AA-0C27-0ED08DAA9922}" dt="2025-10-12T13:49:10.725" v="1" actId="20577"/>
        <pc:sldMkLst>
          <pc:docMk/>
          <pc:sldMk cId="1451631952" sldId="265"/>
        </pc:sldMkLst>
        <pc:spChg chg="mod">
          <ac:chgData name="Aida Jabbarinasab (2511217)" userId="S::2511217@student.uwtsd.ac.uk::bce07951-9c69-489b-82bd-5af0ff96d051" providerId="AD" clId="Web-{EE3D3C9F-E17C-58AA-0C27-0ED08DAA9922}" dt="2025-10-12T13:49:10.725" v="1" actId="20577"/>
          <ac:spMkLst>
            <pc:docMk/>
            <pc:sldMk cId="1451631952" sldId="265"/>
            <ac:spMk id="23" creationId="{E5B77640-EE53-A1C6-5F56-F9A8EBE164CF}"/>
          </ac:spMkLst>
        </pc:spChg>
      </pc:sldChg>
    </pc:docChg>
  </pc:docChgLst>
  <pc:docChgLst>
    <pc:chgData name="Aida Jabbarinasab (2511217)" userId="S::2511217@student.uwtsd.ac.uk::bce07951-9c69-489b-82bd-5af0ff96d051" providerId="AD" clId="Web-{D22A4413-BE1B-EECF-6729-7ACDD3D2D2CA}"/>
    <pc:docChg chg="modSld">
      <pc:chgData name="Aida Jabbarinasab (2511217)" userId="S::2511217@student.uwtsd.ac.uk::bce07951-9c69-489b-82bd-5af0ff96d051" providerId="AD" clId="Web-{D22A4413-BE1B-EECF-6729-7ACDD3D2D2CA}" dt="2025-09-26T08:41:29.838" v="9" actId="20577"/>
      <pc:docMkLst>
        <pc:docMk/>
      </pc:docMkLst>
      <pc:sldChg chg="modSp">
        <pc:chgData name="Aida Jabbarinasab (2511217)" userId="S::2511217@student.uwtsd.ac.uk::bce07951-9c69-489b-82bd-5af0ff96d051" providerId="AD" clId="Web-{D22A4413-BE1B-EECF-6729-7ACDD3D2D2CA}" dt="2025-09-26T08:41:29.838" v="9" actId="20577"/>
        <pc:sldMkLst>
          <pc:docMk/>
          <pc:sldMk cId="109857222" sldId="256"/>
        </pc:sldMkLst>
        <pc:spChg chg="mod">
          <ac:chgData name="Aida Jabbarinasab (2511217)" userId="S::2511217@student.uwtsd.ac.uk::bce07951-9c69-489b-82bd-5af0ff96d051" providerId="AD" clId="Web-{D22A4413-BE1B-EECF-6729-7ACDD3D2D2CA}" dt="2025-09-26T08:41:14.931" v="8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ida Jabbarinasab (2511217)" userId="S::2511217@student.uwtsd.ac.uk::bce07951-9c69-489b-82bd-5af0ff96d051" providerId="AD" clId="Web-{D22A4413-BE1B-EECF-6729-7ACDD3D2D2CA}" dt="2025-09-26T08:41:29.838" v="9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Aida Jabbarinasab (2511217)" userId="S::2511217@student.uwtsd.ac.uk::bce07951-9c69-489b-82bd-5af0ff96d051" providerId="AD" clId="Web-{5D6B09D9-C87E-F072-3C48-71EE7CA87BBE}"/>
    <pc:docChg chg="modSld">
      <pc:chgData name="Aida Jabbarinasab (2511217)" userId="S::2511217@student.uwtsd.ac.uk::bce07951-9c69-489b-82bd-5af0ff96d051" providerId="AD" clId="Web-{5D6B09D9-C87E-F072-3C48-71EE7CA87BBE}" dt="2025-10-12T14:56:47.995" v="29" actId="1076"/>
      <pc:docMkLst>
        <pc:docMk/>
      </pc:docMkLst>
      <pc:sldChg chg="addSp delSp modSp addAnim delAnim modAnim">
        <pc:chgData name="Aida Jabbarinasab (2511217)" userId="S::2511217@student.uwtsd.ac.uk::bce07951-9c69-489b-82bd-5af0ff96d051" providerId="AD" clId="Web-{5D6B09D9-C87E-F072-3C48-71EE7CA87BBE}" dt="2025-10-12T14:56:47.995" v="29" actId="1076"/>
        <pc:sldMkLst>
          <pc:docMk/>
          <pc:sldMk cId="1967867608" sldId="257"/>
        </pc:sldMkLst>
        <pc:spChg chg="add mod">
          <ac:chgData name="Aida Jabbarinasab (2511217)" userId="S::2511217@student.uwtsd.ac.uk::bce07951-9c69-489b-82bd-5af0ff96d051" providerId="AD" clId="Web-{5D6B09D9-C87E-F072-3C48-71EE7CA87BBE}" dt="2025-10-12T14:55:21.771" v="26" actId="1076"/>
          <ac:spMkLst>
            <pc:docMk/>
            <pc:sldMk cId="1967867608" sldId="257"/>
            <ac:spMk id="5" creationId="{267B9B87-A0B2-A86C-FE1C-0CAA579A95B6}"/>
          </ac:spMkLst>
        </pc:spChg>
        <pc:spChg chg="mod">
          <ac:chgData name="Aida Jabbarinasab (2511217)" userId="S::2511217@student.uwtsd.ac.uk::bce07951-9c69-489b-82bd-5af0ff96d051" providerId="AD" clId="Web-{5D6B09D9-C87E-F072-3C48-71EE7CA87BBE}" dt="2025-10-12T14:53:20.644" v="11" actId="20577"/>
          <ac:spMkLst>
            <pc:docMk/>
            <pc:sldMk cId="1967867608" sldId="257"/>
            <ac:spMk id="6" creationId="{24BFFCB9-30DD-1D42-949C-9188E136CF54}"/>
          </ac:spMkLst>
        </pc:spChg>
        <pc:spChg chg="add mod">
          <ac:chgData name="Aida Jabbarinasab (2511217)" userId="S::2511217@student.uwtsd.ac.uk::bce07951-9c69-489b-82bd-5af0ff96d051" providerId="AD" clId="Web-{5D6B09D9-C87E-F072-3C48-71EE7CA87BBE}" dt="2025-10-12T14:56:47.995" v="29" actId="1076"/>
          <ac:spMkLst>
            <pc:docMk/>
            <pc:sldMk cId="1967867608" sldId="257"/>
            <ac:spMk id="7" creationId="{F233884B-378D-E31C-31AE-5A20D2047BF1}"/>
          </ac:spMkLst>
        </pc:spChg>
        <pc:graphicFrameChg chg="del mod modGraphic">
          <ac:chgData name="Aida Jabbarinasab (2511217)" userId="S::2511217@student.uwtsd.ac.uk::bce07951-9c69-489b-82bd-5af0ff96d051" providerId="AD" clId="Web-{5D6B09D9-C87E-F072-3C48-71EE7CA87BBE}" dt="2025-10-12T14:53:01.269" v="9"/>
          <ac:graphicFrameMkLst>
            <pc:docMk/>
            <pc:sldMk cId="1967867608" sldId="257"/>
            <ac:graphicFrameMk id="4" creationId="{6EB635FE-8034-D3D5-D17B-D6BAF307C338}"/>
          </ac:graphicFrameMkLst>
        </pc:graphicFrameChg>
      </pc:sldChg>
    </pc:docChg>
  </pc:docChgLst>
  <pc:docChgLst>
    <pc:chgData name="Aida Jabbarinasab (2511217)" userId="S::2511217@student.uwtsd.ac.uk::bce07951-9c69-489b-82bd-5af0ff96d051" providerId="AD" clId="Web-{EE5E0E35-CD72-D548-8B2C-44D2D2B3487E}"/>
    <pc:docChg chg="addSld modSld sldOrd">
      <pc:chgData name="Aida Jabbarinasab (2511217)" userId="S::2511217@student.uwtsd.ac.uk::bce07951-9c69-489b-82bd-5af0ff96d051" providerId="AD" clId="Web-{EE5E0E35-CD72-D548-8B2C-44D2D2B3487E}" dt="2025-09-26T11:44:40.063" v="23"/>
      <pc:docMkLst>
        <pc:docMk/>
      </pc:docMkLst>
      <pc:sldChg chg="modSp">
        <pc:chgData name="Aida Jabbarinasab (2511217)" userId="S::2511217@student.uwtsd.ac.uk::bce07951-9c69-489b-82bd-5af0ff96d051" providerId="AD" clId="Web-{EE5E0E35-CD72-D548-8B2C-44D2D2B3487E}" dt="2025-09-26T11:37:48.831" v="7" actId="20577"/>
        <pc:sldMkLst>
          <pc:docMk/>
          <pc:sldMk cId="109857222" sldId="256"/>
        </pc:sldMkLst>
        <pc:spChg chg="mod">
          <ac:chgData name="Aida Jabbarinasab (2511217)" userId="S::2511217@student.uwtsd.ac.uk::bce07951-9c69-489b-82bd-5af0ff96d051" providerId="AD" clId="Web-{EE5E0E35-CD72-D548-8B2C-44D2D2B3487E}" dt="2025-09-26T11:37:48.831" v="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Aida Jabbarinasab (2511217)" userId="S::2511217@student.uwtsd.ac.uk::bce07951-9c69-489b-82bd-5af0ff96d051" providerId="AD" clId="Web-{EE5E0E35-CD72-D548-8B2C-44D2D2B3487E}" dt="2025-09-26T11:43:42.859" v="20"/>
        <pc:sldMkLst>
          <pc:docMk/>
          <pc:sldMk cId="1967867608" sldId="257"/>
        </pc:sldMkLst>
        <pc:spChg chg="mod">
          <ac:chgData name="Aida Jabbarinasab (2511217)" userId="S::2511217@student.uwtsd.ac.uk::bce07951-9c69-489b-82bd-5af0ff96d051" providerId="AD" clId="Web-{EE5E0E35-CD72-D548-8B2C-44D2D2B3487E}" dt="2025-09-26T11:43:42.859" v="20"/>
          <ac:spMkLst>
            <pc:docMk/>
            <pc:sldMk cId="1967867608" sldId="257"/>
            <ac:spMk id="2" creationId="{DD0345E2-86CE-CC4C-F791-49F67C0A7EF4}"/>
          </ac:spMkLst>
        </pc:spChg>
      </pc:sldChg>
      <pc:sldChg chg="ord">
        <pc:chgData name="Aida Jabbarinasab (2511217)" userId="S::2511217@student.uwtsd.ac.uk::bce07951-9c69-489b-82bd-5af0ff96d051" providerId="AD" clId="Web-{EE5E0E35-CD72-D548-8B2C-44D2D2B3487E}" dt="2025-09-26T11:44:08.344" v="22"/>
        <pc:sldMkLst>
          <pc:docMk/>
          <pc:sldMk cId="374995340" sldId="258"/>
        </pc:sldMkLst>
      </pc:sldChg>
      <pc:sldChg chg="addSp modSp new mod ord setBg">
        <pc:chgData name="Aida Jabbarinasab (2511217)" userId="S::2511217@student.uwtsd.ac.uk::bce07951-9c69-489b-82bd-5af0ff96d051" providerId="AD" clId="Web-{EE5E0E35-CD72-D548-8B2C-44D2D2B3487E}" dt="2025-09-26T11:44:04.734" v="21"/>
        <pc:sldMkLst>
          <pc:docMk/>
          <pc:sldMk cId="1021592210" sldId="260"/>
        </pc:sldMkLst>
        <pc:spChg chg="mod">
          <ac:chgData name="Aida Jabbarinasab (2511217)" userId="S::2511217@student.uwtsd.ac.uk::bce07951-9c69-489b-82bd-5af0ff96d051" providerId="AD" clId="Web-{EE5E0E35-CD72-D548-8B2C-44D2D2B3487E}" dt="2025-09-26T11:38:32.131" v="9"/>
          <ac:spMkLst>
            <pc:docMk/>
            <pc:sldMk cId="1021592210" sldId="260"/>
            <ac:spMk id="2" creationId="{380DDF94-1B32-E1C1-5A21-43F52DF86014}"/>
          </ac:spMkLst>
        </pc:spChg>
        <pc:spChg chg="mod">
          <ac:chgData name="Aida Jabbarinasab (2511217)" userId="S::2511217@student.uwtsd.ac.uk::bce07951-9c69-489b-82bd-5af0ff96d051" providerId="AD" clId="Web-{EE5E0E35-CD72-D548-8B2C-44D2D2B3487E}" dt="2025-09-26T11:38:32.131" v="9"/>
          <ac:spMkLst>
            <pc:docMk/>
            <pc:sldMk cId="1021592210" sldId="260"/>
            <ac:spMk id="3" creationId="{54A6A82F-576B-1A18-CFFA-807E8A87D65D}"/>
          </ac:spMkLst>
        </pc:spChg>
      </pc:sldChg>
    </pc:docChg>
  </pc:docChgLst>
  <pc:docChgLst>
    <pc:chgData name="Aida Jabbarinasab (2511217)" userId="S::2511217@student.uwtsd.ac.uk::bce07951-9c69-489b-82bd-5af0ff96d051" providerId="AD" clId="Web-{906C8DF9-B4DB-AD16-F1BE-2351F6EBEFCA}"/>
    <pc:docChg chg="addSld modSld modMainMaster">
      <pc:chgData name="Aida Jabbarinasab (2511217)" userId="S::2511217@student.uwtsd.ac.uk::bce07951-9c69-489b-82bd-5af0ff96d051" providerId="AD" clId="Web-{906C8DF9-B4DB-AD16-F1BE-2351F6EBEFCA}" dt="2025-10-10T09:20:27.973" v="244"/>
      <pc:docMkLst>
        <pc:docMk/>
      </pc:docMkLst>
      <pc:sldChg chg="modTransition">
        <pc:chgData name="Aida Jabbarinasab (2511217)" userId="S::2511217@student.uwtsd.ac.uk::bce07951-9c69-489b-82bd-5af0ff96d051" providerId="AD" clId="Web-{906C8DF9-B4DB-AD16-F1BE-2351F6EBEFCA}" dt="2025-10-10T09:20:09.488" v="242"/>
        <pc:sldMkLst>
          <pc:docMk/>
          <pc:sldMk cId="109857222" sldId="256"/>
        </pc:sldMkLst>
      </pc:sldChg>
      <pc:sldChg chg="modSp modTransition">
        <pc:chgData name="Aida Jabbarinasab (2511217)" userId="S::2511217@student.uwtsd.ac.uk::bce07951-9c69-489b-82bd-5af0ff96d051" providerId="AD" clId="Web-{906C8DF9-B4DB-AD16-F1BE-2351F6EBEFCA}" dt="2025-10-10T09:20:27.973" v="244"/>
        <pc:sldMkLst>
          <pc:docMk/>
          <pc:sldMk cId="1967867608" sldId="257"/>
        </pc:sldMkLst>
        <pc:spChg chg="mod">
          <ac:chgData name="Aida Jabbarinasab (2511217)" userId="S::2511217@student.uwtsd.ac.uk::bce07951-9c69-489b-82bd-5af0ff96d051" providerId="AD" clId="Web-{906C8DF9-B4DB-AD16-F1BE-2351F6EBEFCA}" dt="2025-10-10T08:47:21.428" v="106" actId="1076"/>
          <ac:spMkLst>
            <pc:docMk/>
            <pc:sldMk cId="1967867608" sldId="257"/>
            <ac:spMk id="6" creationId="{24BFFCB9-30DD-1D42-949C-9188E136CF54}"/>
          </ac:spMkLst>
        </pc:spChg>
      </pc:sldChg>
      <pc:sldChg chg="modTransition">
        <pc:chgData name="Aida Jabbarinasab (2511217)" userId="S::2511217@student.uwtsd.ac.uk::bce07951-9c69-489b-82bd-5af0ff96d051" providerId="AD" clId="Web-{906C8DF9-B4DB-AD16-F1BE-2351F6EBEFCA}" dt="2025-10-10T09:20:09.488" v="242"/>
        <pc:sldMkLst>
          <pc:docMk/>
          <pc:sldMk cId="374995340" sldId="258"/>
        </pc:sldMkLst>
      </pc:sldChg>
      <pc:sldChg chg="modTransition">
        <pc:chgData name="Aida Jabbarinasab (2511217)" userId="S::2511217@student.uwtsd.ac.uk::bce07951-9c69-489b-82bd-5af0ff96d051" providerId="AD" clId="Web-{906C8DF9-B4DB-AD16-F1BE-2351F6EBEFCA}" dt="2025-10-10T09:20:09.488" v="242"/>
        <pc:sldMkLst>
          <pc:docMk/>
          <pc:sldMk cId="1021592210" sldId="260"/>
        </pc:sldMkLst>
      </pc:sldChg>
      <pc:sldChg chg="modTransition">
        <pc:chgData name="Aida Jabbarinasab (2511217)" userId="S::2511217@student.uwtsd.ac.uk::bce07951-9c69-489b-82bd-5af0ff96d051" providerId="AD" clId="Web-{906C8DF9-B4DB-AD16-F1BE-2351F6EBEFCA}" dt="2025-10-10T09:20:09.488" v="242"/>
        <pc:sldMkLst>
          <pc:docMk/>
          <pc:sldMk cId="288017877" sldId="261"/>
        </pc:sldMkLst>
      </pc:sldChg>
      <pc:sldChg chg="modTransition">
        <pc:chgData name="Aida Jabbarinasab (2511217)" userId="S::2511217@student.uwtsd.ac.uk::bce07951-9c69-489b-82bd-5af0ff96d051" providerId="AD" clId="Web-{906C8DF9-B4DB-AD16-F1BE-2351F6EBEFCA}" dt="2025-10-10T09:20:09.488" v="242"/>
        <pc:sldMkLst>
          <pc:docMk/>
          <pc:sldMk cId="3827175902" sldId="263"/>
        </pc:sldMkLst>
      </pc:sldChg>
      <pc:sldChg chg="addSp modSp mod modTransition setBg">
        <pc:chgData name="Aida Jabbarinasab (2511217)" userId="S::2511217@student.uwtsd.ac.uk::bce07951-9c69-489b-82bd-5af0ff96d051" providerId="AD" clId="Web-{906C8DF9-B4DB-AD16-F1BE-2351F6EBEFCA}" dt="2025-10-10T09:20:09.488" v="242"/>
        <pc:sldMkLst>
          <pc:docMk/>
          <pc:sldMk cId="3785412715" sldId="264"/>
        </pc:sldMkLst>
        <pc:spChg chg="mod">
          <ac:chgData name="Aida Jabbarinasab (2511217)" userId="S::2511217@student.uwtsd.ac.uk::bce07951-9c69-489b-82bd-5af0ff96d051" providerId="AD" clId="Web-{906C8DF9-B4DB-AD16-F1BE-2351F6EBEFCA}" dt="2025-10-10T08:46:26.724" v="101" actId="1076"/>
          <ac:spMkLst>
            <pc:docMk/>
            <pc:sldMk cId="3785412715" sldId="264"/>
            <ac:spMk id="2" creationId="{E8778DE6-8B7B-68DA-77C6-B9B17D90C661}"/>
          </ac:spMkLst>
        </pc:spChg>
        <pc:spChg chg="mod">
          <ac:chgData name="Aida Jabbarinasab (2511217)" userId="S::2511217@student.uwtsd.ac.uk::bce07951-9c69-489b-82bd-5af0ff96d051" providerId="AD" clId="Web-{906C8DF9-B4DB-AD16-F1BE-2351F6EBEFCA}" dt="2025-10-10T08:46:09.177" v="99" actId="20577"/>
          <ac:spMkLst>
            <pc:docMk/>
            <pc:sldMk cId="3785412715" sldId="264"/>
            <ac:spMk id="3" creationId="{D7C06711-5F4B-20E2-62E6-EA6C5B12CFE1}"/>
          </ac:spMkLst>
        </pc:spChg>
        <pc:spChg chg="add">
          <ac:chgData name="Aida Jabbarinasab (2511217)" userId="S::2511217@student.uwtsd.ac.uk::bce07951-9c69-489b-82bd-5af0ff96d051" providerId="AD" clId="Web-{906C8DF9-B4DB-AD16-F1BE-2351F6EBEFCA}" dt="2025-10-10T08:44:21.364" v="89"/>
          <ac:spMkLst>
            <pc:docMk/>
            <pc:sldMk cId="3785412715" sldId="264"/>
            <ac:spMk id="9" creationId="{560AFAAC-EA6C-45A9-9E03-C9C9F0193B4F}"/>
          </ac:spMkLst>
        </pc:spChg>
        <pc:spChg chg="add">
          <ac:chgData name="Aida Jabbarinasab (2511217)" userId="S::2511217@student.uwtsd.ac.uk::bce07951-9c69-489b-82bd-5af0ff96d051" providerId="AD" clId="Web-{906C8DF9-B4DB-AD16-F1BE-2351F6EBEFCA}" dt="2025-10-10T08:44:21.364" v="89"/>
          <ac:spMkLst>
            <pc:docMk/>
            <pc:sldMk cId="3785412715" sldId="264"/>
            <ac:spMk id="11" creationId="{83549E37-C86B-4401-90BD-D8BF83859F14}"/>
          </ac:spMkLst>
        </pc:spChg>
        <pc:spChg chg="add">
          <ac:chgData name="Aida Jabbarinasab (2511217)" userId="S::2511217@student.uwtsd.ac.uk::bce07951-9c69-489b-82bd-5af0ff96d051" providerId="AD" clId="Web-{906C8DF9-B4DB-AD16-F1BE-2351F6EBEFCA}" dt="2025-10-10T08:44:21.364" v="89"/>
          <ac:spMkLst>
            <pc:docMk/>
            <pc:sldMk cId="3785412715" sldId="264"/>
            <ac:spMk id="13" creationId="{8A17784E-76D8-4521-A77D-0D2EBB923004}"/>
          </ac:spMkLst>
        </pc:spChg>
        <pc:spChg chg="add">
          <ac:chgData name="Aida Jabbarinasab (2511217)" userId="S::2511217@student.uwtsd.ac.uk::bce07951-9c69-489b-82bd-5af0ff96d051" providerId="AD" clId="Web-{906C8DF9-B4DB-AD16-F1BE-2351F6EBEFCA}" dt="2025-10-10T08:44:21.364" v="89"/>
          <ac:spMkLst>
            <pc:docMk/>
            <pc:sldMk cId="3785412715" sldId="264"/>
            <ac:spMk id="15" creationId="{C0036C6B-F09C-4EAB-AE02-8D056EE74856}"/>
          </ac:spMkLst>
        </pc:spChg>
        <pc:spChg chg="add">
          <ac:chgData name="Aida Jabbarinasab (2511217)" userId="S::2511217@student.uwtsd.ac.uk::bce07951-9c69-489b-82bd-5af0ff96d051" providerId="AD" clId="Web-{906C8DF9-B4DB-AD16-F1BE-2351F6EBEFCA}" dt="2025-10-10T08:44:21.364" v="89"/>
          <ac:spMkLst>
            <pc:docMk/>
            <pc:sldMk cId="3785412715" sldId="264"/>
            <ac:spMk id="17" creationId="{FC8D5885-2804-4D3C-BE31-902E4D3279B0}"/>
          </ac:spMkLst>
        </pc:spChg>
        <pc:picChg chg="add mod ord modCrop">
          <ac:chgData name="Aida Jabbarinasab (2511217)" userId="S::2511217@student.uwtsd.ac.uk::bce07951-9c69-489b-82bd-5af0ff96d051" providerId="AD" clId="Web-{906C8DF9-B4DB-AD16-F1BE-2351F6EBEFCA}" dt="2025-10-10T08:45:26.644" v="93"/>
          <ac:picMkLst>
            <pc:docMk/>
            <pc:sldMk cId="3785412715" sldId="264"/>
            <ac:picMk id="4" creationId="{0B430722-B874-5475-62B4-36D5495762F9}"/>
          </ac:picMkLst>
        </pc:picChg>
      </pc:sldChg>
      <pc:sldChg chg="addSp delSp modSp new mod modTransition setBg modClrScheme chgLayout">
        <pc:chgData name="Aida Jabbarinasab (2511217)" userId="S::2511217@student.uwtsd.ac.uk::bce07951-9c69-489b-82bd-5af0ff96d051" providerId="AD" clId="Web-{906C8DF9-B4DB-AD16-F1BE-2351F6EBEFCA}" dt="2025-10-10T09:20:09.488" v="242"/>
        <pc:sldMkLst>
          <pc:docMk/>
          <pc:sldMk cId="1451631952" sldId="265"/>
        </pc:sldMkLst>
        <pc:spChg chg="mod ord">
          <ac:chgData name="Aida Jabbarinasab (2511217)" userId="S::2511217@student.uwtsd.ac.uk::bce07951-9c69-489b-82bd-5af0ff96d051" providerId="AD" clId="Web-{906C8DF9-B4DB-AD16-F1BE-2351F6EBEFCA}" dt="2025-10-10T09:13:39.582" v="239"/>
          <ac:spMkLst>
            <pc:docMk/>
            <pc:sldMk cId="1451631952" sldId="265"/>
            <ac:spMk id="2" creationId="{2A7320C6-ECD3-E6AE-BB08-F1C786378905}"/>
          </ac:spMkLst>
        </pc:spChg>
        <pc:spChg chg="add mod ord">
          <ac:chgData name="Aida Jabbarinasab (2511217)" userId="S::2511217@student.uwtsd.ac.uk::bce07951-9c69-489b-82bd-5af0ff96d051" providerId="AD" clId="Web-{906C8DF9-B4DB-AD16-F1BE-2351F6EBEFCA}" dt="2025-10-10T09:13:39.582" v="239"/>
          <ac:spMkLst>
            <pc:docMk/>
            <pc:sldMk cId="1451631952" sldId="265"/>
            <ac:spMk id="4" creationId="{5EA3EC9F-98D2-111E-5614-E05E58D26508}"/>
          </ac:spMkLst>
        </pc:spChg>
        <pc:spChg chg="add">
          <ac:chgData name="Aida Jabbarinasab (2511217)" userId="S::2511217@student.uwtsd.ac.uk::bce07951-9c69-489b-82bd-5af0ff96d051" providerId="AD" clId="Web-{906C8DF9-B4DB-AD16-F1BE-2351F6EBEFCA}" dt="2025-10-10T09:13:39.582" v="239"/>
          <ac:spMkLst>
            <pc:docMk/>
            <pc:sldMk cId="1451631952" sldId="265"/>
            <ac:spMk id="23" creationId="{E5B77640-EE53-A1C6-5F56-F9A8EBE164CF}"/>
          </ac:spMkLst>
        </pc:spChg>
        <pc:spChg chg="add">
          <ac:chgData name="Aida Jabbarinasab (2511217)" userId="S::2511217@student.uwtsd.ac.uk::bce07951-9c69-489b-82bd-5af0ff96d051" providerId="AD" clId="Web-{906C8DF9-B4DB-AD16-F1BE-2351F6EBEFCA}" dt="2025-10-10T09:13:39.582" v="239"/>
          <ac:spMkLst>
            <pc:docMk/>
            <pc:sldMk cId="1451631952" sldId="265"/>
            <ac:spMk id="24" creationId="{4FFBEE45-F140-49D5-85EA-C78C24340B23}"/>
          </ac:spMkLst>
        </pc:spChg>
      </pc:sldChg>
      <pc:sldMasterChg chg="modTransition modSldLayout">
        <pc:chgData name="Aida Jabbarinasab (2511217)" userId="S::2511217@student.uwtsd.ac.uk::bce07951-9c69-489b-82bd-5af0ff96d051" providerId="AD" clId="Web-{906C8DF9-B4DB-AD16-F1BE-2351F6EBEFCA}" dt="2025-10-10T09:20:09.488" v="242"/>
        <pc:sldMasterMkLst>
          <pc:docMk/>
          <pc:sldMasterMk cId="2460954070" sldId="2147483660"/>
        </pc:sldMasterMkLst>
        <pc:sldLayoutChg chg="modTransition">
          <pc:chgData name="Aida Jabbarinasab (2511217)" userId="S::2511217@student.uwtsd.ac.uk::bce07951-9c69-489b-82bd-5af0ff96d051" providerId="AD" clId="Web-{906C8DF9-B4DB-AD16-F1BE-2351F6EBEFCA}" dt="2025-10-10T09:20:09.488" v="242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Transition">
          <pc:chgData name="Aida Jabbarinasab (2511217)" userId="S::2511217@student.uwtsd.ac.uk::bce07951-9c69-489b-82bd-5af0ff96d051" providerId="AD" clId="Web-{906C8DF9-B4DB-AD16-F1BE-2351F6EBEFCA}" dt="2025-10-10T09:20:09.488" v="242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Transition">
          <pc:chgData name="Aida Jabbarinasab (2511217)" userId="S::2511217@student.uwtsd.ac.uk::bce07951-9c69-489b-82bd-5af0ff96d051" providerId="AD" clId="Web-{906C8DF9-B4DB-AD16-F1BE-2351F6EBEFCA}" dt="2025-10-10T09:20:09.488" v="242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Transition">
          <pc:chgData name="Aida Jabbarinasab (2511217)" userId="S::2511217@student.uwtsd.ac.uk::bce07951-9c69-489b-82bd-5af0ff96d051" providerId="AD" clId="Web-{906C8DF9-B4DB-AD16-F1BE-2351F6EBEFCA}" dt="2025-10-10T09:20:09.488" v="242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Transition">
          <pc:chgData name="Aida Jabbarinasab (2511217)" userId="S::2511217@student.uwtsd.ac.uk::bce07951-9c69-489b-82bd-5af0ff96d051" providerId="AD" clId="Web-{906C8DF9-B4DB-AD16-F1BE-2351F6EBEFCA}" dt="2025-10-10T09:20:09.488" v="242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Transition">
          <pc:chgData name="Aida Jabbarinasab (2511217)" userId="S::2511217@student.uwtsd.ac.uk::bce07951-9c69-489b-82bd-5af0ff96d051" providerId="AD" clId="Web-{906C8DF9-B4DB-AD16-F1BE-2351F6EBEFCA}" dt="2025-10-10T09:20:09.488" v="242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Transition">
          <pc:chgData name="Aida Jabbarinasab (2511217)" userId="S::2511217@student.uwtsd.ac.uk::bce07951-9c69-489b-82bd-5af0ff96d051" providerId="AD" clId="Web-{906C8DF9-B4DB-AD16-F1BE-2351F6EBEFCA}" dt="2025-10-10T09:20:09.488" v="242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Transition">
          <pc:chgData name="Aida Jabbarinasab (2511217)" userId="S::2511217@student.uwtsd.ac.uk::bce07951-9c69-489b-82bd-5af0ff96d051" providerId="AD" clId="Web-{906C8DF9-B4DB-AD16-F1BE-2351F6EBEFCA}" dt="2025-10-10T09:20:09.488" v="242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Transition">
          <pc:chgData name="Aida Jabbarinasab (2511217)" userId="S::2511217@student.uwtsd.ac.uk::bce07951-9c69-489b-82bd-5af0ff96d051" providerId="AD" clId="Web-{906C8DF9-B4DB-AD16-F1BE-2351F6EBEFCA}" dt="2025-10-10T09:20:09.488" v="242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Transition">
          <pc:chgData name="Aida Jabbarinasab (2511217)" userId="S::2511217@student.uwtsd.ac.uk::bce07951-9c69-489b-82bd-5af0ff96d051" providerId="AD" clId="Web-{906C8DF9-B4DB-AD16-F1BE-2351F6EBEFCA}" dt="2025-10-10T09:20:09.488" v="242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Transition">
          <pc:chgData name="Aida Jabbarinasab (2511217)" userId="S::2511217@student.uwtsd.ac.uk::bce07951-9c69-489b-82bd-5af0ff96d051" providerId="AD" clId="Web-{906C8DF9-B4DB-AD16-F1BE-2351F6EBEFCA}" dt="2025-10-10T09:20:09.488" v="242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Aida Jabbarinasab (2511217)" userId="S::2511217@student.uwtsd.ac.uk::bce07951-9c69-489b-82bd-5af0ff96d051" providerId="AD" clId="Web-{D8C1C173-3559-ACCE-72F1-B525BBC9CD0C}"/>
    <pc:docChg chg="delSld modSld">
      <pc:chgData name="Aida Jabbarinasab (2511217)" userId="S::2511217@student.uwtsd.ac.uk::bce07951-9c69-489b-82bd-5af0ff96d051" providerId="AD" clId="Web-{D8C1C173-3559-ACCE-72F1-B525BBC9CD0C}" dt="2025-10-12T14:07:07.320" v="107" actId="14100"/>
      <pc:docMkLst>
        <pc:docMk/>
      </pc:docMkLst>
      <pc:sldChg chg="addSp modSp">
        <pc:chgData name="Aida Jabbarinasab (2511217)" userId="S::2511217@student.uwtsd.ac.uk::bce07951-9c69-489b-82bd-5af0ff96d051" providerId="AD" clId="Web-{D8C1C173-3559-ACCE-72F1-B525BBC9CD0C}" dt="2025-10-12T13:54:30.115" v="46" actId="1076"/>
        <pc:sldMkLst>
          <pc:docMk/>
          <pc:sldMk cId="374995340" sldId="258"/>
        </pc:sldMkLst>
        <pc:spChg chg="mod">
          <ac:chgData name="Aida Jabbarinasab (2511217)" userId="S::2511217@student.uwtsd.ac.uk::bce07951-9c69-489b-82bd-5af0ff96d051" providerId="AD" clId="Web-{D8C1C173-3559-ACCE-72F1-B525BBC9CD0C}" dt="2025-10-12T13:52:07.142" v="20" actId="14100"/>
          <ac:spMkLst>
            <pc:docMk/>
            <pc:sldMk cId="374995340" sldId="258"/>
            <ac:spMk id="3" creationId="{1C9718F2-CCF8-F929-199F-6402AA3A17AB}"/>
          </ac:spMkLst>
        </pc:spChg>
        <pc:spChg chg="add mod">
          <ac:chgData name="Aida Jabbarinasab (2511217)" userId="S::2511217@student.uwtsd.ac.uk::bce07951-9c69-489b-82bd-5af0ff96d051" providerId="AD" clId="Web-{D8C1C173-3559-ACCE-72F1-B525BBC9CD0C}" dt="2025-10-12T13:54:30.115" v="46" actId="1076"/>
          <ac:spMkLst>
            <pc:docMk/>
            <pc:sldMk cId="374995340" sldId="258"/>
            <ac:spMk id="4" creationId="{B066CCF0-DAE2-7E46-FDCF-2A990C95F032}"/>
          </ac:spMkLst>
        </pc:spChg>
      </pc:sldChg>
      <pc:sldChg chg="modSp">
        <pc:chgData name="Aida Jabbarinasab (2511217)" userId="S::2511217@student.uwtsd.ac.uk::bce07951-9c69-489b-82bd-5af0ff96d051" providerId="AD" clId="Web-{D8C1C173-3559-ACCE-72F1-B525BBC9CD0C}" dt="2025-10-12T14:07:07.320" v="107" actId="14100"/>
        <pc:sldMkLst>
          <pc:docMk/>
          <pc:sldMk cId="1451631952" sldId="265"/>
        </pc:sldMkLst>
        <pc:spChg chg="mod">
          <ac:chgData name="Aida Jabbarinasab (2511217)" userId="S::2511217@student.uwtsd.ac.uk::bce07951-9c69-489b-82bd-5af0ff96d051" providerId="AD" clId="Web-{D8C1C173-3559-ACCE-72F1-B525BBC9CD0C}" dt="2025-10-12T14:07:07.320" v="107" actId="14100"/>
          <ac:spMkLst>
            <pc:docMk/>
            <pc:sldMk cId="1451631952" sldId="265"/>
            <ac:spMk id="4" creationId="{5EA3EC9F-98D2-111E-5614-E05E58D26508}"/>
          </ac:spMkLst>
        </pc:spChg>
        <pc:spChg chg="mod">
          <ac:chgData name="Aida Jabbarinasab (2511217)" userId="S::2511217@student.uwtsd.ac.uk::bce07951-9c69-489b-82bd-5af0ff96d051" providerId="AD" clId="Web-{D8C1C173-3559-ACCE-72F1-B525BBC9CD0C}" dt="2025-10-12T14:06:43.491" v="105" actId="14100"/>
          <ac:spMkLst>
            <pc:docMk/>
            <pc:sldMk cId="1451631952" sldId="265"/>
            <ac:spMk id="23" creationId="{E5B77640-EE53-A1C6-5F56-F9A8EBE164CF}"/>
          </ac:spMkLst>
        </pc:spChg>
      </pc:sldChg>
      <pc:sldChg chg="del">
        <pc:chgData name="Aida Jabbarinasab (2511217)" userId="S::2511217@student.uwtsd.ac.uk::bce07951-9c69-489b-82bd-5af0ff96d051" providerId="AD" clId="Web-{D8C1C173-3559-ACCE-72F1-B525BBC9CD0C}" dt="2025-10-12T13:58:28.901" v="47"/>
        <pc:sldMkLst>
          <pc:docMk/>
          <pc:sldMk cId="866827444" sldId="267"/>
        </pc:sldMkLst>
      </pc:sldChg>
    </pc:docChg>
  </pc:docChgLst>
  <pc:docChgLst>
    <pc:chgData name="Aida Jabbarinasab (2511217)" userId="S::2511217@student.uwtsd.ac.uk::bce07951-9c69-489b-82bd-5af0ff96d051" providerId="AD" clId="Web-{EB9066F9-5A47-5FBF-9D8C-30140BA9C522}"/>
    <pc:docChg chg="mod addSld delSld modSld addMainMaster delMainMaster">
      <pc:chgData name="Aida Jabbarinasab (2511217)" userId="S::2511217@student.uwtsd.ac.uk::bce07951-9c69-489b-82bd-5af0ff96d051" providerId="AD" clId="Web-{EB9066F9-5A47-5FBF-9D8C-30140BA9C522}" dt="2025-10-10T03:59:51.083" v="827" actId="1076"/>
      <pc:docMkLst>
        <pc:docMk/>
      </pc:docMkLst>
      <pc:sldChg chg="addSp delSp modSp mod modClrScheme delDesignElem chgLayout">
        <pc:chgData name="Aida Jabbarinasab (2511217)" userId="S::2511217@student.uwtsd.ac.uk::bce07951-9c69-489b-82bd-5af0ff96d051" providerId="AD" clId="Web-{EB9066F9-5A47-5FBF-9D8C-30140BA9C522}" dt="2025-10-10T02:55:31.338" v="430"/>
        <pc:sldMkLst>
          <pc:docMk/>
          <pc:sldMk cId="109857222" sldId="256"/>
        </pc:sldMkLst>
        <pc:spChg chg="mod ord">
          <ac:chgData name="Aida Jabbarinasab (2511217)" userId="S::2511217@student.uwtsd.ac.uk::bce07951-9c69-489b-82bd-5af0ff96d051" providerId="AD" clId="Web-{EB9066F9-5A47-5FBF-9D8C-30140BA9C522}" dt="2025-10-10T02:55:31.338" v="43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ida Jabbarinasab (2511217)" userId="S::2511217@student.uwtsd.ac.uk::bce07951-9c69-489b-82bd-5af0ff96d051" providerId="AD" clId="Web-{EB9066F9-5A47-5FBF-9D8C-30140BA9C522}" dt="2025-10-10T02:55:31.338" v="43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modClrScheme addAnim modAnim delDesignElem chgLayout">
        <pc:chgData name="Aida Jabbarinasab (2511217)" userId="S::2511217@student.uwtsd.ac.uk::bce07951-9c69-489b-82bd-5af0ff96d051" providerId="AD" clId="Web-{EB9066F9-5A47-5FBF-9D8C-30140BA9C522}" dt="2025-10-10T03:51:37.458" v="742" actId="20577"/>
        <pc:sldMkLst>
          <pc:docMk/>
          <pc:sldMk cId="1967867608" sldId="257"/>
        </pc:sldMkLst>
        <pc:spChg chg="mod ord">
          <ac:chgData name="Aida Jabbarinasab (2511217)" userId="S::2511217@student.uwtsd.ac.uk::bce07951-9c69-489b-82bd-5af0ff96d051" providerId="AD" clId="Web-{EB9066F9-5A47-5FBF-9D8C-30140BA9C522}" dt="2025-10-10T03:34:45.049" v="634" actId="20577"/>
          <ac:spMkLst>
            <pc:docMk/>
            <pc:sldMk cId="1967867608" sldId="257"/>
            <ac:spMk id="2" creationId="{DD0345E2-86CE-CC4C-F791-49F67C0A7EF4}"/>
          </ac:spMkLst>
        </pc:spChg>
        <pc:spChg chg="add mod">
          <ac:chgData name="Aida Jabbarinasab (2511217)" userId="S::2511217@student.uwtsd.ac.uk::bce07951-9c69-489b-82bd-5af0ff96d051" providerId="AD" clId="Web-{EB9066F9-5A47-5FBF-9D8C-30140BA9C522}" dt="2025-10-10T03:51:37.458" v="742" actId="20577"/>
          <ac:spMkLst>
            <pc:docMk/>
            <pc:sldMk cId="1967867608" sldId="257"/>
            <ac:spMk id="6" creationId="{24BFFCB9-30DD-1D42-949C-9188E136CF54}"/>
          </ac:spMkLst>
        </pc:spChg>
        <pc:spChg chg="add del">
          <ac:chgData name="Aida Jabbarinasab (2511217)" userId="S::2511217@student.uwtsd.ac.uk::bce07951-9c69-489b-82bd-5af0ff96d051" providerId="AD" clId="Web-{EB9066F9-5A47-5FBF-9D8C-30140BA9C522}" dt="2025-10-10T02:55:31.338" v="430"/>
          <ac:spMkLst>
            <pc:docMk/>
            <pc:sldMk cId="1967867608" sldId="257"/>
            <ac:spMk id="98" creationId="{98DED6BC-9A3E-48D4-AD7C-A56D63F547E8}"/>
          </ac:spMkLst>
        </pc:spChg>
        <pc:spChg chg="add del">
          <ac:chgData name="Aida Jabbarinasab (2511217)" userId="S::2511217@student.uwtsd.ac.uk::bce07951-9c69-489b-82bd-5af0ff96d051" providerId="AD" clId="Web-{EB9066F9-5A47-5FBF-9D8C-30140BA9C522}" dt="2025-10-10T02:55:31.338" v="430"/>
          <ac:spMkLst>
            <pc:docMk/>
            <pc:sldMk cId="1967867608" sldId="257"/>
            <ac:spMk id="99" creationId="{6B6E033A-DB2E-49B8-B600-B38E0C280263}"/>
          </ac:spMkLst>
        </pc:spChg>
      </pc:sldChg>
      <pc:sldChg chg="addSp delSp modSp mod modClrScheme delDesignElem chgLayout">
        <pc:chgData name="Aida Jabbarinasab (2511217)" userId="S::2511217@student.uwtsd.ac.uk::bce07951-9c69-489b-82bd-5af0ff96d051" providerId="AD" clId="Web-{EB9066F9-5A47-5FBF-9D8C-30140BA9C522}" dt="2025-10-10T03:32:31.888" v="625" actId="20577"/>
        <pc:sldMkLst>
          <pc:docMk/>
          <pc:sldMk cId="1021592210" sldId="260"/>
        </pc:sldMkLst>
        <pc:spChg chg="mod ord">
          <ac:chgData name="Aida Jabbarinasab (2511217)" userId="S::2511217@student.uwtsd.ac.uk::bce07951-9c69-489b-82bd-5af0ff96d051" providerId="AD" clId="Web-{EB9066F9-5A47-5FBF-9D8C-30140BA9C522}" dt="2025-10-10T03:31:13.841" v="624" actId="20577"/>
          <ac:spMkLst>
            <pc:docMk/>
            <pc:sldMk cId="1021592210" sldId="260"/>
            <ac:spMk id="2" creationId="{380DDF94-1B32-E1C1-5A21-43F52DF86014}"/>
          </ac:spMkLst>
        </pc:spChg>
        <pc:spChg chg="mod ord">
          <ac:chgData name="Aida Jabbarinasab (2511217)" userId="S::2511217@student.uwtsd.ac.uk::bce07951-9c69-489b-82bd-5af0ff96d051" providerId="AD" clId="Web-{EB9066F9-5A47-5FBF-9D8C-30140BA9C522}" dt="2025-10-10T03:32:31.888" v="625" actId="20577"/>
          <ac:spMkLst>
            <pc:docMk/>
            <pc:sldMk cId="1021592210" sldId="260"/>
            <ac:spMk id="3" creationId="{54A6A82F-576B-1A18-CFFA-807E8A87D65D}"/>
          </ac:spMkLst>
        </pc:spChg>
        <pc:spChg chg="add del">
          <ac:chgData name="Aida Jabbarinasab (2511217)" userId="S::2511217@student.uwtsd.ac.uk::bce07951-9c69-489b-82bd-5af0ff96d051" providerId="AD" clId="Web-{EB9066F9-5A47-5FBF-9D8C-30140BA9C522}" dt="2025-10-10T02:55:31.338" v="430"/>
          <ac:spMkLst>
            <pc:docMk/>
            <pc:sldMk cId="1021592210" sldId="260"/>
            <ac:spMk id="27" creationId="{04812C46-200A-4DEB-A05E-3ED6C68C2387}"/>
          </ac:spMkLst>
        </pc:spChg>
        <pc:spChg chg="add del">
          <ac:chgData name="Aida Jabbarinasab (2511217)" userId="S::2511217@student.uwtsd.ac.uk::bce07951-9c69-489b-82bd-5af0ff96d051" providerId="AD" clId="Web-{EB9066F9-5A47-5FBF-9D8C-30140BA9C522}" dt="2025-10-10T02:55:31.338" v="430"/>
          <ac:spMkLst>
            <pc:docMk/>
            <pc:sldMk cId="1021592210" sldId="260"/>
            <ac:spMk id="29" creationId="{D1EA859B-E555-4109-94F3-6700E046E008}"/>
          </ac:spMkLst>
        </pc:spChg>
        <pc:picChg chg="add mod ord modCrop">
          <ac:chgData name="Aida Jabbarinasab (2511217)" userId="S::2511217@student.uwtsd.ac.uk::bce07951-9c69-489b-82bd-5af0ff96d051" providerId="AD" clId="Web-{EB9066F9-5A47-5FBF-9D8C-30140BA9C522}" dt="2025-10-10T02:54:31.258" v="428" actId="14100"/>
          <ac:picMkLst>
            <pc:docMk/>
            <pc:sldMk cId="1021592210" sldId="260"/>
            <ac:picMk id="4" creationId="{6D0A2FED-3C68-91BB-6442-E76E0A82DB27}"/>
          </ac:picMkLst>
        </pc:picChg>
      </pc:sldChg>
      <pc:sldChg chg="addSp delSp modSp new mod modClrScheme chgLayout">
        <pc:chgData name="Aida Jabbarinasab (2511217)" userId="S::2511217@student.uwtsd.ac.uk::bce07951-9c69-489b-82bd-5af0ff96d051" providerId="AD" clId="Web-{EB9066F9-5A47-5FBF-9D8C-30140BA9C522}" dt="2025-10-10T03:45:36.653" v="708" actId="20577"/>
        <pc:sldMkLst>
          <pc:docMk/>
          <pc:sldMk cId="288017877" sldId="261"/>
        </pc:sldMkLst>
        <pc:spChg chg="mod ord">
          <ac:chgData name="Aida Jabbarinasab (2511217)" userId="S::2511217@student.uwtsd.ac.uk::bce07951-9c69-489b-82bd-5af0ff96d051" providerId="AD" clId="Web-{EB9066F9-5A47-5FBF-9D8C-30140BA9C522}" dt="2025-10-10T03:37:12.930" v="684" actId="20577"/>
          <ac:spMkLst>
            <pc:docMk/>
            <pc:sldMk cId="288017877" sldId="261"/>
            <ac:spMk id="2" creationId="{B8AE03DD-5535-875A-F2DF-794E80610A59}"/>
          </ac:spMkLst>
        </pc:spChg>
        <pc:spChg chg="mod ord">
          <ac:chgData name="Aida Jabbarinasab (2511217)" userId="S::2511217@student.uwtsd.ac.uk::bce07951-9c69-489b-82bd-5af0ff96d051" providerId="AD" clId="Web-{EB9066F9-5A47-5FBF-9D8C-30140BA9C522}" dt="2025-10-10T03:45:36.653" v="708" actId="20577"/>
          <ac:spMkLst>
            <pc:docMk/>
            <pc:sldMk cId="288017877" sldId="261"/>
            <ac:spMk id="3" creationId="{F07F22D1-3165-7E6A-DF1C-805D15DBD5E5}"/>
          </ac:spMkLst>
        </pc:spChg>
        <pc:spChg chg="add mod">
          <ac:chgData name="Aida Jabbarinasab (2511217)" userId="S::2511217@student.uwtsd.ac.uk::bce07951-9c69-489b-82bd-5af0ff96d051" providerId="AD" clId="Web-{EB9066F9-5A47-5FBF-9D8C-30140BA9C522}" dt="2025-10-10T03:43:37.603" v="689" actId="1076"/>
          <ac:spMkLst>
            <pc:docMk/>
            <pc:sldMk cId="288017877" sldId="261"/>
            <ac:spMk id="7" creationId="{C49A9627-138E-12D9-1350-C623FE7753AD}"/>
          </ac:spMkLst>
        </pc:spChg>
        <pc:picChg chg="add mod modCrop">
          <ac:chgData name="Aida Jabbarinasab (2511217)" userId="S::2511217@student.uwtsd.ac.uk::bce07951-9c69-489b-82bd-5af0ff96d051" providerId="AD" clId="Web-{EB9066F9-5A47-5FBF-9D8C-30140BA9C522}" dt="2025-10-10T03:37:19.993" v="685" actId="1076"/>
          <ac:picMkLst>
            <pc:docMk/>
            <pc:sldMk cId="288017877" sldId="261"/>
            <ac:picMk id="6" creationId="{43E703F8-EF23-8BC6-6B6B-5A97C2297D5E}"/>
          </ac:picMkLst>
        </pc:picChg>
        <pc:picChg chg="add mod">
          <ac:chgData name="Aida Jabbarinasab (2511217)" userId="S::2511217@student.uwtsd.ac.uk::bce07951-9c69-489b-82bd-5af0ff96d051" providerId="AD" clId="Web-{EB9066F9-5A47-5FBF-9D8C-30140BA9C522}" dt="2025-10-10T03:43:31.900" v="688" actId="1076"/>
          <ac:picMkLst>
            <pc:docMk/>
            <pc:sldMk cId="288017877" sldId="261"/>
            <ac:picMk id="9" creationId="{4F1229B3-EF54-0FEA-DAC7-0CC8BB0DDB61}"/>
          </ac:picMkLst>
        </pc:picChg>
      </pc:sldChg>
      <pc:sldChg chg="addSp delSp modSp new mod setBg modClrScheme chgLayout">
        <pc:chgData name="Aida Jabbarinasab (2511217)" userId="S::2511217@student.uwtsd.ac.uk::bce07951-9c69-489b-82bd-5af0ff96d051" providerId="AD" clId="Web-{EB9066F9-5A47-5FBF-9D8C-30140BA9C522}" dt="2025-10-10T03:59:51.083" v="827" actId="1076"/>
        <pc:sldMkLst>
          <pc:docMk/>
          <pc:sldMk cId="3827175902" sldId="263"/>
        </pc:sldMkLst>
        <pc:spChg chg="mod ord">
          <ac:chgData name="Aida Jabbarinasab (2511217)" userId="S::2511217@student.uwtsd.ac.uk::bce07951-9c69-489b-82bd-5af0ff96d051" providerId="AD" clId="Web-{EB9066F9-5A47-5FBF-9D8C-30140BA9C522}" dt="2025-10-10T03:59:28.989" v="826"/>
          <ac:spMkLst>
            <pc:docMk/>
            <pc:sldMk cId="3827175902" sldId="263"/>
            <ac:spMk id="2" creationId="{61149B7A-522A-3516-565D-D7CB77C18154}"/>
          </ac:spMkLst>
        </pc:spChg>
        <pc:spChg chg="add mod ord">
          <ac:chgData name="Aida Jabbarinasab (2511217)" userId="S::2511217@student.uwtsd.ac.uk::bce07951-9c69-489b-82bd-5af0ff96d051" providerId="AD" clId="Web-{EB9066F9-5A47-5FBF-9D8C-30140BA9C522}" dt="2025-10-10T03:59:28.989" v="826"/>
          <ac:spMkLst>
            <pc:docMk/>
            <pc:sldMk cId="3827175902" sldId="263"/>
            <ac:spMk id="4" creationId="{43F1235A-5B14-2A45-383E-2F0AF96BED11}"/>
          </ac:spMkLst>
        </pc:spChg>
        <pc:spChg chg="add mod">
          <ac:chgData name="Aida Jabbarinasab (2511217)" userId="S::2511217@student.uwtsd.ac.uk::bce07951-9c69-489b-82bd-5af0ff96d051" providerId="AD" clId="Web-{EB9066F9-5A47-5FBF-9D8C-30140BA9C522}" dt="2025-10-10T03:59:51.083" v="827" actId="1076"/>
          <ac:spMkLst>
            <pc:docMk/>
            <pc:sldMk cId="3827175902" sldId="263"/>
            <ac:spMk id="6" creationId="{CA2C648D-09D6-F306-7838-401D7A4B35D8}"/>
          </ac:spMkLst>
        </pc:spChg>
        <pc:spChg chg="add">
          <ac:chgData name="Aida Jabbarinasab (2511217)" userId="S::2511217@student.uwtsd.ac.uk::bce07951-9c69-489b-82bd-5af0ff96d051" providerId="AD" clId="Web-{EB9066F9-5A47-5FBF-9D8C-30140BA9C522}" dt="2025-10-10T03:59:28.989" v="826"/>
          <ac:spMkLst>
            <pc:docMk/>
            <pc:sldMk cId="3827175902" sldId="263"/>
            <ac:spMk id="18" creationId="{8CA06CD6-90CA-4C45-856C-6771339E1E22}"/>
          </ac:spMkLst>
        </pc:spChg>
        <pc:spChg chg="add">
          <ac:chgData name="Aida Jabbarinasab (2511217)" userId="S::2511217@student.uwtsd.ac.uk::bce07951-9c69-489b-82bd-5af0ff96d051" providerId="AD" clId="Web-{EB9066F9-5A47-5FBF-9D8C-30140BA9C522}" dt="2025-10-10T03:59:28.989" v="826"/>
          <ac:spMkLst>
            <pc:docMk/>
            <pc:sldMk cId="3827175902" sldId="263"/>
            <ac:spMk id="21" creationId="{62664CED-2C7B-37CC-EED8-55931785DC0B}"/>
          </ac:spMkLst>
        </pc:spChg>
        <pc:cxnChg chg="add">
          <ac:chgData name="Aida Jabbarinasab (2511217)" userId="S::2511217@student.uwtsd.ac.uk::bce07951-9c69-489b-82bd-5af0ff96d051" providerId="AD" clId="Web-{EB9066F9-5A47-5FBF-9D8C-30140BA9C522}" dt="2025-10-10T03:59:28.989" v="826"/>
          <ac:cxnSpMkLst>
            <pc:docMk/>
            <pc:sldMk cId="3827175902" sldId="263"/>
            <ac:cxnSpMk id="20" creationId="{5021601D-2758-4B15-A31C-FDA184C51B3A}"/>
          </ac:cxnSpMkLst>
        </pc:cxnChg>
      </pc:sldChg>
      <pc:sldChg chg="modSp new mod modClrScheme chgLayout">
        <pc:chgData name="Aida Jabbarinasab (2511217)" userId="S::2511217@student.uwtsd.ac.uk::bce07951-9c69-489b-82bd-5af0ff96d051" providerId="AD" clId="Web-{EB9066F9-5A47-5FBF-9D8C-30140BA9C522}" dt="2025-10-10T02:55:31.338" v="430"/>
        <pc:sldMkLst>
          <pc:docMk/>
          <pc:sldMk cId="3785412715" sldId="264"/>
        </pc:sldMkLst>
        <pc:spChg chg="mod ord">
          <ac:chgData name="Aida Jabbarinasab (2511217)" userId="S::2511217@student.uwtsd.ac.uk::bce07951-9c69-489b-82bd-5af0ff96d051" providerId="AD" clId="Web-{EB9066F9-5A47-5FBF-9D8C-30140BA9C522}" dt="2025-10-10T02:55:31.338" v="430"/>
          <ac:spMkLst>
            <pc:docMk/>
            <pc:sldMk cId="3785412715" sldId="264"/>
            <ac:spMk id="2" creationId="{E8778DE6-8B7B-68DA-77C6-B9B17D90C661}"/>
          </ac:spMkLst>
        </pc:spChg>
        <pc:spChg chg="mod ord">
          <ac:chgData name="Aida Jabbarinasab (2511217)" userId="S::2511217@student.uwtsd.ac.uk::bce07951-9c69-489b-82bd-5af0ff96d051" providerId="AD" clId="Web-{EB9066F9-5A47-5FBF-9D8C-30140BA9C522}" dt="2025-10-10T02:55:31.338" v="430"/>
          <ac:spMkLst>
            <pc:docMk/>
            <pc:sldMk cId="3785412715" sldId="264"/>
            <ac:spMk id="3" creationId="{D7C06711-5F4B-20E2-62E6-EA6C5B12CFE1}"/>
          </ac:spMkLst>
        </pc:spChg>
      </pc:sldChg>
      <pc:sldMasterChg chg="add del addSldLayout delSldLayout">
        <pc:chgData name="Aida Jabbarinasab (2511217)" userId="S::2511217@student.uwtsd.ac.uk::bce07951-9c69-489b-82bd-5af0ff96d051" providerId="AD" clId="Web-{EB9066F9-5A47-5FBF-9D8C-30140BA9C522}" dt="2025-10-10T02:55:31.338" v="430"/>
        <pc:sldMasterMkLst>
          <pc:docMk/>
          <pc:sldMasterMk cId="2460954070" sldId="2147483660"/>
        </pc:sldMasterMkLst>
        <pc:sldLayoutChg chg="add del">
          <pc:chgData name="Aida Jabbarinasab (2511217)" userId="S::2511217@student.uwtsd.ac.uk::bce07951-9c69-489b-82bd-5af0ff96d051" providerId="AD" clId="Web-{EB9066F9-5A47-5FBF-9D8C-30140BA9C522}" dt="2025-10-10T02:55:31.338" v="43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ida Jabbarinasab (2511217)" userId="S::2511217@student.uwtsd.ac.uk::bce07951-9c69-489b-82bd-5af0ff96d051" providerId="AD" clId="Web-{EB9066F9-5A47-5FBF-9D8C-30140BA9C522}" dt="2025-10-10T02:55:31.338" v="43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ida Jabbarinasab (2511217)" userId="S::2511217@student.uwtsd.ac.uk::bce07951-9c69-489b-82bd-5af0ff96d051" providerId="AD" clId="Web-{EB9066F9-5A47-5FBF-9D8C-30140BA9C522}" dt="2025-10-10T02:55:31.338" v="43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ida Jabbarinasab (2511217)" userId="S::2511217@student.uwtsd.ac.uk::bce07951-9c69-489b-82bd-5af0ff96d051" providerId="AD" clId="Web-{EB9066F9-5A47-5FBF-9D8C-30140BA9C522}" dt="2025-10-10T02:55:31.338" v="43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ida Jabbarinasab (2511217)" userId="S::2511217@student.uwtsd.ac.uk::bce07951-9c69-489b-82bd-5af0ff96d051" providerId="AD" clId="Web-{EB9066F9-5A47-5FBF-9D8C-30140BA9C522}" dt="2025-10-10T02:55:31.338" v="43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ida Jabbarinasab (2511217)" userId="S::2511217@student.uwtsd.ac.uk::bce07951-9c69-489b-82bd-5af0ff96d051" providerId="AD" clId="Web-{EB9066F9-5A47-5FBF-9D8C-30140BA9C522}" dt="2025-10-10T02:55:31.338" v="43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ida Jabbarinasab (2511217)" userId="S::2511217@student.uwtsd.ac.uk::bce07951-9c69-489b-82bd-5af0ff96d051" providerId="AD" clId="Web-{EB9066F9-5A47-5FBF-9D8C-30140BA9C522}" dt="2025-10-10T02:55:31.338" v="43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ida Jabbarinasab (2511217)" userId="S::2511217@student.uwtsd.ac.uk::bce07951-9c69-489b-82bd-5af0ff96d051" providerId="AD" clId="Web-{EB9066F9-5A47-5FBF-9D8C-30140BA9C522}" dt="2025-10-10T02:55:31.338" v="43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ida Jabbarinasab (2511217)" userId="S::2511217@student.uwtsd.ac.uk::bce07951-9c69-489b-82bd-5af0ff96d051" providerId="AD" clId="Web-{EB9066F9-5A47-5FBF-9D8C-30140BA9C522}" dt="2025-10-10T02:55:31.338" v="43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ida Jabbarinasab (2511217)" userId="S::2511217@student.uwtsd.ac.uk::bce07951-9c69-489b-82bd-5af0ff96d051" providerId="AD" clId="Web-{EB9066F9-5A47-5FBF-9D8C-30140BA9C522}" dt="2025-10-10T02:55:31.338" v="43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ida Jabbarinasab (2511217)" userId="S::2511217@student.uwtsd.ac.uk::bce07951-9c69-489b-82bd-5af0ff96d051" providerId="AD" clId="Web-{EB9066F9-5A47-5FBF-9D8C-30140BA9C522}" dt="2025-10-10T02:55:31.338" v="430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thub.ubc.ca/guides/microsoft-teams-instructor-guide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tnovo.net/2020/07/microsoft-teams-aggiornamento-giugno-20.html" TargetMode="Externa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microsoft.com/en-us/teams" TargetMode="External"/><Relationship Id="rId3" Type="http://schemas.openxmlformats.org/officeDocument/2006/relationships/hyperlink" Target="https://digital.nhs.uk/cyber-security" TargetMode="External"/><Relationship Id="rId7" Type="http://schemas.openxmlformats.org/officeDocument/2006/relationships/hyperlink" Target="https://ico.org.uk/for-organisations/health" TargetMode="External"/><Relationship Id="rId2" Type="http://schemas.openxmlformats.org/officeDocument/2006/relationships/hyperlink" Target="https://digital.nhs.uk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ico.org.uk/" TargetMode="External"/><Relationship Id="rId5" Type="http://schemas.openxmlformats.org/officeDocument/2006/relationships/hyperlink" Target="https://www.skillsforcare.org.uk/" TargetMode="External"/><Relationship Id="rId4" Type="http://schemas.openxmlformats.org/officeDocument/2006/relationships/hyperlink" Target="https://www.england.nhs.uk/digitaltransformation/social-care" TargetMode="External"/><Relationship Id="rId9" Type="http://schemas.openxmlformats.org/officeDocument/2006/relationships/hyperlink" Target="https://support.microsoft.com/en-us/office/protect-a-workboo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FEC7823C-FDD6-429C-986C-063FDEBF9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B0651F5E-0457-4065-ACB2-8B81590C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050098" flipH="1" flipV="1">
            <a:off x="-160709" y="3977842"/>
            <a:ext cx="7507400" cy="3166385"/>
          </a:xfrm>
          <a:custGeom>
            <a:avLst/>
            <a:gdLst>
              <a:gd name="connsiteX0" fmla="*/ 5497485 w 7507400"/>
              <a:gd name="connsiteY0" fmla="*/ 2912009 h 3166385"/>
              <a:gd name="connsiteX1" fmla="*/ 7034681 w 7507400"/>
              <a:gd name="connsiteY1" fmla="*/ 3151263 h 3166385"/>
              <a:gd name="connsiteX2" fmla="*/ 7137723 w 7507400"/>
              <a:gd name="connsiteY2" fmla="*/ 3166385 h 3166385"/>
              <a:gd name="connsiteX3" fmla="*/ 7507400 w 7507400"/>
              <a:gd name="connsiteY3" fmla="*/ 875071 h 3166385"/>
              <a:gd name="connsiteX4" fmla="*/ 2083578 w 7507400"/>
              <a:gd name="connsiteY4" fmla="*/ 0 h 3166385"/>
              <a:gd name="connsiteX5" fmla="*/ 2023081 w 7507400"/>
              <a:gd name="connsiteY5" fmla="*/ 5468 h 3166385"/>
              <a:gd name="connsiteX6" fmla="*/ 1865374 w 7507400"/>
              <a:gd name="connsiteY6" fmla="*/ 76313 h 3166385"/>
              <a:gd name="connsiteX7" fmla="*/ 1634010 w 7507400"/>
              <a:gd name="connsiteY7" fmla="*/ 119359 h 3166385"/>
              <a:gd name="connsiteX8" fmla="*/ 1388186 w 7507400"/>
              <a:gd name="connsiteY8" fmla="*/ 130121 h 3166385"/>
              <a:gd name="connsiteX9" fmla="*/ 1330344 w 7507400"/>
              <a:gd name="connsiteY9" fmla="*/ 198275 h 3166385"/>
              <a:gd name="connsiteX10" fmla="*/ 1406262 w 7507400"/>
              <a:gd name="connsiteY10" fmla="*/ 270018 h 3166385"/>
              <a:gd name="connsiteX11" fmla="*/ 1521942 w 7507400"/>
              <a:gd name="connsiteY11" fmla="*/ 277191 h 3166385"/>
              <a:gd name="connsiteX12" fmla="*/ 2212420 w 7507400"/>
              <a:gd name="connsiteY12" fmla="*/ 295128 h 3166385"/>
              <a:gd name="connsiteX13" fmla="*/ 0 w 7507400"/>
              <a:gd name="connsiteY13" fmla="*/ 452960 h 3166385"/>
              <a:gd name="connsiteX14" fmla="*/ 300051 w 7507400"/>
              <a:gd name="connsiteY14" fmla="*/ 549813 h 3166385"/>
              <a:gd name="connsiteX15" fmla="*/ 401272 w 7507400"/>
              <a:gd name="connsiteY15" fmla="*/ 815258 h 3166385"/>
              <a:gd name="connsiteX16" fmla="*/ 770008 w 7507400"/>
              <a:gd name="connsiteY16" fmla="*/ 965917 h 3166385"/>
              <a:gd name="connsiteX17" fmla="*/ 1008605 w 7507400"/>
              <a:gd name="connsiteY17" fmla="*/ 1019724 h 3166385"/>
              <a:gd name="connsiteX18" fmla="*/ 1554478 w 7507400"/>
              <a:gd name="connsiteY18" fmla="*/ 1098641 h 3166385"/>
              <a:gd name="connsiteX19" fmla="*/ 1634010 w 7507400"/>
              <a:gd name="connsiteY19" fmla="*/ 1227777 h 3166385"/>
              <a:gd name="connsiteX20" fmla="*/ 1702696 w 7507400"/>
              <a:gd name="connsiteY20" fmla="*/ 1371261 h 3166385"/>
              <a:gd name="connsiteX21" fmla="*/ 1847299 w 7507400"/>
              <a:gd name="connsiteY21" fmla="*/ 1464526 h 3166385"/>
              <a:gd name="connsiteX22" fmla="*/ 723015 w 7507400"/>
              <a:gd name="connsiteY22" fmla="*/ 1450177 h 3166385"/>
              <a:gd name="connsiteX23" fmla="*/ 1991901 w 7507400"/>
              <a:gd name="connsiteY23" fmla="*/ 1751495 h 3166385"/>
              <a:gd name="connsiteX24" fmla="*/ 1879835 w 7507400"/>
              <a:gd name="connsiteY24" fmla="*/ 1869870 h 3166385"/>
              <a:gd name="connsiteX25" fmla="*/ 2573927 w 7507400"/>
              <a:gd name="connsiteY25" fmla="*/ 2031290 h 3166385"/>
              <a:gd name="connsiteX26" fmla="*/ 2201575 w 7507400"/>
              <a:gd name="connsiteY26" fmla="*/ 2049225 h 3166385"/>
              <a:gd name="connsiteX27" fmla="*/ 4367000 w 7507400"/>
              <a:gd name="connsiteY27" fmla="*/ 2723602 h 3166385"/>
              <a:gd name="connsiteX28" fmla="*/ 5497485 w 7507400"/>
              <a:gd name="connsiteY28" fmla="*/ 2912009 h 316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507400" h="3166385">
                <a:moveTo>
                  <a:pt x="5497485" y="2912009"/>
                </a:moveTo>
                <a:cubicBezTo>
                  <a:pt x="6033497" y="2998226"/>
                  <a:pt x="6619155" y="3089592"/>
                  <a:pt x="7034681" y="3151263"/>
                </a:cubicBezTo>
                <a:lnTo>
                  <a:pt x="7137723" y="3166385"/>
                </a:lnTo>
                <a:lnTo>
                  <a:pt x="7507400" y="875071"/>
                </a:lnTo>
                <a:lnTo>
                  <a:pt x="2083578" y="0"/>
                </a:lnTo>
                <a:lnTo>
                  <a:pt x="2023081" y="5468"/>
                </a:lnTo>
                <a:cubicBezTo>
                  <a:pt x="1965692" y="12642"/>
                  <a:pt x="1910562" y="27887"/>
                  <a:pt x="1865374" y="76313"/>
                </a:cubicBezTo>
                <a:cubicBezTo>
                  <a:pt x="1796688" y="151642"/>
                  <a:pt x="1724387" y="162404"/>
                  <a:pt x="1634010" y="119359"/>
                </a:cubicBezTo>
                <a:cubicBezTo>
                  <a:pt x="1554478" y="79900"/>
                  <a:pt x="1467718" y="90662"/>
                  <a:pt x="1388186" y="130121"/>
                </a:cubicBezTo>
                <a:cubicBezTo>
                  <a:pt x="1359266" y="144469"/>
                  <a:pt x="1330344" y="162404"/>
                  <a:pt x="1330344" y="198275"/>
                </a:cubicBezTo>
                <a:cubicBezTo>
                  <a:pt x="1330344" y="248495"/>
                  <a:pt x="1366496" y="262843"/>
                  <a:pt x="1406262" y="270018"/>
                </a:cubicBezTo>
                <a:cubicBezTo>
                  <a:pt x="1442412" y="277191"/>
                  <a:pt x="1485792" y="284366"/>
                  <a:pt x="1521942" y="277191"/>
                </a:cubicBezTo>
                <a:cubicBezTo>
                  <a:pt x="1753307" y="237734"/>
                  <a:pt x="1981057" y="302301"/>
                  <a:pt x="2212420" y="295128"/>
                </a:cubicBezTo>
                <a:cubicBezTo>
                  <a:pt x="1485792" y="449373"/>
                  <a:pt x="751934" y="399154"/>
                  <a:pt x="0" y="452960"/>
                </a:cubicBezTo>
                <a:cubicBezTo>
                  <a:pt x="97608" y="560573"/>
                  <a:pt x="224135" y="470896"/>
                  <a:pt x="300051" y="549813"/>
                </a:cubicBezTo>
                <a:cubicBezTo>
                  <a:pt x="227750" y="714820"/>
                  <a:pt x="256671" y="804497"/>
                  <a:pt x="401272" y="815258"/>
                </a:cubicBezTo>
                <a:cubicBezTo>
                  <a:pt x="542261" y="826019"/>
                  <a:pt x="694093" y="768625"/>
                  <a:pt x="770008" y="965917"/>
                </a:cubicBezTo>
                <a:cubicBezTo>
                  <a:pt x="791699" y="1026898"/>
                  <a:pt x="925458" y="1008963"/>
                  <a:pt x="1008605" y="1019724"/>
                </a:cubicBezTo>
                <a:cubicBezTo>
                  <a:pt x="1189357" y="1044833"/>
                  <a:pt x="1380957" y="1019724"/>
                  <a:pt x="1554478" y="1098641"/>
                </a:cubicBezTo>
                <a:cubicBezTo>
                  <a:pt x="1623165" y="1127337"/>
                  <a:pt x="1670160" y="1148860"/>
                  <a:pt x="1634010" y="1227777"/>
                </a:cubicBezTo>
                <a:cubicBezTo>
                  <a:pt x="1597859" y="1310280"/>
                  <a:pt x="1644855" y="1338976"/>
                  <a:pt x="1702696" y="1371261"/>
                </a:cubicBezTo>
                <a:cubicBezTo>
                  <a:pt x="1746077" y="1396370"/>
                  <a:pt x="1811148" y="1389197"/>
                  <a:pt x="1847299" y="1464526"/>
                </a:cubicBezTo>
                <a:cubicBezTo>
                  <a:pt x="1467717" y="1453764"/>
                  <a:pt x="1098981" y="1392783"/>
                  <a:pt x="723015" y="1450177"/>
                </a:cubicBezTo>
                <a:cubicBezTo>
                  <a:pt x="1135131" y="1593662"/>
                  <a:pt x="1587014" y="1586487"/>
                  <a:pt x="1991901" y="1751495"/>
                </a:cubicBezTo>
                <a:cubicBezTo>
                  <a:pt x="1977441" y="1808889"/>
                  <a:pt x="1883449" y="1783778"/>
                  <a:pt x="1879835" y="1869870"/>
                </a:cubicBezTo>
                <a:cubicBezTo>
                  <a:pt x="2093123" y="1959548"/>
                  <a:pt x="2349794" y="1898566"/>
                  <a:pt x="2573927" y="2031290"/>
                </a:cubicBezTo>
                <a:cubicBezTo>
                  <a:pt x="2443785" y="2092271"/>
                  <a:pt x="2324488" y="1991831"/>
                  <a:pt x="2201575" y="2049225"/>
                </a:cubicBezTo>
                <a:cubicBezTo>
                  <a:pt x="2241342" y="2135316"/>
                  <a:pt x="4041644" y="2666208"/>
                  <a:pt x="4367000" y="2723602"/>
                </a:cubicBezTo>
                <a:cubicBezTo>
                  <a:pt x="4615085" y="2767993"/>
                  <a:pt x="5038048" y="2838109"/>
                  <a:pt x="5497485" y="291200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9668" y="953397"/>
            <a:ext cx="5602705" cy="3092116"/>
          </a:xfrm>
        </p:spPr>
        <p:txBody>
          <a:bodyPr anchor="ctr">
            <a:normAutofit/>
          </a:bodyPr>
          <a:lstStyle/>
          <a:p>
            <a:pPr algn="l"/>
            <a:r>
              <a:rPr lang="en-GB" sz="4500" i="1" baseline="-25000" dirty="0">
                <a:latin typeface="Sabon Next LT"/>
                <a:cs typeface="Sabon Next LT"/>
              </a:rPr>
              <a:t>LCHS4007 Digital skills and Research Methods</a:t>
            </a:r>
            <a:br>
              <a:rPr lang="en-GB" sz="4500" i="1" baseline="-25000" dirty="0">
                <a:latin typeface="Sabon Next LT"/>
              </a:rPr>
            </a:br>
            <a:br>
              <a:rPr lang="en-GB" sz="4500" i="1" baseline="-25000" dirty="0">
                <a:latin typeface="Sabon Next LT"/>
              </a:rPr>
            </a:br>
            <a:r>
              <a:rPr lang="en-GB" sz="4500" i="1" baseline="-25000" dirty="0">
                <a:latin typeface="Sabon Next LT"/>
                <a:cs typeface="Sabon Next LT"/>
              </a:rPr>
              <a:t>Lecturer: Anika Ahmed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6838" y="5082148"/>
            <a:ext cx="3781926" cy="12464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i="1" dirty="0">
                <a:latin typeface="Sabon Next LT"/>
                <a:cs typeface="Sabon Next LT"/>
              </a:rPr>
              <a:t>Aida 2511217</a:t>
            </a:r>
            <a:endParaRPr lang="en-US">
              <a:latin typeface="Sabon Next LT"/>
              <a:cs typeface="Sabon Next LT"/>
            </a:endParaRPr>
          </a:p>
          <a:p>
            <a:pPr algn="l"/>
            <a:r>
              <a:rPr lang="en-GB" i="1" dirty="0">
                <a:latin typeface="Sabon Next LT"/>
                <a:cs typeface="Sabon Next LT"/>
              </a:rPr>
              <a:t>Zuzana 2511506</a:t>
            </a:r>
            <a:endParaRPr lang="en-US">
              <a:latin typeface="Sabon Next LT"/>
              <a:cs typeface="Sabon Next L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7895A40-19A4-42D6-9D30-DBC1E8002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2F429C4-ABC9-46FC-818A-B5429CDE4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270325" y="3369273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CEF98E4-3709-4952-8F42-2305CCE34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74475" y="1040470"/>
            <a:ext cx="6858003" cy="477704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10BCCF5-D685-47FF-B675-647EAEB7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7914" y="857786"/>
            <a:ext cx="11067024" cy="5208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A5FE4-D4C1-ADC9-136A-2AF47671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022" y="1526016"/>
            <a:ext cx="3520608" cy="61359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000" dirty="0">
                <a:latin typeface="Lucida Bright"/>
              </a:rPr>
              <a:t>Introduction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0EE8A42-107A-4D4C-8D56-BBAE95C7F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524009" y="3366125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A3D2E8-F8EA-8A6B-A62E-951845119687}"/>
              </a:ext>
            </a:extLst>
          </p:cNvPr>
          <p:cNvSpPr txBox="1"/>
          <p:nvPr/>
        </p:nvSpPr>
        <p:spPr>
          <a:xfrm>
            <a:off x="988315" y="2730171"/>
            <a:ext cx="9871075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Trade Gothic Next Cond"/>
                <a:ea typeface="+mn-lt"/>
                <a:cs typeface="+mn-lt"/>
              </a:rPr>
              <a:t>Our presentation focuses on </a:t>
            </a:r>
            <a:r>
              <a:rPr lang="en-GB" sz="2000" b="1" dirty="0">
                <a:latin typeface="Trade Gothic Next Cond"/>
                <a:ea typeface="+mn-lt"/>
                <a:cs typeface="+mn-lt"/>
              </a:rPr>
              <a:t>Sunrise Residential Care Home</a:t>
            </a:r>
            <a:r>
              <a:rPr lang="en-GB" sz="2000" dirty="0">
                <a:latin typeface="Trade Gothic Next Cond"/>
                <a:ea typeface="+mn-lt"/>
                <a:cs typeface="+mn-lt"/>
              </a:rPr>
              <a:t>, a medium-sized home with around 35 residents.</a:t>
            </a:r>
            <a:endParaRPr lang="en-US" sz="2000">
              <a:latin typeface="Trade Gothic Next Cond"/>
            </a:endParaRPr>
          </a:p>
          <a:p>
            <a:endParaRPr lang="en-GB" sz="2000" dirty="0">
              <a:latin typeface="Trade Gothic Next Cond"/>
            </a:endParaRPr>
          </a:p>
          <a:p>
            <a:r>
              <a:rPr lang="en-GB" sz="2000" dirty="0">
                <a:latin typeface="Trade Gothic Next Cond"/>
                <a:ea typeface="+mn-lt"/>
                <a:cs typeface="+mn-lt"/>
              </a:rPr>
              <a:t>The aim is to show how Microsoft 365 tools help to improve efficiency, teamwork, and data safety.</a:t>
            </a:r>
            <a:endParaRPr lang="en-GB" sz="2000">
              <a:latin typeface="Trade Gothic Next Cond"/>
            </a:endParaRPr>
          </a:p>
          <a:p>
            <a:endParaRPr lang="en-GB" sz="2000" dirty="0">
              <a:latin typeface="Trade Gothic Next Cond"/>
            </a:endParaRPr>
          </a:p>
          <a:p>
            <a:r>
              <a:rPr lang="en-GB" sz="2000" dirty="0">
                <a:latin typeface="Trade Gothic Next Cond"/>
                <a:ea typeface="+mn-lt"/>
                <a:cs typeface="+mn-lt"/>
              </a:rPr>
              <a:t>We will focus on two main apps:</a:t>
            </a:r>
            <a:endParaRPr lang="en-GB" sz="2000">
              <a:latin typeface="Trade Gothic Next Cond"/>
            </a:endParaRPr>
          </a:p>
          <a:p>
            <a:r>
              <a:rPr lang="en-GB" sz="2000" dirty="0">
                <a:latin typeface="Trade Gothic Next Cond"/>
                <a:ea typeface="+mn-lt"/>
                <a:cs typeface="+mn-lt"/>
              </a:rPr>
              <a:t>• Microsoft Excel – for managing daily records</a:t>
            </a:r>
            <a:endParaRPr lang="en-GB" sz="2000">
              <a:latin typeface="Trade Gothic Next Cond"/>
            </a:endParaRPr>
          </a:p>
          <a:p>
            <a:r>
              <a:rPr lang="en-GB" sz="2000" dirty="0">
                <a:latin typeface="Trade Gothic Next Cond"/>
                <a:ea typeface="+mn-lt"/>
                <a:cs typeface="+mn-lt"/>
              </a:rPr>
              <a:t>• Microsoft Teams – for communication and file sharing</a:t>
            </a:r>
            <a:endParaRPr lang="en-GB" sz="2000">
              <a:latin typeface="Trade Gothic Next Cond"/>
            </a:endParaRPr>
          </a:p>
        </p:txBody>
      </p:sp>
    </p:spTree>
    <p:extLst>
      <p:ext uri="{BB962C8B-B14F-4D97-AF65-F5344CB8AC3E}">
        <p14:creationId xmlns:p14="http://schemas.microsoft.com/office/powerpoint/2010/main" val="410417535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23FFF-7AA7-A3C2-7FBC-BEB38E6D7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3500" dirty="0">
                <a:latin typeface="Lucida Bright"/>
              </a:rPr>
              <a:t>Table Of Content 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CE35557C-DC43-3F0F-5642-30AB36575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Trade Gothic Next Cond"/>
                <a:ea typeface="Roboto"/>
                <a:cs typeface="Roboto"/>
              </a:rPr>
              <a:t>Today, our group will present how digital tools help Sunrise Care Home to improve efficiency and safety.</a:t>
            </a:r>
            <a:endParaRPr lang="en-US" sz="2000"/>
          </a:p>
          <a:p>
            <a:pPr marL="0" indent="0">
              <a:buNone/>
            </a:pPr>
            <a:endParaRPr lang="en-GB" sz="2000" b="1" dirty="0">
              <a:latin typeface="Trade Gothic Next Cond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dirty="0">
                <a:latin typeface="Trade Gothic Next Cond"/>
                <a:ea typeface="Roboto"/>
                <a:cs typeface="Roboto"/>
              </a:rPr>
              <a:t> 1. Background of Sunrise Care Home – main challenges and goals </a:t>
            </a:r>
            <a:r>
              <a:rPr lang="en-GB" sz="1800" i="1" dirty="0">
                <a:latin typeface="Trade Gothic Next Cond"/>
                <a:ea typeface="Roboto"/>
                <a:cs typeface="Roboto"/>
              </a:rPr>
              <a:t>( </a:t>
            </a:r>
            <a:r>
              <a:rPr lang="en-GB" sz="1600" i="1" dirty="0">
                <a:latin typeface="Trade Gothic Next Cond"/>
                <a:ea typeface="Roboto"/>
                <a:cs typeface="Roboto"/>
              </a:rPr>
              <a:t>by Zuzana</a:t>
            </a:r>
            <a:r>
              <a:rPr lang="en-GB" sz="1800" i="1" dirty="0">
                <a:latin typeface="Trade Gothic Next Cond"/>
                <a:ea typeface="Roboto"/>
                <a:cs typeface="Roboto"/>
              </a:rPr>
              <a:t> )</a:t>
            </a:r>
            <a:endParaRPr lang="en-GB" sz="1800" dirty="0">
              <a:latin typeface="Trade Gothic Next Cond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sz="1800" i="1" dirty="0">
              <a:latin typeface="Trade Gothic Next Cond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i="1" dirty="0">
                <a:latin typeface="Trade Gothic Next Cond"/>
                <a:ea typeface="Roboto"/>
                <a:cs typeface="Roboto"/>
              </a:rPr>
              <a:t> </a:t>
            </a:r>
            <a:r>
              <a:rPr lang="en-GB" sz="1800" dirty="0">
                <a:latin typeface="Trade Gothic Next Cond"/>
                <a:ea typeface="Roboto"/>
                <a:cs typeface="Roboto"/>
              </a:rPr>
              <a:t>2. Microsoft Excel – used for daily records identify problems </a:t>
            </a:r>
            <a:r>
              <a:rPr lang="en-GB" sz="1800" i="1" dirty="0">
                <a:latin typeface="Trade Gothic Next Cond"/>
                <a:ea typeface="Roboto"/>
                <a:cs typeface="Roboto"/>
              </a:rPr>
              <a:t>( </a:t>
            </a:r>
            <a:r>
              <a:rPr lang="en-GB" sz="1600" i="1" dirty="0">
                <a:latin typeface="Trade Gothic Next Cond"/>
                <a:ea typeface="Roboto"/>
                <a:cs typeface="Roboto"/>
              </a:rPr>
              <a:t>by Zuzana</a:t>
            </a:r>
            <a:r>
              <a:rPr lang="en-GB" sz="1800" i="1" dirty="0">
                <a:latin typeface="Trade Gothic Next Cond"/>
                <a:ea typeface="Roboto"/>
                <a:cs typeface="Roboto"/>
              </a:rPr>
              <a:t> )</a:t>
            </a:r>
            <a:endParaRPr lang="en-GB" sz="1800" dirty="0">
              <a:latin typeface="Trade Gothic Next Cond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sz="1800" i="1" dirty="0">
              <a:latin typeface="Trade Gothic Next Cond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i="1" dirty="0">
                <a:latin typeface="Trade Gothic Next Cond"/>
                <a:ea typeface="Roboto"/>
                <a:cs typeface="Roboto"/>
              </a:rPr>
              <a:t> </a:t>
            </a:r>
            <a:r>
              <a:rPr lang="en-GB" sz="1800" dirty="0">
                <a:latin typeface="Trade Gothic Next Cond"/>
                <a:ea typeface="Roboto"/>
                <a:cs typeface="Roboto"/>
              </a:rPr>
              <a:t>3. Microsoft Teams – used for better communication and file sharing </a:t>
            </a:r>
            <a:r>
              <a:rPr lang="en-GB" sz="1800" i="1" dirty="0">
                <a:latin typeface="Trade Gothic Next Cond"/>
                <a:ea typeface="Roboto"/>
                <a:cs typeface="Roboto"/>
              </a:rPr>
              <a:t>( </a:t>
            </a:r>
            <a:r>
              <a:rPr lang="en-GB" sz="1600" i="1" dirty="0">
                <a:latin typeface="Trade Gothic Next Cond"/>
                <a:ea typeface="Roboto"/>
                <a:cs typeface="Roboto"/>
              </a:rPr>
              <a:t>by Aida</a:t>
            </a:r>
            <a:r>
              <a:rPr lang="en-GB" sz="1800" i="1" dirty="0">
                <a:latin typeface="Trade Gothic Next Cond"/>
                <a:ea typeface="Roboto"/>
                <a:cs typeface="Roboto"/>
              </a:rPr>
              <a:t> )</a:t>
            </a:r>
            <a:endParaRPr lang="en-GB" sz="1800" dirty="0">
              <a:latin typeface="Trade Gothic Next Cond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sz="1800" i="1" dirty="0">
              <a:latin typeface="Trade Gothic Next Cond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i="1" dirty="0">
                <a:latin typeface="Trade Gothic Next Cond"/>
                <a:ea typeface="Roboto"/>
                <a:cs typeface="Roboto"/>
              </a:rPr>
              <a:t> </a:t>
            </a:r>
            <a:r>
              <a:rPr lang="en-GB" sz="1800" dirty="0">
                <a:latin typeface="Trade Gothic Next Cond"/>
                <a:ea typeface="Roboto"/>
                <a:cs typeface="Roboto"/>
              </a:rPr>
              <a:t>4. Digital Literacy &amp; Safety – improving staff digital skills </a:t>
            </a:r>
            <a:r>
              <a:rPr lang="en-GB" sz="1800" i="1" dirty="0">
                <a:latin typeface="Trade Gothic Next Cond"/>
                <a:ea typeface="Roboto"/>
                <a:cs typeface="Roboto"/>
              </a:rPr>
              <a:t>( </a:t>
            </a:r>
            <a:r>
              <a:rPr lang="en-GB" sz="1600" i="1" dirty="0">
                <a:latin typeface="Trade Gothic Next Cond"/>
                <a:ea typeface="Roboto"/>
                <a:cs typeface="Roboto"/>
              </a:rPr>
              <a:t>by Aida </a:t>
            </a:r>
            <a:r>
              <a:rPr lang="en-GB" sz="1800" i="1" dirty="0">
                <a:latin typeface="Trade Gothic Next Cond"/>
                <a:ea typeface="Roboto"/>
                <a:cs typeface="Roboto"/>
              </a:rPr>
              <a:t>)</a:t>
            </a:r>
            <a:endParaRPr lang="en-GB" sz="1800" dirty="0">
              <a:latin typeface="Trade Gothic Next Cond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248930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octor and an old person&#10;&#10;AI-generated content may be incorrect.">
            <a:extLst>
              <a:ext uri="{FF2B5EF4-FFF2-40B4-BE49-F238E27FC236}">
                <a16:creationId xmlns:a16="http://schemas.microsoft.com/office/drawing/2014/main" id="{6D0A2FED-3C68-91BB-6442-E76E0A82DB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75" t="785" r="9599" b="-916"/>
          <a:stretch>
            <a:fillRect/>
          </a:stretch>
        </p:blipFill>
        <p:spPr>
          <a:xfrm>
            <a:off x="2351" y="10"/>
            <a:ext cx="8899960" cy="692965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0DDF94-1B32-E1C1-5A21-43F52DF8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5167" y="276894"/>
            <a:ext cx="3437179" cy="1571049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ucida Bright"/>
              </a:rPr>
              <a:t>Sunrise Home: Background And Key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6A82F-576B-1A18-CFFA-807E8A87D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5168" y="1848666"/>
            <a:ext cx="3437178" cy="422402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dirty="0">
                <a:latin typeface="Trade Gothic Next Cond"/>
                <a:ea typeface="Roboto"/>
                <a:cs typeface="Roboto"/>
              </a:rPr>
              <a:t>•Medium-sized residential home (around 35 residents)</a:t>
            </a:r>
            <a:endParaRPr lang="en-US" sz="1800">
              <a:latin typeface="Trade Gothic Next Cond"/>
              <a:ea typeface="Roboto"/>
              <a:cs typeface="Roboto"/>
            </a:endParaRPr>
          </a:p>
          <a:p>
            <a:pPr marL="0" indent="0">
              <a:buNone/>
            </a:pPr>
            <a:endParaRPr lang="en-GB" sz="1800" b="1" dirty="0">
              <a:latin typeface="Trade Gothic Next Cond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1800" b="1" dirty="0">
                <a:latin typeface="Trade Gothic Next Cond"/>
                <a:ea typeface="Roboto"/>
                <a:cs typeface="Roboto"/>
              </a:rPr>
              <a:t>Staff team:</a:t>
            </a:r>
            <a:br>
              <a:rPr lang="en-GB" sz="1800" b="1" dirty="0">
                <a:latin typeface="Trade Gothic Next Cond"/>
                <a:ea typeface="Roboto"/>
                <a:cs typeface="Roboto"/>
              </a:rPr>
            </a:br>
            <a:r>
              <a:rPr lang="en-GB" sz="1800" dirty="0">
                <a:latin typeface="Trade Gothic Next Cond"/>
                <a:ea typeface="Roboto"/>
                <a:cs typeface="Roboto"/>
              </a:rPr>
              <a:t> • nurses, care workers, admin team</a:t>
            </a:r>
            <a:endParaRPr lang="en-US" sz="1800">
              <a:latin typeface="Trade Gothic Next Cond"/>
              <a:ea typeface="Roboto"/>
              <a:cs typeface="Roboto"/>
            </a:endParaRPr>
          </a:p>
          <a:p>
            <a:pPr marL="0" indent="0">
              <a:buNone/>
            </a:pPr>
            <a:br>
              <a:rPr lang="en-US" sz="1800" dirty="0">
                <a:latin typeface="Trade Gothic Next Cond"/>
                <a:ea typeface="Roboto"/>
                <a:cs typeface="Roboto"/>
              </a:rPr>
            </a:br>
            <a:r>
              <a:rPr lang="en-GB" sz="1800" dirty="0">
                <a:latin typeface="Trade Gothic Next Cond"/>
                <a:ea typeface="Roboto"/>
                <a:cs typeface="Roboto"/>
              </a:rPr>
              <a:t> </a:t>
            </a:r>
            <a:r>
              <a:rPr lang="en-GB" sz="1800" b="1" dirty="0">
                <a:latin typeface="Trade Gothic Next Cond"/>
                <a:ea typeface="Roboto"/>
                <a:cs typeface="Roboto"/>
              </a:rPr>
              <a:t>Common challenges:</a:t>
            </a:r>
            <a:br>
              <a:rPr lang="en-US" sz="1800" b="1" dirty="0">
                <a:latin typeface="Trade Gothic Next Cond"/>
                <a:ea typeface="Roboto"/>
                <a:cs typeface="Roboto"/>
              </a:rPr>
            </a:br>
            <a:r>
              <a:rPr lang="en-GB" sz="1800" dirty="0">
                <a:latin typeface="Trade Gothic Next Cond"/>
                <a:ea typeface="Roboto"/>
                <a:cs typeface="Roboto"/>
              </a:rPr>
              <a:t> • Repetitive admin tasks</a:t>
            </a:r>
            <a:br>
              <a:rPr lang="en-GB" sz="1800" dirty="0">
                <a:latin typeface="Trade Gothic Next Cond"/>
                <a:ea typeface="Roboto"/>
                <a:cs typeface="Roboto"/>
              </a:rPr>
            </a:br>
            <a:r>
              <a:rPr lang="en-GB" sz="1800" dirty="0">
                <a:latin typeface="Trade Gothic Next Cond"/>
                <a:ea typeface="Roboto"/>
                <a:cs typeface="Roboto"/>
              </a:rPr>
              <a:t> • Communication gaps between shifts</a:t>
            </a:r>
            <a:br>
              <a:rPr lang="en-GB" sz="1800" dirty="0">
                <a:latin typeface="Trade Gothic Next Cond"/>
                <a:ea typeface="Roboto"/>
                <a:cs typeface="Roboto"/>
              </a:rPr>
            </a:br>
            <a:r>
              <a:rPr lang="en-GB" sz="1800" dirty="0">
                <a:latin typeface="Trade Gothic Next Cond"/>
                <a:ea typeface="Roboto"/>
                <a:cs typeface="Roboto"/>
              </a:rPr>
              <a:t> • Maintaining data security and confidentiality (Skills for care, 2023)</a:t>
            </a:r>
            <a:endParaRPr lang="en-GB" sz="1800">
              <a:latin typeface="Trade Gothic Next Cond"/>
            </a:endParaRPr>
          </a:p>
          <a:p>
            <a:pPr marL="0" indent="0">
              <a:buNone/>
            </a:pPr>
            <a:endParaRPr lang="en-GB" sz="1800" dirty="0">
              <a:latin typeface="Trade Gothic Next Cond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1800" b="1" dirty="0">
                <a:latin typeface="Trade Gothic Next Cond"/>
                <a:ea typeface="Roboto"/>
                <a:cs typeface="Roboto"/>
              </a:rPr>
              <a:t>Goal:</a:t>
            </a:r>
          </a:p>
          <a:p>
            <a:pPr marL="0" indent="0">
              <a:buNone/>
            </a:pPr>
            <a:r>
              <a:rPr lang="en-GB" sz="1800" dirty="0">
                <a:latin typeface="Trade Gothic Next Cond"/>
                <a:ea typeface="Roboto"/>
                <a:cs typeface="Roboto"/>
              </a:rPr>
              <a:t>•  use Microsoft 365 tools to improve efficiency and safety. </a:t>
            </a:r>
            <a:endParaRPr lang="en-GB" sz="1800" dirty="0">
              <a:latin typeface="Trade Gothic Next Cond"/>
            </a:endParaRPr>
          </a:p>
          <a:p>
            <a:pPr marL="0" indent="0">
              <a:buNone/>
            </a:pPr>
            <a:endParaRPr lang="en-GB" sz="1800" dirty="0">
              <a:latin typeface="Trade Gothic Next Cond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0215922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91ABAB-8285-D11D-E64D-3A2495ADD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3000" dirty="0">
                <a:latin typeface="Lucida Bright"/>
              </a:rPr>
              <a:t>Using Microsoft Excel For Daily Tasks</a:t>
            </a:r>
            <a:r>
              <a:rPr lang="en-GB" sz="4800" dirty="0"/>
              <a:t> 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718F2-CCF8-F929-199F-6402AA3A1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83" y="2202297"/>
            <a:ext cx="4699340" cy="426466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70000"/>
              </a:lnSpc>
              <a:buNone/>
            </a:pPr>
            <a:endParaRPr lang="en-GB" sz="2000" dirty="0">
              <a:latin typeface="Trade Gothic Next Cond"/>
              <a:ea typeface="Roboto"/>
              <a:cs typeface="Roboto"/>
            </a:endParaRPr>
          </a:p>
          <a:p>
            <a:pPr marL="0" indent="0">
              <a:lnSpc>
                <a:spcPct val="70000"/>
              </a:lnSpc>
              <a:buNone/>
            </a:pPr>
            <a:br>
              <a:rPr lang="en-US" dirty="0"/>
            </a:br>
            <a:endParaRPr lang="en-US" dirty="0"/>
          </a:p>
          <a:p>
            <a:pPr marL="0" indent="0">
              <a:lnSpc>
                <a:spcPct val="70000"/>
              </a:lnSpc>
              <a:buNone/>
            </a:pPr>
            <a:endParaRPr lang="en-GB" sz="600" dirty="0">
              <a:latin typeface="Trade Gothic Next Cond"/>
              <a:ea typeface="Roboto"/>
              <a:cs typeface="Roboto"/>
            </a:endParaRPr>
          </a:p>
          <a:p>
            <a:pPr marL="0" indent="0">
              <a:buNone/>
            </a:pPr>
            <a:endParaRPr lang="en-GB" sz="2000" dirty="0">
              <a:latin typeface="Trade Gothic Next Cond"/>
              <a:ea typeface="Roboto"/>
              <a:cs typeface="Roboto"/>
            </a:endParaRPr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 marL="0" indent="0">
              <a:buNone/>
            </a:pPr>
            <a:endParaRPr lang="en-GB" sz="2000" dirty="0">
              <a:latin typeface="Trade Gothic Next Cond"/>
              <a:ea typeface="Roboto"/>
              <a:cs typeface="Roboto"/>
            </a:endParaRPr>
          </a:p>
        </p:txBody>
      </p:sp>
      <p:pic>
        <p:nvPicPr>
          <p:cNvPr id="24" name="Picture 23" descr="Doctor writing on tablet with pen">
            <a:extLst>
              <a:ext uri="{FF2B5EF4-FFF2-40B4-BE49-F238E27FC236}">
                <a16:creationId xmlns:a16="http://schemas.microsoft.com/office/drawing/2014/main" id="{9820AA6E-78A0-2B16-A06B-33F7EE7B91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344" r="3948" b="-1131"/>
          <a:stretch>
            <a:fillRect/>
          </a:stretch>
        </p:blipFill>
        <p:spPr>
          <a:xfrm>
            <a:off x="5198915" y="2388002"/>
            <a:ext cx="6046348" cy="3756237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66CCF0-DAE2-7E46-FDCF-2A990C95F032}"/>
              </a:ext>
            </a:extLst>
          </p:cNvPr>
          <p:cNvSpPr txBox="1"/>
          <p:nvPr/>
        </p:nvSpPr>
        <p:spPr>
          <a:xfrm>
            <a:off x="137620" y="2429948"/>
            <a:ext cx="4379067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Trade Gothic Next Cond"/>
              </a:rPr>
              <a:t>Microsoft Excel supports administrative and clinical work through efficient data organisation and analysis (</a:t>
            </a:r>
            <a:r>
              <a:rPr lang="en-GB" err="1">
                <a:latin typeface="Trade Gothic Next Cond"/>
              </a:rPr>
              <a:t>Ravalo</a:t>
            </a:r>
            <a:r>
              <a:rPr lang="en-GB" dirty="0">
                <a:latin typeface="Trade Gothic Next Cond"/>
              </a:rPr>
              <a:t> and Lapa, 2025).</a:t>
            </a:r>
            <a:endParaRPr lang="en-US">
              <a:latin typeface="Trade Gothic Next Cond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Trade Gothic Next Cond"/>
              </a:rPr>
              <a:t>It is used for tracking residents’ medication, vital signs, nutrition, and for creating staff rotas and shift schedules.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Trade Gothic Next Cond"/>
              </a:rPr>
              <a:t>The tool assists in financial management, budgeting, and compliance reporting (Kamath, 2022).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Trade Gothic Next Cond"/>
              </a:rPr>
              <a:t>Automated formulas and charts improve data accuracy and support decision-making.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Trade Gothic Next Cond"/>
              </a:rPr>
              <a:t>Integration with OneDrive enables shared access and consistency in care documentation.</a:t>
            </a:r>
          </a:p>
          <a:p>
            <a:br>
              <a:rPr lang="en-US" dirty="0"/>
            </a:br>
            <a:endParaRPr lang="en-US">
              <a:latin typeface="Trade Gothic Next Cond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9953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Rectangle 97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Freeform: Shape 5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0345E2-86CE-CC4C-F791-49F67C0A7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sz="3000" dirty="0">
                <a:latin typeface="Lucida Bright"/>
                <a:ea typeface="Roboto"/>
                <a:cs typeface="Roboto"/>
              </a:rPr>
              <a:t>Benefits And Limitations Of Excel</a:t>
            </a:r>
            <a:endParaRPr lang="en-US" sz="3000">
              <a:latin typeface="Lucida Br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BFFCB9-30DD-1D42-949C-9188E136CF54}"/>
              </a:ext>
            </a:extLst>
          </p:cNvPr>
          <p:cNvSpPr txBox="1"/>
          <p:nvPr/>
        </p:nvSpPr>
        <p:spPr>
          <a:xfrm>
            <a:off x="5967620" y="4852516"/>
            <a:ext cx="4197926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 dirty="0">
              <a:latin typeface="Trade Gothic Next Cond"/>
            </a:endParaRPr>
          </a:p>
          <a:p>
            <a:br>
              <a:rPr lang="en-US" dirty="0"/>
            </a:br>
            <a:endParaRPr lang="en-US" dirty="0"/>
          </a:p>
          <a:p>
            <a:pPr algn="l"/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B9B87-A0B2-A86C-FE1C-0CAA579A95B6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 flipV="1">
            <a:off x="-3383604" y="7684750"/>
            <a:ext cx="1619655" cy="4962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33884B-378D-E31C-31AE-5A20D2047BF1}"/>
              </a:ext>
            </a:extLst>
          </p:cNvPr>
          <p:cNvSpPr txBox="1"/>
          <p:nvPr/>
        </p:nvSpPr>
        <p:spPr>
          <a:xfrm>
            <a:off x="5218010" y="1374533"/>
            <a:ext cx="5710135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latin typeface="Trade Gothic Next Cond"/>
              </a:rPr>
              <a:t>Staff skill gaps prevent effective use of advanced Excel features like pivot tables and formulas.</a:t>
            </a:r>
            <a:endParaRPr lang="en-US" sz="2000">
              <a:latin typeface="Trade Gothic Next Cond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Trade Gothic Next Cond"/>
              </a:rPr>
              <a:t>Version control issues arise when multiple copies of files are created without synchronization (</a:t>
            </a:r>
            <a:r>
              <a:rPr lang="en-GB" sz="2000" err="1">
                <a:latin typeface="Trade Gothic Next Cond"/>
              </a:rPr>
              <a:t>Vranopoulos</a:t>
            </a:r>
            <a:r>
              <a:rPr lang="en-GB" sz="2000" dirty="0">
                <a:latin typeface="Trade Gothic Next Cond"/>
              </a:rPr>
              <a:t> et al., 2025).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Trade Gothic Next Cond"/>
              </a:rPr>
              <a:t>When staff in the care home do not know how to use Excel, it becomes hard to share resident information, rotas, and reports with others.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Trade Gothic Next Cond"/>
              </a:rPr>
              <a:t>Miscommunication can happen because some staff may not have the correct or updated details about residents or shifts. (Lindquist and Sulewski, 2024).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Trade Gothic Next Cond"/>
              </a:rPr>
              <a:t>This leads to confusion and delays in care, as team members cannot easily work together or make quick decisions for residents’ needs.</a:t>
            </a:r>
          </a:p>
          <a:p>
            <a:br>
              <a:rPr lang="en-US" dirty="0"/>
            </a:br>
            <a:endParaRPr lang="en-US" sz="2000">
              <a:latin typeface="Trade Gothic Next Cond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8676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" grpId="0" animBg="1"/>
      <p:bldP spid="6" grpId="0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E03DD-5535-875A-F2DF-794E80610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dirty="0">
                <a:latin typeface="Lucida Bright"/>
              </a:rPr>
              <a:t>Using Microsoft Teams For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F22D1-3165-7E6A-DF1C-805D15DBD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9624"/>
            <a:ext cx="10515600" cy="40973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Aptos"/>
                <a:ea typeface="Roboto"/>
                <a:cs typeface="Roboto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Trade Gothic Next Cond"/>
                <a:ea typeface="Roboto"/>
                <a:cs typeface="Roboto"/>
              </a:rPr>
              <a:t>• </a:t>
            </a:r>
            <a:r>
              <a:rPr lang="en-GB" sz="2000" b="1" dirty="0">
                <a:solidFill>
                  <a:srgbClr val="000000"/>
                </a:solidFill>
                <a:latin typeface="Trade Gothic Next Cond"/>
                <a:ea typeface="Roboto"/>
                <a:cs typeface="Roboto"/>
              </a:rPr>
              <a:t>Channels</a:t>
            </a:r>
            <a:r>
              <a:rPr lang="en-GB" sz="2000" dirty="0">
                <a:solidFill>
                  <a:srgbClr val="000000"/>
                </a:solidFill>
                <a:latin typeface="Trade Gothic Next Cond"/>
                <a:ea typeface="Roboto"/>
                <a:cs typeface="Roboto"/>
              </a:rPr>
              <a:t>: for nurses, admin, and managers</a:t>
            </a:r>
            <a:endParaRPr lang="en-US" sz="2000" dirty="0">
              <a:solidFill>
                <a:srgbClr val="000000"/>
              </a:solidFill>
              <a:latin typeface="Trade Gothic Next Cond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Trade Gothic Next Cond"/>
                <a:ea typeface="Roboto"/>
                <a:cs typeface="Roboto"/>
              </a:rPr>
              <a:t>  • </a:t>
            </a:r>
            <a:r>
              <a:rPr lang="en-GB" sz="2000" b="1" dirty="0">
                <a:solidFill>
                  <a:srgbClr val="000000"/>
                </a:solidFill>
                <a:latin typeface="Trade Gothic Next Cond"/>
                <a:ea typeface="Roboto"/>
                <a:cs typeface="Roboto"/>
              </a:rPr>
              <a:t>File sharing</a:t>
            </a:r>
            <a:r>
              <a:rPr lang="en-GB" sz="2000" dirty="0">
                <a:solidFill>
                  <a:srgbClr val="000000"/>
                </a:solidFill>
                <a:latin typeface="Trade Gothic Next Cond"/>
                <a:ea typeface="Roboto"/>
                <a:cs typeface="Roboto"/>
              </a:rPr>
              <a:t>: rota stored in Team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Trade Gothic Next Cond"/>
                <a:ea typeface="Roboto"/>
                <a:cs typeface="Roboto"/>
              </a:rPr>
              <a:t>(Microsoft, 2024 )</a:t>
            </a:r>
            <a:endParaRPr lang="en-GB" sz="1800">
              <a:latin typeface="Trade Gothic Next Cond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Trade Gothic Next Cond"/>
                <a:ea typeface="Roboto"/>
                <a:cs typeface="Roboto"/>
              </a:rPr>
              <a:t>• </a:t>
            </a:r>
            <a:r>
              <a:rPr lang="en-GB" sz="2000" b="1" dirty="0">
                <a:solidFill>
                  <a:srgbClr val="000000"/>
                </a:solidFill>
                <a:latin typeface="Trade Gothic Next Cond"/>
                <a:ea typeface="Roboto"/>
                <a:cs typeface="Roboto"/>
              </a:rPr>
              <a:t>Meetings</a:t>
            </a:r>
            <a:r>
              <a:rPr lang="en-GB" sz="2000" dirty="0">
                <a:solidFill>
                  <a:srgbClr val="000000"/>
                </a:solidFill>
                <a:latin typeface="Trade Gothic Next Cond"/>
                <a:ea typeface="Roboto"/>
                <a:cs typeface="Roboto"/>
              </a:rPr>
              <a:t>: quick online handovers</a:t>
            </a:r>
            <a:endParaRPr lang="en-US" sz="2000" dirty="0">
              <a:solidFill>
                <a:srgbClr val="000000"/>
              </a:solidFill>
              <a:latin typeface="Trade Gothic Next Cond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Trade Gothic Next Cond"/>
                <a:ea typeface="Roboto"/>
                <a:cs typeface="Roboto"/>
              </a:rPr>
              <a:t>( NHS England, 2023 )</a:t>
            </a:r>
            <a:br>
              <a:rPr lang="en-GB" sz="1800" dirty="0">
                <a:latin typeface="Trade Gothic Next Cond"/>
                <a:ea typeface="Roboto"/>
                <a:cs typeface="Roboto"/>
              </a:rPr>
            </a:br>
            <a:endParaRPr lang="en-US" sz="1800">
              <a:solidFill>
                <a:srgbClr val="000000"/>
              </a:solidFill>
              <a:latin typeface="Trade Gothic Next Cond"/>
              <a:ea typeface="Roboto"/>
              <a:cs typeface="Roboto"/>
            </a:endParaRPr>
          </a:p>
          <a:p>
            <a:pPr marL="0" indent="0">
              <a:buNone/>
            </a:pPr>
            <a:endParaRPr lang="en-GB" sz="2200" dirty="0">
              <a:solidFill>
                <a:srgbClr val="000000"/>
              </a:solidFill>
              <a:latin typeface="Trade Gothic Next Cond"/>
              <a:ea typeface="Roboto"/>
              <a:cs typeface="Roboto"/>
            </a:endParaRPr>
          </a:p>
          <a:p>
            <a:pPr marL="0" indent="0">
              <a:buNone/>
            </a:pPr>
            <a:endParaRPr lang="en-GB" sz="2200" dirty="0">
              <a:solidFill>
                <a:srgbClr val="000000"/>
              </a:solidFill>
              <a:latin typeface="Trade Gothic Next Cond"/>
              <a:ea typeface="Roboto"/>
              <a:cs typeface="Roboto"/>
            </a:endParaRPr>
          </a:p>
          <a:p>
            <a:pPr marL="0" indent="0">
              <a:buNone/>
            </a:pPr>
            <a:endParaRPr lang="en-GB" sz="2200" dirty="0">
              <a:solidFill>
                <a:srgbClr val="000000"/>
              </a:solidFill>
              <a:latin typeface="Trade Gothic Next Cond"/>
              <a:ea typeface="Roboto"/>
              <a:cs typeface="Roboto"/>
            </a:endParaRPr>
          </a:p>
        </p:txBody>
      </p:sp>
      <p:pic>
        <p:nvPicPr>
          <p:cNvPr id="6" name="Picture 5" descr="A logo of a company&#10;&#10;AI-generated content may be incorrect.">
            <a:extLst>
              <a:ext uri="{FF2B5EF4-FFF2-40B4-BE49-F238E27FC236}">
                <a16:creationId xmlns:a16="http://schemas.microsoft.com/office/drawing/2014/main" id="{43E703F8-EF23-8BC6-6B6B-5A97C2297D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-19178" r="91" b="98"/>
          <a:stretch>
            <a:fillRect/>
          </a:stretch>
        </p:blipFill>
        <p:spPr>
          <a:xfrm>
            <a:off x="9347006" y="481746"/>
            <a:ext cx="1419451" cy="11010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49A9627-138E-12D9-1350-C623FE7753AD}"/>
              </a:ext>
            </a:extLst>
          </p:cNvPr>
          <p:cNvSpPr txBox="1"/>
          <p:nvPr/>
        </p:nvSpPr>
        <p:spPr>
          <a:xfrm flipH="1">
            <a:off x="6318805" y="5434042"/>
            <a:ext cx="1502943" cy="353890"/>
          </a:xfrm>
          <a:prstGeom prst="rect">
            <a:avLst/>
          </a:prstGeom>
        </p:spPr>
        <p:txBody>
          <a:bodyPr lIns="91440" tIns="45720" rIns="91440" bIns="45720" anchor="t">
            <a:normAutofit lnSpcReduction="10000"/>
          </a:bodyPr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F1229B3-EF54-0FEA-DAC7-0CC8BB0DD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00751" y="2073659"/>
            <a:ext cx="4277830" cy="321868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C171317-CFEE-DC4E-AF2C-D2FD106354B7}"/>
              </a:ext>
            </a:extLst>
          </p:cNvPr>
          <p:cNvSpPr txBox="1"/>
          <p:nvPr/>
        </p:nvSpPr>
        <p:spPr>
          <a:xfrm>
            <a:off x="6202897" y="5429121"/>
            <a:ext cx="1718441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/>
              <a:t>(Bing, </a:t>
            </a:r>
            <a:r>
              <a:rPr lang="en-GB" sz="1000" dirty="0" err="1"/>
              <a:t>n.d</a:t>
            </a:r>
            <a:r>
              <a:rPr lang="en-GB" sz="1000" dirty="0"/>
              <a:t>  09 0ct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178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149B7A-522A-3516-565D-D7CB77C18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endParaRPr lang="en-GB" i="1">
              <a:solidFill>
                <a:schemeClr val="accent1"/>
              </a:solidFill>
              <a:ea typeface="+mj-lt"/>
              <a:cs typeface="+mj-lt"/>
            </a:endParaRPr>
          </a:p>
          <a:p>
            <a:pPr algn="r"/>
            <a:br>
              <a:rPr lang="en-US" dirty="0"/>
            </a:br>
            <a:r>
              <a:rPr lang="en-US" dirty="0">
                <a:solidFill>
                  <a:schemeClr val="accent1"/>
                </a:solidFill>
                <a:latin typeface="Lucida Bright"/>
              </a:rPr>
              <a:t>Benefits And Limitations Of Teams</a:t>
            </a:r>
          </a:p>
          <a:p>
            <a:pPr algn="r"/>
            <a:br>
              <a:rPr lang="en-US" dirty="0"/>
            </a:br>
            <a:endParaRPr lang="en-US">
              <a:solidFill>
                <a:schemeClr val="accent1"/>
              </a:solidFill>
            </a:endParaRPr>
          </a:p>
          <a:p>
            <a:pPr algn="r"/>
            <a:endParaRPr lang="en-US">
              <a:solidFill>
                <a:schemeClr val="accent1"/>
              </a:solidFill>
            </a:endParaRPr>
          </a:p>
          <a:p>
            <a:pPr algn="r"/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62664CED-2C7B-37CC-EED8-55931785DC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4954665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Trade Gothic Next Cond"/>
                <a:ea typeface="Roboto"/>
                <a:cs typeface="Roboto"/>
              </a:rPr>
              <a:t>Benefits:</a:t>
            </a:r>
            <a:endParaRPr lang="en-US"/>
          </a:p>
          <a:p>
            <a:r>
              <a:rPr lang="en-GB" sz="1800" dirty="0">
                <a:latin typeface="Trade Gothic Next Cond"/>
                <a:ea typeface="Roboto"/>
                <a:cs typeface="Roboto"/>
              </a:rPr>
              <a:t>Centralised communication</a:t>
            </a:r>
          </a:p>
          <a:p>
            <a:r>
              <a:rPr lang="en-GB" sz="1800" dirty="0">
                <a:latin typeface="Trade Gothic Next Cond"/>
                <a:ea typeface="Roboto"/>
                <a:cs typeface="Roboto"/>
              </a:rPr>
              <a:t>Reduces WhatsApp use</a:t>
            </a:r>
          </a:p>
          <a:p>
            <a:r>
              <a:rPr lang="en-GB" sz="1800" dirty="0">
                <a:latin typeface="Trade Gothic Next Cond"/>
                <a:ea typeface="Roboto"/>
                <a:cs typeface="Roboto"/>
              </a:rPr>
              <a:t>Easy file sharing ( Brown, 2023 )</a:t>
            </a:r>
            <a:br>
              <a:rPr lang="en-GB" sz="1800" dirty="0">
                <a:latin typeface="Trade Gothic Next Cond"/>
                <a:ea typeface="Roboto"/>
                <a:cs typeface="Roboto"/>
              </a:rPr>
            </a:br>
            <a:endParaRPr lang="en-GB" sz="1800">
              <a:latin typeface="Aptos"/>
              <a:ea typeface="Roboto"/>
              <a:cs typeface="Roboto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F1235A-5B14-2A45-383E-2F0AF96BED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Trade Gothic Next Cond"/>
                <a:ea typeface="Roboto"/>
                <a:cs typeface="Roboto"/>
              </a:rPr>
              <a:t>Limitations:</a:t>
            </a:r>
            <a:endParaRPr lang="en-US"/>
          </a:p>
          <a:p>
            <a:r>
              <a:rPr lang="en-GB" sz="1800" dirty="0">
                <a:latin typeface="Trade Gothic Next Cond"/>
                <a:ea typeface="Roboto"/>
                <a:cs typeface="Roboto"/>
              </a:rPr>
              <a:t>Too many notifications</a:t>
            </a:r>
          </a:p>
          <a:p>
            <a:r>
              <a:rPr lang="en-GB" sz="1800" dirty="0">
                <a:latin typeface="Trade Gothic Next Cond"/>
                <a:ea typeface="Roboto"/>
                <a:cs typeface="Roboto"/>
              </a:rPr>
              <a:t>Confusing for new staff ( Brown, 2023 )</a:t>
            </a:r>
          </a:p>
          <a:p>
            <a:r>
              <a:rPr lang="en-GB" sz="1800" dirty="0">
                <a:latin typeface="Trade Gothic Next Cond"/>
                <a:ea typeface="Roboto"/>
                <a:cs typeface="Roboto"/>
              </a:rPr>
              <a:t> Risk of sharing wrong files ( ICO, 2024 )</a:t>
            </a:r>
            <a:endParaRPr lang="en-GB" sz="1800">
              <a:latin typeface="Trade Gothic Next Cond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2C648D-09D6-F306-7838-401D7A4B35D8}"/>
              </a:ext>
            </a:extLst>
          </p:cNvPr>
          <p:cNvSpPr txBox="1"/>
          <p:nvPr/>
        </p:nvSpPr>
        <p:spPr>
          <a:xfrm>
            <a:off x="7917400" y="2927976"/>
            <a:ext cx="35816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solidFill>
                  <a:srgbClr val="FF0000"/>
                </a:solidFill>
                <a:latin typeface="Trade Gothic Next Cond"/>
                <a:ea typeface="Roboto"/>
                <a:cs typeface="Roboto"/>
              </a:rPr>
              <a:t>Fixes</a:t>
            </a:r>
            <a:r>
              <a:rPr lang="en-GB" dirty="0">
                <a:solidFill>
                  <a:srgbClr val="FF0000"/>
                </a:solidFill>
                <a:latin typeface="Trade Gothic Next Cond"/>
                <a:ea typeface="Roboto"/>
                <a:cs typeface="Roboto"/>
              </a:rPr>
              <a:t>:</a:t>
            </a:r>
            <a:br>
              <a:rPr lang="en-GB" dirty="0">
                <a:latin typeface="Trade Gothic Next Cond"/>
                <a:ea typeface="Roboto"/>
                <a:cs typeface="Roboto"/>
              </a:rPr>
            </a:br>
            <a:r>
              <a:rPr lang="en-GB" dirty="0">
                <a:solidFill>
                  <a:srgbClr val="FF0000"/>
                </a:solidFill>
                <a:latin typeface="Trade Gothic Next Cond"/>
                <a:ea typeface="Roboto"/>
                <a:cs typeface="Roboto"/>
              </a:rPr>
              <a:t> • Short training sessions</a:t>
            </a:r>
            <a:br>
              <a:rPr lang="en-GB" dirty="0">
                <a:latin typeface="Trade Gothic Next Cond"/>
                <a:ea typeface="Roboto"/>
                <a:cs typeface="Roboto"/>
              </a:rPr>
            </a:br>
            <a:r>
              <a:rPr lang="en-GB" dirty="0">
                <a:solidFill>
                  <a:srgbClr val="FF0000"/>
                </a:solidFill>
                <a:latin typeface="Trade Gothic Next Cond"/>
                <a:ea typeface="Roboto"/>
                <a:cs typeface="Roboto"/>
              </a:rPr>
              <a:t> • Clear channel names ( Brown, 2023 )</a:t>
            </a:r>
            <a:br>
              <a:rPr lang="en-GB" dirty="0">
                <a:latin typeface="Trade Gothic Next Cond"/>
                <a:ea typeface="Roboto"/>
                <a:cs typeface="Roboto"/>
              </a:rPr>
            </a:br>
            <a:r>
              <a:rPr lang="en-GB" dirty="0">
                <a:solidFill>
                  <a:srgbClr val="FF0000"/>
                </a:solidFill>
                <a:latin typeface="Trade Gothic Next Cond"/>
                <a:ea typeface="Roboto"/>
                <a:cs typeface="Roboto"/>
              </a:rPr>
              <a:t> • Permission settings ( ICO, 2024 )</a:t>
            </a:r>
          </a:p>
        </p:txBody>
      </p:sp>
    </p:spTree>
    <p:extLst>
      <p:ext uri="{BB962C8B-B14F-4D97-AF65-F5344CB8AC3E}">
        <p14:creationId xmlns:p14="http://schemas.microsoft.com/office/powerpoint/2010/main" val="38271759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uild="allAtOnce"/>
      <p:bldP spid="4" grpId="0" build="allAtOnce"/>
      <p:bldP spid="6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adlock on a circuit board&#10;&#10;AI-generated content may be incorrect.">
            <a:extLst>
              <a:ext uri="{FF2B5EF4-FFF2-40B4-BE49-F238E27FC236}">
                <a16:creationId xmlns:a16="http://schemas.microsoft.com/office/drawing/2014/main" id="{0B430722-B874-5475-62B4-36D5495762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35" t="128" r="28951" b="-128"/>
          <a:stretch>
            <a:fillRect/>
          </a:stretch>
        </p:blipFill>
        <p:spPr>
          <a:xfrm>
            <a:off x="4883022" y="10"/>
            <a:ext cx="7304686" cy="6858004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778DE6-8B7B-68DA-77C6-B9B17D90C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550" y="982192"/>
            <a:ext cx="5305445" cy="18932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 dirty="0">
                <a:latin typeface="Lucida Bright"/>
                <a:ea typeface="+mj-lt"/>
                <a:cs typeface="+mj-lt"/>
              </a:rPr>
              <a:t>Digital Literacy And Safety Checklist</a:t>
            </a:r>
            <a:endParaRPr lang="en-US" sz="2800">
              <a:latin typeface="Lucida Bright"/>
            </a:endParaRPr>
          </a:p>
          <a:p>
            <a:br>
              <a:rPr lang="en-US" sz="2100" dirty="0"/>
            </a:br>
            <a:endParaRPr lang="en-US" sz="2100"/>
          </a:p>
          <a:p>
            <a:endParaRPr lang="en-GB" sz="21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06711-5F4B-20E2-62E6-EA6C5B12CF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4023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b="1" dirty="0">
                <a:latin typeface="Trade Gothic Next Cond"/>
                <a:ea typeface="Roboto"/>
                <a:cs typeface="Roboto"/>
              </a:rPr>
              <a:t>Low digital skills</a:t>
            </a:r>
            <a:r>
              <a:rPr lang="en-GB" sz="1800" dirty="0">
                <a:latin typeface="Trade Gothic Next Cond"/>
                <a:ea typeface="Roboto"/>
                <a:cs typeface="Roboto"/>
              </a:rPr>
              <a:t> → delays, mistakes and data breaches.</a:t>
            </a:r>
          </a:p>
          <a:p>
            <a:pPr marL="0" indent="0">
              <a:buNone/>
            </a:pPr>
            <a:r>
              <a:rPr lang="en-GB" sz="1800" dirty="0">
                <a:latin typeface="Trade Gothic Next Cond"/>
                <a:ea typeface="Roboto"/>
                <a:cs typeface="Roboto"/>
              </a:rPr>
              <a:t>( Skills for care, 2023 )</a:t>
            </a:r>
          </a:p>
          <a:p>
            <a:pPr marL="0" indent="0">
              <a:buNone/>
            </a:pPr>
            <a:r>
              <a:rPr lang="en-GB" sz="1800" b="1" dirty="0">
                <a:latin typeface="Trade Gothic Next Cond"/>
                <a:ea typeface="Roboto"/>
                <a:cs typeface="Roboto"/>
              </a:rPr>
              <a:t>Checklist: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1800" dirty="0">
                <a:latin typeface="Trade Gothic Next Cond"/>
                <a:ea typeface="Roboto"/>
                <a:cs typeface="Roboto"/>
              </a:rPr>
              <a:t> Use strong passwords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1800" dirty="0">
                <a:latin typeface="Trade Gothic Next Cond"/>
                <a:ea typeface="Roboto"/>
                <a:cs typeface="Roboto"/>
              </a:rPr>
              <a:t>Lock screens when leaving devices </a:t>
            </a:r>
            <a:endParaRPr lang="en-US" sz="1800" dirty="0">
              <a:latin typeface="Trade Gothic Next Cond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800" dirty="0">
                <a:latin typeface="Trade Gothic Next Cond"/>
                <a:ea typeface="Roboto"/>
                <a:cs typeface="Roboto"/>
              </a:rPr>
              <a:t>Report incidents quickly</a:t>
            </a:r>
            <a:endParaRPr lang="en-US" sz="1800" dirty="0">
              <a:latin typeface="Trade Gothic Next Cond"/>
              <a:ea typeface="Roboto"/>
              <a:cs typeface="Roboto"/>
            </a:endParaRPr>
          </a:p>
          <a:p>
            <a:r>
              <a:rPr lang="en-GB" sz="1800" dirty="0">
                <a:latin typeface="Trade Gothic Next Cond"/>
                <a:ea typeface="Roboto"/>
                <a:cs typeface="Roboto"/>
              </a:rPr>
              <a:t>Avoid USBs or personal email ( ICO, 2024 )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1800" dirty="0">
                <a:latin typeface="Trade Gothic Next Cond"/>
                <a:ea typeface="Roboto"/>
                <a:cs typeface="Roboto"/>
              </a:rPr>
              <a:t>Check links before opening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1800" dirty="0">
                <a:latin typeface="Trade Gothic Next Cond"/>
                <a:ea typeface="Roboto"/>
                <a:cs typeface="Roboto"/>
              </a:rPr>
              <a:t>Keep systems updated</a:t>
            </a:r>
          </a:p>
          <a:p>
            <a:pPr>
              <a:buFont typeface="Wingdings,Sans-Serif" panose="020B0604020202020204" pitchFamily="34" charset="0"/>
              <a:buChar char="ü"/>
            </a:pPr>
            <a:r>
              <a:rPr lang="en-GB" sz="1800" dirty="0">
                <a:latin typeface="Trade Gothic Next Cond"/>
                <a:ea typeface="Roboto"/>
                <a:cs typeface="Roboto"/>
              </a:rPr>
              <a:t>Save only to OneDrive/Teams ( NHS digital, 2023 )</a:t>
            </a:r>
            <a:endParaRPr lang="en-US" sz="1800" dirty="0">
              <a:latin typeface="Trade Gothic Next Cond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GB" sz="1800" dirty="0">
              <a:latin typeface="Trade Gothic Next Cond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78541271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A46AF-C6C9-9722-63CA-800117853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>
                <a:latin typeface="Lucida Bright"/>
              </a:rPr>
              <a:t>Conclusion</a:t>
            </a:r>
          </a:p>
        </p:txBody>
      </p:sp>
      <p:pic>
        <p:nvPicPr>
          <p:cNvPr id="5" name="Picture 4" descr="A typewriter with a text&#10;&#10;AI-generated content may be incorrect.">
            <a:extLst>
              <a:ext uri="{FF2B5EF4-FFF2-40B4-BE49-F238E27FC236}">
                <a16:creationId xmlns:a16="http://schemas.microsoft.com/office/drawing/2014/main" id="{8280622B-5C01-2DF7-CA34-A5342DFC20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" t="28366" r="-174" b="25752"/>
          <a:stretch>
            <a:fillRect/>
          </a:stretch>
        </p:blipFill>
        <p:spPr>
          <a:xfrm>
            <a:off x="20" y="10"/>
            <a:ext cx="12191993" cy="3719959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356D0-0BFA-C760-9B3F-654590924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Trade Gothic Next Cond"/>
                <a:ea typeface="Roboto"/>
                <a:cs typeface="Roboto"/>
              </a:rPr>
              <a:t>• Microsoft 365 tools help staff work faster and safer. </a:t>
            </a:r>
            <a:br>
              <a:rPr lang="en-GB" sz="2200" dirty="0">
                <a:latin typeface="Trade Gothic Next Cond"/>
                <a:ea typeface="Roboto"/>
                <a:cs typeface="Roboto"/>
              </a:rPr>
            </a:br>
            <a:r>
              <a:rPr lang="en-GB" sz="2200" dirty="0">
                <a:latin typeface="Trade Gothic Next Cond"/>
                <a:ea typeface="Roboto"/>
                <a:cs typeface="Roboto"/>
              </a:rPr>
              <a:t>• Excel supports better organisation and record keeping. </a:t>
            </a:r>
            <a:br>
              <a:rPr lang="en-GB" sz="2200" dirty="0">
                <a:latin typeface="Trade Gothic Next Cond"/>
                <a:ea typeface="Roboto"/>
                <a:cs typeface="Roboto"/>
              </a:rPr>
            </a:br>
            <a:r>
              <a:rPr lang="en-GB" sz="2200" dirty="0">
                <a:latin typeface="Trade Gothic Next Cond"/>
                <a:ea typeface="Roboto"/>
                <a:cs typeface="Roboto"/>
              </a:rPr>
              <a:t>• Teams improves communication and teamwork. </a:t>
            </a:r>
            <a:br>
              <a:rPr lang="en-GB" sz="2200" dirty="0">
                <a:latin typeface="Trade Gothic Next Cond"/>
                <a:ea typeface="Roboto"/>
                <a:cs typeface="Roboto"/>
              </a:rPr>
            </a:br>
            <a:r>
              <a:rPr lang="en-GB" sz="2200" dirty="0">
                <a:latin typeface="Trade Gothic Next Cond"/>
                <a:ea typeface="Roboto"/>
                <a:cs typeface="Roboto"/>
              </a:rPr>
              <a:t>• Digital literacy is essential for using these tools effectively.</a:t>
            </a:r>
            <a:endParaRPr lang="en-GB" sz="2200" dirty="0">
              <a:latin typeface="Trade Gothic Next Cond"/>
            </a:endParaRPr>
          </a:p>
        </p:txBody>
      </p:sp>
    </p:spTree>
    <p:extLst>
      <p:ext uri="{BB962C8B-B14F-4D97-AF65-F5344CB8AC3E}">
        <p14:creationId xmlns:p14="http://schemas.microsoft.com/office/powerpoint/2010/main" val="261222328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320C6-ECD3-E6AE-BB08-F1C786378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28387" cy="5763963"/>
          </a:xfrm>
        </p:spPr>
        <p:txBody>
          <a:bodyPr>
            <a:normAutofit/>
          </a:bodyPr>
          <a:lstStyle/>
          <a:p>
            <a:r>
              <a:rPr lang="en-GB" sz="4800" i="1" dirty="0">
                <a:latin typeface="Lucida Bright"/>
                <a:ea typeface="Roboto"/>
                <a:cs typeface="Roboto"/>
              </a:rPr>
              <a:t>References (Harvard Style)</a:t>
            </a:r>
            <a:endParaRPr lang="en-US" sz="4800" dirty="0">
              <a:latin typeface="Lucida Bright"/>
            </a:endParaRP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5B77640-EE53-A1C6-5F56-F9A8EBE164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91252" y="257452"/>
            <a:ext cx="5181600" cy="193662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 b="1" dirty="0">
                <a:latin typeface="Trade Gothic Next Cond"/>
                <a:ea typeface="Roboto"/>
                <a:cs typeface="Roboto"/>
              </a:rPr>
              <a:t>Zuzana</a:t>
            </a:r>
          </a:p>
          <a:p>
            <a:r>
              <a:rPr lang="en-GB" sz="1000" dirty="0">
                <a:latin typeface="Trade Gothic Next Cond"/>
                <a:ea typeface="Roboto"/>
                <a:cs typeface="Roboto"/>
              </a:rPr>
              <a:t>Kamath, U., 2022. The Effects of COVID-19 on the Mental Health of Senior Citizens and High School Students. The Young Researcher, 6(1), pp.1-19.</a:t>
            </a:r>
            <a:endParaRPr lang="en-GB"/>
          </a:p>
          <a:p>
            <a:r>
              <a:rPr lang="en-GB" sz="1000" dirty="0">
                <a:latin typeface="Trade Gothic Next Cond"/>
                <a:ea typeface="Roboto"/>
                <a:cs typeface="Roboto"/>
              </a:rPr>
              <a:t>Lindquist, J.M. and Sulewski, C.A., 2024. Microsoft Excel: The Universal Tool of Analysis. In Handbook of Military and Defence Operations Research (pp. 21-72). Chapman and Hall/CRC.</a:t>
            </a:r>
            <a:endParaRPr lang="en-GB" sz="1000">
              <a:latin typeface="Trade Gothic Next Cond"/>
            </a:endParaRPr>
          </a:p>
          <a:p>
            <a:r>
              <a:rPr lang="en-GB" sz="1000" err="1">
                <a:latin typeface="Trade Gothic Next Cond"/>
                <a:ea typeface="Roboto"/>
                <a:cs typeface="Roboto"/>
              </a:rPr>
              <a:t>Ravalo</a:t>
            </a:r>
            <a:r>
              <a:rPr lang="en-GB" sz="1000" dirty="0">
                <a:latin typeface="Trade Gothic Next Cond"/>
                <a:ea typeface="Roboto"/>
                <a:cs typeface="Roboto"/>
              </a:rPr>
              <a:t>, R.A.A. and Lapa, J.D., 2025, April. Design and Implementation of </a:t>
            </a:r>
            <a:r>
              <a:rPr lang="en-GB" sz="1000" err="1">
                <a:latin typeface="Trade Gothic Next Cond"/>
                <a:ea typeface="Roboto"/>
                <a:cs typeface="Roboto"/>
              </a:rPr>
              <a:t>ReCol</a:t>
            </a:r>
            <a:r>
              <a:rPr lang="en-GB" sz="1000" dirty="0">
                <a:latin typeface="Trade Gothic Next Cond"/>
                <a:ea typeface="Roboto"/>
                <a:cs typeface="Roboto"/>
              </a:rPr>
              <a:t>: A Web Based Digital Repository through WordPress and OneDrive. In 2025 16th International Conference on E-Education, E-Business, E-Management and E-Learning (IC4e) (pp. 706-710). IEEE.</a:t>
            </a:r>
            <a:endParaRPr lang="en-GB" sz="1000">
              <a:latin typeface="Trade Gothic Next Cond"/>
            </a:endParaRPr>
          </a:p>
          <a:p>
            <a:r>
              <a:rPr lang="en-GB" sz="1000" err="1">
                <a:latin typeface="Trade Gothic Next Cond"/>
                <a:ea typeface="Roboto"/>
                <a:cs typeface="Roboto"/>
              </a:rPr>
              <a:t>Vranopoulos</a:t>
            </a:r>
            <a:r>
              <a:rPr lang="en-GB" sz="1000" dirty="0">
                <a:latin typeface="Trade Gothic Next Cond"/>
                <a:ea typeface="Roboto"/>
                <a:cs typeface="Roboto"/>
              </a:rPr>
              <a:t>, G., Clarke, N. and Atkinson, S., 2025. Big data confidentiality: an approach toward corporate compliance using a rule-based system. Big Data, 13(2), pp.90-110.</a:t>
            </a:r>
            <a:endParaRPr lang="en-GB" sz="1000">
              <a:latin typeface="Trade Gothic Next Cond"/>
            </a:endParaRPr>
          </a:p>
          <a:p>
            <a:endParaRPr lang="en-GB" sz="1000" dirty="0">
              <a:latin typeface="Trade Gothic Next Cond"/>
              <a:ea typeface="Roboto"/>
              <a:cs typeface="Roboto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A3EC9F-98D2-111E-5614-E05E58D265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1252" y="2428269"/>
            <a:ext cx="5181600" cy="427231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200" b="1" dirty="0">
                <a:latin typeface="Trade Gothic Next Cond"/>
                <a:ea typeface="Roboto"/>
                <a:cs typeface="Roboto"/>
              </a:rPr>
              <a:t>Aida</a:t>
            </a:r>
            <a:endParaRPr lang="en-GB" sz="1200" b="1">
              <a:latin typeface="Trade Gothic Next Cond"/>
              <a:ea typeface="Roboto"/>
              <a:cs typeface="Roboto"/>
            </a:endParaRPr>
          </a:p>
          <a:p>
            <a:r>
              <a:rPr lang="en-GB" sz="1100" b="1" dirty="0">
                <a:latin typeface="Trade Gothic Next Cond"/>
                <a:ea typeface="Roboto"/>
                <a:cs typeface="Roboto"/>
              </a:rPr>
              <a:t>NHS Digital (2023) </a:t>
            </a:r>
            <a:r>
              <a:rPr lang="en-GB" sz="1100" i="1" dirty="0">
                <a:latin typeface="Trade Gothic Next Cond"/>
                <a:ea typeface="Roboto"/>
                <a:cs typeface="Roboto"/>
              </a:rPr>
              <a:t>Digital transformation in social care.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Available at: </a:t>
            </a:r>
            <a:r>
              <a:rPr lang="en-GB" sz="1100" dirty="0">
                <a:latin typeface="Trade Gothic Next Cond"/>
                <a:ea typeface="Roboto"/>
                <a:cs typeface="Roboto"/>
                <a:hlinkClick r:id="rId2"/>
              </a:rPr>
              <a:t>https://digital.nhs.uk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(Accessed: 5 October 2025).</a:t>
            </a:r>
          </a:p>
          <a:p>
            <a:r>
              <a:rPr lang="en-GB" sz="1100" b="1" dirty="0">
                <a:latin typeface="Trade Gothic Next Cond"/>
                <a:ea typeface="Roboto"/>
                <a:cs typeface="Roboto"/>
              </a:rPr>
              <a:t>NHS Digital (2023) </a:t>
            </a:r>
            <a:r>
              <a:rPr lang="en-GB" sz="1100" i="1" dirty="0">
                <a:latin typeface="Trade Gothic Next Cond"/>
                <a:ea typeface="Roboto"/>
                <a:cs typeface="Roboto"/>
              </a:rPr>
              <a:t>Cyber security resources for social care.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Available at: </a:t>
            </a:r>
            <a:r>
              <a:rPr lang="en-GB" sz="1100" dirty="0">
                <a:latin typeface="Trade Gothic Next Cond"/>
                <a:ea typeface="Roboto"/>
                <a:cs typeface="Roboto"/>
                <a:hlinkClick r:id="rId3"/>
              </a:rPr>
              <a:t>https://digital.nhs.uk/cyber-security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(Accessed: 5 October 2025).</a:t>
            </a:r>
            <a:endParaRPr lang="en-GB" sz="1100">
              <a:latin typeface="Trade Gothic Next Cond"/>
              <a:ea typeface="Roboto"/>
              <a:cs typeface="Roboto"/>
            </a:endParaRPr>
          </a:p>
          <a:p>
            <a:r>
              <a:rPr lang="en-GB" sz="1100" b="1" dirty="0">
                <a:latin typeface="Trade Gothic Next Cond"/>
                <a:ea typeface="Roboto"/>
                <a:cs typeface="Roboto"/>
              </a:rPr>
              <a:t>NHS England (2023) </a:t>
            </a:r>
            <a:r>
              <a:rPr lang="en-GB" sz="1100" i="1" dirty="0">
                <a:latin typeface="Trade Gothic Next Cond"/>
                <a:ea typeface="Roboto"/>
                <a:cs typeface="Roboto"/>
              </a:rPr>
              <a:t>Digital working in adult social care.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Available at: </a:t>
            </a:r>
            <a:r>
              <a:rPr lang="en-GB" sz="1100" dirty="0">
                <a:latin typeface="Trade Gothic Next Cond"/>
                <a:ea typeface="Roboto"/>
                <a:cs typeface="Roboto"/>
                <a:hlinkClick r:id="rId4"/>
              </a:rPr>
              <a:t>https://www.england.nhs.uk/digitaltransformation/social-care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(Accessed: 5 October 2025).</a:t>
            </a:r>
            <a:endParaRPr lang="en-GB" sz="1100">
              <a:latin typeface="Trade Gothic Next Cond"/>
              <a:ea typeface="Roboto"/>
              <a:cs typeface="Roboto"/>
            </a:endParaRPr>
          </a:p>
          <a:p>
            <a:r>
              <a:rPr lang="en-GB" sz="1100" b="1" dirty="0">
                <a:latin typeface="Trade Gothic Next Cond"/>
                <a:ea typeface="Roboto"/>
                <a:cs typeface="Roboto"/>
              </a:rPr>
              <a:t>Skills for Care (2023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) </a:t>
            </a:r>
            <a:r>
              <a:rPr lang="en-GB" sz="1100" i="1" dirty="0">
                <a:latin typeface="Trade Gothic Next Cond"/>
                <a:ea typeface="Roboto"/>
                <a:cs typeface="Roboto"/>
              </a:rPr>
              <a:t>Digital skills in adult social care: 2023 report.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Available at: </a:t>
            </a:r>
            <a:r>
              <a:rPr lang="en-GB" sz="1100" dirty="0">
                <a:latin typeface="Trade Gothic Next Cond"/>
                <a:ea typeface="Roboto"/>
                <a:cs typeface="Roboto"/>
                <a:hlinkClick r:id="rId5"/>
              </a:rPr>
              <a:t>https://www.skillsforcare.org.uk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(Accessed: 5 October 2025).</a:t>
            </a:r>
            <a:endParaRPr lang="en-GB" sz="1100">
              <a:latin typeface="Trade Gothic Next Cond"/>
              <a:ea typeface="Roboto"/>
              <a:cs typeface="Roboto"/>
            </a:endParaRPr>
          </a:p>
          <a:p>
            <a:r>
              <a:rPr lang="en-GB" sz="1100" b="1" dirty="0">
                <a:latin typeface="Trade Gothic Next Cond"/>
                <a:ea typeface="+mn-lt"/>
                <a:cs typeface="+mn-lt"/>
              </a:rPr>
              <a:t>Thomas, L. (2021) </a:t>
            </a:r>
            <a:r>
              <a:rPr lang="en-GB" sz="1100" i="1" dirty="0">
                <a:latin typeface="Trade Gothic Next Cond"/>
                <a:ea typeface="+mn-lt"/>
                <a:cs typeface="+mn-lt"/>
              </a:rPr>
              <a:t>Best practices for Excel data management in healthcare.</a:t>
            </a:r>
            <a:r>
              <a:rPr lang="en-GB" sz="1100" dirty="0">
                <a:latin typeface="Trade Gothic Next Cond"/>
                <a:ea typeface="+mn-lt"/>
                <a:cs typeface="+mn-lt"/>
              </a:rPr>
              <a:t> </a:t>
            </a:r>
            <a:r>
              <a:rPr lang="en-GB" sz="1100" i="1" dirty="0">
                <a:latin typeface="Trade Gothic Next Cond"/>
                <a:ea typeface="+mn-lt"/>
                <a:cs typeface="+mn-lt"/>
              </a:rPr>
              <a:t>Health Data Review,</a:t>
            </a:r>
            <a:r>
              <a:rPr lang="en-GB" sz="1100" dirty="0">
                <a:latin typeface="Trade Gothic Next Cond"/>
                <a:ea typeface="+mn-lt"/>
                <a:cs typeface="+mn-lt"/>
              </a:rPr>
              <a:t> 12(1), pp. 14–20.</a:t>
            </a:r>
            <a:endParaRPr lang="en-GB" sz="1100" dirty="0">
              <a:latin typeface="Trade Gothic Next Cond"/>
              <a:ea typeface="Roboto"/>
              <a:cs typeface="Roboto"/>
            </a:endParaRPr>
          </a:p>
          <a:p>
            <a:r>
              <a:rPr lang="en-US" sz="1100" b="1" dirty="0">
                <a:latin typeface="Trade Gothic Next Cond"/>
                <a:ea typeface="Roboto"/>
                <a:cs typeface="Roboto"/>
              </a:rPr>
              <a:t>University of Wales Trinity Saint David (UWTSD) (2025) </a:t>
            </a:r>
            <a:r>
              <a:rPr lang="en-US" sz="1100" i="1" dirty="0">
                <a:latin typeface="Trade Gothic Next Cond"/>
                <a:ea typeface="Roboto"/>
                <a:cs typeface="Roboto"/>
              </a:rPr>
              <a:t>Digital Skills and Research Methods: Assessment Brief.</a:t>
            </a:r>
            <a:endParaRPr lang="en-US" sz="1100" dirty="0">
              <a:latin typeface="Trade Gothic Next Cond"/>
            </a:endParaRPr>
          </a:p>
          <a:p>
            <a:r>
              <a:rPr lang="en-US" sz="1100" i="1" dirty="0">
                <a:latin typeface="Trade Gothic Next Cond"/>
                <a:ea typeface="Roboto"/>
                <a:cs typeface="Roboto"/>
              </a:rPr>
              <a:t>(Bing, </a:t>
            </a:r>
            <a:r>
              <a:rPr lang="en-US" sz="1100" i="1" err="1">
                <a:latin typeface="Trade Gothic Next Cond"/>
                <a:ea typeface="Roboto"/>
                <a:cs typeface="Roboto"/>
              </a:rPr>
              <a:t>n.d</a:t>
            </a:r>
            <a:r>
              <a:rPr lang="en-US" sz="1100" i="1" dirty="0">
                <a:latin typeface="Trade Gothic Next Cond"/>
                <a:ea typeface="Roboto"/>
                <a:cs typeface="Roboto"/>
              </a:rPr>
              <a:t> ) Picture of group team meeting (09 0ct 2025)</a:t>
            </a:r>
            <a:endParaRPr lang="en-US" sz="1100" i="1">
              <a:latin typeface="Trade Gothic Next Cond"/>
              <a:ea typeface="Roboto"/>
              <a:cs typeface="Roboto"/>
            </a:endParaRPr>
          </a:p>
          <a:p>
            <a:r>
              <a:rPr lang="en-GB" sz="1100" b="1" dirty="0">
                <a:latin typeface="Trade Gothic Next Cond"/>
                <a:ea typeface="Roboto"/>
                <a:cs typeface="Roboto"/>
              </a:rPr>
              <a:t>Brown, J. (2023) </a:t>
            </a:r>
            <a:r>
              <a:rPr lang="en-GB" sz="1100" b="1" i="1" dirty="0">
                <a:latin typeface="Trade Gothic Next Cond"/>
                <a:ea typeface="Roboto"/>
                <a:cs typeface="Roboto"/>
              </a:rPr>
              <a:t>Digital collaboration in healthcare teams:</a:t>
            </a:r>
            <a:r>
              <a:rPr lang="en-GB" sz="1100" i="1" dirty="0">
                <a:latin typeface="Trade Gothic Next Cond"/>
                <a:ea typeface="Roboto"/>
                <a:cs typeface="Roboto"/>
              </a:rPr>
              <a:t> challenges and benefits.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</a:t>
            </a:r>
            <a:r>
              <a:rPr lang="en-GB" sz="1100" i="1" dirty="0">
                <a:latin typeface="Trade Gothic Next Cond"/>
                <a:ea typeface="Roboto"/>
                <a:cs typeface="Roboto"/>
              </a:rPr>
              <a:t>British Journal of Nursing,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32(14), pp. 22–27.</a:t>
            </a:r>
            <a:endParaRPr lang="en-US" sz="1100" dirty="0">
              <a:latin typeface="Trade Gothic Next Cond"/>
              <a:ea typeface="Roboto"/>
              <a:cs typeface="Roboto"/>
            </a:endParaRPr>
          </a:p>
          <a:p>
            <a:r>
              <a:rPr lang="en-GB" sz="1100" b="1" dirty="0">
                <a:latin typeface="Trade Gothic Next Cond"/>
                <a:ea typeface="Roboto"/>
                <a:cs typeface="Roboto"/>
              </a:rPr>
              <a:t>Information Commissioner’s Office (2024)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 </a:t>
            </a:r>
            <a:r>
              <a:rPr lang="en-GB" sz="1100" i="1" dirty="0">
                <a:latin typeface="Trade Gothic Next Cond"/>
                <a:ea typeface="Roboto"/>
                <a:cs typeface="Roboto"/>
              </a:rPr>
              <a:t>Guidance on data protection for health and social care.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Available at: </a:t>
            </a:r>
            <a:r>
              <a:rPr lang="en-GB" sz="1100" dirty="0">
                <a:latin typeface="Trade Gothic Next Cond"/>
                <a:ea typeface="Roboto"/>
                <a:cs typeface="Roboto"/>
                <a:hlinkClick r:id="rId6"/>
              </a:rPr>
              <a:t>https://ico.org.uk</a:t>
            </a:r>
            <a:endParaRPr lang="en-GB" sz="1100" dirty="0">
              <a:latin typeface="Trade Gothic Next Cond"/>
              <a:ea typeface="Roboto"/>
              <a:cs typeface="Roboto"/>
            </a:endParaRPr>
          </a:p>
          <a:p>
            <a:r>
              <a:rPr lang="en-GB" sz="1100" b="1" dirty="0">
                <a:latin typeface="Trade Gothic Next Cond"/>
                <a:ea typeface="Roboto"/>
                <a:cs typeface="Roboto"/>
              </a:rPr>
              <a:t>Information Commissioner’s Office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 (2024) </a:t>
            </a:r>
            <a:r>
              <a:rPr lang="en-GB" sz="1100" i="1" dirty="0">
                <a:latin typeface="Trade Gothic Next Cond"/>
                <a:ea typeface="Roboto"/>
                <a:cs typeface="Roboto"/>
              </a:rPr>
              <a:t>Data protection and information sharing in care services.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Available at: </a:t>
            </a:r>
            <a:r>
              <a:rPr lang="en-GB" sz="1100" dirty="0">
                <a:latin typeface="Trade Gothic Next Cond"/>
                <a:ea typeface="Roboto"/>
                <a:cs typeface="Roboto"/>
                <a:hlinkClick r:id="rId7"/>
              </a:rPr>
              <a:t>https://ico.org.uk/for-organisations/health</a:t>
            </a:r>
            <a:endParaRPr lang="en-GB" sz="1100" dirty="0">
              <a:latin typeface="Trade Gothic Next Cond"/>
              <a:ea typeface="Roboto"/>
              <a:cs typeface="Roboto"/>
            </a:endParaRPr>
          </a:p>
          <a:p>
            <a:r>
              <a:rPr lang="en-GB" sz="1100" b="1" dirty="0">
                <a:latin typeface="Trade Gothic Next Cond"/>
                <a:ea typeface="Roboto"/>
                <a:cs typeface="Roboto"/>
              </a:rPr>
              <a:t>Microsoft (2024)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</a:t>
            </a:r>
            <a:r>
              <a:rPr lang="en-GB" sz="1100" i="1" dirty="0">
                <a:latin typeface="Trade Gothic Next Cond"/>
                <a:ea typeface="Roboto"/>
                <a:cs typeface="Roboto"/>
              </a:rPr>
              <a:t>Get started with Microsoft Teams.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Available at: </a:t>
            </a:r>
            <a:r>
              <a:rPr lang="en-GB" sz="1100" dirty="0">
                <a:latin typeface="Trade Gothic Next Cond"/>
                <a:ea typeface="Roboto"/>
                <a:cs typeface="Roboto"/>
                <a:hlinkClick r:id="rId8"/>
              </a:rPr>
              <a:t>https://support.microsoft.com/en-us/teams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(Accessed: 5 October 2025).</a:t>
            </a:r>
            <a:endParaRPr lang="en-US" sz="1100" dirty="0">
              <a:latin typeface="Trade Gothic Next Cond"/>
              <a:ea typeface="Roboto"/>
              <a:cs typeface="Roboto"/>
            </a:endParaRPr>
          </a:p>
          <a:p>
            <a:r>
              <a:rPr lang="en-GB" sz="1100" b="1" dirty="0">
                <a:latin typeface="Trade Gothic Next Cond"/>
                <a:ea typeface="Roboto"/>
                <a:cs typeface="Roboto"/>
              </a:rPr>
              <a:t>Microsoft (2024)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</a:t>
            </a:r>
            <a:r>
              <a:rPr lang="en-GB" sz="1100" i="1" dirty="0">
                <a:latin typeface="Trade Gothic Next Cond"/>
                <a:ea typeface="Roboto"/>
                <a:cs typeface="Roboto"/>
              </a:rPr>
              <a:t>Protect a workbook and control access.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Available at: </a:t>
            </a:r>
            <a:r>
              <a:rPr lang="en-GB" sz="1100" dirty="0">
                <a:latin typeface="Trade Gothic Next Cond"/>
                <a:ea typeface="Roboto"/>
                <a:cs typeface="Roboto"/>
                <a:hlinkClick r:id="rId9"/>
              </a:rPr>
              <a:t>https://support.microsoft.com/en-us/office/protect-a-workbook</a:t>
            </a:r>
            <a:r>
              <a:rPr lang="en-GB" sz="1100" dirty="0">
                <a:latin typeface="Trade Gothic Next Cond"/>
                <a:ea typeface="Roboto"/>
                <a:cs typeface="Roboto"/>
              </a:rPr>
              <a:t> (Accessed: 5 October 2025).</a:t>
            </a:r>
            <a:endParaRPr lang="en-US" sz="1100" dirty="0">
              <a:latin typeface="Trade Gothic Next Cond"/>
              <a:ea typeface="Roboto"/>
              <a:cs typeface="Roboto"/>
            </a:endParaRPr>
          </a:p>
          <a:p>
            <a:endParaRPr lang="en-GB" sz="1100" dirty="0">
              <a:latin typeface="Trade Gothic Next Cond"/>
              <a:ea typeface="Roboto"/>
              <a:cs typeface="Roboto"/>
            </a:endParaRPr>
          </a:p>
          <a:p>
            <a:endParaRPr lang="en-US" sz="1100" i="1" dirty="0">
              <a:latin typeface="Trade Gothic Next Cond"/>
              <a:ea typeface="Roboto"/>
              <a:cs typeface="Roboto"/>
            </a:endParaRPr>
          </a:p>
          <a:p>
            <a:endParaRPr lang="en-GB" sz="1100">
              <a:latin typeface="Trade Gothic Next Cond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4516319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LCHS4007 Digital skills and Research Methods  Lecturer: Anika Ahmed</vt:lpstr>
      <vt:lpstr>Introduction</vt:lpstr>
      <vt:lpstr>Table Of Content </vt:lpstr>
      <vt:lpstr>Sunrise Home: Background And Key Challenges</vt:lpstr>
      <vt:lpstr>Using Microsoft Excel For Daily Tasks </vt:lpstr>
      <vt:lpstr>Benefits And Limitations Of Excel</vt:lpstr>
      <vt:lpstr>Using Microsoft Teams For Communication</vt:lpstr>
      <vt:lpstr>  Benefits And Limitations Of Teams    </vt:lpstr>
      <vt:lpstr>Digital Literacy And Safety Checklist   </vt:lpstr>
      <vt:lpstr>Conclusion</vt:lpstr>
      <vt:lpstr>References (Harvard Style)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1167</cp:revision>
  <dcterms:created xsi:type="dcterms:W3CDTF">2025-09-19T10:05:46Z</dcterms:created>
  <dcterms:modified xsi:type="dcterms:W3CDTF">2025-10-12T19:55:34Z</dcterms:modified>
</cp:coreProperties>
</file>