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12.xml" ContentType="application/vnd.openxmlformats-officedocument.presentationml.notesSlide+xml"/>
  <Override PartName="/ppt/tags/tag4.xml" ContentType="application/vnd.openxmlformats-officedocument.presentationml.tag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3" r:id="rId3"/>
  </p:sldMasterIdLst>
  <p:notesMasterIdLst>
    <p:notesMasterId r:id="rId35"/>
  </p:notesMasterIdLst>
  <p:sldIdLst>
    <p:sldId id="256" r:id="rId4"/>
    <p:sldId id="260" r:id="rId5"/>
    <p:sldId id="267" r:id="rId6"/>
    <p:sldId id="261" r:id="rId7"/>
    <p:sldId id="263" r:id="rId8"/>
    <p:sldId id="257" r:id="rId9"/>
    <p:sldId id="264" r:id="rId10"/>
    <p:sldId id="262" r:id="rId11"/>
    <p:sldId id="265" r:id="rId12"/>
    <p:sldId id="258" r:id="rId13"/>
    <p:sldId id="272" r:id="rId14"/>
    <p:sldId id="259" r:id="rId15"/>
    <p:sldId id="271" r:id="rId16"/>
    <p:sldId id="281" r:id="rId17"/>
    <p:sldId id="273" r:id="rId18"/>
    <p:sldId id="268" r:id="rId19"/>
    <p:sldId id="266" r:id="rId20"/>
    <p:sldId id="269" r:id="rId21"/>
    <p:sldId id="270" r:id="rId22"/>
    <p:sldId id="276" r:id="rId23"/>
    <p:sldId id="282" r:id="rId24"/>
    <p:sldId id="283" r:id="rId25"/>
    <p:sldId id="284" r:id="rId26"/>
    <p:sldId id="285" r:id="rId27"/>
    <p:sldId id="286" r:id="rId28"/>
    <p:sldId id="275" r:id="rId29"/>
    <p:sldId id="287" r:id="rId30"/>
    <p:sldId id="288" r:id="rId31"/>
    <p:sldId id="289" r:id="rId32"/>
    <p:sldId id="274" r:id="rId33"/>
    <p:sldId id="280" r:id="rId34"/>
  </p:sldIdLst>
  <p:sldSz cx="12192000" cy="6858000"/>
  <p:notesSz cx="6858000" cy="9144000"/>
  <p:custDataLst>
    <p:tags r:id="rId36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AAD7B"/>
    <a:srgbClr val="101A35"/>
    <a:srgbClr val="1125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6314" autoAdjust="0"/>
  </p:normalViewPr>
  <p:slideViewPr>
    <p:cSldViewPr snapToGrid="0" showGuides="1">
      <p:cViewPr varScale="1">
        <p:scale>
          <a:sx n="72" d="100"/>
          <a:sy n="72" d="100"/>
        </p:scale>
        <p:origin x="816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39" d="100"/>
        <a:sy n="139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 /><Relationship Id="rId13" Type="http://schemas.openxmlformats.org/officeDocument/2006/relationships/slide" Target="slides/slide10.xml" /><Relationship Id="rId18" Type="http://schemas.openxmlformats.org/officeDocument/2006/relationships/slide" Target="slides/slide15.xml" /><Relationship Id="rId26" Type="http://schemas.openxmlformats.org/officeDocument/2006/relationships/slide" Target="slides/slide23.xml" /><Relationship Id="rId3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21" Type="http://schemas.openxmlformats.org/officeDocument/2006/relationships/slide" Target="slides/slide18.xml" /><Relationship Id="rId34" Type="http://schemas.openxmlformats.org/officeDocument/2006/relationships/slide" Target="slides/slide31.xml" /><Relationship Id="rId7" Type="http://schemas.openxmlformats.org/officeDocument/2006/relationships/slide" Target="slides/slide4.xml" /><Relationship Id="rId12" Type="http://schemas.openxmlformats.org/officeDocument/2006/relationships/slide" Target="slides/slide9.xml" /><Relationship Id="rId17" Type="http://schemas.openxmlformats.org/officeDocument/2006/relationships/slide" Target="slides/slide14.xml" /><Relationship Id="rId25" Type="http://schemas.openxmlformats.org/officeDocument/2006/relationships/slide" Target="slides/slide22.xml" /><Relationship Id="rId33" Type="http://schemas.openxmlformats.org/officeDocument/2006/relationships/slide" Target="slides/slide30.xml" /><Relationship Id="rId38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16" Type="http://schemas.openxmlformats.org/officeDocument/2006/relationships/slide" Target="slides/slide13.xml" /><Relationship Id="rId20" Type="http://schemas.openxmlformats.org/officeDocument/2006/relationships/slide" Target="slides/slide17.xml" /><Relationship Id="rId29" Type="http://schemas.openxmlformats.org/officeDocument/2006/relationships/slide" Target="slides/slide26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3.xml" /><Relationship Id="rId11" Type="http://schemas.openxmlformats.org/officeDocument/2006/relationships/slide" Target="slides/slide8.xml" /><Relationship Id="rId24" Type="http://schemas.openxmlformats.org/officeDocument/2006/relationships/slide" Target="slides/slide21.xml" /><Relationship Id="rId32" Type="http://schemas.openxmlformats.org/officeDocument/2006/relationships/slide" Target="slides/slide29.xml" /><Relationship Id="rId37" Type="http://schemas.openxmlformats.org/officeDocument/2006/relationships/presProps" Target="presProps.xml" /><Relationship Id="rId40" Type="http://schemas.openxmlformats.org/officeDocument/2006/relationships/tableStyles" Target="tableStyles.xml" /><Relationship Id="rId5" Type="http://schemas.openxmlformats.org/officeDocument/2006/relationships/slide" Target="slides/slide2.xml" /><Relationship Id="rId15" Type="http://schemas.openxmlformats.org/officeDocument/2006/relationships/slide" Target="slides/slide12.xml" /><Relationship Id="rId23" Type="http://schemas.openxmlformats.org/officeDocument/2006/relationships/slide" Target="slides/slide20.xml" /><Relationship Id="rId28" Type="http://schemas.openxmlformats.org/officeDocument/2006/relationships/slide" Target="slides/slide25.xml" /><Relationship Id="rId36" Type="http://schemas.openxmlformats.org/officeDocument/2006/relationships/tags" Target="tags/tag1.xml" /><Relationship Id="rId10" Type="http://schemas.openxmlformats.org/officeDocument/2006/relationships/slide" Target="slides/slide7.xml" /><Relationship Id="rId19" Type="http://schemas.openxmlformats.org/officeDocument/2006/relationships/slide" Target="slides/slide16.xml" /><Relationship Id="rId31" Type="http://schemas.openxmlformats.org/officeDocument/2006/relationships/slide" Target="slides/slide28.xml" /><Relationship Id="rId4" Type="http://schemas.openxmlformats.org/officeDocument/2006/relationships/slide" Target="slides/slide1.xml" /><Relationship Id="rId9" Type="http://schemas.openxmlformats.org/officeDocument/2006/relationships/slide" Target="slides/slide6.xml" /><Relationship Id="rId14" Type="http://schemas.openxmlformats.org/officeDocument/2006/relationships/slide" Target="slides/slide11.xml" /><Relationship Id="rId22" Type="http://schemas.openxmlformats.org/officeDocument/2006/relationships/slide" Target="slides/slide19.xml" /><Relationship Id="rId27" Type="http://schemas.openxmlformats.org/officeDocument/2006/relationships/slide" Target="slides/slide24.xml" /><Relationship Id="rId30" Type="http://schemas.openxmlformats.org/officeDocument/2006/relationships/slide" Target="slides/slide27.xml" /><Relationship Id="rId35" Type="http://schemas.openxmlformats.org/officeDocument/2006/relationships/notesMaster" Target="notesMasters/notesMaster1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06197F-790C-41DD-AF7E-0D7D1D909C17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0B1825-C70F-4D9D-9E37-F1A650C862E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435236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 /><Relationship Id="rId1" Type="http://schemas.openxmlformats.org/officeDocument/2006/relationships/notesMaster" Target="../notesMasters/notesMaster1.xml" 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 /><Relationship Id="rId1" Type="http://schemas.openxmlformats.org/officeDocument/2006/relationships/notesMaster" Target="../notesMasters/notesMaster1.xml" 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 /><Relationship Id="rId1" Type="http://schemas.openxmlformats.org/officeDocument/2006/relationships/notesMaster" Target="../notesMasters/notesMaster1.xml" 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 /><Relationship Id="rId1" Type="http://schemas.openxmlformats.org/officeDocument/2006/relationships/notesMaster" Target="../notesMasters/notesMaster1.xml" 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 /><Relationship Id="rId1" Type="http://schemas.openxmlformats.org/officeDocument/2006/relationships/notesMaster" Target="../notesMasters/notesMaster1.xml" 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 /><Relationship Id="rId1" Type="http://schemas.openxmlformats.org/officeDocument/2006/relationships/notesMaster" Target="../notesMasters/notesMaster1.xml" 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 /><Relationship Id="rId1" Type="http://schemas.openxmlformats.org/officeDocument/2006/relationships/notesMaster" Target="../notesMasters/notesMaster1.xml" 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 /><Relationship Id="rId1" Type="http://schemas.openxmlformats.org/officeDocument/2006/relationships/notesMaster" Target="../notesMasters/notesMaster1.xml" 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 /><Relationship Id="rId1" Type="http://schemas.openxmlformats.org/officeDocument/2006/relationships/notesMaster" Target="../notesMasters/notesMaster1.xml" 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 /><Relationship Id="rId1" Type="http://schemas.openxmlformats.org/officeDocument/2006/relationships/notesMaster" Target="../notesMasters/notesMaster1.xml" 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 /><Relationship Id="rId1" Type="http://schemas.openxmlformats.org/officeDocument/2006/relationships/notesMaster" Target="../notesMasters/notesMaster1.xml" 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 /><Relationship Id="rId1" Type="http://schemas.openxmlformats.org/officeDocument/2006/relationships/notesMaster" Target="../notesMasters/notesMaster1.xml" 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 /><Relationship Id="rId1" Type="http://schemas.openxmlformats.org/officeDocument/2006/relationships/notesMaster" Target="../notesMasters/notesMaster1.xml" 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 /><Relationship Id="rId1" Type="http://schemas.openxmlformats.org/officeDocument/2006/relationships/notesMaster" Target="../notesMasters/notesMaster1.xml" 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 /><Relationship Id="rId1" Type="http://schemas.openxmlformats.org/officeDocument/2006/relationships/notesMaster" Target="../notesMasters/notesMaster1.xml" 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 /><Relationship Id="rId1" Type="http://schemas.openxmlformats.org/officeDocument/2006/relationships/notesMaster" Target="../notesMasters/notesMaster1.xml" 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 /><Relationship Id="rId1" Type="http://schemas.openxmlformats.org/officeDocument/2006/relationships/notesMaster" Target="../notesMasters/notesMaster1.xml" 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 /><Relationship Id="rId1" Type="http://schemas.openxmlformats.org/officeDocument/2006/relationships/notesMaster" Target="../notesMasters/notesMaster1.xml" 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0B1825-C70F-4D9D-9E37-F1A650C862E9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790065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0B1825-C70F-4D9D-9E37-F1A650C862E9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646110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0B1825-C70F-4D9D-9E37-F1A650C862E9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05854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0B1825-C70F-4D9D-9E37-F1A650C862E9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091160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0B1825-C70F-4D9D-9E37-F1A650C862E9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965257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0B1825-C70F-4D9D-9E37-F1A650C862E9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246545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0B1825-C70F-4D9D-9E37-F1A650C862E9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699362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0B1825-C70F-4D9D-9E37-F1A650C862E9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595489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0B1825-C70F-4D9D-9E37-F1A650C862E9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1511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0B1825-C70F-4D9D-9E37-F1A650C862E9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46397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0B1825-C70F-4D9D-9E37-F1A650C862E9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388985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0B1825-C70F-4D9D-9E37-F1A650C862E9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2003467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0B1825-C70F-4D9D-9E37-F1A650C862E9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1437791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90B1825-C70F-4D9D-9E37-F1A650C862E9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6397073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0B1825-C70F-4D9D-9E37-F1A650C862E9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4861073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0B1825-C70F-4D9D-9E37-F1A650C862E9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7969259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0B1825-C70F-4D9D-9E37-F1A650C862E9}" type="slidenum">
              <a:rPr lang="zh-CN" altLang="en-US" smtClean="0"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4200775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0B1825-C70F-4D9D-9E37-F1A650C862E9}" type="slidenum">
              <a:rPr lang="zh-CN" altLang="en-US" smtClean="0"/>
              <a:t>18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9744057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0B1825-C70F-4D9D-9E37-F1A650C862E9}" type="slidenum">
              <a:rPr lang="zh-CN" altLang="en-US" smtClean="0"/>
              <a:t>19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2395645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0B1825-C70F-4D9D-9E37-F1A650C862E9}" type="slidenum">
              <a:rPr lang="zh-CN" altLang="en-US" smtClean="0"/>
              <a:t>20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3545553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0B1825-C70F-4D9D-9E37-F1A650C862E9}" type="slidenum">
              <a:rPr lang="zh-CN" altLang="en-US" smtClean="0"/>
              <a:t>21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1156552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7FD571-7378-47FB-843B-A11181493E0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1274816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7FD571-7378-47FB-843B-A11181493E0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5548891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7FD571-7378-47FB-843B-A11181493E0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宋体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315814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A5CA2CD-C3B3-4B8E-AAB1-7CA431F1D78B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148629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0B1825-C70F-4D9D-9E37-F1A650C862E9}" type="slidenum">
              <a:rPr lang="zh-CN" altLang="en-US" smtClean="0"/>
              <a:t>26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1561232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A5CA2CD-C3B3-4B8E-AAB1-7CA431F1D78B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6889616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A5CA2CD-C3B3-4B8E-AAB1-7CA431F1D78B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2499979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A5CA2CD-C3B3-4B8E-AAB1-7CA431F1D78B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303163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0B1825-C70F-4D9D-9E37-F1A650C862E9}" type="slidenum">
              <a:rPr lang="zh-CN" altLang="en-US" smtClean="0"/>
              <a:t>30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0263902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0B1825-C70F-4D9D-9E37-F1A650C862E9}" type="slidenum">
              <a:rPr lang="zh-CN" altLang="en-US" smtClean="0"/>
              <a:t>31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764589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1ppt.com/moban/" TargetMode="External" /><Relationship Id="rId1" Type="http://schemas.openxmlformats.org/officeDocument/2006/relationships/slideMaster" Target="../slideMasters/slideMaster2.xml" 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Master" Target="../slideMasters/slideMaster2.xml" 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<?xml version="1.0" encoding="UTF-8" standalone="yes"?>
<Relationships xmlns="http://schemas.openxmlformats.org/package/2006/relationships"><Relationship Id="rId3" Type="http://schemas.microsoft.com/office/2007/relationships/hdphoto" Target="../media/hdphoto1.wdp" /><Relationship Id="rId2" Type="http://schemas.openxmlformats.org/officeDocument/2006/relationships/image" Target="../media/image4.jpeg" /><Relationship Id="rId1" Type="http://schemas.openxmlformats.org/officeDocument/2006/relationships/slideMaster" Target="../slideMasters/slideMaster3.xml" 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1ppt.com/moban/" TargetMode="External" /><Relationship Id="rId1" Type="http://schemas.openxmlformats.org/officeDocument/2006/relationships/slideMaster" Target="../slideMasters/slideMaster3.xml" 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8BFF9DC-DF95-4C8A-B5C7-92229039BA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D7EBE46E-ED71-4F89-A244-CF27E3FD12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单击以编辑母版副标题样式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8B39FF3-E65D-4565-80CB-DED1B9C15D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83629-D815-4BCE-B63D-749B01B030E0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604E314-4EB6-4283-86E7-6695C6BE8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037E0A1-6A47-4F17-B7D3-FDA9FF06EE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734F9-BD6A-49D7-96F6-87089BDE218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42349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10F965C-F567-4984-9F40-1F22C0D30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D08D0C6-4E39-47EC-8944-85A387AB74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5B728100-700D-40A4-B9E5-DA75C8650A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83629-D815-4BCE-B63D-749B01B030E0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2E5F2DE5-4A7C-4FA3-B9AC-BE7DADB515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43805CE-7E86-4237-98E2-E48DE48099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734F9-BD6A-49D7-96F6-87089BDE218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27273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C07CF62-21A8-4F07-A767-6F1626DB2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08E77486-C523-47D4-8F5B-C8CFF41893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D6E47CB-2513-49B4-980B-AC75A0BB7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83629-D815-4BCE-B63D-749B01B030E0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2266D16-E33E-4C53-B50A-E2D07C33C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EEDC426B-CBDA-4A89-A5E4-8F660B054E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734F9-BD6A-49D7-96F6-87089BDE218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12620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7CB4349-F8CA-4829-ACB6-6FF6BC256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84C8335E-F01F-4685-8170-1C311497F1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F0692595-7B1A-4A57-83CC-1C098C90E4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22E5CE47-0EDB-4B30-B5C2-BD1035CAAD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83629-D815-4BCE-B63D-749B01B030E0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A4BCB639-4465-4986-8E51-BF643E3E84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3913FA0F-35FD-4AF9-9AC6-04F527DE1C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734F9-BD6A-49D7-96F6-87089BDE218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57109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457AED6-27A1-49DD-980F-97B713836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EEC13B6E-A049-4508-A0C7-EC350D78FD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75DA25B3-1474-474A-9351-ECDF5E6C90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11BDC95A-EADA-4E41-A3CF-05DB64A1978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5E747ACE-18FC-4833-8C3C-1140F3EDE0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7E5DA123-018D-453D-B327-DA5A9C69F3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83629-D815-4BCE-B63D-749B01B030E0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4A9737BB-E267-4626-AFCB-AF126B6393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037FCF77-BBC4-4CE4-B5A3-19A618E617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734F9-BD6A-49D7-96F6-87089BDE218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1" name="矩形 10"/>
          <p:cNvSpPr/>
          <p:nvPr userDrawn="1"/>
        </p:nvSpPr>
        <p:spPr>
          <a:xfrm>
            <a:off x="8325228" y="5337111"/>
            <a:ext cx="775136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模板下载：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www.1ppt.com/moban/          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行业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模板：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www.1ppt.com/hangye/ 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节日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模板：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www.1ppt.com/jieri/          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素材：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www.1ppt.com/sucai/</a:t>
            </a:r>
          </a:p>
          <a:p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背景图片：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www.1ppt.com/beijing/        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图表：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www.1ppt.com/tubiao/      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精美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www.1ppt.com/xiazai/         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教程： 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www.1ppt.com/powerpoint/      </a:t>
            </a:r>
          </a:p>
          <a:p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课件：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www.1ppt.com/kejian/             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字体下载：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www.1ppt.com/ziti/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工作总结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www.1ppt.com/xiazai/zongjie/ 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工作计划：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www.1ppt.com/xiazai/jihua/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商务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模板：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www.1ppt.com/moban/shangwu/  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个人简历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www.1ppt.com/xiazai/jianli/  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毕业答辩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www.1ppt.com/xiazai/dabian/  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工作汇报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www.1ppt.com/xiazai/huibao/    </a:t>
            </a:r>
          </a:p>
          <a:p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58965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95DD3DA-69BF-4146-8BFF-42A481002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5A3AB950-6886-439B-9E04-8AF25D6486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83629-D815-4BCE-B63D-749B01B030E0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F5A5D946-EEE1-4205-B56E-BBD41264B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E10883D4-0CC0-4DAA-B1F3-48AFA45B09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734F9-BD6A-49D7-96F6-87089BDE218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45311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99C689CA-8F50-4B27-B5AA-7CC5F432F7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83629-D815-4BCE-B63D-749B01B030E0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EC0FB367-3C27-4ADA-B692-15D089A0C7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2208C1D6-BF2B-47F0-AFB4-25799C4101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734F9-BD6A-49D7-96F6-87089BDE218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3211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4F9BB91-9B0F-4F71-8E3A-4396C3425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418B45B-C37D-45BA-AB9D-D60ED81F7A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30A682D0-63DB-48C1-BCCC-65BE79FA9A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F6FAB1F4-0688-4B97-8AAF-D08C58411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83629-D815-4BCE-B63D-749B01B030E0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713C565F-3146-477C-BFB5-01F38AA8B6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8A67E64B-FE36-40AA-BEC3-B6831A837D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734F9-BD6A-49D7-96F6-87089BDE218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41195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FCD4B3E-B914-4735-8DE4-4D9087F32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2AA65BE0-5834-4EE6-8EA3-9929621160D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6446220F-81EA-46FB-99D3-4AF3CEC10F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494F81D9-E6D2-4D3A-A723-571A169CDB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83629-D815-4BCE-B63D-749B01B030E0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6FF9B45F-7E9D-4233-9747-1C0D5F3866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105E999B-6681-4165-9705-DCE5EADBC4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734F9-BD6A-49D7-96F6-87089BDE218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4554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2F26902-EA47-4195-8494-F75DC93CD2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A30ECACB-61C0-4DFD-B797-4CAC65A03D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5F586497-F4C0-43A2-836F-8C15A9A77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83629-D815-4BCE-B63D-749B01B030E0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A44624F-F81B-481F-AF1E-F12DFEF928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29FD210-8D8E-4129-8620-3C2BB85D14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734F9-BD6A-49D7-96F6-87089BDE218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95476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05DED611-32BD-41F2-AB65-363A7E36FBD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AF3AC3C6-06B0-4126-BD75-DF6193B31F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F6F61C7-D2A3-4D51-944A-CC4972EBF4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83629-D815-4BCE-B63D-749B01B030E0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B202370-A36F-4FE5-8F39-D7717EC250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DD5239B-5383-4E6E-B6D7-AC795FE7E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734F9-BD6A-49D7-96F6-87089BDE218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16940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CCE26-DBA3-4D3B-92EB-50A067810EE2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B128-5575-453B-96CC-1B548AE55E2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33852402"/>
      </p:ext>
    </p:extLst>
  </p:cSld>
  <p:clrMapOvr>
    <a:masterClrMapping/>
  </p:clrMapOvr>
  <p:transition spd="slow" advClick="0" advTm="0">
    <p:random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CCE26-DBA3-4D3B-92EB-50A067810EE2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B128-5575-453B-96CC-1B548AE55E2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61535010"/>
      </p:ext>
    </p:extLst>
  </p:cSld>
  <p:clrMapOvr>
    <a:masterClrMapping/>
  </p:clrMapOvr>
  <p:transition spd="slow" advClick="0" advTm="0">
    <p:random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CCE26-DBA3-4D3B-92EB-50A067810EE2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B128-5575-453B-96CC-1B548AE55E2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09557517"/>
      </p:ext>
    </p:extLst>
  </p:cSld>
  <p:clrMapOvr>
    <a:masterClrMapping/>
  </p:clrMapOvr>
  <p:transition spd="slow" advClick="0" advTm="0">
    <p:random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CCE26-DBA3-4D3B-92EB-50A067810EE2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B128-5575-453B-96CC-1B548AE55E2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60201816"/>
      </p:ext>
    </p:extLst>
  </p:cSld>
  <p:clrMapOvr>
    <a:masterClrMapping/>
  </p:clrMapOvr>
  <p:transition spd="slow" advClick="0" advTm="0">
    <p:random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CCE26-DBA3-4D3B-92EB-50A067810EE2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B128-5575-453B-96CC-1B548AE55E2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10083389"/>
      </p:ext>
    </p:extLst>
  </p:cSld>
  <p:clrMapOvr>
    <a:masterClrMapping/>
  </p:clrMapOvr>
  <p:transition spd="slow" advClick="0" advTm="0">
    <p:random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CCE26-DBA3-4D3B-92EB-50A067810EE2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B128-5575-453B-96CC-1B548AE55E2D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1" name="TextBox 10"/>
          <p:cNvSpPr txBox="1"/>
          <p:nvPr userDrawn="1"/>
        </p:nvSpPr>
        <p:spPr>
          <a:xfrm>
            <a:off x="1007605" y="6724789"/>
            <a:ext cx="1800200" cy="118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altLang="zh-CN" sz="100" dirty="0">
                <a:solidFill>
                  <a:prstClr val="black"/>
                </a:solidFill>
                <a:ea typeface="微软雅黑" panose="020B0503020204020204" pitchFamily="34" charset="-122"/>
                <a:hlinkClick r:id="rId2"/>
              </a:rPr>
              <a:t>PPT</a:t>
            </a:r>
            <a:r>
              <a:rPr lang="zh-CN" altLang="en-US" sz="100" dirty="0">
                <a:solidFill>
                  <a:prstClr val="black"/>
                </a:solidFill>
                <a:ea typeface="微软雅黑" panose="020B0503020204020204" pitchFamily="34" charset="-122"/>
                <a:hlinkClick r:id="rId2"/>
              </a:rPr>
              <a:t>模板</a:t>
            </a:r>
            <a:r>
              <a:rPr lang="zh-CN" altLang="en-US" sz="100" dirty="0">
                <a:solidFill>
                  <a:prstClr val="black"/>
                </a:solidFill>
                <a:ea typeface="微软雅黑" panose="020B0503020204020204" pitchFamily="34" charset="-122"/>
              </a:rPr>
              <a:t> </a:t>
            </a:r>
            <a:r>
              <a:rPr lang="en-US" altLang="zh-CN" sz="100" dirty="0">
                <a:solidFill>
                  <a:prstClr val="black"/>
                </a:solidFill>
                <a:ea typeface="微软雅黑" panose="020B0503020204020204" pitchFamily="34" charset="-122"/>
              </a:rPr>
              <a:t>http://www.1ppt.com/moban/</a:t>
            </a:r>
            <a:r>
              <a:rPr lang="zh-CN" altLang="en-US" sz="100" dirty="0">
                <a:solidFill>
                  <a:prstClr val="black"/>
                </a:solidFill>
                <a:ea typeface="微软雅黑" panose="020B0503020204020204" pitchFamily="34" charset="-122"/>
              </a:rPr>
              <a:t> </a:t>
            </a:r>
            <a:endParaRPr lang="en-US" altLang="zh-CN" sz="100" dirty="0">
              <a:solidFill>
                <a:prstClr val="black"/>
              </a:solidFill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52249280"/>
      </p:ext>
    </p:extLst>
  </p:cSld>
  <p:clrMapOvr>
    <a:masterClrMapping/>
  </p:clrMapOvr>
  <p:transition spd="slow" advClick="0" advTm="0">
    <p:random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CCE26-DBA3-4D3B-92EB-50A067810EE2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B128-5575-453B-96CC-1B548AE55E2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18056261"/>
      </p:ext>
    </p:extLst>
  </p:cSld>
  <p:clrMapOvr>
    <a:masterClrMapping/>
  </p:clrMapOvr>
  <p:transition spd="slow" advClick="0" advTm="0">
    <p:random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CCE26-DBA3-4D3B-92EB-50A067810EE2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B128-5575-453B-96CC-1B548AE55E2D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842500" y="0"/>
            <a:ext cx="2349500" cy="220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9516643"/>
      </p:ext>
    </p:extLst>
  </p:cSld>
  <p:clrMapOvr>
    <a:masterClrMapping/>
  </p:clrMapOvr>
  <p:transition spd="slow" advClick="0" advTm="0">
    <p:random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CCE26-DBA3-4D3B-92EB-50A067810EE2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B128-5575-453B-96CC-1B548AE55E2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99283584"/>
      </p:ext>
    </p:extLst>
  </p:cSld>
  <p:clrMapOvr>
    <a:masterClrMapping/>
  </p:clrMapOvr>
  <p:transition spd="slow" advClick="0" advTm="0">
    <p:random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CCE26-DBA3-4D3B-92EB-50A067810EE2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B128-5575-453B-96CC-1B548AE55E2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69866764"/>
      </p:ext>
    </p:extLst>
  </p:cSld>
  <p:clrMapOvr>
    <a:masterClrMapping/>
  </p:clrMapOvr>
  <p:transition spd="slow" advClick="0" advTm="0">
    <p:random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CCE26-DBA3-4D3B-92EB-50A067810EE2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B128-5575-453B-96CC-1B548AE55E2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38462659"/>
      </p:ext>
    </p:extLst>
  </p:cSld>
  <p:clrMapOvr>
    <a:masterClrMapping/>
  </p:clrMapOvr>
  <p:transition spd="slow" advClick="0" advTm="0">
    <p:random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CCE26-DBA3-4D3B-92EB-50A067810EE2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B128-5575-453B-96CC-1B548AE55E2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32401165"/>
      </p:ext>
    </p:extLst>
  </p:cSld>
  <p:clrMapOvr>
    <a:masterClrMapping/>
  </p:clrMapOvr>
  <p:transition spd="slow" advClick="0" advTm="0">
    <p:random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5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535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:a14="http://schemas.microsoft.com/office/drawing/2010/main" xmlns="">
      <p:transition spd="slow" advTm="0">
        <p:random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860359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="">
      <p:transition spd="slow" advTm="0">
        <p:random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1829253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="">
      <p:transition spd="slow" advTm="0">
        <p:random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1942049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="">
      <p:transition spd="slow" advTm="0">
        <p:random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4" name="TextBox 3"/>
          <p:cNvSpPr txBox="1"/>
          <p:nvPr userDrawn="1"/>
        </p:nvSpPr>
        <p:spPr>
          <a:xfrm>
            <a:off x="2072805" y="6858000"/>
            <a:ext cx="1800200" cy="118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>
              <a:lnSpc>
                <a:spcPct val="200000"/>
              </a:lnSpc>
            </a:pPr>
            <a:r>
              <a:rPr lang="en-US" altLang="zh-CN" sz="10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hlinkClick r:id="rId2"/>
              </a:rPr>
              <a:t>PPT</a:t>
            </a:r>
            <a:r>
              <a:rPr lang="zh-CN" altLang="en-US" sz="10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hlinkClick r:id="rId2"/>
              </a:rPr>
              <a:t>模板</a:t>
            </a:r>
            <a:r>
              <a:rPr lang="zh-CN" altLang="en-US" sz="10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10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http://www.1ppt.com/moban/</a:t>
            </a:r>
            <a:r>
              <a:rPr lang="zh-CN" altLang="en-US" sz="10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endParaRPr lang="en-US" altLang="zh-CN" sz="100" dirty="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77237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="">
      <p:transition spd="slow" advTm="0">
        <p:random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3907190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="">
      <p:transition spd="slow" advTm="0">
        <p:rand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 /><Relationship Id="rId1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7" Type="http://schemas.openxmlformats.org/officeDocument/2006/relationships/slideLayout" Target="../slideLayouts/slideLayout18.xml" /><Relationship Id="rId12" Type="http://schemas.openxmlformats.org/officeDocument/2006/relationships/slideLayout" Target="../slideLayouts/slideLayout23.xml" /><Relationship Id="rId2" Type="http://schemas.openxmlformats.org/officeDocument/2006/relationships/slideLayout" Target="../slideLayouts/slideLayout13.xml" /><Relationship Id="rId1" Type="http://schemas.openxmlformats.org/officeDocument/2006/relationships/slideLayout" Target="../slideLayouts/slideLayout12.xml" /><Relationship Id="rId6" Type="http://schemas.openxmlformats.org/officeDocument/2006/relationships/slideLayout" Target="../slideLayouts/slideLayout17.xml" /><Relationship Id="rId11" Type="http://schemas.openxmlformats.org/officeDocument/2006/relationships/slideLayout" Target="../slideLayouts/slideLayout22.xml" /><Relationship Id="rId5" Type="http://schemas.openxmlformats.org/officeDocument/2006/relationships/slideLayout" Target="../slideLayouts/slideLayout16.xml" /><Relationship Id="rId10" Type="http://schemas.openxmlformats.org/officeDocument/2006/relationships/slideLayout" Target="../slideLayouts/slideLayout21.xml" /><Relationship Id="rId4" Type="http://schemas.openxmlformats.org/officeDocument/2006/relationships/slideLayout" Target="../slideLayouts/slideLayout15.xml" /><Relationship Id="rId9" Type="http://schemas.openxmlformats.org/officeDocument/2006/relationships/slideLayout" Target="../slideLayouts/slideLayout20.xml" /><Relationship Id="rId14" Type="http://schemas.openxmlformats.org/officeDocument/2006/relationships/image" Target="../media/image2.jpg" 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6.xml" /><Relationship Id="rId7" Type="http://schemas.openxmlformats.org/officeDocument/2006/relationships/theme" Target="../theme/theme3.xml" /><Relationship Id="rId2" Type="http://schemas.openxmlformats.org/officeDocument/2006/relationships/slideLayout" Target="../slideLayouts/slideLayout25.xml" /><Relationship Id="rId1" Type="http://schemas.openxmlformats.org/officeDocument/2006/relationships/slideLayout" Target="../slideLayouts/slideLayout24.xml" /><Relationship Id="rId6" Type="http://schemas.openxmlformats.org/officeDocument/2006/relationships/slideLayout" Target="../slideLayouts/slideLayout29.xml" /><Relationship Id="rId5" Type="http://schemas.openxmlformats.org/officeDocument/2006/relationships/slideLayout" Target="../slideLayouts/slideLayout28.xml" /><Relationship Id="rId4" Type="http://schemas.openxmlformats.org/officeDocument/2006/relationships/slideLayout" Target="../slideLayouts/slideLayout27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18C29CC7-51BF-4E2B-956C-EA4E3D409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CAA7078C-770D-4B1D-9A3F-2B5AB93C4B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9EB25B0B-D51A-425C-9B45-57DAE39FF9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183629-D815-4BCE-B63D-749B01B030E0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407EDC5-1C17-45E2-B886-075ADF5366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A7E5927-4486-4AF4-83EF-439BFB25AE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4734F9-BD6A-49D7-96F6-87089BDE218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72770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Tm="3000"/>
    </mc:Choice>
    <mc:Fallback xmlns="">
      <p:transition spd="slow" advTm="3000"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5CCE26-DBA3-4D3B-92EB-50A067810EE2}" type="datetimeFigureOut">
              <a:rPr lang="zh-CN" altLang="en-US" smtClean="0"/>
              <a:t>2022/8/11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8BB128-5575-453B-96CC-1B548AE55E2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9898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ransition spd="slow" advClick="0" advTm="0">
    <p:random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82232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</p:sldLayoutIdLst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="">
      <p:transition spd="slow" advTm="0">
        <p:random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Relationship Id="rId6" Type="http://schemas.openxmlformats.org/officeDocument/2006/relationships/image" Target="../media/image8.png" /><Relationship Id="rId5" Type="http://schemas.openxmlformats.org/officeDocument/2006/relationships/image" Target="../media/image7.png" /><Relationship Id="rId4" Type="http://schemas.openxmlformats.org/officeDocument/2006/relationships/image" Target="../media/image6.png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1.xml" /><Relationship Id="rId4" Type="http://schemas.microsoft.com/office/2007/relationships/hdphoto" Target="../media/hdphoto2.wdp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11.png" 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 /><Relationship Id="rId3" Type="http://schemas.openxmlformats.org/officeDocument/2006/relationships/image" Target="../media/image12.jpeg" /><Relationship Id="rId7" Type="http://schemas.openxmlformats.org/officeDocument/2006/relationships/image" Target="../media/image15.jpe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1.xml" /><Relationship Id="rId6" Type="http://schemas.microsoft.com/office/2007/relationships/hdphoto" Target="../media/hdphoto3.wdp" /><Relationship Id="rId5" Type="http://schemas.openxmlformats.org/officeDocument/2006/relationships/image" Target="../media/image14.png" /><Relationship Id="rId4" Type="http://schemas.openxmlformats.org/officeDocument/2006/relationships/image" Target="../media/image13.jpeg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18.emf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1.xml" /><Relationship Id="rId5" Type="http://schemas.openxmlformats.org/officeDocument/2006/relationships/image" Target="../media/image8.png" /><Relationship Id="rId4" Type="http://schemas.openxmlformats.org/officeDocument/2006/relationships/image" Target="../media/image7.png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20.png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 /><Relationship Id="rId7" Type="http://schemas.openxmlformats.org/officeDocument/2006/relationships/image" Target="../media/image23.emf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2.xml" /><Relationship Id="rId6" Type="http://schemas.microsoft.com/office/2007/relationships/hdphoto" Target="../media/hdphoto5.wdp" /><Relationship Id="rId5" Type="http://schemas.openxmlformats.org/officeDocument/2006/relationships/image" Target="../media/image22.png" /><Relationship Id="rId4" Type="http://schemas.microsoft.com/office/2007/relationships/hdphoto" Target="../media/hdphoto4.wdp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 /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25.emf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 /><Relationship Id="rId7" Type="http://schemas.openxmlformats.org/officeDocument/2006/relationships/image" Target="../media/image8.png" /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1.xml" /><Relationship Id="rId6" Type="http://schemas.openxmlformats.org/officeDocument/2006/relationships/image" Target="../media/image27.png" /><Relationship Id="rId5" Type="http://schemas.openxmlformats.org/officeDocument/2006/relationships/image" Target="../media/image26.jpeg" /><Relationship Id="rId4" Type="http://schemas.openxmlformats.org/officeDocument/2006/relationships/image" Target="../media/image7.png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 /><Relationship Id="rId2" Type="http://schemas.openxmlformats.org/officeDocument/2006/relationships/notesSlide" Target="../notesSlides/notesSlide11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29.png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 /><Relationship Id="rId2" Type="http://schemas.openxmlformats.org/officeDocument/2006/relationships/tags" Target="../tags/tag3.xml" /><Relationship Id="rId1" Type="http://schemas.openxmlformats.org/officeDocument/2006/relationships/tags" Target="../tags/tag2.xml" /><Relationship Id="rId6" Type="http://schemas.openxmlformats.org/officeDocument/2006/relationships/image" Target="../media/image31.png" /><Relationship Id="rId5" Type="http://schemas.openxmlformats.org/officeDocument/2006/relationships/image" Target="../media/image30.png" /><Relationship Id="rId4" Type="http://schemas.openxmlformats.org/officeDocument/2006/relationships/notesSlide" Target="../notesSlides/notesSlide12.xml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 /><Relationship Id="rId2" Type="http://schemas.openxmlformats.org/officeDocument/2006/relationships/slideLayout" Target="../slideLayouts/slideLayout2.xml" /><Relationship Id="rId1" Type="http://schemas.openxmlformats.org/officeDocument/2006/relationships/tags" Target="../tags/tag4.xml" /><Relationship Id="rId6" Type="http://schemas.openxmlformats.org/officeDocument/2006/relationships/image" Target="../media/image34.png" /><Relationship Id="rId5" Type="http://schemas.openxmlformats.org/officeDocument/2006/relationships/image" Target="../media/image33.png" /><Relationship Id="rId4" Type="http://schemas.openxmlformats.org/officeDocument/2006/relationships/image" Target="../media/image32.png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 /><Relationship Id="rId2" Type="http://schemas.openxmlformats.org/officeDocument/2006/relationships/notesSlide" Target="../notesSlides/notesSlide14.xml" /><Relationship Id="rId1" Type="http://schemas.openxmlformats.org/officeDocument/2006/relationships/slideLayout" Target="../slideLayouts/slideLayout1.xml" /><Relationship Id="rId5" Type="http://schemas.openxmlformats.org/officeDocument/2006/relationships/image" Target="../media/image8.png" /><Relationship Id="rId4" Type="http://schemas.openxmlformats.org/officeDocument/2006/relationships/image" Target="../media/image7.png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 /><Relationship Id="rId7" Type="http://schemas.openxmlformats.org/officeDocument/2006/relationships/image" Target="../media/image8.png" /><Relationship Id="rId2" Type="http://schemas.openxmlformats.org/officeDocument/2006/relationships/notesSlide" Target="../notesSlides/notesSlide15.xml" /><Relationship Id="rId1" Type="http://schemas.openxmlformats.org/officeDocument/2006/relationships/slideLayout" Target="../slideLayouts/slideLayout1.xml" /><Relationship Id="rId6" Type="http://schemas.openxmlformats.org/officeDocument/2006/relationships/image" Target="../media/image27.png" /><Relationship Id="rId5" Type="http://schemas.openxmlformats.org/officeDocument/2006/relationships/image" Target="../media/image26.jpeg" /><Relationship Id="rId4" Type="http://schemas.openxmlformats.org/officeDocument/2006/relationships/image" Target="../media/image7.png" 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 /><Relationship Id="rId2" Type="http://schemas.openxmlformats.org/officeDocument/2006/relationships/notesSlide" Target="../notesSlides/notesSlide16.xml" /><Relationship Id="rId1" Type="http://schemas.openxmlformats.org/officeDocument/2006/relationships/slideLayout" Target="../slideLayouts/slideLayout2.xml" 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 /><Relationship Id="rId2" Type="http://schemas.openxmlformats.org/officeDocument/2006/relationships/notesSlide" Target="../notesSlides/notesSlide17.xml" /><Relationship Id="rId1" Type="http://schemas.openxmlformats.org/officeDocument/2006/relationships/slideLayout" Target="../slideLayouts/slideLayout2.xml" 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 /><Relationship Id="rId2" Type="http://schemas.openxmlformats.org/officeDocument/2006/relationships/notesSlide" Target="../notesSlides/notesSlide18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37.png" 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 /><Relationship Id="rId2" Type="http://schemas.openxmlformats.org/officeDocument/2006/relationships/notesSlide" Target="../notesSlides/notesSlide19.xml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41.png" /><Relationship Id="rId5" Type="http://schemas.openxmlformats.org/officeDocument/2006/relationships/image" Target="../media/image40.png" /><Relationship Id="rId4" Type="http://schemas.openxmlformats.org/officeDocument/2006/relationships/image" Target="../media/image39.jpeg" 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 /><Relationship Id="rId2" Type="http://schemas.openxmlformats.org/officeDocument/2006/relationships/notesSlide" Target="../notesSlides/notesSlide20.xml" /><Relationship Id="rId1" Type="http://schemas.openxmlformats.org/officeDocument/2006/relationships/slideLayout" Target="../slideLayouts/slideLayout2.xml" 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 /><Relationship Id="rId2" Type="http://schemas.openxmlformats.org/officeDocument/2006/relationships/notesSlide" Target="../notesSlides/notesSlide21.xml" /><Relationship Id="rId1" Type="http://schemas.openxmlformats.org/officeDocument/2006/relationships/slideLayout" Target="../slideLayouts/slideLayout2.xml" 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 /><Relationship Id="rId2" Type="http://schemas.openxmlformats.org/officeDocument/2006/relationships/notesSlide" Target="../notesSlides/notesSlide22.xml" /><Relationship Id="rId1" Type="http://schemas.openxmlformats.org/officeDocument/2006/relationships/slideLayout" Target="../slideLayouts/slideLayout19.xml" /><Relationship Id="rId4" Type="http://schemas.openxmlformats.org/officeDocument/2006/relationships/image" Target="../media/image44.png" 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 /><Relationship Id="rId2" Type="http://schemas.openxmlformats.org/officeDocument/2006/relationships/notesSlide" Target="../notesSlides/notesSlide23.xml" /><Relationship Id="rId1" Type="http://schemas.openxmlformats.org/officeDocument/2006/relationships/slideLayout" Target="../slideLayouts/slideLayout19.xml" /><Relationship Id="rId6" Type="http://schemas.openxmlformats.org/officeDocument/2006/relationships/image" Target="../media/image47.png" /><Relationship Id="rId5" Type="http://schemas.openxmlformats.org/officeDocument/2006/relationships/image" Target="../media/image46.png" /><Relationship Id="rId4" Type="http://schemas.openxmlformats.org/officeDocument/2006/relationships/image" Target="../media/image43.png" 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 /><Relationship Id="rId2" Type="http://schemas.openxmlformats.org/officeDocument/2006/relationships/notesSlide" Target="../notesSlides/notesSlide24.xml" /><Relationship Id="rId1" Type="http://schemas.openxmlformats.org/officeDocument/2006/relationships/slideLayout" Target="../slideLayouts/slideLayout19.xml" /><Relationship Id="rId5" Type="http://schemas.openxmlformats.org/officeDocument/2006/relationships/image" Target="../media/image46.png" /><Relationship Id="rId4" Type="http://schemas.openxmlformats.org/officeDocument/2006/relationships/image" Target="../media/image48.png" 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 /><Relationship Id="rId2" Type="http://schemas.openxmlformats.org/officeDocument/2006/relationships/notesSlide" Target="../notesSlides/notesSlide25.xml" /><Relationship Id="rId1" Type="http://schemas.openxmlformats.org/officeDocument/2006/relationships/slideLayout" Target="../slideLayouts/slideLayout24.xml" 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 /><Relationship Id="rId7" Type="http://schemas.openxmlformats.org/officeDocument/2006/relationships/image" Target="../media/image8.png" /><Relationship Id="rId2" Type="http://schemas.openxmlformats.org/officeDocument/2006/relationships/notesSlide" Target="../notesSlides/notesSlide26.xml" /><Relationship Id="rId1" Type="http://schemas.openxmlformats.org/officeDocument/2006/relationships/slideLayout" Target="../slideLayouts/slideLayout1.xml" /><Relationship Id="rId6" Type="http://schemas.openxmlformats.org/officeDocument/2006/relationships/image" Target="../media/image27.png" /><Relationship Id="rId5" Type="http://schemas.openxmlformats.org/officeDocument/2006/relationships/image" Target="../media/image26.jpeg" /><Relationship Id="rId4" Type="http://schemas.openxmlformats.org/officeDocument/2006/relationships/image" Target="../media/image7.png" 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 /><Relationship Id="rId2" Type="http://schemas.openxmlformats.org/officeDocument/2006/relationships/notesSlide" Target="../notesSlides/notesSlide27.xml" /><Relationship Id="rId1" Type="http://schemas.openxmlformats.org/officeDocument/2006/relationships/slideLayout" Target="../slideLayouts/slideLayout24.xml" 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 /><Relationship Id="rId2" Type="http://schemas.openxmlformats.org/officeDocument/2006/relationships/notesSlide" Target="../notesSlides/notesSlide28.xml" /><Relationship Id="rId1" Type="http://schemas.openxmlformats.org/officeDocument/2006/relationships/slideLayout" Target="../slideLayouts/slideLayout24.xml" 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 /><Relationship Id="rId2" Type="http://schemas.openxmlformats.org/officeDocument/2006/relationships/notesSlide" Target="../notesSlides/notesSlide29.xml" /><Relationship Id="rId1" Type="http://schemas.openxmlformats.org/officeDocument/2006/relationships/slideLayout" Target="../slideLayouts/slideLayout24.xml" 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 /><Relationship Id="rId7" Type="http://schemas.openxmlformats.org/officeDocument/2006/relationships/image" Target="../media/image53.jpg" /><Relationship Id="rId2" Type="http://schemas.openxmlformats.org/officeDocument/2006/relationships/notesSlide" Target="../notesSlides/notesSlide30.xml" /><Relationship Id="rId1" Type="http://schemas.openxmlformats.org/officeDocument/2006/relationships/slideLayout" Target="../slideLayouts/slideLayout1.xml" /><Relationship Id="rId6" Type="http://schemas.openxmlformats.org/officeDocument/2006/relationships/image" Target="../media/image8.png" /><Relationship Id="rId5" Type="http://schemas.openxmlformats.org/officeDocument/2006/relationships/image" Target="../media/image27.png" /><Relationship Id="rId4" Type="http://schemas.openxmlformats.org/officeDocument/2006/relationships/image" Target="../media/image7.png" 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 /><Relationship Id="rId2" Type="http://schemas.openxmlformats.org/officeDocument/2006/relationships/notesSlide" Target="../notesSlides/notesSlide31.xml" /><Relationship Id="rId1" Type="http://schemas.openxmlformats.org/officeDocument/2006/relationships/slideLayout" Target="../slideLayouts/slideLayout1.xml" /><Relationship Id="rId6" Type="http://schemas.openxmlformats.org/officeDocument/2006/relationships/image" Target="../media/image8.png" /><Relationship Id="rId5" Type="http://schemas.openxmlformats.org/officeDocument/2006/relationships/image" Target="../media/image7.png" /><Relationship Id="rId4" Type="http://schemas.openxmlformats.org/officeDocument/2006/relationships/image" Target="../media/image6.pn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波浪">
            <a:extLst>
              <a:ext uri="{FF2B5EF4-FFF2-40B4-BE49-F238E27FC236}">
                <a16:creationId xmlns:a16="http://schemas.microsoft.com/office/drawing/2014/main" id="{470F9108-6153-4D5C-B919-F848EB8CF9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6350" y="-60325"/>
            <a:ext cx="12204700" cy="2032000"/>
          </a:xfrm>
          <a:prstGeom prst="rect">
            <a:avLst/>
          </a:prstGeom>
        </p:spPr>
      </p:pic>
      <p:pic>
        <p:nvPicPr>
          <p:cNvPr id="5" name="图片 4" descr="山">
            <a:extLst>
              <a:ext uri="{FF2B5EF4-FFF2-40B4-BE49-F238E27FC236}">
                <a16:creationId xmlns:a16="http://schemas.microsoft.com/office/drawing/2014/main" id="{96A93A0A-21F7-4715-9BE9-D276346703AC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60365" y="5278120"/>
            <a:ext cx="6729730" cy="1585595"/>
          </a:xfrm>
          <a:prstGeom prst="rect">
            <a:avLst/>
          </a:prstGeom>
        </p:spPr>
      </p:pic>
      <p:pic>
        <p:nvPicPr>
          <p:cNvPr id="6" name="图片 5" descr="山1">
            <a:extLst>
              <a:ext uri="{FF2B5EF4-FFF2-40B4-BE49-F238E27FC236}">
                <a16:creationId xmlns:a16="http://schemas.microsoft.com/office/drawing/2014/main" id="{16E17167-49FB-4B8D-86A0-F55613596F4F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6350" y="4857750"/>
            <a:ext cx="3895090" cy="1075055"/>
          </a:xfrm>
          <a:prstGeom prst="rect">
            <a:avLst/>
          </a:prstGeom>
        </p:spPr>
      </p:pic>
      <p:sp>
        <p:nvSpPr>
          <p:cNvPr id="17" name="文本框 16">
            <a:extLst>
              <a:ext uri="{FF2B5EF4-FFF2-40B4-BE49-F238E27FC236}">
                <a16:creationId xmlns:a16="http://schemas.microsoft.com/office/drawing/2014/main" id="{C281C3B9-B5DA-4FE2-AFAA-B837781C40B6}"/>
              </a:ext>
            </a:extLst>
          </p:cNvPr>
          <p:cNvSpPr txBox="1"/>
          <p:nvPr/>
        </p:nvSpPr>
        <p:spPr>
          <a:xfrm>
            <a:off x="1977585" y="2525012"/>
            <a:ext cx="84745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TW" altLang="en-US" sz="6000" dirty="0">
                <a:solidFill>
                  <a:srgbClr val="DAAD7B"/>
                </a:solidFill>
                <a:latin typeface="汉仪行楷简" panose="02010609000101010101" pitchFamily="49" charset="-122"/>
                <a:ea typeface="汉仪行楷简" panose="02010609000101010101" pitchFamily="49" charset="-122"/>
              </a:rPr>
              <a:t>周予同 </a:t>
            </a:r>
            <a:r>
              <a:rPr lang="en-US" altLang="zh-TW" sz="6000" dirty="0">
                <a:solidFill>
                  <a:srgbClr val="DAAD7B"/>
                </a:solidFill>
                <a:latin typeface="汉仪行楷简" panose="02010609000101010101" pitchFamily="49" charset="-122"/>
                <a:ea typeface="汉仪行楷简" panose="02010609000101010101" pitchFamily="49" charset="-122"/>
              </a:rPr>
              <a:t>《</a:t>
            </a:r>
            <a:r>
              <a:rPr lang="zh-TW" altLang="en-US" sz="6000" dirty="0">
                <a:solidFill>
                  <a:srgbClr val="DAAD7B"/>
                </a:solidFill>
                <a:latin typeface="汉仪行楷简" panose="02010609000101010101" pitchFamily="49" charset="-122"/>
                <a:ea typeface="汉仪行楷简" panose="02010609000101010101" pitchFamily="49" charset="-122"/>
              </a:rPr>
              <a:t>群經概論</a:t>
            </a:r>
            <a:r>
              <a:rPr lang="en-US" altLang="zh-TW" sz="6000" dirty="0">
                <a:solidFill>
                  <a:srgbClr val="DAAD7B"/>
                </a:solidFill>
                <a:latin typeface="汉仪行楷简" panose="02010609000101010101" pitchFamily="49" charset="-122"/>
                <a:ea typeface="汉仪行楷简" panose="02010609000101010101" pitchFamily="49" charset="-122"/>
              </a:rPr>
              <a:t>》</a:t>
            </a:r>
            <a:endParaRPr lang="zh-CN" altLang="en-US" sz="6000" dirty="0">
              <a:solidFill>
                <a:srgbClr val="DAAD7B"/>
              </a:solidFill>
              <a:latin typeface="汉仪行楷简" panose="02010609000101010101" pitchFamily="49" charset="-122"/>
              <a:ea typeface="汉仪行楷简" panose="02010609000101010101" pitchFamily="49" charset="-122"/>
            </a:endParaRPr>
          </a:p>
        </p:txBody>
      </p:sp>
      <p:sp>
        <p:nvSpPr>
          <p:cNvPr id="19" name="文本框 18">
            <a:extLst>
              <a:ext uri="{FF2B5EF4-FFF2-40B4-BE49-F238E27FC236}">
                <a16:creationId xmlns:a16="http://schemas.microsoft.com/office/drawing/2014/main" id="{F06AFAE0-F9F1-4F17-A03D-6E75E2B318C5}"/>
              </a:ext>
            </a:extLst>
          </p:cNvPr>
          <p:cNvSpPr txBox="1"/>
          <p:nvPr/>
        </p:nvSpPr>
        <p:spPr>
          <a:xfrm>
            <a:off x="2975601" y="3698241"/>
            <a:ext cx="6331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3200" dirty="0">
                <a:solidFill>
                  <a:srgbClr val="DAAD7B"/>
                </a:solidFill>
                <a:latin typeface="+mj-ea"/>
                <a:ea typeface="+mj-ea"/>
                <a:cs typeface="方正苏新诗柳楷简体-yolan" panose="02000000000000000000" pitchFamily="2" charset="-122"/>
              </a:rPr>
              <a:t>陳逢源</a:t>
            </a:r>
            <a:endParaRPr lang="zh-CN" altLang="en-US" sz="3200" dirty="0">
              <a:solidFill>
                <a:srgbClr val="DAAD7B"/>
              </a:solidFill>
              <a:latin typeface="+mj-ea"/>
              <a:ea typeface="+mj-ea"/>
              <a:cs typeface="方正苏新诗柳楷简体-yolan" panose="02000000000000000000" pitchFamily="2" charset="-122"/>
            </a:endParaRPr>
          </a:p>
        </p:txBody>
      </p:sp>
      <p:grpSp>
        <p:nvGrpSpPr>
          <p:cNvPr id="29" name="Group 37848">
            <a:extLst>
              <a:ext uri="{FF2B5EF4-FFF2-40B4-BE49-F238E27FC236}">
                <a16:creationId xmlns:a16="http://schemas.microsoft.com/office/drawing/2014/main" id="{049AB15B-2F44-41C9-BFB1-4DC576641AE8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1267177" y="3510740"/>
            <a:ext cx="1074807" cy="290522"/>
            <a:chOff x="4137" y="1469"/>
            <a:chExt cx="1724" cy="466"/>
          </a:xfrm>
        </p:grpSpPr>
        <p:sp>
          <p:nvSpPr>
            <p:cNvPr id="30" name="Line 37849">
              <a:extLst>
                <a:ext uri="{FF2B5EF4-FFF2-40B4-BE49-F238E27FC236}">
                  <a16:creationId xmlns:a16="http://schemas.microsoft.com/office/drawing/2014/main" id="{3CCA4E4E-67D6-4FB3-9AC0-7DF699AE0F8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88" y="1702"/>
              <a:ext cx="481" cy="0"/>
            </a:xfrm>
            <a:prstGeom prst="line">
              <a:avLst/>
            </a:prstGeom>
            <a:noFill/>
            <a:ln w="9525" cap="rnd">
              <a:solidFill>
                <a:srgbClr val="DAAD7B">
                  <a:alpha val="7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31" name="Line 37850">
              <a:extLst>
                <a:ext uri="{FF2B5EF4-FFF2-40B4-BE49-F238E27FC236}">
                  <a16:creationId xmlns:a16="http://schemas.microsoft.com/office/drawing/2014/main" id="{6A214E6B-62A1-4185-B3CD-6249170E57E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89" y="1469"/>
              <a:ext cx="972" cy="0"/>
            </a:xfrm>
            <a:prstGeom prst="line">
              <a:avLst/>
            </a:prstGeom>
            <a:noFill/>
            <a:ln w="9525" cap="rnd">
              <a:solidFill>
                <a:srgbClr val="DAAD7B">
                  <a:alpha val="7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32" name="Line 37851">
              <a:extLst>
                <a:ext uri="{FF2B5EF4-FFF2-40B4-BE49-F238E27FC236}">
                  <a16:creationId xmlns:a16="http://schemas.microsoft.com/office/drawing/2014/main" id="{03B1AC62-A3F3-49B3-A220-ED3379A5051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137" y="1935"/>
              <a:ext cx="1229" cy="0"/>
            </a:xfrm>
            <a:prstGeom prst="line">
              <a:avLst/>
            </a:prstGeom>
            <a:noFill/>
            <a:ln w="9525" cap="rnd">
              <a:solidFill>
                <a:srgbClr val="DAAD7B">
                  <a:alpha val="7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33" name="Freeform 37852">
              <a:extLst>
                <a:ext uri="{FF2B5EF4-FFF2-40B4-BE49-F238E27FC236}">
                  <a16:creationId xmlns:a16="http://schemas.microsoft.com/office/drawing/2014/main" id="{4E23CD2D-CDBA-4B84-B03A-6BFE8772A301}"/>
                </a:ext>
              </a:extLst>
            </p:cNvPr>
            <p:cNvSpPr>
              <a:spLocks/>
            </p:cNvSpPr>
            <p:nvPr/>
          </p:nvSpPr>
          <p:spPr bwMode="auto">
            <a:xfrm>
              <a:off x="5368" y="1702"/>
              <a:ext cx="116" cy="233"/>
            </a:xfrm>
            <a:custGeom>
              <a:avLst/>
              <a:gdLst>
                <a:gd name="T0" fmla="*/ 0 w 164"/>
                <a:gd name="T1" fmla="*/ 0 h 327"/>
                <a:gd name="T2" fmla="*/ 164 w 164"/>
                <a:gd name="T3" fmla="*/ 164 h 327"/>
                <a:gd name="T4" fmla="*/ 0 w 164"/>
                <a:gd name="T5" fmla="*/ 327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4" h="327">
                  <a:moveTo>
                    <a:pt x="0" y="0"/>
                  </a:moveTo>
                  <a:cubicBezTo>
                    <a:pt x="91" y="0"/>
                    <a:pt x="164" y="73"/>
                    <a:pt x="164" y="164"/>
                  </a:cubicBezTo>
                  <a:cubicBezTo>
                    <a:pt x="164" y="254"/>
                    <a:pt x="91" y="327"/>
                    <a:pt x="0" y="327"/>
                  </a:cubicBezTo>
                </a:path>
              </a:pathLst>
            </a:custGeom>
            <a:noFill/>
            <a:ln w="9525" cap="rnd">
              <a:solidFill>
                <a:srgbClr val="DAAD7B">
                  <a:alpha val="7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34" name="Freeform 37853">
              <a:extLst>
                <a:ext uri="{FF2B5EF4-FFF2-40B4-BE49-F238E27FC236}">
                  <a16:creationId xmlns:a16="http://schemas.microsoft.com/office/drawing/2014/main" id="{80123CF3-1803-4AD8-961F-C2BE82AA7FF7}"/>
                </a:ext>
              </a:extLst>
            </p:cNvPr>
            <p:cNvSpPr>
              <a:spLocks/>
            </p:cNvSpPr>
            <p:nvPr/>
          </p:nvSpPr>
          <p:spPr bwMode="auto">
            <a:xfrm>
              <a:off x="5302" y="1702"/>
              <a:ext cx="117" cy="233"/>
            </a:xfrm>
            <a:custGeom>
              <a:avLst/>
              <a:gdLst>
                <a:gd name="T0" fmla="*/ 0 w 164"/>
                <a:gd name="T1" fmla="*/ 0 h 327"/>
                <a:gd name="T2" fmla="*/ 164 w 164"/>
                <a:gd name="T3" fmla="*/ 164 h 327"/>
                <a:gd name="T4" fmla="*/ 0 w 164"/>
                <a:gd name="T5" fmla="*/ 327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4" h="327">
                  <a:moveTo>
                    <a:pt x="0" y="0"/>
                  </a:moveTo>
                  <a:cubicBezTo>
                    <a:pt x="91" y="0"/>
                    <a:pt x="164" y="73"/>
                    <a:pt x="164" y="164"/>
                  </a:cubicBezTo>
                  <a:cubicBezTo>
                    <a:pt x="164" y="254"/>
                    <a:pt x="91" y="327"/>
                    <a:pt x="0" y="327"/>
                  </a:cubicBezTo>
                </a:path>
              </a:pathLst>
            </a:custGeom>
            <a:noFill/>
            <a:ln w="9525" cap="rnd">
              <a:solidFill>
                <a:srgbClr val="DAAD7B">
                  <a:alpha val="7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35" name="Freeform 37854">
              <a:extLst>
                <a:ext uri="{FF2B5EF4-FFF2-40B4-BE49-F238E27FC236}">
                  <a16:creationId xmlns:a16="http://schemas.microsoft.com/office/drawing/2014/main" id="{58A4AE08-FFA0-43C6-BBB3-D3E05E25C57D}"/>
                </a:ext>
              </a:extLst>
            </p:cNvPr>
            <p:cNvSpPr>
              <a:spLocks/>
            </p:cNvSpPr>
            <p:nvPr/>
          </p:nvSpPr>
          <p:spPr bwMode="auto">
            <a:xfrm>
              <a:off x="5218" y="1702"/>
              <a:ext cx="117" cy="233"/>
            </a:xfrm>
            <a:custGeom>
              <a:avLst/>
              <a:gdLst>
                <a:gd name="T0" fmla="*/ 0 w 164"/>
                <a:gd name="T1" fmla="*/ 0 h 327"/>
                <a:gd name="T2" fmla="*/ 164 w 164"/>
                <a:gd name="T3" fmla="*/ 164 h 327"/>
                <a:gd name="T4" fmla="*/ 0 w 164"/>
                <a:gd name="T5" fmla="*/ 327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4" h="327">
                  <a:moveTo>
                    <a:pt x="0" y="0"/>
                  </a:moveTo>
                  <a:cubicBezTo>
                    <a:pt x="90" y="0"/>
                    <a:pt x="164" y="73"/>
                    <a:pt x="164" y="164"/>
                  </a:cubicBezTo>
                  <a:cubicBezTo>
                    <a:pt x="164" y="254"/>
                    <a:pt x="90" y="327"/>
                    <a:pt x="0" y="327"/>
                  </a:cubicBezTo>
                </a:path>
              </a:pathLst>
            </a:custGeom>
            <a:noFill/>
            <a:ln w="9525" cap="rnd">
              <a:solidFill>
                <a:srgbClr val="DAAD7B">
                  <a:alpha val="7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36" name="Freeform 37855">
              <a:extLst>
                <a:ext uri="{FF2B5EF4-FFF2-40B4-BE49-F238E27FC236}">
                  <a16:creationId xmlns:a16="http://schemas.microsoft.com/office/drawing/2014/main" id="{84418637-131E-46F6-8F88-2C9BC11A3717}"/>
                </a:ext>
              </a:extLst>
            </p:cNvPr>
            <p:cNvSpPr>
              <a:spLocks/>
            </p:cNvSpPr>
            <p:nvPr/>
          </p:nvSpPr>
          <p:spPr bwMode="auto">
            <a:xfrm>
              <a:off x="4783" y="1469"/>
              <a:ext cx="116" cy="233"/>
            </a:xfrm>
            <a:custGeom>
              <a:avLst/>
              <a:gdLst>
                <a:gd name="T0" fmla="*/ 163 w 163"/>
                <a:gd name="T1" fmla="*/ 0 h 327"/>
                <a:gd name="T2" fmla="*/ 0 w 163"/>
                <a:gd name="T3" fmla="*/ 163 h 327"/>
                <a:gd name="T4" fmla="*/ 163 w 163"/>
                <a:gd name="T5" fmla="*/ 327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3" h="327">
                  <a:moveTo>
                    <a:pt x="163" y="0"/>
                  </a:moveTo>
                  <a:cubicBezTo>
                    <a:pt x="73" y="0"/>
                    <a:pt x="0" y="73"/>
                    <a:pt x="0" y="163"/>
                  </a:cubicBezTo>
                  <a:cubicBezTo>
                    <a:pt x="0" y="254"/>
                    <a:pt x="73" y="327"/>
                    <a:pt x="163" y="327"/>
                  </a:cubicBezTo>
                </a:path>
              </a:pathLst>
            </a:custGeom>
            <a:noFill/>
            <a:ln w="9525" cap="rnd">
              <a:solidFill>
                <a:srgbClr val="DAAD7B">
                  <a:alpha val="7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37" name="Freeform 37856">
              <a:extLst>
                <a:ext uri="{FF2B5EF4-FFF2-40B4-BE49-F238E27FC236}">
                  <a16:creationId xmlns:a16="http://schemas.microsoft.com/office/drawing/2014/main" id="{3DD036F9-27A8-429A-9C4E-8810B640A7C6}"/>
                </a:ext>
              </a:extLst>
            </p:cNvPr>
            <p:cNvSpPr>
              <a:spLocks/>
            </p:cNvSpPr>
            <p:nvPr/>
          </p:nvSpPr>
          <p:spPr bwMode="auto">
            <a:xfrm>
              <a:off x="4867" y="1469"/>
              <a:ext cx="116" cy="233"/>
            </a:xfrm>
            <a:custGeom>
              <a:avLst/>
              <a:gdLst>
                <a:gd name="T0" fmla="*/ 163 w 163"/>
                <a:gd name="T1" fmla="*/ 0 h 327"/>
                <a:gd name="T2" fmla="*/ 0 w 163"/>
                <a:gd name="T3" fmla="*/ 163 h 327"/>
                <a:gd name="T4" fmla="*/ 163 w 163"/>
                <a:gd name="T5" fmla="*/ 327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3" h="327">
                  <a:moveTo>
                    <a:pt x="163" y="0"/>
                  </a:moveTo>
                  <a:cubicBezTo>
                    <a:pt x="73" y="0"/>
                    <a:pt x="0" y="73"/>
                    <a:pt x="0" y="163"/>
                  </a:cubicBezTo>
                  <a:cubicBezTo>
                    <a:pt x="0" y="254"/>
                    <a:pt x="73" y="327"/>
                    <a:pt x="163" y="327"/>
                  </a:cubicBezTo>
                </a:path>
              </a:pathLst>
            </a:custGeom>
            <a:noFill/>
            <a:ln w="9525" cap="rnd">
              <a:solidFill>
                <a:srgbClr val="DAAD7B">
                  <a:alpha val="7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</p:grpSp>
      <p:grpSp>
        <p:nvGrpSpPr>
          <p:cNvPr id="38" name="Group 37848">
            <a:extLst>
              <a:ext uri="{FF2B5EF4-FFF2-40B4-BE49-F238E27FC236}">
                <a16:creationId xmlns:a16="http://schemas.microsoft.com/office/drawing/2014/main" id="{2A4D8F2D-EA5B-4072-9905-505DC0A16079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10069055" y="3118606"/>
            <a:ext cx="1074807" cy="290522"/>
            <a:chOff x="4137" y="1469"/>
            <a:chExt cx="1724" cy="466"/>
          </a:xfrm>
        </p:grpSpPr>
        <p:sp>
          <p:nvSpPr>
            <p:cNvPr id="39" name="Line 37849">
              <a:extLst>
                <a:ext uri="{FF2B5EF4-FFF2-40B4-BE49-F238E27FC236}">
                  <a16:creationId xmlns:a16="http://schemas.microsoft.com/office/drawing/2014/main" id="{B35EC05C-F0EF-4D50-A22A-D60857ED4DE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88" y="1702"/>
              <a:ext cx="481" cy="0"/>
            </a:xfrm>
            <a:prstGeom prst="line">
              <a:avLst/>
            </a:prstGeom>
            <a:noFill/>
            <a:ln w="9525" cap="rnd">
              <a:solidFill>
                <a:srgbClr val="DAAD7B">
                  <a:alpha val="5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40" name="Line 37850">
              <a:extLst>
                <a:ext uri="{FF2B5EF4-FFF2-40B4-BE49-F238E27FC236}">
                  <a16:creationId xmlns:a16="http://schemas.microsoft.com/office/drawing/2014/main" id="{FE593438-2E7E-448A-AEF0-AFD4C1EAF9E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89" y="1469"/>
              <a:ext cx="972" cy="0"/>
            </a:xfrm>
            <a:prstGeom prst="line">
              <a:avLst/>
            </a:prstGeom>
            <a:noFill/>
            <a:ln w="9525" cap="rnd">
              <a:solidFill>
                <a:srgbClr val="DAAD7B">
                  <a:alpha val="5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41" name="Line 37851">
              <a:extLst>
                <a:ext uri="{FF2B5EF4-FFF2-40B4-BE49-F238E27FC236}">
                  <a16:creationId xmlns:a16="http://schemas.microsoft.com/office/drawing/2014/main" id="{D9EB8E20-D97F-4CF7-9F1C-EE8F584B7C9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137" y="1935"/>
              <a:ext cx="1229" cy="0"/>
            </a:xfrm>
            <a:prstGeom prst="line">
              <a:avLst/>
            </a:prstGeom>
            <a:noFill/>
            <a:ln w="9525" cap="rnd">
              <a:solidFill>
                <a:srgbClr val="DAAD7B">
                  <a:alpha val="5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42" name="Freeform 37852">
              <a:extLst>
                <a:ext uri="{FF2B5EF4-FFF2-40B4-BE49-F238E27FC236}">
                  <a16:creationId xmlns:a16="http://schemas.microsoft.com/office/drawing/2014/main" id="{CBFD1765-AB79-4A83-B06D-77CFB573EEA8}"/>
                </a:ext>
              </a:extLst>
            </p:cNvPr>
            <p:cNvSpPr>
              <a:spLocks/>
            </p:cNvSpPr>
            <p:nvPr/>
          </p:nvSpPr>
          <p:spPr bwMode="auto">
            <a:xfrm>
              <a:off x="5368" y="1702"/>
              <a:ext cx="116" cy="233"/>
            </a:xfrm>
            <a:custGeom>
              <a:avLst/>
              <a:gdLst>
                <a:gd name="T0" fmla="*/ 0 w 164"/>
                <a:gd name="T1" fmla="*/ 0 h 327"/>
                <a:gd name="T2" fmla="*/ 164 w 164"/>
                <a:gd name="T3" fmla="*/ 164 h 327"/>
                <a:gd name="T4" fmla="*/ 0 w 164"/>
                <a:gd name="T5" fmla="*/ 327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4" h="327">
                  <a:moveTo>
                    <a:pt x="0" y="0"/>
                  </a:moveTo>
                  <a:cubicBezTo>
                    <a:pt x="91" y="0"/>
                    <a:pt x="164" y="73"/>
                    <a:pt x="164" y="164"/>
                  </a:cubicBezTo>
                  <a:cubicBezTo>
                    <a:pt x="164" y="254"/>
                    <a:pt x="91" y="327"/>
                    <a:pt x="0" y="327"/>
                  </a:cubicBezTo>
                </a:path>
              </a:pathLst>
            </a:custGeom>
            <a:noFill/>
            <a:ln w="9525" cap="rnd">
              <a:solidFill>
                <a:srgbClr val="DAAD7B">
                  <a:alpha val="5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43" name="Freeform 37853">
              <a:extLst>
                <a:ext uri="{FF2B5EF4-FFF2-40B4-BE49-F238E27FC236}">
                  <a16:creationId xmlns:a16="http://schemas.microsoft.com/office/drawing/2014/main" id="{A5F2E4C2-CF10-4600-BEA8-7372B607FFDE}"/>
                </a:ext>
              </a:extLst>
            </p:cNvPr>
            <p:cNvSpPr>
              <a:spLocks/>
            </p:cNvSpPr>
            <p:nvPr/>
          </p:nvSpPr>
          <p:spPr bwMode="auto">
            <a:xfrm>
              <a:off x="5302" y="1702"/>
              <a:ext cx="117" cy="233"/>
            </a:xfrm>
            <a:custGeom>
              <a:avLst/>
              <a:gdLst>
                <a:gd name="T0" fmla="*/ 0 w 164"/>
                <a:gd name="T1" fmla="*/ 0 h 327"/>
                <a:gd name="T2" fmla="*/ 164 w 164"/>
                <a:gd name="T3" fmla="*/ 164 h 327"/>
                <a:gd name="T4" fmla="*/ 0 w 164"/>
                <a:gd name="T5" fmla="*/ 327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4" h="327">
                  <a:moveTo>
                    <a:pt x="0" y="0"/>
                  </a:moveTo>
                  <a:cubicBezTo>
                    <a:pt x="91" y="0"/>
                    <a:pt x="164" y="73"/>
                    <a:pt x="164" y="164"/>
                  </a:cubicBezTo>
                  <a:cubicBezTo>
                    <a:pt x="164" y="254"/>
                    <a:pt x="91" y="327"/>
                    <a:pt x="0" y="327"/>
                  </a:cubicBezTo>
                </a:path>
              </a:pathLst>
            </a:custGeom>
            <a:noFill/>
            <a:ln w="9525" cap="rnd">
              <a:solidFill>
                <a:srgbClr val="DAAD7B">
                  <a:alpha val="5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44" name="Freeform 37854">
              <a:extLst>
                <a:ext uri="{FF2B5EF4-FFF2-40B4-BE49-F238E27FC236}">
                  <a16:creationId xmlns:a16="http://schemas.microsoft.com/office/drawing/2014/main" id="{C7551478-0480-4CBC-A5C6-9BCE529CC55A}"/>
                </a:ext>
              </a:extLst>
            </p:cNvPr>
            <p:cNvSpPr>
              <a:spLocks/>
            </p:cNvSpPr>
            <p:nvPr/>
          </p:nvSpPr>
          <p:spPr bwMode="auto">
            <a:xfrm>
              <a:off x="5218" y="1702"/>
              <a:ext cx="117" cy="233"/>
            </a:xfrm>
            <a:custGeom>
              <a:avLst/>
              <a:gdLst>
                <a:gd name="T0" fmla="*/ 0 w 164"/>
                <a:gd name="T1" fmla="*/ 0 h 327"/>
                <a:gd name="T2" fmla="*/ 164 w 164"/>
                <a:gd name="T3" fmla="*/ 164 h 327"/>
                <a:gd name="T4" fmla="*/ 0 w 164"/>
                <a:gd name="T5" fmla="*/ 327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4" h="327">
                  <a:moveTo>
                    <a:pt x="0" y="0"/>
                  </a:moveTo>
                  <a:cubicBezTo>
                    <a:pt x="90" y="0"/>
                    <a:pt x="164" y="73"/>
                    <a:pt x="164" y="164"/>
                  </a:cubicBezTo>
                  <a:cubicBezTo>
                    <a:pt x="164" y="254"/>
                    <a:pt x="90" y="327"/>
                    <a:pt x="0" y="327"/>
                  </a:cubicBezTo>
                </a:path>
              </a:pathLst>
            </a:custGeom>
            <a:noFill/>
            <a:ln w="9525" cap="rnd">
              <a:solidFill>
                <a:srgbClr val="DAAD7B">
                  <a:alpha val="5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45" name="Freeform 37855">
              <a:extLst>
                <a:ext uri="{FF2B5EF4-FFF2-40B4-BE49-F238E27FC236}">
                  <a16:creationId xmlns:a16="http://schemas.microsoft.com/office/drawing/2014/main" id="{7B09B909-080C-4EBD-8804-3DBF769A6B81}"/>
                </a:ext>
              </a:extLst>
            </p:cNvPr>
            <p:cNvSpPr>
              <a:spLocks/>
            </p:cNvSpPr>
            <p:nvPr/>
          </p:nvSpPr>
          <p:spPr bwMode="auto">
            <a:xfrm>
              <a:off x="4783" y="1469"/>
              <a:ext cx="116" cy="233"/>
            </a:xfrm>
            <a:custGeom>
              <a:avLst/>
              <a:gdLst>
                <a:gd name="T0" fmla="*/ 163 w 163"/>
                <a:gd name="T1" fmla="*/ 0 h 327"/>
                <a:gd name="T2" fmla="*/ 0 w 163"/>
                <a:gd name="T3" fmla="*/ 163 h 327"/>
                <a:gd name="T4" fmla="*/ 163 w 163"/>
                <a:gd name="T5" fmla="*/ 327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3" h="327">
                  <a:moveTo>
                    <a:pt x="163" y="0"/>
                  </a:moveTo>
                  <a:cubicBezTo>
                    <a:pt x="73" y="0"/>
                    <a:pt x="0" y="73"/>
                    <a:pt x="0" y="163"/>
                  </a:cubicBezTo>
                  <a:cubicBezTo>
                    <a:pt x="0" y="254"/>
                    <a:pt x="73" y="327"/>
                    <a:pt x="163" y="327"/>
                  </a:cubicBezTo>
                </a:path>
              </a:pathLst>
            </a:custGeom>
            <a:noFill/>
            <a:ln w="9525" cap="rnd">
              <a:solidFill>
                <a:srgbClr val="DAAD7B">
                  <a:alpha val="5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46" name="Freeform 37856">
              <a:extLst>
                <a:ext uri="{FF2B5EF4-FFF2-40B4-BE49-F238E27FC236}">
                  <a16:creationId xmlns:a16="http://schemas.microsoft.com/office/drawing/2014/main" id="{CF2D5AC7-6EB0-481F-A51E-87F9B1906D07}"/>
                </a:ext>
              </a:extLst>
            </p:cNvPr>
            <p:cNvSpPr>
              <a:spLocks/>
            </p:cNvSpPr>
            <p:nvPr/>
          </p:nvSpPr>
          <p:spPr bwMode="auto">
            <a:xfrm>
              <a:off x="4867" y="1469"/>
              <a:ext cx="116" cy="233"/>
            </a:xfrm>
            <a:custGeom>
              <a:avLst/>
              <a:gdLst>
                <a:gd name="T0" fmla="*/ 163 w 163"/>
                <a:gd name="T1" fmla="*/ 0 h 327"/>
                <a:gd name="T2" fmla="*/ 0 w 163"/>
                <a:gd name="T3" fmla="*/ 163 h 327"/>
                <a:gd name="T4" fmla="*/ 163 w 163"/>
                <a:gd name="T5" fmla="*/ 327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3" h="327">
                  <a:moveTo>
                    <a:pt x="163" y="0"/>
                  </a:moveTo>
                  <a:cubicBezTo>
                    <a:pt x="73" y="0"/>
                    <a:pt x="0" y="73"/>
                    <a:pt x="0" y="163"/>
                  </a:cubicBezTo>
                  <a:cubicBezTo>
                    <a:pt x="0" y="254"/>
                    <a:pt x="73" y="327"/>
                    <a:pt x="163" y="327"/>
                  </a:cubicBezTo>
                </a:path>
              </a:pathLst>
            </a:custGeom>
            <a:noFill/>
            <a:ln w="9525" cap="rnd">
              <a:solidFill>
                <a:srgbClr val="DAAD7B">
                  <a:alpha val="5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2153120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图片占位符 6">
            <a:extLst>
              <a:ext uri="{FF2B5EF4-FFF2-40B4-BE49-F238E27FC236}">
                <a16:creationId xmlns:a16="http://schemas.microsoft.com/office/drawing/2014/main" id="{C28A241C-451E-402C-876F-1D7B8764D1B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aintStrokes/>
                    </a14:imgEffect>
                    <a14:imgEffect>
                      <a14:saturation sat="0"/>
                    </a14:imgEffect>
                    <a14:imgEffect>
                      <a14:brightnessContrast bright="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8316686" y="0"/>
            <a:ext cx="3875314" cy="6887928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4EC1E984-88FB-4BB7-B9B7-985186AA7117}"/>
              </a:ext>
            </a:extLst>
          </p:cNvPr>
          <p:cNvSpPr/>
          <p:nvPr/>
        </p:nvSpPr>
        <p:spPr>
          <a:xfrm>
            <a:off x="1713598" y="1038576"/>
            <a:ext cx="5419536" cy="50193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zh-TW" altLang="zh-TW" sz="2400" b="1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貳、本論</a:t>
            </a:r>
            <a:endParaRPr lang="zh-TW" altLang="zh-TW" sz="2400" kern="1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一、易經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1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、八卦與重卦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2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、伏羲畫卦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3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、重卦有四種說法</a:t>
            </a:r>
          </a:p>
          <a:p>
            <a:pPr marL="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、王弼主伏羲重卦</a:t>
            </a:r>
          </a:p>
          <a:p>
            <a:pPr marL="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、鄭玄主神農重卦</a:t>
            </a:r>
          </a:p>
          <a:p>
            <a:pPr marL="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C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、孫盛主夏禹重卦</a:t>
            </a:r>
          </a:p>
          <a:p>
            <a:pPr marL="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D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、司馬遷主周文王重卦</a:t>
            </a:r>
          </a:p>
        </p:txBody>
      </p:sp>
    </p:spTree>
    <p:extLst>
      <p:ext uri="{BB962C8B-B14F-4D97-AF65-F5344CB8AC3E}">
        <p14:creationId xmlns:p14="http://schemas.microsoft.com/office/powerpoint/2010/main" val="23308695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>
            <a:extLst>
              <a:ext uri="{FF2B5EF4-FFF2-40B4-BE49-F238E27FC236}">
                <a16:creationId xmlns:a16="http://schemas.microsoft.com/office/drawing/2014/main" id="{F4BC6AE4-A81A-4D51-ADA2-94FC28C423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-1" y="637227"/>
            <a:ext cx="4720482" cy="4528015"/>
          </a:xfrm>
          <a:prstGeom prst="rect">
            <a:avLst/>
          </a:prstGeom>
        </p:spPr>
      </p:pic>
      <p:pic>
        <p:nvPicPr>
          <p:cNvPr id="19" name="Picture 37864">
            <a:extLst>
              <a:ext uri="{FF2B5EF4-FFF2-40B4-BE49-F238E27FC236}">
                <a16:creationId xmlns:a16="http://schemas.microsoft.com/office/drawing/2014/main" id="{86546556-0F41-4AE4-A90A-76E23CD9E6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143999" y="1325983"/>
            <a:ext cx="1800535" cy="7518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BB565CBD-0DF6-44B6-8D11-EA8B498211B9}"/>
              </a:ext>
            </a:extLst>
          </p:cNvPr>
          <p:cNvSpPr/>
          <p:nvPr/>
        </p:nvSpPr>
        <p:spPr>
          <a:xfrm>
            <a:off x="4848534" y="1473304"/>
            <a:ext cx="6096000" cy="3911392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4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、易經內容與作者</a:t>
            </a:r>
          </a:p>
          <a:p>
            <a:pPr marL="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、經的部分，分為卦辭與爻辭</a:t>
            </a:r>
          </a:p>
          <a:p>
            <a:pPr marL="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、卦辭、爻辭作者</a:t>
            </a:r>
          </a:p>
          <a:p>
            <a:pPr marL="457200" algn="just">
              <a:lnSpc>
                <a:spcPct val="150000"/>
              </a:lnSpc>
              <a:spcAft>
                <a:spcPts val="0"/>
              </a:spcAft>
            </a:pP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卦辭、爻辭是文王所作―鄭玄</a:t>
            </a:r>
          </a:p>
          <a:p>
            <a:pPr marL="457200" algn="just">
              <a:lnSpc>
                <a:spcPct val="150000"/>
              </a:lnSpc>
              <a:spcAft>
                <a:spcPts val="0"/>
              </a:spcAft>
            </a:pP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卦辭文王所作、爻辭周公所作―馬融、陸績</a:t>
            </a:r>
          </a:p>
          <a:p>
            <a:pPr marL="457200" algn="just">
              <a:lnSpc>
                <a:spcPct val="150000"/>
              </a:lnSpc>
              <a:spcAft>
                <a:spcPts val="0"/>
              </a:spcAft>
            </a:pP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卦辭、爻辭孔子所作―皮錫瑞</a:t>
            </a:r>
          </a:p>
        </p:txBody>
      </p:sp>
    </p:spTree>
    <p:extLst>
      <p:ext uri="{BB962C8B-B14F-4D97-AF65-F5344CB8AC3E}">
        <p14:creationId xmlns:p14="http://schemas.microsoft.com/office/powerpoint/2010/main" val="24520104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6" descr="http://img.hb.aicdn.com/ba01eefc4cefb142191bf48be2a061cf125a1e8171d8-BUzSx3_fw658">
            <a:extLst>
              <a:ext uri="{FF2B5EF4-FFF2-40B4-BE49-F238E27FC236}">
                <a16:creationId xmlns:a16="http://schemas.microsoft.com/office/drawing/2014/main" id="{F8A70C12-FB82-4FCF-A8A7-30D428381E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EBEBEB"/>
              </a:clrFrom>
              <a:clrTo>
                <a:srgbClr val="EBEBEB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211416" y="-674334"/>
            <a:ext cx="4943872" cy="4953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江南 • 印记">
            <a:extLst>
              <a:ext uri="{FF2B5EF4-FFF2-40B4-BE49-F238E27FC236}">
                <a16:creationId xmlns:a16="http://schemas.microsoft.com/office/drawing/2014/main" id="{D69302C1-9BC2-4443-A83F-F742965BD1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10768" y="-686232"/>
            <a:ext cx="8908685" cy="2738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#活动##元素##素材##电商节日素材#...">
            <a:extLst>
              <a:ext uri="{FF2B5EF4-FFF2-40B4-BE49-F238E27FC236}">
                <a16:creationId xmlns:a16="http://schemas.microsoft.com/office/drawing/2014/main" id="{597520B8-7EAA-4B01-9307-581C80BED5A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screen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30890" b="32345"/>
          <a:stretch/>
        </p:blipFill>
        <p:spPr bwMode="auto">
          <a:xfrm>
            <a:off x="10552757" y="2752665"/>
            <a:ext cx="1477704" cy="543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Stock vector of 'Kor...">
            <a:extLst>
              <a:ext uri="{FF2B5EF4-FFF2-40B4-BE49-F238E27FC236}">
                <a16:creationId xmlns:a16="http://schemas.microsoft.com/office/drawing/2014/main" id="{F8E66D28-0F42-4523-BB81-E28964D4142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screen">
            <a:clrChange>
              <a:clrFrom>
                <a:srgbClr val="EBEFEE"/>
              </a:clrFrom>
              <a:clrTo>
                <a:srgbClr val="EBEFEE">
                  <a:alpha val="0"/>
                </a:srgbClr>
              </a:clrTo>
            </a:clrChange>
            <a:grayscl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588478" y="683173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0" descr="http://pic94.nipic.com/file/20180407/20661287_144338344001_2.jpg">
            <a:extLst>
              <a:ext uri="{FF2B5EF4-FFF2-40B4-BE49-F238E27FC236}">
                <a16:creationId xmlns:a16="http://schemas.microsoft.com/office/drawing/2014/main" id="{3896ACD0-D3AA-44DC-9A75-18E12C21D9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0827491" y="610886"/>
            <a:ext cx="464118" cy="506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矩形 2">
            <a:extLst>
              <a:ext uri="{FF2B5EF4-FFF2-40B4-BE49-F238E27FC236}">
                <a16:creationId xmlns:a16="http://schemas.microsoft.com/office/drawing/2014/main" id="{6BE0615E-6E77-44CD-B5F2-E456CFD67257}"/>
              </a:ext>
            </a:extLst>
          </p:cNvPr>
          <p:cNvSpPr/>
          <p:nvPr/>
        </p:nvSpPr>
        <p:spPr>
          <a:xfrm>
            <a:off x="1115416" y="1636647"/>
            <a:ext cx="6096000" cy="4247317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5</a:t>
            </a:r>
            <a:r>
              <a:rPr lang="zh-TW" altLang="zh-TW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、易傳內容</a:t>
            </a:r>
          </a:p>
          <a:p>
            <a:pPr marL="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、彖辭上</a:t>
            </a:r>
          </a:p>
          <a:p>
            <a:pPr marL="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、彖辭下</a:t>
            </a:r>
          </a:p>
          <a:p>
            <a:pPr marL="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C</a:t>
            </a:r>
            <a:r>
              <a:rPr lang="zh-TW" altLang="zh-TW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、象辭上</a:t>
            </a:r>
          </a:p>
          <a:p>
            <a:pPr marL="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D</a:t>
            </a:r>
            <a:r>
              <a:rPr lang="zh-TW" altLang="zh-TW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、象辭下</a:t>
            </a:r>
          </a:p>
          <a:p>
            <a:pPr marL="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E</a:t>
            </a:r>
            <a:r>
              <a:rPr lang="zh-TW" altLang="zh-TW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、繫辭上</a:t>
            </a:r>
          </a:p>
          <a:p>
            <a:pPr marL="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F</a:t>
            </a:r>
            <a:r>
              <a:rPr lang="zh-TW" altLang="zh-TW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、繫辭下</a:t>
            </a:r>
          </a:p>
          <a:p>
            <a:pPr marL="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G</a:t>
            </a:r>
            <a:r>
              <a:rPr lang="zh-TW" altLang="zh-TW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、文言</a:t>
            </a:r>
          </a:p>
          <a:p>
            <a:pPr marL="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H</a:t>
            </a:r>
            <a:r>
              <a:rPr lang="zh-TW" altLang="zh-TW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、說卦</a:t>
            </a:r>
          </a:p>
          <a:p>
            <a:pPr marL="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I</a:t>
            </a:r>
            <a:r>
              <a:rPr lang="zh-TW" altLang="zh-TW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、序卦</a:t>
            </a: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388F1CA8-F1D9-48FB-8907-5F8C971C600A}"/>
              </a:ext>
            </a:extLst>
          </p:cNvPr>
          <p:cNvSpPr/>
          <p:nvPr/>
        </p:nvSpPr>
        <p:spPr>
          <a:xfrm>
            <a:off x="5100646" y="2956761"/>
            <a:ext cx="6096000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pPr marL="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J</a:t>
            </a:r>
            <a:r>
              <a:rPr lang="zh-TW" altLang="zh-TW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、雜卦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6</a:t>
            </a:r>
            <a:r>
              <a:rPr lang="zh-TW" altLang="zh-TW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、易傳作者</a:t>
            </a:r>
          </a:p>
          <a:p>
            <a:pPr marL="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、古文學派認為十翼是孔子作</a:t>
            </a:r>
          </a:p>
          <a:p>
            <a:pPr marL="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、今文學派反對十翼之說</a:t>
            </a:r>
          </a:p>
          <a:p>
            <a:pPr marL="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C</a:t>
            </a:r>
            <a:r>
              <a:rPr lang="zh-TW" altLang="zh-TW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、宋學派以為繫辭、文言以下非孔子所作</a:t>
            </a:r>
          </a:p>
          <a:p>
            <a:pPr marL="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D</a:t>
            </a:r>
            <a:r>
              <a:rPr lang="zh-TW" altLang="zh-TW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、新史學派認為《易》與孔子無關</a:t>
            </a:r>
          </a:p>
        </p:txBody>
      </p:sp>
    </p:spTree>
    <p:extLst>
      <p:ext uri="{BB962C8B-B14F-4D97-AF65-F5344CB8AC3E}">
        <p14:creationId xmlns:p14="http://schemas.microsoft.com/office/powerpoint/2010/main" val="831189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矩形 12">
            <a:extLst>
              <a:ext uri="{FF2B5EF4-FFF2-40B4-BE49-F238E27FC236}">
                <a16:creationId xmlns:a16="http://schemas.microsoft.com/office/drawing/2014/main" id="{ACFA112C-17AE-4410-BE0A-E3EAE796B15D}"/>
              </a:ext>
            </a:extLst>
          </p:cNvPr>
          <p:cNvSpPr/>
          <p:nvPr/>
        </p:nvSpPr>
        <p:spPr>
          <a:xfrm>
            <a:off x="0" y="-1"/>
            <a:ext cx="6095998" cy="6858000"/>
          </a:xfrm>
          <a:prstGeom prst="rect">
            <a:avLst/>
          </a:prstGeom>
          <a:solidFill>
            <a:srgbClr val="DAAD7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pic>
        <p:nvPicPr>
          <p:cNvPr id="14" name="图片 13">
            <a:extLst>
              <a:ext uri="{FF2B5EF4-FFF2-40B4-BE49-F238E27FC236}">
                <a16:creationId xmlns:a16="http://schemas.microsoft.com/office/drawing/2014/main" id="{FD68C929-08EF-43E4-A860-33AB25C122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5998" y="-1"/>
            <a:ext cx="6096001" cy="4724401"/>
          </a:xfrm>
          <a:prstGeom prst="rect">
            <a:avLst/>
          </a:prstGeom>
        </p:spPr>
      </p:pic>
      <p:pic>
        <p:nvPicPr>
          <p:cNvPr id="2" name="圖片 1">
            <a:extLst>
              <a:ext uri="{FF2B5EF4-FFF2-40B4-BE49-F238E27FC236}">
                <a16:creationId xmlns:a16="http://schemas.microsoft.com/office/drawing/2014/main" id="{72203248-F8D7-4820-BA2F-E3AE07061AD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108" y="1169284"/>
            <a:ext cx="6969370" cy="5045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29975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 descr="山">
            <a:extLst>
              <a:ext uri="{FF2B5EF4-FFF2-40B4-BE49-F238E27FC236}">
                <a16:creationId xmlns:a16="http://schemas.microsoft.com/office/drawing/2014/main" id="{96A93A0A-21F7-4715-9BE9-D276346703AC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60365" y="5278120"/>
            <a:ext cx="6729730" cy="1585595"/>
          </a:xfrm>
          <a:prstGeom prst="rect">
            <a:avLst/>
          </a:prstGeom>
        </p:spPr>
      </p:pic>
      <p:pic>
        <p:nvPicPr>
          <p:cNvPr id="6" name="图片 5" descr="山1">
            <a:extLst>
              <a:ext uri="{FF2B5EF4-FFF2-40B4-BE49-F238E27FC236}">
                <a16:creationId xmlns:a16="http://schemas.microsoft.com/office/drawing/2014/main" id="{16E17167-49FB-4B8D-86A0-F55613596F4F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6350" y="4857750"/>
            <a:ext cx="3895090" cy="1075055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F5C98966-AC55-4E64-AEE2-8E366411E271}"/>
              </a:ext>
            </a:extLst>
          </p:cNvPr>
          <p:cNvSpPr/>
          <p:nvPr/>
        </p:nvSpPr>
        <p:spPr>
          <a:xfrm>
            <a:off x="1510747" y="577105"/>
            <a:ext cx="8401880" cy="54938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zh-TW" altLang="zh-TW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二、尚書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kern="100" dirty="0">
                <a:solidFill>
                  <a:schemeClr val="bg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1</a:t>
            </a:r>
            <a:r>
              <a:rPr lang="zh-TW" altLang="zh-TW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、尚書種類</a:t>
            </a:r>
          </a:p>
          <a:p>
            <a:pPr marL="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kern="100" dirty="0">
                <a:solidFill>
                  <a:schemeClr val="bg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、西漢立於學官的《今文尚書》</a:t>
            </a:r>
          </a:p>
          <a:p>
            <a:pPr marL="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kern="100" dirty="0">
                <a:solidFill>
                  <a:schemeClr val="bg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、相傳孔子宅壁中的《古文尚書》</a:t>
            </a:r>
          </a:p>
          <a:p>
            <a:pPr marL="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kern="100" dirty="0">
                <a:solidFill>
                  <a:schemeClr val="bg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C</a:t>
            </a:r>
            <a:r>
              <a:rPr lang="zh-TW" altLang="zh-TW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、東晉梅賾所獻《偽古文尚書》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kern="100" dirty="0">
                <a:solidFill>
                  <a:schemeClr val="bg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2</a:t>
            </a:r>
            <a:r>
              <a:rPr lang="zh-TW" altLang="zh-TW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、今文尚書的篇目與來源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kern="100" dirty="0">
                <a:solidFill>
                  <a:schemeClr val="bg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堯典一（含今舜典而沒有舜典篇首二十八字）、皐陶謨二（合今本益稷）、禹貢三、甘誓四、湯誓五、盤庚六、高宗彤日七、西伯戡黎八、微子九、泰誓十、牧誓十一、洪範十二、金滕十三、大誥十四、康誥十五、酒誥十六、梓材十七、召誥十八、洛誥十九、多士二十、無逸二十一、君奭二十二、多方二十三、立政二十四、顧命二十五、費誓二十六、呂刑二十七、文侯之命二十八、秦誓二十九</a:t>
            </a:r>
          </a:p>
          <a:p>
            <a:pPr marL="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kern="100" dirty="0">
                <a:solidFill>
                  <a:schemeClr val="bg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、相傳為伏生所傳</a:t>
            </a:r>
          </a:p>
        </p:txBody>
      </p:sp>
    </p:spTree>
    <p:extLst>
      <p:ext uri="{BB962C8B-B14F-4D97-AF65-F5344CB8AC3E}">
        <p14:creationId xmlns:p14="http://schemas.microsoft.com/office/powerpoint/2010/main" val="3469335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>
            <a:extLst>
              <a:ext uri="{FF2B5EF4-FFF2-40B4-BE49-F238E27FC236}">
                <a16:creationId xmlns:a16="http://schemas.microsoft.com/office/drawing/2014/main" id="{9C979DBA-EC03-41A6-8AAD-EB3774C18895}"/>
              </a:ext>
            </a:extLst>
          </p:cNvPr>
          <p:cNvSpPr/>
          <p:nvPr/>
        </p:nvSpPr>
        <p:spPr>
          <a:xfrm>
            <a:off x="2516047" y="0"/>
            <a:ext cx="5593538" cy="6858000"/>
          </a:xfrm>
          <a:prstGeom prst="rect">
            <a:avLst/>
          </a:prstGeom>
          <a:solidFill>
            <a:srgbClr val="DAAD7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solidFill>
                  <a:schemeClr val="tx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3</a:t>
            </a:r>
            <a:r>
              <a:rPr lang="zh-TW" altLang="zh-TW" sz="2000" kern="100" dirty="0">
                <a:solidFill>
                  <a:schemeClr val="tx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、古文尚書篇目與來源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solidFill>
                  <a:schemeClr val="tx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000" kern="100" dirty="0">
                <a:solidFill>
                  <a:schemeClr val="tx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、舜典一、汨作二、九共三、大禹謨四、棄稷五、五子之歌六、胤征七、湯誥八、感有一德九、典寶十、伊訓十一、肆命十二、原命十三、武成十四、旅獒十五、畢命十六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solidFill>
                  <a:schemeClr val="tx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000" kern="100" dirty="0">
                <a:solidFill>
                  <a:schemeClr val="tx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、魯恭王壞孔子宅，從孔壁中出</a:t>
            </a:r>
          </a:p>
        </p:txBody>
      </p:sp>
      <p:pic>
        <p:nvPicPr>
          <p:cNvPr id="8" name="图片 7">
            <a:extLst>
              <a:ext uri="{FF2B5EF4-FFF2-40B4-BE49-F238E27FC236}">
                <a16:creationId xmlns:a16="http://schemas.microsoft.com/office/drawing/2014/main" id="{5F7E4A8F-DAF1-463D-A7F5-D4AEC0798678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72720"/>
            <a:ext cx="2071032" cy="1236965"/>
          </a:xfrm>
          <a:prstGeom prst="rect">
            <a:avLst/>
          </a:prstGeom>
        </p:spPr>
      </p:pic>
      <p:grpSp>
        <p:nvGrpSpPr>
          <p:cNvPr id="9" name="Group 37848">
            <a:extLst>
              <a:ext uri="{FF2B5EF4-FFF2-40B4-BE49-F238E27FC236}">
                <a16:creationId xmlns:a16="http://schemas.microsoft.com/office/drawing/2014/main" id="{A7B1AD3F-E850-4BA5-8EF7-D3C96BF86C5B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1433819" y="4820294"/>
            <a:ext cx="1274426" cy="344479"/>
            <a:chOff x="4137" y="1469"/>
            <a:chExt cx="1724" cy="466"/>
          </a:xfrm>
        </p:grpSpPr>
        <p:sp>
          <p:nvSpPr>
            <p:cNvPr id="10" name="Line 37849">
              <a:extLst>
                <a:ext uri="{FF2B5EF4-FFF2-40B4-BE49-F238E27FC236}">
                  <a16:creationId xmlns:a16="http://schemas.microsoft.com/office/drawing/2014/main" id="{5A083B7E-825C-4069-AE6C-B5F97389D19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88" y="1702"/>
              <a:ext cx="481" cy="0"/>
            </a:xfrm>
            <a:prstGeom prst="line">
              <a:avLst/>
            </a:prstGeom>
            <a:noFill/>
            <a:ln w="14288" cap="rnd">
              <a:solidFill>
                <a:schemeClr val="tx1">
                  <a:lumMod val="85000"/>
                  <a:lumOff val="15000"/>
                </a:scheme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11" name="Line 37850">
              <a:extLst>
                <a:ext uri="{FF2B5EF4-FFF2-40B4-BE49-F238E27FC236}">
                  <a16:creationId xmlns:a16="http://schemas.microsoft.com/office/drawing/2014/main" id="{E82F053F-24BA-4E43-A4B3-CFD00278D9F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89" y="1469"/>
              <a:ext cx="972" cy="0"/>
            </a:xfrm>
            <a:prstGeom prst="line">
              <a:avLst/>
            </a:prstGeom>
            <a:noFill/>
            <a:ln w="14288" cap="rnd">
              <a:solidFill>
                <a:schemeClr val="tx1">
                  <a:lumMod val="85000"/>
                  <a:lumOff val="15000"/>
                </a:scheme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12" name="Line 37851">
              <a:extLst>
                <a:ext uri="{FF2B5EF4-FFF2-40B4-BE49-F238E27FC236}">
                  <a16:creationId xmlns:a16="http://schemas.microsoft.com/office/drawing/2014/main" id="{C3F4D1DD-40BD-47D0-8CF7-74B4B5473AC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137" y="1935"/>
              <a:ext cx="1229" cy="0"/>
            </a:xfrm>
            <a:prstGeom prst="line">
              <a:avLst/>
            </a:prstGeom>
            <a:noFill/>
            <a:ln w="14288" cap="rnd">
              <a:solidFill>
                <a:schemeClr val="tx1">
                  <a:lumMod val="85000"/>
                  <a:lumOff val="15000"/>
                </a:scheme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18" name="Freeform 37852">
              <a:extLst>
                <a:ext uri="{FF2B5EF4-FFF2-40B4-BE49-F238E27FC236}">
                  <a16:creationId xmlns:a16="http://schemas.microsoft.com/office/drawing/2014/main" id="{675EDE54-B96E-4F2D-989C-EE3BA7C4A261}"/>
                </a:ext>
              </a:extLst>
            </p:cNvPr>
            <p:cNvSpPr>
              <a:spLocks/>
            </p:cNvSpPr>
            <p:nvPr/>
          </p:nvSpPr>
          <p:spPr bwMode="auto">
            <a:xfrm>
              <a:off x="5368" y="1702"/>
              <a:ext cx="116" cy="233"/>
            </a:xfrm>
            <a:custGeom>
              <a:avLst/>
              <a:gdLst>
                <a:gd name="T0" fmla="*/ 0 w 164"/>
                <a:gd name="T1" fmla="*/ 0 h 327"/>
                <a:gd name="T2" fmla="*/ 164 w 164"/>
                <a:gd name="T3" fmla="*/ 164 h 327"/>
                <a:gd name="T4" fmla="*/ 0 w 164"/>
                <a:gd name="T5" fmla="*/ 327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4" h="327">
                  <a:moveTo>
                    <a:pt x="0" y="0"/>
                  </a:moveTo>
                  <a:cubicBezTo>
                    <a:pt x="91" y="0"/>
                    <a:pt x="164" y="73"/>
                    <a:pt x="164" y="164"/>
                  </a:cubicBezTo>
                  <a:cubicBezTo>
                    <a:pt x="164" y="254"/>
                    <a:pt x="91" y="327"/>
                    <a:pt x="0" y="327"/>
                  </a:cubicBezTo>
                </a:path>
              </a:pathLst>
            </a:custGeom>
            <a:noFill/>
            <a:ln w="14288" cap="rnd">
              <a:solidFill>
                <a:schemeClr val="tx1">
                  <a:lumMod val="85000"/>
                  <a:lumOff val="15000"/>
                </a:scheme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19" name="Freeform 37853">
              <a:extLst>
                <a:ext uri="{FF2B5EF4-FFF2-40B4-BE49-F238E27FC236}">
                  <a16:creationId xmlns:a16="http://schemas.microsoft.com/office/drawing/2014/main" id="{A15FDB29-6F1E-4A44-9691-63F0B6B62192}"/>
                </a:ext>
              </a:extLst>
            </p:cNvPr>
            <p:cNvSpPr>
              <a:spLocks/>
            </p:cNvSpPr>
            <p:nvPr/>
          </p:nvSpPr>
          <p:spPr bwMode="auto">
            <a:xfrm>
              <a:off x="5302" y="1702"/>
              <a:ext cx="117" cy="233"/>
            </a:xfrm>
            <a:custGeom>
              <a:avLst/>
              <a:gdLst>
                <a:gd name="T0" fmla="*/ 0 w 164"/>
                <a:gd name="T1" fmla="*/ 0 h 327"/>
                <a:gd name="T2" fmla="*/ 164 w 164"/>
                <a:gd name="T3" fmla="*/ 164 h 327"/>
                <a:gd name="T4" fmla="*/ 0 w 164"/>
                <a:gd name="T5" fmla="*/ 327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4" h="327">
                  <a:moveTo>
                    <a:pt x="0" y="0"/>
                  </a:moveTo>
                  <a:cubicBezTo>
                    <a:pt x="91" y="0"/>
                    <a:pt x="164" y="73"/>
                    <a:pt x="164" y="164"/>
                  </a:cubicBezTo>
                  <a:cubicBezTo>
                    <a:pt x="164" y="254"/>
                    <a:pt x="91" y="327"/>
                    <a:pt x="0" y="327"/>
                  </a:cubicBezTo>
                </a:path>
              </a:pathLst>
            </a:custGeom>
            <a:noFill/>
            <a:ln w="14288" cap="rnd">
              <a:solidFill>
                <a:schemeClr val="tx1">
                  <a:lumMod val="85000"/>
                  <a:lumOff val="15000"/>
                </a:scheme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20" name="Freeform 37854">
              <a:extLst>
                <a:ext uri="{FF2B5EF4-FFF2-40B4-BE49-F238E27FC236}">
                  <a16:creationId xmlns:a16="http://schemas.microsoft.com/office/drawing/2014/main" id="{13858D92-042D-4FA8-A2AA-FA8A13873EE8}"/>
                </a:ext>
              </a:extLst>
            </p:cNvPr>
            <p:cNvSpPr>
              <a:spLocks/>
            </p:cNvSpPr>
            <p:nvPr/>
          </p:nvSpPr>
          <p:spPr bwMode="auto">
            <a:xfrm>
              <a:off x="5218" y="1702"/>
              <a:ext cx="117" cy="233"/>
            </a:xfrm>
            <a:custGeom>
              <a:avLst/>
              <a:gdLst>
                <a:gd name="T0" fmla="*/ 0 w 164"/>
                <a:gd name="T1" fmla="*/ 0 h 327"/>
                <a:gd name="T2" fmla="*/ 164 w 164"/>
                <a:gd name="T3" fmla="*/ 164 h 327"/>
                <a:gd name="T4" fmla="*/ 0 w 164"/>
                <a:gd name="T5" fmla="*/ 327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4" h="327">
                  <a:moveTo>
                    <a:pt x="0" y="0"/>
                  </a:moveTo>
                  <a:cubicBezTo>
                    <a:pt x="90" y="0"/>
                    <a:pt x="164" y="73"/>
                    <a:pt x="164" y="164"/>
                  </a:cubicBezTo>
                  <a:cubicBezTo>
                    <a:pt x="164" y="254"/>
                    <a:pt x="90" y="327"/>
                    <a:pt x="0" y="327"/>
                  </a:cubicBezTo>
                </a:path>
              </a:pathLst>
            </a:custGeom>
            <a:noFill/>
            <a:ln w="14288" cap="rnd">
              <a:solidFill>
                <a:schemeClr val="tx1">
                  <a:lumMod val="85000"/>
                  <a:lumOff val="15000"/>
                </a:scheme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21" name="Freeform 37855">
              <a:extLst>
                <a:ext uri="{FF2B5EF4-FFF2-40B4-BE49-F238E27FC236}">
                  <a16:creationId xmlns:a16="http://schemas.microsoft.com/office/drawing/2014/main" id="{D6B7BFAA-8661-4DA6-B2DF-C5AE5F4FC5BD}"/>
                </a:ext>
              </a:extLst>
            </p:cNvPr>
            <p:cNvSpPr>
              <a:spLocks/>
            </p:cNvSpPr>
            <p:nvPr/>
          </p:nvSpPr>
          <p:spPr bwMode="auto">
            <a:xfrm>
              <a:off x="4783" y="1469"/>
              <a:ext cx="116" cy="233"/>
            </a:xfrm>
            <a:custGeom>
              <a:avLst/>
              <a:gdLst>
                <a:gd name="T0" fmla="*/ 163 w 163"/>
                <a:gd name="T1" fmla="*/ 0 h 327"/>
                <a:gd name="T2" fmla="*/ 0 w 163"/>
                <a:gd name="T3" fmla="*/ 163 h 327"/>
                <a:gd name="T4" fmla="*/ 163 w 163"/>
                <a:gd name="T5" fmla="*/ 327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3" h="327">
                  <a:moveTo>
                    <a:pt x="163" y="0"/>
                  </a:moveTo>
                  <a:cubicBezTo>
                    <a:pt x="73" y="0"/>
                    <a:pt x="0" y="73"/>
                    <a:pt x="0" y="163"/>
                  </a:cubicBezTo>
                  <a:cubicBezTo>
                    <a:pt x="0" y="254"/>
                    <a:pt x="73" y="327"/>
                    <a:pt x="163" y="327"/>
                  </a:cubicBezTo>
                </a:path>
              </a:pathLst>
            </a:custGeom>
            <a:noFill/>
            <a:ln w="14288" cap="rnd">
              <a:solidFill>
                <a:schemeClr val="tx1">
                  <a:lumMod val="85000"/>
                  <a:lumOff val="15000"/>
                </a:scheme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22" name="Freeform 37856">
              <a:extLst>
                <a:ext uri="{FF2B5EF4-FFF2-40B4-BE49-F238E27FC236}">
                  <a16:creationId xmlns:a16="http://schemas.microsoft.com/office/drawing/2014/main" id="{5CB3A576-EB57-4C5C-913B-A87252594697}"/>
                </a:ext>
              </a:extLst>
            </p:cNvPr>
            <p:cNvSpPr>
              <a:spLocks/>
            </p:cNvSpPr>
            <p:nvPr/>
          </p:nvSpPr>
          <p:spPr bwMode="auto">
            <a:xfrm>
              <a:off x="4867" y="1469"/>
              <a:ext cx="116" cy="233"/>
            </a:xfrm>
            <a:custGeom>
              <a:avLst/>
              <a:gdLst>
                <a:gd name="T0" fmla="*/ 163 w 163"/>
                <a:gd name="T1" fmla="*/ 0 h 327"/>
                <a:gd name="T2" fmla="*/ 0 w 163"/>
                <a:gd name="T3" fmla="*/ 163 h 327"/>
                <a:gd name="T4" fmla="*/ 163 w 163"/>
                <a:gd name="T5" fmla="*/ 327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3" h="327">
                  <a:moveTo>
                    <a:pt x="163" y="0"/>
                  </a:moveTo>
                  <a:cubicBezTo>
                    <a:pt x="73" y="0"/>
                    <a:pt x="0" y="73"/>
                    <a:pt x="0" y="163"/>
                  </a:cubicBezTo>
                  <a:cubicBezTo>
                    <a:pt x="0" y="254"/>
                    <a:pt x="73" y="327"/>
                    <a:pt x="163" y="327"/>
                  </a:cubicBezTo>
                </a:path>
              </a:pathLst>
            </a:custGeom>
            <a:noFill/>
            <a:ln w="14288" cap="rnd">
              <a:solidFill>
                <a:schemeClr val="tx1">
                  <a:lumMod val="85000"/>
                  <a:lumOff val="15000"/>
                </a:scheme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</p:grpSp>
      <p:sp>
        <p:nvSpPr>
          <p:cNvPr id="23" name="Freeform 37843">
            <a:extLst>
              <a:ext uri="{FF2B5EF4-FFF2-40B4-BE49-F238E27FC236}">
                <a16:creationId xmlns:a16="http://schemas.microsoft.com/office/drawing/2014/main" id="{EA92803D-BC8B-4D57-A8D4-9935BF9148E6}"/>
              </a:ext>
            </a:extLst>
          </p:cNvPr>
          <p:cNvSpPr>
            <a:spLocks/>
          </p:cNvSpPr>
          <p:nvPr/>
        </p:nvSpPr>
        <p:spPr bwMode="auto">
          <a:xfrm>
            <a:off x="7951236" y="2070101"/>
            <a:ext cx="306388" cy="273050"/>
          </a:xfrm>
          <a:custGeom>
            <a:avLst/>
            <a:gdLst>
              <a:gd name="T0" fmla="*/ 81 w 81"/>
              <a:gd name="T1" fmla="*/ 31 h 72"/>
              <a:gd name="T2" fmla="*/ 50 w 81"/>
              <a:gd name="T3" fmla="*/ 41 h 72"/>
              <a:gd name="T4" fmla="*/ 43 w 81"/>
              <a:gd name="T5" fmla="*/ 39 h 72"/>
              <a:gd name="T6" fmla="*/ 55 w 81"/>
              <a:gd name="T7" fmla="*/ 15 h 72"/>
              <a:gd name="T8" fmla="*/ 47 w 81"/>
              <a:gd name="T9" fmla="*/ 0 h 72"/>
              <a:gd name="T10" fmla="*/ 31 w 81"/>
              <a:gd name="T11" fmla="*/ 37 h 72"/>
              <a:gd name="T12" fmla="*/ 23 w 81"/>
              <a:gd name="T13" fmla="*/ 51 h 72"/>
              <a:gd name="T14" fmla="*/ 0 w 81"/>
              <a:gd name="T15" fmla="*/ 51 h 72"/>
              <a:gd name="T16" fmla="*/ 14 w 81"/>
              <a:gd name="T17" fmla="*/ 72 h 72"/>
              <a:gd name="T18" fmla="*/ 36 w 81"/>
              <a:gd name="T19" fmla="*/ 59 h 72"/>
              <a:gd name="T20" fmla="*/ 66 w 81"/>
              <a:gd name="T21" fmla="*/ 45 h 72"/>
              <a:gd name="T22" fmla="*/ 81 w 81"/>
              <a:gd name="T23" fmla="*/ 31 h 7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81" h="72">
                <a:moveTo>
                  <a:pt x="81" y="31"/>
                </a:moveTo>
                <a:cubicBezTo>
                  <a:pt x="81" y="31"/>
                  <a:pt x="61" y="28"/>
                  <a:pt x="50" y="41"/>
                </a:cubicBezTo>
                <a:cubicBezTo>
                  <a:pt x="50" y="41"/>
                  <a:pt x="40" y="40"/>
                  <a:pt x="43" y="39"/>
                </a:cubicBezTo>
                <a:cubicBezTo>
                  <a:pt x="45" y="39"/>
                  <a:pt x="55" y="20"/>
                  <a:pt x="55" y="15"/>
                </a:cubicBezTo>
                <a:cubicBezTo>
                  <a:pt x="55" y="10"/>
                  <a:pt x="47" y="0"/>
                  <a:pt x="47" y="0"/>
                </a:cubicBezTo>
                <a:cubicBezTo>
                  <a:pt x="47" y="0"/>
                  <a:pt x="24" y="14"/>
                  <a:pt x="31" y="37"/>
                </a:cubicBezTo>
                <a:cubicBezTo>
                  <a:pt x="31" y="37"/>
                  <a:pt x="34" y="49"/>
                  <a:pt x="23" y="51"/>
                </a:cubicBezTo>
                <a:cubicBezTo>
                  <a:pt x="11" y="53"/>
                  <a:pt x="0" y="51"/>
                  <a:pt x="0" y="51"/>
                </a:cubicBezTo>
                <a:cubicBezTo>
                  <a:pt x="14" y="72"/>
                  <a:pt x="14" y="72"/>
                  <a:pt x="14" y="72"/>
                </a:cubicBezTo>
                <a:cubicBezTo>
                  <a:pt x="14" y="72"/>
                  <a:pt x="27" y="59"/>
                  <a:pt x="36" y="59"/>
                </a:cubicBezTo>
                <a:cubicBezTo>
                  <a:pt x="45" y="59"/>
                  <a:pt x="61" y="51"/>
                  <a:pt x="66" y="45"/>
                </a:cubicBezTo>
                <a:cubicBezTo>
                  <a:pt x="72" y="38"/>
                  <a:pt x="75" y="32"/>
                  <a:pt x="81" y="31"/>
                </a:cubicBez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sp>
        <p:nvSpPr>
          <p:cNvPr id="24" name="Freeform 37844">
            <a:extLst>
              <a:ext uri="{FF2B5EF4-FFF2-40B4-BE49-F238E27FC236}">
                <a16:creationId xmlns:a16="http://schemas.microsoft.com/office/drawing/2014/main" id="{577E7BD6-CC60-469F-95A6-D3B125EEEF59}"/>
              </a:ext>
            </a:extLst>
          </p:cNvPr>
          <p:cNvSpPr>
            <a:spLocks/>
          </p:cNvSpPr>
          <p:nvPr/>
        </p:nvSpPr>
        <p:spPr bwMode="auto">
          <a:xfrm>
            <a:off x="6656032" y="791202"/>
            <a:ext cx="625475" cy="488950"/>
          </a:xfrm>
          <a:custGeom>
            <a:avLst/>
            <a:gdLst>
              <a:gd name="T0" fmla="*/ 166 w 166"/>
              <a:gd name="T1" fmla="*/ 74 h 129"/>
              <a:gd name="T2" fmla="*/ 103 w 166"/>
              <a:gd name="T3" fmla="*/ 83 h 129"/>
              <a:gd name="T4" fmla="*/ 88 w 166"/>
              <a:gd name="T5" fmla="*/ 76 h 129"/>
              <a:gd name="T6" fmla="*/ 121 w 166"/>
              <a:gd name="T7" fmla="*/ 33 h 129"/>
              <a:gd name="T8" fmla="*/ 111 w 166"/>
              <a:gd name="T9" fmla="*/ 0 h 129"/>
              <a:gd name="T10" fmla="*/ 66 w 166"/>
              <a:gd name="T11" fmla="*/ 68 h 129"/>
              <a:gd name="T12" fmla="*/ 45 w 166"/>
              <a:gd name="T13" fmla="*/ 92 h 129"/>
              <a:gd name="T14" fmla="*/ 0 w 166"/>
              <a:gd name="T15" fmla="*/ 84 h 129"/>
              <a:gd name="T16" fmla="*/ 20 w 166"/>
              <a:gd name="T17" fmla="*/ 129 h 129"/>
              <a:gd name="T18" fmla="*/ 67 w 166"/>
              <a:gd name="T19" fmla="*/ 113 h 129"/>
              <a:gd name="T20" fmla="*/ 133 w 166"/>
              <a:gd name="T21" fmla="*/ 96 h 129"/>
              <a:gd name="T22" fmla="*/ 166 w 166"/>
              <a:gd name="T23" fmla="*/ 74 h 1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166" h="129">
                <a:moveTo>
                  <a:pt x="166" y="74"/>
                </a:moveTo>
                <a:cubicBezTo>
                  <a:pt x="166" y="74"/>
                  <a:pt x="128" y="62"/>
                  <a:pt x="103" y="83"/>
                </a:cubicBezTo>
                <a:cubicBezTo>
                  <a:pt x="103" y="83"/>
                  <a:pt x="83" y="77"/>
                  <a:pt x="88" y="76"/>
                </a:cubicBezTo>
                <a:cubicBezTo>
                  <a:pt x="93" y="76"/>
                  <a:pt x="119" y="42"/>
                  <a:pt x="121" y="33"/>
                </a:cubicBezTo>
                <a:cubicBezTo>
                  <a:pt x="123" y="24"/>
                  <a:pt x="111" y="0"/>
                  <a:pt x="111" y="0"/>
                </a:cubicBezTo>
                <a:cubicBezTo>
                  <a:pt x="111" y="0"/>
                  <a:pt x="61" y="20"/>
                  <a:pt x="66" y="68"/>
                </a:cubicBezTo>
                <a:cubicBezTo>
                  <a:pt x="66" y="68"/>
                  <a:pt x="68" y="93"/>
                  <a:pt x="45" y="92"/>
                </a:cubicBezTo>
                <a:cubicBezTo>
                  <a:pt x="22" y="92"/>
                  <a:pt x="0" y="84"/>
                  <a:pt x="0" y="84"/>
                </a:cubicBezTo>
                <a:cubicBezTo>
                  <a:pt x="20" y="129"/>
                  <a:pt x="20" y="129"/>
                  <a:pt x="20" y="129"/>
                </a:cubicBezTo>
                <a:cubicBezTo>
                  <a:pt x="20" y="129"/>
                  <a:pt x="49" y="110"/>
                  <a:pt x="67" y="113"/>
                </a:cubicBezTo>
                <a:cubicBezTo>
                  <a:pt x="85" y="116"/>
                  <a:pt x="120" y="107"/>
                  <a:pt x="133" y="96"/>
                </a:cubicBezTo>
                <a:cubicBezTo>
                  <a:pt x="145" y="85"/>
                  <a:pt x="153" y="74"/>
                  <a:pt x="166" y="7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sp>
        <p:nvSpPr>
          <p:cNvPr id="25" name="Freeform 37845">
            <a:extLst>
              <a:ext uri="{FF2B5EF4-FFF2-40B4-BE49-F238E27FC236}">
                <a16:creationId xmlns:a16="http://schemas.microsoft.com/office/drawing/2014/main" id="{2D019AF8-8E3C-40CD-A475-790E907CA4B7}"/>
              </a:ext>
            </a:extLst>
          </p:cNvPr>
          <p:cNvSpPr>
            <a:spLocks/>
          </p:cNvSpPr>
          <p:nvPr/>
        </p:nvSpPr>
        <p:spPr bwMode="auto">
          <a:xfrm>
            <a:off x="8494161" y="1279526"/>
            <a:ext cx="344488" cy="227012"/>
          </a:xfrm>
          <a:custGeom>
            <a:avLst/>
            <a:gdLst>
              <a:gd name="T0" fmla="*/ 91 w 91"/>
              <a:gd name="T1" fmla="*/ 48 h 60"/>
              <a:gd name="T2" fmla="*/ 56 w 91"/>
              <a:gd name="T3" fmla="*/ 45 h 60"/>
              <a:gd name="T4" fmla="*/ 49 w 91"/>
              <a:gd name="T5" fmla="*/ 39 h 60"/>
              <a:gd name="T6" fmla="*/ 73 w 91"/>
              <a:gd name="T7" fmla="*/ 20 h 60"/>
              <a:gd name="T8" fmla="*/ 72 w 91"/>
              <a:gd name="T9" fmla="*/ 0 h 60"/>
              <a:gd name="T10" fmla="*/ 38 w 91"/>
              <a:gd name="T11" fmla="*/ 31 h 60"/>
              <a:gd name="T12" fmla="*/ 23 w 91"/>
              <a:gd name="T13" fmla="*/ 41 h 60"/>
              <a:gd name="T14" fmla="*/ 0 w 91"/>
              <a:gd name="T15" fmla="*/ 31 h 60"/>
              <a:gd name="T16" fmla="*/ 4 w 91"/>
              <a:gd name="T17" fmla="*/ 58 h 60"/>
              <a:gd name="T18" fmla="*/ 32 w 91"/>
              <a:gd name="T19" fmla="*/ 56 h 60"/>
              <a:gd name="T20" fmla="*/ 70 w 91"/>
              <a:gd name="T21" fmla="*/ 56 h 60"/>
              <a:gd name="T22" fmla="*/ 91 w 91"/>
              <a:gd name="T23" fmla="*/ 48 h 6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91" h="60">
                <a:moveTo>
                  <a:pt x="91" y="48"/>
                </a:moveTo>
                <a:cubicBezTo>
                  <a:pt x="91" y="48"/>
                  <a:pt x="73" y="36"/>
                  <a:pt x="56" y="45"/>
                </a:cubicBezTo>
                <a:cubicBezTo>
                  <a:pt x="56" y="45"/>
                  <a:pt x="46" y="38"/>
                  <a:pt x="49" y="39"/>
                </a:cubicBezTo>
                <a:cubicBezTo>
                  <a:pt x="52" y="39"/>
                  <a:pt x="70" y="25"/>
                  <a:pt x="73" y="20"/>
                </a:cubicBezTo>
                <a:cubicBezTo>
                  <a:pt x="75" y="15"/>
                  <a:pt x="72" y="0"/>
                  <a:pt x="72" y="0"/>
                </a:cubicBezTo>
                <a:cubicBezTo>
                  <a:pt x="72" y="0"/>
                  <a:pt x="42" y="4"/>
                  <a:pt x="38" y="31"/>
                </a:cubicBezTo>
                <a:cubicBezTo>
                  <a:pt x="38" y="31"/>
                  <a:pt x="36" y="45"/>
                  <a:pt x="23" y="41"/>
                </a:cubicBezTo>
                <a:cubicBezTo>
                  <a:pt x="11" y="38"/>
                  <a:pt x="0" y="31"/>
                  <a:pt x="0" y="31"/>
                </a:cubicBezTo>
                <a:cubicBezTo>
                  <a:pt x="4" y="58"/>
                  <a:pt x="4" y="58"/>
                  <a:pt x="4" y="58"/>
                </a:cubicBezTo>
                <a:cubicBezTo>
                  <a:pt x="4" y="58"/>
                  <a:pt x="23" y="51"/>
                  <a:pt x="32" y="56"/>
                </a:cubicBezTo>
                <a:cubicBezTo>
                  <a:pt x="42" y="60"/>
                  <a:pt x="62" y="60"/>
                  <a:pt x="70" y="56"/>
                </a:cubicBezTo>
                <a:cubicBezTo>
                  <a:pt x="79" y="52"/>
                  <a:pt x="85" y="46"/>
                  <a:pt x="91" y="48"/>
                </a:cubicBez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pic>
        <p:nvPicPr>
          <p:cNvPr id="28" name="图片 27">
            <a:extLst>
              <a:ext uri="{FF2B5EF4-FFF2-40B4-BE49-F238E27FC236}">
                <a16:creationId xmlns:a16="http://schemas.microsoft.com/office/drawing/2014/main" id="{100FDB2E-D4BF-4B64-A25E-7409A0902133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23225" y="1409881"/>
            <a:ext cx="2543841" cy="3834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8533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2">
            <a:extLst>
              <a:ext uri="{FF2B5EF4-FFF2-40B4-BE49-F238E27FC236}">
                <a16:creationId xmlns:a16="http://schemas.microsoft.com/office/drawing/2014/main" id="{AAED4A76-57A2-4DF3-9FD4-24C7568611C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303271" y="-217848"/>
            <a:ext cx="1584176" cy="1740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2">
            <a:extLst>
              <a:ext uri="{FF2B5EF4-FFF2-40B4-BE49-F238E27FC236}">
                <a16:creationId xmlns:a16="http://schemas.microsoft.com/office/drawing/2014/main" id="{028579A4-DF1E-465F-811C-043151236B3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511824" y="-217849"/>
            <a:ext cx="1584176" cy="1740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2">
            <a:extLst>
              <a:ext uri="{FF2B5EF4-FFF2-40B4-BE49-F238E27FC236}">
                <a16:creationId xmlns:a16="http://schemas.microsoft.com/office/drawing/2014/main" id="{0CBB59DE-03F3-4910-9516-DF3F78E176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720377" y="-217846"/>
            <a:ext cx="1584176" cy="1740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圖片 1">
            <a:extLst>
              <a:ext uri="{FF2B5EF4-FFF2-40B4-BE49-F238E27FC236}">
                <a16:creationId xmlns:a16="http://schemas.microsoft.com/office/drawing/2014/main" id="{6D6526FE-BEBE-4255-B01A-FC4CE71EB88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27287" y="1457483"/>
            <a:ext cx="8130287" cy="4901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661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图片 28">
            <a:extLst>
              <a:ext uri="{FF2B5EF4-FFF2-40B4-BE49-F238E27FC236}">
                <a16:creationId xmlns:a16="http://schemas.microsoft.com/office/drawing/2014/main" id="{B67C9547-A8C1-4697-A50E-5A673E50CB7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3202" t="37" r="565" b="-1"/>
          <a:stretch/>
        </p:blipFill>
        <p:spPr>
          <a:xfrm>
            <a:off x="8687514" y="1481095"/>
            <a:ext cx="3504486" cy="3895809"/>
          </a:xfrm>
          <a:prstGeom prst="rect">
            <a:avLst/>
          </a:prstGeom>
        </p:spPr>
      </p:pic>
      <p:sp>
        <p:nvSpPr>
          <p:cNvPr id="30" name="矩形 29">
            <a:extLst>
              <a:ext uri="{FF2B5EF4-FFF2-40B4-BE49-F238E27FC236}">
                <a16:creationId xmlns:a16="http://schemas.microsoft.com/office/drawing/2014/main" id="{3330CCEC-6869-4F2E-A3CA-2CE8B50C41AD}"/>
              </a:ext>
            </a:extLst>
          </p:cNvPr>
          <p:cNvSpPr/>
          <p:nvPr/>
        </p:nvSpPr>
        <p:spPr>
          <a:xfrm>
            <a:off x="1" y="1481094"/>
            <a:ext cx="8687514" cy="3895809"/>
          </a:xfrm>
          <a:prstGeom prst="rect">
            <a:avLst/>
          </a:prstGeom>
          <a:solidFill>
            <a:srgbClr val="DAAD7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31" name="Freeform 13">
            <a:extLst>
              <a:ext uri="{FF2B5EF4-FFF2-40B4-BE49-F238E27FC236}">
                <a16:creationId xmlns:a16="http://schemas.microsoft.com/office/drawing/2014/main" id="{2F9F13C3-8837-4C9C-9E29-C1A55D8C3E1B}"/>
              </a:ext>
            </a:extLst>
          </p:cNvPr>
          <p:cNvSpPr>
            <a:spLocks noEditPoints="1"/>
          </p:cNvSpPr>
          <p:nvPr/>
        </p:nvSpPr>
        <p:spPr bwMode="auto">
          <a:xfrm flipH="1">
            <a:off x="1079" y="1481226"/>
            <a:ext cx="1897167" cy="3895678"/>
          </a:xfrm>
          <a:custGeom>
            <a:avLst/>
            <a:gdLst>
              <a:gd name="T0" fmla="*/ 129 w 393"/>
              <a:gd name="T1" fmla="*/ 574 h 811"/>
              <a:gd name="T2" fmla="*/ 85 w 393"/>
              <a:gd name="T3" fmla="*/ 644 h 811"/>
              <a:gd name="T4" fmla="*/ 273 w 393"/>
              <a:gd name="T5" fmla="*/ 780 h 811"/>
              <a:gd name="T6" fmla="*/ 392 w 393"/>
              <a:gd name="T7" fmla="*/ 655 h 811"/>
              <a:gd name="T8" fmla="*/ 393 w 393"/>
              <a:gd name="T9" fmla="*/ 525 h 811"/>
              <a:gd name="T10" fmla="*/ 359 w 393"/>
              <a:gd name="T11" fmla="*/ 376 h 811"/>
              <a:gd name="T12" fmla="*/ 329 w 393"/>
              <a:gd name="T13" fmla="*/ 213 h 811"/>
              <a:gd name="T14" fmla="*/ 170 w 393"/>
              <a:gd name="T15" fmla="*/ 220 h 811"/>
              <a:gd name="T16" fmla="*/ 280 w 393"/>
              <a:gd name="T17" fmla="*/ 179 h 811"/>
              <a:gd name="T18" fmla="*/ 387 w 393"/>
              <a:gd name="T19" fmla="*/ 217 h 811"/>
              <a:gd name="T20" fmla="*/ 377 w 393"/>
              <a:gd name="T21" fmla="*/ 75 h 811"/>
              <a:gd name="T22" fmla="*/ 240 w 393"/>
              <a:gd name="T23" fmla="*/ 154 h 811"/>
              <a:gd name="T24" fmla="*/ 197 w 393"/>
              <a:gd name="T25" fmla="*/ 0 h 811"/>
              <a:gd name="T26" fmla="*/ 126 w 393"/>
              <a:gd name="T27" fmla="*/ 56 h 811"/>
              <a:gd name="T28" fmla="*/ 85 w 393"/>
              <a:gd name="T29" fmla="*/ 135 h 811"/>
              <a:gd name="T30" fmla="*/ 17 w 393"/>
              <a:gd name="T31" fmla="*/ 300 h 811"/>
              <a:gd name="T32" fmla="*/ 242 w 393"/>
              <a:gd name="T33" fmla="*/ 508 h 811"/>
              <a:gd name="T34" fmla="*/ 200 w 393"/>
              <a:gd name="T35" fmla="*/ 482 h 811"/>
              <a:gd name="T36" fmla="*/ 65 w 393"/>
              <a:gd name="T37" fmla="*/ 443 h 811"/>
              <a:gd name="T38" fmla="*/ 10 w 393"/>
              <a:gd name="T39" fmla="*/ 496 h 811"/>
              <a:gd name="T40" fmla="*/ 35 w 393"/>
              <a:gd name="T41" fmla="*/ 539 h 811"/>
              <a:gd name="T42" fmla="*/ 328 w 393"/>
              <a:gd name="T43" fmla="*/ 89 h 811"/>
              <a:gd name="T44" fmla="*/ 290 w 393"/>
              <a:gd name="T45" fmla="*/ 101 h 811"/>
              <a:gd name="T46" fmla="*/ 164 w 393"/>
              <a:gd name="T47" fmla="*/ 581 h 811"/>
              <a:gd name="T48" fmla="*/ 255 w 393"/>
              <a:gd name="T49" fmla="*/ 530 h 811"/>
              <a:gd name="T50" fmla="*/ 220 w 393"/>
              <a:gd name="T51" fmla="*/ 395 h 811"/>
              <a:gd name="T52" fmla="*/ 243 w 393"/>
              <a:gd name="T53" fmla="*/ 475 h 811"/>
              <a:gd name="T54" fmla="*/ 153 w 393"/>
              <a:gd name="T55" fmla="*/ 240 h 811"/>
              <a:gd name="T56" fmla="*/ 143 w 393"/>
              <a:gd name="T57" fmla="*/ 222 h 811"/>
              <a:gd name="T58" fmla="*/ 121 w 393"/>
              <a:gd name="T59" fmla="*/ 199 h 811"/>
              <a:gd name="T60" fmla="*/ 153 w 393"/>
              <a:gd name="T61" fmla="*/ 214 h 811"/>
              <a:gd name="T62" fmla="*/ 118 w 393"/>
              <a:gd name="T63" fmla="*/ 91 h 811"/>
              <a:gd name="T64" fmla="*/ 131 w 393"/>
              <a:gd name="T65" fmla="*/ 101 h 811"/>
              <a:gd name="T66" fmla="*/ 156 w 393"/>
              <a:gd name="T67" fmla="*/ 133 h 811"/>
              <a:gd name="T68" fmla="*/ 213 w 393"/>
              <a:gd name="T69" fmla="*/ 137 h 811"/>
              <a:gd name="T70" fmla="*/ 217 w 393"/>
              <a:gd name="T71" fmla="*/ 149 h 811"/>
              <a:gd name="T72" fmla="*/ 194 w 393"/>
              <a:gd name="T73" fmla="*/ 195 h 811"/>
              <a:gd name="T74" fmla="*/ 207 w 393"/>
              <a:gd name="T75" fmla="*/ 148 h 811"/>
              <a:gd name="T76" fmla="*/ 215 w 393"/>
              <a:gd name="T77" fmla="*/ 376 h 811"/>
              <a:gd name="T78" fmla="*/ 250 w 393"/>
              <a:gd name="T79" fmla="*/ 274 h 811"/>
              <a:gd name="T80" fmla="*/ 274 w 393"/>
              <a:gd name="T81" fmla="*/ 270 h 811"/>
              <a:gd name="T82" fmla="*/ 308 w 393"/>
              <a:gd name="T83" fmla="*/ 268 h 811"/>
              <a:gd name="T84" fmla="*/ 362 w 393"/>
              <a:gd name="T85" fmla="*/ 337 h 811"/>
              <a:gd name="T86" fmla="*/ 367 w 393"/>
              <a:gd name="T87" fmla="*/ 302 h 811"/>
              <a:gd name="T88" fmla="*/ 327 w 393"/>
              <a:gd name="T89" fmla="*/ 406 h 811"/>
              <a:gd name="T90" fmla="*/ 268 w 393"/>
              <a:gd name="T91" fmla="*/ 344 h 811"/>
              <a:gd name="T92" fmla="*/ 271 w 393"/>
              <a:gd name="T93" fmla="*/ 474 h 811"/>
              <a:gd name="T94" fmla="*/ 332 w 393"/>
              <a:gd name="T95" fmla="*/ 646 h 811"/>
              <a:gd name="T96" fmla="*/ 320 w 393"/>
              <a:gd name="T97" fmla="*/ 455 h 811"/>
              <a:gd name="T98" fmla="*/ 249 w 393"/>
              <a:gd name="T99" fmla="*/ 542 h 811"/>
              <a:gd name="T100" fmla="*/ 306 w 393"/>
              <a:gd name="T101" fmla="*/ 769 h 811"/>
              <a:gd name="T102" fmla="*/ 275 w 393"/>
              <a:gd name="T103" fmla="*/ 694 h 811"/>
              <a:gd name="T104" fmla="*/ 199 w 393"/>
              <a:gd name="T105" fmla="*/ 625 h 811"/>
              <a:gd name="T106" fmla="*/ 142 w 393"/>
              <a:gd name="T107" fmla="*/ 617 h 811"/>
              <a:gd name="T108" fmla="*/ 28 w 393"/>
              <a:gd name="T109" fmla="*/ 618 h 811"/>
              <a:gd name="T110" fmla="*/ 150 w 393"/>
              <a:gd name="T111" fmla="*/ 610 h 811"/>
              <a:gd name="T112" fmla="*/ 157 w 393"/>
              <a:gd name="T113" fmla="*/ 573 h 811"/>
              <a:gd name="T114" fmla="*/ 74 w 393"/>
              <a:gd name="T115" fmla="*/ 518 h 811"/>
              <a:gd name="T116" fmla="*/ 79 w 393"/>
              <a:gd name="T117" fmla="*/ 493 h 811"/>
              <a:gd name="T118" fmla="*/ 119 w 393"/>
              <a:gd name="T119" fmla="*/ 567 h 811"/>
              <a:gd name="T120" fmla="*/ 251 w 393"/>
              <a:gd name="T121" fmla="*/ 342 h 811"/>
              <a:gd name="T122" fmla="*/ 250 w 393"/>
              <a:gd name="T123" fmla="*/ 366 h 81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393" h="811">
                <a:moveTo>
                  <a:pt x="393" y="511"/>
                </a:moveTo>
                <a:cubicBezTo>
                  <a:pt x="393" y="505"/>
                  <a:pt x="393" y="505"/>
                  <a:pt x="393" y="505"/>
                </a:cubicBezTo>
                <a:cubicBezTo>
                  <a:pt x="381" y="491"/>
                  <a:pt x="370" y="477"/>
                  <a:pt x="358" y="464"/>
                </a:cubicBezTo>
                <a:cubicBezTo>
                  <a:pt x="336" y="440"/>
                  <a:pt x="318" y="414"/>
                  <a:pt x="298" y="389"/>
                </a:cubicBezTo>
                <a:cubicBezTo>
                  <a:pt x="296" y="388"/>
                  <a:pt x="296" y="388"/>
                  <a:pt x="296" y="388"/>
                </a:cubicBezTo>
                <a:cubicBezTo>
                  <a:pt x="296" y="388"/>
                  <a:pt x="295" y="389"/>
                  <a:pt x="296" y="389"/>
                </a:cubicBezTo>
                <a:cubicBezTo>
                  <a:pt x="309" y="407"/>
                  <a:pt x="322" y="425"/>
                  <a:pt x="336" y="442"/>
                </a:cubicBezTo>
                <a:cubicBezTo>
                  <a:pt x="353" y="464"/>
                  <a:pt x="373" y="485"/>
                  <a:pt x="390" y="507"/>
                </a:cubicBezTo>
                <a:cubicBezTo>
                  <a:pt x="391" y="508"/>
                  <a:pt x="391" y="510"/>
                  <a:pt x="393" y="511"/>
                </a:cubicBezTo>
                <a:close/>
                <a:moveTo>
                  <a:pt x="3" y="534"/>
                </a:moveTo>
                <a:cubicBezTo>
                  <a:pt x="28" y="539"/>
                  <a:pt x="51" y="548"/>
                  <a:pt x="72" y="560"/>
                </a:cubicBezTo>
                <a:cubicBezTo>
                  <a:pt x="72" y="560"/>
                  <a:pt x="72" y="560"/>
                  <a:pt x="72" y="560"/>
                </a:cubicBezTo>
                <a:cubicBezTo>
                  <a:pt x="47" y="559"/>
                  <a:pt x="23" y="560"/>
                  <a:pt x="0" y="565"/>
                </a:cubicBezTo>
                <a:cubicBezTo>
                  <a:pt x="0" y="565"/>
                  <a:pt x="0" y="565"/>
                  <a:pt x="0" y="565"/>
                </a:cubicBezTo>
                <a:cubicBezTo>
                  <a:pt x="0" y="568"/>
                  <a:pt x="0" y="568"/>
                  <a:pt x="0" y="568"/>
                </a:cubicBezTo>
                <a:cubicBezTo>
                  <a:pt x="6" y="568"/>
                  <a:pt x="12" y="566"/>
                  <a:pt x="18" y="565"/>
                </a:cubicBezTo>
                <a:cubicBezTo>
                  <a:pt x="52" y="558"/>
                  <a:pt x="116" y="571"/>
                  <a:pt x="116" y="571"/>
                </a:cubicBezTo>
                <a:cubicBezTo>
                  <a:pt x="129" y="574"/>
                  <a:pt x="129" y="574"/>
                  <a:pt x="129" y="574"/>
                </a:cubicBezTo>
                <a:cubicBezTo>
                  <a:pt x="141" y="577"/>
                  <a:pt x="152" y="581"/>
                  <a:pt x="162" y="586"/>
                </a:cubicBezTo>
                <a:cubicBezTo>
                  <a:pt x="163" y="589"/>
                  <a:pt x="163" y="589"/>
                  <a:pt x="163" y="589"/>
                </a:cubicBezTo>
                <a:cubicBezTo>
                  <a:pt x="160" y="591"/>
                  <a:pt x="160" y="591"/>
                  <a:pt x="160" y="591"/>
                </a:cubicBezTo>
                <a:cubicBezTo>
                  <a:pt x="142" y="585"/>
                  <a:pt x="122" y="580"/>
                  <a:pt x="102" y="576"/>
                </a:cubicBezTo>
                <a:cubicBezTo>
                  <a:pt x="83" y="573"/>
                  <a:pt x="64" y="570"/>
                  <a:pt x="45" y="568"/>
                </a:cubicBezTo>
                <a:cubicBezTo>
                  <a:pt x="35" y="568"/>
                  <a:pt x="24" y="568"/>
                  <a:pt x="14" y="567"/>
                </a:cubicBezTo>
                <a:cubicBezTo>
                  <a:pt x="14" y="567"/>
                  <a:pt x="13" y="567"/>
                  <a:pt x="13" y="568"/>
                </a:cubicBezTo>
                <a:cubicBezTo>
                  <a:pt x="17" y="572"/>
                  <a:pt x="24" y="571"/>
                  <a:pt x="30" y="573"/>
                </a:cubicBezTo>
                <a:cubicBezTo>
                  <a:pt x="48" y="579"/>
                  <a:pt x="66" y="584"/>
                  <a:pt x="83" y="590"/>
                </a:cubicBezTo>
                <a:cubicBezTo>
                  <a:pt x="78" y="592"/>
                  <a:pt x="73" y="593"/>
                  <a:pt x="68" y="595"/>
                </a:cubicBezTo>
                <a:cubicBezTo>
                  <a:pt x="50" y="603"/>
                  <a:pt x="33" y="611"/>
                  <a:pt x="17" y="621"/>
                </a:cubicBezTo>
                <a:cubicBezTo>
                  <a:pt x="14" y="623"/>
                  <a:pt x="11" y="623"/>
                  <a:pt x="9" y="625"/>
                </a:cubicBezTo>
                <a:cubicBezTo>
                  <a:pt x="10" y="626"/>
                  <a:pt x="11" y="626"/>
                  <a:pt x="12" y="626"/>
                </a:cubicBezTo>
                <a:cubicBezTo>
                  <a:pt x="18" y="624"/>
                  <a:pt x="25" y="626"/>
                  <a:pt x="32" y="625"/>
                </a:cubicBezTo>
                <a:cubicBezTo>
                  <a:pt x="39" y="625"/>
                  <a:pt x="75" y="625"/>
                  <a:pt x="85" y="625"/>
                </a:cubicBezTo>
                <a:cubicBezTo>
                  <a:pt x="89" y="625"/>
                  <a:pt x="102" y="622"/>
                  <a:pt x="106" y="623"/>
                </a:cubicBezTo>
                <a:cubicBezTo>
                  <a:pt x="84" y="632"/>
                  <a:pt x="40" y="654"/>
                  <a:pt x="24" y="675"/>
                </a:cubicBezTo>
                <a:cubicBezTo>
                  <a:pt x="24" y="675"/>
                  <a:pt x="51" y="657"/>
                  <a:pt x="85" y="644"/>
                </a:cubicBezTo>
                <a:cubicBezTo>
                  <a:pt x="85" y="644"/>
                  <a:pt x="85" y="644"/>
                  <a:pt x="85" y="644"/>
                </a:cubicBezTo>
                <a:cubicBezTo>
                  <a:pt x="84" y="647"/>
                  <a:pt x="80" y="649"/>
                  <a:pt x="78" y="652"/>
                </a:cubicBezTo>
                <a:cubicBezTo>
                  <a:pt x="64" y="665"/>
                  <a:pt x="36" y="699"/>
                  <a:pt x="36" y="702"/>
                </a:cubicBezTo>
                <a:cubicBezTo>
                  <a:pt x="37" y="702"/>
                  <a:pt x="57" y="689"/>
                  <a:pt x="66" y="684"/>
                </a:cubicBezTo>
                <a:cubicBezTo>
                  <a:pt x="77" y="679"/>
                  <a:pt x="116" y="660"/>
                  <a:pt x="125" y="654"/>
                </a:cubicBezTo>
                <a:cubicBezTo>
                  <a:pt x="129" y="652"/>
                  <a:pt x="133" y="649"/>
                  <a:pt x="136" y="645"/>
                </a:cubicBezTo>
                <a:cubicBezTo>
                  <a:pt x="135" y="654"/>
                  <a:pt x="135" y="654"/>
                  <a:pt x="135" y="654"/>
                </a:cubicBezTo>
                <a:cubicBezTo>
                  <a:pt x="134" y="668"/>
                  <a:pt x="133" y="683"/>
                  <a:pt x="132" y="697"/>
                </a:cubicBezTo>
                <a:cubicBezTo>
                  <a:pt x="131" y="706"/>
                  <a:pt x="132" y="733"/>
                  <a:pt x="132" y="739"/>
                </a:cubicBezTo>
                <a:cubicBezTo>
                  <a:pt x="133" y="740"/>
                  <a:pt x="140" y="709"/>
                  <a:pt x="145" y="695"/>
                </a:cubicBezTo>
                <a:cubicBezTo>
                  <a:pt x="147" y="692"/>
                  <a:pt x="162" y="657"/>
                  <a:pt x="167" y="643"/>
                </a:cubicBezTo>
                <a:cubicBezTo>
                  <a:pt x="170" y="635"/>
                  <a:pt x="173" y="628"/>
                  <a:pt x="176" y="621"/>
                </a:cubicBezTo>
                <a:cubicBezTo>
                  <a:pt x="186" y="624"/>
                  <a:pt x="209" y="645"/>
                  <a:pt x="218" y="656"/>
                </a:cubicBezTo>
                <a:cubicBezTo>
                  <a:pt x="234" y="677"/>
                  <a:pt x="250" y="696"/>
                  <a:pt x="264" y="718"/>
                </a:cubicBezTo>
                <a:cubicBezTo>
                  <a:pt x="267" y="721"/>
                  <a:pt x="269" y="725"/>
                  <a:pt x="271" y="728"/>
                </a:cubicBezTo>
                <a:cubicBezTo>
                  <a:pt x="273" y="731"/>
                  <a:pt x="274" y="735"/>
                  <a:pt x="274" y="739"/>
                </a:cubicBezTo>
                <a:cubicBezTo>
                  <a:pt x="276" y="750"/>
                  <a:pt x="278" y="762"/>
                  <a:pt x="277" y="775"/>
                </a:cubicBezTo>
                <a:cubicBezTo>
                  <a:pt x="273" y="780"/>
                  <a:pt x="273" y="780"/>
                  <a:pt x="273" y="780"/>
                </a:cubicBezTo>
                <a:cubicBezTo>
                  <a:pt x="273" y="782"/>
                  <a:pt x="272" y="785"/>
                  <a:pt x="273" y="787"/>
                </a:cubicBezTo>
                <a:cubicBezTo>
                  <a:pt x="281" y="795"/>
                  <a:pt x="282" y="807"/>
                  <a:pt x="282" y="811"/>
                </a:cubicBezTo>
                <a:cubicBezTo>
                  <a:pt x="289" y="811"/>
                  <a:pt x="289" y="811"/>
                  <a:pt x="289" y="811"/>
                </a:cubicBezTo>
                <a:cubicBezTo>
                  <a:pt x="287" y="805"/>
                  <a:pt x="287" y="798"/>
                  <a:pt x="284" y="793"/>
                </a:cubicBezTo>
                <a:cubicBezTo>
                  <a:pt x="284" y="791"/>
                  <a:pt x="282" y="789"/>
                  <a:pt x="282" y="787"/>
                </a:cubicBezTo>
                <a:cubicBezTo>
                  <a:pt x="290" y="791"/>
                  <a:pt x="301" y="794"/>
                  <a:pt x="309" y="788"/>
                </a:cubicBezTo>
                <a:cubicBezTo>
                  <a:pt x="310" y="789"/>
                  <a:pt x="310" y="789"/>
                  <a:pt x="310" y="789"/>
                </a:cubicBezTo>
                <a:cubicBezTo>
                  <a:pt x="309" y="793"/>
                  <a:pt x="313" y="808"/>
                  <a:pt x="314" y="811"/>
                </a:cubicBezTo>
                <a:cubicBezTo>
                  <a:pt x="320" y="811"/>
                  <a:pt x="320" y="811"/>
                  <a:pt x="320" y="811"/>
                </a:cubicBezTo>
                <a:cubicBezTo>
                  <a:pt x="320" y="811"/>
                  <a:pt x="320" y="810"/>
                  <a:pt x="320" y="810"/>
                </a:cubicBezTo>
                <a:cubicBezTo>
                  <a:pt x="320" y="807"/>
                  <a:pt x="313" y="785"/>
                  <a:pt x="323" y="774"/>
                </a:cubicBezTo>
                <a:cubicBezTo>
                  <a:pt x="323" y="772"/>
                  <a:pt x="331" y="767"/>
                  <a:pt x="325" y="757"/>
                </a:cubicBezTo>
                <a:cubicBezTo>
                  <a:pt x="320" y="740"/>
                  <a:pt x="326" y="723"/>
                  <a:pt x="328" y="707"/>
                </a:cubicBezTo>
                <a:cubicBezTo>
                  <a:pt x="329" y="702"/>
                  <a:pt x="340" y="659"/>
                  <a:pt x="340" y="659"/>
                </a:cubicBezTo>
                <a:cubicBezTo>
                  <a:pt x="344" y="645"/>
                  <a:pt x="347" y="630"/>
                  <a:pt x="351" y="616"/>
                </a:cubicBezTo>
                <a:cubicBezTo>
                  <a:pt x="353" y="616"/>
                  <a:pt x="355" y="618"/>
                  <a:pt x="357" y="618"/>
                </a:cubicBezTo>
                <a:cubicBezTo>
                  <a:pt x="368" y="632"/>
                  <a:pt x="379" y="647"/>
                  <a:pt x="392" y="660"/>
                </a:cubicBezTo>
                <a:cubicBezTo>
                  <a:pt x="392" y="655"/>
                  <a:pt x="392" y="655"/>
                  <a:pt x="392" y="655"/>
                </a:cubicBezTo>
                <a:cubicBezTo>
                  <a:pt x="370" y="629"/>
                  <a:pt x="349" y="602"/>
                  <a:pt x="326" y="576"/>
                </a:cubicBezTo>
                <a:cubicBezTo>
                  <a:pt x="333" y="580"/>
                  <a:pt x="340" y="586"/>
                  <a:pt x="347" y="592"/>
                </a:cubicBezTo>
                <a:cubicBezTo>
                  <a:pt x="364" y="607"/>
                  <a:pt x="377" y="626"/>
                  <a:pt x="392" y="643"/>
                </a:cubicBezTo>
                <a:cubicBezTo>
                  <a:pt x="392" y="638"/>
                  <a:pt x="392" y="638"/>
                  <a:pt x="392" y="638"/>
                </a:cubicBezTo>
                <a:cubicBezTo>
                  <a:pt x="386" y="630"/>
                  <a:pt x="379" y="621"/>
                  <a:pt x="373" y="613"/>
                </a:cubicBezTo>
                <a:cubicBezTo>
                  <a:pt x="379" y="619"/>
                  <a:pt x="386" y="623"/>
                  <a:pt x="392" y="630"/>
                </a:cubicBezTo>
                <a:cubicBezTo>
                  <a:pt x="392" y="625"/>
                  <a:pt x="392" y="625"/>
                  <a:pt x="392" y="625"/>
                </a:cubicBezTo>
                <a:cubicBezTo>
                  <a:pt x="386" y="620"/>
                  <a:pt x="379" y="613"/>
                  <a:pt x="373" y="608"/>
                </a:cubicBezTo>
                <a:cubicBezTo>
                  <a:pt x="379" y="610"/>
                  <a:pt x="385" y="614"/>
                  <a:pt x="392" y="616"/>
                </a:cubicBezTo>
                <a:cubicBezTo>
                  <a:pt x="392" y="613"/>
                  <a:pt x="392" y="613"/>
                  <a:pt x="392" y="613"/>
                </a:cubicBezTo>
                <a:cubicBezTo>
                  <a:pt x="392" y="613"/>
                  <a:pt x="392" y="613"/>
                  <a:pt x="392" y="613"/>
                </a:cubicBezTo>
                <a:cubicBezTo>
                  <a:pt x="383" y="609"/>
                  <a:pt x="374" y="605"/>
                  <a:pt x="365" y="602"/>
                </a:cubicBezTo>
                <a:cubicBezTo>
                  <a:pt x="362" y="600"/>
                  <a:pt x="358" y="598"/>
                  <a:pt x="356" y="595"/>
                </a:cubicBezTo>
                <a:cubicBezTo>
                  <a:pt x="357" y="590"/>
                  <a:pt x="357" y="590"/>
                  <a:pt x="357" y="590"/>
                </a:cubicBezTo>
                <a:cubicBezTo>
                  <a:pt x="361" y="577"/>
                  <a:pt x="364" y="563"/>
                  <a:pt x="369" y="550"/>
                </a:cubicBezTo>
                <a:cubicBezTo>
                  <a:pt x="372" y="540"/>
                  <a:pt x="377" y="530"/>
                  <a:pt x="379" y="520"/>
                </a:cubicBezTo>
                <a:cubicBezTo>
                  <a:pt x="380" y="519"/>
                  <a:pt x="380" y="519"/>
                  <a:pt x="380" y="519"/>
                </a:cubicBezTo>
                <a:cubicBezTo>
                  <a:pt x="384" y="522"/>
                  <a:pt x="388" y="524"/>
                  <a:pt x="393" y="525"/>
                </a:cubicBezTo>
                <a:cubicBezTo>
                  <a:pt x="393" y="520"/>
                  <a:pt x="393" y="520"/>
                  <a:pt x="393" y="520"/>
                </a:cubicBezTo>
                <a:cubicBezTo>
                  <a:pt x="392" y="520"/>
                  <a:pt x="392" y="520"/>
                  <a:pt x="392" y="520"/>
                </a:cubicBezTo>
                <a:cubicBezTo>
                  <a:pt x="378" y="513"/>
                  <a:pt x="366" y="501"/>
                  <a:pt x="356" y="490"/>
                </a:cubicBezTo>
                <a:cubicBezTo>
                  <a:pt x="349" y="483"/>
                  <a:pt x="334" y="463"/>
                  <a:pt x="321" y="445"/>
                </a:cubicBezTo>
                <a:cubicBezTo>
                  <a:pt x="314" y="436"/>
                  <a:pt x="299" y="412"/>
                  <a:pt x="297" y="408"/>
                </a:cubicBezTo>
                <a:cubicBezTo>
                  <a:pt x="286" y="391"/>
                  <a:pt x="280" y="372"/>
                  <a:pt x="273" y="354"/>
                </a:cubicBezTo>
                <a:cubicBezTo>
                  <a:pt x="273" y="354"/>
                  <a:pt x="304" y="385"/>
                  <a:pt x="307" y="388"/>
                </a:cubicBezTo>
                <a:cubicBezTo>
                  <a:pt x="313" y="395"/>
                  <a:pt x="340" y="428"/>
                  <a:pt x="343" y="430"/>
                </a:cubicBezTo>
                <a:cubicBezTo>
                  <a:pt x="361" y="451"/>
                  <a:pt x="386" y="485"/>
                  <a:pt x="393" y="495"/>
                </a:cubicBezTo>
                <a:cubicBezTo>
                  <a:pt x="393" y="476"/>
                  <a:pt x="393" y="476"/>
                  <a:pt x="393" y="476"/>
                </a:cubicBezTo>
                <a:cubicBezTo>
                  <a:pt x="392" y="474"/>
                  <a:pt x="391" y="471"/>
                  <a:pt x="390" y="468"/>
                </a:cubicBezTo>
                <a:cubicBezTo>
                  <a:pt x="379" y="438"/>
                  <a:pt x="366" y="409"/>
                  <a:pt x="357" y="378"/>
                </a:cubicBezTo>
                <a:cubicBezTo>
                  <a:pt x="371" y="403"/>
                  <a:pt x="382" y="429"/>
                  <a:pt x="391" y="456"/>
                </a:cubicBezTo>
                <a:cubicBezTo>
                  <a:pt x="392" y="457"/>
                  <a:pt x="393" y="458"/>
                  <a:pt x="393" y="459"/>
                </a:cubicBezTo>
                <a:cubicBezTo>
                  <a:pt x="393" y="448"/>
                  <a:pt x="393" y="448"/>
                  <a:pt x="393" y="448"/>
                </a:cubicBezTo>
                <a:cubicBezTo>
                  <a:pt x="392" y="446"/>
                  <a:pt x="391" y="444"/>
                  <a:pt x="391" y="442"/>
                </a:cubicBezTo>
                <a:cubicBezTo>
                  <a:pt x="388" y="434"/>
                  <a:pt x="384" y="427"/>
                  <a:pt x="381" y="419"/>
                </a:cubicBezTo>
                <a:cubicBezTo>
                  <a:pt x="374" y="404"/>
                  <a:pt x="368" y="390"/>
                  <a:pt x="359" y="376"/>
                </a:cubicBezTo>
                <a:cubicBezTo>
                  <a:pt x="359" y="375"/>
                  <a:pt x="359" y="375"/>
                  <a:pt x="359" y="375"/>
                </a:cubicBezTo>
                <a:cubicBezTo>
                  <a:pt x="369" y="363"/>
                  <a:pt x="378" y="351"/>
                  <a:pt x="385" y="338"/>
                </a:cubicBezTo>
                <a:cubicBezTo>
                  <a:pt x="387" y="343"/>
                  <a:pt x="389" y="349"/>
                  <a:pt x="393" y="355"/>
                </a:cubicBezTo>
                <a:cubicBezTo>
                  <a:pt x="393" y="346"/>
                  <a:pt x="393" y="346"/>
                  <a:pt x="393" y="346"/>
                </a:cubicBezTo>
                <a:cubicBezTo>
                  <a:pt x="389" y="339"/>
                  <a:pt x="387" y="331"/>
                  <a:pt x="383" y="324"/>
                </a:cubicBezTo>
                <a:cubicBezTo>
                  <a:pt x="377" y="310"/>
                  <a:pt x="369" y="298"/>
                  <a:pt x="362" y="284"/>
                </a:cubicBezTo>
                <a:cubicBezTo>
                  <a:pt x="358" y="276"/>
                  <a:pt x="353" y="269"/>
                  <a:pt x="349" y="261"/>
                </a:cubicBezTo>
                <a:cubicBezTo>
                  <a:pt x="351" y="262"/>
                  <a:pt x="352" y="264"/>
                  <a:pt x="353" y="265"/>
                </a:cubicBezTo>
                <a:cubicBezTo>
                  <a:pt x="367" y="284"/>
                  <a:pt x="381" y="302"/>
                  <a:pt x="393" y="322"/>
                </a:cubicBezTo>
                <a:cubicBezTo>
                  <a:pt x="393" y="314"/>
                  <a:pt x="393" y="314"/>
                  <a:pt x="393" y="314"/>
                </a:cubicBezTo>
                <a:cubicBezTo>
                  <a:pt x="380" y="296"/>
                  <a:pt x="367" y="278"/>
                  <a:pt x="353" y="261"/>
                </a:cubicBezTo>
                <a:cubicBezTo>
                  <a:pt x="364" y="270"/>
                  <a:pt x="376" y="280"/>
                  <a:pt x="384" y="292"/>
                </a:cubicBezTo>
                <a:cubicBezTo>
                  <a:pt x="387" y="296"/>
                  <a:pt x="390" y="299"/>
                  <a:pt x="393" y="303"/>
                </a:cubicBezTo>
                <a:cubicBezTo>
                  <a:pt x="393" y="297"/>
                  <a:pt x="393" y="297"/>
                  <a:pt x="393" y="297"/>
                </a:cubicBezTo>
                <a:cubicBezTo>
                  <a:pt x="384" y="284"/>
                  <a:pt x="372" y="272"/>
                  <a:pt x="360" y="262"/>
                </a:cubicBezTo>
                <a:cubicBezTo>
                  <a:pt x="354" y="252"/>
                  <a:pt x="349" y="241"/>
                  <a:pt x="342" y="232"/>
                </a:cubicBezTo>
                <a:cubicBezTo>
                  <a:pt x="340" y="227"/>
                  <a:pt x="335" y="223"/>
                  <a:pt x="334" y="218"/>
                </a:cubicBezTo>
                <a:cubicBezTo>
                  <a:pt x="333" y="216"/>
                  <a:pt x="332" y="213"/>
                  <a:pt x="329" y="213"/>
                </a:cubicBezTo>
                <a:cubicBezTo>
                  <a:pt x="331" y="218"/>
                  <a:pt x="332" y="222"/>
                  <a:pt x="333" y="227"/>
                </a:cubicBezTo>
                <a:cubicBezTo>
                  <a:pt x="333" y="245"/>
                  <a:pt x="333" y="264"/>
                  <a:pt x="334" y="282"/>
                </a:cubicBezTo>
                <a:cubicBezTo>
                  <a:pt x="322" y="270"/>
                  <a:pt x="311" y="258"/>
                  <a:pt x="300" y="247"/>
                </a:cubicBezTo>
                <a:cubicBezTo>
                  <a:pt x="293" y="239"/>
                  <a:pt x="283" y="232"/>
                  <a:pt x="275" y="225"/>
                </a:cubicBezTo>
                <a:cubicBezTo>
                  <a:pt x="272" y="221"/>
                  <a:pt x="270" y="217"/>
                  <a:pt x="267" y="214"/>
                </a:cubicBezTo>
                <a:cubicBezTo>
                  <a:pt x="265" y="214"/>
                  <a:pt x="265" y="214"/>
                  <a:pt x="265" y="214"/>
                </a:cubicBezTo>
                <a:cubicBezTo>
                  <a:pt x="264" y="214"/>
                  <a:pt x="265" y="215"/>
                  <a:pt x="265" y="216"/>
                </a:cubicBezTo>
                <a:cubicBezTo>
                  <a:pt x="269" y="224"/>
                  <a:pt x="274" y="231"/>
                  <a:pt x="278" y="240"/>
                </a:cubicBezTo>
                <a:cubicBezTo>
                  <a:pt x="283" y="253"/>
                  <a:pt x="290" y="264"/>
                  <a:pt x="296" y="277"/>
                </a:cubicBezTo>
                <a:cubicBezTo>
                  <a:pt x="298" y="280"/>
                  <a:pt x="300" y="282"/>
                  <a:pt x="300" y="285"/>
                </a:cubicBezTo>
                <a:cubicBezTo>
                  <a:pt x="294" y="279"/>
                  <a:pt x="287" y="274"/>
                  <a:pt x="280" y="269"/>
                </a:cubicBezTo>
                <a:cubicBezTo>
                  <a:pt x="279" y="268"/>
                  <a:pt x="277" y="268"/>
                  <a:pt x="277" y="266"/>
                </a:cubicBezTo>
                <a:cubicBezTo>
                  <a:pt x="278" y="264"/>
                  <a:pt x="279" y="262"/>
                  <a:pt x="279" y="260"/>
                </a:cubicBezTo>
                <a:cubicBezTo>
                  <a:pt x="279" y="260"/>
                  <a:pt x="279" y="260"/>
                  <a:pt x="279" y="260"/>
                </a:cubicBezTo>
                <a:cubicBezTo>
                  <a:pt x="277" y="262"/>
                  <a:pt x="276" y="264"/>
                  <a:pt x="274" y="265"/>
                </a:cubicBezTo>
                <a:cubicBezTo>
                  <a:pt x="266" y="260"/>
                  <a:pt x="257" y="255"/>
                  <a:pt x="248" y="249"/>
                </a:cubicBezTo>
                <a:cubicBezTo>
                  <a:pt x="240" y="245"/>
                  <a:pt x="231" y="242"/>
                  <a:pt x="222" y="238"/>
                </a:cubicBezTo>
                <a:cubicBezTo>
                  <a:pt x="206" y="229"/>
                  <a:pt x="188" y="224"/>
                  <a:pt x="170" y="220"/>
                </a:cubicBezTo>
                <a:cubicBezTo>
                  <a:pt x="166" y="218"/>
                  <a:pt x="162" y="219"/>
                  <a:pt x="158" y="217"/>
                </a:cubicBezTo>
                <a:cubicBezTo>
                  <a:pt x="158" y="217"/>
                  <a:pt x="158" y="217"/>
                  <a:pt x="158" y="217"/>
                </a:cubicBezTo>
                <a:cubicBezTo>
                  <a:pt x="162" y="215"/>
                  <a:pt x="166" y="216"/>
                  <a:pt x="170" y="216"/>
                </a:cubicBezTo>
                <a:cubicBezTo>
                  <a:pt x="180" y="217"/>
                  <a:pt x="199" y="223"/>
                  <a:pt x="203" y="225"/>
                </a:cubicBezTo>
                <a:cubicBezTo>
                  <a:pt x="227" y="233"/>
                  <a:pt x="249" y="244"/>
                  <a:pt x="269" y="261"/>
                </a:cubicBezTo>
                <a:cubicBezTo>
                  <a:pt x="271" y="261"/>
                  <a:pt x="271" y="261"/>
                  <a:pt x="271" y="261"/>
                </a:cubicBezTo>
                <a:cubicBezTo>
                  <a:pt x="271" y="260"/>
                  <a:pt x="270" y="260"/>
                  <a:pt x="270" y="259"/>
                </a:cubicBezTo>
                <a:cubicBezTo>
                  <a:pt x="265" y="254"/>
                  <a:pt x="259" y="250"/>
                  <a:pt x="254" y="246"/>
                </a:cubicBezTo>
                <a:cubicBezTo>
                  <a:pt x="252" y="244"/>
                  <a:pt x="249" y="243"/>
                  <a:pt x="247" y="241"/>
                </a:cubicBezTo>
                <a:cubicBezTo>
                  <a:pt x="244" y="222"/>
                  <a:pt x="243" y="203"/>
                  <a:pt x="241" y="183"/>
                </a:cubicBezTo>
                <a:cubicBezTo>
                  <a:pt x="241" y="181"/>
                  <a:pt x="240" y="179"/>
                  <a:pt x="241" y="177"/>
                </a:cubicBezTo>
                <a:cubicBezTo>
                  <a:pt x="256" y="166"/>
                  <a:pt x="270" y="155"/>
                  <a:pt x="285" y="145"/>
                </a:cubicBezTo>
                <a:cubicBezTo>
                  <a:pt x="291" y="142"/>
                  <a:pt x="296" y="138"/>
                  <a:pt x="302" y="136"/>
                </a:cubicBezTo>
                <a:cubicBezTo>
                  <a:pt x="319" y="159"/>
                  <a:pt x="335" y="179"/>
                  <a:pt x="354" y="200"/>
                </a:cubicBezTo>
                <a:cubicBezTo>
                  <a:pt x="340" y="193"/>
                  <a:pt x="324" y="188"/>
                  <a:pt x="308" y="183"/>
                </a:cubicBezTo>
                <a:cubicBezTo>
                  <a:pt x="300" y="181"/>
                  <a:pt x="292" y="177"/>
                  <a:pt x="284" y="176"/>
                </a:cubicBezTo>
                <a:cubicBezTo>
                  <a:pt x="282" y="175"/>
                  <a:pt x="280" y="175"/>
                  <a:pt x="279" y="177"/>
                </a:cubicBezTo>
                <a:cubicBezTo>
                  <a:pt x="278" y="178"/>
                  <a:pt x="280" y="178"/>
                  <a:pt x="280" y="179"/>
                </a:cubicBezTo>
                <a:cubicBezTo>
                  <a:pt x="293" y="183"/>
                  <a:pt x="305" y="190"/>
                  <a:pt x="316" y="197"/>
                </a:cubicBezTo>
                <a:cubicBezTo>
                  <a:pt x="341" y="216"/>
                  <a:pt x="365" y="236"/>
                  <a:pt x="393" y="252"/>
                </a:cubicBezTo>
                <a:cubicBezTo>
                  <a:pt x="393" y="248"/>
                  <a:pt x="393" y="248"/>
                  <a:pt x="393" y="248"/>
                </a:cubicBezTo>
                <a:cubicBezTo>
                  <a:pt x="384" y="243"/>
                  <a:pt x="376" y="238"/>
                  <a:pt x="368" y="232"/>
                </a:cubicBezTo>
                <a:cubicBezTo>
                  <a:pt x="354" y="222"/>
                  <a:pt x="341" y="212"/>
                  <a:pt x="328" y="201"/>
                </a:cubicBezTo>
                <a:cubicBezTo>
                  <a:pt x="338" y="206"/>
                  <a:pt x="347" y="212"/>
                  <a:pt x="356" y="216"/>
                </a:cubicBezTo>
                <a:cubicBezTo>
                  <a:pt x="367" y="223"/>
                  <a:pt x="378" y="231"/>
                  <a:pt x="391" y="237"/>
                </a:cubicBezTo>
                <a:cubicBezTo>
                  <a:pt x="391" y="238"/>
                  <a:pt x="392" y="239"/>
                  <a:pt x="393" y="239"/>
                </a:cubicBezTo>
                <a:cubicBezTo>
                  <a:pt x="393" y="235"/>
                  <a:pt x="393" y="235"/>
                  <a:pt x="393" y="235"/>
                </a:cubicBezTo>
                <a:cubicBezTo>
                  <a:pt x="380" y="221"/>
                  <a:pt x="365" y="205"/>
                  <a:pt x="351" y="191"/>
                </a:cubicBezTo>
                <a:cubicBezTo>
                  <a:pt x="338" y="174"/>
                  <a:pt x="306" y="136"/>
                  <a:pt x="306" y="133"/>
                </a:cubicBezTo>
                <a:cubicBezTo>
                  <a:pt x="307" y="132"/>
                  <a:pt x="309" y="130"/>
                  <a:pt x="310" y="130"/>
                </a:cubicBezTo>
                <a:cubicBezTo>
                  <a:pt x="324" y="144"/>
                  <a:pt x="338" y="160"/>
                  <a:pt x="351" y="175"/>
                </a:cubicBezTo>
                <a:cubicBezTo>
                  <a:pt x="355" y="180"/>
                  <a:pt x="360" y="184"/>
                  <a:pt x="364" y="190"/>
                </a:cubicBezTo>
                <a:cubicBezTo>
                  <a:pt x="366" y="193"/>
                  <a:pt x="369" y="196"/>
                  <a:pt x="372" y="198"/>
                </a:cubicBezTo>
                <a:cubicBezTo>
                  <a:pt x="377" y="210"/>
                  <a:pt x="386" y="221"/>
                  <a:pt x="393" y="231"/>
                </a:cubicBezTo>
                <a:cubicBezTo>
                  <a:pt x="393" y="225"/>
                  <a:pt x="393" y="225"/>
                  <a:pt x="393" y="225"/>
                </a:cubicBezTo>
                <a:cubicBezTo>
                  <a:pt x="391" y="223"/>
                  <a:pt x="389" y="220"/>
                  <a:pt x="387" y="217"/>
                </a:cubicBezTo>
                <a:cubicBezTo>
                  <a:pt x="376" y="200"/>
                  <a:pt x="370" y="181"/>
                  <a:pt x="366" y="161"/>
                </a:cubicBezTo>
                <a:cubicBezTo>
                  <a:pt x="361" y="144"/>
                  <a:pt x="358" y="126"/>
                  <a:pt x="356" y="108"/>
                </a:cubicBezTo>
                <a:cubicBezTo>
                  <a:pt x="356" y="109"/>
                  <a:pt x="356" y="110"/>
                  <a:pt x="356" y="111"/>
                </a:cubicBezTo>
                <a:cubicBezTo>
                  <a:pt x="367" y="140"/>
                  <a:pt x="378" y="170"/>
                  <a:pt x="393" y="198"/>
                </a:cubicBezTo>
                <a:cubicBezTo>
                  <a:pt x="393" y="190"/>
                  <a:pt x="393" y="190"/>
                  <a:pt x="393" y="190"/>
                </a:cubicBezTo>
                <a:cubicBezTo>
                  <a:pt x="388" y="179"/>
                  <a:pt x="383" y="168"/>
                  <a:pt x="378" y="157"/>
                </a:cubicBezTo>
                <a:cubicBezTo>
                  <a:pt x="372" y="140"/>
                  <a:pt x="357" y="106"/>
                  <a:pt x="358" y="105"/>
                </a:cubicBezTo>
                <a:cubicBezTo>
                  <a:pt x="361" y="110"/>
                  <a:pt x="363" y="116"/>
                  <a:pt x="367" y="121"/>
                </a:cubicBezTo>
                <a:cubicBezTo>
                  <a:pt x="372" y="132"/>
                  <a:pt x="379" y="143"/>
                  <a:pt x="385" y="154"/>
                </a:cubicBezTo>
                <a:cubicBezTo>
                  <a:pt x="387" y="158"/>
                  <a:pt x="390" y="163"/>
                  <a:pt x="393" y="167"/>
                </a:cubicBezTo>
                <a:cubicBezTo>
                  <a:pt x="393" y="158"/>
                  <a:pt x="393" y="158"/>
                  <a:pt x="393" y="158"/>
                </a:cubicBezTo>
                <a:cubicBezTo>
                  <a:pt x="392" y="156"/>
                  <a:pt x="391" y="154"/>
                  <a:pt x="390" y="151"/>
                </a:cubicBezTo>
                <a:cubicBezTo>
                  <a:pt x="391" y="150"/>
                  <a:pt x="391" y="150"/>
                  <a:pt x="391" y="150"/>
                </a:cubicBezTo>
                <a:cubicBezTo>
                  <a:pt x="387" y="135"/>
                  <a:pt x="378" y="98"/>
                  <a:pt x="378" y="93"/>
                </a:cubicBezTo>
                <a:cubicBezTo>
                  <a:pt x="378" y="94"/>
                  <a:pt x="378" y="94"/>
                  <a:pt x="378" y="94"/>
                </a:cubicBezTo>
                <a:cubicBezTo>
                  <a:pt x="380" y="101"/>
                  <a:pt x="390" y="127"/>
                  <a:pt x="393" y="133"/>
                </a:cubicBezTo>
                <a:cubicBezTo>
                  <a:pt x="393" y="122"/>
                  <a:pt x="393" y="122"/>
                  <a:pt x="393" y="122"/>
                </a:cubicBezTo>
                <a:cubicBezTo>
                  <a:pt x="391" y="118"/>
                  <a:pt x="380" y="87"/>
                  <a:pt x="377" y="75"/>
                </a:cubicBezTo>
                <a:cubicBezTo>
                  <a:pt x="374" y="64"/>
                  <a:pt x="373" y="52"/>
                  <a:pt x="369" y="41"/>
                </a:cubicBezTo>
                <a:cubicBezTo>
                  <a:pt x="369" y="41"/>
                  <a:pt x="368" y="41"/>
                  <a:pt x="367" y="41"/>
                </a:cubicBezTo>
                <a:cubicBezTo>
                  <a:pt x="369" y="64"/>
                  <a:pt x="368" y="89"/>
                  <a:pt x="368" y="113"/>
                </a:cubicBezTo>
                <a:cubicBezTo>
                  <a:pt x="363" y="105"/>
                  <a:pt x="357" y="86"/>
                  <a:pt x="345" y="70"/>
                </a:cubicBezTo>
                <a:cubicBezTo>
                  <a:pt x="344" y="71"/>
                  <a:pt x="344" y="72"/>
                  <a:pt x="344" y="72"/>
                </a:cubicBezTo>
                <a:cubicBezTo>
                  <a:pt x="346" y="82"/>
                  <a:pt x="351" y="106"/>
                  <a:pt x="351" y="108"/>
                </a:cubicBezTo>
                <a:cubicBezTo>
                  <a:pt x="342" y="93"/>
                  <a:pt x="334" y="75"/>
                  <a:pt x="325" y="59"/>
                </a:cubicBezTo>
                <a:cubicBezTo>
                  <a:pt x="322" y="53"/>
                  <a:pt x="313" y="35"/>
                  <a:pt x="312" y="36"/>
                </a:cubicBezTo>
                <a:cubicBezTo>
                  <a:pt x="312" y="43"/>
                  <a:pt x="323" y="85"/>
                  <a:pt x="323" y="90"/>
                </a:cubicBezTo>
                <a:cubicBezTo>
                  <a:pt x="312" y="79"/>
                  <a:pt x="300" y="70"/>
                  <a:pt x="286" y="62"/>
                </a:cubicBezTo>
                <a:cubicBezTo>
                  <a:pt x="285" y="62"/>
                  <a:pt x="285" y="62"/>
                  <a:pt x="285" y="62"/>
                </a:cubicBezTo>
                <a:cubicBezTo>
                  <a:pt x="284" y="62"/>
                  <a:pt x="284" y="63"/>
                  <a:pt x="284" y="64"/>
                </a:cubicBezTo>
                <a:cubicBezTo>
                  <a:pt x="302" y="75"/>
                  <a:pt x="316" y="93"/>
                  <a:pt x="328" y="110"/>
                </a:cubicBezTo>
                <a:cubicBezTo>
                  <a:pt x="329" y="117"/>
                  <a:pt x="332" y="123"/>
                  <a:pt x="334" y="130"/>
                </a:cubicBezTo>
                <a:cubicBezTo>
                  <a:pt x="329" y="127"/>
                  <a:pt x="277" y="85"/>
                  <a:pt x="268" y="80"/>
                </a:cubicBezTo>
                <a:cubicBezTo>
                  <a:pt x="270" y="85"/>
                  <a:pt x="291" y="121"/>
                  <a:pt x="297" y="128"/>
                </a:cubicBezTo>
                <a:cubicBezTo>
                  <a:pt x="298" y="130"/>
                  <a:pt x="299" y="130"/>
                  <a:pt x="299" y="132"/>
                </a:cubicBezTo>
                <a:cubicBezTo>
                  <a:pt x="279" y="139"/>
                  <a:pt x="259" y="146"/>
                  <a:pt x="240" y="154"/>
                </a:cubicBezTo>
                <a:cubicBezTo>
                  <a:pt x="239" y="153"/>
                  <a:pt x="239" y="153"/>
                  <a:pt x="239" y="153"/>
                </a:cubicBezTo>
                <a:cubicBezTo>
                  <a:pt x="240" y="147"/>
                  <a:pt x="240" y="147"/>
                  <a:pt x="240" y="147"/>
                </a:cubicBezTo>
                <a:cubicBezTo>
                  <a:pt x="242" y="142"/>
                  <a:pt x="242" y="136"/>
                  <a:pt x="238" y="132"/>
                </a:cubicBezTo>
                <a:cubicBezTo>
                  <a:pt x="237" y="115"/>
                  <a:pt x="237" y="115"/>
                  <a:pt x="237" y="115"/>
                </a:cubicBezTo>
                <a:cubicBezTo>
                  <a:pt x="237" y="102"/>
                  <a:pt x="235" y="88"/>
                  <a:pt x="235" y="75"/>
                </a:cubicBezTo>
                <a:cubicBezTo>
                  <a:pt x="241" y="68"/>
                  <a:pt x="246" y="61"/>
                  <a:pt x="253" y="54"/>
                </a:cubicBezTo>
                <a:cubicBezTo>
                  <a:pt x="253" y="53"/>
                  <a:pt x="254" y="50"/>
                  <a:pt x="253" y="50"/>
                </a:cubicBezTo>
                <a:cubicBezTo>
                  <a:pt x="250" y="52"/>
                  <a:pt x="247" y="55"/>
                  <a:pt x="244" y="57"/>
                </a:cubicBezTo>
                <a:cubicBezTo>
                  <a:pt x="240" y="60"/>
                  <a:pt x="237" y="64"/>
                  <a:pt x="234" y="66"/>
                </a:cubicBezTo>
                <a:cubicBezTo>
                  <a:pt x="232" y="54"/>
                  <a:pt x="231" y="40"/>
                  <a:pt x="230" y="28"/>
                </a:cubicBezTo>
                <a:cubicBezTo>
                  <a:pt x="229" y="19"/>
                  <a:pt x="227" y="9"/>
                  <a:pt x="227" y="0"/>
                </a:cubicBezTo>
                <a:cubicBezTo>
                  <a:pt x="222" y="0"/>
                  <a:pt x="222" y="0"/>
                  <a:pt x="222" y="0"/>
                </a:cubicBezTo>
                <a:cubicBezTo>
                  <a:pt x="224" y="23"/>
                  <a:pt x="227" y="47"/>
                  <a:pt x="228" y="69"/>
                </a:cubicBezTo>
                <a:cubicBezTo>
                  <a:pt x="228" y="71"/>
                  <a:pt x="228" y="71"/>
                  <a:pt x="228" y="71"/>
                </a:cubicBezTo>
                <a:cubicBezTo>
                  <a:pt x="222" y="76"/>
                  <a:pt x="215" y="81"/>
                  <a:pt x="209" y="86"/>
                </a:cubicBezTo>
                <a:cubicBezTo>
                  <a:pt x="207" y="63"/>
                  <a:pt x="206" y="41"/>
                  <a:pt x="203" y="17"/>
                </a:cubicBezTo>
                <a:cubicBezTo>
                  <a:pt x="203" y="11"/>
                  <a:pt x="201" y="6"/>
                  <a:pt x="201" y="0"/>
                </a:cubicBezTo>
                <a:cubicBezTo>
                  <a:pt x="197" y="0"/>
                  <a:pt x="197" y="0"/>
                  <a:pt x="197" y="0"/>
                </a:cubicBezTo>
                <a:cubicBezTo>
                  <a:pt x="197" y="5"/>
                  <a:pt x="197" y="5"/>
                  <a:pt x="197" y="5"/>
                </a:cubicBezTo>
                <a:cubicBezTo>
                  <a:pt x="199" y="18"/>
                  <a:pt x="199" y="30"/>
                  <a:pt x="200" y="43"/>
                </a:cubicBezTo>
                <a:cubicBezTo>
                  <a:pt x="202" y="53"/>
                  <a:pt x="202" y="64"/>
                  <a:pt x="203" y="73"/>
                </a:cubicBezTo>
                <a:cubicBezTo>
                  <a:pt x="203" y="78"/>
                  <a:pt x="204" y="83"/>
                  <a:pt x="204" y="87"/>
                </a:cubicBezTo>
                <a:cubicBezTo>
                  <a:pt x="204" y="88"/>
                  <a:pt x="204" y="90"/>
                  <a:pt x="203" y="92"/>
                </a:cubicBezTo>
                <a:cubicBezTo>
                  <a:pt x="187" y="104"/>
                  <a:pt x="174" y="118"/>
                  <a:pt x="159" y="131"/>
                </a:cubicBezTo>
                <a:cubicBezTo>
                  <a:pt x="158" y="130"/>
                  <a:pt x="156" y="129"/>
                  <a:pt x="156" y="127"/>
                </a:cubicBezTo>
                <a:cubicBezTo>
                  <a:pt x="166" y="105"/>
                  <a:pt x="169" y="81"/>
                  <a:pt x="173" y="56"/>
                </a:cubicBezTo>
                <a:cubicBezTo>
                  <a:pt x="173" y="55"/>
                  <a:pt x="174" y="53"/>
                  <a:pt x="172" y="51"/>
                </a:cubicBezTo>
                <a:cubicBezTo>
                  <a:pt x="170" y="52"/>
                  <a:pt x="170" y="54"/>
                  <a:pt x="170" y="55"/>
                </a:cubicBezTo>
                <a:cubicBezTo>
                  <a:pt x="163" y="72"/>
                  <a:pt x="152" y="88"/>
                  <a:pt x="143" y="104"/>
                </a:cubicBezTo>
                <a:cubicBezTo>
                  <a:pt x="142" y="106"/>
                  <a:pt x="142" y="108"/>
                  <a:pt x="140" y="110"/>
                </a:cubicBezTo>
                <a:cubicBezTo>
                  <a:pt x="140" y="109"/>
                  <a:pt x="140" y="109"/>
                  <a:pt x="140" y="109"/>
                </a:cubicBezTo>
                <a:cubicBezTo>
                  <a:pt x="138" y="88"/>
                  <a:pt x="138" y="88"/>
                  <a:pt x="138" y="88"/>
                </a:cubicBezTo>
                <a:cubicBezTo>
                  <a:pt x="137" y="69"/>
                  <a:pt x="136" y="50"/>
                  <a:pt x="139" y="30"/>
                </a:cubicBezTo>
                <a:cubicBezTo>
                  <a:pt x="139" y="26"/>
                  <a:pt x="141" y="22"/>
                  <a:pt x="140" y="17"/>
                </a:cubicBezTo>
                <a:cubicBezTo>
                  <a:pt x="139" y="17"/>
                  <a:pt x="138" y="17"/>
                  <a:pt x="137" y="18"/>
                </a:cubicBezTo>
                <a:cubicBezTo>
                  <a:pt x="136" y="31"/>
                  <a:pt x="130" y="43"/>
                  <a:pt x="126" y="56"/>
                </a:cubicBezTo>
                <a:cubicBezTo>
                  <a:pt x="125" y="61"/>
                  <a:pt x="124" y="66"/>
                  <a:pt x="122" y="70"/>
                </a:cubicBezTo>
                <a:cubicBezTo>
                  <a:pt x="115" y="57"/>
                  <a:pt x="107" y="46"/>
                  <a:pt x="98" y="34"/>
                </a:cubicBezTo>
                <a:cubicBezTo>
                  <a:pt x="88" y="23"/>
                  <a:pt x="79" y="11"/>
                  <a:pt x="70" y="0"/>
                </a:cubicBezTo>
                <a:cubicBezTo>
                  <a:pt x="70" y="0"/>
                  <a:pt x="70" y="0"/>
                  <a:pt x="70" y="0"/>
                </a:cubicBezTo>
                <a:cubicBezTo>
                  <a:pt x="65" y="0"/>
                  <a:pt x="65" y="0"/>
                  <a:pt x="65" y="0"/>
                </a:cubicBezTo>
                <a:cubicBezTo>
                  <a:pt x="75" y="14"/>
                  <a:pt x="83" y="29"/>
                  <a:pt x="89" y="44"/>
                </a:cubicBezTo>
                <a:cubicBezTo>
                  <a:pt x="95" y="57"/>
                  <a:pt x="101" y="70"/>
                  <a:pt x="106" y="84"/>
                </a:cubicBezTo>
                <a:cubicBezTo>
                  <a:pt x="92" y="74"/>
                  <a:pt x="78" y="68"/>
                  <a:pt x="65" y="57"/>
                </a:cubicBezTo>
                <a:cubicBezTo>
                  <a:pt x="64" y="57"/>
                  <a:pt x="62" y="54"/>
                  <a:pt x="60" y="56"/>
                </a:cubicBezTo>
                <a:cubicBezTo>
                  <a:pt x="60" y="58"/>
                  <a:pt x="63" y="60"/>
                  <a:pt x="65" y="62"/>
                </a:cubicBezTo>
                <a:cubicBezTo>
                  <a:pt x="75" y="68"/>
                  <a:pt x="82" y="77"/>
                  <a:pt x="91" y="84"/>
                </a:cubicBezTo>
                <a:cubicBezTo>
                  <a:pt x="95" y="88"/>
                  <a:pt x="98" y="93"/>
                  <a:pt x="102" y="97"/>
                </a:cubicBezTo>
                <a:cubicBezTo>
                  <a:pt x="108" y="104"/>
                  <a:pt x="113" y="112"/>
                  <a:pt x="119" y="119"/>
                </a:cubicBezTo>
                <a:cubicBezTo>
                  <a:pt x="121" y="125"/>
                  <a:pt x="124" y="130"/>
                  <a:pt x="128" y="135"/>
                </a:cubicBezTo>
                <a:cubicBezTo>
                  <a:pt x="127" y="140"/>
                  <a:pt x="126" y="144"/>
                  <a:pt x="124" y="148"/>
                </a:cubicBezTo>
                <a:cubicBezTo>
                  <a:pt x="122" y="146"/>
                  <a:pt x="120" y="140"/>
                  <a:pt x="115" y="141"/>
                </a:cubicBezTo>
                <a:cubicBezTo>
                  <a:pt x="115" y="144"/>
                  <a:pt x="118" y="156"/>
                  <a:pt x="118" y="159"/>
                </a:cubicBezTo>
                <a:cubicBezTo>
                  <a:pt x="107" y="151"/>
                  <a:pt x="97" y="142"/>
                  <a:pt x="85" y="135"/>
                </a:cubicBezTo>
                <a:cubicBezTo>
                  <a:pt x="77" y="131"/>
                  <a:pt x="69" y="126"/>
                  <a:pt x="60" y="123"/>
                </a:cubicBezTo>
                <a:cubicBezTo>
                  <a:pt x="60" y="123"/>
                  <a:pt x="59" y="123"/>
                  <a:pt x="59" y="124"/>
                </a:cubicBezTo>
                <a:cubicBezTo>
                  <a:pt x="61" y="126"/>
                  <a:pt x="64" y="127"/>
                  <a:pt x="67" y="128"/>
                </a:cubicBezTo>
                <a:cubicBezTo>
                  <a:pt x="83" y="142"/>
                  <a:pt x="98" y="156"/>
                  <a:pt x="112" y="171"/>
                </a:cubicBezTo>
                <a:cubicBezTo>
                  <a:pt x="115" y="175"/>
                  <a:pt x="118" y="179"/>
                  <a:pt x="123" y="182"/>
                </a:cubicBezTo>
                <a:cubicBezTo>
                  <a:pt x="124" y="187"/>
                  <a:pt x="125" y="191"/>
                  <a:pt x="126" y="196"/>
                </a:cubicBezTo>
                <a:cubicBezTo>
                  <a:pt x="124" y="195"/>
                  <a:pt x="122" y="194"/>
                  <a:pt x="121" y="193"/>
                </a:cubicBezTo>
                <a:cubicBezTo>
                  <a:pt x="101" y="180"/>
                  <a:pt x="82" y="165"/>
                  <a:pt x="61" y="156"/>
                </a:cubicBezTo>
                <a:cubicBezTo>
                  <a:pt x="55" y="155"/>
                  <a:pt x="51" y="151"/>
                  <a:pt x="45" y="151"/>
                </a:cubicBezTo>
                <a:cubicBezTo>
                  <a:pt x="43" y="150"/>
                  <a:pt x="41" y="148"/>
                  <a:pt x="38" y="148"/>
                </a:cubicBezTo>
                <a:cubicBezTo>
                  <a:pt x="38" y="148"/>
                  <a:pt x="37" y="148"/>
                  <a:pt x="37" y="149"/>
                </a:cubicBezTo>
                <a:cubicBezTo>
                  <a:pt x="45" y="156"/>
                  <a:pt x="55" y="164"/>
                  <a:pt x="61" y="172"/>
                </a:cubicBezTo>
                <a:cubicBezTo>
                  <a:pt x="72" y="186"/>
                  <a:pt x="84" y="200"/>
                  <a:pt x="98" y="212"/>
                </a:cubicBezTo>
                <a:cubicBezTo>
                  <a:pt x="104" y="217"/>
                  <a:pt x="111" y="222"/>
                  <a:pt x="117" y="226"/>
                </a:cubicBezTo>
                <a:cubicBezTo>
                  <a:pt x="111" y="230"/>
                  <a:pt x="104" y="234"/>
                  <a:pt x="98" y="238"/>
                </a:cubicBezTo>
                <a:cubicBezTo>
                  <a:pt x="75" y="254"/>
                  <a:pt x="51" y="271"/>
                  <a:pt x="30" y="290"/>
                </a:cubicBezTo>
                <a:cubicBezTo>
                  <a:pt x="28" y="294"/>
                  <a:pt x="23" y="295"/>
                  <a:pt x="19" y="297"/>
                </a:cubicBezTo>
                <a:cubicBezTo>
                  <a:pt x="18" y="298"/>
                  <a:pt x="18" y="299"/>
                  <a:pt x="17" y="300"/>
                </a:cubicBezTo>
                <a:cubicBezTo>
                  <a:pt x="17" y="301"/>
                  <a:pt x="18" y="301"/>
                  <a:pt x="18" y="301"/>
                </a:cubicBezTo>
                <a:cubicBezTo>
                  <a:pt x="34" y="293"/>
                  <a:pt x="50" y="286"/>
                  <a:pt x="66" y="280"/>
                </a:cubicBezTo>
                <a:cubicBezTo>
                  <a:pt x="85" y="270"/>
                  <a:pt x="106" y="264"/>
                  <a:pt x="126" y="255"/>
                </a:cubicBezTo>
                <a:cubicBezTo>
                  <a:pt x="134" y="252"/>
                  <a:pt x="142" y="248"/>
                  <a:pt x="149" y="242"/>
                </a:cubicBezTo>
                <a:cubicBezTo>
                  <a:pt x="151" y="246"/>
                  <a:pt x="154" y="249"/>
                  <a:pt x="155" y="253"/>
                </a:cubicBezTo>
                <a:cubicBezTo>
                  <a:pt x="156" y="255"/>
                  <a:pt x="160" y="257"/>
                  <a:pt x="158" y="260"/>
                </a:cubicBezTo>
                <a:cubicBezTo>
                  <a:pt x="157" y="261"/>
                  <a:pt x="157" y="263"/>
                  <a:pt x="158" y="264"/>
                </a:cubicBezTo>
                <a:cubicBezTo>
                  <a:pt x="161" y="267"/>
                  <a:pt x="163" y="270"/>
                  <a:pt x="165" y="273"/>
                </a:cubicBezTo>
                <a:cubicBezTo>
                  <a:pt x="173" y="289"/>
                  <a:pt x="177" y="305"/>
                  <a:pt x="183" y="321"/>
                </a:cubicBezTo>
                <a:cubicBezTo>
                  <a:pt x="188" y="335"/>
                  <a:pt x="194" y="348"/>
                  <a:pt x="200" y="361"/>
                </a:cubicBezTo>
                <a:cubicBezTo>
                  <a:pt x="202" y="371"/>
                  <a:pt x="211" y="380"/>
                  <a:pt x="207" y="391"/>
                </a:cubicBezTo>
                <a:cubicBezTo>
                  <a:pt x="206" y="395"/>
                  <a:pt x="211" y="397"/>
                  <a:pt x="213" y="401"/>
                </a:cubicBezTo>
                <a:cubicBezTo>
                  <a:pt x="216" y="412"/>
                  <a:pt x="220" y="423"/>
                  <a:pt x="223" y="434"/>
                </a:cubicBezTo>
                <a:cubicBezTo>
                  <a:pt x="226" y="448"/>
                  <a:pt x="231" y="460"/>
                  <a:pt x="234" y="473"/>
                </a:cubicBezTo>
                <a:cubicBezTo>
                  <a:pt x="234" y="475"/>
                  <a:pt x="234" y="477"/>
                  <a:pt x="234" y="478"/>
                </a:cubicBezTo>
                <a:cubicBezTo>
                  <a:pt x="236" y="481"/>
                  <a:pt x="233" y="486"/>
                  <a:pt x="237" y="487"/>
                </a:cubicBezTo>
                <a:cubicBezTo>
                  <a:pt x="238" y="489"/>
                  <a:pt x="238" y="490"/>
                  <a:pt x="239" y="492"/>
                </a:cubicBezTo>
                <a:cubicBezTo>
                  <a:pt x="241" y="497"/>
                  <a:pt x="242" y="503"/>
                  <a:pt x="242" y="508"/>
                </a:cubicBezTo>
                <a:cubicBezTo>
                  <a:pt x="242" y="510"/>
                  <a:pt x="243" y="512"/>
                  <a:pt x="242" y="514"/>
                </a:cubicBezTo>
                <a:cubicBezTo>
                  <a:pt x="234" y="519"/>
                  <a:pt x="226" y="524"/>
                  <a:pt x="218" y="529"/>
                </a:cubicBezTo>
                <a:cubicBezTo>
                  <a:pt x="208" y="536"/>
                  <a:pt x="197" y="544"/>
                  <a:pt x="188" y="552"/>
                </a:cubicBezTo>
                <a:cubicBezTo>
                  <a:pt x="190" y="547"/>
                  <a:pt x="192" y="541"/>
                  <a:pt x="196" y="535"/>
                </a:cubicBezTo>
                <a:cubicBezTo>
                  <a:pt x="206" y="517"/>
                  <a:pt x="214" y="498"/>
                  <a:pt x="223" y="479"/>
                </a:cubicBezTo>
                <a:cubicBezTo>
                  <a:pt x="224" y="475"/>
                  <a:pt x="228" y="471"/>
                  <a:pt x="225" y="467"/>
                </a:cubicBezTo>
                <a:cubicBezTo>
                  <a:pt x="224" y="467"/>
                  <a:pt x="224" y="467"/>
                  <a:pt x="224" y="467"/>
                </a:cubicBezTo>
                <a:cubicBezTo>
                  <a:pt x="212" y="498"/>
                  <a:pt x="194" y="527"/>
                  <a:pt x="181" y="558"/>
                </a:cubicBezTo>
                <a:cubicBezTo>
                  <a:pt x="179" y="560"/>
                  <a:pt x="179" y="560"/>
                  <a:pt x="179" y="560"/>
                </a:cubicBezTo>
                <a:cubicBezTo>
                  <a:pt x="184" y="546"/>
                  <a:pt x="192" y="534"/>
                  <a:pt x="196" y="520"/>
                </a:cubicBezTo>
                <a:cubicBezTo>
                  <a:pt x="196" y="514"/>
                  <a:pt x="195" y="508"/>
                  <a:pt x="197" y="503"/>
                </a:cubicBezTo>
                <a:cubicBezTo>
                  <a:pt x="197" y="505"/>
                  <a:pt x="197" y="514"/>
                  <a:pt x="200" y="514"/>
                </a:cubicBezTo>
                <a:cubicBezTo>
                  <a:pt x="201" y="513"/>
                  <a:pt x="202" y="512"/>
                  <a:pt x="202" y="510"/>
                </a:cubicBezTo>
                <a:cubicBezTo>
                  <a:pt x="203" y="507"/>
                  <a:pt x="205" y="505"/>
                  <a:pt x="205" y="503"/>
                </a:cubicBezTo>
                <a:cubicBezTo>
                  <a:pt x="205" y="502"/>
                  <a:pt x="206" y="500"/>
                  <a:pt x="205" y="501"/>
                </a:cubicBezTo>
                <a:cubicBezTo>
                  <a:pt x="203" y="502"/>
                  <a:pt x="202" y="505"/>
                  <a:pt x="201" y="507"/>
                </a:cubicBezTo>
                <a:cubicBezTo>
                  <a:pt x="199" y="502"/>
                  <a:pt x="200" y="488"/>
                  <a:pt x="200" y="482"/>
                </a:cubicBezTo>
                <a:cubicBezTo>
                  <a:pt x="200" y="482"/>
                  <a:pt x="200" y="482"/>
                  <a:pt x="200" y="482"/>
                </a:cubicBezTo>
                <a:cubicBezTo>
                  <a:pt x="195" y="493"/>
                  <a:pt x="192" y="505"/>
                  <a:pt x="193" y="517"/>
                </a:cubicBezTo>
                <a:cubicBezTo>
                  <a:pt x="189" y="529"/>
                  <a:pt x="183" y="541"/>
                  <a:pt x="179" y="552"/>
                </a:cubicBezTo>
                <a:cubicBezTo>
                  <a:pt x="177" y="554"/>
                  <a:pt x="177" y="554"/>
                  <a:pt x="177" y="554"/>
                </a:cubicBezTo>
                <a:cubicBezTo>
                  <a:pt x="181" y="532"/>
                  <a:pt x="179" y="509"/>
                  <a:pt x="179" y="499"/>
                </a:cubicBezTo>
                <a:cubicBezTo>
                  <a:pt x="177" y="487"/>
                  <a:pt x="179" y="474"/>
                  <a:pt x="176" y="462"/>
                </a:cubicBezTo>
                <a:cubicBezTo>
                  <a:pt x="174" y="468"/>
                  <a:pt x="173" y="476"/>
                  <a:pt x="172" y="480"/>
                </a:cubicBezTo>
                <a:cubicBezTo>
                  <a:pt x="170" y="492"/>
                  <a:pt x="165" y="504"/>
                  <a:pt x="161" y="516"/>
                </a:cubicBezTo>
                <a:cubicBezTo>
                  <a:pt x="154" y="532"/>
                  <a:pt x="149" y="550"/>
                  <a:pt x="146" y="568"/>
                </a:cubicBezTo>
                <a:cubicBezTo>
                  <a:pt x="144" y="555"/>
                  <a:pt x="133" y="532"/>
                  <a:pt x="131" y="528"/>
                </a:cubicBezTo>
                <a:cubicBezTo>
                  <a:pt x="121" y="506"/>
                  <a:pt x="106" y="457"/>
                  <a:pt x="104" y="452"/>
                </a:cubicBezTo>
                <a:cubicBezTo>
                  <a:pt x="104" y="452"/>
                  <a:pt x="104" y="465"/>
                  <a:pt x="104" y="471"/>
                </a:cubicBezTo>
                <a:cubicBezTo>
                  <a:pt x="104" y="477"/>
                  <a:pt x="105" y="484"/>
                  <a:pt x="105" y="490"/>
                </a:cubicBezTo>
                <a:cubicBezTo>
                  <a:pt x="104" y="503"/>
                  <a:pt x="106" y="533"/>
                  <a:pt x="106" y="540"/>
                </a:cubicBezTo>
                <a:cubicBezTo>
                  <a:pt x="102" y="536"/>
                  <a:pt x="102" y="536"/>
                  <a:pt x="102" y="536"/>
                </a:cubicBezTo>
                <a:cubicBezTo>
                  <a:pt x="102" y="535"/>
                  <a:pt x="102" y="533"/>
                  <a:pt x="102" y="531"/>
                </a:cubicBezTo>
                <a:cubicBezTo>
                  <a:pt x="98" y="520"/>
                  <a:pt x="91" y="511"/>
                  <a:pt x="87" y="501"/>
                </a:cubicBezTo>
                <a:cubicBezTo>
                  <a:pt x="78" y="486"/>
                  <a:pt x="75" y="471"/>
                  <a:pt x="70" y="455"/>
                </a:cubicBezTo>
                <a:cubicBezTo>
                  <a:pt x="69" y="451"/>
                  <a:pt x="68" y="446"/>
                  <a:pt x="65" y="443"/>
                </a:cubicBezTo>
                <a:cubicBezTo>
                  <a:pt x="65" y="443"/>
                  <a:pt x="65" y="443"/>
                  <a:pt x="65" y="443"/>
                </a:cubicBezTo>
                <a:cubicBezTo>
                  <a:pt x="64" y="452"/>
                  <a:pt x="66" y="461"/>
                  <a:pt x="66" y="470"/>
                </a:cubicBezTo>
                <a:cubicBezTo>
                  <a:pt x="66" y="477"/>
                  <a:pt x="68" y="484"/>
                  <a:pt x="68" y="491"/>
                </a:cubicBezTo>
                <a:cubicBezTo>
                  <a:pt x="68" y="492"/>
                  <a:pt x="68" y="492"/>
                  <a:pt x="68" y="492"/>
                </a:cubicBezTo>
                <a:cubicBezTo>
                  <a:pt x="65" y="489"/>
                  <a:pt x="63" y="486"/>
                  <a:pt x="60" y="482"/>
                </a:cubicBezTo>
                <a:cubicBezTo>
                  <a:pt x="53" y="459"/>
                  <a:pt x="39" y="407"/>
                  <a:pt x="35" y="407"/>
                </a:cubicBezTo>
                <a:cubicBezTo>
                  <a:pt x="35" y="407"/>
                  <a:pt x="39" y="436"/>
                  <a:pt x="39" y="451"/>
                </a:cubicBezTo>
                <a:cubicBezTo>
                  <a:pt x="38" y="453"/>
                  <a:pt x="39" y="456"/>
                  <a:pt x="38" y="458"/>
                </a:cubicBezTo>
                <a:cubicBezTo>
                  <a:pt x="28" y="449"/>
                  <a:pt x="17" y="438"/>
                  <a:pt x="6" y="429"/>
                </a:cubicBezTo>
                <a:cubicBezTo>
                  <a:pt x="6" y="430"/>
                  <a:pt x="6" y="430"/>
                  <a:pt x="6" y="430"/>
                </a:cubicBezTo>
                <a:cubicBezTo>
                  <a:pt x="6" y="431"/>
                  <a:pt x="6" y="431"/>
                  <a:pt x="7" y="432"/>
                </a:cubicBezTo>
                <a:cubicBezTo>
                  <a:pt x="17" y="444"/>
                  <a:pt x="26" y="457"/>
                  <a:pt x="35" y="470"/>
                </a:cubicBezTo>
                <a:cubicBezTo>
                  <a:pt x="37" y="474"/>
                  <a:pt x="37" y="474"/>
                  <a:pt x="37" y="474"/>
                </a:cubicBezTo>
                <a:cubicBezTo>
                  <a:pt x="37" y="485"/>
                  <a:pt x="38" y="496"/>
                  <a:pt x="43" y="506"/>
                </a:cubicBezTo>
                <a:cubicBezTo>
                  <a:pt x="43" y="506"/>
                  <a:pt x="43" y="506"/>
                  <a:pt x="43" y="506"/>
                </a:cubicBezTo>
                <a:cubicBezTo>
                  <a:pt x="34" y="503"/>
                  <a:pt x="24" y="500"/>
                  <a:pt x="16" y="495"/>
                </a:cubicBezTo>
                <a:cubicBezTo>
                  <a:pt x="14" y="494"/>
                  <a:pt x="11" y="493"/>
                  <a:pt x="9" y="494"/>
                </a:cubicBezTo>
                <a:cubicBezTo>
                  <a:pt x="9" y="495"/>
                  <a:pt x="10" y="495"/>
                  <a:pt x="10" y="496"/>
                </a:cubicBezTo>
                <a:cubicBezTo>
                  <a:pt x="15" y="498"/>
                  <a:pt x="26" y="506"/>
                  <a:pt x="26" y="506"/>
                </a:cubicBezTo>
                <a:cubicBezTo>
                  <a:pt x="35" y="513"/>
                  <a:pt x="58" y="529"/>
                  <a:pt x="67" y="539"/>
                </a:cubicBezTo>
                <a:cubicBezTo>
                  <a:pt x="75" y="549"/>
                  <a:pt x="75" y="549"/>
                  <a:pt x="75" y="549"/>
                </a:cubicBezTo>
                <a:cubicBezTo>
                  <a:pt x="63" y="541"/>
                  <a:pt x="49" y="537"/>
                  <a:pt x="35" y="533"/>
                </a:cubicBezTo>
                <a:cubicBezTo>
                  <a:pt x="30" y="527"/>
                  <a:pt x="30" y="527"/>
                  <a:pt x="30" y="527"/>
                </a:cubicBezTo>
                <a:cubicBezTo>
                  <a:pt x="24" y="521"/>
                  <a:pt x="16" y="516"/>
                  <a:pt x="7" y="514"/>
                </a:cubicBezTo>
                <a:cubicBezTo>
                  <a:pt x="5" y="513"/>
                  <a:pt x="3" y="512"/>
                  <a:pt x="2" y="514"/>
                </a:cubicBezTo>
                <a:cubicBezTo>
                  <a:pt x="3" y="516"/>
                  <a:pt x="7" y="516"/>
                  <a:pt x="9" y="517"/>
                </a:cubicBezTo>
                <a:cubicBezTo>
                  <a:pt x="13" y="521"/>
                  <a:pt x="17" y="524"/>
                  <a:pt x="21" y="528"/>
                </a:cubicBezTo>
                <a:cubicBezTo>
                  <a:pt x="14" y="528"/>
                  <a:pt x="7" y="526"/>
                  <a:pt x="1" y="527"/>
                </a:cubicBezTo>
                <a:cubicBezTo>
                  <a:pt x="1" y="528"/>
                  <a:pt x="3" y="528"/>
                  <a:pt x="4" y="528"/>
                </a:cubicBezTo>
                <a:cubicBezTo>
                  <a:pt x="11" y="529"/>
                  <a:pt x="17" y="531"/>
                  <a:pt x="24" y="533"/>
                </a:cubicBezTo>
                <a:cubicBezTo>
                  <a:pt x="25" y="533"/>
                  <a:pt x="26" y="535"/>
                  <a:pt x="27" y="534"/>
                </a:cubicBezTo>
                <a:cubicBezTo>
                  <a:pt x="26" y="530"/>
                  <a:pt x="22" y="526"/>
                  <a:pt x="20" y="523"/>
                </a:cubicBezTo>
                <a:cubicBezTo>
                  <a:pt x="23" y="527"/>
                  <a:pt x="27" y="530"/>
                  <a:pt x="30" y="534"/>
                </a:cubicBezTo>
                <a:cubicBezTo>
                  <a:pt x="33" y="535"/>
                  <a:pt x="36" y="537"/>
                  <a:pt x="39" y="538"/>
                </a:cubicBezTo>
                <a:cubicBezTo>
                  <a:pt x="53" y="542"/>
                  <a:pt x="81" y="555"/>
                  <a:pt x="84" y="562"/>
                </a:cubicBezTo>
                <a:cubicBezTo>
                  <a:pt x="68" y="553"/>
                  <a:pt x="52" y="545"/>
                  <a:pt x="35" y="539"/>
                </a:cubicBezTo>
                <a:cubicBezTo>
                  <a:pt x="33" y="538"/>
                  <a:pt x="30" y="537"/>
                  <a:pt x="28" y="536"/>
                </a:cubicBezTo>
                <a:cubicBezTo>
                  <a:pt x="18" y="534"/>
                  <a:pt x="9" y="532"/>
                  <a:pt x="0" y="531"/>
                </a:cubicBezTo>
                <a:cubicBezTo>
                  <a:pt x="0" y="534"/>
                  <a:pt x="0" y="534"/>
                  <a:pt x="0" y="534"/>
                </a:cubicBezTo>
                <a:cubicBezTo>
                  <a:pt x="1" y="534"/>
                  <a:pt x="2" y="535"/>
                  <a:pt x="3" y="534"/>
                </a:cubicBezTo>
                <a:close/>
                <a:moveTo>
                  <a:pt x="373" y="119"/>
                </a:moveTo>
                <a:cubicBezTo>
                  <a:pt x="372" y="107"/>
                  <a:pt x="372" y="97"/>
                  <a:pt x="372" y="86"/>
                </a:cubicBezTo>
                <a:cubicBezTo>
                  <a:pt x="372" y="86"/>
                  <a:pt x="372" y="86"/>
                  <a:pt x="372" y="86"/>
                </a:cubicBezTo>
                <a:cubicBezTo>
                  <a:pt x="375" y="100"/>
                  <a:pt x="379" y="113"/>
                  <a:pt x="381" y="128"/>
                </a:cubicBezTo>
                <a:cubicBezTo>
                  <a:pt x="382" y="132"/>
                  <a:pt x="384" y="137"/>
                  <a:pt x="384" y="141"/>
                </a:cubicBezTo>
                <a:cubicBezTo>
                  <a:pt x="383" y="140"/>
                  <a:pt x="383" y="140"/>
                  <a:pt x="383" y="140"/>
                </a:cubicBezTo>
                <a:cubicBezTo>
                  <a:pt x="374" y="124"/>
                  <a:pt x="374" y="124"/>
                  <a:pt x="374" y="124"/>
                </a:cubicBezTo>
                <a:cubicBezTo>
                  <a:pt x="373" y="123"/>
                  <a:pt x="372" y="121"/>
                  <a:pt x="373" y="119"/>
                </a:cubicBezTo>
                <a:close/>
                <a:moveTo>
                  <a:pt x="362" y="208"/>
                </a:moveTo>
                <a:cubicBezTo>
                  <a:pt x="367" y="214"/>
                  <a:pt x="374" y="220"/>
                  <a:pt x="379" y="226"/>
                </a:cubicBezTo>
                <a:cubicBezTo>
                  <a:pt x="358" y="212"/>
                  <a:pt x="336" y="200"/>
                  <a:pt x="313" y="189"/>
                </a:cubicBezTo>
                <a:cubicBezTo>
                  <a:pt x="314" y="189"/>
                  <a:pt x="315" y="189"/>
                  <a:pt x="316" y="189"/>
                </a:cubicBezTo>
                <a:cubicBezTo>
                  <a:pt x="332" y="194"/>
                  <a:pt x="346" y="202"/>
                  <a:pt x="362" y="208"/>
                </a:cubicBezTo>
                <a:close/>
                <a:moveTo>
                  <a:pt x="328" y="89"/>
                </a:moveTo>
                <a:cubicBezTo>
                  <a:pt x="329" y="90"/>
                  <a:pt x="329" y="93"/>
                  <a:pt x="330" y="94"/>
                </a:cubicBezTo>
                <a:cubicBezTo>
                  <a:pt x="335" y="108"/>
                  <a:pt x="351" y="147"/>
                  <a:pt x="351" y="147"/>
                </a:cubicBezTo>
                <a:cubicBezTo>
                  <a:pt x="340" y="136"/>
                  <a:pt x="340" y="136"/>
                  <a:pt x="340" y="136"/>
                </a:cubicBezTo>
                <a:cubicBezTo>
                  <a:pt x="340" y="134"/>
                  <a:pt x="340" y="134"/>
                  <a:pt x="340" y="134"/>
                </a:cubicBezTo>
                <a:cubicBezTo>
                  <a:pt x="334" y="120"/>
                  <a:pt x="331" y="104"/>
                  <a:pt x="328" y="89"/>
                </a:cubicBezTo>
                <a:close/>
                <a:moveTo>
                  <a:pt x="325" y="100"/>
                </a:moveTo>
                <a:cubicBezTo>
                  <a:pt x="323" y="96"/>
                  <a:pt x="319" y="93"/>
                  <a:pt x="317" y="89"/>
                </a:cubicBezTo>
                <a:cubicBezTo>
                  <a:pt x="320" y="91"/>
                  <a:pt x="322" y="95"/>
                  <a:pt x="325" y="97"/>
                </a:cubicBezTo>
                <a:cubicBezTo>
                  <a:pt x="325" y="98"/>
                  <a:pt x="326" y="99"/>
                  <a:pt x="325" y="100"/>
                </a:cubicBezTo>
                <a:close/>
                <a:moveTo>
                  <a:pt x="360" y="157"/>
                </a:moveTo>
                <a:cubicBezTo>
                  <a:pt x="359" y="155"/>
                  <a:pt x="359" y="153"/>
                  <a:pt x="358" y="151"/>
                </a:cubicBezTo>
                <a:cubicBezTo>
                  <a:pt x="346" y="126"/>
                  <a:pt x="335" y="101"/>
                  <a:pt x="327" y="74"/>
                </a:cubicBezTo>
                <a:cubicBezTo>
                  <a:pt x="329" y="77"/>
                  <a:pt x="331" y="80"/>
                  <a:pt x="333" y="83"/>
                </a:cubicBezTo>
                <a:cubicBezTo>
                  <a:pt x="334" y="87"/>
                  <a:pt x="336" y="90"/>
                  <a:pt x="337" y="94"/>
                </a:cubicBezTo>
                <a:cubicBezTo>
                  <a:pt x="343" y="105"/>
                  <a:pt x="348" y="116"/>
                  <a:pt x="354" y="127"/>
                </a:cubicBezTo>
                <a:cubicBezTo>
                  <a:pt x="357" y="137"/>
                  <a:pt x="358" y="148"/>
                  <a:pt x="360" y="157"/>
                </a:cubicBezTo>
                <a:close/>
                <a:moveTo>
                  <a:pt x="290" y="102"/>
                </a:moveTo>
                <a:cubicBezTo>
                  <a:pt x="290" y="101"/>
                  <a:pt x="290" y="101"/>
                  <a:pt x="290" y="101"/>
                </a:cubicBezTo>
                <a:cubicBezTo>
                  <a:pt x="292" y="103"/>
                  <a:pt x="346" y="148"/>
                  <a:pt x="362" y="166"/>
                </a:cubicBezTo>
                <a:cubicBezTo>
                  <a:pt x="363" y="168"/>
                  <a:pt x="364" y="172"/>
                  <a:pt x="365" y="175"/>
                </a:cubicBezTo>
                <a:cubicBezTo>
                  <a:pt x="365" y="179"/>
                  <a:pt x="366" y="184"/>
                  <a:pt x="367" y="187"/>
                </a:cubicBezTo>
                <a:cubicBezTo>
                  <a:pt x="365" y="185"/>
                  <a:pt x="363" y="182"/>
                  <a:pt x="361" y="179"/>
                </a:cubicBezTo>
                <a:cubicBezTo>
                  <a:pt x="358" y="176"/>
                  <a:pt x="356" y="172"/>
                  <a:pt x="353" y="169"/>
                </a:cubicBezTo>
                <a:cubicBezTo>
                  <a:pt x="333" y="146"/>
                  <a:pt x="311" y="124"/>
                  <a:pt x="290" y="102"/>
                </a:cubicBezTo>
                <a:close/>
                <a:moveTo>
                  <a:pt x="284" y="102"/>
                </a:moveTo>
                <a:cubicBezTo>
                  <a:pt x="290" y="108"/>
                  <a:pt x="295" y="113"/>
                  <a:pt x="301" y="119"/>
                </a:cubicBezTo>
                <a:cubicBezTo>
                  <a:pt x="303" y="122"/>
                  <a:pt x="306" y="124"/>
                  <a:pt x="308" y="128"/>
                </a:cubicBezTo>
                <a:cubicBezTo>
                  <a:pt x="306" y="129"/>
                  <a:pt x="304" y="129"/>
                  <a:pt x="302" y="130"/>
                </a:cubicBezTo>
                <a:cubicBezTo>
                  <a:pt x="296" y="121"/>
                  <a:pt x="289" y="111"/>
                  <a:pt x="284" y="102"/>
                </a:cubicBezTo>
                <a:close/>
                <a:moveTo>
                  <a:pt x="246" y="518"/>
                </a:moveTo>
                <a:cubicBezTo>
                  <a:pt x="257" y="512"/>
                  <a:pt x="269" y="505"/>
                  <a:pt x="281" y="499"/>
                </a:cubicBezTo>
                <a:cubicBezTo>
                  <a:pt x="264" y="511"/>
                  <a:pt x="264" y="511"/>
                  <a:pt x="264" y="511"/>
                </a:cubicBezTo>
                <a:cubicBezTo>
                  <a:pt x="234" y="532"/>
                  <a:pt x="203" y="551"/>
                  <a:pt x="176" y="576"/>
                </a:cubicBezTo>
                <a:cubicBezTo>
                  <a:pt x="173" y="578"/>
                  <a:pt x="169" y="581"/>
                  <a:pt x="167" y="583"/>
                </a:cubicBezTo>
                <a:cubicBezTo>
                  <a:pt x="166" y="583"/>
                  <a:pt x="166" y="583"/>
                  <a:pt x="166" y="583"/>
                </a:cubicBezTo>
                <a:cubicBezTo>
                  <a:pt x="165" y="583"/>
                  <a:pt x="163" y="582"/>
                  <a:pt x="164" y="581"/>
                </a:cubicBezTo>
                <a:cubicBezTo>
                  <a:pt x="170" y="574"/>
                  <a:pt x="178" y="569"/>
                  <a:pt x="183" y="562"/>
                </a:cubicBezTo>
                <a:cubicBezTo>
                  <a:pt x="199" y="548"/>
                  <a:pt x="216" y="538"/>
                  <a:pt x="233" y="525"/>
                </a:cubicBezTo>
                <a:cubicBezTo>
                  <a:pt x="237" y="523"/>
                  <a:pt x="241" y="520"/>
                  <a:pt x="246" y="518"/>
                </a:cubicBezTo>
                <a:close/>
                <a:moveTo>
                  <a:pt x="269" y="705"/>
                </a:moveTo>
                <a:cubicBezTo>
                  <a:pt x="265" y="699"/>
                  <a:pt x="262" y="693"/>
                  <a:pt x="257" y="688"/>
                </a:cubicBezTo>
                <a:cubicBezTo>
                  <a:pt x="242" y="667"/>
                  <a:pt x="227" y="649"/>
                  <a:pt x="210" y="630"/>
                </a:cubicBezTo>
                <a:cubicBezTo>
                  <a:pt x="198" y="617"/>
                  <a:pt x="191" y="603"/>
                  <a:pt x="187" y="588"/>
                </a:cubicBezTo>
                <a:cubicBezTo>
                  <a:pt x="187" y="586"/>
                  <a:pt x="187" y="585"/>
                  <a:pt x="188" y="584"/>
                </a:cubicBezTo>
                <a:cubicBezTo>
                  <a:pt x="193" y="581"/>
                  <a:pt x="233" y="554"/>
                  <a:pt x="245" y="545"/>
                </a:cubicBezTo>
                <a:cubicBezTo>
                  <a:pt x="247" y="554"/>
                  <a:pt x="248" y="563"/>
                  <a:pt x="250" y="572"/>
                </a:cubicBezTo>
                <a:cubicBezTo>
                  <a:pt x="253" y="590"/>
                  <a:pt x="257" y="607"/>
                  <a:pt x="260" y="625"/>
                </a:cubicBezTo>
                <a:cubicBezTo>
                  <a:pt x="262" y="634"/>
                  <a:pt x="270" y="703"/>
                  <a:pt x="269" y="705"/>
                </a:cubicBezTo>
                <a:close/>
                <a:moveTo>
                  <a:pt x="171" y="587"/>
                </a:moveTo>
                <a:cubicBezTo>
                  <a:pt x="171" y="586"/>
                  <a:pt x="170" y="586"/>
                  <a:pt x="171" y="585"/>
                </a:cubicBezTo>
                <a:cubicBezTo>
                  <a:pt x="185" y="574"/>
                  <a:pt x="199" y="560"/>
                  <a:pt x="214" y="550"/>
                </a:cubicBezTo>
                <a:cubicBezTo>
                  <a:pt x="215" y="549"/>
                  <a:pt x="217" y="547"/>
                  <a:pt x="218" y="546"/>
                </a:cubicBezTo>
                <a:cubicBezTo>
                  <a:pt x="242" y="530"/>
                  <a:pt x="266" y="514"/>
                  <a:pt x="289" y="497"/>
                </a:cubicBezTo>
                <a:cubicBezTo>
                  <a:pt x="278" y="509"/>
                  <a:pt x="267" y="520"/>
                  <a:pt x="255" y="530"/>
                </a:cubicBezTo>
                <a:cubicBezTo>
                  <a:pt x="240" y="540"/>
                  <a:pt x="226" y="552"/>
                  <a:pt x="211" y="561"/>
                </a:cubicBezTo>
                <a:cubicBezTo>
                  <a:pt x="198" y="571"/>
                  <a:pt x="185" y="579"/>
                  <a:pt x="171" y="587"/>
                </a:cubicBezTo>
                <a:close/>
                <a:moveTo>
                  <a:pt x="249" y="505"/>
                </a:moveTo>
                <a:cubicBezTo>
                  <a:pt x="249" y="507"/>
                  <a:pt x="251" y="512"/>
                  <a:pt x="247" y="512"/>
                </a:cubicBezTo>
                <a:cubicBezTo>
                  <a:pt x="247" y="504"/>
                  <a:pt x="247" y="504"/>
                  <a:pt x="247" y="504"/>
                </a:cubicBezTo>
                <a:cubicBezTo>
                  <a:pt x="247" y="499"/>
                  <a:pt x="245" y="495"/>
                  <a:pt x="246" y="491"/>
                </a:cubicBezTo>
                <a:cubicBezTo>
                  <a:pt x="249" y="490"/>
                  <a:pt x="251" y="492"/>
                  <a:pt x="254" y="491"/>
                </a:cubicBezTo>
                <a:cubicBezTo>
                  <a:pt x="259" y="492"/>
                  <a:pt x="263" y="490"/>
                  <a:pt x="268" y="487"/>
                </a:cubicBezTo>
                <a:cubicBezTo>
                  <a:pt x="268" y="493"/>
                  <a:pt x="268" y="493"/>
                  <a:pt x="268" y="493"/>
                </a:cubicBezTo>
                <a:cubicBezTo>
                  <a:pt x="269" y="496"/>
                  <a:pt x="270" y="498"/>
                  <a:pt x="269" y="501"/>
                </a:cubicBezTo>
                <a:cubicBezTo>
                  <a:pt x="252" y="509"/>
                  <a:pt x="252" y="509"/>
                  <a:pt x="252" y="509"/>
                </a:cubicBezTo>
                <a:cubicBezTo>
                  <a:pt x="252" y="509"/>
                  <a:pt x="252" y="509"/>
                  <a:pt x="252" y="509"/>
                </a:cubicBezTo>
                <a:cubicBezTo>
                  <a:pt x="252" y="504"/>
                  <a:pt x="251" y="500"/>
                  <a:pt x="249" y="495"/>
                </a:cubicBezTo>
                <a:cubicBezTo>
                  <a:pt x="249" y="495"/>
                  <a:pt x="249" y="495"/>
                  <a:pt x="249" y="495"/>
                </a:cubicBezTo>
                <a:cubicBezTo>
                  <a:pt x="246" y="498"/>
                  <a:pt x="250" y="501"/>
                  <a:pt x="249" y="505"/>
                </a:cubicBezTo>
                <a:close/>
                <a:moveTo>
                  <a:pt x="215" y="397"/>
                </a:moveTo>
                <a:cubicBezTo>
                  <a:pt x="215" y="397"/>
                  <a:pt x="215" y="397"/>
                  <a:pt x="215" y="397"/>
                </a:cubicBezTo>
                <a:cubicBezTo>
                  <a:pt x="217" y="397"/>
                  <a:pt x="218" y="395"/>
                  <a:pt x="220" y="395"/>
                </a:cubicBezTo>
                <a:cubicBezTo>
                  <a:pt x="221" y="402"/>
                  <a:pt x="223" y="408"/>
                  <a:pt x="224" y="415"/>
                </a:cubicBezTo>
                <a:cubicBezTo>
                  <a:pt x="229" y="428"/>
                  <a:pt x="233" y="442"/>
                  <a:pt x="238" y="455"/>
                </a:cubicBezTo>
                <a:cubicBezTo>
                  <a:pt x="239" y="459"/>
                  <a:pt x="239" y="463"/>
                  <a:pt x="242" y="467"/>
                </a:cubicBezTo>
                <a:cubicBezTo>
                  <a:pt x="242" y="467"/>
                  <a:pt x="242" y="467"/>
                  <a:pt x="243" y="466"/>
                </a:cubicBezTo>
                <a:cubicBezTo>
                  <a:pt x="241" y="456"/>
                  <a:pt x="240" y="445"/>
                  <a:pt x="238" y="434"/>
                </a:cubicBezTo>
                <a:cubicBezTo>
                  <a:pt x="235" y="417"/>
                  <a:pt x="234" y="400"/>
                  <a:pt x="233" y="383"/>
                </a:cubicBezTo>
                <a:cubicBezTo>
                  <a:pt x="233" y="377"/>
                  <a:pt x="230" y="371"/>
                  <a:pt x="232" y="365"/>
                </a:cubicBezTo>
                <a:cubicBezTo>
                  <a:pt x="239" y="351"/>
                  <a:pt x="245" y="336"/>
                  <a:pt x="252" y="323"/>
                </a:cubicBezTo>
                <a:cubicBezTo>
                  <a:pt x="253" y="332"/>
                  <a:pt x="254" y="341"/>
                  <a:pt x="255" y="349"/>
                </a:cubicBezTo>
                <a:cubicBezTo>
                  <a:pt x="255" y="353"/>
                  <a:pt x="255" y="360"/>
                  <a:pt x="255" y="360"/>
                </a:cubicBezTo>
                <a:cubicBezTo>
                  <a:pt x="256" y="366"/>
                  <a:pt x="257" y="374"/>
                  <a:pt x="258" y="380"/>
                </a:cubicBezTo>
                <a:cubicBezTo>
                  <a:pt x="259" y="401"/>
                  <a:pt x="262" y="423"/>
                  <a:pt x="264" y="445"/>
                </a:cubicBezTo>
                <a:cubicBezTo>
                  <a:pt x="265" y="449"/>
                  <a:pt x="264" y="453"/>
                  <a:pt x="265" y="457"/>
                </a:cubicBezTo>
                <a:cubicBezTo>
                  <a:pt x="266" y="461"/>
                  <a:pt x="265" y="465"/>
                  <a:pt x="267" y="469"/>
                </a:cubicBezTo>
                <a:cubicBezTo>
                  <a:pt x="264" y="470"/>
                  <a:pt x="265" y="474"/>
                  <a:pt x="262" y="475"/>
                </a:cubicBezTo>
                <a:cubicBezTo>
                  <a:pt x="264" y="476"/>
                  <a:pt x="266" y="474"/>
                  <a:pt x="268" y="474"/>
                </a:cubicBezTo>
                <a:cubicBezTo>
                  <a:pt x="267" y="477"/>
                  <a:pt x="264" y="478"/>
                  <a:pt x="262" y="479"/>
                </a:cubicBezTo>
                <a:cubicBezTo>
                  <a:pt x="256" y="480"/>
                  <a:pt x="247" y="481"/>
                  <a:pt x="243" y="475"/>
                </a:cubicBezTo>
                <a:cubicBezTo>
                  <a:pt x="238" y="470"/>
                  <a:pt x="236" y="463"/>
                  <a:pt x="234" y="456"/>
                </a:cubicBezTo>
                <a:cubicBezTo>
                  <a:pt x="228" y="437"/>
                  <a:pt x="221" y="417"/>
                  <a:pt x="215" y="397"/>
                </a:cubicBezTo>
                <a:close/>
                <a:moveTo>
                  <a:pt x="225" y="383"/>
                </a:moveTo>
                <a:cubicBezTo>
                  <a:pt x="225" y="380"/>
                  <a:pt x="226" y="377"/>
                  <a:pt x="228" y="374"/>
                </a:cubicBezTo>
                <a:cubicBezTo>
                  <a:pt x="228" y="387"/>
                  <a:pt x="230" y="399"/>
                  <a:pt x="231" y="411"/>
                </a:cubicBezTo>
                <a:cubicBezTo>
                  <a:pt x="232" y="420"/>
                  <a:pt x="234" y="429"/>
                  <a:pt x="235" y="438"/>
                </a:cubicBezTo>
                <a:cubicBezTo>
                  <a:pt x="229" y="422"/>
                  <a:pt x="225" y="406"/>
                  <a:pt x="222" y="389"/>
                </a:cubicBezTo>
                <a:cubicBezTo>
                  <a:pt x="223" y="387"/>
                  <a:pt x="225" y="385"/>
                  <a:pt x="225" y="383"/>
                </a:cubicBezTo>
                <a:close/>
                <a:moveTo>
                  <a:pt x="210" y="392"/>
                </a:moveTo>
                <a:cubicBezTo>
                  <a:pt x="212" y="392"/>
                  <a:pt x="215" y="391"/>
                  <a:pt x="217" y="389"/>
                </a:cubicBezTo>
                <a:cubicBezTo>
                  <a:pt x="217" y="390"/>
                  <a:pt x="216" y="392"/>
                  <a:pt x="215" y="393"/>
                </a:cubicBezTo>
                <a:cubicBezTo>
                  <a:pt x="213" y="393"/>
                  <a:pt x="211" y="395"/>
                  <a:pt x="210" y="392"/>
                </a:cubicBezTo>
                <a:close/>
                <a:moveTo>
                  <a:pt x="161" y="259"/>
                </a:moveTo>
                <a:cubicBezTo>
                  <a:pt x="163" y="260"/>
                  <a:pt x="165" y="260"/>
                  <a:pt x="166" y="259"/>
                </a:cubicBezTo>
                <a:cubicBezTo>
                  <a:pt x="166" y="262"/>
                  <a:pt x="166" y="262"/>
                  <a:pt x="166" y="262"/>
                </a:cubicBezTo>
                <a:cubicBezTo>
                  <a:pt x="166" y="264"/>
                  <a:pt x="165" y="264"/>
                  <a:pt x="164" y="264"/>
                </a:cubicBezTo>
                <a:cubicBezTo>
                  <a:pt x="162" y="263"/>
                  <a:pt x="162" y="261"/>
                  <a:pt x="161" y="259"/>
                </a:cubicBezTo>
                <a:close/>
                <a:moveTo>
                  <a:pt x="153" y="240"/>
                </a:moveTo>
                <a:cubicBezTo>
                  <a:pt x="155" y="240"/>
                  <a:pt x="158" y="240"/>
                  <a:pt x="159" y="242"/>
                </a:cubicBezTo>
                <a:cubicBezTo>
                  <a:pt x="160" y="245"/>
                  <a:pt x="160" y="248"/>
                  <a:pt x="161" y="251"/>
                </a:cubicBezTo>
                <a:cubicBezTo>
                  <a:pt x="162" y="252"/>
                  <a:pt x="163" y="252"/>
                  <a:pt x="163" y="251"/>
                </a:cubicBezTo>
                <a:cubicBezTo>
                  <a:pt x="164" y="249"/>
                  <a:pt x="163" y="246"/>
                  <a:pt x="163" y="244"/>
                </a:cubicBezTo>
                <a:cubicBezTo>
                  <a:pt x="163" y="243"/>
                  <a:pt x="163" y="242"/>
                  <a:pt x="164" y="242"/>
                </a:cubicBezTo>
                <a:cubicBezTo>
                  <a:pt x="164" y="246"/>
                  <a:pt x="166" y="251"/>
                  <a:pt x="165" y="255"/>
                </a:cubicBezTo>
                <a:cubicBezTo>
                  <a:pt x="164" y="255"/>
                  <a:pt x="162" y="254"/>
                  <a:pt x="160" y="253"/>
                </a:cubicBezTo>
                <a:cubicBezTo>
                  <a:pt x="158" y="250"/>
                  <a:pt x="157" y="246"/>
                  <a:pt x="154" y="242"/>
                </a:cubicBezTo>
                <a:cubicBezTo>
                  <a:pt x="153" y="242"/>
                  <a:pt x="153" y="240"/>
                  <a:pt x="153" y="240"/>
                </a:cubicBezTo>
                <a:close/>
                <a:moveTo>
                  <a:pt x="58" y="278"/>
                </a:moveTo>
                <a:cubicBezTo>
                  <a:pt x="65" y="271"/>
                  <a:pt x="75" y="266"/>
                  <a:pt x="83" y="261"/>
                </a:cubicBezTo>
                <a:cubicBezTo>
                  <a:pt x="104" y="250"/>
                  <a:pt x="122" y="237"/>
                  <a:pt x="144" y="229"/>
                </a:cubicBezTo>
                <a:cubicBezTo>
                  <a:pt x="145" y="230"/>
                  <a:pt x="145" y="232"/>
                  <a:pt x="146" y="233"/>
                </a:cubicBezTo>
                <a:cubicBezTo>
                  <a:pt x="147" y="234"/>
                  <a:pt x="147" y="237"/>
                  <a:pt x="145" y="239"/>
                </a:cubicBezTo>
                <a:cubicBezTo>
                  <a:pt x="137" y="244"/>
                  <a:pt x="129" y="247"/>
                  <a:pt x="121" y="251"/>
                </a:cubicBezTo>
                <a:cubicBezTo>
                  <a:pt x="100" y="260"/>
                  <a:pt x="79" y="269"/>
                  <a:pt x="58" y="278"/>
                </a:cubicBezTo>
                <a:close/>
                <a:moveTo>
                  <a:pt x="120" y="230"/>
                </a:moveTo>
                <a:cubicBezTo>
                  <a:pt x="127" y="226"/>
                  <a:pt x="135" y="223"/>
                  <a:pt x="143" y="222"/>
                </a:cubicBezTo>
                <a:cubicBezTo>
                  <a:pt x="144" y="223"/>
                  <a:pt x="142" y="224"/>
                  <a:pt x="142" y="225"/>
                </a:cubicBezTo>
                <a:cubicBezTo>
                  <a:pt x="122" y="233"/>
                  <a:pt x="104" y="246"/>
                  <a:pt x="85" y="257"/>
                </a:cubicBezTo>
                <a:cubicBezTo>
                  <a:pt x="80" y="260"/>
                  <a:pt x="52" y="278"/>
                  <a:pt x="38" y="287"/>
                </a:cubicBezTo>
                <a:cubicBezTo>
                  <a:pt x="43" y="281"/>
                  <a:pt x="50" y="277"/>
                  <a:pt x="56" y="271"/>
                </a:cubicBezTo>
                <a:cubicBezTo>
                  <a:pt x="77" y="256"/>
                  <a:pt x="97" y="240"/>
                  <a:pt x="120" y="230"/>
                </a:cubicBezTo>
                <a:close/>
                <a:moveTo>
                  <a:pt x="60" y="166"/>
                </a:moveTo>
                <a:cubicBezTo>
                  <a:pt x="63" y="167"/>
                  <a:pt x="66" y="170"/>
                  <a:pt x="69" y="172"/>
                </a:cubicBezTo>
                <a:cubicBezTo>
                  <a:pt x="89" y="187"/>
                  <a:pt x="109" y="204"/>
                  <a:pt x="129" y="219"/>
                </a:cubicBezTo>
                <a:cubicBezTo>
                  <a:pt x="130" y="220"/>
                  <a:pt x="130" y="220"/>
                  <a:pt x="130" y="220"/>
                </a:cubicBezTo>
                <a:cubicBezTo>
                  <a:pt x="124" y="225"/>
                  <a:pt x="117" y="219"/>
                  <a:pt x="111" y="216"/>
                </a:cubicBezTo>
                <a:cubicBezTo>
                  <a:pt x="92" y="202"/>
                  <a:pt x="76" y="183"/>
                  <a:pt x="60" y="166"/>
                </a:cubicBezTo>
                <a:close/>
                <a:moveTo>
                  <a:pt x="128" y="203"/>
                </a:moveTo>
                <a:cubicBezTo>
                  <a:pt x="129" y="208"/>
                  <a:pt x="132" y="212"/>
                  <a:pt x="134" y="216"/>
                </a:cubicBezTo>
                <a:cubicBezTo>
                  <a:pt x="128" y="214"/>
                  <a:pt x="123" y="209"/>
                  <a:pt x="117" y="205"/>
                </a:cubicBezTo>
                <a:cubicBezTo>
                  <a:pt x="96" y="189"/>
                  <a:pt x="75" y="173"/>
                  <a:pt x="54" y="157"/>
                </a:cubicBezTo>
                <a:cubicBezTo>
                  <a:pt x="58" y="158"/>
                  <a:pt x="63" y="160"/>
                  <a:pt x="66" y="163"/>
                </a:cubicBezTo>
                <a:cubicBezTo>
                  <a:pt x="71" y="165"/>
                  <a:pt x="76" y="168"/>
                  <a:pt x="80" y="171"/>
                </a:cubicBezTo>
                <a:cubicBezTo>
                  <a:pt x="94" y="180"/>
                  <a:pt x="107" y="189"/>
                  <a:pt x="121" y="199"/>
                </a:cubicBezTo>
                <a:cubicBezTo>
                  <a:pt x="121" y="203"/>
                  <a:pt x="126" y="201"/>
                  <a:pt x="128" y="203"/>
                </a:cubicBezTo>
                <a:close/>
                <a:moveTo>
                  <a:pt x="122" y="176"/>
                </a:moveTo>
                <a:cubicBezTo>
                  <a:pt x="122" y="176"/>
                  <a:pt x="122" y="176"/>
                  <a:pt x="122" y="176"/>
                </a:cubicBezTo>
                <a:cubicBezTo>
                  <a:pt x="108" y="162"/>
                  <a:pt x="95" y="148"/>
                  <a:pt x="80" y="135"/>
                </a:cubicBezTo>
                <a:cubicBezTo>
                  <a:pt x="90" y="141"/>
                  <a:pt x="99" y="148"/>
                  <a:pt x="108" y="155"/>
                </a:cubicBezTo>
                <a:cubicBezTo>
                  <a:pt x="112" y="158"/>
                  <a:pt x="116" y="162"/>
                  <a:pt x="120" y="164"/>
                </a:cubicBezTo>
                <a:cubicBezTo>
                  <a:pt x="121" y="168"/>
                  <a:pt x="121" y="172"/>
                  <a:pt x="122" y="176"/>
                </a:cubicBezTo>
                <a:close/>
                <a:moveTo>
                  <a:pt x="138" y="194"/>
                </a:moveTo>
                <a:cubicBezTo>
                  <a:pt x="139" y="201"/>
                  <a:pt x="143" y="206"/>
                  <a:pt x="144" y="212"/>
                </a:cubicBezTo>
                <a:cubicBezTo>
                  <a:pt x="145" y="214"/>
                  <a:pt x="147" y="215"/>
                  <a:pt x="147" y="216"/>
                </a:cubicBezTo>
                <a:cubicBezTo>
                  <a:pt x="143" y="217"/>
                  <a:pt x="140" y="214"/>
                  <a:pt x="138" y="211"/>
                </a:cubicBezTo>
                <a:cubicBezTo>
                  <a:pt x="128" y="196"/>
                  <a:pt x="127" y="177"/>
                  <a:pt x="123" y="159"/>
                </a:cubicBezTo>
                <a:cubicBezTo>
                  <a:pt x="123" y="159"/>
                  <a:pt x="123" y="159"/>
                  <a:pt x="123" y="159"/>
                </a:cubicBezTo>
                <a:cubicBezTo>
                  <a:pt x="128" y="171"/>
                  <a:pt x="133" y="182"/>
                  <a:pt x="138" y="194"/>
                </a:cubicBezTo>
                <a:close/>
                <a:moveTo>
                  <a:pt x="141" y="179"/>
                </a:moveTo>
                <a:cubicBezTo>
                  <a:pt x="143" y="183"/>
                  <a:pt x="145" y="187"/>
                  <a:pt x="147" y="191"/>
                </a:cubicBezTo>
                <a:cubicBezTo>
                  <a:pt x="150" y="196"/>
                  <a:pt x="152" y="202"/>
                  <a:pt x="154" y="208"/>
                </a:cubicBezTo>
                <a:cubicBezTo>
                  <a:pt x="154" y="210"/>
                  <a:pt x="153" y="212"/>
                  <a:pt x="153" y="214"/>
                </a:cubicBezTo>
                <a:cubicBezTo>
                  <a:pt x="153" y="214"/>
                  <a:pt x="152" y="215"/>
                  <a:pt x="151" y="215"/>
                </a:cubicBezTo>
                <a:cubicBezTo>
                  <a:pt x="148" y="210"/>
                  <a:pt x="146" y="204"/>
                  <a:pt x="144" y="199"/>
                </a:cubicBezTo>
                <a:cubicBezTo>
                  <a:pt x="140" y="186"/>
                  <a:pt x="133" y="173"/>
                  <a:pt x="128" y="160"/>
                </a:cubicBezTo>
                <a:cubicBezTo>
                  <a:pt x="127" y="159"/>
                  <a:pt x="127" y="158"/>
                  <a:pt x="126" y="157"/>
                </a:cubicBezTo>
                <a:cubicBezTo>
                  <a:pt x="129" y="158"/>
                  <a:pt x="137" y="173"/>
                  <a:pt x="141" y="179"/>
                </a:cubicBezTo>
                <a:close/>
                <a:moveTo>
                  <a:pt x="134" y="160"/>
                </a:moveTo>
                <a:cubicBezTo>
                  <a:pt x="132" y="158"/>
                  <a:pt x="131" y="157"/>
                  <a:pt x="130" y="155"/>
                </a:cubicBezTo>
                <a:cubicBezTo>
                  <a:pt x="130" y="152"/>
                  <a:pt x="131" y="147"/>
                  <a:pt x="132" y="144"/>
                </a:cubicBezTo>
                <a:cubicBezTo>
                  <a:pt x="137" y="148"/>
                  <a:pt x="135" y="155"/>
                  <a:pt x="134" y="160"/>
                </a:cubicBezTo>
                <a:close/>
                <a:moveTo>
                  <a:pt x="107" y="96"/>
                </a:moveTo>
                <a:cubicBezTo>
                  <a:pt x="112" y="100"/>
                  <a:pt x="117" y="105"/>
                  <a:pt x="121" y="109"/>
                </a:cubicBezTo>
                <a:cubicBezTo>
                  <a:pt x="132" y="119"/>
                  <a:pt x="141" y="131"/>
                  <a:pt x="148" y="142"/>
                </a:cubicBezTo>
                <a:cubicBezTo>
                  <a:pt x="143" y="149"/>
                  <a:pt x="143" y="149"/>
                  <a:pt x="143" y="149"/>
                </a:cubicBezTo>
                <a:cubicBezTo>
                  <a:pt x="142" y="149"/>
                  <a:pt x="142" y="149"/>
                  <a:pt x="142" y="149"/>
                </a:cubicBezTo>
                <a:cubicBezTo>
                  <a:pt x="139" y="146"/>
                  <a:pt x="139" y="143"/>
                  <a:pt x="136" y="139"/>
                </a:cubicBezTo>
                <a:cubicBezTo>
                  <a:pt x="136" y="138"/>
                  <a:pt x="116" y="109"/>
                  <a:pt x="107" y="96"/>
                </a:cubicBezTo>
                <a:close/>
                <a:moveTo>
                  <a:pt x="94" y="46"/>
                </a:moveTo>
                <a:cubicBezTo>
                  <a:pt x="103" y="60"/>
                  <a:pt x="112" y="75"/>
                  <a:pt x="118" y="91"/>
                </a:cubicBezTo>
                <a:cubicBezTo>
                  <a:pt x="118" y="92"/>
                  <a:pt x="118" y="92"/>
                  <a:pt x="118" y="92"/>
                </a:cubicBezTo>
                <a:cubicBezTo>
                  <a:pt x="109" y="88"/>
                  <a:pt x="109" y="78"/>
                  <a:pt x="105" y="71"/>
                </a:cubicBezTo>
                <a:cubicBezTo>
                  <a:pt x="102" y="63"/>
                  <a:pt x="99" y="54"/>
                  <a:pt x="94" y="46"/>
                </a:cubicBezTo>
                <a:close/>
                <a:moveTo>
                  <a:pt x="121" y="79"/>
                </a:moveTo>
                <a:cubicBezTo>
                  <a:pt x="120" y="80"/>
                  <a:pt x="121" y="83"/>
                  <a:pt x="120" y="85"/>
                </a:cubicBezTo>
                <a:cubicBezTo>
                  <a:pt x="113" y="71"/>
                  <a:pt x="105" y="57"/>
                  <a:pt x="97" y="42"/>
                </a:cubicBezTo>
                <a:cubicBezTo>
                  <a:pt x="95" y="39"/>
                  <a:pt x="93" y="35"/>
                  <a:pt x="91" y="32"/>
                </a:cubicBezTo>
                <a:cubicBezTo>
                  <a:pt x="102" y="45"/>
                  <a:pt x="111" y="58"/>
                  <a:pt x="119" y="71"/>
                </a:cubicBezTo>
                <a:cubicBezTo>
                  <a:pt x="120" y="74"/>
                  <a:pt x="122" y="76"/>
                  <a:pt x="121" y="79"/>
                </a:cubicBezTo>
                <a:close/>
                <a:moveTo>
                  <a:pt x="133" y="48"/>
                </a:moveTo>
                <a:cubicBezTo>
                  <a:pt x="130" y="64"/>
                  <a:pt x="129" y="81"/>
                  <a:pt x="128" y="98"/>
                </a:cubicBezTo>
                <a:cubicBezTo>
                  <a:pt x="126" y="98"/>
                  <a:pt x="125" y="96"/>
                  <a:pt x="123" y="96"/>
                </a:cubicBezTo>
                <a:cubicBezTo>
                  <a:pt x="123" y="92"/>
                  <a:pt x="123" y="88"/>
                  <a:pt x="124" y="85"/>
                </a:cubicBezTo>
                <a:cubicBezTo>
                  <a:pt x="123" y="81"/>
                  <a:pt x="125" y="79"/>
                  <a:pt x="125" y="75"/>
                </a:cubicBezTo>
                <a:cubicBezTo>
                  <a:pt x="127" y="66"/>
                  <a:pt x="130" y="56"/>
                  <a:pt x="133" y="48"/>
                </a:cubicBezTo>
                <a:close/>
                <a:moveTo>
                  <a:pt x="136" y="105"/>
                </a:moveTo>
                <a:cubicBezTo>
                  <a:pt x="135" y="106"/>
                  <a:pt x="135" y="106"/>
                  <a:pt x="135" y="106"/>
                </a:cubicBezTo>
                <a:cubicBezTo>
                  <a:pt x="134" y="104"/>
                  <a:pt x="132" y="103"/>
                  <a:pt x="131" y="101"/>
                </a:cubicBezTo>
                <a:cubicBezTo>
                  <a:pt x="131" y="88"/>
                  <a:pt x="132" y="76"/>
                  <a:pt x="134" y="64"/>
                </a:cubicBezTo>
                <a:cubicBezTo>
                  <a:pt x="135" y="77"/>
                  <a:pt x="135" y="92"/>
                  <a:pt x="136" y="105"/>
                </a:cubicBezTo>
                <a:close/>
                <a:moveTo>
                  <a:pt x="162" y="82"/>
                </a:moveTo>
                <a:cubicBezTo>
                  <a:pt x="159" y="92"/>
                  <a:pt x="154" y="102"/>
                  <a:pt x="151" y="112"/>
                </a:cubicBezTo>
                <a:cubicBezTo>
                  <a:pt x="150" y="114"/>
                  <a:pt x="150" y="117"/>
                  <a:pt x="149" y="118"/>
                </a:cubicBezTo>
                <a:cubicBezTo>
                  <a:pt x="147" y="117"/>
                  <a:pt x="145" y="116"/>
                  <a:pt x="145" y="114"/>
                </a:cubicBezTo>
                <a:cubicBezTo>
                  <a:pt x="145" y="110"/>
                  <a:pt x="147" y="108"/>
                  <a:pt x="149" y="104"/>
                </a:cubicBezTo>
                <a:cubicBezTo>
                  <a:pt x="153" y="97"/>
                  <a:pt x="157" y="89"/>
                  <a:pt x="162" y="82"/>
                </a:cubicBezTo>
                <a:close/>
                <a:moveTo>
                  <a:pt x="154" y="124"/>
                </a:moveTo>
                <a:cubicBezTo>
                  <a:pt x="153" y="123"/>
                  <a:pt x="151" y="122"/>
                  <a:pt x="152" y="121"/>
                </a:cubicBezTo>
                <a:cubicBezTo>
                  <a:pt x="156" y="109"/>
                  <a:pt x="160" y="97"/>
                  <a:pt x="164" y="85"/>
                </a:cubicBezTo>
                <a:cubicBezTo>
                  <a:pt x="162" y="99"/>
                  <a:pt x="158" y="111"/>
                  <a:pt x="154" y="124"/>
                </a:cubicBezTo>
                <a:close/>
                <a:moveTo>
                  <a:pt x="156" y="134"/>
                </a:moveTo>
                <a:cubicBezTo>
                  <a:pt x="154" y="136"/>
                  <a:pt x="153" y="138"/>
                  <a:pt x="151" y="139"/>
                </a:cubicBezTo>
                <a:cubicBezTo>
                  <a:pt x="148" y="135"/>
                  <a:pt x="145" y="131"/>
                  <a:pt x="142" y="126"/>
                </a:cubicBezTo>
                <a:cubicBezTo>
                  <a:pt x="129" y="111"/>
                  <a:pt x="115" y="97"/>
                  <a:pt x="99" y="84"/>
                </a:cubicBezTo>
                <a:cubicBezTo>
                  <a:pt x="112" y="92"/>
                  <a:pt x="126" y="100"/>
                  <a:pt x="136" y="111"/>
                </a:cubicBezTo>
                <a:cubicBezTo>
                  <a:pt x="143" y="118"/>
                  <a:pt x="150" y="126"/>
                  <a:pt x="156" y="133"/>
                </a:cubicBezTo>
                <a:lnTo>
                  <a:pt x="156" y="134"/>
                </a:lnTo>
                <a:close/>
                <a:moveTo>
                  <a:pt x="205" y="95"/>
                </a:moveTo>
                <a:cubicBezTo>
                  <a:pt x="183" y="119"/>
                  <a:pt x="159" y="145"/>
                  <a:pt x="142" y="172"/>
                </a:cubicBezTo>
                <a:cubicBezTo>
                  <a:pt x="140" y="170"/>
                  <a:pt x="139" y="168"/>
                  <a:pt x="138" y="166"/>
                </a:cubicBezTo>
                <a:cubicBezTo>
                  <a:pt x="140" y="162"/>
                  <a:pt x="140" y="162"/>
                  <a:pt x="140" y="162"/>
                </a:cubicBezTo>
                <a:cubicBezTo>
                  <a:pt x="153" y="143"/>
                  <a:pt x="171" y="126"/>
                  <a:pt x="187" y="111"/>
                </a:cubicBezTo>
                <a:cubicBezTo>
                  <a:pt x="194" y="106"/>
                  <a:pt x="200" y="99"/>
                  <a:pt x="205" y="95"/>
                </a:cubicBezTo>
                <a:close/>
                <a:moveTo>
                  <a:pt x="225" y="80"/>
                </a:moveTo>
                <a:cubicBezTo>
                  <a:pt x="212" y="98"/>
                  <a:pt x="160" y="171"/>
                  <a:pt x="153" y="188"/>
                </a:cubicBezTo>
                <a:cubicBezTo>
                  <a:pt x="153" y="188"/>
                  <a:pt x="152" y="189"/>
                  <a:pt x="152" y="189"/>
                </a:cubicBezTo>
                <a:cubicBezTo>
                  <a:pt x="149" y="184"/>
                  <a:pt x="145" y="180"/>
                  <a:pt x="144" y="175"/>
                </a:cubicBezTo>
                <a:cubicBezTo>
                  <a:pt x="154" y="159"/>
                  <a:pt x="166" y="146"/>
                  <a:pt x="177" y="132"/>
                </a:cubicBezTo>
                <a:cubicBezTo>
                  <a:pt x="192" y="115"/>
                  <a:pt x="208" y="97"/>
                  <a:pt x="225" y="80"/>
                </a:cubicBezTo>
                <a:close/>
                <a:moveTo>
                  <a:pt x="232" y="125"/>
                </a:moveTo>
                <a:cubicBezTo>
                  <a:pt x="233" y="132"/>
                  <a:pt x="233" y="132"/>
                  <a:pt x="233" y="132"/>
                </a:cubicBezTo>
                <a:cubicBezTo>
                  <a:pt x="231" y="133"/>
                  <a:pt x="231" y="133"/>
                  <a:pt x="231" y="133"/>
                </a:cubicBezTo>
                <a:cubicBezTo>
                  <a:pt x="231" y="136"/>
                  <a:pt x="228" y="137"/>
                  <a:pt x="227" y="139"/>
                </a:cubicBezTo>
                <a:cubicBezTo>
                  <a:pt x="222" y="140"/>
                  <a:pt x="217" y="138"/>
                  <a:pt x="213" y="137"/>
                </a:cubicBezTo>
                <a:cubicBezTo>
                  <a:pt x="213" y="137"/>
                  <a:pt x="212" y="138"/>
                  <a:pt x="212" y="138"/>
                </a:cubicBezTo>
                <a:cubicBezTo>
                  <a:pt x="213" y="128"/>
                  <a:pt x="212" y="118"/>
                  <a:pt x="212" y="108"/>
                </a:cubicBezTo>
                <a:cubicBezTo>
                  <a:pt x="212" y="108"/>
                  <a:pt x="223" y="90"/>
                  <a:pt x="230" y="82"/>
                </a:cubicBezTo>
                <a:cubicBezTo>
                  <a:pt x="230" y="95"/>
                  <a:pt x="230" y="95"/>
                  <a:pt x="230" y="95"/>
                </a:cubicBezTo>
                <a:cubicBezTo>
                  <a:pt x="231" y="105"/>
                  <a:pt x="233" y="115"/>
                  <a:pt x="232" y="125"/>
                </a:cubicBezTo>
                <a:close/>
                <a:moveTo>
                  <a:pt x="236" y="142"/>
                </a:moveTo>
                <a:cubicBezTo>
                  <a:pt x="231" y="143"/>
                  <a:pt x="226" y="148"/>
                  <a:pt x="220" y="146"/>
                </a:cubicBezTo>
                <a:cubicBezTo>
                  <a:pt x="217" y="143"/>
                  <a:pt x="213" y="144"/>
                  <a:pt x="211" y="141"/>
                </a:cubicBezTo>
                <a:cubicBezTo>
                  <a:pt x="211" y="140"/>
                  <a:pt x="211" y="140"/>
                  <a:pt x="212" y="139"/>
                </a:cubicBezTo>
                <a:cubicBezTo>
                  <a:pt x="212" y="141"/>
                  <a:pt x="215" y="142"/>
                  <a:pt x="217" y="142"/>
                </a:cubicBezTo>
                <a:cubicBezTo>
                  <a:pt x="224" y="144"/>
                  <a:pt x="231" y="141"/>
                  <a:pt x="237" y="137"/>
                </a:cubicBezTo>
                <a:cubicBezTo>
                  <a:pt x="238" y="139"/>
                  <a:pt x="236" y="141"/>
                  <a:pt x="236" y="142"/>
                </a:cubicBezTo>
                <a:close/>
                <a:moveTo>
                  <a:pt x="233" y="153"/>
                </a:moveTo>
                <a:cubicBezTo>
                  <a:pt x="232" y="155"/>
                  <a:pt x="231" y="156"/>
                  <a:pt x="231" y="157"/>
                </a:cubicBezTo>
                <a:cubicBezTo>
                  <a:pt x="225" y="160"/>
                  <a:pt x="219" y="163"/>
                  <a:pt x="213" y="165"/>
                </a:cubicBezTo>
                <a:cubicBezTo>
                  <a:pt x="213" y="164"/>
                  <a:pt x="213" y="164"/>
                  <a:pt x="213" y="164"/>
                </a:cubicBezTo>
                <a:cubicBezTo>
                  <a:pt x="213" y="159"/>
                  <a:pt x="212" y="153"/>
                  <a:pt x="212" y="148"/>
                </a:cubicBezTo>
                <a:cubicBezTo>
                  <a:pt x="213" y="147"/>
                  <a:pt x="215" y="149"/>
                  <a:pt x="217" y="149"/>
                </a:cubicBezTo>
                <a:cubicBezTo>
                  <a:pt x="222" y="151"/>
                  <a:pt x="229" y="150"/>
                  <a:pt x="233" y="147"/>
                </a:cubicBezTo>
                <a:cubicBezTo>
                  <a:pt x="234" y="149"/>
                  <a:pt x="233" y="151"/>
                  <a:pt x="233" y="153"/>
                </a:cubicBezTo>
                <a:close/>
                <a:moveTo>
                  <a:pt x="217" y="195"/>
                </a:moveTo>
                <a:cubicBezTo>
                  <a:pt x="224" y="191"/>
                  <a:pt x="230" y="186"/>
                  <a:pt x="236" y="181"/>
                </a:cubicBezTo>
                <a:cubicBezTo>
                  <a:pt x="237" y="196"/>
                  <a:pt x="239" y="212"/>
                  <a:pt x="241" y="226"/>
                </a:cubicBezTo>
                <a:cubicBezTo>
                  <a:pt x="241" y="230"/>
                  <a:pt x="243" y="234"/>
                  <a:pt x="242" y="238"/>
                </a:cubicBezTo>
                <a:cubicBezTo>
                  <a:pt x="223" y="229"/>
                  <a:pt x="223" y="229"/>
                  <a:pt x="223" y="229"/>
                </a:cubicBezTo>
                <a:cubicBezTo>
                  <a:pt x="222" y="227"/>
                  <a:pt x="222" y="227"/>
                  <a:pt x="222" y="227"/>
                </a:cubicBezTo>
                <a:cubicBezTo>
                  <a:pt x="220" y="221"/>
                  <a:pt x="220" y="214"/>
                  <a:pt x="219" y="207"/>
                </a:cubicBezTo>
                <a:cubicBezTo>
                  <a:pt x="218" y="204"/>
                  <a:pt x="217" y="199"/>
                  <a:pt x="217" y="195"/>
                </a:cubicBezTo>
                <a:close/>
                <a:moveTo>
                  <a:pt x="188" y="215"/>
                </a:moveTo>
                <a:cubicBezTo>
                  <a:pt x="189" y="214"/>
                  <a:pt x="190" y="213"/>
                  <a:pt x="191" y="213"/>
                </a:cubicBezTo>
                <a:cubicBezTo>
                  <a:pt x="199" y="210"/>
                  <a:pt x="205" y="204"/>
                  <a:pt x="213" y="200"/>
                </a:cubicBezTo>
                <a:cubicBezTo>
                  <a:pt x="215" y="208"/>
                  <a:pt x="216" y="216"/>
                  <a:pt x="216" y="224"/>
                </a:cubicBezTo>
                <a:cubicBezTo>
                  <a:pt x="215" y="225"/>
                  <a:pt x="215" y="225"/>
                  <a:pt x="215" y="225"/>
                </a:cubicBezTo>
                <a:cubicBezTo>
                  <a:pt x="206" y="222"/>
                  <a:pt x="197" y="217"/>
                  <a:pt x="188" y="215"/>
                </a:cubicBezTo>
                <a:close/>
                <a:moveTo>
                  <a:pt x="175" y="209"/>
                </a:moveTo>
                <a:cubicBezTo>
                  <a:pt x="181" y="205"/>
                  <a:pt x="188" y="200"/>
                  <a:pt x="194" y="195"/>
                </a:cubicBezTo>
                <a:cubicBezTo>
                  <a:pt x="207" y="187"/>
                  <a:pt x="220" y="180"/>
                  <a:pt x="233" y="171"/>
                </a:cubicBezTo>
                <a:cubicBezTo>
                  <a:pt x="242" y="165"/>
                  <a:pt x="252" y="160"/>
                  <a:pt x="262" y="155"/>
                </a:cubicBezTo>
                <a:cubicBezTo>
                  <a:pt x="246" y="166"/>
                  <a:pt x="231" y="178"/>
                  <a:pt x="215" y="190"/>
                </a:cubicBezTo>
                <a:cubicBezTo>
                  <a:pt x="205" y="197"/>
                  <a:pt x="196" y="204"/>
                  <a:pt x="184" y="209"/>
                </a:cubicBezTo>
                <a:cubicBezTo>
                  <a:pt x="181" y="209"/>
                  <a:pt x="178" y="211"/>
                  <a:pt x="175" y="209"/>
                </a:cubicBezTo>
                <a:close/>
                <a:moveTo>
                  <a:pt x="167" y="200"/>
                </a:moveTo>
                <a:cubicBezTo>
                  <a:pt x="175" y="193"/>
                  <a:pt x="184" y="187"/>
                  <a:pt x="193" y="182"/>
                </a:cubicBezTo>
                <a:cubicBezTo>
                  <a:pt x="196" y="179"/>
                  <a:pt x="200" y="179"/>
                  <a:pt x="202" y="176"/>
                </a:cubicBezTo>
                <a:cubicBezTo>
                  <a:pt x="224" y="165"/>
                  <a:pt x="246" y="155"/>
                  <a:pt x="269" y="147"/>
                </a:cubicBezTo>
                <a:cubicBezTo>
                  <a:pt x="250" y="159"/>
                  <a:pt x="229" y="169"/>
                  <a:pt x="209" y="183"/>
                </a:cubicBezTo>
                <a:cubicBezTo>
                  <a:pt x="195" y="190"/>
                  <a:pt x="183" y="200"/>
                  <a:pt x="170" y="209"/>
                </a:cubicBezTo>
                <a:cubicBezTo>
                  <a:pt x="166" y="208"/>
                  <a:pt x="166" y="208"/>
                  <a:pt x="166" y="208"/>
                </a:cubicBezTo>
                <a:cubicBezTo>
                  <a:pt x="163" y="205"/>
                  <a:pt x="166" y="203"/>
                  <a:pt x="167" y="200"/>
                </a:cubicBezTo>
                <a:close/>
                <a:moveTo>
                  <a:pt x="155" y="196"/>
                </a:moveTo>
                <a:cubicBezTo>
                  <a:pt x="162" y="182"/>
                  <a:pt x="202" y="119"/>
                  <a:pt x="205" y="115"/>
                </a:cubicBezTo>
                <a:cubicBezTo>
                  <a:pt x="206" y="116"/>
                  <a:pt x="206" y="118"/>
                  <a:pt x="206" y="119"/>
                </a:cubicBezTo>
                <a:cubicBezTo>
                  <a:pt x="207" y="125"/>
                  <a:pt x="207" y="130"/>
                  <a:pt x="206" y="136"/>
                </a:cubicBezTo>
                <a:cubicBezTo>
                  <a:pt x="204" y="140"/>
                  <a:pt x="204" y="145"/>
                  <a:pt x="207" y="148"/>
                </a:cubicBezTo>
                <a:cubicBezTo>
                  <a:pt x="208" y="155"/>
                  <a:pt x="208" y="161"/>
                  <a:pt x="208" y="167"/>
                </a:cubicBezTo>
                <a:cubicBezTo>
                  <a:pt x="201" y="171"/>
                  <a:pt x="193" y="175"/>
                  <a:pt x="186" y="180"/>
                </a:cubicBezTo>
                <a:cubicBezTo>
                  <a:pt x="176" y="186"/>
                  <a:pt x="166" y="194"/>
                  <a:pt x="160" y="203"/>
                </a:cubicBezTo>
                <a:cubicBezTo>
                  <a:pt x="159" y="203"/>
                  <a:pt x="159" y="203"/>
                  <a:pt x="159" y="203"/>
                </a:cubicBezTo>
                <a:cubicBezTo>
                  <a:pt x="158" y="201"/>
                  <a:pt x="156" y="199"/>
                  <a:pt x="155" y="196"/>
                </a:cubicBezTo>
                <a:close/>
                <a:moveTo>
                  <a:pt x="246" y="253"/>
                </a:moveTo>
                <a:cubicBezTo>
                  <a:pt x="224" y="246"/>
                  <a:pt x="203" y="240"/>
                  <a:pt x="181" y="237"/>
                </a:cubicBezTo>
                <a:cubicBezTo>
                  <a:pt x="171" y="235"/>
                  <a:pt x="162" y="237"/>
                  <a:pt x="154" y="232"/>
                </a:cubicBezTo>
                <a:cubicBezTo>
                  <a:pt x="149" y="227"/>
                  <a:pt x="154" y="222"/>
                  <a:pt x="154" y="222"/>
                </a:cubicBezTo>
                <a:cubicBezTo>
                  <a:pt x="162" y="221"/>
                  <a:pt x="188" y="228"/>
                  <a:pt x="190" y="229"/>
                </a:cubicBezTo>
                <a:cubicBezTo>
                  <a:pt x="202" y="232"/>
                  <a:pt x="239" y="249"/>
                  <a:pt x="246" y="253"/>
                </a:cubicBezTo>
                <a:close/>
                <a:moveTo>
                  <a:pt x="173" y="258"/>
                </a:moveTo>
                <a:cubicBezTo>
                  <a:pt x="168" y="254"/>
                  <a:pt x="168" y="248"/>
                  <a:pt x="167" y="242"/>
                </a:cubicBezTo>
                <a:cubicBezTo>
                  <a:pt x="179" y="243"/>
                  <a:pt x="212" y="249"/>
                  <a:pt x="218" y="251"/>
                </a:cubicBezTo>
                <a:cubicBezTo>
                  <a:pt x="218" y="255"/>
                  <a:pt x="218" y="255"/>
                  <a:pt x="218" y="255"/>
                </a:cubicBezTo>
                <a:cubicBezTo>
                  <a:pt x="219" y="269"/>
                  <a:pt x="221" y="283"/>
                  <a:pt x="222" y="297"/>
                </a:cubicBezTo>
                <a:cubicBezTo>
                  <a:pt x="224" y="316"/>
                  <a:pt x="224" y="334"/>
                  <a:pt x="226" y="353"/>
                </a:cubicBezTo>
                <a:cubicBezTo>
                  <a:pt x="222" y="361"/>
                  <a:pt x="219" y="369"/>
                  <a:pt x="215" y="376"/>
                </a:cubicBezTo>
                <a:cubicBezTo>
                  <a:pt x="214" y="376"/>
                  <a:pt x="214" y="376"/>
                  <a:pt x="214" y="376"/>
                </a:cubicBezTo>
                <a:cubicBezTo>
                  <a:pt x="208" y="364"/>
                  <a:pt x="203" y="351"/>
                  <a:pt x="198" y="338"/>
                </a:cubicBezTo>
                <a:cubicBezTo>
                  <a:pt x="188" y="313"/>
                  <a:pt x="178" y="289"/>
                  <a:pt x="173" y="262"/>
                </a:cubicBezTo>
                <a:cubicBezTo>
                  <a:pt x="173" y="260"/>
                  <a:pt x="173" y="259"/>
                  <a:pt x="173" y="258"/>
                </a:cubicBezTo>
                <a:close/>
                <a:moveTo>
                  <a:pt x="250" y="307"/>
                </a:moveTo>
                <a:cubicBezTo>
                  <a:pt x="246" y="314"/>
                  <a:pt x="246" y="314"/>
                  <a:pt x="246" y="314"/>
                </a:cubicBezTo>
                <a:cubicBezTo>
                  <a:pt x="241" y="324"/>
                  <a:pt x="235" y="335"/>
                  <a:pt x="230" y="345"/>
                </a:cubicBezTo>
                <a:cubicBezTo>
                  <a:pt x="228" y="337"/>
                  <a:pt x="229" y="329"/>
                  <a:pt x="228" y="320"/>
                </a:cubicBezTo>
                <a:cubicBezTo>
                  <a:pt x="227" y="305"/>
                  <a:pt x="226" y="292"/>
                  <a:pt x="225" y="278"/>
                </a:cubicBezTo>
                <a:cubicBezTo>
                  <a:pt x="224" y="271"/>
                  <a:pt x="223" y="264"/>
                  <a:pt x="222" y="257"/>
                </a:cubicBezTo>
                <a:cubicBezTo>
                  <a:pt x="222" y="251"/>
                  <a:pt x="223" y="252"/>
                  <a:pt x="223" y="252"/>
                </a:cubicBezTo>
                <a:cubicBezTo>
                  <a:pt x="230" y="254"/>
                  <a:pt x="238" y="255"/>
                  <a:pt x="245" y="258"/>
                </a:cubicBezTo>
                <a:cubicBezTo>
                  <a:pt x="245" y="260"/>
                  <a:pt x="245" y="260"/>
                  <a:pt x="245" y="260"/>
                </a:cubicBezTo>
                <a:cubicBezTo>
                  <a:pt x="245" y="275"/>
                  <a:pt x="248" y="291"/>
                  <a:pt x="250" y="307"/>
                </a:cubicBezTo>
                <a:close/>
                <a:moveTo>
                  <a:pt x="272" y="269"/>
                </a:moveTo>
                <a:cubicBezTo>
                  <a:pt x="267" y="277"/>
                  <a:pt x="262" y="285"/>
                  <a:pt x="258" y="293"/>
                </a:cubicBezTo>
                <a:cubicBezTo>
                  <a:pt x="257" y="295"/>
                  <a:pt x="256" y="298"/>
                  <a:pt x="254" y="298"/>
                </a:cubicBezTo>
                <a:cubicBezTo>
                  <a:pt x="252" y="290"/>
                  <a:pt x="251" y="282"/>
                  <a:pt x="250" y="274"/>
                </a:cubicBezTo>
                <a:cubicBezTo>
                  <a:pt x="250" y="269"/>
                  <a:pt x="251" y="264"/>
                  <a:pt x="248" y="259"/>
                </a:cubicBezTo>
                <a:cubicBezTo>
                  <a:pt x="254" y="261"/>
                  <a:pt x="259" y="262"/>
                  <a:pt x="264" y="265"/>
                </a:cubicBezTo>
                <a:cubicBezTo>
                  <a:pt x="267" y="266"/>
                  <a:pt x="270" y="267"/>
                  <a:pt x="272" y="269"/>
                </a:cubicBezTo>
                <a:close/>
                <a:moveTo>
                  <a:pt x="278" y="272"/>
                </a:moveTo>
                <a:cubicBezTo>
                  <a:pt x="258" y="304"/>
                  <a:pt x="241" y="336"/>
                  <a:pt x="225" y="370"/>
                </a:cubicBezTo>
                <a:cubicBezTo>
                  <a:pt x="223" y="374"/>
                  <a:pt x="222" y="378"/>
                  <a:pt x="220" y="382"/>
                </a:cubicBezTo>
                <a:cubicBezTo>
                  <a:pt x="217" y="383"/>
                  <a:pt x="214" y="387"/>
                  <a:pt x="212" y="388"/>
                </a:cubicBezTo>
                <a:cubicBezTo>
                  <a:pt x="212" y="386"/>
                  <a:pt x="211" y="383"/>
                  <a:pt x="211" y="381"/>
                </a:cubicBezTo>
                <a:cubicBezTo>
                  <a:pt x="200" y="355"/>
                  <a:pt x="188" y="329"/>
                  <a:pt x="179" y="302"/>
                </a:cubicBezTo>
                <a:cubicBezTo>
                  <a:pt x="175" y="291"/>
                  <a:pt x="172" y="278"/>
                  <a:pt x="166" y="267"/>
                </a:cubicBezTo>
                <a:cubicBezTo>
                  <a:pt x="170" y="265"/>
                  <a:pt x="170" y="265"/>
                  <a:pt x="170" y="265"/>
                </a:cubicBezTo>
                <a:cubicBezTo>
                  <a:pt x="175" y="282"/>
                  <a:pt x="180" y="300"/>
                  <a:pt x="187" y="316"/>
                </a:cubicBezTo>
                <a:cubicBezTo>
                  <a:pt x="195" y="339"/>
                  <a:pt x="203" y="361"/>
                  <a:pt x="214" y="383"/>
                </a:cubicBezTo>
                <a:cubicBezTo>
                  <a:pt x="215" y="383"/>
                  <a:pt x="216" y="384"/>
                  <a:pt x="216" y="382"/>
                </a:cubicBezTo>
                <a:cubicBezTo>
                  <a:pt x="219" y="375"/>
                  <a:pt x="223" y="369"/>
                  <a:pt x="226" y="362"/>
                </a:cubicBezTo>
                <a:cubicBezTo>
                  <a:pt x="227" y="358"/>
                  <a:pt x="229" y="357"/>
                  <a:pt x="230" y="354"/>
                </a:cubicBezTo>
                <a:cubicBezTo>
                  <a:pt x="236" y="339"/>
                  <a:pt x="244" y="325"/>
                  <a:pt x="251" y="311"/>
                </a:cubicBezTo>
                <a:cubicBezTo>
                  <a:pt x="251" y="311"/>
                  <a:pt x="269" y="280"/>
                  <a:pt x="274" y="270"/>
                </a:cubicBezTo>
                <a:cubicBezTo>
                  <a:pt x="276" y="270"/>
                  <a:pt x="277" y="271"/>
                  <a:pt x="278" y="272"/>
                </a:cubicBezTo>
                <a:close/>
                <a:moveTo>
                  <a:pt x="284" y="242"/>
                </a:moveTo>
                <a:cubicBezTo>
                  <a:pt x="296" y="257"/>
                  <a:pt x="306" y="271"/>
                  <a:pt x="317" y="287"/>
                </a:cubicBezTo>
                <a:cubicBezTo>
                  <a:pt x="327" y="301"/>
                  <a:pt x="339" y="315"/>
                  <a:pt x="349" y="329"/>
                </a:cubicBezTo>
                <a:cubicBezTo>
                  <a:pt x="351" y="332"/>
                  <a:pt x="357" y="343"/>
                  <a:pt x="357" y="346"/>
                </a:cubicBezTo>
                <a:cubicBezTo>
                  <a:pt x="357" y="347"/>
                  <a:pt x="356" y="347"/>
                  <a:pt x="355" y="347"/>
                </a:cubicBezTo>
                <a:cubicBezTo>
                  <a:pt x="343" y="334"/>
                  <a:pt x="332" y="322"/>
                  <a:pt x="322" y="309"/>
                </a:cubicBezTo>
                <a:cubicBezTo>
                  <a:pt x="306" y="289"/>
                  <a:pt x="295" y="267"/>
                  <a:pt x="284" y="245"/>
                </a:cubicBezTo>
                <a:lnTo>
                  <a:pt x="284" y="242"/>
                </a:lnTo>
                <a:close/>
                <a:moveTo>
                  <a:pt x="354" y="351"/>
                </a:moveTo>
                <a:cubicBezTo>
                  <a:pt x="361" y="360"/>
                  <a:pt x="355" y="365"/>
                  <a:pt x="353" y="366"/>
                </a:cubicBezTo>
                <a:cubicBezTo>
                  <a:pt x="352" y="364"/>
                  <a:pt x="352" y="364"/>
                  <a:pt x="352" y="364"/>
                </a:cubicBezTo>
                <a:cubicBezTo>
                  <a:pt x="345" y="353"/>
                  <a:pt x="340" y="342"/>
                  <a:pt x="335" y="331"/>
                </a:cubicBezTo>
                <a:cubicBezTo>
                  <a:pt x="341" y="337"/>
                  <a:pt x="347" y="345"/>
                  <a:pt x="354" y="351"/>
                </a:cubicBezTo>
                <a:close/>
                <a:moveTo>
                  <a:pt x="342" y="302"/>
                </a:moveTo>
                <a:cubicBezTo>
                  <a:pt x="348" y="310"/>
                  <a:pt x="353" y="320"/>
                  <a:pt x="354" y="330"/>
                </a:cubicBezTo>
                <a:cubicBezTo>
                  <a:pt x="348" y="323"/>
                  <a:pt x="342" y="314"/>
                  <a:pt x="336" y="307"/>
                </a:cubicBezTo>
                <a:cubicBezTo>
                  <a:pt x="325" y="294"/>
                  <a:pt x="318" y="280"/>
                  <a:pt x="308" y="268"/>
                </a:cubicBezTo>
                <a:cubicBezTo>
                  <a:pt x="302" y="258"/>
                  <a:pt x="294" y="250"/>
                  <a:pt x="288" y="241"/>
                </a:cubicBezTo>
                <a:cubicBezTo>
                  <a:pt x="307" y="260"/>
                  <a:pt x="326" y="281"/>
                  <a:pt x="342" y="302"/>
                </a:cubicBezTo>
                <a:close/>
                <a:moveTo>
                  <a:pt x="342" y="247"/>
                </a:moveTo>
                <a:cubicBezTo>
                  <a:pt x="341" y="247"/>
                  <a:pt x="341" y="247"/>
                  <a:pt x="341" y="247"/>
                </a:cubicBezTo>
                <a:cubicBezTo>
                  <a:pt x="337" y="244"/>
                  <a:pt x="337" y="244"/>
                  <a:pt x="337" y="244"/>
                </a:cubicBezTo>
                <a:cubicBezTo>
                  <a:pt x="337" y="240"/>
                  <a:pt x="337" y="236"/>
                  <a:pt x="337" y="232"/>
                </a:cubicBezTo>
                <a:cubicBezTo>
                  <a:pt x="339" y="236"/>
                  <a:pt x="340" y="242"/>
                  <a:pt x="342" y="247"/>
                </a:cubicBezTo>
                <a:close/>
                <a:moveTo>
                  <a:pt x="345" y="251"/>
                </a:moveTo>
                <a:cubicBezTo>
                  <a:pt x="344" y="246"/>
                  <a:pt x="343" y="242"/>
                  <a:pt x="342" y="237"/>
                </a:cubicBezTo>
                <a:cubicBezTo>
                  <a:pt x="346" y="243"/>
                  <a:pt x="350" y="249"/>
                  <a:pt x="352" y="255"/>
                </a:cubicBezTo>
                <a:lnTo>
                  <a:pt x="345" y="251"/>
                </a:lnTo>
                <a:close/>
                <a:moveTo>
                  <a:pt x="354" y="310"/>
                </a:moveTo>
                <a:cubicBezTo>
                  <a:pt x="350" y="302"/>
                  <a:pt x="344" y="294"/>
                  <a:pt x="338" y="287"/>
                </a:cubicBezTo>
                <a:cubicBezTo>
                  <a:pt x="338" y="281"/>
                  <a:pt x="337" y="256"/>
                  <a:pt x="337" y="249"/>
                </a:cubicBezTo>
                <a:cubicBezTo>
                  <a:pt x="338" y="248"/>
                  <a:pt x="338" y="248"/>
                  <a:pt x="338" y="248"/>
                </a:cubicBezTo>
                <a:cubicBezTo>
                  <a:pt x="341" y="252"/>
                  <a:pt x="344" y="257"/>
                  <a:pt x="345" y="262"/>
                </a:cubicBezTo>
                <a:cubicBezTo>
                  <a:pt x="349" y="277"/>
                  <a:pt x="355" y="309"/>
                  <a:pt x="354" y="310"/>
                </a:cubicBezTo>
                <a:close/>
                <a:moveTo>
                  <a:pt x="362" y="337"/>
                </a:moveTo>
                <a:cubicBezTo>
                  <a:pt x="363" y="336"/>
                  <a:pt x="362" y="335"/>
                  <a:pt x="361" y="333"/>
                </a:cubicBezTo>
                <a:cubicBezTo>
                  <a:pt x="360" y="325"/>
                  <a:pt x="359" y="317"/>
                  <a:pt x="358" y="308"/>
                </a:cubicBezTo>
                <a:cubicBezTo>
                  <a:pt x="357" y="297"/>
                  <a:pt x="355" y="287"/>
                  <a:pt x="353" y="276"/>
                </a:cubicBezTo>
                <a:cubicBezTo>
                  <a:pt x="358" y="282"/>
                  <a:pt x="359" y="289"/>
                  <a:pt x="361" y="296"/>
                </a:cubicBezTo>
                <a:cubicBezTo>
                  <a:pt x="362" y="310"/>
                  <a:pt x="367" y="324"/>
                  <a:pt x="362" y="337"/>
                </a:cubicBezTo>
                <a:close/>
                <a:moveTo>
                  <a:pt x="357" y="372"/>
                </a:moveTo>
                <a:cubicBezTo>
                  <a:pt x="356" y="370"/>
                  <a:pt x="356" y="370"/>
                  <a:pt x="356" y="370"/>
                </a:cubicBezTo>
                <a:cubicBezTo>
                  <a:pt x="363" y="363"/>
                  <a:pt x="358" y="353"/>
                  <a:pt x="358" y="350"/>
                </a:cubicBezTo>
                <a:cubicBezTo>
                  <a:pt x="359" y="350"/>
                  <a:pt x="359" y="349"/>
                  <a:pt x="360" y="350"/>
                </a:cubicBezTo>
                <a:cubicBezTo>
                  <a:pt x="361" y="353"/>
                  <a:pt x="359" y="358"/>
                  <a:pt x="363" y="360"/>
                </a:cubicBezTo>
                <a:cubicBezTo>
                  <a:pt x="365" y="359"/>
                  <a:pt x="365" y="358"/>
                  <a:pt x="365" y="357"/>
                </a:cubicBezTo>
                <a:cubicBezTo>
                  <a:pt x="366" y="355"/>
                  <a:pt x="378" y="343"/>
                  <a:pt x="381" y="332"/>
                </a:cubicBezTo>
                <a:cubicBezTo>
                  <a:pt x="381" y="331"/>
                  <a:pt x="381" y="331"/>
                  <a:pt x="381" y="331"/>
                </a:cubicBezTo>
                <a:cubicBezTo>
                  <a:pt x="380" y="331"/>
                  <a:pt x="379" y="333"/>
                  <a:pt x="378" y="333"/>
                </a:cubicBezTo>
                <a:cubicBezTo>
                  <a:pt x="374" y="340"/>
                  <a:pt x="370" y="347"/>
                  <a:pt x="365" y="353"/>
                </a:cubicBezTo>
                <a:cubicBezTo>
                  <a:pt x="365" y="348"/>
                  <a:pt x="365" y="348"/>
                  <a:pt x="365" y="348"/>
                </a:cubicBezTo>
                <a:cubicBezTo>
                  <a:pt x="367" y="344"/>
                  <a:pt x="369" y="338"/>
                  <a:pt x="369" y="334"/>
                </a:cubicBezTo>
                <a:cubicBezTo>
                  <a:pt x="369" y="322"/>
                  <a:pt x="368" y="313"/>
                  <a:pt x="367" y="302"/>
                </a:cubicBezTo>
                <a:cubicBezTo>
                  <a:pt x="374" y="313"/>
                  <a:pt x="378" y="325"/>
                  <a:pt x="384" y="337"/>
                </a:cubicBezTo>
                <a:cubicBezTo>
                  <a:pt x="383" y="336"/>
                  <a:pt x="382" y="338"/>
                  <a:pt x="382" y="338"/>
                </a:cubicBezTo>
                <a:cubicBezTo>
                  <a:pt x="375" y="349"/>
                  <a:pt x="366" y="360"/>
                  <a:pt x="358" y="371"/>
                </a:cubicBezTo>
                <a:lnTo>
                  <a:pt x="357" y="372"/>
                </a:lnTo>
                <a:close/>
                <a:moveTo>
                  <a:pt x="365" y="443"/>
                </a:moveTo>
                <a:cubicBezTo>
                  <a:pt x="360" y="421"/>
                  <a:pt x="355" y="400"/>
                  <a:pt x="351" y="378"/>
                </a:cubicBezTo>
                <a:cubicBezTo>
                  <a:pt x="351" y="377"/>
                  <a:pt x="351" y="376"/>
                  <a:pt x="351" y="374"/>
                </a:cubicBezTo>
                <a:cubicBezTo>
                  <a:pt x="355" y="382"/>
                  <a:pt x="357" y="391"/>
                  <a:pt x="360" y="399"/>
                </a:cubicBezTo>
                <a:cubicBezTo>
                  <a:pt x="366" y="417"/>
                  <a:pt x="373" y="434"/>
                  <a:pt x="379" y="452"/>
                </a:cubicBezTo>
                <a:cubicBezTo>
                  <a:pt x="383" y="461"/>
                  <a:pt x="387" y="472"/>
                  <a:pt x="389" y="482"/>
                </a:cubicBezTo>
                <a:cubicBezTo>
                  <a:pt x="381" y="471"/>
                  <a:pt x="374" y="461"/>
                  <a:pt x="365" y="450"/>
                </a:cubicBezTo>
                <a:cubicBezTo>
                  <a:pt x="367" y="448"/>
                  <a:pt x="366" y="445"/>
                  <a:pt x="365" y="443"/>
                </a:cubicBezTo>
                <a:close/>
                <a:moveTo>
                  <a:pt x="332" y="411"/>
                </a:moveTo>
                <a:cubicBezTo>
                  <a:pt x="338" y="405"/>
                  <a:pt x="342" y="397"/>
                  <a:pt x="348" y="391"/>
                </a:cubicBezTo>
                <a:cubicBezTo>
                  <a:pt x="348" y="392"/>
                  <a:pt x="348" y="392"/>
                  <a:pt x="348" y="392"/>
                </a:cubicBezTo>
                <a:cubicBezTo>
                  <a:pt x="351" y="409"/>
                  <a:pt x="357" y="425"/>
                  <a:pt x="360" y="443"/>
                </a:cubicBezTo>
                <a:cubicBezTo>
                  <a:pt x="350" y="432"/>
                  <a:pt x="340" y="422"/>
                  <a:pt x="332" y="411"/>
                </a:cubicBezTo>
                <a:close/>
                <a:moveTo>
                  <a:pt x="327" y="406"/>
                </a:moveTo>
                <a:cubicBezTo>
                  <a:pt x="334" y="397"/>
                  <a:pt x="334" y="397"/>
                  <a:pt x="334" y="397"/>
                </a:cubicBezTo>
                <a:cubicBezTo>
                  <a:pt x="338" y="392"/>
                  <a:pt x="341" y="387"/>
                  <a:pt x="346" y="382"/>
                </a:cubicBezTo>
                <a:cubicBezTo>
                  <a:pt x="346" y="384"/>
                  <a:pt x="345" y="385"/>
                  <a:pt x="345" y="386"/>
                </a:cubicBezTo>
                <a:cubicBezTo>
                  <a:pt x="340" y="393"/>
                  <a:pt x="336" y="400"/>
                  <a:pt x="330" y="407"/>
                </a:cubicBezTo>
                <a:cubicBezTo>
                  <a:pt x="329" y="407"/>
                  <a:pt x="329" y="407"/>
                  <a:pt x="329" y="407"/>
                </a:cubicBezTo>
                <a:lnTo>
                  <a:pt x="327" y="406"/>
                </a:lnTo>
                <a:close/>
                <a:moveTo>
                  <a:pt x="268" y="344"/>
                </a:moveTo>
                <a:cubicBezTo>
                  <a:pt x="266" y="338"/>
                  <a:pt x="262" y="333"/>
                  <a:pt x="259" y="328"/>
                </a:cubicBezTo>
                <a:cubicBezTo>
                  <a:pt x="256" y="324"/>
                  <a:pt x="255" y="318"/>
                  <a:pt x="257" y="313"/>
                </a:cubicBezTo>
                <a:cubicBezTo>
                  <a:pt x="260" y="308"/>
                  <a:pt x="263" y="303"/>
                  <a:pt x="266" y="297"/>
                </a:cubicBezTo>
                <a:cubicBezTo>
                  <a:pt x="270" y="289"/>
                  <a:pt x="275" y="281"/>
                  <a:pt x="280" y="273"/>
                </a:cubicBezTo>
                <a:cubicBezTo>
                  <a:pt x="295" y="284"/>
                  <a:pt x="295" y="284"/>
                  <a:pt x="295" y="284"/>
                </a:cubicBezTo>
                <a:cubicBezTo>
                  <a:pt x="297" y="286"/>
                  <a:pt x="300" y="289"/>
                  <a:pt x="303" y="288"/>
                </a:cubicBezTo>
                <a:cubicBezTo>
                  <a:pt x="312" y="302"/>
                  <a:pt x="322" y="316"/>
                  <a:pt x="333" y="329"/>
                </a:cubicBezTo>
                <a:cubicBezTo>
                  <a:pt x="332" y="329"/>
                  <a:pt x="331" y="329"/>
                  <a:pt x="332" y="330"/>
                </a:cubicBezTo>
                <a:cubicBezTo>
                  <a:pt x="337" y="346"/>
                  <a:pt x="342" y="361"/>
                  <a:pt x="345" y="377"/>
                </a:cubicBezTo>
                <a:cubicBezTo>
                  <a:pt x="339" y="386"/>
                  <a:pt x="333" y="395"/>
                  <a:pt x="325" y="403"/>
                </a:cubicBezTo>
                <a:cubicBezTo>
                  <a:pt x="307" y="383"/>
                  <a:pt x="288" y="364"/>
                  <a:pt x="268" y="344"/>
                </a:cubicBezTo>
                <a:close/>
                <a:moveTo>
                  <a:pt x="302" y="427"/>
                </a:moveTo>
                <a:cubicBezTo>
                  <a:pt x="293" y="441"/>
                  <a:pt x="281" y="453"/>
                  <a:pt x="273" y="467"/>
                </a:cubicBezTo>
                <a:cubicBezTo>
                  <a:pt x="271" y="464"/>
                  <a:pt x="271" y="464"/>
                  <a:pt x="271" y="464"/>
                </a:cubicBezTo>
                <a:cubicBezTo>
                  <a:pt x="269" y="446"/>
                  <a:pt x="269" y="446"/>
                  <a:pt x="269" y="446"/>
                </a:cubicBezTo>
                <a:cubicBezTo>
                  <a:pt x="268" y="435"/>
                  <a:pt x="263" y="390"/>
                  <a:pt x="263" y="390"/>
                </a:cubicBezTo>
                <a:cubicBezTo>
                  <a:pt x="262" y="373"/>
                  <a:pt x="259" y="356"/>
                  <a:pt x="258" y="340"/>
                </a:cubicBezTo>
                <a:cubicBezTo>
                  <a:pt x="259" y="337"/>
                  <a:pt x="257" y="335"/>
                  <a:pt x="258" y="333"/>
                </a:cubicBezTo>
                <a:cubicBezTo>
                  <a:pt x="262" y="338"/>
                  <a:pt x="277" y="376"/>
                  <a:pt x="278" y="379"/>
                </a:cubicBezTo>
                <a:cubicBezTo>
                  <a:pt x="280" y="383"/>
                  <a:pt x="294" y="418"/>
                  <a:pt x="302" y="427"/>
                </a:cubicBezTo>
                <a:close/>
                <a:moveTo>
                  <a:pt x="306" y="434"/>
                </a:moveTo>
                <a:cubicBezTo>
                  <a:pt x="306" y="434"/>
                  <a:pt x="285" y="461"/>
                  <a:pt x="281" y="467"/>
                </a:cubicBezTo>
                <a:cubicBezTo>
                  <a:pt x="279" y="471"/>
                  <a:pt x="276" y="475"/>
                  <a:pt x="273" y="479"/>
                </a:cubicBezTo>
                <a:cubicBezTo>
                  <a:pt x="272" y="481"/>
                  <a:pt x="268" y="480"/>
                  <a:pt x="267" y="482"/>
                </a:cubicBezTo>
                <a:cubicBezTo>
                  <a:pt x="262" y="486"/>
                  <a:pt x="255" y="487"/>
                  <a:pt x="248" y="487"/>
                </a:cubicBezTo>
                <a:cubicBezTo>
                  <a:pt x="241" y="484"/>
                  <a:pt x="241" y="484"/>
                  <a:pt x="241" y="484"/>
                </a:cubicBezTo>
                <a:cubicBezTo>
                  <a:pt x="240" y="483"/>
                  <a:pt x="239" y="481"/>
                  <a:pt x="240" y="479"/>
                </a:cubicBezTo>
                <a:cubicBezTo>
                  <a:pt x="245" y="482"/>
                  <a:pt x="250" y="484"/>
                  <a:pt x="255" y="484"/>
                </a:cubicBezTo>
                <a:cubicBezTo>
                  <a:pt x="262" y="484"/>
                  <a:pt x="267" y="479"/>
                  <a:pt x="271" y="474"/>
                </a:cubicBezTo>
                <a:cubicBezTo>
                  <a:pt x="272" y="476"/>
                  <a:pt x="273" y="475"/>
                  <a:pt x="273" y="474"/>
                </a:cubicBezTo>
                <a:cubicBezTo>
                  <a:pt x="278" y="467"/>
                  <a:pt x="301" y="437"/>
                  <a:pt x="305" y="431"/>
                </a:cubicBezTo>
                <a:lnTo>
                  <a:pt x="306" y="434"/>
                </a:lnTo>
                <a:close/>
                <a:moveTo>
                  <a:pt x="352" y="591"/>
                </a:moveTo>
                <a:cubicBezTo>
                  <a:pt x="355" y="581"/>
                  <a:pt x="357" y="571"/>
                  <a:pt x="361" y="561"/>
                </a:cubicBezTo>
                <a:cubicBezTo>
                  <a:pt x="362" y="554"/>
                  <a:pt x="367" y="548"/>
                  <a:pt x="368" y="540"/>
                </a:cubicBezTo>
                <a:cubicBezTo>
                  <a:pt x="370" y="532"/>
                  <a:pt x="372" y="524"/>
                  <a:pt x="375" y="516"/>
                </a:cubicBezTo>
                <a:cubicBezTo>
                  <a:pt x="376" y="517"/>
                  <a:pt x="376" y="517"/>
                  <a:pt x="376" y="517"/>
                </a:cubicBezTo>
                <a:cubicBezTo>
                  <a:pt x="374" y="530"/>
                  <a:pt x="367" y="542"/>
                  <a:pt x="364" y="554"/>
                </a:cubicBezTo>
                <a:cubicBezTo>
                  <a:pt x="360" y="566"/>
                  <a:pt x="357" y="579"/>
                  <a:pt x="353" y="592"/>
                </a:cubicBezTo>
                <a:cubicBezTo>
                  <a:pt x="353" y="592"/>
                  <a:pt x="353" y="592"/>
                  <a:pt x="353" y="592"/>
                </a:cubicBezTo>
                <a:cubicBezTo>
                  <a:pt x="353" y="592"/>
                  <a:pt x="352" y="592"/>
                  <a:pt x="352" y="591"/>
                </a:cubicBezTo>
                <a:close/>
                <a:moveTo>
                  <a:pt x="340" y="599"/>
                </a:moveTo>
                <a:cubicBezTo>
                  <a:pt x="331" y="597"/>
                  <a:pt x="322" y="594"/>
                  <a:pt x="312" y="593"/>
                </a:cubicBezTo>
                <a:cubicBezTo>
                  <a:pt x="310" y="593"/>
                  <a:pt x="307" y="592"/>
                  <a:pt x="305" y="594"/>
                </a:cubicBezTo>
                <a:cubicBezTo>
                  <a:pt x="318" y="599"/>
                  <a:pt x="330" y="603"/>
                  <a:pt x="341" y="610"/>
                </a:cubicBezTo>
                <a:cubicBezTo>
                  <a:pt x="342" y="611"/>
                  <a:pt x="341" y="613"/>
                  <a:pt x="341" y="614"/>
                </a:cubicBezTo>
                <a:cubicBezTo>
                  <a:pt x="338" y="625"/>
                  <a:pt x="335" y="635"/>
                  <a:pt x="332" y="646"/>
                </a:cubicBezTo>
                <a:cubicBezTo>
                  <a:pt x="329" y="658"/>
                  <a:pt x="326" y="671"/>
                  <a:pt x="323" y="683"/>
                </a:cubicBezTo>
                <a:cubicBezTo>
                  <a:pt x="322" y="688"/>
                  <a:pt x="318" y="705"/>
                  <a:pt x="317" y="708"/>
                </a:cubicBezTo>
                <a:cubicBezTo>
                  <a:pt x="314" y="724"/>
                  <a:pt x="311" y="739"/>
                  <a:pt x="306" y="754"/>
                </a:cubicBezTo>
                <a:cubicBezTo>
                  <a:pt x="305" y="753"/>
                  <a:pt x="305" y="753"/>
                  <a:pt x="305" y="753"/>
                </a:cubicBezTo>
                <a:cubicBezTo>
                  <a:pt x="301" y="728"/>
                  <a:pt x="297" y="704"/>
                  <a:pt x="294" y="680"/>
                </a:cubicBezTo>
                <a:cubicBezTo>
                  <a:pt x="293" y="669"/>
                  <a:pt x="289" y="636"/>
                  <a:pt x="289" y="635"/>
                </a:cubicBezTo>
                <a:cubicBezTo>
                  <a:pt x="287" y="619"/>
                  <a:pt x="286" y="601"/>
                  <a:pt x="284" y="585"/>
                </a:cubicBezTo>
                <a:cubicBezTo>
                  <a:pt x="280" y="565"/>
                  <a:pt x="279" y="543"/>
                  <a:pt x="276" y="522"/>
                </a:cubicBezTo>
                <a:cubicBezTo>
                  <a:pt x="276" y="522"/>
                  <a:pt x="275" y="520"/>
                  <a:pt x="278" y="515"/>
                </a:cubicBezTo>
                <a:cubicBezTo>
                  <a:pt x="288" y="505"/>
                  <a:pt x="297" y="494"/>
                  <a:pt x="305" y="482"/>
                </a:cubicBezTo>
                <a:cubicBezTo>
                  <a:pt x="305" y="482"/>
                  <a:pt x="305" y="481"/>
                  <a:pt x="304" y="481"/>
                </a:cubicBezTo>
                <a:cubicBezTo>
                  <a:pt x="295" y="488"/>
                  <a:pt x="285" y="494"/>
                  <a:pt x="275" y="499"/>
                </a:cubicBezTo>
                <a:cubicBezTo>
                  <a:pt x="274" y="498"/>
                  <a:pt x="274" y="498"/>
                  <a:pt x="274" y="498"/>
                </a:cubicBezTo>
                <a:cubicBezTo>
                  <a:pt x="273" y="489"/>
                  <a:pt x="273" y="489"/>
                  <a:pt x="273" y="489"/>
                </a:cubicBezTo>
                <a:cubicBezTo>
                  <a:pt x="273" y="487"/>
                  <a:pt x="273" y="485"/>
                  <a:pt x="275" y="484"/>
                </a:cubicBezTo>
                <a:cubicBezTo>
                  <a:pt x="281" y="477"/>
                  <a:pt x="284" y="467"/>
                  <a:pt x="291" y="460"/>
                </a:cubicBezTo>
                <a:cubicBezTo>
                  <a:pt x="297" y="452"/>
                  <a:pt x="302" y="444"/>
                  <a:pt x="309" y="437"/>
                </a:cubicBezTo>
                <a:cubicBezTo>
                  <a:pt x="311" y="443"/>
                  <a:pt x="320" y="454"/>
                  <a:pt x="320" y="455"/>
                </a:cubicBezTo>
                <a:cubicBezTo>
                  <a:pt x="327" y="465"/>
                  <a:pt x="336" y="475"/>
                  <a:pt x="343" y="485"/>
                </a:cubicBezTo>
                <a:cubicBezTo>
                  <a:pt x="349" y="494"/>
                  <a:pt x="357" y="501"/>
                  <a:pt x="366" y="509"/>
                </a:cubicBezTo>
                <a:cubicBezTo>
                  <a:pt x="368" y="511"/>
                  <a:pt x="370" y="512"/>
                  <a:pt x="371" y="514"/>
                </a:cubicBezTo>
                <a:cubicBezTo>
                  <a:pt x="369" y="527"/>
                  <a:pt x="364" y="539"/>
                  <a:pt x="361" y="551"/>
                </a:cubicBezTo>
                <a:cubicBezTo>
                  <a:pt x="350" y="586"/>
                  <a:pt x="350" y="586"/>
                  <a:pt x="350" y="586"/>
                </a:cubicBezTo>
                <a:cubicBezTo>
                  <a:pt x="349" y="587"/>
                  <a:pt x="349" y="588"/>
                  <a:pt x="348" y="588"/>
                </a:cubicBezTo>
                <a:cubicBezTo>
                  <a:pt x="335" y="578"/>
                  <a:pt x="322" y="567"/>
                  <a:pt x="306" y="562"/>
                </a:cubicBezTo>
                <a:cubicBezTo>
                  <a:pt x="306" y="562"/>
                  <a:pt x="306" y="562"/>
                  <a:pt x="306" y="563"/>
                </a:cubicBezTo>
                <a:cubicBezTo>
                  <a:pt x="307" y="565"/>
                  <a:pt x="309" y="565"/>
                  <a:pt x="311" y="567"/>
                </a:cubicBezTo>
                <a:cubicBezTo>
                  <a:pt x="322" y="577"/>
                  <a:pt x="332" y="586"/>
                  <a:pt x="340" y="598"/>
                </a:cubicBezTo>
                <a:lnTo>
                  <a:pt x="340" y="599"/>
                </a:lnTo>
                <a:close/>
                <a:moveTo>
                  <a:pt x="350" y="610"/>
                </a:moveTo>
                <a:cubicBezTo>
                  <a:pt x="343" y="607"/>
                  <a:pt x="337" y="603"/>
                  <a:pt x="330" y="600"/>
                </a:cubicBezTo>
                <a:cubicBezTo>
                  <a:pt x="335" y="601"/>
                  <a:pt x="340" y="602"/>
                  <a:pt x="344" y="603"/>
                </a:cubicBezTo>
                <a:cubicBezTo>
                  <a:pt x="346" y="606"/>
                  <a:pt x="348" y="608"/>
                  <a:pt x="350" y="610"/>
                </a:cubicBezTo>
                <a:close/>
                <a:moveTo>
                  <a:pt x="272" y="671"/>
                </a:moveTo>
                <a:cubicBezTo>
                  <a:pt x="268" y="643"/>
                  <a:pt x="264" y="616"/>
                  <a:pt x="259" y="589"/>
                </a:cubicBezTo>
                <a:cubicBezTo>
                  <a:pt x="256" y="573"/>
                  <a:pt x="252" y="558"/>
                  <a:pt x="249" y="542"/>
                </a:cubicBezTo>
                <a:cubicBezTo>
                  <a:pt x="250" y="541"/>
                  <a:pt x="251" y="539"/>
                  <a:pt x="252" y="539"/>
                </a:cubicBezTo>
                <a:cubicBezTo>
                  <a:pt x="257" y="556"/>
                  <a:pt x="258" y="576"/>
                  <a:pt x="264" y="593"/>
                </a:cubicBezTo>
                <a:cubicBezTo>
                  <a:pt x="267" y="610"/>
                  <a:pt x="267" y="610"/>
                  <a:pt x="267" y="610"/>
                </a:cubicBezTo>
                <a:cubicBezTo>
                  <a:pt x="268" y="610"/>
                  <a:pt x="268" y="610"/>
                  <a:pt x="268" y="610"/>
                </a:cubicBezTo>
                <a:cubicBezTo>
                  <a:pt x="268" y="605"/>
                  <a:pt x="268" y="599"/>
                  <a:pt x="267" y="594"/>
                </a:cubicBezTo>
                <a:cubicBezTo>
                  <a:pt x="262" y="577"/>
                  <a:pt x="261" y="558"/>
                  <a:pt x="257" y="541"/>
                </a:cubicBezTo>
                <a:cubicBezTo>
                  <a:pt x="258" y="538"/>
                  <a:pt x="257" y="537"/>
                  <a:pt x="257" y="535"/>
                </a:cubicBezTo>
                <a:cubicBezTo>
                  <a:pt x="262" y="531"/>
                  <a:pt x="267" y="527"/>
                  <a:pt x="272" y="523"/>
                </a:cubicBezTo>
                <a:cubicBezTo>
                  <a:pt x="272" y="524"/>
                  <a:pt x="272" y="525"/>
                  <a:pt x="272" y="527"/>
                </a:cubicBezTo>
                <a:cubicBezTo>
                  <a:pt x="275" y="547"/>
                  <a:pt x="276" y="568"/>
                  <a:pt x="279" y="588"/>
                </a:cubicBezTo>
                <a:cubicBezTo>
                  <a:pt x="282" y="615"/>
                  <a:pt x="285" y="639"/>
                  <a:pt x="288" y="665"/>
                </a:cubicBezTo>
                <a:cubicBezTo>
                  <a:pt x="289" y="670"/>
                  <a:pt x="289" y="676"/>
                  <a:pt x="290" y="681"/>
                </a:cubicBezTo>
                <a:cubicBezTo>
                  <a:pt x="291" y="695"/>
                  <a:pt x="293" y="708"/>
                  <a:pt x="295" y="721"/>
                </a:cubicBezTo>
                <a:cubicBezTo>
                  <a:pt x="296" y="726"/>
                  <a:pt x="295" y="730"/>
                  <a:pt x="297" y="734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1"/>
                  <a:pt x="300" y="751"/>
                  <a:pt x="300" y="751"/>
                </a:cubicBezTo>
                <a:cubicBezTo>
                  <a:pt x="300" y="756"/>
                  <a:pt x="301" y="761"/>
                  <a:pt x="302" y="766"/>
                </a:cubicBezTo>
                <a:cubicBezTo>
                  <a:pt x="304" y="766"/>
                  <a:pt x="304" y="769"/>
                  <a:pt x="306" y="769"/>
                </a:cubicBezTo>
                <a:cubicBezTo>
                  <a:pt x="311" y="767"/>
                  <a:pt x="303" y="760"/>
                  <a:pt x="309" y="758"/>
                </a:cubicBezTo>
                <a:cubicBezTo>
                  <a:pt x="315" y="743"/>
                  <a:pt x="318" y="726"/>
                  <a:pt x="322" y="709"/>
                </a:cubicBezTo>
                <a:cubicBezTo>
                  <a:pt x="324" y="692"/>
                  <a:pt x="330" y="675"/>
                  <a:pt x="333" y="657"/>
                </a:cubicBezTo>
                <a:cubicBezTo>
                  <a:pt x="337" y="644"/>
                  <a:pt x="339" y="629"/>
                  <a:pt x="344" y="616"/>
                </a:cubicBezTo>
                <a:cubicBezTo>
                  <a:pt x="345" y="615"/>
                  <a:pt x="345" y="613"/>
                  <a:pt x="346" y="612"/>
                </a:cubicBezTo>
                <a:cubicBezTo>
                  <a:pt x="348" y="613"/>
                  <a:pt x="347" y="615"/>
                  <a:pt x="347" y="617"/>
                </a:cubicBezTo>
                <a:cubicBezTo>
                  <a:pt x="344" y="629"/>
                  <a:pt x="340" y="640"/>
                  <a:pt x="337" y="652"/>
                </a:cubicBezTo>
                <a:cubicBezTo>
                  <a:pt x="334" y="670"/>
                  <a:pt x="328" y="686"/>
                  <a:pt x="325" y="704"/>
                </a:cubicBezTo>
                <a:cubicBezTo>
                  <a:pt x="322" y="720"/>
                  <a:pt x="319" y="734"/>
                  <a:pt x="318" y="750"/>
                </a:cubicBezTo>
                <a:cubicBezTo>
                  <a:pt x="318" y="754"/>
                  <a:pt x="319" y="757"/>
                  <a:pt x="321" y="761"/>
                </a:cubicBezTo>
                <a:cubicBezTo>
                  <a:pt x="321" y="766"/>
                  <a:pt x="318" y="771"/>
                  <a:pt x="315" y="775"/>
                </a:cubicBezTo>
                <a:cubicBezTo>
                  <a:pt x="311" y="777"/>
                  <a:pt x="311" y="781"/>
                  <a:pt x="310" y="784"/>
                </a:cubicBezTo>
                <a:cubicBezTo>
                  <a:pt x="303" y="788"/>
                  <a:pt x="294" y="788"/>
                  <a:pt x="286" y="785"/>
                </a:cubicBezTo>
                <a:cubicBezTo>
                  <a:pt x="284" y="784"/>
                  <a:pt x="283" y="784"/>
                  <a:pt x="281" y="783"/>
                </a:cubicBezTo>
                <a:cubicBezTo>
                  <a:pt x="280" y="783"/>
                  <a:pt x="280" y="782"/>
                  <a:pt x="280" y="782"/>
                </a:cubicBezTo>
                <a:cubicBezTo>
                  <a:pt x="282" y="781"/>
                  <a:pt x="282" y="779"/>
                  <a:pt x="283" y="777"/>
                </a:cubicBezTo>
                <a:cubicBezTo>
                  <a:pt x="284" y="769"/>
                  <a:pt x="282" y="760"/>
                  <a:pt x="281" y="751"/>
                </a:cubicBezTo>
                <a:cubicBezTo>
                  <a:pt x="280" y="740"/>
                  <a:pt x="276" y="698"/>
                  <a:pt x="275" y="694"/>
                </a:cubicBezTo>
                <a:cubicBezTo>
                  <a:pt x="274" y="686"/>
                  <a:pt x="273" y="678"/>
                  <a:pt x="272" y="671"/>
                </a:cubicBezTo>
                <a:close/>
                <a:moveTo>
                  <a:pt x="208" y="635"/>
                </a:moveTo>
                <a:cubicBezTo>
                  <a:pt x="211" y="636"/>
                  <a:pt x="212" y="638"/>
                  <a:pt x="214" y="641"/>
                </a:cubicBezTo>
                <a:cubicBezTo>
                  <a:pt x="234" y="663"/>
                  <a:pt x="253" y="688"/>
                  <a:pt x="271" y="713"/>
                </a:cubicBezTo>
                <a:cubicBezTo>
                  <a:pt x="271" y="717"/>
                  <a:pt x="272" y="718"/>
                  <a:pt x="272" y="720"/>
                </a:cubicBezTo>
                <a:cubicBezTo>
                  <a:pt x="263" y="707"/>
                  <a:pt x="253" y="696"/>
                  <a:pt x="243" y="683"/>
                </a:cubicBezTo>
                <a:cubicBezTo>
                  <a:pt x="231" y="665"/>
                  <a:pt x="208" y="641"/>
                  <a:pt x="208" y="641"/>
                </a:cubicBezTo>
                <a:cubicBezTo>
                  <a:pt x="205" y="639"/>
                  <a:pt x="208" y="636"/>
                  <a:pt x="208" y="635"/>
                </a:cubicBezTo>
                <a:close/>
                <a:moveTo>
                  <a:pt x="199" y="631"/>
                </a:moveTo>
                <a:cubicBezTo>
                  <a:pt x="200" y="629"/>
                  <a:pt x="201" y="629"/>
                  <a:pt x="202" y="628"/>
                </a:cubicBezTo>
                <a:cubicBezTo>
                  <a:pt x="204" y="629"/>
                  <a:pt x="205" y="631"/>
                  <a:pt x="206" y="632"/>
                </a:cubicBezTo>
                <a:cubicBezTo>
                  <a:pt x="205" y="633"/>
                  <a:pt x="204" y="635"/>
                  <a:pt x="203" y="635"/>
                </a:cubicBezTo>
                <a:cubicBezTo>
                  <a:pt x="201" y="634"/>
                  <a:pt x="200" y="632"/>
                  <a:pt x="199" y="631"/>
                </a:cubicBezTo>
                <a:close/>
                <a:moveTo>
                  <a:pt x="175" y="593"/>
                </a:moveTo>
                <a:cubicBezTo>
                  <a:pt x="177" y="590"/>
                  <a:pt x="181" y="590"/>
                  <a:pt x="183" y="587"/>
                </a:cubicBezTo>
                <a:cubicBezTo>
                  <a:pt x="185" y="592"/>
                  <a:pt x="187" y="596"/>
                  <a:pt x="188" y="600"/>
                </a:cubicBezTo>
                <a:cubicBezTo>
                  <a:pt x="188" y="603"/>
                  <a:pt x="191" y="605"/>
                  <a:pt x="191" y="607"/>
                </a:cubicBezTo>
                <a:cubicBezTo>
                  <a:pt x="193" y="613"/>
                  <a:pt x="197" y="619"/>
                  <a:pt x="199" y="625"/>
                </a:cubicBezTo>
                <a:cubicBezTo>
                  <a:pt x="199" y="626"/>
                  <a:pt x="199" y="626"/>
                  <a:pt x="199" y="626"/>
                </a:cubicBezTo>
                <a:cubicBezTo>
                  <a:pt x="194" y="631"/>
                  <a:pt x="192" y="623"/>
                  <a:pt x="188" y="622"/>
                </a:cubicBezTo>
                <a:cubicBezTo>
                  <a:pt x="185" y="619"/>
                  <a:pt x="178" y="618"/>
                  <a:pt x="178" y="612"/>
                </a:cubicBezTo>
                <a:cubicBezTo>
                  <a:pt x="179" y="606"/>
                  <a:pt x="178" y="599"/>
                  <a:pt x="175" y="593"/>
                </a:cubicBezTo>
                <a:close/>
                <a:moveTo>
                  <a:pt x="51" y="689"/>
                </a:moveTo>
                <a:cubicBezTo>
                  <a:pt x="65" y="674"/>
                  <a:pt x="82" y="663"/>
                  <a:pt x="99" y="651"/>
                </a:cubicBezTo>
                <a:cubicBezTo>
                  <a:pt x="113" y="643"/>
                  <a:pt x="126" y="635"/>
                  <a:pt x="140" y="626"/>
                </a:cubicBezTo>
                <a:cubicBezTo>
                  <a:pt x="140" y="627"/>
                  <a:pt x="139" y="628"/>
                  <a:pt x="139" y="629"/>
                </a:cubicBezTo>
                <a:cubicBezTo>
                  <a:pt x="138" y="634"/>
                  <a:pt x="135" y="638"/>
                  <a:pt x="132" y="642"/>
                </a:cubicBezTo>
                <a:cubicBezTo>
                  <a:pt x="123" y="652"/>
                  <a:pt x="74" y="675"/>
                  <a:pt x="51" y="689"/>
                </a:cubicBezTo>
                <a:close/>
                <a:moveTo>
                  <a:pt x="100" y="630"/>
                </a:moveTo>
                <a:cubicBezTo>
                  <a:pt x="95" y="635"/>
                  <a:pt x="95" y="635"/>
                  <a:pt x="95" y="635"/>
                </a:cubicBezTo>
                <a:cubicBezTo>
                  <a:pt x="83" y="642"/>
                  <a:pt x="71" y="647"/>
                  <a:pt x="58" y="652"/>
                </a:cubicBezTo>
                <a:cubicBezTo>
                  <a:pt x="75" y="640"/>
                  <a:pt x="100" y="630"/>
                  <a:pt x="100" y="630"/>
                </a:cubicBezTo>
                <a:close/>
                <a:moveTo>
                  <a:pt x="119" y="621"/>
                </a:moveTo>
                <a:cubicBezTo>
                  <a:pt x="127" y="616"/>
                  <a:pt x="134" y="608"/>
                  <a:pt x="144" y="607"/>
                </a:cubicBezTo>
                <a:cubicBezTo>
                  <a:pt x="146" y="608"/>
                  <a:pt x="146" y="608"/>
                  <a:pt x="146" y="608"/>
                </a:cubicBezTo>
                <a:cubicBezTo>
                  <a:pt x="144" y="611"/>
                  <a:pt x="144" y="614"/>
                  <a:pt x="142" y="617"/>
                </a:cubicBezTo>
                <a:cubicBezTo>
                  <a:pt x="135" y="625"/>
                  <a:pt x="124" y="630"/>
                  <a:pt x="116" y="637"/>
                </a:cubicBezTo>
                <a:cubicBezTo>
                  <a:pt x="106" y="643"/>
                  <a:pt x="96" y="650"/>
                  <a:pt x="86" y="657"/>
                </a:cubicBezTo>
                <a:cubicBezTo>
                  <a:pt x="76" y="664"/>
                  <a:pt x="64" y="673"/>
                  <a:pt x="55" y="681"/>
                </a:cubicBezTo>
                <a:cubicBezTo>
                  <a:pt x="62" y="673"/>
                  <a:pt x="62" y="673"/>
                  <a:pt x="62" y="673"/>
                </a:cubicBezTo>
                <a:cubicBezTo>
                  <a:pt x="71" y="664"/>
                  <a:pt x="80" y="655"/>
                  <a:pt x="90" y="646"/>
                </a:cubicBezTo>
                <a:cubicBezTo>
                  <a:pt x="99" y="637"/>
                  <a:pt x="108" y="629"/>
                  <a:pt x="119" y="621"/>
                </a:cubicBezTo>
                <a:close/>
                <a:moveTo>
                  <a:pt x="26" y="622"/>
                </a:moveTo>
                <a:cubicBezTo>
                  <a:pt x="29" y="619"/>
                  <a:pt x="61" y="612"/>
                  <a:pt x="75" y="610"/>
                </a:cubicBezTo>
                <a:cubicBezTo>
                  <a:pt x="81" y="609"/>
                  <a:pt x="81" y="609"/>
                  <a:pt x="81" y="609"/>
                </a:cubicBezTo>
                <a:cubicBezTo>
                  <a:pt x="96" y="608"/>
                  <a:pt x="110" y="606"/>
                  <a:pt x="124" y="607"/>
                </a:cubicBezTo>
                <a:cubicBezTo>
                  <a:pt x="125" y="607"/>
                  <a:pt x="126" y="606"/>
                  <a:pt x="127" y="607"/>
                </a:cubicBezTo>
                <a:cubicBezTo>
                  <a:pt x="123" y="610"/>
                  <a:pt x="118" y="613"/>
                  <a:pt x="113" y="615"/>
                </a:cubicBezTo>
                <a:cubicBezTo>
                  <a:pt x="98" y="620"/>
                  <a:pt x="79" y="621"/>
                  <a:pt x="63" y="621"/>
                </a:cubicBezTo>
                <a:cubicBezTo>
                  <a:pt x="50" y="621"/>
                  <a:pt x="38" y="622"/>
                  <a:pt x="26" y="622"/>
                </a:cubicBezTo>
                <a:close/>
                <a:moveTo>
                  <a:pt x="99" y="595"/>
                </a:moveTo>
                <a:cubicBezTo>
                  <a:pt x="105" y="597"/>
                  <a:pt x="112" y="599"/>
                  <a:pt x="117" y="601"/>
                </a:cubicBezTo>
                <a:cubicBezTo>
                  <a:pt x="113" y="601"/>
                  <a:pt x="113" y="601"/>
                  <a:pt x="113" y="601"/>
                </a:cubicBezTo>
                <a:cubicBezTo>
                  <a:pt x="84" y="604"/>
                  <a:pt x="55" y="609"/>
                  <a:pt x="28" y="618"/>
                </a:cubicBezTo>
                <a:cubicBezTo>
                  <a:pt x="30" y="617"/>
                  <a:pt x="30" y="617"/>
                  <a:pt x="30" y="617"/>
                </a:cubicBezTo>
                <a:cubicBezTo>
                  <a:pt x="40" y="612"/>
                  <a:pt x="50" y="606"/>
                  <a:pt x="60" y="602"/>
                </a:cubicBezTo>
                <a:cubicBezTo>
                  <a:pt x="72" y="598"/>
                  <a:pt x="85" y="594"/>
                  <a:pt x="99" y="595"/>
                </a:cubicBezTo>
                <a:close/>
                <a:moveTo>
                  <a:pt x="155" y="595"/>
                </a:moveTo>
                <a:cubicBezTo>
                  <a:pt x="153" y="597"/>
                  <a:pt x="151" y="600"/>
                  <a:pt x="149" y="602"/>
                </a:cubicBezTo>
                <a:cubicBezTo>
                  <a:pt x="142" y="602"/>
                  <a:pt x="114" y="594"/>
                  <a:pt x="109" y="593"/>
                </a:cubicBezTo>
                <a:cubicBezTo>
                  <a:pt x="84" y="585"/>
                  <a:pt x="59" y="578"/>
                  <a:pt x="33" y="571"/>
                </a:cubicBezTo>
                <a:cubicBezTo>
                  <a:pt x="39" y="570"/>
                  <a:pt x="46" y="572"/>
                  <a:pt x="53" y="572"/>
                </a:cubicBezTo>
                <a:cubicBezTo>
                  <a:pt x="88" y="576"/>
                  <a:pt x="123" y="583"/>
                  <a:pt x="155" y="594"/>
                </a:cubicBezTo>
                <a:lnTo>
                  <a:pt x="155" y="595"/>
                </a:lnTo>
                <a:close/>
                <a:moveTo>
                  <a:pt x="161" y="599"/>
                </a:moveTo>
                <a:cubicBezTo>
                  <a:pt x="160" y="607"/>
                  <a:pt x="156" y="614"/>
                  <a:pt x="155" y="622"/>
                </a:cubicBezTo>
                <a:cubicBezTo>
                  <a:pt x="152" y="631"/>
                  <a:pt x="149" y="641"/>
                  <a:pt x="148" y="652"/>
                </a:cubicBezTo>
                <a:cubicBezTo>
                  <a:pt x="142" y="670"/>
                  <a:pt x="139" y="689"/>
                  <a:pt x="136" y="708"/>
                </a:cubicBezTo>
                <a:cubicBezTo>
                  <a:pt x="135" y="705"/>
                  <a:pt x="135" y="701"/>
                  <a:pt x="135" y="697"/>
                </a:cubicBezTo>
                <a:cubicBezTo>
                  <a:pt x="136" y="682"/>
                  <a:pt x="138" y="668"/>
                  <a:pt x="140" y="653"/>
                </a:cubicBezTo>
                <a:cubicBezTo>
                  <a:pt x="140" y="644"/>
                  <a:pt x="143" y="636"/>
                  <a:pt x="145" y="627"/>
                </a:cubicBezTo>
                <a:cubicBezTo>
                  <a:pt x="146" y="621"/>
                  <a:pt x="149" y="616"/>
                  <a:pt x="150" y="610"/>
                </a:cubicBezTo>
                <a:cubicBezTo>
                  <a:pt x="153" y="605"/>
                  <a:pt x="156" y="601"/>
                  <a:pt x="161" y="599"/>
                </a:cubicBezTo>
                <a:close/>
                <a:moveTo>
                  <a:pt x="169" y="597"/>
                </a:moveTo>
                <a:cubicBezTo>
                  <a:pt x="173" y="601"/>
                  <a:pt x="172" y="606"/>
                  <a:pt x="172" y="612"/>
                </a:cubicBezTo>
                <a:cubicBezTo>
                  <a:pt x="164" y="641"/>
                  <a:pt x="152" y="668"/>
                  <a:pt x="141" y="696"/>
                </a:cubicBezTo>
                <a:cubicBezTo>
                  <a:pt x="141" y="696"/>
                  <a:pt x="141" y="696"/>
                  <a:pt x="141" y="696"/>
                </a:cubicBezTo>
                <a:cubicBezTo>
                  <a:pt x="143" y="685"/>
                  <a:pt x="147" y="673"/>
                  <a:pt x="149" y="661"/>
                </a:cubicBezTo>
                <a:cubicBezTo>
                  <a:pt x="153" y="650"/>
                  <a:pt x="155" y="637"/>
                  <a:pt x="158" y="625"/>
                </a:cubicBezTo>
                <a:cubicBezTo>
                  <a:pt x="159" y="622"/>
                  <a:pt x="160" y="619"/>
                  <a:pt x="162" y="616"/>
                </a:cubicBezTo>
                <a:cubicBezTo>
                  <a:pt x="164" y="609"/>
                  <a:pt x="164" y="601"/>
                  <a:pt x="169" y="597"/>
                </a:cubicBezTo>
                <a:close/>
                <a:moveTo>
                  <a:pt x="162" y="567"/>
                </a:moveTo>
                <a:cubicBezTo>
                  <a:pt x="166" y="543"/>
                  <a:pt x="170" y="521"/>
                  <a:pt x="174" y="498"/>
                </a:cubicBezTo>
                <a:cubicBezTo>
                  <a:pt x="174" y="504"/>
                  <a:pt x="174" y="512"/>
                  <a:pt x="174" y="518"/>
                </a:cubicBezTo>
                <a:cubicBezTo>
                  <a:pt x="173" y="536"/>
                  <a:pt x="172" y="551"/>
                  <a:pt x="171" y="568"/>
                </a:cubicBezTo>
                <a:cubicBezTo>
                  <a:pt x="161" y="578"/>
                  <a:pt x="161" y="578"/>
                  <a:pt x="161" y="578"/>
                </a:cubicBezTo>
                <a:cubicBezTo>
                  <a:pt x="160" y="574"/>
                  <a:pt x="162" y="570"/>
                  <a:pt x="162" y="567"/>
                </a:cubicBezTo>
                <a:close/>
                <a:moveTo>
                  <a:pt x="150" y="575"/>
                </a:moveTo>
                <a:cubicBezTo>
                  <a:pt x="151" y="553"/>
                  <a:pt x="159" y="532"/>
                  <a:pt x="167" y="511"/>
                </a:cubicBezTo>
                <a:cubicBezTo>
                  <a:pt x="166" y="532"/>
                  <a:pt x="160" y="552"/>
                  <a:pt x="157" y="573"/>
                </a:cubicBezTo>
                <a:cubicBezTo>
                  <a:pt x="157" y="575"/>
                  <a:pt x="158" y="577"/>
                  <a:pt x="158" y="579"/>
                </a:cubicBezTo>
                <a:cubicBezTo>
                  <a:pt x="155" y="577"/>
                  <a:pt x="152" y="577"/>
                  <a:pt x="150" y="575"/>
                </a:cubicBezTo>
                <a:close/>
                <a:moveTo>
                  <a:pt x="42" y="482"/>
                </a:moveTo>
                <a:cubicBezTo>
                  <a:pt x="47" y="490"/>
                  <a:pt x="51" y="500"/>
                  <a:pt x="55" y="508"/>
                </a:cubicBezTo>
                <a:cubicBezTo>
                  <a:pt x="55" y="509"/>
                  <a:pt x="56" y="510"/>
                  <a:pt x="55" y="510"/>
                </a:cubicBezTo>
                <a:cubicBezTo>
                  <a:pt x="54" y="510"/>
                  <a:pt x="52" y="510"/>
                  <a:pt x="50" y="509"/>
                </a:cubicBezTo>
                <a:cubicBezTo>
                  <a:pt x="45" y="501"/>
                  <a:pt x="42" y="491"/>
                  <a:pt x="42" y="482"/>
                </a:cubicBezTo>
                <a:close/>
                <a:moveTo>
                  <a:pt x="44" y="465"/>
                </a:moveTo>
                <a:cubicBezTo>
                  <a:pt x="40" y="463"/>
                  <a:pt x="42" y="458"/>
                  <a:pt x="42" y="454"/>
                </a:cubicBezTo>
                <a:cubicBezTo>
                  <a:pt x="43" y="454"/>
                  <a:pt x="43" y="454"/>
                  <a:pt x="43" y="454"/>
                </a:cubicBezTo>
                <a:cubicBezTo>
                  <a:pt x="43" y="458"/>
                  <a:pt x="44" y="462"/>
                  <a:pt x="44" y="465"/>
                </a:cubicBezTo>
                <a:close/>
                <a:moveTo>
                  <a:pt x="53" y="474"/>
                </a:moveTo>
                <a:cubicBezTo>
                  <a:pt x="52" y="472"/>
                  <a:pt x="50" y="471"/>
                  <a:pt x="49" y="469"/>
                </a:cubicBezTo>
                <a:cubicBezTo>
                  <a:pt x="48" y="463"/>
                  <a:pt x="46" y="455"/>
                  <a:pt x="46" y="448"/>
                </a:cubicBezTo>
                <a:cubicBezTo>
                  <a:pt x="48" y="454"/>
                  <a:pt x="49" y="460"/>
                  <a:pt x="51" y="465"/>
                </a:cubicBezTo>
                <a:cubicBezTo>
                  <a:pt x="51" y="468"/>
                  <a:pt x="53" y="471"/>
                  <a:pt x="53" y="474"/>
                </a:cubicBezTo>
                <a:close/>
                <a:moveTo>
                  <a:pt x="70" y="501"/>
                </a:moveTo>
                <a:cubicBezTo>
                  <a:pt x="71" y="507"/>
                  <a:pt x="72" y="513"/>
                  <a:pt x="74" y="518"/>
                </a:cubicBezTo>
                <a:cubicBezTo>
                  <a:pt x="73" y="518"/>
                  <a:pt x="73" y="518"/>
                  <a:pt x="73" y="518"/>
                </a:cubicBezTo>
                <a:cubicBezTo>
                  <a:pt x="72" y="518"/>
                  <a:pt x="56" y="493"/>
                  <a:pt x="49" y="482"/>
                </a:cubicBezTo>
                <a:cubicBezTo>
                  <a:pt x="43" y="474"/>
                  <a:pt x="37" y="466"/>
                  <a:pt x="31" y="457"/>
                </a:cubicBezTo>
                <a:cubicBezTo>
                  <a:pt x="37" y="462"/>
                  <a:pt x="42" y="468"/>
                  <a:pt x="47" y="473"/>
                </a:cubicBezTo>
                <a:cubicBezTo>
                  <a:pt x="55" y="482"/>
                  <a:pt x="62" y="492"/>
                  <a:pt x="70" y="501"/>
                </a:cubicBezTo>
                <a:close/>
                <a:moveTo>
                  <a:pt x="66" y="515"/>
                </a:moveTo>
                <a:cubicBezTo>
                  <a:pt x="61" y="513"/>
                  <a:pt x="61" y="513"/>
                  <a:pt x="61" y="513"/>
                </a:cubicBezTo>
                <a:cubicBezTo>
                  <a:pt x="60" y="509"/>
                  <a:pt x="57" y="505"/>
                  <a:pt x="57" y="501"/>
                </a:cubicBezTo>
                <a:cubicBezTo>
                  <a:pt x="60" y="506"/>
                  <a:pt x="64" y="510"/>
                  <a:pt x="66" y="515"/>
                </a:cubicBezTo>
                <a:close/>
                <a:moveTo>
                  <a:pt x="77" y="502"/>
                </a:moveTo>
                <a:cubicBezTo>
                  <a:pt x="78" y="510"/>
                  <a:pt x="82" y="517"/>
                  <a:pt x="84" y="524"/>
                </a:cubicBezTo>
                <a:cubicBezTo>
                  <a:pt x="81" y="522"/>
                  <a:pt x="76" y="521"/>
                  <a:pt x="77" y="517"/>
                </a:cubicBezTo>
                <a:cubicBezTo>
                  <a:pt x="74" y="503"/>
                  <a:pt x="70" y="488"/>
                  <a:pt x="70" y="474"/>
                </a:cubicBezTo>
                <a:cubicBezTo>
                  <a:pt x="72" y="479"/>
                  <a:pt x="72" y="486"/>
                  <a:pt x="74" y="491"/>
                </a:cubicBezTo>
                <a:cubicBezTo>
                  <a:pt x="74" y="495"/>
                  <a:pt x="76" y="499"/>
                  <a:pt x="77" y="502"/>
                </a:cubicBezTo>
                <a:close/>
                <a:moveTo>
                  <a:pt x="98" y="533"/>
                </a:moveTo>
                <a:cubicBezTo>
                  <a:pt x="95" y="532"/>
                  <a:pt x="93" y="529"/>
                  <a:pt x="90" y="528"/>
                </a:cubicBezTo>
                <a:cubicBezTo>
                  <a:pt x="86" y="516"/>
                  <a:pt x="81" y="505"/>
                  <a:pt x="79" y="493"/>
                </a:cubicBezTo>
                <a:cubicBezTo>
                  <a:pt x="84" y="501"/>
                  <a:pt x="87" y="511"/>
                  <a:pt x="92" y="519"/>
                </a:cubicBezTo>
                <a:cubicBezTo>
                  <a:pt x="94" y="524"/>
                  <a:pt x="97" y="528"/>
                  <a:pt x="98" y="533"/>
                </a:cubicBezTo>
                <a:close/>
                <a:moveTo>
                  <a:pt x="108" y="545"/>
                </a:moveTo>
                <a:cubicBezTo>
                  <a:pt x="108" y="550"/>
                  <a:pt x="109" y="554"/>
                  <a:pt x="111" y="557"/>
                </a:cubicBezTo>
                <a:cubicBezTo>
                  <a:pt x="106" y="553"/>
                  <a:pt x="100" y="548"/>
                  <a:pt x="95" y="543"/>
                </a:cubicBezTo>
                <a:cubicBezTo>
                  <a:pt x="81" y="533"/>
                  <a:pt x="66" y="522"/>
                  <a:pt x="51" y="514"/>
                </a:cubicBezTo>
                <a:cubicBezTo>
                  <a:pt x="51" y="513"/>
                  <a:pt x="51" y="513"/>
                  <a:pt x="51" y="513"/>
                </a:cubicBezTo>
                <a:cubicBezTo>
                  <a:pt x="72" y="520"/>
                  <a:pt x="91" y="532"/>
                  <a:pt x="108" y="545"/>
                </a:cubicBezTo>
                <a:close/>
                <a:moveTo>
                  <a:pt x="113" y="504"/>
                </a:moveTo>
                <a:cubicBezTo>
                  <a:pt x="113" y="502"/>
                  <a:pt x="113" y="502"/>
                  <a:pt x="113" y="502"/>
                </a:cubicBezTo>
                <a:cubicBezTo>
                  <a:pt x="114" y="503"/>
                  <a:pt x="139" y="562"/>
                  <a:pt x="142" y="573"/>
                </a:cubicBezTo>
                <a:cubicBezTo>
                  <a:pt x="139" y="572"/>
                  <a:pt x="136" y="572"/>
                  <a:pt x="133" y="570"/>
                </a:cubicBezTo>
                <a:cubicBezTo>
                  <a:pt x="124" y="549"/>
                  <a:pt x="116" y="527"/>
                  <a:pt x="113" y="504"/>
                </a:cubicBezTo>
                <a:close/>
                <a:moveTo>
                  <a:pt x="111" y="534"/>
                </a:moveTo>
                <a:cubicBezTo>
                  <a:pt x="110" y="525"/>
                  <a:pt x="109" y="517"/>
                  <a:pt x="110" y="509"/>
                </a:cubicBezTo>
                <a:cubicBezTo>
                  <a:pt x="111" y="515"/>
                  <a:pt x="111" y="515"/>
                  <a:pt x="111" y="515"/>
                </a:cubicBezTo>
                <a:cubicBezTo>
                  <a:pt x="115" y="534"/>
                  <a:pt x="120" y="553"/>
                  <a:pt x="129" y="569"/>
                </a:cubicBezTo>
                <a:cubicBezTo>
                  <a:pt x="129" y="569"/>
                  <a:pt x="122" y="568"/>
                  <a:pt x="119" y="567"/>
                </a:cubicBezTo>
                <a:cubicBezTo>
                  <a:pt x="114" y="556"/>
                  <a:pt x="113" y="545"/>
                  <a:pt x="111" y="534"/>
                </a:cubicBezTo>
                <a:close/>
                <a:moveTo>
                  <a:pt x="83" y="549"/>
                </a:moveTo>
                <a:cubicBezTo>
                  <a:pt x="71" y="535"/>
                  <a:pt x="46" y="516"/>
                  <a:pt x="42" y="512"/>
                </a:cubicBezTo>
                <a:cubicBezTo>
                  <a:pt x="65" y="525"/>
                  <a:pt x="89" y="542"/>
                  <a:pt x="109" y="560"/>
                </a:cubicBezTo>
                <a:cubicBezTo>
                  <a:pt x="111" y="562"/>
                  <a:pt x="114" y="563"/>
                  <a:pt x="114" y="566"/>
                </a:cubicBezTo>
                <a:cubicBezTo>
                  <a:pt x="91" y="563"/>
                  <a:pt x="91" y="563"/>
                  <a:pt x="91" y="563"/>
                </a:cubicBezTo>
                <a:cubicBezTo>
                  <a:pt x="91" y="562"/>
                  <a:pt x="86" y="553"/>
                  <a:pt x="83" y="549"/>
                </a:cubicBezTo>
                <a:close/>
                <a:moveTo>
                  <a:pt x="185" y="601"/>
                </a:moveTo>
                <a:cubicBezTo>
                  <a:pt x="187" y="608"/>
                  <a:pt x="189" y="615"/>
                  <a:pt x="190" y="622"/>
                </a:cubicBezTo>
                <a:cubicBezTo>
                  <a:pt x="191" y="623"/>
                  <a:pt x="193" y="625"/>
                  <a:pt x="194" y="624"/>
                </a:cubicBezTo>
                <a:cubicBezTo>
                  <a:pt x="196" y="623"/>
                  <a:pt x="194" y="621"/>
                  <a:pt x="194" y="621"/>
                </a:cubicBezTo>
                <a:cubicBezTo>
                  <a:pt x="192" y="616"/>
                  <a:pt x="191" y="612"/>
                  <a:pt x="189" y="607"/>
                </a:cubicBezTo>
                <a:cubicBezTo>
                  <a:pt x="188" y="604"/>
                  <a:pt x="186" y="601"/>
                  <a:pt x="185" y="598"/>
                </a:cubicBezTo>
                <a:cubicBezTo>
                  <a:pt x="184" y="599"/>
                  <a:pt x="186" y="600"/>
                  <a:pt x="185" y="601"/>
                </a:cubicBezTo>
                <a:close/>
                <a:moveTo>
                  <a:pt x="250" y="343"/>
                </a:moveTo>
                <a:cubicBezTo>
                  <a:pt x="250" y="346"/>
                  <a:pt x="250" y="350"/>
                  <a:pt x="251" y="353"/>
                </a:cubicBezTo>
                <a:cubicBezTo>
                  <a:pt x="252" y="353"/>
                  <a:pt x="253" y="352"/>
                  <a:pt x="253" y="351"/>
                </a:cubicBezTo>
                <a:cubicBezTo>
                  <a:pt x="253" y="348"/>
                  <a:pt x="251" y="346"/>
                  <a:pt x="251" y="342"/>
                </a:cubicBezTo>
                <a:cubicBezTo>
                  <a:pt x="251" y="342"/>
                  <a:pt x="250" y="342"/>
                  <a:pt x="250" y="343"/>
                </a:cubicBezTo>
                <a:close/>
                <a:moveTo>
                  <a:pt x="288" y="781"/>
                </a:moveTo>
                <a:cubicBezTo>
                  <a:pt x="287" y="781"/>
                  <a:pt x="288" y="782"/>
                  <a:pt x="288" y="782"/>
                </a:cubicBezTo>
                <a:cubicBezTo>
                  <a:pt x="294" y="785"/>
                  <a:pt x="302" y="786"/>
                  <a:pt x="308" y="784"/>
                </a:cubicBezTo>
                <a:cubicBezTo>
                  <a:pt x="309" y="783"/>
                  <a:pt x="310" y="782"/>
                  <a:pt x="309" y="782"/>
                </a:cubicBezTo>
                <a:cubicBezTo>
                  <a:pt x="308" y="781"/>
                  <a:pt x="308" y="781"/>
                  <a:pt x="308" y="781"/>
                </a:cubicBezTo>
                <a:cubicBezTo>
                  <a:pt x="302" y="784"/>
                  <a:pt x="294" y="782"/>
                  <a:pt x="288" y="781"/>
                </a:cubicBezTo>
                <a:close/>
                <a:moveTo>
                  <a:pt x="250" y="366"/>
                </a:moveTo>
                <a:cubicBezTo>
                  <a:pt x="252" y="369"/>
                  <a:pt x="250" y="372"/>
                  <a:pt x="251" y="375"/>
                </a:cubicBezTo>
                <a:cubicBezTo>
                  <a:pt x="251" y="384"/>
                  <a:pt x="251" y="392"/>
                  <a:pt x="252" y="400"/>
                </a:cubicBezTo>
                <a:cubicBezTo>
                  <a:pt x="253" y="408"/>
                  <a:pt x="253" y="416"/>
                  <a:pt x="254" y="424"/>
                </a:cubicBezTo>
                <a:cubicBezTo>
                  <a:pt x="254" y="432"/>
                  <a:pt x="255" y="440"/>
                  <a:pt x="257" y="448"/>
                </a:cubicBezTo>
                <a:cubicBezTo>
                  <a:pt x="256" y="451"/>
                  <a:pt x="257" y="454"/>
                  <a:pt x="258" y="456"/>
                </a:cubicBezTo>
                <a:cubicBezTo>
                  <a:pt x="259" y="457"/>
                  <a:pt x="260" y="459"/>
                  <a:pt x="262" y="459"/>
                </a:cubicBezTo>
                <a:cubicBezTo>
                  <a:pt x="258" y="424"/>
                  <a:pt x="252" y="391"/>
                  <a:pt x="253" y="356"/>
                </a:cubicBezTo>
                <a:cubicBezTo>
                  <a:pt x="252" y="355"/>
                  <a:pt x="252" y="355"/>
                  <a:pt x="252" y="355"/>
                </a:cubicBezTo>
                <a:cubicBezTo>
                  <a:pt x="251" y="357"/>
                  <a:pt x="251" y="358"/>
                  <a:pt x="250" y="360"/>
                </a:cubicBezTo>
                <a:cubicBezTo>
                  <a:pt x="251" y="362"/>
                  <a:pt x="251" y="365"/>
                  <a:pt x="250" y="366"/>
                </a:cubicBezTo>
                <a:close/>
              </a:path>
            </a:pathLst>
          </a:custGeom>
          <a:solidFill>
            <a:srgbClr val="101A35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pic>
        <p:nvPicPr>
          <p:cNvPr id="2" name="圖片 1">
            <a:extLst>
              <a:ext uri="{FF2B5EF4-FFF2-40B4-BE49-F238E27FC236}">
                <a16:creationId xmlns:a16="http://schemas.microsoft.com/office/drawing/2014/main" id="{8816E244-3449-4267-A37F-D48C604F8C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18370" y="1728100"/>
            <a:ext cx="6163126" cy="3401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9831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 descr="山">
            <a:extLst>
              <a:ext uri="{FF2B5EF4-FFF2-40B4-BE49-F238E27FC236}">
                <a16:creationId xmlns:a16="http://schemas.microsoft.com/office/drawing/2014/main" id="{96A93A0A-21F7-4715-9BE9-D276346703AC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60365" y="5278120"/>
            <a:ext cx="6729730" cy="1585595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807AF371-F94F-4C52-A41B-D06766937AE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80705" y="2711449"/>
            <a:ext cx="3058160" cy="2030095"/>
          </a:xfrm>
          <a:prstGeom prst="rect">
            <a:avLst/>
          </a:prstGeom>
          <a:ln w="57150">
            <a:solidFill>
              <a:schemeClr val="bg1">
                <a:alpha val="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2" name="图片 21" descr="波浪">
            <a:extLst>
              <a:ext uri="{FF2B5EF4-FFF2-40B4-BE49-F238E27FC236}">
                <a16:creationId xmlns:a16="http://schemas.microsoft.com/office/drawing/2014/main" id="{284BFFAD-2EED-480A-BBD4-60DE52B852C5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90805"/>
            <a:ext cx="3892550" cy="1443990"/>
          </a:xfrm>
          <a:prstGeom prst="rect">
            <a:avLst/>
          </a:prstGeom>
        </p:spPr>
      </p:pic>
      <p:pic>
        <p:nvPicPr>
          <p:cNvPr id="23" name="图片 22" descr="山1">
            <a:extLst>
              <a:ext uri="{FF2B5EF4-FFF2-40B4-BE49-F238E27FC236}">
                <a16:creationId xmlns:a16="http://schemas.microsoft.com/office/drawing/2014/main" id="{E1391523-E9CC-4750-960C-B1A854B914A1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6350" y="4857750"/>
            <a:ext cx="3895090" cy="1075055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29D91D8D-5AD8-40C4-82FA-A9391C7F32CB}"/>
              </a:ext>
            </a:extLst>
          </p:cNvPr>
          <p:cNvSpPr/>
          <p:nvPr/>
        </p:nvSpPr>
        <p:spPr>
          <a:xfrm>
            <a:off x="1907292" y="811275"/>
            <a:ext cx="6096000" cy="51215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zh-TW" altLang="zh-TW" sz="2000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三、詩經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solidFill>
                  <a:schemeClr val="bg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1</a:t>
            </a:r>
            <a:r>
              <a:rPr lang="zh-TW" altLang="zh-TW" sz="2000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、詩經的內容與篇數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solidFill>
                  <a:schemeClr val="bg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000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、風：十五國風，一百六十篇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solidFill>
                  <a:schemeClr val="bg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000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、雅：大雅、小雅，共一百零五篇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solidFill>
                  <a:schemeClr val="bg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C</a:t>
            </a:r>
            <a:r>
              <a:rPr lang="zh-TW" altLang="zh-TW" sz="2000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、頌：周頌、魯頌、商頌，共四十篇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solidFill>
                  <a:schemeClr val="bg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D</a:t>
            </a:r>
            <a:r>
              <a:rPr lang="zh-TW" altLang="zh-TW" sz="2000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、有目無辭笙詩六篇：南陔、白華、華忝、由庚、崇丘、由儀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solidFill>
                  <a:schemeClr val="bg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2</a:t>
            </a:r>
            <a:r>
              <a:rPr lang="zh-TW" altLang="zh-TW" sz="2000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、風雅頌的說法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solidFill>
                  <a:schemeClr val="bg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000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、風關乎個人、雅關於王政、頌關於神明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solidFill>
                  <a:schemeClr val="bg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000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、風出於百姓、雅出於朝廷士大夫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solidFill>
                  <a:schemeClr val="bg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C</a:t>
            </a:r>
            <a:r>
              <a:rPr lang="zh-TW" altLang="zh-TW" sz="2000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、風、雅、頌乃是音樂之不同</a:t>
            </a:r>
          </a:p>
        </p:txBody>
      </p:sp>
    </p:spTree>
    <p:extLst>
      <p:ext uri="{BB962C8B-B14F-4D97-AF65-F5344CB8AC3E}">
        <p14:creationId xmlns:p14="http://schemas.microsoft.com/office/powerpoint/2010/main" val="3738060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图片 15" descr="a896b6276fbda3cc88e2fd8917029813">
            <a:extLst>
              <a:ext uri="{FF2B5EF4-FFF2-40B4-BE49-F238E27FC236}">
                <a16:creationId xmlns:a16="http://schemas.microsoft.com/office/drawing/2014/main" id="{2318ACA7-DF8D-4F10-A935-CAC2FFA3C0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81153" y="-225224"/>
            <a:ext cx="4218490" cy="4218490"/>
          </a:xfrm>
          <a:prstGeom prst="rect">
            <a:avLst/>
          </a:prstGeom>
        </p:spPr>
      </p:pic>
      <p:pic>
        <p:nvPicPr>
          <p:cNvPr id="17" name="图片 16" descr="0caa0ffcea9d2a044c0918fb4d59c501">
            <a:extLst>
              <a:ext uri="{FF2B5EF4-FFF2-40B4-BE49-F238E27FC236}">
                <a16:creationId xmlns:a16="http://schemas.microsoft.com/office/drawing/2014/main" id="{C081AF21-9B8A-4959-A1F1-B2EB1F1F0578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40825" y="5071745"/>
            <a:ext cx="2923540" cy="224917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5407FEB7-D2B0-440A-8CB6-959C3E85451C}"/>
              </a:ext>
            </a:extLst>
          </p:cNvPr>
          <p:cNvSpPr/>
          <p:nvPr/>
        </p:nvSpPr>
        <p:spPr>
          <a:xfrm>
            <a:off x="2531164" y="724700"/>
            <a:ext cx="7858539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3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、國風次第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、周南十一篇、召南十四篇、邶風十九篇、鄘風十篇、衛風十篇、王風十篇、鄭風二十一篇、齊風十一篇、魏風七篇、唐風十二篇、秦風十篇、陳風十篇、檜風四篇、曹風四篇、豳風七篇―今本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、周南、召南、邶、鄘、衛、王、鄭、齊、豳、秦、魏、唐、陳、檜、曹―左傳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C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、周南、召南、邶、鄘、衛、檜、鄭、齊、魏、唐、秦、陳、曹、豳、王―鄭玄詩譜</a:t>
            </a:r>
          </a:p>
        </p:txBody>
      </p:sp>
    </p:spTree>
    <p:extLst>
      <p:ext uri="{BB962C8B-B14F-4D97-AF65-F5344CB8AC3E}">
        <p14:creationId xmlns:p14="http://schemas.microsoft.com/office/powerpoint/2010/main" val="25982030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A_图片 17">
            <a:extLst>
              <a:ext uri="{FF2B5EF4-FFF2-40B4-BE49-F238E27FC236}">
                <a16:creationId xmlns:a16="http://schemas.microsoft.com/office/drawing/2014/main" id="{565CD201-9AFA-4215-9B41-55333C1DFF2D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35058" b="22701"/>
          <a:stretch/>
        </p:blipFill>
        <p:spPr>
          <a:xfrm>
            <a:off x="4836" y="0"/>
            <a:ext cx="12187164" cy="3480179"/>
          </a:xfrm>
          <a:prstGeom prst="rect">
            <a:avLst/>
          </a:prstGeom>
        </p:spPr>
      </p:pic>
      <p:pic>
        <p:nvPicPr>
          <p:cNvPr id="24" name="PA_图片 5">
            <a:extLst>
              <a:ext uri="{FF2B5EF4-FFF2-40B4-BE49-F238E27FC236}">
                <a16:creationId xmlns:a16="http://schemas.microsoft.com/office/drawing/2014/main" id="{B5E246ED-3171-418D-A9AB-EFA378B708FB}"/>
              </a:ext>
            </a:extLst>
          </p:cNvPr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63235" y="345337"/>
            <a:ext cx="2363482" cy="2328863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00654462-29AB-470E-A3B9-EDD150DB0D29}"/>
              </a:ext>
            </a:extLst>
          </p:cNvPr>
          <p:cNvSpPr/>
          <p:nvPr/>
        </p:nvSpPr>
        <p:spPr>
          <a:xfrm>
            <a:off x="1736034" y="3367880"/>
            <a:ext cx="9554817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4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、大小雅篇次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、小雅：鹿鳴之什、南有嘉魚之什、鴻雁之什、節南山之什、谷風之什、甫田之什、魚藻之什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、大雅：文王之什、生民之什、蕩之什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C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、小雅從鹿鳴至菁菁者莪為正，六月以下為變；大雅從文王到卷阿為正，民勞以下為變</a:t>
            </a:r>
          </a:p>
        </p:txBody>
      </p:sp>
    </p:spTree>
    <p:extLst>
      <p:ext uri="{BB962C8B-B14F-4D97-AF65-F5344CB8AC3E}">
        <p14:creationId xmlns:p14="http://schemas.microsoft.com/office/powerpoint/2010/main" val="41869011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形 1">
            <a:extLst>
              <a:ext uri="{FF2B5EF4-FFF2-40B4-BE49-F238E27FC236}">
                <a16:creationId xmlns:a16="http://schemas.microsoft.com/office/drawing/2014/main" id="{C3CE420E-13A9-4CE8-ABA7-F1D023D8A060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170"/>
          <a:stretch>
            <a:fillRect/>
          </a:stretch>
        </p:blipFill>
        <p:spPr bwMode="auto">
          <a:xfrm>
            <a:off x="0" y="5602288"/>
            <a:ext cx="12192000" cy="1255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图片 4">
            <a:extLst>
              <a:ext uri="{FF2B5EF4-FFF2-40B4-BE49-F238E27FC236}">
                <a16:creationId xmlns:a16="http://schemas.microsoft.com/office/drawing/2014/main" id="{7F2D019D-13D5-4A43-9C30-93B6E29CC28A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57863" y="5346700"/>
            <a:ext cx="1009650" cy="1203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F5C54E52-47C9-43C0-A74E-8314851AF5B5}"/>
              </a:ext>
            </a:extLst>
          </p:cNvPr>
          <p:cNvSpPr/>
          <p:nvPr/>
        </p:nvSpPr>
        <p:spPr>
          <a:xfrm>
            <a:off x="775046" y="814629"/>
            <a:ext cx="4982817" cy="23515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5</a:t>
            </a:r>
            <a:r>
              <a:rPr lang="zh-TW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、三頌篇次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、周頌：清廟之什、臣工之什、閔予小子之什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、魯頌：駉之什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C</a:t>
            </a:r>
            <a:r>
              <a:rPr lang="zh-TW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、商頌：那、烈祖、玄鳥、長發、殷武</a:t>
            </a: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BC5B47BD-48CB-42D9-B348-C0164F5ED029}"/>
              </a:ext>
            </a:extLst>
          </p:cNvPr>
          <p:cNvSpPr/>
          <p:nvPr/>
        </p:nvSpPr>
        <p:spPr>
          <a:xfrm>
            <a:off x="5943394" y="814629"/>
            <a:ext cx="6096000" cy="4659865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6</a:t>
            </a:r>
            <a:r>
              <a:rPr lang="zh-TW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、詩序作者及爭議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、小序：列於各詩之前的說明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、大序：關睢小序之後，從風，風也以下，概括全詩為大序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C</a:t>
            </a:r>
            <a:r>
              <a:rPr lang="zh-TW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、鄭玄言大序子夏作，小序子夏、毛公合作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D</a:t>
            </a:r>
            <a:r>
              <a:rPr lang="zh-TW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、范曄言衛宏受學謝曼卿作詩序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E</a:t>
            </a:r>
            <a:r>
              <a:rPr lang="zh-TW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、隋書言子夏作詩序，毛公、衛宏潤益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F</a:t>
            </a:r>
            <a:r>
              <a:rPr lang="zh-TW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、王安石以詩序為詩人自作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G</a:t>
            </a:r>
            <a:r>
              <a:rPr lang="zh-TW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、曹粹中言毛傳乃門人相傳授各記師說而成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H</a:t>
            </a:r>
            <a:r>
              <a:rPr lang="zh-TW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、鄭樵言詩序為村野妄人所作</a:t>
            </a:r>
          </a:p>
        </p:txBody>
      </p:sp>
      <p:pic>
        <p:nvPicPr>
          <p:cNvPr id="6" name="PA_图片 6">
            <a:extLst>
              <a:ext uri="{FF2B5EF4-FFF2-40B4-BE49-F238E27FC236}">
                <a16:creationId xmlns:a16="http://schemas.microsoft.com/office/drawing/2014/main" id="{A396903D-1A17-4432-A21C-6B280A0B0649}"/>
              </a:ext>
            </a:extLst>
          </p:cNvPr>
          <p:cNvPicPr>
            <a:picLocks noChangeAspect="1" noChangeArrowheads="1"/>
          </p:cNvPicPr>
          <p:nvPr>
            <p:custDataLst>
              <p:tags r:id="rId1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45286" y="3714508"/>
            <a:ext cx="2411900" cy="2328863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51638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 descr="山">
            <a:extLst>
              <a:ext uri="{FF2B5EF4-FFF2-40B4-BE49-F238E27FC236}">
                <a16:creationId xmlns:a16="http://schemas.microsoft.com/office/drawing/2014/main" id="{96A93A0A-21F7-4715-9BE9-D276346703AC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60365" y="5278120"/>
            <a:ext cx="6729730" cy="1585595"/>
          </a:xfrm>
          <a:prstGeom prst="rect">
            <a:avLst/>
          </a:prstGeom>
        </p:spPr>
      </p:pic>
      <p:pic>
        <p:nvPicPr>
          <p:cNvPr id="6" name="图片 5" descr="山1">
            <a:extLst>
              <a:ext uri="{FF2B5EF4-FFF2-40B4-BE49-F238E27FC236}">
                <a16:creationId xmlns:a16="http://schemas.microsoft.com/office/drawing/2014/main" id="{16E17167-49FB-4B8D-86A0-F55613596F4F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6350" y="4857750"/>
            <a:ext cx="3895090" cy="1075055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F5C98966-AC55-4E64-AEE2-8E366411E271}"/>
              </a:ext>
            </a:extLst>
          </p:cNvPr>
          <p:cNvSpPr/>
          <p:nvPr/>
        </p:nvSpPr>
        <p:spPr>
          <a:xfrm>
            <a:off x="1510747" y="577105"/>
            <a:ext cx="8401880" cy="48968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lnSpc>
                <a:spcPct val="150000"/>
              </a:lnSpc>
            </a:pPr>
            <a:r>
              <a:rPr lang="en-US" altLang="zh-TW" sz="2400" kern="100" dirty="0">
                <a:solidFill>
                  <a:prstClr val="white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7</a:t>
            </a:r>
            <a:r>
              <a:rPr lang="zh-TW" altLang="en-US" sz="2400" kern="100" dirty="0">
                <a:solidFill>
                  <a:prstClr val="white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、詩經學派別</a:t>
            </a:r>
          </a:p>
          <a:p>
            <a:pPr lvl="0" algn="just">
              <a:lnSpc>
                <a:spcPct val="150000"/>
              </a:lnSpc>
            </a:pPr>
            <a:r>
              <a:rPr lang="en-US" altLang="zh-TW" sz="2400" kern="100" dirty="0">
                <a:solidFill>
                  <a:prstClr val="white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zh-TW" altLang="en-US" sz="2400" kern="100" dirty="0">
                <a:solidFill>
                  <a:prstClr val="white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、漢學</a:t>
            </a:r>
          </a:p>
          <a:p>
            <a:pPr marL="540000" lvl="0" algn="just">
              <a:lnSpc>
                <a:spcPct val="150000"/>
              </a:lnSpc>
            </a:pPr>
            <a:r>
              <a:rPr lang="zh-TW" altLang="en-US" sz="2400" kern="100" dirty="0">
                <a:solidFill>
                  <a:prstClr val="white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今文學：魯、齊、韓</a:t>
            </a:r>
          </a:p>
          <a:p>
            <a:pPr marL="540000" lvl="0" algn="just">
              <a:lnSpc>
                <a:spcPct val="150000"/>
              </a:lnSpc>
            </a:pPr>
            <a:r>
              <a:rPr lang="zh-TW" altLang="en-US" sz="2400" kern="100" dirty="0">
                <a:solidFill>
                  <a:prstClr val="white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古文學：毛氏</a:t>
            </a:r>
          </a:p>
          <a:p>
            <a:pPr lvl="0" algn="just">
              <a:lnSpc>
                <a:spcPct val="150000"/>
              </a:lnSpc>
            </a:pPr>
            <a:r>
              <a:rPr lang="en-US" altLang="zh-TW" sz="2400" kern="100" dirty="0">
                <a:solidFill>
                  <a:prstClr val="white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B</a:t>
            </a:r>
            <a:r>
              <a:rPr lang="zh-TW" altLang="en-US" sz="2400" kern="100" dirty="0">
                <a:solidFill>
                  <a:prstClr val="white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、宋學</a:t>
            </a:r>
          </a:p>
          <a:p>
            <a:pPr marL="540000" lvl="0" algn="just">
              <a:lnSpc>
                <a:spcPct val="150000"/>
              </a:lnSpc>
            </a:pPr>
            <a:r>
              <a:rPr lang="zh-TW" altLang="en-US" sz="2400" kern="100" dirty="0">
                <a:solidFill>
                  <a:prstClr val="white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歐陽脩</a:t>
            </a:r>
            <a:r>
              <a:rPr lang="en-US" altLang="zh-TW" sz="2400" kern="100" dirty="0">
                <a:solidFill>
                  <a:prstClr val="white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《</a:t>
            </a:r>
            <a:r>
              <a:rPr lang="zh-TW" altLang="en-US" sz="2400" kern="100" dirty="0">
                <a:solidFill>
                  <a:prstClr val="white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毛詩本義</a:t>
            </a:r>
            <a:r>
              <a:rPr lang="en-US" altLang="zh-TW" sz="2400" kern="100" dirty="0">
                <a:solidFill>
                  <a:prstClr val="white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》</a:t>
            </a:r>
            <a:r>
              <a:rPr lang="zh-TW" altLang="en-US" sz="2400" kern="100" dirty="0">
                <a:solidFill>
                  <a:prstClr val="white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詰毛、鄭，斷以己意</a:t>
            </a:r>
          </a:p>
          <a:p>
            <a:pPr marL="540000" lvl="0" algn="just">
              <a:lnSpc>
                <a:spcPct val="150000"/>
              </a:lnSpc>
            </a:pPr>
            <a:r>
              <a:rPr lang="zh-TW" altLang="en-US" sz="2400" kern="100" dirty="0">
                <a:solidFill>
                  <a:prstClr val="white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鄭樵</a:t>
            </a:r>
            <a:r>
              <a:rPr lang="en-US" altLang="zh-TW" sz="2400" kern="100" dirty="0">
                <a:solidFill>
                  <a:prstClr val="white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《</a:t>
            </a:r>
            <a:r>
              <a:rPr lang="zh-TW" altLang="en-US" sz="2400" kern="100" dirty="0">
                <a:solidFill>
                  <a:prstClr val="white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詩傳辨妄</a:t>
            </a:r>
            <a:r>
              <a:rPr lang="en-US" altLang="zh-TW" sz="2400" kern="100" dirty="0">
                <a:solidFill>
                  <a:prstClr val="white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》</a:t>
            </a:r>
            <a:r>
              <a:rPr lang="zh-TW" altLang="en-US" sz="2400" kern="100" dirty="0">
                <a:solidFill>
                  <a:prstClr val="white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斥詩序</a:t>
            </a:r>
          </a:p>
          <a:p>
            <a:pPr marL="540000" lvl="0" algn="just">
              <a:lnSpc>
                <a:spcPct val="150000"/>
              </a:lnSpc>
            </a:pPr>
            <a:r>
              <a:rPr lang="zh-TW" altLang="en-US" sz="2400" kern="100" dirty="0">
                <a:solidFill>
                  <a:prstClr val="white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朱熹</a:t>
            </a:r>
            <a:r>
              <a:rPr lang="en-US" altLang="zh-TW" sz="2400" kern="100" dirty="0">
                <a:solidFill>
                  <a:prstClr val="white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《</a:t>
            </a:r>
            <a:r>
              <a:rPr lang="zh-TW" altLang="en-US" sz="2400" kern="100" dirty="0">
                <a:solidFill>
                  <a:prstClr val="white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詩集傳</a:t>
            </a:r>
            <a:r>
              <a:rPr lang="en-US" altLang="zh-TW" sz="2400" kern="100" dirty="0">
                <a:solidFill>
                  <a:prstClr val="white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》</a:t>
            </a:r>
            <a:r>
              <a:rPr lang="zh-TW" altLang="en-US" sz="2400" kern="100" dirty="0">
                <a:solidFill>
                  <a:prstClr val="white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棄詩序，雜採毛、鄭，以己意取捨</a:t>
            </a:r>
          </a:p>
          <a:p>
            <a:pPr marL="22860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TW" altLang="zh-TW" sz="1800" b="0" i="0" u="none" strike="noStrike" kern="1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3590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 descr="山">
            <a:extLst>
              <a:ext uri="{FF2B5EF4-FFF2-40B4-BE49-F238E27FC236}">
                <a16:creationId xmlns:a16="http://schemas.microsoft.com/office/drawing/2014/main" id="{96A93A0A-21F7-4715-9BE9-D276346703AC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60365" y="5278120"/>
            <a:ext cx="6729730" cy="1585595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807AF371-F94F-4C52-A41B-D06766937AE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75905" y="2711450"/>
            <a:ext cx="3058160" cy="2030095"/>
          </a:xfrm>
          <a:prstGeom prst="rect">
            <a:avLst/>
          </a:prstGeom>
          <a:ln w="57150">
            <a:solidFill>
              <a:schemeClr val="bg1">
                <a:alpha val="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2" name="图片 21" descr="波浪">
            <a:extLst>
              <a:ext uri="{FF2B5EF4-FFF2-40B4-BE49-F238E27FC236}">
                <a16:creationId xmlns:a16="http://schemas.microsoft.com/office/drawing/2014/main" id="{284BFFAD-2EED-480A-BBD4-60DE52B852C5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90805"/>
            <a:ext cx="3892550" cy="1443990"/>
          </a:xfrm>
          <a:prstGeom prst="rect">
            <a:avLst/>
          </a:prstGeom>
        </p:spPr>
      </p:pic>
      <p:pic>
        <p:nvPicPr>
          <p:cNvPr id="23" name="图片 22" descr="山1">
            <a:extLst>
              <a:ext uri="{FF2B5EF4-FFF2-40B4-BE49-F238E27FC236}">
                <a16:creationId xmlns:a16="http://schemas.microsoft.com/office/drawing/2014/main" id="{E1391523-E9CC-4750-960C-B1A854B914A1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6350" y="4857750"/>
            <a:ext cx="3895090" cy="1075055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19DED364-B87C-4485-A508-5CEA5455D8F2}"/>
              </a:ext>
            </a:extLst>
          </p:cNvPr>
          <p:cNvSpPr/>
          <p:nvPr/>
        </p:nvSpPr>
        <p:spPr>
          <a:xfrm>
            <a:off x="1779905" y="1750303"/>
            <a:ext cx="6096000" cy="3357394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zh-TW" altLang="zh-TW" sz="2400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四、三禮―周禮、儀禮、禮記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solidFill>
                  <a:schemeClr val="bg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1</a:t>
            </a:r>
            <a:r>
              <a:rPr lang="zh-TW" altLang="zh-TW" sz="2400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、周禮命名與篇次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solidFill>
                  <a:schemeClr val="bg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400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、周禮本名周官、亦稱周官經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solidFill>
                  <a:schemeClr val="bg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400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、周禮凡六篇，天官冢宰、地官司徒、春官宗伯、夏官司馬、秋官司寇，冬官司空，冬官早亡，補以考工記</a:t>
            </a:r>
          </a:p>
        </p:txBody>
      </p:sp>
    </p:spTree>
    <p:extLst>
      <p:ext uri="{BB962C8B-B14F-4D97-AF65-F5344CB8AC3E}">
        <p14:creationId xmlns:p14="http://schemas.microsoft.com/office/powerpoint/2010/main" val="440618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矩形 11">
            <a:extLst>
              <a:ext uri="{FF2B5EF4-FFF2-40B4-BE49-F238E27FC236}">
                <a16:creationId xmlns:a16="http://schemas.microsoft.com/office/drawing/2014/main" id="{FFB6350A-CAB9-4CE3-8BB8-6FFB04DC5D60}"/>
              </a:ext>
            </a:extLst>
          </p:cNvPr>
          <p:cNvSpPr/>
          <p:nvPr/>
        </p:nvSpPr>
        <p:spPr>
          <a:xfrm>
            <a:off x="218729" y="1268760"/>
            <a:ext cx="2639616" cy="4320480"/>
          </a:xfrm>
          <a:prstGeom prst="rect">
            <a:avLst/>
          </a:prstGeom>
          <a:solidFill>
            <a:srgbClr val="DAAD7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5" name="Picture 6" descr="船素材">
            <a:extLst>
              <a:ext uri="{FF2B5EF4-FFF2-40B4-BE49-F238E27FC236}">
                <a16:creationId xmlns:a16="http://schemas.microsoft.com/office/drawing/2014/main" id="{45564FD2-13B7-4D26-86F7-9C8EEC283B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8378" t="30932" b="40345"/>
          <a:stretch/>
        </p:blipFill>
        <p:spPr bwMode="auto">
          <a:xfrm>
            <a:off x="9341557" y="4092758"/>
            <a:ext cx="3235387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任意多边形 15">
            <a:extLst>
              <a:ext uri="{FF2B5EF4-FFF2-40B4-BE49-F238E27FC236}">
                <a16:creationId xmlns:a16="http://schemas.microsoft.com/office/drawing/2014/main" id="{49EE9FEE-072F-4F1C-A6F8-87E2210A7CBD}"/>
              </a:ext>
            </a:extLst>
          </p:cNvPr>
          <p:cNvSpPr/>
          <p:nvPr/>
        </p:nvSpPr>
        <p:spPr>
          <a:xfrm flipV="1">
            <a:off x="9945231" y="2024227"/>
            <a:ext cx="2028040" cy="253860"/>
          </a:xfrm>
          <a:custGeom>
            <a:avLst/>
            <a:gdLst>
              <a:gd name="connsiteX0" fmla="*/ 837564 w 3505200"/>
              <a:gd name="connsiteY0" fmla="*/ 594360 h 594360"/>
              <a:gd name="connsiteX1" fmla="*/ 2239944 w 3505200"/>
              <a:gd name="connsiteY1" fmla="*/ 594360 h 594360"/>
              <a:gd name="connsiteX2" fmla="*/ 2350338 w 3505200"/>
              <a:gd name="connsiteY2" fmla="*/ 594360 h 594360"/>
              <a:gd name="connsiteX3" fmla="*/ 3505200 w 3505200"/>
              <a:gd name="connsiteY3" fmla="*/ 594360 h 594360"/>
              <a:gd name="connsiteX4" fmla="*/ 3505200 w 3505200"/>
              <a:gd name="connsiteY4" fmla="*/ 553416 h 594360"/>
              <a:gd name="connsiteX5" fmla="*/ 2239944 w 3505200"/>
              <a:gd name="connsiteY5" fmla="*/ 553416 h 594360"/>
              <a:gd name="connsiteX6" fmla="*/ 2239944 w 3505200"/>
              <a:gd name="connsiteY6" fmla="*/ 553416 h 594360"/>
              <a:gd name="connsiteX7" fmla="*/ 971893 w 3505200"/>
              <a:gd name="connsiteY7" fmla="*/ 553416 h 594360"/>
              <a:gd name="connsiteX8" fmla="*/ 831701 w 3505200"/>
              <a:gd name="connsiteY8" fmla="*/ 481340 h 594360"/>
              <a:gd name="connsiteX9" fmla="*/ 819744 w 3505200"/>
              <a:gd name="connsiteY9" fmla="*/ 435404 h 594360"/>
              <a:gd name="connsiteX10" fmla="*/ 831701 w 3505200"/>
              <a:gd name="connsiteY10" fmla="*/ 389468 h 594360"/>
              <a:gd name="connsiteX11" fmla="*/ 971893 w 3505200"/>
              <a:gd name="connsiteY11" fmla="*/ 317391 h 594360"/>
              <a:gd name="connsiteX12" fmla="*/ 1193974 w 3505200"/>
              <a:gd name="connsiteY12" fmla="*/ 317391 h 594360"/>
              <a:gd name="connsiteX13" fmla="*/ 1193974 w 3505200"/>
              <a:gd name="connsiteY13" fmla="*/ 317913 h 594360"/>
              <a:gd name="connsiteX14" fmla="*/ 2706748 w 3505200"/>
              <a:gd name="connsiteY14" fmla="*/ 317913 h 594360"/>
              <a:gd name="connsiteX15" fmla="*/ 2911684 w 3505200"/>
              <a:gd name="connsiteY15" fmla="*/ 158957 h 594360"/>
              <a:gd name="connsiteX16" fmla="*/ 2706748 w 3505200"/>
              <a:gd name="connsiteY16" fmla="*/ 0 h 594360"/>
              <a:gd name="connsiteX17" fmla="*/ 1265256 w 3505200"/>
              <a:gd name="connsiteY17" fmla="*/ 0 h 594360"/>
              <a:gd name="connsiteX18" fmla="*/ 1193974 w 3505200"/>
              <a:gd name="connsiteY18" fmla="*/ 0 h 594360"/>
              <a:gd name="connsiteX19" fmla="*/ 0 w 3505200"/>
              <a:gd name="connsiteY19" fmla="*/ 0 h 594360"/>
              <a:gd name="connsiteX20" fmla="*/ 0 w 3505200"/>
              <a:gd name="connsiteY20" fmla="*/ 40944 h 594360"/>
              <a:gd name="connsiteX21" fmla="*/ 1265256 w 3505200"/>
              <a:gd name="connsiteY21" fmla="*/ 40944 h 594360"/>
              <a:gd name="connsiteX22" fmla="*/ 1265256 w 3505200"/>
              <a:gd name="connsiteY22" fmla="*/ 40944 h 594360"/>
              <a:gd name="connsiteX23" fmla="*/ 2572420 w 3505200"/>
              <a:gd name="connsiteY23" fmla="*/ 40944 h 594360"/>
              <a:gd name="connsiteX24" fmla="*/ 2712612 w 3505200"/>
              <a:gd name="connsiteY24" fmla="*/ 113021 h 594360"/>
              <a:gd name="connsiteX25" fmla="*/ 2724569 w 3505200"/>
              <a:gd name="connsiteY25" fmla="*/ 158957 h 594360"/>
              <a:gd name="connsiteX26" fmla="*/ 2712612 w 3505200"/>
              <a:gd name="connsiteY26" fmla="*/ 204893 h 594360"/>
              <a:gd name="connsiteX27" fmla="*/ 2572420 w 3505200"/>
              <a:gd name="connsiteY27" fmla="*/ 276970 h 594360"/>
              <a:gd name="connsiteX28" fmla="*/ 2350338 w 3505200"/>
              <a:gd name="connsiteY28" fmla="*/ 276970 h 594360"/>
              <a:gd name="connsiteX29" fmla="*/ 2350338 w 3505200"/>
              <a:gd name="connsiteY29" fmla="*/ 276447 h 594360"/>
              <a:gd name="connsiteX30" fmla="*/ 837564 w 3505200"/>
              <a:gd name="connsiteY30" fmla="*/ 276447 h 594360"/>
              <a:gd name="connsiteX31" fmla="*/ 632628 w 3505200"/>
              <a:gd name="connsiteY31" fmla="*/ 435404 h 594360"/>
              <a:gd name="connsiteX32" fmla="*/ 837564 w 3505200"/>
              <a:gd name="connsiteY32" fmla="*/ 594360 h 594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3505200" h="594360">
                <a:moveTo>
                  <a:pt x="837564" y="594360"/>
                </a:moveTo>
                <a:lnTo>
                  <a:pt x="2239944" y="594360"/>
                </a:lnTo>
                <a:lnTo>
                  <a:pt x="2350338" y="594360"/>
                </a:lnTo>
                <a:lnTo>
                  <a:pt x="3505200" y="594360"/>
                </a:lnTo>
                <a:lnTo>
                  <a:pt x="3505200" y="553416"/>
                </a:lnTo>
                <a:lnTo>
                  <a:pt x="2239944" y="553416"/>
                </a:lnTo>
                <a:lnTo>
                  <a:pt x="2239944" y="553416"/>
                </a:lnTo>
                <a:lnTo>
                  <a:pt x="971893" y="553416"/>
                </a:lnTo>
                <a:cubicBezTo>
                  <a:pt x="908871" y="553416"/>
                  <a:pt x="854798" y="523696"/>
                  <a:pt x="831701" y="481340"/>
                </a:cubicBezTo>
                <a:lnTo>
                  <a:pt x="819744" y="435404"/>
                </a:lnTo>
                <a:lnTo>
                  <a:pt x="831701" y="389468"/>
                </a:lnTo>
                <a:cubicBezTo>
                  <a:pt x="854798" y="347111"/>
                  <a:pt x="908871" y="317391"/>
                  <a:pt x="971893" y="317391"/>
                </a:cubicBezTo>
                <a:lnTo>
                  <a:pt x="1193974" y="317391"/>
                </a:lnTo>
                <a:lnTo>
                  <a:pt x="1193974" y="317913"/>
                </a:lnTo>
                <a:lnTo>
                  <a:pt x="2706748" y="317913"/>
                </a:lnTo>
                <a:cubicBezTo>
                  <a:pt x="2819931" y="317913"/>
                  <a:pt x="2911684" y="246746"/>
                  <a:pt x="2911684" y="158957"/>
                </a:cubicBezTo>
                <a:cubicBezTo>
                  <a:pt x="2911684" y="71167"/>
                  <a:pt x="2819931" y="0"/>
                  <a:pt x="2706748" y="0"/>
                </a:cubicBezTo>
                <a:lnTo>
                  <a:pt x="1265256" y="0"/>
                </a:lnTo>
                <a:lnTo>
                  <a:pt x="1193974" y="0"/>
                </a:lnTo>
                <a:lnTo>
                  <a:pt x="0" y="0"/>
                </a:lnTo>
                <a:lnTo>
                  <a:pt x="0" y="40944"/>
                </a:lnTo>
                <a:lnTo>
                  <a:pt x="1265256" y="40944"/>
                </a:lnTo>
                <a:lnTo>
                  <a:pt x="1265256" y="40944"/>
                </a:lnTo>
                <a:lnTo>
                  <a:pt x="2572420" y="40944"/>
                </a:lnTo>
                <a:cubicBezTo>
                  <a:pt x="2635442" y="40944"/>
                  <a:pt x="2689515" y="70664"/>
                  <a:pt x="2712612" y="113021"/>
                </a:cubicBezTo>
                <a:lnTo>
                  <a:pt x="2724569" y="158957"/>
                </a:lnTo>
                <a:lnTo>
                  <a:pt x="2712612" y="204893"/>
                </a:lnTo>
                <a:cubicBezTo>
                  <a:pt x="2689515" y="247249"/>
                  <a:pt x="2635442" y="276970"/>
                  <a:pt x="2572420" y="276970"/>
                </a:cubicBezTo>
                <a:lnTo>
                  <a:pt x="2350338" y="276970"/>
                </a:lnTo>
                <a:lnTo>
                  <a:pt x="2350338" y="276447"/>
                </a:lnTo>
                <a:lnTo>
                  <a:pt x="837564" y="276447"/>
                </a:lnTo>
                <a:cubicBezTo>
                  <a:pt x="724381" y="276447"/>
                  <a:pt x="632628" y="347614"/>
                  <a:pt x="632628" y="435404"/>
                </a:cubicBezTo>
                <a:cubicBezTo>
                  <a:pt x="632628" y="523193"/>
                  <a:pt x="724381" y="594360"/>
                  <a:pt x="837564" y="59436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任意多边形 15">
            <a:extLst>
              <a:ext uri="{FF2B5EF4-FFF2-40B4-BE49-F238E27FC236}">
                <a16:creationId xmlns:a16="http://schemas.microsoft.com/office/drawing/2014/main" id="{13AE95F3-62F8-4C1F-A8CF-71EF78725E08}"/>
              </a:ext>
            </a:extLst>
          </p:cNvPr>
          <p:cNvSpPr/>
          <p:nvPr/>
        </p:nvSpPr>
        <p:spPr>
          <a:xfrm flipV="1">
            <a:off x="619612" y="5011593"/>
            <a:ext cx="2028040" cy="253860"/>
          </a:xfrm>
          <a:custGeom>
            <a:avLst/>
            <a:gdLst>
              <a:gd name="connsiteX0" fmla="*/ 837564 w 3505200"/>
              <a:gd name="connsiteY0" fmla="*/ 594360 h 594360"/>
              <a:gd name="connsiteX1" fmla="*/ 2239944 w 3505200"/>
              <a:gd name="connsiteY1" fmla="*/ 594360 h 594360"/>
              <a:gd name="connsiteX2" fmla="*/ 2350338 w 3505200"/>
              <a:gd name="connsiteY2" fmla="*/ 594360 h 594360"/>
              <a:gd name="connsiteX3" fmla="*/ 3505200 w 3505200"/>
              <a:gd name="connsiteY3" fmla="*/ 594360 h 594360"/>
              <a:gd name="connsiteX4" fmla="*/ 3505200 w 3505200"/>
              <a:gd name="connsiteY4" fmla="*/ 553416 h 594360"/>
              <a:gd name="connsiteX5" fmla="*/ 2239944 w 3505200"/>
              <a:gd name="connsiteY5" fmla="*/ 553416 h 594360"/>
              <a:gd name="connsiteX6" fmla="*/ 2239944 w 3505200"/>
              <a:gd name="connsiteY6" fmla="*/ 553416 h 594360"/>
              <a:gd name="connsiteX7" fmla="*/ 971893 w 3505200"/>
              <a:gd name="connsiteY7" fmla="*/ 553416 h 594360"/>
              <a:gd name="connsiteX8" fmla="*/ 831701 w 3505200"/>
              <a:gd name="connsiteY8" fmla="*/ 481340 h 594360"/>
              <a:gd name="connsiteX9" fmla="*/ 819744 w 3505200"/>
              <a:gd name="connsiteY9" fmla="*/ 435404 h 594360"/>
              <a:gd name="connsiteX10" fmla="*/ 831701 w 3505200"/>
              <a:gd name="connsiteY10" fmla="*/ 389468 h 594360"/>
              <a:gd name="connsiteX11" fmla="*/ 971893 w 3505200"/>
              <a:gd name="connsiteY11" fmla="*/ 317391 h 594360"/>
              <a:gd name="connsiteX12" fmla="*/ 1193974 w 3505200"/>
              <a:gd name="connsiteY12" fmla="*/ 317391 h 594360"/>
              <a:gd name="connsiteX13" fmla="*/ 1193974 w 3505200"/>
              <a:gd name="connsiteY13" fmla="*/ 317913 h 594360"/>
              <a:gd name="connsiteX14" fmla="*/ 2706748 w 3505200"/>
              <a:gd name="connsiteY14" fmla="*/ 317913 h 594360"/>
              <a:gd name="connsiteX15" fmla="*/ 2911684 w 3505200"/>
              <a:gd name="connsiteY15" fmla="*/ 158957 h 594360"/>
              <a:gd name="connsiteX16" fmla="*/ 2706748 w 3505200"/>
              <a:gd name="connsiteY16" fmla="*/ 0 h 594360"/>
              <a:gd name="connsiteX17" fmla="*/ 1265256 w 3505200"/>
              <a:gd name="connsiteY17" fmla="*/ 0 h 594360"/>
              <a:gd name="connsiteX18" fmla="*/ 1193974 w 3505200"/>
              <a:gd name="connsiteY18" fmla="*/ 0 h 594360"/>
              <a:gd name="connsiteX19" fmla="*/ 0 w 3505200"/>
              <a:gd name="connsiteY19" fmla="*/ 0 h 594360"/>
              <a:gd name="connsiteX20" fmla="*/ 0 w 3505200"/>
              <a:gd name="connsiteY20" fmla="*/ 40944 h 594360"/>
              <a:gd name="connsiteX21" fmla="*/ 1265256 w 3505200"/>
              <a:gd name="connsiteY21" fmla="*/ 40944 h 594360"/>
              <a:gd name="connsiteX22" fmla="*/ 1265256 w 3505200"/>
              <a:gd name="connsiteY22" fmla="*/ 40944 h 594360"/>
              <a:gd name="connsiteX23" fmla="*/ 2572420 w 3505200"/>
              <a:gd name="connsiteY23" fmla="*/ 40944 h 594360"/>
              <a:gd name="connsiteX24" fmla="*/ 2712612 w 3505200"/>
              <a:gd name="connsiteY24" fmla="*/ 113021 h 594360"/>
              <a:gd name="connsiteX25" fmla="*/ 2724569 w 3505200"/>
              <a:gd name="connsiteY25" fmla="*/ 158957 h 594360"/>
              <a:gd name="connsiteX26" fmla="*/ 2712612 w 3505200"/>
              <a:gd name="connsiteY26" fmla="*/ 204893 h 594360"/>
              <a:gd name="connsiteX27" fmla="*/ 2572420 w 3505200"/>
              <a:gd name="connsiteY27" fmla="*/ 276970 h 594360"/>
              <a:gd name="connsiteX28" fmla="*/ 2350338 w 3505200"/>
              <a:gd name="connsiteY28" fmla="*/ 276970 h 594360"/>
              <a:gd name="connsiteX29" fmla="*/ 2350338 w 3505200"/>
              <a:gd name="connsiteY29" fmla="*/ 276447 h 594360"/>
              <a:gd name="connsiteX30" fmla="*/ 837564 w 3505200"/>
              <a:gd name="connsiteY30" fmla="*/ 276447 h 594360"/>
              <a:gd name="connsiteX31" fmla="*/ 632628 w 3505200"/>
              <a:gd name="connsiteY31" fmla="*/ 435404 h 594360"/>
              <a:gd name="connsiteX32" fmla="*/ 837564 w 3505200"/>
              <a:gd name="connsiteY32" fmla="*/ 594360 h 594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3505200" h="594360">
                <a:moveTo>
                  <a:pt x="837564" y="594360"/>
                </a:moveTo>
                <a:lnTo>
                  <a:pt x="2239944" y="594360"/>
                </a:lnTo>
                <a:lnTo>
                  <a:pt x="2350338" y="594360"/>
                </a:lnTo>
                <a:lnTo>
                  <a:pt x="3505200" y="594360"/>
                </a:lnTo>
                <a:lnTo>
                  <a:pt x="3505200" y="553416"/>
                </a:lnTo>
                <a:lnTo>
                  <a:pt x="2239944" y="553416"/>
                </a:lnTo>
                <a:lnTo>
                  <a:pt x="2239944" y="553416"/>
                </a:lnTo>
                <a:lnTo>
                  <a:pt x="971893" y="553416"/>
                </a:lnTo>
                <a:cubicBezTo>
                  <a:pt x="908871" y="553416"/>
                  <a:pt x="854798" y="523696"/>
                  <a:pt x="831701" y="481340"/>
                </a:cubicBezTo>
                <a:lnTo>
                  <a:pt x="819744" y="435404"/>
                </a:lnTo>
                <a:lnTo>
                  <a:pt x="831701" y="389468"/>
                </a:lnTo>
                <a:cubicBezTo>
                  <a:pt x="854798" y="347111"/>
                  <a:pt x="908871" y="317391"/>
                  <a:pt x="971893" y="317391"/>
                </a:cubicBezTo>
                <a:lnTo>
                  <a:pt x="1193974" y="317391"/>
                </a:lnTo>
                <a:lnTo>
                  <a:pt x="1193974" y="317913"/>
                </a:lnTo>
                <a:lnTo>
                  <a:pt x="2706748" y="317913"/>
                </a:lnTo>
                <a:cubicBezTo>
                  <a:pt x="2819931" y="317913"/>
                  <a:pt x="2911684" y="246746"/>
                  <a:pt x="2911684" y="158957"/>
                </a:cubicBezTo>
                <a:cubicBezTo>
                  <a:pt x="2911684" y="71167"/>
                  <a:pt x="2819931" y="0"/>
                  <a:pt x="2706748" y="0"/>
                </a:cubicBezTo>
                <a:lnTo>
                  <a:pt x="1265256" y="0"/>
                </a:lnTo>
                <a:lnTo>
                  <a:pt x="1193974" y="0"/>
                </a:lnTo>
                <a:lnTo>
                  <a:pt x="0" y="0"/>
                </a:lnTo>
                <a:lnTo>
                  <a:pt x="0" y="40944"/>
                </a:lnTo>
                <a:lnTo>
                  <a:pt x="1265256" y="40944"/>
                </a:lnTo>
                <a:lnTo>
                  <a:pt x="1265256" y="40944"/>
                </a:lnTo>
                <a:lnTo>
                  <a:pt x="2572420" y="40944"/>
                </a:lnTo>
                <a:cubicBezTo>
                  <a:pt x="2635442" y="40944"/>
                  <a:pt x="2689515" y="70664"/>
                  <a:pt x="2712612" y="113021"/>
                </a:cubicBezTo>
                <a:lnTo>
                  <a:pt x="2724569" y="158957"/>
                </a:lnTo>
                <a:lnTo>
                  <a:pt x="2712612" y="204893"/>
                </a:lnTo>
                <a:cubicBezTo>
                  <a:pt x="2689515" y="247249"/>
                  <a:pt x="2635442" y="276970"/>
                  <a:pt x="2572420" y="276970"/>
                </a:cubicBezTo>
                <a:lnTo>
                  <a:pt x="2350338" y="276970"/>
                </a:lnTo>
                <a:lnTo>
                  <a:pt x="2350338" y="276447"/>
                </a:lnTo>
                <a:lnTo>
                  <a:pt x="837564" y="276447"/>
                </a:lnTo>
                <a:cubicBezTo>
                  <a:pt x="724381" y="276447"/>
                  <a:pt x="632628" y="347614"/>
                  <a:pt x="632628" y="435404"/>
                </a:cubicBezTo>
                <a:cubicBezTo>
                  <a:pt x="632628" y="523193"/>
                  <a:pt x="724381" y="594360"/>
                  <a:pt x="837564" y="59436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A0F2F8F3-EAFF-433A-80E5-7DA327784C34}"/>
              </a:ext>
            </a:extLst>
          </p:cNvPr>
          <p:cNvSpPr/>
          <p:nvPr/>
        </p:nvSpPr>
        <p:spPr>
          <a:xfrm>
            <a:off x="1538537" y="1781129"/>
            <a:ext cx="6096000" cy="3357394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2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、周禮的來源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、漢武帝時出現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、漢間獻王所得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C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、河間獻王李氏所得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D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、發現於孔壁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E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、孔安國所獻</a:t>
            </a: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B1D84F6B-80C2-4BBC-A12A-8EAC501123AC}"/>
              </a:ext>
            </a:extLst>
          </p:cNvPr>
          <p:cNvSpPr/>
          <p:nvPr/>
        </p:nvSpPr>
        <p:spPr>
          <a:xfrm>
            <a:off x="5169039" y="1781129"/>
            <a:ext cx="6096000" cy="2803396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3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、周禮作者及其爭議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、古文學家言為周公所作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、今文學家反對其說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C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、康為有言為劉歆偽作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D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、宋學派懷疑周禮為歐陽脩</a:t>
            </a:r>
          </a:p>
        </p:txBody>
      </p:sp>
    </p:spTree>
    <p:extLst>
      <p:ext uri="{BB962C8B-B14F-4D97-AF65-F5344CB8AC3E}">
        <p14:creationId xmlns:p14="http://schemas.microsoft.com/office/powerpoint/2010/main" val="34938623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君宅 - YunApp">
            <a:extLst>
              <a:ext uri="{FF2B5EF4-FFF2-40B4-BE49-F238E27FC236}">
                <a16:creationId xmlns:a16="http://schemas.microsoft.com/office/drawing/2014/main" id="{95890B16-5419-4CDA-8FB2-47F4735D07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3F7F8"/>
              </a:clrFrom>
              <a:clrTo>
                <a:srgbClr val="F3F7F8">
                  <a:alpha val="0"/>
                </a:srgbClr>
              </a:clrTo>
            </a:clrChange>
            <a:grayscl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 flipH="1">
            <a:off x="0" y="927652"/>
            <a:ext cx="4412974" cy="7319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39D9D311-79E2-4903-85B0-16895E207C1B}"/>
              </a:ext>
            </a:extLst>
          </p:cNvPr>
          <p:cNvSpPr/>
          <p:nvPr/>
        </p:nvSpPr>
        <p:spPr>
          <a:xfrm>
            <a:off x="2928731" y="796683"/>
            <a:ext cx="871993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4</a:t>
            </a:r>
            <a:r>
              <a:rPr lang="zh-TW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、儀禮的篇目與編次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、儀禮，稱稱禮、禮經、士禮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、漢世有三本</a:t>
            </a:r>
          </a:p>
          <a:p>
            <a:pPr marL="1066800" indent="-609600" algn="just">
              <a:lnSpc>
                <a:spcPct val="150000"/>
              </a:lnSpc>
              <a:spcAft>
                <a:spcPts val="0"/>
              </a:spcAft>
            </a:pPr>
            <a:r>
              <a:rPr lang="zh-TW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大戴本：士冠禮、士昏禮、士相見禮、士喪禮、既夕禮、士虞禮、特牲饋食禮、少牢饋食禮、有司徹、鄉飲酒禮、鄉射禮、燕禮、大射儀、聘禮、公食大夫禮、覲禮、喪服</a:t>
            </a:r>
          </a:p>
          <a:p>
            <a:pPr marL="1066800" indent="-609600" algn="just">
              <a:lnSpc>
                <a:spcPct val="150000"/>
              </a:lnSpc>
              <a:spcAft>
                <a:spcPts val="0"/>
              </a:spcAft>
            </a:pPr>
            <a:r>
              <a:rPr lang="zh-TW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小戴本：士冠禮、士昏禮、士相見禮、鄉飲酒禮、鄉射禮、燕禮、大射義、士虞禮、喪服、特牲饋食禮、少牢饋食禮、有司徹、士喪禮、既夕禮、聘禮、公食大夫禮、覲禮</a:t>
            </a:r>
          </a:p>
          <a:p>
            <a:pPr marL="1066800" indent="-609600" algn="just">
              <a:lnSpc>
                <a:spcPct val="150000"/>
              </a:lnSpc>
              <a:spcAft>
                <a:spcPts val="0"/>
              </a:spcAft>
            </a:pPr>
            <a:r>
              <a:rPr lang="zh-TW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劉向本：士冠禮、士昏禮、士相見禮、鄉飲酒禮、鄉射禮、燕禮、大射儀、聘禮、公食大夫禮、覲禮、喪服、士喪禮、既夕禮、士虞禮、特牲饋食禮、少牢饋食禮、有司徹</a:t>
            </a:r>
          </a:p>
        </p:txBody>
      </p:sp>
    </p:spTree>
    <p:extLst>
      <p:ext uri="{BB962C8B-B14F-4D97-AF65-F5344CB8AC3E}">
        <p14:creationId xmlns:p14="http://schemas.microsoft.com/office/powerpoint/2010/main" val="37338401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2E88575F-0903-4D02-B201-78153B1234A8}"/>
              </a:ext>
            </a:extLst>
          </p:cNvPr>
          <p:cNvSpPr/>
          <p:nvPr/>
        </p:nvSpPr>
        <p:spPr>
          <a:xfrm>
            <a:off x="4240695" y="1221512"/>
            <a:ext cx="6096000" cy="3911392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5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、作者及完缺問題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、作者問題</a:t>
            </a:r>
          </a:p>
          <a:p>
            <a:pPr marL="685800" indent="-228600" algn="just">
              <a:lnSpc>
                <a:spcPct val="150000"/>
              </a:lnSpc>
              <a:spcAft>
                <a:spcPts val="0"/>
              </a:spcAft>
            </a:pP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古文學派：禮儀、周禮為周公所作</a:t>
            </a:r>
          </a:p>
          <a:p>
            <a:pPr marL="685800" indent="-228600" algn="just">
              <a:lnSpc>
                <a:spcPct val="150000"/>
              </a:lnSpc>
              <a:spcAft>
                <a:spcPts val="0"/>
              </a:spcAft>
            </a:pP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今文學派：儀禮為孔子所定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、完缺問題</a:t>
            </a:r>
          </a:p>
          <a:p>
            <a:pPr marL="685800" indent="-228600" algn="just">
              <a:lnSpc>
                <a:spcPct val="150000"/>
              </a:lnSpc>
              <a:spcAft>
                <a:spcPts val="0"/>
              </a:spcAft>
            </a:pP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今文學派：以十七篇為完整經</a:t>
            </a:r>
          </a:p>
          <a:p>
            <a:pPr marL="685800" indent="-228600" algn="just">
              <a:lnSpc>
                <a:spcPct val="150000"/>
              </a:lnSpc>
              <a:spcAft>
                <a:spcPts val="0"/>
              </a:spcAft>
            </a:pP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古文學派：十七篇為秦火之餘</a:t>
            </a:r>
          </a:p>
        </p:txBody>
      </p:sp>
      <p:pic>
        <p:nvPicPr>
          <p:cNvPr id="134" name="图片 28">
            <a:extLst>
              <a:ext uri="{FF2B5EF4-FFF2-40B4-BE49-F238E27FC236}">
                <a16:creationId xmlns:a16="http://schemas.microsoft.com/office/drawing/2014/main" id="{D6AEC65C-088B-4D84-96C8-E1FB18811BD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3202" t="37" r="565" b="-1"/>
          <a:stretch/>
        </p:blipFill>
        <p:spPr>
          <a:xfrm>
            <a:off x="0" y="940905"/>
            <a:ext cx="3504486" cy="3911392"/>
          </a:xfrm>
          <a:prstGeom prst="rect">
            <a:avLst/>
          </a:prstGeom>
        </p:spPr>
      </p:pic>
      <p:pic>
        <p:nvPicPr>
          <p:cNvPr id="3" name="圖片 2">
            <a:extLst>
              <a:ext uri="{FF2B5EF4-FFF2-40B4-BE49-F238E27FC236}">
                <a16:creationId xmlns:a16="http://schemas.microsoft.com/office/drawing/2014/main" id="{443F3EE1-9959-478A-B08C-2A22BB1A50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18164" y="4614478"/>
            <a:ext cx="3273836" cy="2243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7819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" name="Picture 37868">
            <a:extLst>
              <a:ext uri="{FF2B5EF4-FFF2-40B4-BE49-F238E27FC236}">
                <a16:creationId xmlns:a16="http://schemas.microsoft.com/office/drawing/2014/main" id="{F2689531-F33B-4038-BFC4-BD7C522D7D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901" y="4718878"/>
            <a:ext cx="5437188" cy="963613"/>
          </a:xfrm>
          <a:prstGeom prst="rect">
            <a:avLst/>
          </a:prstGeom>
          <a:solidFill>
            <a:srgbClr val="DAAD7B"/>
          </a:solidFill>
          <a:ln>
            <a:noFill/>
          </a:ln>
        </p:spPr>
      </p:pic>
      <p:pic>
        <p:nvPicPr>
          <p:cNvPr id="135" name="Picture 10" descr="曲线河流大图 点击还原">
            <a:extLst>
              <a:ext uri="{FF2B5EF4-FFF2-40B4-BE49-F238E27FC236}">
                <a16:creationId xmlns:a16="http://schemas.microsoft.com/office/drawing/2014/main" id="{82AFBDBF-9DC9-48F5-88F3-A0425D448FD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8311"/>
          <a:stretch/>
        </p:blipFill>
        <p:spPr bwMode="auto">
          <a:xfrm>
            <a:off x="7426853" y="3689648"/>
            <a:ext cx="4765147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5F493C44-5F20-447D-9065-DD872C0D3A01}"/>
              </a:ext>
            </a:extLst>
          </p:cNvPr>
          <p:cNvSpPr/>
          <p:nvPr/>
        </p:nvSpPr>
        <p:spPr>
          <a:xfrm>
            <a:off x="1330853" y="1460192"/>
            <a:ext cx="6096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6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、逸禮來源問題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、出於孔壁，由孔安國獻朝廷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、發現於魯淹中及孔壁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C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、發現於孔壁，為河間獻王所得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D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、發現於魯淹中，河間獻王獻於朝廷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E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、逸禮三十九篇外，又於河內老屋得一篇</a:t>
            </a:r>
          </a:p>
        </p:txBody>
      </p:sp>
      <p:grpSp>
        <p:nvGrpSpPr>
          <p:cNvPr id="8" name="组合 12">
            <a:extLst>
              <a:ext uri="{FF2B5EF4-FFF2-40B4-BE49-F238E27FC236}">
                <a16:creationId xmlns:a16="http://schemas.microsoft.com/office/drawing/2014/main" id="{F2E1CE5A-1172-4EA9-9DD6-9CAC2E521CB7}"/>
              </a:ext>
            </a:extLst>
          </p:cNvPr>
          <p:cNvGrpSpPr>
            <a:grpSpLocks/>
          </p:cNvGrpSpPr>
          <p:nvPr/>
        </p:nvGrpSpPr>
        <p:grpSpPr bwMode="auto">
          <a:xfrm>
            <a:off x="7949924" y="919369"/>
            <a:ext cx="2470150" cy="2400300"/>
            <a:chOff x="5060950" y="2019228"/>
            <a:chExt cx="2470150" cy="2400372"/>
          </a:xfrm>
        </p:grpSpPr>
        <p:pic>
          <p:nvPicPr>
            <p:cNvPr id="9" name="图片 2">
              <a:extLst>
                <a:ext uri="{FF2B5EF4-FFF2-40B4-BE49-F238E27FC236}">
                  <a16:creationId xmlns:a16="http://schemas.microsoft.com/office/drawing/2014/main" id="{B57AD790-C28C-4E7B-AE52-CDA5C2A2508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60950" y="2019228"/>
              <a:ext cx="2470150" cy="24003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椭圆 14">
              <a:extLst>
                <a:ext uri="{FF2B5EF4-FFF2-40B4-BE49-F238E27FC236}">
                  <a16:creationId xmlns:a16="http://schemas.microsoft.com/office/drawing/2014/main" id="{2B170F83-C9C0-410B-BA96-A357E89BA233}"/>
                </a:ext>
              </a:extLst>
            </p:cNvPr>
            <p:cNvSpPr/>
            <p:nvPr/>
          </p:nvSpPr>
          <p:spPr>
            <a:xfrm>
              <a:off x="5511801" y="2366963"/>
              <a:ext cx="1557338" cy="1557338"/>
            </a:xfrm>
            <a:prstGeom prst="ellipse">
              <a:avLst/>
            </a:prstGeom>
            <a:blipFill>
              <a:blip r:embed="rId6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  <a:ln w="0"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31575374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组合 5">
            <a:extLst>
              <a:ext uri="{FF2B5EF4-FFF2-40B4-BE49-F238E27FC236}">
                <a16:creationId xmlns:a16="http://schemas.microsoft.com/office/drawing/2014/main" id="{4DF40E11-E51C-436C-8DA7-F150D47B1CA5}"/>
              </a:ext>
            </a:extLst>
          </p:cNvPr>
          <p:cNvGrpSpPr>
            <a:grpSpLocks/>
          </p:cNvGrpSpPr>
          <p:nvPr/>
        </p:nvGrpSpPr>
        <p:grpSpPr bwMode="auto">
          <a:xfrm>
            <a:off x="1017588" y="3138488"/>
            <a:ext cx="10174287" cy="1327150"/>
            <a:chOff x="1017783" y="3137968"/>
            <a:chExt cx="10173338" cy="1327702"/>
          </a:xfrm>
        </p:grpSpPr>
        <p:sp>
          <p:nvSpPr>
            <p:cNvPr id="7" name="椭圆 6">
              <a:extLst>
                <a:ext uri="{FF2B5EF4-FFF2-40B4-BE49-F238E27FC236}">
                  <a16:creationId xmlns:a16="http://schemas.microsoft.com/office/drawing/2014/main" id="{9421A288-0C7B-49F8-997F-B20042EF7020}"/>
                </a:ext>
              </a:extLst>
            </p:cNvPr>
            <p:cNvSpPr/>
            <p:nvPr/>
          </p:nvSpPr>
          <p:spPr>
            <a:xfrm>
              <a:off x="1017783" y="3322195"/>
              <a:ext cx="223816" cy="222342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8" name="椭圆 7">
              <a:extLst>
                <a:ext uri="{FF2B5EF4-FFF2-40B4-BE49-F238E27FC236}">
                  <a16:creationId xmlns:a16="http://schemas.microsoft.com/office/drawing/2014/main" id="{3EC569DB-85AF-4282-9916-CEAE4747C7D0}"/>
                </a:ext>
              </a:extLst>
            </p:cNvPr>
            <p:cNvSpPr/>
            <p:nvPr/>
          </p:nvSpPr>
          <p:spPr>
            <a:xfrm>
              <a:off x="3078166" y="3279314"/>
              <a:ext cx="223816" cy="223931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9" name="椭圆 8">
              <a:extLst>
                <a:ext uri="{FF2B5EF4-FFF2-40B4-BE49-F238E27FC236}">
                  <a16:creationId xmlns:a16="http://schemas.microsoft.com/office/drawing/2014/main" id="{AE3D3929-3BB3-4D88-83B5-D2EE6809C881}"/>
                </a:ext>
              </a:extLst>
            </p:cNvPr>
            <p:cNvSpPr/>
            <p:nvPr/>
          </p:nvSpPr>
          <p:spPr>
            <a:xfrm>
              <a:off x="5919526" y="4241739"/>
              <a:ext cx="223816" cy="223931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10" name="椭圆 9">
              <a:extLst>
                <a:ext uri="{FF2B5EF4-FFF2-40B4-BE49-F238E27FC236}">
                  <a16:creationId xmlns:a16="http://schemas.microsoft.com/office/drawing/2014/main" id="{D63B1DE9-D849-404F-8AC9-B50D8C542336}"/>
                </a:ext>
              </a:extLst>
            </p:cNvPr>
            <p:cNvSpPr/>
            <p:nvPr/>
          </p:nvSpPr>
          <p:spPr>
            <a:xfrm>
              <a:off x="8567229" y="3323782"/>
              <a:ext cx="223816" cy="222342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11" name="任意多边形 5">
              <a:extLst>
                <a:ext uri="{FF2B5EF4-FFF2-40B4-BE49-F238E27FC236}">
                  <a16:creationId xmlns:a16="http://schemas.microsoft.com/office/drawing/2014/main" id="{878FD499-1721-4F8D-802F-3A6BDDD9BE37}"/>
                </a:ext>
              </a:extLst>
            </p:cNvPr>
            <p:cNvSpPr/>
            <p:nvPr/>
          </p:nvSpPr>
          <p:spPr>
            <a:xfrm>
              <a:off x="1043181" y="3137968"/>
              <a:ext cx="10059049" cy="1218118"/>
            </a:xfrm>
            <a:custGeom>
              <a:avLst/>
              <a:gdLst>
                <a:gd name="connsiteX0" fmla="*/ 0 w 9156700"/>
                <a:gd name="connsiteY0" fmla="*/ 0 h 1762131"/>
                <a:gd name="connsiteX1" fmla="*/ 2552700 w 9156700"/>
                <a:gd name="connsiteY1" fmla="*/ 254000 h 1762131"/>
                <a:gd name="connsiteX2" fmla="*/ 3911600 w 9156700"/>
                <a:gd name="connsiteY2" fmla="*/ 266700 h 1762131"/>
                <a:gd name="connsiteX3" fmla="*/ 4127500 w 9156700"/>
                <a:gd name="connsiteY3" fmla="*/ 1168400 h 1762131"/>
                <a:gd name="connsiteX4" fmla="*/ 5016500 w 9156700"/>
                <a:gd name="connsiteY4" fmla="*/ 1752600 h 1762131"/>
                <a:gd name="connsiteX5" fmla="*/ 6235700 w 9156700"/>
                <a:gd name="connsiteY5" fmla="*/ 1460500 h 1762131"/>
                <a:gd name="connsiteX6" fmla="*/ 6870700 w 9156700"/>
                <a:gd name="connsiteY6" fmla="*/ 571500 h 1762131"/>
                <a:gd name="connsiteX7" fmla="*/ 9156700 w 9156700"/>
                <a:gd name="connsiteY7" fmla="*/ 622300 h 1762131"/>
                <a:gd name="connsiteX0" fmla="*/ 0 w 9156700"/>
                <a:gd name="connsiteY0" fmla="*/ 371015 h 2133146"/>
                <a:gd name="connsiteX1" fmla="*/ 1943100 w 9156700"/>
                <a:gd name="connsiteY1" fmla="*/ 2715 h 2133146"/>
                <a:gd name="connsiteX2" fmla="*/ 3911600 w 9156700"/>
                <a:gd name="connsiteY2" fmla="*/ 637715 h 2133146"/>
                <a:gd name="connsiteX3" fmla="*/ 4127500 w 9156700"/>
                <a:gd name="connsiteY3" fmla="*/ 1539415 h 2133146"/>
                <a:gd name="connsiteX4" fmla="*/ 5016500 w 9156700"/>
                <a:gd name="connsiteY4" fmla="*/ 2123615 h 2133146"/>
                <a:gd name="connsiteX5" fmla="*/ 6235700 w 9156700"/>
                <a:gd name="connsiteY5" fmla="*/ 1831515 h 2133146"/>
                <a:gd name="connsiteX6" fmla="*/ 6870700 w 9156700"/>
                <a:gd name="connsiteY6" fmla="*/ 942515 h 2133146"/>
                <a:gd name="connsiteX7" fmla="*/ 9156700 w 9156700"/>
                <a:gd name="connsiteY7" fmla="*/ 993315 h 2133146"/>
                <a:gd name="connsiteX0" fmla="*/ 0 w 9156700"/>
                <a:gd name="connsiteY0" fmla="*/ 368840 h 2130971"/>
                <a:gd name="connsiteX1" fmla="*/ 1943100 w 9156700"/>
                <a:gd name="connsiteY1" fmla="*/ 540 h 2130971"/>
                <a:gd name="connsiteX2" fmla="*/ 3683000 w 9156700"/>
                <a:gd name="connsiteY2" fmla="*/ 483140 h 2130971"/>
                <a:gd name="connsiteX3" fmla="*/ 4127500 w 9156700"/>
                <a:gd name="connsiteY3" fmla="*/ 1537240 h 2130971"/>
                <a:gd name="connsiteX4" fmla="*/ 5016500 w 9156700"/>
                <a:gd name="connsiteY4" fmla="*/ 2121440 h 2130971"/>
                <a:gd name="connsiteX5" fmla="*/ 6235700 w 9156700"/>
                <a:gd name="connsiteY5" fmla="*/ 1829340 h 2130971"/>
                <a:gd name="connsiteX6" fmla="*/ 6870700 w 9156700"/>
                <a:gd name="connsiteY6" fmla="*/ 940340 h 2130971"/>
                <a:gd name="connsiteX7" fmla="*/ 9156700 w 9156700"/>
                <a:gd name="connsiteY7" fmla="*/ 991140 h 2130971"/>
                <a:gd name="connsiteX0" fmla="*/ 0 w 9156700"/>
                <a:gd name="connsiteY0" fmla="*/ 368840 h 2198206"/>
                <a:gd name="connsiteX1" fmla="*/ 1943100 w 9156700"/>
                <a:gd name="connsiteY1" fmla="*/ 540 h 2198206"/>
                <a:gd name="connsiteX2" fmla="*/ 3683000 w 9156700"/>
                <a:gd name="connsiteY2" fmla="*/ 483140 h 2198206"/>
                <a:gd name="connsiteX3" fmla="*/ 5016500 w 9156700"/>
                <a:gd name="connsiteY3" fmla="*/ 2121440 h 2198206"/>
                <a:gd name="connsiteX4" fmla="*/ 6235700 w 9156700"/>
                <a:gd name="connsiteY4" fmla="*/ 1829340 h 2198206"/>
                <a:gd name="connsiteX5" fmla="*/ 6870700 w 9156700"/>
                <a:gd name="connsiteY5" fmla="*/ 940340 h 2198206"/>
                <a:gd name="connsiteX6" fmla="*/ 9156700 w 9156700"/>
                <a:gd name="connsiteY6" fmla="*/ 991140 h 2198206"/>
                <a:gd name="connsiteX0" fmla="*/ 0 w 9156700"/>
                <a:gd name="connsiteY0" fmla="*/ 368840 h 2101285"/>
                <a:gd name="connsiteX1" fmla="*/ 1943100 w 9156700"/>
                <a:gd name="connsiteY1" fmla="*/ 540 h 2101285"/>
                <a:gd name="connsiteX2" fmla="*/ 3683000 w 9156700"/>
                <a:gd name="connsiteY2" fmla="*/ 483140 h 2101285"/>
                <a:gd name="connsiteX3" fmla="*/ 4521200 w 9156700"/>
                <a:gd name="connsiteY3" fmla="*/ 2007140 h 2101285"/>
                <a:gd name="connsiteX4" fmla="*/ 6235700 w 9156700"/>
                <a:gd name="connsiteY4" fmla="*/ 1829340 h 2101285"/>
                <a:gd name="connsiteX5" fmla="*/ 6870700 w 9156700"/>
                <a:gd name="connsiteY5" fmla="*/ 940340 h 2101285"/>
                <a:gd name="connsiteX6" fmla="*/ 9156700 w 9156700"/>
                <a:gd name="connsiteY6" fmla="*/ 991140 h 2101285"/>
                <a:gd name="connsiteX0" fmla="*/ 0 w 9156700"/>
                <a:gd name="connsiteY0" fmla="*/ 368840 h 2101685"/>
                <a:gd name="connsiteX1" fmla="*/ 1943100 w 9156700"/>
                <a:gd name="connsiteY1" fmla="*/ 540 h 2101685"/>
                <a:gd name="connsiteX2" fmla="*/ 3683000 w 9156700"/>
                <a:gd name="connsiteY2" fmla="*/ 483140 h 2101685"/>
                <a:gd name="connsiteX3" fmla="*/ 4521200 w 9156700"/>
                <a:gd name="connsiteY3" fmla="*/ 2007140 h 2101685"/>
                <a:gd name="connsiteX4" fmla="*/ 6235700 w 9156700"/>
                <a:gd name="connsiteY4" fmla="*/ 1829340 h 2101685"/>
                <a:gd name="connsiteX5" fmla="*/ 7302500 w 9156700"/>
                <a:gd name="connsiteY5" fmla="*/ 927640 h 2101685"/>
                <a:gd name="connsiteX6" fmla="*/ 9156700 w 9156700"/>
                <a:gd name="connsiteY6" fmla="*/ 991140 h 2101685"/>
                <a:gd name="connsiteX0" fmla="*/ 0 w 9156700"/>
                <a:gd name="connsiteY0" fmla="*/ 368840 h 2011113"/>
                <a:gd name="connsiteX1" fmla="*/ 1943100 w 9156700"/>
                <a:gd name="connsiteY1" fmla="*/ 540 h 2011113"/>
                <a:gd name="connsiteX2" fmla="*/ 3683000 w 9156700"/>
                <a:gd name="connsiteY2" fmla="*/ 483140 h 2011113"/>
                <a:gd name="connsiteX3" fmla="*/ 4521200 w 9156700"/>
                <a:gd name="connsiteY3" fmla="*/ 2007140 h 2011113"/>
                <a:gd name="connsiteX4" fmla="*/ 7302500 w 9156700"/>
                <a:gd name="connsiteY4" fmla="*/ 927640 h 2011113"/>
                <a:gd name="connsiteX5" fmla="*/ 9156700 w 9156700"/>
                <a:gd name="connsiteY5" fmla="*/ 991140 h 2011113"/>
                <a:gd name="connsiteX0" fmla="*/ 0 w 9156700"/>
                <a:gd name="connsiteY0" fmla="*/ 368840 h 1985796"/>
                <a:gd name="connsiteX1" fmla="*/ 1943100 w 9156700"/>
                <a:gd name="connsiteY1" fmla="*/ 540 h 1985796"/>
                <a:gd name="connsiteX2" fmla="*/ 3683000 w 9156700"/>
                <a:gd name="connsiteY2" fmla="*/ 483140 h 1985796"/>
                <a:gd name="connsiteX3" fmla="*/ 5397500 w 9156700"/>
                <a:gd name="connsiteY3" fmla="*/ 1981740 h 1985796"/>
                <a:gd name="connsiteX4" fmla="*/ 7302500 w 9156700"/>
                <a:gd name="connsiteY4" fmla="*/ 927640 h 1985796"/>
                <a:gd name="connsiteX5" fmla="*/ 9156700 w 9156700"/>
                <a:gd name="connsiteY5" fmla="*/ 991140 h 1985796"/>
                <a:gd name="connsiteX0" fmla="*/ 0 w 9156700"/>
                <a:gd name="connsiteY0" fmla="*/ 368840 h 2009128"/>
                <a:gd name="connsiteX1" fmla="*/ 1943100 w 9156700"/>
                <a:gd name="connsiteY1" fmla="*/ 540 h 2009128"/>
                <a:gd name="connsiteX2" fmla="*/ 3683000 w 9156700"/>
                <a:gd name="connsiteY2" fmla="*/ 483140 h 2009128"/>
                <a:gd name="connsiteX3" fmla="*/ 5397500 w 9156700"/>
                <a:gd name="connsiteY3" fmla="*/ 1981740 h 2009128"/>
                <a:gd name="connsiteX4" fmla="*/ 7302500 w 9156700"/>
                <a:gd name="connsiteY4" fmla="*/ 927640 h 2009128"/>
                <a:gd name="connsiteX5" fmla="*/ 9156700 w 9156700"/>
                <a:gd name="connsiteY5" fmla="*/ 991140 h 2009128"/>
                <a:gd name="connsiteX0" fmla="*/ 0 w 9156700"/>
                <a:gd name="connsiteY0" fmla="*/ 318101 h 1958389"/>
                <a:gd name="connsiteX1" fmla="*/ 1828800 w 9156700"/>
                <a:gd name="connsiteY1" fmla="*/ 601 h 1958389"/>
                <a:gd name="connsiteX2" fmla="*/ 3683000 w 9156700"/>
                <a:gd name="connsiteY2" fmla="*/ 432401 h 1958389"/>
                <a:gd name="connsiteX3" fmla="*/ 5397500 w 9156700"/>
                <a:gd name="connsiteY3" fmla="*/ 1931001 h 1958389"/>
                <a:gd name="connsiteX4" fmla="*/ 7302500 w 9156700"/>
                <a:gd name="connsiteY4" fmla="*/ 876901 h 1958389"/>
                <a:gd name="connsiteX5" fmla="*/ 9156700 w 9156700"/>
                <a:gd name="connsiteY5" fmla="*/ 940401 h 1958389"/>
                <a:gd name="connsiteX0" fmla="*/ 0 w 9156700"/>
                <a:gd name="connsiteY0" fmla="*/ 319421 h 1959709"/>
                <a:gd name="connsiteX1" fmla="*/ 1828800 w 9156700"/>
                <a:gd name="connsiteY1" fmla="*/ 1921 h 1959709"/>
                <a:gd name="connsiteX2" fmla="*/ 3683000 w 9156700"/>
                <a:gd name="connsiteY2" fmla="*/ 433721 h 1959709"/>
                <a:gd name="connsiteX3" fmla="*/ 5397500 w 9156700"/>
                <a:gd name="connsiteY3" fmla="*/ 1932321 h 1959709"/>
                <a:gd name="connsiteX4" fmla="*/ 7302500 w 9156700"/>
                <a:gd name="connsiteY4" fmla="*/ 878221 h 1959709"/>
                <a:gd name="connsiteX5" fmla="*/ 9156700 w 9156700"/>
                <a:gd name="connsiteY5" fmla="*/ 941721 h 1959709"/>
                <a:gd name="connsiteX0" fmla="*/ 0 w 9156700"/>
                <a:gd name="connsiteY0" fmla="*/ 411220 h 2051508"/>
                <a:gd name="connsiteX1" fmla="*/ 1828800 w 9156700"/>
                <a:gd name="connsiteY1" fmla="*/ 93720 h 2051508"/>
                <a:gd name="connsiteX2" fmla="*/ 5397500 w 9156700"/>
                <a:gd name="connsiteY2" fmla="*/ 2024120 h 2051508"/>
                <a:gd name="connsiteX3" fmla="*/ 7302500 w 9156700"/>
                <a:gd name="connsiteY3" fmla="*/ 970020 h 2051508"/>
                <a:gd name="connsiteX4" fmla="*/ 9156700 w 9156700"/>
                <a:gd name="connsiteY4" fmla="*/ 1033520 h 2051508"/>
                <a:gd name="connsiteX0" fmla="*/ 0 w 9156700"/>
                <a:gd name="connsiteY0" fmla="*/ 328025 h 1952209"/>
                <a:gd name="connsiteX1" fmla="*/ 2679700 w 9156700"/>
                <a:gd name="connsiteY1" fmla="*/ 112125 h 1952209"/>
                <a:gd name="connsiteX2" fmla="*/ 5397500 w 9156700"/>
                <a:gd name="connsiteY2" fmla="*/ 1940925 h 1952209"/>
                <a:gd name="connsiteX3" fmla="*/ 7302500 w 9156700"/>
                <a:gd name="connsiteY3" fmla="*/ 886825 h 1952209"/>
                <a:gd name="connsiteX4" fmla="*/ 9156700 w 9156700"/>
                <a:gd name="connsiteY4" fmla="*/ 950325 h 1952209"/>
                <a:gd name="connsiteX0" fmla="*/ 0 w 9156700"/>
                <a:gd name="connsiteY0" fmla="*/ 318707 h 1817083"/>
                <a:gd name="connsiteX1" fmla="*/ 2679700 w 9156700"/>
                <a:gd name="connsiteY1" fmla="*/ 102807 h 1817083"/>
                <a:gd name="connsiteX2" fmla="*/ 5130800 w 9156700"/>
                <a:gd name="connsiteY2" fmla="*/ 1804607 h 1817083"/>
                <a:gd name="connsiteX3" fmla="*/ 7302500 w 9156700"/>
                <a:gd name="connsiteY3" fmla="*/ 877507 h 1817083"/>
                <a:gd name="connsiteX4" fmla="*/ 9156700 w 9156700"/>
                <a:gd name="connsiteY4" fmla="*/ 941007 h 1817083"/>
                <a:gd name="connsiteX0" fmla="*/ 0 w 9156700"/>
                <a:gd name="connsiteY0" fmla="*/ 318707 h 1826916"/>
                <a:gd name="connsiteX1" fmla="*/ 2679700 w 9156700"/>
                <a:gd name="connsiteY1" fmla="*/ 102807 h 1826916"/>
                <a:gd name="connsiteX2" fmla="*/ 5130800 w 9156700"/>
                <a:gd name="connsiteY2" fmla="*/ 1804607 h 1826916"/>
                <a:gd name="connsiteX3" fmla="*/ 7302500 w 9156700"/>
                <a:gd name="connsiteY3" fmla="*/ 877507 h 1826916"/>
                <a:gd name="connsiteX4" fmla="*/ 9156700 w 9156700"/>
                <a:gd name="connsiteY4" fmla="*/ 941007 h 1826916"/>
                <a:gd name="connsiteX0" fmla="*/ 0 w 9156700"/>
                <a:gd name="connsiteY0" fmla="*/ 318707 h 1820481"/>
                <a:gd name="connsiteX1" fmla="*/ 2679700 w 9156700"/>
                <a:gd name="connsiteY1" fmla="*/ 102807 h 1820481"/>
                <a:gd name="connsiteX2" fmla="*/ 5130800 w 9156700"/>
                <a:gd name="connsiteY2" fmla="*/ 1804607 h 1820481"/>
                <a:gd name="connsiteX3" fmla="*/ 9156700 w 9156700"/>
                <a:gd name="connsiteY3" fmla="*/ 941007 h 1820481"/>
                <a:gd name="connsiteX0" fmla="*/ 0 w 9156700"/>
                <a:gd name="connsiteY0" fmla="*/ 318707 h 1811796"/>
                <a:gd name="connsiteX1" fmla="*/ 2679700 w 9156700"/>
                <a:gd name="connsiteY1" fmla="*/ 102807 h 1811796"/>
                <a:gd name="connsiteX2" fmla="*/ 5130800 w 9156700"/>
                <a:gd name="connsiteY2" fmla="*/ 1804607 h 1811796"/>
                <a:gd name="connsiteX3" fmla="*/ 9156700 w 9156700"/>
                <a:gd name="connsiteY3" fmla="*/ 941007 h 1811796"/>
                <a:gd name="connsiteX0" fmla="*/ 0 w 9156700"/>
                <a:gd name="connsiteY0" fmla="*/ 318707 h 1812642"/>
                <a:gd name="connsiteX1" fmla="*/ 2679700 w 9156700"/>
                <a:gd name="connsiteY1" fmla="*/ 102807 h 1812642"/>
                <a:gd name="connsiteX2" fmla="*/ 5130800 w 9156700"/>
                <a:gd name="connsiteY2" fmla="*/ 1804607 h 1812642"/>
                <a:gd name="connsiteX3" fmla="*/ 9156700 w 9156700"/>
                <a:gd name="connsiteY3" fmla="*/ 941007 h 1812642"/>
                <a:gd name="connsiteX0" fmla="*/ 0 w 9156700"/>
                <a:gd name="connsiteY0" fmla="*/ 296401 h 1487164"/>
                <a:gd name="connsiteX1" fmla="*/ 2679700 w 9156700"/>
                <a:gd name="connsiteY1" fmla="*/ 80501 h 1487164"/>
                <a:gd name="connsiteX2" fmla="*/ 4902200 w 9156700"/>
                <a:gd name="connsiteY2" fmla="*/ 1477501 h 1487164"/>
                <a:gd name="connsiteX3" fmla="*/ 9156700 w 9156700"/>
                <a:gd name="connsiteY3" fmla="*/ 918701 h 1487164"/>
                <a:gd name="connsiteX0" fmla="*/ 0 w 9156700"/>
                <a:gd name="connsiteY0" fmla="*/ 296401 h 1484147"/>
                <a:gd name="connsiteX1" fmla="*/ 2679700 w 9156700"/>
                <a:gd name="connsiteY1" fmla="*/ 80501 h 1484147"/>
                <a:gd name="connsiteX2" fmla="*/ 4902200 w 9156700"/>
                <a:gd name="connsiteY2" fmla="*/ 1477501 h 1484147"/>
                <a:gd name="connsiteX3" fmla="*/ 9156700 w 9156700"/>
                <a:gd name="connsiteY3" fmla="*/ 918701 h 1484147"/>
                <a:gd name="connsiteX0" fmla="*/ 0 w 9156700"/>
                <a:gd name="connsiteY0" fmla="*/ 448547 h 1445793"/>
                <a:gd name="connsiteX1" fmla="*/ 2679700 w 9156700"/>
                <a:gd name="connsiteY1" fmla="*/ 42147 h 1445793"/>
                <a:gd name="connsiteX2" fmla="*/ 4902200 w 9156700"/>
                <a:gd name="connsiteY2" fmla="*/ 1439147 h 1445793"/>
                <a:gd name="connsiteX3" fmla="*/ 9156700 w 9156700"/>
                <a:gd name="connsiteY3" fmla="*/ 880347 h 1445793"/>
                <a:gd name="connsiteX0" fmla="*/ 0 w 9156700"/>
                <a:gd name="connsiteY0" fmla="*/ 535046 h 1532292"/>
                <a:gd name="connsiteX1" fmla="*/ 2679700 w 9156700"/>
                <a:gd name="connsiteY1" fmla="*/ 128646 h 1532292"/>
                <a:gd name="connsiteX2" fmla="*/ 4902200 w 9156700"/>
                <a:gd name="connsiteY2" fmla="*/ 1525646 h 1532292"/>
                <a:gd name="connsiteX3" fmla="*/ 9156700 w 9156700"/>
                <a:gd name="connsiteY3" fmla="*/ 966846 h 1532292"/>
                <a:gd name="connsiteX0" fmla="*/ 0 w 9156700"/>
                <a:gd name="connsiteY0" fmla="*/ 551427 h 1552239"/>
                <a:gd name="connsiteX1" fmla="*/ 2463800 w 9156700"/>
                <a:gd name="connsiteY1" fmla="*/ 119627 h 1552239"/>
                <a:gd name="connsiteX2" fmla="*/ 4902200 w 9156700"/>
                <a:gd name="connsiteY2" fmla="*/ 1542027 h 1552239"/>
                <a:gd name="connsiteX3" fmla="*/ 9156700 w 9156700"/>
                <a:gd name="connsiteY3" fmla="*/ 983227 h 1552239"/>
                <a:gd name="connsiteX0" fmla="*/ 0 w 9156700"/>
                <a:gd name="connsiteY0" fmla="*/ 584641 h 1585453"/>
                <a:gd name="connsiteX1" fmla="*/ 2463800 w 9156700"/>
                <a:gd name="connsiteY1" fmla="*/ 152841 h 1585453"/>
                <a:gd name="connsiteX2" fmla="*/ 4902200 w 9156700"/>
                <a:gd name="connsiteY2" fmla="*/ 1575241 h 1585453"/>
                <a:gd name="connsiteX3" fmla="*/ 9156700 w 9156700"/>
                <a:gd name="connsiteY3" fmla="*/ 1016441 h 1585453"/>
                <a:gd name="connsiteX0" fmla="*/ 0 w 9156700"/>
                <a:gd name="connsiteY0" fmla="*/ 547753 h 1498121"/>
                <a:gd name="connsiteX1" fmla="*/ 2463800 w 9156700"/>
                <a:gd name="connsiteY1" fmla="*/ 115953 h 1498121"/>
                <a:gd name="connsiteX2" fmla="*/ 4572000 w 9156700"/>
                <a:gd name="connsiteY2" fmla="*/ 1487553 h 1498121"/>
                <a:gd name="connsiteX3" fmla="*/ 9156700 w 9156700"/>
                <a:gd name="connsiteY3" fmla="*/ 979553 h 1498121"/>
                <a:gd name="connsiteX0" fmla="*/ 0 w 9944100"/>
                <a:gd name="connsiteY0" fmla="*/ 547753 h 1488873"/>
                <a:gd name="connsiteX1" fmla="*/ 2463800 w 9944100"/>
                <a:gd name="connsiteY1" fmla="*/ 115953 h 1488873"/>
                <a:gd name="connsiteX2" fmla="*/ 4572000 w 9944100"/>
                <a:gd name="connsiteY2" fmla="*/ 1487553 h 1488873"/>
                <a:gd name="connsiteX3" fmla="*/ 9944100 w 9944100"/>
                <a:gd name="connsiteY3" fmla="*/ 458853 h 1488873"/>
                <a:gd name="connsiteX0" fmla="*/ 0 w 9944100"/>
                <a:gd name="connsiteY0" fmla="*/ 619305 h 1561292"/>
                <a:gd name="connsiteX1" fmla="*/ 2489200 w 9944100"/>
                <a:gd name="connsiteY1" fmla="*/ 85905 h 1561292"/>
                <a:gd name="connsiteX2" fmla="*/ 4572000 w 9944100"/>
                <a:gd name="connsiteY2" fmla="*/ 1559105 h 1561292"/>
                <a:gd name="connsiteX3" fmla="*/ 9944100 w 9944100"/>
                <a:gd name="connsiteY3" fmla="*/ 530405 h 1561292"/>
                <a:gd name="connsiteX0" fmla="*/ 0 w 9944100"/>
                <a:gd name="connsiteY0" fmla="*/ 653160 h 1595147"/>
                <a:gd name="connsiteX1" fmla="*/ 2489200 w 9944100"/>
                <a:gd name="connsiteY1" fmla="*/ 119760 h 1595147"/>
                <a:gd name="connsiteX2" fmla="*/ 4572000 w 9944100"/>
                <a:gd name="connsiteY2" fmla="*/ 1592960 h 1595147"/>
                <a:gd name="connsiteX3" fmla="*/ 9944100 w 9944100"/>
                <a:gd name="connsiteY3" fmla="*/ 564260 h 1595147"/>
                <a:gd name="connsiteX0" fmla="*/ 0 w 10058400"/>
                <a:gd name="connsiteY0" fmla="*/ 619306 h 1561293"/>
                <a:gd name="connsiteX1" fmla="*/ 2603500 w 10058400"/>
                <a:gd name="connsiteY1" fmla="*/ 85906 h 1561293"/>
                <a:gd name="connsiteX2" fmla="*/ 4686300 w 10058400"/>
                <a:gd name="connsiteY2" fmla="*/ 1559106 h 1561293"/>
                <a:gd name="connsiteX3" fmla="*/ 10058400 w 10058400"/>
                <a:gd name="connsiteY3" fmla="*/ 530406 h 1561293"/>
                <a:gd name="connsiteX0" fmla="*/ 0 w 10058400"/>
                <a:gd name="connsiteY0" fmla="*/ 547471 h 1489458"/>
                <a:gd name="connsiteX1" fmla="*/ 2603500 w 10058400"/>
                <a:gd name="connsiteY1" fmla="*/ 14071 h 1489458"/>
                <a:gd name="connsiteX2" fmla="*/ 4686300 w 10058400"/>
                <a:gd name="connsiteY2" fmla="*/ 1487271 h 1489458"/>
                <a:gd name="connsiteX3" fmla="*/ 10058400 w 10058400"/>
                <a:gd name="connsiteY3" fmla="*/ 458571 h 1489458"/>
                <a:gd name="connsiteX0" fmla="*/ 0 w 10058400"/>
                <a:gd name="connsiteY0" fmla="*/ 269160 h 1209229"/>
                <a:gd name="connsiteX1" fmla="*/ 2641600 w 10058400"/>
                <a:gd name="connsiteY1" fmla="*/ 281860 h 1209229"/>
                <a:gd name="connsiteX2" fmla="*/ 4686300 w 10058400"/>
                <a:gd name="connsiteY2" fmla="*/ 1208960 h 1209229"/>
                <a:gd name="connsiteX3" fmla="*/ 10058400 w 10058400"/>
                <a:gd name="connsiteY3" fmla="*/ 180260 h 1209229"/>
                <a:gd name="connsiteX0" fmla="*/ 0 w 10058400"/>
                <a:gd name="connsiteY0" fmla="*/ 269160 h 1209229"/>
                <a:gd name="connsiteX1" fmla="*/ 2641600 w 10058400"/>
                <a:gd name="connsiteY1" fmla="*/ 281860 h 1209229"/>
                <a:gd name="connsiteX2" fmla="*/ 4686300 w 10058400"/>
                <a:gd name="connsiteY2" fmla="*/ 1208960 h 1209229"/>
                <a:gd name="connsiteX3" fmla="*/ 10058400 w 10058400"/>
                <a:gd name="connsiteY3" fmla="*/ 180260 h 1209229"/>
                <a:gd name="connsiteX0" fmla="*/ 0 w 10058400"/>
                <a:gd name="connsiteY0" fmla="*/ 268150 h 1220915"/>
                <a:gd name="connsiteX1" fmla="*/ 2641600 w 10058400"/>
                <a:gd name="connsiteY1" fmla="*/ 280850 h 1220915"/>
                <a:gd name="connsiteX2" fmla="*/ 5207000 w 10058400"/>
                <a:gd name="connsiteY2" fmla="*/ 1220650 h 1220915"/>
                <a:gd name="connsiteX3" fmla="*/ 10058400 w 10058400"/>
                <a:gd name="connsiteY3" fmla="*/ 179250 h 1220915"/>
                <a:gd name="connsiteX0" fmla="*/ 0 w 10058400"/>
                <a:gd name="connsiteY0" fmla="*/ 266290 h 1218820"/>
                <a:gd name="connsiteX1" fmla="*/ 2641600 w 10058400"/>
                <a:gd name="connsiteY1" fmla="*/ 278990 h 1218820"/>
                <a:gd name="connsiteX2" fmla="*/ 5207000 w 10058400"/>
                <a:gd name="connsiteY2" fmla="*/ 1218790 h 1218820"/>
                <a:gd name="connsiteX3" fmla="*/ 10058400 w 10058400"/>
                <a:gd name="connsiteY3" fmla="*/ 177390 h 1218820"/>
                <a:gd name="connsiteX0" fmla="*/ 0 w 10058400"/>
                <a:gd name="connsiteY0" fmla="*/ 266290 h 1218820"/>
                <a:gd name="connsiteX1" fmla="*/ 2641600 w 10058400"/>
                <a:gd name="connsiteY1" fmla="*/ 278990 h 1218820"/>
                <a:gd name="connsiteX2" fmla="*/ 5346700 w 10058400"/>
                <a:gd name="connsiteY2" fmla="*/ 1218790 h 1218820"/>
                <a:gd name="connsiteX3" fmla="*/ 10058400 w 10058400"/>
                <a:gd name="connsiteY3" fmla="*/ 177390 h 1218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058400" h="1218820">
                  <a:moveTo>
                    <a:pt x="0" y="266290"/>
                  </a:moveTo>
                  <a:cubicBezTo>
                    <a:pt x="1344083" y="790165"/>
                    <a:pt x="1750483" y="120240"/>
                    <a:pt x="2641600" y="278990"/>
                  </a:cubicBezTo>
                  <a:cubicBezTo>
                    <a:pt x="3532717" y="437740"/>
                    <a:pt x="3907367" y="1210323"/>
                    <a:pt x="5346700" y="1218790"/>
                  </a:cubicBezTo>
                  <a:cubicBezTo>
                    <a:pt x="6786033" y="1227257"/>
                    <a:pt x="7746471" y="-557093"/>
                    <a:pt x="10058400" y="177390"/>
                  </a:cubicBezTo>
                </a:path>
              </a:pathLst>
            </a:custGeom>
            <a:noFill/>
            <a:ln w="38100">
              <a:solidFill>
                <a:srgbClr val="D9D9D9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 dirty="0"/>
            </a:p>
          </p:txBody>
        </p:sp>
        <p:sp>
          <p:nvSpPr>
            <p:cNvPr id="12" name="椭圆 11">
              <a:extLst>
                <a:ext uri="{FF2B5EF4-FFF2-40B4-BE49-F238E27FC236}">
                  <a16:creationId xmlns:a16="http://schemas.microsoft.com/office/drawing/2014/main" id="{F232A0C9-8D43-472E-9A5E-DCD9DF61AE21}"/>
                </a:ext>
              </a:extLst>
            </p:cNvPr>
            <p:cNvSpPr/>
            <p:nvPr/>
          </p:nvSpPr>
          <p:spPr>
            <a:xfrm>
              <a:off x="10967305" y="3209435"/>
              <a:ext cx="223816" cy="222342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  <p:sp>
        <p:nvSpPr>
          <p:cNvPr id="2" name="矩形 1">
            <a:extLst>
              <a:ext uri="{FF2B5EF4-FFF2-40B4-BE49-F238E27FC236}">
                <a16:creationId xmlns:a16="http://schemas.microsoft.com/office/drawing/2014/main" id="{4D625ED6-97BD-4322-883B-7938614AF18C}"/>
              </a:ext>
            </a:extLst>
          </p:cNvPr>
          <p:cNvSpPr/>
          <p:nvPr/>
        </p:nvSpPr>
        <p:spPr>
          <a:xfrm>
            <a:off x="5214389" y="1080859"/>
            <a:ext cx="6096000" cy="4708981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7</a:t>
            </a:r>
            <a:r>
              <a:rPr lang="zh-TW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、禮記的篇目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、禮記即小戴禮記，為戴聖所編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0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篇目：曲禮下、曲禮下、檀弓上、檀弓下、王制、月令、曾子問、文王世子、禮運、禮器、郊特牲、內則、玉藻、明堂位、喪服小記、大傳、少儀、學記、樂記、祭統、經解、哀公問、仲尼燕居、坊記、中庸、表記、緇衣、奔喪、問喪、服問、閒傳、三年問、深衣、投壺、儒行、大學、冠義、昏義、鄉飲酒義、射義、燕義、聘義、喪服四制</a:t>
            </a:r>
          </a:p>
        </p:txBody>
      </p:sp>
      <p:pic>
        <p:nvPicPr>
          <p:cNvPr id="16" name="圖片 15">
            <a:extLst>
              <a:ext uri="{FF2B5EF4-FFF2-40B4-BE49-F238E27FC236}">
                <a16:creationId xmlns:a16="http://schemas.microsoft.com/office/drawing/2014/main" id="{FE7A5068-A6EB-4E9F-B87E-A3C21B3DC1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723" y="1571919"/>
            <a:ext cx="4196801" cy="3639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85393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矩形 12">
            <a:extLst>
              <a:ext uri="{FF2B5EF4-FFF2-40B4-BE49-F238E27FC236}">
                <a16:creationId xmlns:a16="http://schemas.microsoft.com/office/drawing/2014/main" id="{ACFA112C-17AE-4410-BE0A-E3EAE796B15D}"/>
              </a:ext>
            </a:extLst>
          </p:cNvPr>
          <p:cNvSpPr/>
          <p:nvPr/>
        </p:nvSpPr>
        <p:spPr>
          <a:xfrm>
            <a:off x="-1" y="-1"/>
            <a:ext cx="6917635" cy="6858000"/>
          </a:xfrm>
          <a:prstGeom prst="rect">
            <a:avLst/>
          </a:prstGeom>
          <a:solidFill>
            <a:srgbClr val="DAAD7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8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、禮記來源及爭議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、鄭玄六藝論：戴德傳記八十五篇，則大戴禮記是也；戴聖傳記四十九篇，則此禮記是也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、陳壽祺：大小戴記乃以漢志所錄百三十一篇，各以己意選取，故互有異同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9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、禮學的派別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、周禮為古文學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、儀禮為今文學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cs typeface="Times New Roman" panose="02020603050405020304" pitchFamily="18" charset="0"/>
              </a:rPr>
              <a:t>C</a:t>
            </a:r>
            <a:r>
              <a:rPr lang="zh-TW" altLang="zh-TW" sz="2400" kern="100" dirty="0">
                <a:latin typeface="Calibri" panose="020F0502020204030204" pitchFamily="34" charset="0"/>
                <a:cs typeface="Times New Roman" panose="02020603050405020304" pitchFamily="18" charset="0"/>
              </a:rPr>
              <a:t>、禮記為今文學，但內容古今兼採</a:t>
            </a:r>
          </a:p>
        </p:txBody>
      </p:sp>
      <p:pic>
        <p:nvPicPr>
          <p:cNvPr id="14" name="图片 13">
            <a:extLst>
              <a:ext uri="{FF2B5EF4-FFF2-40B4-BE49-F238E27FC236}">
                <a16:creationId xmlns:a16="http://schemas.microsoft.com/office/drawing/2014/main" id="{FD68C929-08EF-43E4-A860-33AB25C122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17635" y="-1"/>
            <a:ext cx="5274364" cy="4724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25163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2199" t="25885" r="22122" b="38279"/>
          <a:stretch/>
        </p:blipFill>
        <p:spPr>
          <a:xfrm>
            <a:off x="0" y="0"/>
            <a:ext cx="2338252" cy="173736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3442642"/>
            <a:ext cx="12192000" cy="3682567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58097A06-723B-4C40-80DB-06842C3B09C2}"/>
              </a:ext>
            </a:extLst>
          </p:cNvPr>
          <p:cNvSpPr/>
          <p:nvPr/>
        </p:nvSpPr>
        <p:spPr>
          <a:xfrm>
            <a:off x="2093843" y="673524"/>
            <a:ext cx="8004313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五、春秋―左傳、公羊、穀梁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1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、春秋命名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、春秋當一王之法，賞以春，刑以秋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、一褒一貶，若春若秋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C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、春作秋成，故云春秋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D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、節取「春夏秋冬」以成春秋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2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、左傳與春秋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、古文家說：《春秋左氏傳》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、今文家說：《左氏春秋》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C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、左傳續經到魯哀公十六年，續傳到魯哀公二十七年，與春秋有異</a:t>
            </a:r>
          </a:p>
        </p:txBody>
      </p:sp>
    </p:spTree>
    <p:extLst>
      <p:ext uri="{BB962C8B-B14F-4D97-AF65-F5344CB8AC3E}">
        <p14:creationId xmlns:p14="http://schemas.microsoft.com/office/powerpoint/2010/main" val="1238283442"/>
      </p:ext>
    </p:extLst>
  </p:cSld>
  <p:clrMapOvr>
    <a:masterClrMapping/>
  </p:clrMapOvr>
  <p:transition spd="slow" advClick="0" advTm="0">
    <p:random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8829040" y="0"/>
            <a:ext cx="3362960" cy="6858000"/>
          </a:xfrm>
          <a:prstGeom prst="rect">
            <a:avLst/>
          </a:prstGeom>
          <a:solidFill>
            <a:srgbClr val="AEA59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" panose="020F0502020204030204"/>
              <a:cs typeface="+mn-ea"/>
              <a:sym typeface="+mn-lt"/>
            </a:endParaRPr>
          </a:p>
        </p:txBody>
      </p:sp>
      <p:pic>
        <p:nvPicPr>
          <p:cNvPr id="169" name="图片 16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37517" y="55943"/>
            <a:ext cx="4048095" cy="5779509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2199" t="25885" r="22122" b="38279"/>
          <a:stretch/>
        </p:blipFill>
        <p:spPr>
          <a:xfrm>
            <a:off x="0" y="0"/>
            <a:ext cx="2338252" cy="1737360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 flipH="1">
            <a:off x="8137184" y="1254"/>
            <a:ext cx="4048760" cy="5784382"/>
            <a:chOff x="1971757" y="744135"/>
            <a:chExt cx="3758526" cy="5369729"/>
          </a:xfrm>
          <a:solidFill>
            <a:schemeClr val="bg1"/>
          </a:solidFill>
        </p:grpSpPr>
        <p:sp>
          <p:nvSpPr>
            <p:cNvPr id="7" name="Freeform 5"/>
            <p:cNvSpPr/>
            <p:nvPr/>
          </p:nvSpPr>
          <p:spPr bwMode="auto">
            <a:xfrm>
              <a:off x="2303099" y="1467968"/>
              <a:ext cx="618600" cy="167804"/>
            </a:xfrm>
            <a:custGeom>
              <a:avLst/>
              <a:gdLst>
                <a:gd name="T0" fmla="*/ 0 w 316"/>
                <a:gd name="T1" fmla="*/ 0 h 86"/>
                <a:gd name="T2" fmla="*/ 312 w 316"/>
                <a:gd name="T3" fmla="*/ 72 h 86"/>
                <a:gd name="T4" fmla="*/ 316 w 316"/>
                <a:gd name="T5" fmla="*/ 86 h 86"/>
                <a:gd name="T6" fmla="*/ 157 w 316"/>
                <a:gd name="T7" fmla="*/ 58 h 86"/>
                <a:gd name="T8" fmla="*/ 11 w 316"/>
                <a:gd name="T9" fmla="*/ 29 h 86"/>
                <a:gd name="T10" fmla="*/ 0 w 316"/>
                <a:gd name="T11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16" h="86">
                  <a:moveTo>
                    <a:pt x="0" y="0"/>
                  </a:moveTo>
                  <a:cubicBezTo>
                    <a:pt x="0" y="0"/>
                    <a:pt x="150" y="61"/>
                    <a:pt x="312" y="72"/>
                  </a:cubicBezTo>
                  <a:cubicBezTo>
                    <a:pt x="316" y="86"/>
                    <a:pt x="316" y="86"/>
                    <a:pt x="316" y="86"/>
                  </a:cubicBezTo>
                  <a:cubicBezTo>
                    <a:pt x="316" y="86"/>
                    <a:pt x="217" y="67"/>
                    <a:pt x="157" y="58"/>
                  </a:cubicBezTo>
                  <a:cubicBezTo>
                    <a:pt x="102" y="49"/>
                    <a:pt x="38" y="43"/>
                    <a:pt x="11" y="29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8" name="Freeform 6"/>
            <p:cNvSpPr/>
            <p:nvPr/>
          </p:nvSpPr>
          <p:spPr bwMode="auto">
            <a:xfrm>
              <a:off x="2583246" y="1428150"/>
              <a:ext cx="839020" cy="135096"/>
            </a:xfrm>
            <a:custGeom>
              <a:avLst/>
              <a:gdLst>
                <a:gd name="T0" fmla="*/ 403 w 429"/>
                <a:gd name="T1" fmla="*/ 0 h 69"/>
                <a:gd name="T2" fmla="*/ 10 w 429"/>
                <a:gd name="T3" fmla="*/ 44 h 69"/>
                <a:gd name="T4" fmla="*/ 9 w 429"/>
                <a:gd name="T5" fmla="*/ 69 h 69"/>
                <a:gd name="T6" fmla="*/ 40 w 429"/>
                <a:gd name="T7" fmla="*/ 56 h 69"/>
                <a:gd name="T8" fmla="*/ 234 w 429"/>
                <a:gd name="T9" fmla="*/ 31 h 69"/>
                <a:gd name="T10" fmla="*/ 429 w 429"/>
                <a:gd name="T11" fmla="*/ 4 h 69"/>
                <a:gd name="T12" fmla="*/ 403 w 429"/>
                <a:gd name="T13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29" h="69">
                  <a:moveTo>
                    <a:pt x="403" y="0"/>
                  </a:moveTo>
                  <a:cubicBezTo>
                    <a:pt x="403" y="0"/>
                    <a:pt x="80" y="49"/>
                    <a:pt x="10" y="44"/>
                  </a:cubicBezTo>
                  <a:cubicBezTo>
                    <a:pt x="10" y="44"/>
                    <a:pt x="0" y="41"/>
                    <a:pt x="9" y="69"/>
                  </a:cubicBezTo>
                  <a:cubicBezTo>
                    <a:pt x="9" y="69"/>
                    <a:pt x="9" y="65"/>
                    <a:pt x="40" y="56"/>
                  </a:cubicBezTo>
                  <a:cubicBezTo>
                    <a:pt x="71" y="48"/>
                    <a:pt x="203" y="33"/>
                    <a:pt x="234" y="31"/>
                  </a:cubicBezTo>
                  <a:cubicBezTo>
                    <a:pt x="265" y="29"/>
                    <a:pt x="398" y="6"/>
                    <a:pt x="429" y="4"/>
                  </a:cubicBezTo>
                  <a:lnTo>
                    <a:pt x="403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2681369" y="1577467"/>
              <a:ext cx="287258" cy="433731"/>
            </a:xfrm>
            <a:custGeom>
              <a:avLst/>
              <a:gdLst>
                <a:gd name="T0" fmla="*/ 0 w 147"/>
                <a:gd name="T1" fmla="*/ 4 h 222"/>
                <a:gd name="T2" fmla="*/ 29 w 147"/>
                <a:gd name="T3" fmla="*/ 40 h 222"/>
                <a:gd name="T4" fmla="*/ 54 w 147"/>
                <a:gd name="T5" fmla="*/ 99 h 222"/>
                <a:gd name="T6" fmla="*/ 147 w 147"/>
                <a:gd name="T7" fmla="*/ 222 h 222"/>
                <a:gd name="T8" fmla="*/ 64 w 147"/>
                <a:gd name="T9" fmla="*/ 99 h 222"/>
                <a:gd name="T10" fmla="*/ 51 w 147"/>
                <a:gd name="T11" fmla="*/ 75 h 222"/>
                <a:gd name="T12" fmla="*/ 26 w 147"/>
                <a:gd name="T13" fmla="*/ 7 h 222"/>
                <a:gd name="T14" fmla="*/ 0 w 147"/>
                <a:gd name="T15" fmla="*/ 4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7" h="222">
                  <a:moveTo>
                    <a:pt x="0" y="4"/>
                  </a:moveTo>
                  <a:cubicBezTo>
                    <a:pt x="0" y="4"/>
                    <a:pt x="12" y="0"/>
                    <a:pt x="29" y="40"/>
                  </a:cubicBezTo>
                  <a:cubicBezTo>
                    <a:pt x="50" y="93"/>
                    <a:pt x="43" y="79"/>
                    <a:pt x="54" y="99"/>
                  </a:cubicBezTo>
                  <a:cubicBezTo>
                    <a:pt x="64" y="118"/>
                    <a:pt x="103" y="149"/>
                    <a:pt x="147" y="222"/>
                  </a:cubicBezTo>
                  <a:cubicBezTo>
                    <a:pt x="147" y="222"/>
                    <a:pt x="108" y="151"/>
                    <a:pt x="64" y="99"/>
                  </a:cubicBezTo>
                  <a:cubicBezTo>
                    <a:pt x="58" y="91"/>
                    <a:pt x="57" y="94"/>
                    <a:pt x="51" y="75"/>
                  </a:cubicBezTo>
                  <a:cubicBezTo>
                    <a:pt x="45" y="56"/>
                    <a:pt x="37" y="26"/>
                    <a:pt x="26" y="7"/>
                  </a:cubicBezTo>
                  <a:lnTo>
                    <a:pt x="0" y="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2513565" y="1718252"/>
              <a:ext cx="251706" cy="534698"/>
            </a:xfrm>
            <a:custGeom>
              <a:avLst/>
              <a:gdLst>
                <a:gd name="T0" fmla="*/ 15 w 128"/>
                <a:gd name="T1" fmla="*/ 6 h 273"/>
                <a:gd name="T2" fmla="*/ 12 w 128"/>
                <a:gd name="T3" fmla="*/ 19 h 273"/>
                <a:gd name="T4" fmla="*/ 2 w 128"/>
                <a:gd name="T5" fmla="*/ 31 h 273"/>
                <a:gd name="T6" fmla="*/ 12 w 128"/>
                <a:gd name="T7" fmla="*/ 65 h 273"/>
                <a:gd name="T8" fmla="*/ 41 w 128"/>
                <a:gd name="T9" fmla="*/ 138 h 273"/>
                <a:gd name="T10" fmla="*/ 114 w 128"/>
                <a:gd name="T11" fmla="*/ 273 h 273"/>
                <a:gd name="T12" fmla="*/ 86 w 128"/>
                <a:gd name="T13" fmla="*/ 213 h 273"/>
                <a:gd name="T14" fmla="*/ 54 w 128"/>
                <a:gd name="T15" fmla="*/ 146 h 273"/>
                <a:gd name="T16" fmla="*/ 27 w 128"/>
                <a:gd name="T17" fmla="*/ 79 h 273"/>
                <a:gd name="T18" fmla="*/ 17 w 128"/>
                <a:gd name="T19" fmla="*/ 5 h 2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8" h="273">
                  <a:moveTo>
                    <a:pt x="15" y="6"/>
                  </a:moveTo>
                  <a:cubicBezTo>
                    <a:pt x="13" y="10"/>
                    <a:pt x="13" y="15"/>
                    <a:pt x="12" y="19"/>
                  </a:cubicBezTo>
                  <a:cubicBezTo>
                    <a:pt x="11" y="21"/>
                    <a:pt x="1" y="31"/>
                    <a:pt x="2" y="31"/>
                  </a:cubicBezTo>
                  <a:cubicBezTo>
                    <a:pt x="0" y="41"/>
                    <a:pt x="7" y="53"/>
                    <a:pt x="12" y="65"/>
                  </a:cubicBezTo>
                  <a:cubicBezTo>
                    <a:pt x="21" y="90"/>
                    <a:pt x="30" y="114"/>
                    <a:pt x="41" y="138"/>
                  </a:cubicBezTo>
                  <a:cubicBezTo>
                    <a:pt x="62" y="183"/>
                    <a:pt x="87" y="231"/>
                    <a:pt x="114" y="273"/>
                  </a:cubicBezTo>
                  <a:cubicBezTo>
                    <a:pt x="128" y="262"/>
                    <a:pt x="93" y="226"/>
                    <a:pt x="86" y="213"/>
                  </a:cubicBezTo>
                  <a:cubicBezTo>
                    <a:pt x="68" y="179"/>
                    <a:pt x="63" y="173"/>
                    <a:pt x="54" y="146"/>
                  </a:cubicBezTo>
                  <a:cubicBezTo>
                    <a:pt x="47" y="122"/>
                    <a:pt x="36" y="102"/>
                    <a:pt x="27" y="79"/>
                  </a:cubicBezTo>
                  <a:cubicBezTo>
                    <a:pt x="11" y="35"/>
                    <a:pt x="25" y="0"/>
                    <a:pt x="17" y="5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3767829" y="3770296"/>
              <a:ext cx="379692" cy="578782"/>
            </a:xfrm>
            <a:custGeom>
              <a:avLst/>
              <a:gdLst>
                <a:gd name="T0" fmla="*/ 0 w 194"/>
                <a:gd name="T1" fmla="*/ 0 h 296"/>
                <a:gd name="T2" fmla="*/ 86 w 194"/>
                <a:gd name="T3" fmla="*/ 150 h 296"/>
                <a:gd name="T4" fmla="*/ 176 w 194"/>
                <a:gd name="T5" fmla="*/ 277 h 296"/>
                <a:gd name="T6" fmla="*/ 183 w 194"/>
                <a:gd name="T7" fmla="*/ 267 h 296"/>
                <a:gd name="T8" fmla="*/ 117 w 194"/>
                <a:gd name="T9" fmla="*/ 179 h 296"/>
                <a:gd name="T10" fmla="*/ 0 w 194"/>
                <a:gd name="T11" fmla="*/ 0 h 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94" h="296">
                  <a:moveTo>
                    <a:pt x="0" y="0"/>
                  </a:moveTo>
                  <a:cubicBezTo>
                    <a:pt x="0" y="0"/>
                    <a:pt x="21" y="17"/>
                    <a:pt x="86" y="150"/>
                  </a:cubicBezTo>
                  <a:cubicBezTo>
                    <a:pt x="157" y="296"/>
                    <a:pt x="176" y="277"/>
                    <a:pt x="176" y="277"/>
                  </a:cubicBezTo>
                  <a:cubicBezTo>
                    <a:pt x="176" y="277"/>
                    <a:pt x="194" y="287"/>
                    <a:pt x="183" y="267"/>
                  </a:cubicBezTo>
                  <a:cubicBezTo>
                    <a:pt x="172" y="247"/>
                    <a:pt x="158" y="254"/>
                    <a:pt x="117" y="179"/>
                  </a:cubicBezTo>
                  <a:cubicBezTo>
                    <a:pt x="76" y="103"/>
                    <a:pt x="36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2507877" y="2521720"/>
              <a:ext cx="1099259" cy="1099259"/>
            </a:xfrm>
            <a:custGeom>
              <a:avLst/>
              <a:gdLst>
                <a:gd name="T0" fmla="*/ 541 w 561"/>
                <a:gd name="T1" fmla="*/ 534 h 562"/>
                <a:gd name="T2" fmla="*/ 417 w 561"/>
                <a:gd name="T3" fmla="*/ 423 h 562"/>
                <a:gd name="T4" fmla="*/ 221 w 561"/>
                <a:gd name="T5" fmla="*/ 232 h 562"/>
                <a:gd name="T6" fmla="*/ 27 w 561"/>
                <a:gd name="T7" fmla="*/ 24 h 562"/>
                <a:gd name="T8" fmla="*/ 27 w 561"/>
                <a:gd name="T9" fmla="*/ 24 h 562"/>
                <a:gd name="T10" fmla="*/ 24 w 561"/>
                <a:gd name="T11" fmla="*/ 11 h 562"/>
                <a:gd name="T12" fmla="*/ 14 w 561"/>
                <a:gd name="T13" fmla="*/ 3 h 562"/>
                <a:gd name="T14" fmla="*/ 14 w 561"/>
                <a:gd name="T15" fmla="*/ 16 h 562"/>
                <a:gd name="T16" fmla="*/ 6 w 561"/>
                <a:gd name="T17" fmla="*/ 24 h 562"/>
                <a:gd name="T18" fmla="*/ 7 w 561"/>
                <a:gd name="T19" fmla="*/ 31 h 562"/>
                <a:gd name="T20" fmla="*/ 6 w 561"/>
                <a:gd name="T21" fmla="*/ 37 h 562"/>
                <a:gd name="T22" fmla="*/ 3 w 561"/>
                <a:gd name="T23" fmla="*/ 52 h 562"/>
                <a:gd name="T24" fmla="*/ 13 w 561"/>
                <a:gd name="T25" fmla="*/ 53 h 562"/>
                <a:gd name="T26" fmla="*/ 213 w 561"/>
                <a:gd name="T27" fmla="*/ 238 h 562"/>
                <a:gd name="T28" fmla="*/ 411 w 561"/>
                <a:gd name="T29" fmla="*/ 428 h 562"/>
                <a:gd name="T30" fmla="*/ 532 w 561"/>
                <a:gd name="T31" fmla="*/ 547 h 562"/>
                <a:gd name="T32" fmla="*/ 541 w 561"/>
                <a:gd name="T33" fmla="*/ 534 h 5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1" h="562">
                  <a:moveTo>
                    <a:pt x="541" y="534"/>
                  </a:moveTo>
                  <a:cubicBezTo>
                    <a:pt x="528" y="515"/>
                    <a:pt x="468" y="460"/>
                    <a:pt x="417" y="423"/>
                  </a:cubicBezTo>
                  <a:cubicBezTo>
                    <a:pt x="365" y="386"/>
                    <a:pt x="290" y="306"/>
                    <a:pt x="221" y="232"/>
                  </a:cubicBezTo>
                  <a:cubicBezTo>
                    <a:pt x="161" y="168"/>
                    <a:pt x="55" y="55"/>
                    <a:pt x="27" y="24"/>
                  </a:cubicBezTo>
                  <a:cubicBezTo>
                    <a:pt x="27" y="24"/>
                    <a:pt x="27" y="24"/>
                    <a:pt x="27" y="24"/>
                  </a:cubicBezTo>
                  <a:cubicBezTo>
                    <a:pt x="25" y="20"/>
                    <a:pt x="25" y="15"/>
                    <a:pt x="24" y="11"/>
                  </a:cubicBezTo>
                  <a:cubicBezTo>
                    <a:pt x="22" y="8"/>
                    <a:pt x="18" y="0"/>
                    <a:pt x="14" y="3"/>
                  </a:cubicBezTo>
                  <a:cubicBezTo>
                    <a:pt x="9" y="6"/>
                    <a:pt x="14" y="13"/>
                    <a:pt x="14" y="16"/>
                  </a:cubicBezTo>
                  <a:cubicBezTo>
                    <a:pt x="15" y="24"/>
                    <a:pt x="10" y="19"/>
                    <a:pt x="6" y="24"/>
                  </a:cubicBezTo>
                  <a:cubicBezTo>
                    <a:pt x="6" y="26"/>
                    <a:pt x="7" y="29"/>
                    <a:pt x="7" y="31"/>
                  </a:cubicBezTo>
                  <a:cubicBezTo>
                    <a:pt x="7" y="33"/>
                    <a:pt x="6" y="35"/>
                    <a:pt x="6" y="37"/>
                  </a:cubicBezTo>
                  <a:cubicBezTo>
                    <a:pt x="5" y="40"/>
                    <a:pt x="0" y="49"/>
                    <a:pt x="3" y="52"/>
                  </a:cubicBezTo>
                  <a:cubicBezTo>
                    <a:pt x="5" y="53"/>
                    <a:pt x="9" y="52"/>
                    <a:pt x="13" y="53"/>
                  </a:cubicBezTo>
                  <a:cubicBezTo>
                    <a:pt x="45" y="77"/>
                    <a:pt x="182" y="207"/>
                    <a:pt x="213" y="238"/>
                  </a:cubicBezTo>
                  <a:cubicBezTo>
                    <a:pt x="248" y="271"/>
                    <a:pt x="329" y="359"/>
                    <a:pt x="411" y="428"/>
                  </a:cubicBezTo>
                  <a:cubicBezTo>
                    <a:pt x="483" y="489"/>
                    <a:pt x="517" y="540"/>
                    <a:pt x="532" y="547"/>
                  </a:cubicBezTo>
                  <a:cubicBezTo>
                    <a:pt x="561" y="562"/>
                    <a:pt x="554" y="553"/>
                    <a:pt x="541" y="53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3598603" y="3514324"/>
              <a:ext cx="524743" cy="379692"/>
            </a:xfrm>
            <a:custGeom>
              <a:avLst/>
              <a:gdLst>
                <a:gd name="T0" fmla="*/ 48 w 268"/>
                <a:gd name="T1" fmla="*/ 60 h 194"/>
                <a:gd name="T2" fmla="*/ 39 w 268"/>
                <a:gd name="T3" fmla="*/ 42 h 194"/>
                <a:gd name="T4" fmla="*/ 32 w 268"/>
                <a:gd name="T5" fmla="*/ 43 h 194"/>
                <a:gd name="T6" fmla="*/ 34 w 268"/>
                <a:gd name="T7" fmla="*/ 56 h 194"/>
                <a:gd name="T8" fmla="*/ 26 w 268"/>
                <a:gd name="T9" fmla="*/ 69 h 194"/>
                <a:gd name="T10" fmla="*/ 28 w 268"/>
                <a:gd name="T11" fmla="*/ 84 h 194"/>
                <a:gd name="T12" fmla="*/ 31 w 268"/>
                <a:gd name="T13" fmla="*/ 110 h 194"/>
                <a:gd name="T14" fmla="*/ 11 w 268"/>
                <a:gd name="T15" fmla="*/ 89 h 194"/>
                <a:gd name="T16" fmla="*/ 3 w 268"/>
                <a:gd name="T17" fmla="*/ 62 h 194"/>
                <a:gd name="T18" fmla="*/ 6 w 268"/>
                <a:gd name="T19" fmla="*/ 31 h 194"/>
                <a:gd name="T20" fmla="*/ 11 w 268"/>
                <a:gd name="T21" fmla="*/ 15 h 194"/>
                <a:gd name="T22" fmla="*/ 11 w 268"/>
                <a:gd name="T23" fmla="*/ 0 h 194"/>
                <a:gd name="T24" fmla="*/ 10 w 268"/>
                <a:gd name="T25" fmla="*/ 1 h 194"/>
                <a:gd name="T26" fmla="*/ 3 w 268"/>
                <a:gd name="T27" fmla="*/ 30 h 194"/>
                <a:gd name="T28" fmla="*/ 1 w 268"/>
                <a:gd name="T29" fmla="*/ 61 h 194"/>
                <a:gd name="T30" fmla="*/ 10 w 268"/>
                <a:gd name="T31" fmla="*/ 93 h 194"/>
                <a:gd name="T32" fmla="*/ 30 w 268"/>
                <a:gd name="T33" fmla="*/ 115 h 194"/>
                <a:gd name="T34" fmla="*/ 37 w 268"/>
                <a:gd name="T35" fmla="*/ 108 h 194"/>
                <a:gd name="T36" fmla="*/ 38 w 268"/>
                <a:gd name="T37" fmla="*/ 101 h 194"/>
                <a:gd name="T38" fmla="*/ 35 w 268"/>
                <a:gd name="T39" fmla="*/ 94 h 194"/>
                <a:gd name="T40" fmla="*/ 37 w 268"/>
                <a:gd name="T41" fmla="*/ 91 h 194"/>
                <a:gd name="T42" fmla="*/ 152 w 268"/>
                <a:gd name="T43" fmla="*/ 145 h 194"/>
                <a:gd name="T44" fmla="*/ 264 w 268"/>
                <a:gd name="T45" fmla="*/ 194 h 194"/>
                <a:gd name="T46" fmla="*/ 268 w 268"/>
                <a:gd name="T47" fmla="*/ 190 h 194"/>
                <a:gd name="T48" fmla="*/ 48 w 268"/>
                <a:gd name="T49" fmla="*/ 60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68" h="194">
                  <a:moveTo>
                    <a:pt x="48" y="60"/>
                  </a:moveTo>
                  <a:cubicBezTo>
                    <a:pt x="46" y="53"/>
                    <a:pt x="42" y="47"/>
                    <a:pt x="39" y="42"/>
                  </a:cubicBezTo>
                  <a:cubicBezTo>
                    <a:pt x="36" y="37"/>
                    <a:pt x="33" y="35"/>
                    <a:pt x="32" y="43"/>
                  </a:cubicBezTo>
                  <a:cubicBezTo>
                    <a:pt x="31" y="48"/>
                    <a:pt x="34" y="52"/>
                    <a:pt x="34" y="56"/>
                  </a:cubicBezTo>
                  <a:cubicBezTo>
                    <a:pt x="34" y="62"/>
                    <a:pt x="28" y="64"/>
                    <a:pt x="26" y="69"/>
                  </a:cubicBezTo>
                  <a:cubicBezTo>
                    <a:pt x="24" y="75"/>
                    <a:pt x="26" y="79"/>
                    <a:pt x="28" y="84"/>
                  </a:cubicBezTo>
                  <a:cubicBezTo>
                    <a:pt x="31" y="89"/>
                    <a:pt x="36" y="108"/>
                    <a:pt x="31" y="110"/>
                  </a:cubicBezTo>
                  <a:cubicBezTo>
                    <a:pt x="23" y="113"/>
                    <a:pt x="13" y="95"/>
                    <a:pt x="11" y="89"/>
                  </a:cubicBezTo>
                  <a:cubicBezTo>
                    <a:pt x="7" y="81"/>
                    <a:pt x="4" y="71"/>
                    <a:pt x="3" y="62"/>
                  </a:cubicBezTo>
                  <a:cubicBezTo>
                    <a:pt x="1" y="52"/>
                    <a:pt x="3" y="41"/>
                    <a:pt x="6" y="31"/>
                  </a:cubicBezTo>
                  <a:cubicBezTo>
                    <a:pt x="7" y="25"/>
                    <a:pt x="8" y="20"/>
                    <a:pt x="11" y="15"/>
                  </a:cubicBezTo>
                  <a:cubicBezTo>
                    <a:pt x="13" y="11"/>
                    <a:pt x="17" y="4"/>
                    <a:pt x="11" y="0"/>
                  </a:cubicBezTo>
                  <a:cubicBezTo>
                    <a:pt x="10" y="1"/>
                    <a:pt x="10" y="1"/>
                    <a:pt x="10" y="1"/>
                  </a:cubicBezTo>
                  <a:cubicBezTo>
                    <a:pt x="6" y="1"/>
                    <a:pt x="4" y="26"/>
                    <a:pt x="3" y="30"/>
                  </a:cubicBezTo>
                  <a:cubicBezTo>
                    <a:pt x="1" y="41"/>
                    <a:pt x="0" y="51"/>
                    <a:pt x="1" y="61"/>
                  </a:cubicBezTo>
                  <a:cubicBezTo>
                    <a:pt x="2" y="72"/>
                    <a:pt x="6" y="83"/>
                    <a:pt x="10" y="93"/>
                  </a:cubicBezTo>
                  <a:cubicBezTo>
                    <a:pt x="12" y="102"/>
                    <a:pt x="21" y="112"/>
                    <a:pt x="30" y="115"/>
                  </a:cubicBezTo>
                  <a:cubicBezTo>
                    <a:pt x="36" y="118"/>
                    <a:pt x="37" y="115"/>
                    <a:pt x="37" y="108"/>
                  </a:cubicBezTo>
                  <a:cubicBezTo>
                    <a:pt x="38" y="106"/>
                    <a:pt x="38" y="104"/>
                    <a:pt x="38" y="101"/>
                  </a:cubicBezTo>
                  <a:cubicBezTo>
                    <a:pt x="37" y="99"/>
                    <a:pt x="35" y="97"/>
                    <a:pt x="35" y="94"/>
                  </a:cubicBezTo>
                  <a:cubicBezTo>
                    <a:pt x="35" y="93"/>
                    <a:pt x="36" y="92"/>
                    <a:pt x="37" y="91"/>
                  </a:cubicBezTo>
                  <a:cubicBezTo>
                    <a:pt x="60" y="98"/>
                    <a:pt x="102" y="122"/>
                    <a:pt x="152" y="145"/>
                  </a:cubicBezTo>
                  <a:cubicBezTo>
                    <a:pt x="204" y="168"/>
                    <a:pt x="264" y="194"/>
                    <a:pt x="264" y="194"/>
                  </a:cubicBezTo>
                  <a:cubicBezTo>
                    <a:pt x="268" y="190"/>
                    <a:pt x="268" y="190"/>
                    <a:pt x="268" y="190"/>
                  </a:cubicBezTo>
                  <a:cubicBezTo>
                    <a:pt x="223" y="180"/>
                    <a:pt x="77" y="80"/>
                    <a:pt x="48" y="6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14" name="Freeform 12"/>
            <p:cNvSpPr/>
            <p:nvPr/>
          </p:nvSpPr>
          <p:spPr bwMode="auto">
            <a:xfrm>
              <a:off x="4235689" y="4019158"/>
              <a:ext cx="123720" cy="42662"/>
            </a:xfrm>
            <a:custGeom>
              <a:avLst/>
              <a:gdLst>
                <a:gd name="T0" fmla="*/ 57 w 63"/>
                <a:gd name="T1" fmla="*/ 0 h 22"/>
                <a:gd name="T2" fmla="*/ 0 w 63"/>
                <a:gd name="T3" fmla="*/ 7 h 22"/>
                <a:gd name="T4" fmla="*/ 30 w 63"/>
                <a:gd name="T5" fmla="*/ 19 h 22"/>
                <a:gd name="T6" fmla="*/ 57 w 63"/>
                <a:gd name="T7" fmla="*/ 5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22">
                  <a:moveTo>
                    <a:pt x="57" y="0"/>
                  </a:moveTo>
                  <a:cubicBezTo>
                    <a:pt x="40" y="13"/>
                    <a:pt x="17" y="3"/>
                    <a:pt x="0" y="7"/>
                  </a:cubicBezTo>
                  <a:cubicBezTo>
                    <a:pt x="12" y="20"/>
                    <a:pt x="13" y="22"/>
                    <a:pt x="30" y="19"/>
                  </a:cubicBezTo>
                  <a:cubicBezTo>
                    <a:pt x="39" y="17"/>
                    <a:pt x="63" y="18"/>
                    <a:pt x="57" y="5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15" name="Freeform 13"/>
            <p:cNvSpPr/>
            <p:nvPr/>
          </p:nvSpPr>
          <p:spPr bwMode="auto">
            <a:xfrm>
              <a:off x="3962652" y="4067508"/>
              <a:ext cx="271615" cy="105233"/>
            </a:xfrm>
            <a:custGeom>
              <a:avLst/>
              <a:gdLst>
                <a:gd name="T0" fmla="*/ 9 w 138"/>
                <a:gd name="T1" fmla="*/ 0 h 54"/>
                <a:gd name="T2" fmla="*/ 75 w 138"/>
                <a:gd name="T3" fmla="*/ 22 h 54"/>
                <a:gd name="T4" fmla="*/ 138 w 138"/>
                <a:gd name="T5" fmla="*/ 54 h 54"/>
                <a:gd name="T6" fmla="*/ 68 w 138"/>
                <a:gd name="T7" fmla="*/ 35 h 54"/>
                <a:gd name="T8" fmla="*/ 0 w 138"/>
                <a:gd name="T9" fmla="*/ 8 h 54"/>
                <a:gd name="T10" fmla="*/ 9 w 138"/>
                <a:gd name="T11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8" h="54">
                  <a:moveTo>
                    <a:pt x="9" y="0"/>
                  </a:moveTo>
                  <a:cubicBezTo>
                    <a:pt x="32" y="0"/>
                    <a:pt x="56" y="10"/>
                    <a:pt x="75" y="22"/>
                  </a:cubicBezTo>
                  <a:cubicBezTo>
                    <a:pt x="97" y="36"/>
                    <a:pt x="115" y="45"/>
                    <a:pt x="138" y="54"/>
                  </a:cubicBezTo>
                  <a:cubicBezTo>
                    <a:pt x="114" y="53"/>
                    <a:pt x="89" y="45"/>
                    <a:pt x="68" y="35"/>
                  </a:cubicBezTo>
                  <a:cubicBezTo>
                    <a:pt x="48" y="26"/>
                    <a:pt x="16" y="20"/>
                    <a:pt x="0" y="8"/>
                  </a:cubicBezTo>
                  <a:cubicBezTo>
                    <a:pt x="3" y="6"/>
                    <a:pt x="6" y="2"/>
                    <a:pt x="9" y="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16" name="Freeform 14"/>
            <p:cNvSpPr/>
            <p:nvPr/>
          </p:nvSpPr>
          <p:spPr bwMode="auto">
            <a:xfrm>
              <a:off x="4161742" y="4118703"/>
              <a:ext cx="163538" cy="89590"/>
            </a:xfrm>
            <a:custGeom>
              <a:avLst/>
              <a:gdLst>
                <a:gd name="T0" fmla="*/ 79 w 84"/>
                <a:gd name="T1" fmla="*/ 23 h 46"/>
                <a:gd name="T2" fmla="*/ 28 w 84"/>
                <a:gd name="T3" fmla="*/ 11 h 46"/>
                <a:gd name="T4" fmla="*/ 7 w 84"/>
                <a:gd name="T5" fmla="*/ 22 h 46"/>
                <a:gd name="T6" fmla="*/ 16 w 84"/>
                <a:gd name="T7" fmla="*/ 34 h 46"/>
                <a:gd name="T8" fmla="*/ 40 w 84"/>
                <a:gd name="T9" fmla="*/ 42 h 46"/>
                <a:gd name="T10" fmla="*/ 84 w 84"/>
                <a:gd name="T11" fmla="*/ 45 h 46"/>
                <a:gd name="T12" fmla="*/ 79 w 84"/>
                <a:gd name="T13" fmla="*/ 2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4" h="46">
                  <a:moveTo>
                    <a:pt x="79" y="23"/>
                  </a:moveTo>
                  <a:cubicBezTo>
                    <a:pt x="61" y="21"/>
                    <a:pt x="45" y="18"/>
                    <a:pt x="28" y="11"/>
                  </a:cubicBezTo>
                  <a:cubicBezTo>
                    <a:pt x="13" y="6"/>
                    <a:pt x="0" y="0"/>
                    <a:pt x="7" y="22"/>
                  </a:cubicBezTo>
                  <a:cubicBezTo>
                    <a:pt x="10" y="32"/>
                    <a:pt x="5" y="28"/>
                    <a:pt x="16" y="34"/>
                  </a:cubicBezTo>
                  <a:cubicBezTo>
                    <a:pt x="23" y="37"/>
                    <a:pt x="32" y="40"/>
                    <a:pt x="40" y="42"/>
                  </a:cubicBezTo>
                  <a:cubicBezTo>
                    <a:pt x="53" y="46"/>
                    <a:pt x="69" y="46"/>
                    <a:pt x="84" y="45"/>
                  </a:cubicBezTo>
                  <a:cubicBezTo>
                    <a:pt x="84" y="37"/>
                    <a:pt x="82" y="29"/>
                    <a:pt x="79" y="22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17" name="Freeform 15"/>
            <p:cNvSpPr/>
            <p:nvPr/>
          </p:nvSpPr>
          <p:spPr bwMode="auto">
            <a:xfrm>
              <a:off x="4066463" y="4286507"/>
              <a:ext cx="122298" cy="191979"/>
            </a:xfrm>
            <a:custGeom>
              <a:avLst/>
              <a:gdLst>
                <a:gd name="T0" fmla="*/ 58 w 62"/>
                <a:gd name="T1" fmla="*/ 91 h 98"/>
                <a:gd name="T2" fmla="*/ 35 w 62"/>
                <a:gd name="T3" fmla="*/ 44 h 98"/>
                <a:gd name="T4" fmla="*/ 18 w 62"/>
                <a:gd name="T5" fmla="*/ 14 h 98"/>
                <a:gd name="T6" fmla="*/ 62 w 62"/>
                <a:gd name="T7" fmla="*/ 98 h 98"/>
                <a:gd name="T8" fmla="*/ 59 w 62"/>
                <a:gd name="T9" fmla="*/ 88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98">
                  <a:moveTo>
                    <a:pt x="58" y="91"/>
                  </a:moveTo>
                  <a:cubicBezTo>
                    <a:pt x="51" y="76"/>
                    <a:pt x="42" y="60"/>
                    <a:pt x="35" y="44"/>
                  </a:cubicBezTo>
                  <a:cubicBezTo>
                    <a:pt x="33" y="37"/>
                    <a:pt x="37" y="0"/>
                    <a:pt x="18" y="14"/>
                  </a:cubicBezTo>
                  <a:cubicBezTo>
                    <a:pt x="0" y="27"/>
                    <a:pt x="47" y="94"/>
                    <a:pt x="62" y="98"/>
                  </a:cubicBezTo>
                  <a:cubicBezTo>
                    <a:pt x="61" y="95"/>
                    <a:pt x="60" y="91"/>
                    <a:pt x="59" y="8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18" name="Freeform 16"/>
            <p:cNvSpPr/>
            <p:nvPr/>
          </p:nvSpPr>
          <p:spPr bwMode="auto">
            <a:xfrm>
              <a:off x="4400649" y="4188384"/>
              <a:ext cx="369738" cy="51194"/>
            </a:xfrm>
            <a:custGeom>
              <a:avLst/>
              <a:gdLst>
                <a:gd name="T0" fmla="*/ 8 w 189"/>
                <a:gd name="T1" fmla="*/ 0 h 26"/>
                <a:gd name="T2" fmla="*/ 104 w 189"/>
                <a:gd name="T3" fmla="*/ 14 h 26"/>
                <a:gd name="T4" fmla="*/ 189 w 189"/>
                <a:gd name="T5" fmla="*/ 18 h 26"/>
                <a:gd name="T6" fmla="*/ 99 w 189"/>
                <a:gd name="T7" fmla="*/ 24 h 26"/>
                <a:gd name="T8" fmla="*/ 0 w 189"/>
                <a:gd name="T9" fmla="*/ 13 h 26"/>
                <a:gd name="T10" fmla="*/ 6 w 189"/>
                <a:gd name="T11" fmla="*/ 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89" h="26">
                  <a:moveTo>
                    <a:pt x="8" y="0"/>
                  </a:moveTo>
                  <a:cubicBezTo>
                    <a:pt x="40" y="2"/>
                    <a:pt x="71" y="14"/>
                    <a:pt x="104" y="14"/>
                  </a:cubicBezTo>
                  <a:cubicBezTo>
                    <a:pt x="125" y="15"/>
                    <a:pt x="185" y="9"/>
                    <a:pt x="189" y="18"/>
                  </a:cubicBezTo>
                  <a:cubicBezTo>
                    <a:pt x="165" y="22"/>
                    <a:pt x="126" y="26"/>
                    <a:pt x="99" y="24"/>
                  </a:cubicBezTo>
                  <a:cubicBezTo>
                    <a:pt x="65" y="21"/>
                    <a:pt x="30" y="24"/>
                    <a:pt x="0" y="13"/>
                  </a:cubicBezTo>
                  <a:cubicBezTo>
                    <a:pt x="0" y="10"/>
                    <a:pt x="4" y="4"/>
                    <a:pt x="6" y="2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19" name="Freeform 17"/>
            <p:cNvSpPr/>
            <p:nvPr/>
          </p:nvSpPr>
          <p:spPr bwMode="auto">
            <a:xfrm>
              <a:off x="4713504" y="3936678"/>
              <a:ext cx="583048" cy="238907"/>
            </a:xfrm>
            <a:custGeom>
              <a:avLst/>
              <a:gdLst>
                <a:gd name="T0" fmla="*/ 2 w 298"/>
                <a:gd name="T1" fmla="*/ 109 h 122"/>
                <a:gd name="T2" fmla="*/ 80 w 298"/>
                <a:gd name="T3" fmla="*/ 88 h 122"/>
                <a:gd name="T4" fmla="*/ 158 w 298"/>
                <a:gd name="T5" fmla="*/ 56 h 122"/>
                <a:gd name="T6" fmla="*/ 229 w 298"/>
                <a:gd name="T7" fmla="*/ 22 h 122"/>
                <a:gd name="T8" fmla="*/ 298 w 298"/>
                <a:gd name="T9" fmla="*/ 4 h 122"/>
                <a:gd name="T10" fmla="*/ 267 w 298"/>
                <a:gd name="T11" fmla="*/ 13 h 122"/>
                <a:gd name="T12" fmla="*/ 232 w 298"/>
                <a:gd name="T13" fmla="*/ 26 h 122"/>
                <a:gd name="T14" fmla="*/ 151 w 298"/>
                <a:gd name="T15" fmla="*/ 64 h 122"/>
                <a:gd name="T16" fmla="*/ 75 w 298"/>
                <a:gd name="T17" fmla="*/ 103 h 122"/>
                <a:gd name="T18" fmla="*/ 37 w 298"/>
                <a:gd name="T19" fmla="*/ 114 h 122"/>
                <a:gd name="T20" fmla="*/ 0 w 298"/>
                <a:gd name="T21" fmla="*/ 111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98" h="122">
                  <a:moveTo>
                    <a:pt x="2" y="109"/>
                  </a:moveTo>
                  <a:cubicBezTo>
                    <a:pt x="28" y="101"/>
                    <a:pt x="55" y="96"/>
                    <a:pt x="80" y="88"/>
                  </a:cubicBezTo>
                  <a:cubicBezTo>
                    <a:pt x="107" y="79"/>
                    <a:pt x="133" y="67"/>
                    <a:pt x="158" y="56"/>
                  </a:cubicBezTo>
                  <a:cubicBezTo>
                    <a:pt x="182" y="44"/>
                    <a:pt x="204" y="31"/>
                    <a:pt x="229" y="22"/>
                  </a:cubicBezTo>
                  <a:cubicBezTo>
                    <a:pt x="251" y="13"/>
                    <a:pt x="274" y="0"/>
                    <a:pt x="298" y="4"/>
                  </a:cubicBezTo>
                  <a:cubicBezTo>
                    <a:pt x="290" y="10"/>
                    <a:pt x="276" y="10"/>
                    <a:pt x="267" y="13"/>
                  </a:cubicBezTo>
                  <a:cubicBezTo>
                    <a:pt x="254" y="17"/>
                    <a:pt x="245" y="22"/>
                    <a:pt x="232" y="26"/>
                  </a:cubicBezTo>
                  <a:cubicBezTo>
                    <a:pt x="206" y="34"/>
                    <a:pt x="176" y="52"/>
                    <a:pt x="151" y="64"/>
                  </a:cubicBezTo>
                  <a:cubicBezTo>
                    <a:pt x="126" y="76"/>
                    <a:pt x="101" y="92"/>
                    <a:pt x="75" y="103"/>
                  </a:cubicBezTo>
                  <a:cubicBezTo>
                    <a:pt x="63" y="107"/>
                    <a:pt x="50" y="111"/>
                    <a:pt x="37" y="114"/>
                  </a:cubicBezTo>
                  <a:cubicBezTo>
                    <a:pt x="18" y="121"/>
                    <a:pt x="16" y="122"/>
                    <a:pt x="0" y="111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20" name="Freeform 18"/>
            <p:cNvSpPr/>
            <p:nvPr/>
          </p:nvSpPr>
          <p:spPr bwMode="auto">
            <a:xfrm>
              <a:off x="2247638" y="744135"/>
              <a:ext cx="527587" cy="189135"/>
            </a:xfrm>
            <a:custGeom>
              <a:avLst/>
              <a:gdLst>
                <a:gd name="T0" fmla="*/ 47 w 269"/>
                <a:gd name="T1" fmla="*/ 97 h 97"/>
                <a:gd name="T2" fmla="*/ 36 w 269"/>
                <a:gd name="T3" fmla="*/ 65 h 97"/>
                <a:gd name="T4" fmla="*/ 39 w 269"/>
                <a:gd name="T5" fmla="*/ 44 h 97"/>
                <a:gd name="T6" fmla="*/ 117 w 269"/>
                <a:gd name="T7" fmla="*/ 23 h 97"/>
                <a:gd name="T8" fmla="*/ 269 w 269"/>
                <a:gd name="T9" fmla="*/ 31 h 97"/>
                <a:gd name="T10" fmla="*/ 103 w 269"/>
                <a:gd name="T11" fmla="*/ 6 h 97"/>
                <a:gd name="T12" fmla="*/ 60 w 269"/>
                <a:gd name="T13" fmla="*/ 11 h 97"/>
                <a:gd name="T14" fmla="*/ 20 w 269"/>
                <a:gd name="T15" fmla="*/ 22 h 97"/>
                <a:gd name="T16" fmla="*/ 36 w 269"/>
                <a:gd name="T17" fmla="*/ 89 h 97"/>
                <a:gd name="T18" fmla="*/ 45 w 269"/>
                <a:gd name="T19" fmla="*/ 96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69" h="97">
                  <a:moveTo>
                    <a:pt x="47" y="97"/>
                  </a:moveTo>
                  <a:cubicBezTo>
                    <a:pt x="48" y="85"/>
                    <a:pt x="43" y="75"/>
                    <a:pt x="36" y="65"/>
                  </a:cubicBezTo>
                  <a:cubicBezTo>
                    <a:pt x="27" y="51"/>
                    <a:pt x="22" y="50"/>
                    <a:pt x="39" y="44"/>
                  </a:cubicBezTo>
                  <a:cubicBezTo>
                    <a:pt x="65" y="36"/>
                    <a:pt x="91" y="28"/>
                    <a:pt x="117" y="23"/>
                  </a:cubicBezTo>
                  <a:cubicBezTo>
                    <a:pt x="168" y="13"/>
                    <a:pt x="220" y="11"/>
                    <a:pt x="269" y="31"/>
                  </a:cubicBezTo>
                  <a:cubicBezTo>
                    <a:pt x="224" y="5"/>
                    <a:pt x="155" y="0"/>
                    <a:pt x="103" y="6"/>
                  </a:cubicBezTo>
                  <a:cubicBezTo>
                    <a:pt x="88" y="7"/>
                    <a:pt x="74" y="6"/>
                    <a:pt x="60" y="11"/>
                  </a:cubicBezTo>
                  <a:cubicBezTo>
                    <a:pt x="49" y="14"/>
                    <a:pt x="27" y="16"/>
                    <a:pt x="20" y="22"/>
                  </a:cubicBezTo>
                  <a:cubicBezTo>
                    <a:pt x="0" y="39"/>
                    <a:pt x="23" y="73"/>
                    <a:pt x="36" y="89"/>
                  </a:cubicBezTo>
                  <a:cubicBezTo>
                    <a:pt x="40" y="93"/>
                    <a:pt x="38" y="97"/>
                    <a:pt x="45" y="96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21" name="Freeform 19"/>
            <p:cNvSpPr/>
            <p:nvPr/>
          </p:nvSpPr>
          <p:spPr bwMode="auto">
            <a:xfrm>
              <a:off x="2222041" y="892030"/>
              <a:ext cx="405289" cy="593002"/>
            </a:xfrm>
            <a:custGeom>
              <a:avLst/>
              <a:gdLst>
                <a:gd name="T0" fmla="*/ 4 w 207"/>
                <a:gd name="T1" fmla="*/ 24 h 303"/>
                <a:gd name="T2" fmla="*/ 130 w 207"/>
                <a:gd name="T3" fmla="*/ 180 h 303"/>
                <a:gd name="T4" fmla="*/ 207 w 207"/>
                <a:gd name="T5" fmla="*/ 303 h 303"/>
                <a:gd name="T6" fmla="*/ 173 w 207"/>
                <a:gd name="T7" fmla="*/ 192 h 303"/>
                <a:gd name="T8" fmla="*/ 0 w 207"/>
                <a:gd name="T9" fmla="*/ 0 h 303"/>
                <a:gd name="T10" fmla="*/ 4 w 207"/>
                <a:gd name="T11" fmla="*/ 24 h 3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07" h="303">
                  <a:moveTo>
                    <a:pt x="4" y="24"/>
                  </a:moveTo>
                  <a:cubicBezTo>
                    <a:pt x="4" y="24"/>
                    <a:pt x="83" y="62"/>
                    <a:pt x="130" y="180"/>
                  </a:cubicBezTo>
                  <a:cubicBezTo>
                    <a:pt x="177" y="297"/>
                    <a:pt x="207" y="303"/>
                    <a:pt x="207" y="303"/>
                  </a:cubicBezTo>
                  <a:cubicBezTo>
                    <a:pt x="207" y="303"/>
                    <a:pt x="178" y="248"/>
                    <a:pt x="173" y="192"/>
                  </a:cubicBezTo>
                  <a:cubicBezTo>
                    <a:pt x="168" y="136"/>
                    <a:pt x="131" y="13"/>
                    <a:pt x="0" y="0"/>
                  </a:cubicBezTo>
                  <a:lnTo>
                    <a:pt x="4" y="2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22" name="Freeform 20"/>
            <p:cNvSpPr/>
            <p:nvPr/>
          </p:nvSpPr>
          <p:spPr bwMode="auto">
            <a:xfrm>
              <a:off x="1973179" y="943225"/>
              <a:ext cx="147895" cy="952786"/>
            </a:xfrm>
            <a:custGeom>
              <a:avLst/>
              <a:gdLst>
                <a:gd name="T0" fmla="*/ 27 w 75"/>
                <a:gd name="T1" fmla="*/ 18 h 487"/>
                <a:gd name="T2" fmla="*/ 14 w 75"/>
                <a:gd name="T3" fmla="*/ 23 h 487"/>
                <a:gd name="T4" fmla="*/ 8 w 75"/>
                <a:gd name="T5" fmla="*/ 331 h 487"/>
                <a:gd name="T6" fmla="*/ 16 w 75"/>
                <a:gd name="T7" fmla="*/ 487 h 487"/>
                <a:gd name="T8" fmla="*/ 43 w 75"/>
                <a:gd name="T9" fmla="*/ 340 h 487"/>
                <a:gd name="T10" fmla="*/ 27 w 75"/>
                <a:gd name="T11" fmla="*/ 18 h 4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5" h="487">
                  <a:moveTo>
                    <a:pt x="27" y="18"/>
                  </a:moveTo>
                  <a:cubicBezTo>
                    <a:pt x="27" y="18"/>
                    <a:pt x="12" y="0"/>
                    <a:pt x="14" y="23"/>
                  </a:cubicBezTo>
                  <a:cubicBezTo>
                    <a:pt x="16" y="47"/>
                    <a:pt x="0" y="170"/>
                    <a:pt x="8" y="331"/>
                  </a:cubicBezTo>
                  <a:cubicBezTo>
                    <a:pt x="11" y="386"/>
                    <a:pt x="15" y="442"/>
                    <a:pt x="16" y="487"/>
                  </a:cubicBezTo>
                  <a:cubicBezTo>
                    <a:pt x="16" y="487"/>
                    <a:pt x="18" y="418"/>
                    <a:pt x="43" y="340"/>
                  </a:cubicBezTo>
                  <a:cubicBezTo>
                    <a:pt x="75" y="236"/>
                    <a:pt x="75" y="89"/>
                    <a:pt x="27" y="1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23" name="Freeform 21"/>
            <p:cNvSpPr/>
            <p:nvPr/>
          </p:nvSpPr>
          <p:spPr bwMode="auto">
            <a:xfrm>
              <a:off x="2065613" y="1086853"/>
              <a:ext cx="372582" cy="648463"/>
            </a:xfrm>
            <a:custGeom>
              <a:avLst/>
              <a:gdLst>
                <a:gd name="T0" fmla="*/ 7 w 190"/>
                <a:gd name="T1" fmla="*/ 59 h 332"/>
                <a:gd name="T2" fmla="*/ 104 w 190"/>
                <a:gd name="T3" fmla="*/ 196 h 332"/>
                <a:gd name="T4" fmla="*/ 190 w 190"/>
                <a:gd name="T5" fmla="*/ 332 h 332"/>
                <a:gd name="T6" fmla="*/ 139 w 190"/>
                <a:gd name="T7" fmla="*/ 215 h 332"/>
                <a:gd name="T8" fmla="*/ 0 w 190"/>
                <a:gd name="T9" fmla="*/ 0 h 332"/>
                <a:gd name="T10" fmla="*/ 7 w 190"/>
                <a:gd name="T11" fmla="*/ 59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90" h="332">
                  <a:moveTo>
                    <a:pt x="7" y="59"/>
                  </a:moveTo>
                  <a:cubicBezTo>
                    <a:pt x="7" y="59"/>
                    <a:pt x="35" y="56"/>
                    <a:pt x="104" y="196"/>
                  </a:cubicBezTo>
                  <a:cubicBezTo>
                    <a:pt x="122" y="233"/>
                    <a:pt x="178" y="317"/>
                    <a:pt x="190" y="332"/>
                  </a:cubicBezTo>
                  <a:cubicBezTo>
                    <a:pt x="190" y="332"/>
                    <a:pt x="165" y="278"/>
                    <a:pt x="139" y="215"/>
                  </a:cubicBezTo>
                  <a:cubicBezTo>
                    <a:pt x="114" y="152"/>
                    <a:pt x="82" y="35"/>
                    <a:pt x="0" y="0"/>
                  </a:cubicBezTo>
                  <a:lnTo>
                    <a:pt x="7" y="5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24" name="Freeform 22"/>
            <p:cNvSpPr/>
            <p:nvPr/>
          </p:nvSpPr>
          <p:spPr bwMode="auto">
            <a:xfrm>
              <a:off x="2102587" y="1280255"/>
              <a:ext cx="760806" cy="162116"/>
            </a:xfrm>
            <a:custGeom>
              <a:avLst/>
              <a:gdLst>
                <a:gd name="T0" fmla="*/ 0 w 388"/>
                <a:gd name="T1" fmla="*/ 30 h 83"/>
                <a:gd name="T2" fmla="*/ 219 w 388"/>
                <a:gd name="T3" fmla="*/ 12 h 83"/>
                <a:gd name="T4" fmla="*/ 388 w 388"/>
                <a:gd name="T5" fmla="*/ 83 h 83"/>
                <a:gd name="T6" fmla="*/ 313 w 388"/>
                <a:gd name="T7" fmla="*/ 64 h 83"/>
                <a:gd name="T8" fmla="*/ 0 w 388"/>
                <a:gd name="T9" fmla="*/ 30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8" h="83">
                  <a:moveTo>
                    <a:pt x="0" y="30"/>
                  </a:moveTo>
                  <a:cubicBezTo>
                    <a:pt x="0" y="30"/>
                    <a:pt x="98" y="0"/>
                    <a:pt x="219" y="12"/>
                  </a:cubicBezTo>
                  <a:cubicBezTo>
                    <a:pt x="299" y="19"/>
                    <a:pt x="362" y="64"/>
                    <a:pt x="388" y="83"/>
                  </a:cubicBezTo>
                  <a:cubicBezTo>
                    <a:pt x="388" y="83"/>
                    <a:pt x="349" y="64"/>
                    <a:pt x="313" y="64"/>
                  </a:cubicBezTo>
                  <a:cubicBezTo>
                    <a:pt x="313" y="64"/>
                    <a:pt x="21" y="52"/>
                    <a:pt x="0" y="3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25" name="Freeform 23"/>
            <p:cNvSpPr/>
            <p:nvPr/>
          </p:nvSpPr>
          <p:spPr bwMode="auto">
            <a:xfrm>
              <a:off x="2206398" y="1202041"/>
              <a:ext cx="236063" cy="63993"/>
            </a:xfrm>
            <a:custGeom>
              <a:avLst/>
              <a:gdLst>
                <a:gd name="T0" fmla="*/ 0 w 120"/>
                <a:gd name="T1" fmla="*/ 23 h 33"/>
                <a:gd name="T2" fmla="*/ 120 w 120"/>
                <a:gd name="T3" fmla="*/ 33 h 33"/>
                <a:gd name="T4" fmla="*/ 64 w 120"/>
                <a:gd name="T5" fmla="*/ 30 h 33"/>
                <a:gd name="T6" fmla="*/ 5 w 120"/>
                <a:gd name="T7" fmla="*/ 22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0" h="33">
                  <a:moveTo>
                    <a:pt x="0" y="23"/>
                  </a:moveTo>
                  <a:cubicBezTo>
                    <a:pt x="29" y="0"/>
                    <a:pt x="91" y="20"/>
                    <a:pt x="120" y="33"/>
                  </a:cubicBezTo>
                  <a:cubicBezTo>
                    <a:pt x="101" y="33"/>
                    <a:pt x="83" y="29"/>
                    <a:pt x="64" y="30"/>
                  </a:cubicBezTo>
                  <a:cubicBezTo>
                    <a:pt x="43" y="32"/>
                    <a:pt x="22" y="31"/>
                    <a:pt x="5" y="22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26" name="Freeform 24"/>
            <p:cNvSpPr/>
            <p:nvPr/>
          </p:nvSpPr>
          <p:spPr bwMode="auto">
            <a:xfrm>
              <a:off x="2058503" y="1389754"/>
              <a:ext cx="250284" cy="119454"/>
            </a:xfrm>
            <a:custGeom>
              <a:avLst/>
              <a:gdLst>
                <a:gd name="T0" fmla="*/ 0 w 128"/>
                <a:gd name="T1" fmla="*/ 0 h 61"/>
                <a:gd name="T2" fmla="*/ 128 w 128"/>
                <a:gd name="T3" fmla="*/ 52 h 61"/>
                <a:gd name="T4" fmla="*/ 64 w 128"/>
                <a:gd name="T5" fmla="*/ 34 h 61"/>
                <a:gd name="T6" fmla="*/ 28 w 128"/>
                <a:gd name="T7" fmla="*/ 21 h 61"/>
                <a:gd name="T8" fmla="*/ 11 w 128"/>
                <a:gd name="T9" fmla="*/ 18 h 61"/>
                <a:gd name="T10" fmla="*/ 2 w 128"/>
                <a:gd name="T11" fmla="*/ 2 h 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28" h="61">
                  <a:moveTo>
                    <a:pt x="0" y="0"/>
                  </a:moveTo>
                  <a:cubicBezTo>
                    <a:pt x="40" y="4"/>
                    <a:pt x="99" y="25"/>
                    <a:pt x="128" y="52"/>
                  </a:cubicBezTo>
                  <a:cubicBezTo>
                    <a:pt x="110" y="61"/>
                    <a:pt x="81" y="40"/>
                    <a:pt x="64" y="34"/>
                  </a:cubicBezTo>
                  <a:cubicBezTo>
                    <a:pt x="51" y="29"/>
                    <a:pt x="40" y="24"/>
                    <a:pt x="28" y="21"/>
                  </a:cubicBezTo>
                  <a:cubicBezTo>
                    <a:pt x="24" y="20"/>
                    <a:pt x="14" y="20"/>
                    <a:pt x="11" y="18"/>
                  </a:cubicBezTo>
                  <a:cubicBezTo>
                    <a:pt x="6" y="15"/>
                    <a:pt x="7" y="5"/>
                    <a:pt x="2" y="2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27" name="Freeform 25"/>
            <p:cNvSpPr/>
            <p:nvPr/>
          </p:nvSpPr>
          <p:spPr bwMode="auto">
            <a:xfrm>
              <a:off x="2059925" y="1506363"/>
              <a:ext cx="358361" cy="260238"/>
            </a:xfrm>
            <a:custGeom>
              <a:avLst/>
              <a:gdLst>
                <a:gd name="T0" fmla="*/ 0 w 183"/>
                <a:gd name="T1" fmla="*/ 0 h 133"/>
                <a:gd name="T2" fmla="*/ 111 w 183"/>
                <a:gd name="T3" fmla="*/ 75 h 133"/>
                <a:gd name="T4" fmla="*/ 183 w 183"/>
                <a:gd name="T5" fmla="*/ 133 h 133"/>
                <a:gd name="T6" fmla="*/ 0 w 183"/>
                <a:gd name="T7" fmla="*/ 0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3" h="133">
                  <a:moveTo>
                    <a:pt x="0" y="0"/>
                  </a:moveTo>
                  <a:cubicBezTo>
                    <a:pt x="0" y="0"/>
                    <a:pt x="56" y="45"/>
                    <a:pt x="111" y="75"/>
                  </a:cubicBezTo>
                  <a:cubicBezTo>
                    <a:pt x="167" y="105"/>
                    <a:pt x="181" y="130"/>
                    <a:pt x="183" y="133"/>
                  </a:cubicBezTo>
                  <a:cubicBezTo>
                    <a:pt x="183" y="133"/>
                    <a:pt x="95" y="9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28" name="Freeform 26"/>
            <p:cNvSpPr/>
            <p:nvPr/>
          </p:nvSpPr>
          <p:spPr bwMode="auto">
            <a:xfrm>
              <a:off x="2199288" y="1467968"/>
              <a:ext cx="110921" cy="693969"/>
            </a:xfrm>
            <a:custGeom>
              <a:avLst/>
              <a:gdLst>
                <a:gd name="T0" fmla="*/ 24 w 57"/>
                <a:gd name="T1" fmla="*/ 0 h 355"/>
                <a:gd name="T2" fmla="*/ 25 w 57"/>
                <a:gd name="T3" fmla="*/ 246 h 355"/>
                <a:gd name="T4" fmla="*/ 56 w 57"/>
                <a:gd name="T5" fmla="*/ 355 h 355"/>
                <a:gd name="T6" fmla="*/ 55 w 57"/>
                <a:gd name="T7" fmla="*/ 201 h 355"/>
                <a:gd name="T8" fmla="*/ 33 w 57"/>
                <a:gd name="T9" fmla="*/ 0 h 355"/>
                <a:gd name="T10" fmla="*/ 24 w 57"/>
                <a:gd name="T11" fmla="*/ 0 h 3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" h="355">
                  <a:moveTo>
                    <a:pt x="24" y="0"/>
                  </a:moveTo>
                  <a:cubicBezTo>
                    <a:pt x="24" y="0"/>
                    <a:pt x="0" y="156"/>
                    <a:pt x="25" y="246"/>
                  </a:cubicBezTo>
                  <a:cubicBezTo>
                    <a:pt x="40" y="296"/>
                    <a:pt x="49" y="318"/>
                    <a:pt x="56" y="355"/>
                  </a:cubicBezTo>
                  <a:cubicBezTo>
                    <a:pt x="56" y="355"/>
                    <a:pt x="57" y="276"/>
                    <a:pt x="55" y="201"/>
                  </a:cubicBezTo>
                  <a:cubicBezTo>
                    <a:pt x="54" y="126"/>
                    <a:pt x="44" y="23"/>
                    <a:pt x="33" y="0"/>
                  </a:cubicBezTo>
                  <a:lnTo>
                    <a:pt x="2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29" name="Freeform 27"/>
            <p:cNvSpPr/>
            <p:nvPr/>
          </p:nvSpPr>
          <p:spPr bwMode="auto">
            <a:xfrm>
              <a:off x="2463793" y="1446637"/>
              <a:ext cx="354095" cy="223265"/>
            </a:xfrm>
            <a:custGeom>
              <a:avLst/>
              <a:gdLst>
                <a:gd name="T0" fmla="*/ 168 w 181"/>
                <a:gd name="T1" fmla="*/ 4 h 114"/>
                <a:gd name="T2" fmla="*/ 0 w 181"/>
                <a:gd name="T3" fmla="*/ 114 h 114"/>
                <a:gd name="T4" fmla="*/ 87 w 181"/>
                <a:gd name="T5" fmla="*/ 67 h 114"/>
                <a:gd name="T6" fmla="*/ 168 w 181"/>
                <a:gd name="T7" fmla="*/ 4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1" h="114">
                  <a:moveTo>
                    <a:pt x="168" y="4"/>
                  </a:moveTo>
                  <a:cubicBezTo>
                    <a:pt x="165" y="0"/>
                    <a:pt x="119" y="6"/>
                    <a:pt x="0" y="114"/>
                  </a:cubicBezTo>
                  <a:cubicBezTo>
                    <a:pt x="0" y="114"/>
                    <a:pt x="49" y="81"/>
                    <a:pt x="87" y="67"/>
                  </a:cubicBezTo>
                  <a:cubicBezTo>
                    <a:pt x="124" y="53"/>
                    <a:pt x="181" y="18"/>
                    <a:pt x="16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30" name="Freeform 28"/>
            <p:cNvSpPr/>
            <p:nvPr/>
          </p:nvSpPr>
          <p:spPr bwMode="auto">
            <a:xfrm>
              <a:off x="2903212" y="1349936"/>
              <a:ext cx="112343" cy="588736"/>
            </a:xfrm>
            <a:custGeom>
              <a:avLst/>
              <a:gdLst>
                <a:gd name="T0" fmla="*/ 15 w 57"/>
                <a:gd name="T1" fmla="*/ 0 h 301"/>
                <a:gd name="T2" fmla="*/ 13 w 57"/>
                <a:gd name="T3" fmla="*/ 59 h 301"/>
                <a:gd name="T4" fmla="*/ 3 w 57"/>
                <a:gd name="T5" fmla="*/ 201 h 301"/>
                <a:gd name="T6" fmla="*/ 0 w 57"/>
                <a:gd name="T7" fmla="*/ 301 h 301"/>
                <a:gd name="T8" fmla="*/ 49 w 57"/>
                <a:gd name="T9" fmla="*/ 105 h 301"/>
                <a:gd name="T10" fmla="*/ 17 w 57"/>
                <a:gd name="T11" fmla="*/ 0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" h="301">
                  <a:moveTo>
                    <a:pt x="15" y="0"/>
                  </a:moveTo>
                  <a:cubicBezTo>
                    <a:pt x="15" y="0"/>
                    <a:pt x="17" y="24"/>
                    <a:pt x="13" y="59"/>
                  </a:cubicBezTo>
                  <a:cubicBezTo>
                    <a:pt x="9" y="95"/>
                    <a:pt x="2" y="154"/>
                    <a:pt x="3" y="201"/>
                  </a:cubicBezTo>
                  <a:cubicBezTo>
                    <a:pt x="5" y="248"/>
                    <a:pt x="2" y="277"/>
                    <a:pt x="0" y="301"/>
                  </a:cubicBezTo>
                  <a:cubicBezTo>
                    <a:pt x="0" y="301"/>
                    <a:pt x="42" y="174"/>
                    <a:pt x="49" y="105"/>
                  </a:cubicBezTo>
                  <a:cubicBezTo>
                    <a:pt x="57" y="37"/>
                    <a:pt x="43" y="10"/>
                    <a:pt x="17" y="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31" name="Freeform 29"/>
            <p:cNvSpPr/>
            <p:nvPr/>
          </p:nvSpPr>
          <p:spPr bwMode="auto">
            <a:xfrm>
              <a:off x="2995646" y="1462279"/>
              <a:ext cx="345563" cy="489191"/>
            </a:xfrm>
            <a:custGeom>
              <a:avLst/>
              <a:gdLst>
                <a:gd name="T0" fmla="*/ 0 w 176"/>
                <a:gd name="T1" fmla="*/ 10 h 250"/>
                <a:gd name="T2" fmla="*/ 78 w 176"/>
                <a:gd name="T3" fmla="*/ 77 h 250"/>
                <a:gd name="T4" fmla="*/ 176 w 176"/>
                <a:gd name="T5" fmla="*/ 250 h 250"/>
                <a:gd name="T6" fmla="*/ 144 w 176"/>
                <a:gd name="T7" fmla="*/ 133 h 250"/>
                <a:gd name="T8" fmla="*/ 1 w 176"/>
                <a:gd name="T9" fmla="*/ 7 h 2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6" h="250">
                  <a:moveTo>
                    <a:pt x="0" y="10"/>
                  </a:moveTo>
                  <a:cubicBezTo>
                    <a:pt x="0" y="10"/>
                    <a:pt x="39" y="22"/>
                    <a:pt x="78" y="77"/>
                  </a:cubicBezTo>
                  <a:cubicBezTo>
                    <a:pt x="118" y="133"/>
                    <a:pt x="161" y="221"/>
                    <a:pt x="176" y="250"/>
                  </a:cubicBezTo>
                  <a:cubicBezTo>
                    <a:pt x="176" y="250"/>
                    <a:pt x="154" y="193"/>
                    <a:pt x="144" y="133"/>
                  </a:cubicBezTo>
                  <a:cubicBezTo>
                    <a:pt x="134" y="73"/>
                    <a:pt x="110" y="0"/>
                    <a:pt x="1" y="7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32" name="Freeform 30"/>
            <p:cNvSpPr/>
            <p:nvPr/>
          </p:nvSpPr>
          <p:spPr bwMode="auto">
            <a:xfrm>
              <a:off x="3076704" y="1331449"/>
              <a:ext cx="770761" cy="310011"/>
            </a:xfrm>
            <a:custGeom>
              <a:avLst/>
              <a:gdLst>
                <a:gd name="T0" fmla="*/ 6 w 394"/>
                <a:gd name="T1" fmla="*/ 78 h 159"/>
                <a:gd name="T2" fmla="*/ 49 w 394"/>
                <a:gd name="T3" fmla="*/ 29 h 159"/>
                <a:gd name="T4" fmla="*/ 73 w 394"/>
                <a:gd name="T5" fmla="*/ 21 h 159"/>
                <a:gd name="T6" fmla="*/ 134 w 394"/>
                <a:gd name="T7" fmla="*/ 17 h 159"/>
                <a:gd name="T8" fmla="*/ 270 w 394"/>
                <a:gd name="T9" fmla="*/ 42 h 159"/>
                <a:gd name="T10" fmla="*/ 394 w 394"/>
                <a:gd name="T11" fmla="*/ 159 h 159"/>
                <a:gd name="T12" fmla="*/ 253 w 394"/>
                <a:gd name="T13" fmla="*/ 76 h 159"/>
                <a:gd name="T14" fmla="*/ 160 w 394"/>
                <a:gd name="T15" fmla="*/ 59 h 159"/>
                <a:gd name="T16" fmla="*/ 87 w 394"/>
                <a:gd name="T17" fmla="*/ 48 h 159"/>
                <a:gd name="T18" fmla="*/ 52 w 394"/>
                <a:gd name="T19" fmla="*/ 40 h 159"/>
                <a:gd name="T20" fmla="*/ 15 w 394"/>
                <a:gd name="T21" fmla="*/ 77 h 159"/>
                <a:gd name="T22" fmla="*/ 6 w 394"/>
                <a:gd name="T23" fmla="*/ 78 h 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94" h="159">
                  <a:moveTo>
                    <a:pt x="6" y="78"/>
                  </a:moveTo>
                  <a:cubicBezTo>
                    <a:pt x="6" y="78"/>
                    <a:pt x="0" y="35"/>
                    <a:pt x="49" y="29"/>
                  </a:cubicBezTo>
                  <a:cubicBezTo>
                    <a:pt x="49" y="29"/>
                    <a:pt x="54" y="17"/>
                    <a:pt x="73" y="21"/>
                  </a:cubicBezTo>
                  <a:cubicBezTo>
                    <a:pt x="92" y="26"/>
                    <a:pt x="119" y="20"/>
                    <a:pt x="134" y="17"/>
                  </a:cubicBezTo>
                  <a:cubicBezTo>
                    <a:pt x="149" y="14"/>
                    <a:pt x="216" y="0"/>
                    <a:pt x="270" y="42"/>
                  </a:cubicBezTo>
                  <a:cubicBezTo>
                    <a:pt x="325" y="84"/>
                    <a:pt x="352" y="137"/>
                    <a:pt x="394" y="159"/>
                  </a:cubicBezTo>
                  <a:cubicBezTo>
                    <a:pt x="394" y="159"/>
                    <a:pt x="295" y="93"/>
                    <a:pt x="253" y="76"/>
                  </a:cubicBezTo>
                  <a:cubicBezTo>
                    <a:pt x="212" y="59"/>
                    <a:pt x="193" y="61"/>
                    <a:pt x="160" y="59"/>
                  </a:cubicBezTo>
                  <a:cubicBezTo>
                    <a:pt x="128" y="57"/>
                    <a:pt x="119" y="49"/>
                    <a:pt x="87" y="48"/>
                  </a:cubicBezTo>
                  <a:cubicBezTo>
                    <a:pt x="70" y="47"/>
                    <a:pt x="63" y="49"/>
                    <a:pt x="52" y="40"/>
                  </a:cubicBezTo>
                  <a:cubicBezTo>
                    <a:pt x="52" y="40"/>
                    <a:pt x="11" y="34"/>
                    <a:pt x="15" y="77"/>
                  </a:cubicBezTo>
                  <a:cubicBezTo>
                    <a:pt x="15" y="77"/>
                    <a:pt x="21" y="87"/>
                    <a:pt x="6" y="7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33" name="Freeform 31"/>
            <p:cNvSpPr/>
            <p:nvPr/>
          </p:nvSpPr>
          <p:spPr bwMode="auto">
            <a:xfrm>
              <a:off x="2832108" y="1807842"/>
              <a:ext cx="563139" cy="260238"/>
            </a:xfrm>
            <a:custGeom>
              <a:avLst/>
              <a:gdLst>
                <a:gd name="T0" fmla="*/ 0 w 288"/>
                <a:gd name="T1" fmla="*/ 24 h 133"/>
                <a:gd name="T2" fmla="*/ 20 w 288"/>
                <a:gd name="T3" fmla="*/ 34 h 133"/>
                <a:gd name="T4" fmla="*/ 69 w 288"/>
                <a:gd name="T5" fmla="*/ 48 h 133"/>
                <a:gd name="T6" fmla="*/ 156 w 288"/>
                <a:gd name="T7" fmla="*/ 74 h 133"/>
                <a:gd name="T8" fmla="*/ 246 w 288"/>
                <a:gd name="T9" fmla="*/ 106 h 133"/>
                <a:gd name="T10" fmla="*/ 284 w 288"/>
                <a:gd name="T11" fmla="*/ 126 h 133"/>
                <a:gd name="T12" fmla="*/ 192 w 288"/>
                <a:gd name="T13" fmla="*/ 52 h 133"/>
                <a:gd name="T14" fmla="*/ 19 w 288"/>
                <a:gd name="T15" fmla="*/ 13 h 133"/>
                <a:gd name="T16" fmla="*/ 0 w 288"/>
                <a:gd name="T17" fmla="*/ 24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88" h="133">
                  <a:moveTo>
                    <a:pt x="0" y="24"/>
                  </a:moveTo>
                  <a:cubicBezTo>
                    <a:pt x="0" y="24"/>
                    <a:pt x="9" y="23"/>
                    <a:pt x="20" y="34"/>
                  </a:cubicBezTo>
                  <a:cubicBezTo>
                    <a:pt x="30" y="44"/>
                    <a:pt x="57" y="48"/>
                    <a:pt x="69" y="48"/>
                  </a:cubicBezTo>
                  <a:cubicBezTo>
                    <a:pt x="82" y="48"/>
                    <a:pt x="128" y="58"/>
                    <a:pt x="156" y="74"/>
                  </a:cubicBezTo>
                  <a:cubicBezTo>
                    <a:pt x="184" y="90"/>
                    <a:pt x="224" y="97"/>
                    <a:pt x="246" y="106"/>
                  </a:cubicBezTo>
                  <a:cubicBezTo>
                    <a:pt x="268" y="115"/>
                    <a:pt x="279" y="118"/>
                    <a:pt x="284" y="126"/>
                  </a:cubicBezTo>
                  <a:cubicBezTo>
                    <a:pt x="288" y="133"/>
                    <a:pt x="272" y="101"/>
                    <a:pt x="192" y="52"/>
                  </a:cubicBezTo>
                  <a:cubicBezTo>
                    <a:pt x="111" y="2"/>
                    <a:pt x="44" y="0"/>
                    <a:pt x="19" y="13"/>
                  </a:cubicBezTo>
                  <a:cubicBezTo>
                    <a:pt x="19" y="13"/>
                    <a:pt x="1" y="12"/>
                    <a:pt x="0" y="2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34" name="Freeform 32"/>
            <p:cNvSpPr/>
            <p:nvPr/>
          </p:nvSpPr>
          <p:spPr bwMode="auto">
            <a:xfrm>
              <a:off x="2998490" y="1843394"/>
              <a:ext cx="712456" cy="172070"/>
            </a:xfrm>
            <a:custGeom>
              <a:avLst/>
              <a:gdLst>
                <a:gd name="T0" fmla="*/ 0 w 364"/>
                <a:gd name="T1" fmla="*/ 82 h 88"/>
                <a:gd name="T2" fmla="*/ 242 w 364"/>
                <a:gd name="T3" fmla="*/ 22 h 88"/>
                <a:gd name="T4" fmla="*/ 364 w 364"/>
                <a:gd name="T5" fmla="*/ 56 h 88"/>
                <a:gd name="T6" fmla="*/ 30 w 364"/>
                <a:gd name="T7" fmla="*/ 88 h 88"/>
                <a:gd name="T8" fmla="*/ 0 w 364"/>
                <a:gd name="T9" fmla="*/ 82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4" h="88">
                  <a:moveTo>
                    <a:pt x="0" y="82"/>
                  </a:moveTo>
                  <a:cubicBezTo>
                    <a:pt x="0" y="82"/>
                    <a:pt x="105" y="0"/>
                    <a:pt x="242" y="22"/>
                  </a:cubicBezTo>
                  <a:cubicBezTo>
                    <a:pt x="345" y="39"/>
                    <a:pt x="359" y="55"/>
                    <a:pt x="364" y="56"/>
                  </a:cubicBezTo>
                  <a:cubicBezTo>
                    <a:pt x="364" y="56"/>
                    <a:pt x="166" y="3"/>
                    <a:pt x="30" y="88"/>
                  </a:cubicBezTo>
                  <a:lnTo>
                    <a:pt x="0" y="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35" name="Freeform 33"/>
            <p:cNvSpPr/>
            <p:nvPr/>
          </p:nvSpPr>
          <p:spPr bwMode="auto">
            <a:xfrm>
              <a:off x="2817888" y="1900276"/>
              <a:ext cx="78214" cy="383958"/>
            </a:xfrm>
            <a:custGeom>
              <a:avLst/>
              <a:gdLst>
                <a:gd name="T0" fmla="*/ 0 w 40"/>
                <a:gd name="T1" fmla="*/ 0 h 196"/>
                <a:gd name="T2" fmla="*/ 4 w 40"/>
                <a:gd name="T3" fmla="*/ 40 h 196"/>
                <a:gd name="T4" fmla="*/ 25 w 40"/>
                <a:gd name="T5" fmla="*/ 196 h 196"/>
                <a:gd name="T6" fmla="*/ 26 w 40"/>
                <a:gd name="T7" fmla="*/ 117 h 196"/>
                <a:gd name="T8" fmla="*/ 0 w 40"/>
                <a:gd name="T9" fmla="*/ 0 h 1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196">
                  <a:moveTo>
                    <a:pt x="0" y="0"/>
                  </a:moveTo>
                  <a:cubicBezTo>
                    <a:pt x="0" y="0"/>
                    <a:pt x="6" y="5"/>
                    <a:pt x="4" y="40"/>
                  </a:cubicBezTo>
                  <a:cubicBezTo>
                    <a:pt x="2" y="75"/>
                    <a:pt x="15" y="154"/>
                    <a:pt x="25" y="196"/>
                  </a:cubicBezTo>
                  <a:cubicBezTo>
                    <a:pt x="25" y="196"/>
                    <a:pt x="21" y="143"/>
                    <a:pt x="26" y="117"/>
                  </a:cubicBezTo>
                  <a:cubicBezTo>
                    <a:pt x="30" y="92"/>
                    <a:pt x="40" y="5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36" name="Freeform 34"/>
            <p:cNvSpPr/>
            <p:nvPr/>
          </p:nvSpPr>
          <p:spPr bwMode="auto">
            <a:xfrm>
              <a:off x="2863394" y="1982756"/>
              <a:ext cx="873150" cy="402445"/>
            </a:xfrm>
            <a:custGeom>
              <a:avLst/>
              <a:gdLst>
                <a:gd name="T0" fmla="*/ 0 w 446"/>
                <a:gd name="T1" fmla="*/ 32 h 206"/>
                <a:gd name="T2" fmla="*/ 117 w 446"/>
                <a:gd name="T3" fmla="*/ 17 h 206"/>
                <a:gd name="T4" fmla="*/ 324 w 446"/>
                <a:gd name="T5" fmla="*/ 110 h 206"/>
                <a:gd name="T6" fmla="*/ 446 w 446"/>
                <a:gd name="T7" fmla="*/ 206 h 206"/>
                <a:gd name="T8" fmla="*/ 278 w 446"/>
                <a:gd name="T9" fmla="*/ 136 h 206"/>
                <a:gd name="T10" fmla="*/ 0 w 446"/>
                <a:gd name="T11" fmla="*/ 32 h 2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46" h="206">
                  <a:moveTo>
                    <a:pt x="0" y="32"/>
                  </a:moveTo>
                  <a:cubicBezTo>
                    <a:pt x="0" y="32"/>
                    <a:pt x="34" y="0"/>
                    <a:pt x="117" y="17"/>
                  </a:cubicBezTo>
                  <a:cubicBezTo>
                    <a:pt x="201" y="34"/>
                    <a:pt x="271" y="49"/>
                    <a:pt x="324" y="110"/>
                  </a:cubicBezTo>
                  <a:cubicBezTo>
                    <a:pt x="376" y="171"/>
                    <a:pt x="423" y="193"/>
                    <a:pt x="446" y="206"/>
                  </a:cubicBezTo>
                  <a:cubicBezTo>
                    <a:pt x="446" y="206"/>
                    <a:pt x="331" y="172"/>
                    <a:pt x="278" y="136"/>
                  </a:cubicBezTo>
                  <a:cubicBezTo>
                    <a:pt x="224" y="101"/>
                    <a:pt x="78" y="53"/>
                    <a:pt x="0" y="3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37" name="Freeform 35"/>
            <p:cNvSpPr/>
            <p:nvPr/>
          </p:nvSpPr>
          <p:spPr bwMode="auto">
            <a:xfrm>
              <a:off x="2569026" y="1979912"/>
              <a:ext cx="580204" cy="184869"/>
            </a:xfrm>
            <a:custGeom>
              <a:avLst/>
              <a:gdLst>
                <a:gd name="T0" fmla="*/ 0 w 296"/>
                <a:gd name="T1" fmla="*/ 12 h 94"/>
                <a:gd name="T2" fmla="*/ 77 w 296"/>
                <a:gd name="T3" fmla="*/ 15 h 94"/>
                <a:gd name="T4" fmla="*/ 296 w 296"/>
                <a:gd name="T5" fmla="*/ 94 h 94"/>
                <a:gd name="T6" fmla="*/ 81 w 296"/>
                <a:gd name="T7" fmla="*/ 42 h 94"/>
                <a:gd name="T8" fmla="*/ 0 w 296"/>
                <a:gd name="T9" fmla="*/ 12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6" h="94">
                  <a:moveTo>
                    <a:pt x="0" y="12"/>
                  </a:moveTo>
                  <a:cubicBezTo>
                    <a:pt x="0" y="12"/>
                    <a:pt x="39" y="0"/>
                    <a:pt x="77" y="15"/>
                  </a:cubicBezTo>
                  <a:cubicBezTo>
                    <a:pt x="114" y="30"/>
                    <a:pt x="248" y="84"/>
                    <a:pt x="296" y="94"/>
                  </a:cubicBezTo>
                  <a:cubicBezTo>
                    <a:pt x="296" y="94"/>
                    <a:pt x="200" y="88"/>
                    <a:pt x="81" y="42"/>
                  </a:cubicBezTo>
                  <a:cubicBezTo>
                    <a:pt x="42" y="27"/>
                    <a:pt x="35" y="15"/>
                    <a:pt x="0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38" name="Freeform 36"/>
            <p:cNvSpPr/>
            <p:nvPr/>
          </p:nvSpPr>
          <p:spPr bwMode="auto">
            <a:xfrm>
              <a:off x="2570448" y="1992711"/>
              <a:ext cx="122298" cy="611489"/>
            </a:xfrm>
            <a:custGeom>
              <a:avLst/>
              <a:gdLst>
                <a:gd name="T0" fmla="*/ 19 w 62"/>
                <a:gd name="T1" fmla="*/ 4 h 313"/>
                <a:gd name="T2" fmla="*/ 49 w 62"/>
                <a:gd name="T3" fmla="*/ 313 h 313"/>
                <a:gd name="T4" fmla="*/ 49 w 62"/>
                <a:gd name="T5" fmla="*/ 174 h 313"/>
                <a:gd name="T6" fmla="*/ 19 w 62"/>
                <a:gd name="T7" fmla="*/ 4 h 3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2" h="313">
                  <a:moveTo>
                    <a:pt x="19" y="4"/>
                  </a:moveTo>
                  <a:cubicBezTo>
                    <a:pt x="19" y="4"/>
                    <a:pt x="0" y="199"/>
                    <a:pt x="49" y="313"/>
                  </a:cubicBezTo>
                  <a:cubicBezTo>
                    <a:pt x="49" y="313"/>
                    <a:pt x="35" y="267"/>
                    <a:pt x="49" y="174"/>
                  </a:cubicBezTo>
                  <a:cubicBezTo>
                    <a:pt x="62" y="81"/>
                    <a:pt x="39" y="0"/>
                    <a:pt x="19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39" name="Freeform 37"/>
            <p:cNvSpPr/>
            <p:nvPr/>
          </p:nvSpPr>
          <p:spPr bwMode="auto">
            <a:xfrm>
              <a:off x="2907478" y="2042483"/>
              <a:ext cx="112343" cy="720989"/>
            </a:xfrm>
            <a:custGeom>
              <a:avLst/>
              <a:gdLst>
                <a:gd name="T0" fmla="*/ 13 w 57"/>
                <a:gd name="T1" fmla="*/ 0 h 368"/>
                <a:gd name="T2" fmla="*/ 36 w 57"/>
                <a:gd name="T3" fmla="*/ 270 h 368"/>
                <a:gd name="T4" fmla="*/ 57 w 57"/>
                <a:gd name="T5" fmla="*/ 368 h 368"/>
                <a:gd name="T6" fmla="*/ 43 w 57"/>
                <a:gd name="T7" fmla="*/ 117 h 368"/>
                <a:gd name="T8" fmla="*/ 21 w 57"/>
                <a:gd name="T9" fmla="*/ 2 h 368"/>
                <a:gd name="T10" fmla="*/ 13 w 57"/>
                <a:gd name="T11" fmla="*/ 0 h 3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" h="368">
                  <a:moveTo>
                    <a:pt x="13" y="0"/>
                  </a:moveTo>
                  <a:cubicBezTo>
                    <a:pt x="13" y="0"/>
                    <a:pt x="0" y="124"/>
                    <a:pt x="36" y="270"/>
                  </a:cubicBezTo>
                  <a:cubicBezTo>
                    <a:pt x="41" y="289"/>
                    <a:pt x="53" y="315"/>
                    <a:pt x="57" y="368"/>
                  </a:cubicBezTo>
                  <a:cubicBezTo>
                    <a:pt x="57" y="368"/>
                    <a:pt x="49" y="174"/>
                    <a:pt x="43" y="117"/>
                  </a:cubicBezTo>
                  <a:cubicBezTo>
                    <a:pt x="35" y="48"/>
                    <a:pt x="29" y="30"/>
                    <a:pt x="21" y="2"/>
                  </a:cubicBezTo>
                  <a:lnTo>
                    <a:pt x="13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40" name="Freeform 38"/>
            <p:cNvSpPr/>
            <p:nvPr/>
          </p:nvSpPr>
          <p:spPr bwMode="auto">
            <a:xfrm>
              <a:off x="4292572" y="3737588"/>
              <a:ext cx="516211" cy="136519"/>
            </a:xfrm>
            <a:custGeom>
              <a:avLst/>
              <a:gdLst>
                <a:gd name="T0" fmla="*/ 39 w 264"/>
                <a:gd name="T1" fmla="*/ 67 h 70"/>
                <a:gd name="T2" fmla="*/ 129 w 264"/>
                <a:gd name="T3" fmla="*/ 1 h 70"/>
                <a:gd name="T4" fmla="*/ 264 w 264"/>
                <a:gd name="T5" fmla="*/ 17 h 70"/>
                <a:gd name="T6" fmla="*/ 146 w 264"/>
                <a:gd name="T7" fmla="*/ 31 h 70"/>
                <a:gd name="T8" fmla="*/ 43 w 264"/>
                <a:gd name="T9" fmla="*/ 7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64" h="70">
                  <a:moveTo>
                    <a:pt x="39" y="67"/>
                  </a:moveTo>
                  <a:cubicBezTo>
                    <a:pt x="0" y="24"/>
                    <a:pt x="103" y="2"/>
                    <a:pt x="129" y="1"/>
                  </a:cubicBezTo>
                  <a:cubicBezTo>
                    <a:pt x="175" y="0"/>
                    <a:pt x="218" y="15"/>
                    <a:pt x="264" y="17"/>
                  </a:cubicBezTo>
                  <a:cubicBezTo>
                    <a:pt x="228" y="25"/>
                    <a:pt x="184" y="29"/>
                    <a:pt x="146" y="31"/>
                  </a:cubicBezTo>
                  <a:cubicBezTo>
                    <a:pt x="120" y="32"/>
                    <a:pt x="38" y="29"/>
                    <a:pt x="43" y="7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41" name="Freeform 39"/>
            <p:cNvSpPr/>
            <p:nvPr/>
          </p:nvSpPr>
          <p:spPr bwMode="auto">
            <a:xfrm>
              <a:off x="3837510" y="3747543"/>
              <a:ext cx="455062" cy="460750"/>
            </a:xfrm>
            <a:custGeom>
              <a:avLst/>
              <a:gdLst>
                <a:gd name="T0" fmla="*/ 223 w 232"/>
                <a:gd name="T1" fmla="*/ 17 h 236"/>
                <a:gd name="T2" fmla="*/ 98 w 232"/>
                <a:gd name="T3" fmla="*/ 109 h 236"/>
                <a:gd name="T4" fmla="*/ 0 w 232"/>
                <a:gd name="T5" fmla="*/ 236 h 236"/>
                <a:gd name="T6" fmla="*/ 62 w 232"/>
                <a:gd name="T7" fmla="*/ 180 h 236"/>
                <a:gd name="T8" fmla="*/ 132 w 232"/>
                <a:gd name="T9" fmla="*/ 149 h 236"/>
                <a:gd name="T10" fmla="*/ 225 w 232"/>
                <a:gd name="T11" fmla="*/ 17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32" h="236">
                  <a:moveTo>
                    <a:pt x="223" y="17"/>
                  </a:moveTo>
                  <a:cubicBezTo>
                    <a:pt x="199" y="0"/>
                    <a:pt x="114" y="91"/>
                    <a:pt x="98" y="109"/>
                  </a:cubicBezTo>
                  <a:cubicBezTo>
                    <a:pt x="63" y="143"/>
                    <a:pt x="18" y="190"/>
                    <a:pt x="0" y="236"/>
                  </a:cubicBezTo>
                  <a:cubicBezTo>
                    <a:pt x="19" y="214"/>
                    <a:pt x="36" y="194"/>
                    <a:pt x="62" y="180"/>
                  </a:cubicBezTo>
                  <a:cubicBezTo>
                    <a:pt x="84" y="169"/>
                    <a:pt x="111" y="163"/>
                    <a:pt x="132" y="149"/>
                  </a:cubicBezTo>
                  <a:cubicBezTo>
                    <a:pt x="169" y="128"/>
                    <a:pt x="232" y="65"/>
                    <a:pt x="225" y="17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42" name="Freeform 40"/>
            <p:cNvSpPr/>
            <p:nvPr/>
          </p:nvSpPr>
          <p:spPr bwMode="auto">
            <a:xfrm>
              <a:off x="4235689" y="3827179"/>
              <a:ext cx="211888" cy="504834"/>
            </a:xfrm>
            <a:custGeom>
              <a:avLst/>
              <a:gdLst>
                <a:gd name="T0" fmla="*/ 8 w 108"/>
                <a:gd name="T1" fmla="*/ 0 h 258"/>
                <a:gd name="T2" fmla="*/ 23 w 108"/>
                <a:gd name="T3" fmla="*/ 62 h 258"/>
                <a:gd name="T4" fmla="*/ 44 w 108"/>
                <a:gd name="T5" fmla="*/ 125 h 258"/>
                <a:gd name="T6" fmla="*/ 82 w 108"/>
                <a:gd name="T7" fmla="*/ 258 h 258"/>
                <a:gd name="T8" fmla="*/ 103 w 108"/>
                <a:gd name="T9" fmla="*/ 187 h 258"/>
                <a:gd name="T10" fmla="*/ 97 w 108"/>
                <a:gd name="T11" fmla="*/ 110 h 258"/>
                <a:gd name="T12" fmla="*/ 8 w 108"/>
                <a:gd name="T13" fmla="*/ 3 h 2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8" h="258">
                  <a:moveTo>
                    <a:pt x="8" y="0"/>
                  </a:moveTo>
                  <a:cubicBezTo>
                    <a:pt x="0" y="15"/>
                    <a:pt x="18" y="47"/>
                    <a:pt x="23" y="62"/>
                  </a:cubicBezTo>
                  <a:cubicBezTo>
                    <a:pt x="29" y="83"/>
                    <a:pt x="38" y="104"/>
                    <a:pt x="44" y="125"/>
                  </a:cubicBezTo>
                  <a:cubicBezTo>
                    <a:pt x="58" y="172"/>
                    <a:pt x="77" y="209"/>
                    <a:pt x="82" y="258"/>
                  </a:cubicBezTo>
                  <a:cubicBezTo>
                    <a:pt x="84" y="233"/>
                    <a:pt x="98" y="210"/>
                    <a:pt x="103" y="187"/>
                  </a:cubicBezTo>
                  <a:cubicBezTo>
                    <a:pt x="108" y="159"/>
                    <a:pt x="102" y="137"/>
                    <a:pt x="97" y="110"/>
                  </a:cubicBezTo>
                  <a:cubicBezTo>
                    <a:pt x="88" y="64"/>
                    <a:pt x="68" y="1"/>
                    <a:pt x="8" y="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43" name="Freeform 41"/>
            <p:cNvSpPr/>
            <p:nvPr/>
          </p:nvSpPr>
          <p:spPr bwMode="auto">
            <a:xfrm>
              <a:off x="4292572" y="3854198"/>
              <a:ext cx="575938" cy="415244"/>
            </a:xfrm>
            <a:custGeom>
              <a:avLst/>
              <a:gdLst>
                <a:gd name="T0" fmla="*/ 33 w 294"/>
                <a:gd name="T1" fmla="*/ 33 h 212"/>
                <a:gd name="T2" fmla="*/ 133 w 294"/>
                <a:gd name="T3" fmla="*/ 108 h 212"/>
                <a:gd name="T4" fmla="*/ 267 w 294"/>
                <a:gd name="T5" fmla="*/ 212 h 212"/>
                <a:gd name="T6" fmla="*/ 232 w 294"/>
                <a:gd name="T7" fmla="*/ 145 h 212"/>
                <a:gd name="T8" fmla="*/ 163 w 294"/>
                <a:gd name="T9" fmla="*/ 69 h 212"/>
                <a:gd name="T10" fmla="*/ 0 w 294"/>
                <a:gd name="T11" fmla="*/ 4 h 212"/>
                <a:gd name="T12" fmla="*/ 31 w 294"/>
                <a:gd name="T13" fmla="*/ 34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94" h="212">
                  <a:moveTo>
                    <a:pt x="33" y="33"/>
                  </a:moveTo>
                  <a:cubicBezTo>
                    <a:pt x="66" y="55"/>
                    <a:pt x="98" y="79"/>
                    <a:pt x="133" y="108"/>
                  </a:cubicBezTo>
                  <a:cubicBezTo>
                    <a:pt x="183" y="149"/>
                    <a:pt x="228" y="185"/>
                    <a:pt x="267" y="212"/>
                  </a:cubicBezTo>
                  <a:cubicBezTo>
                    <a:pt x="294" y="183"/>
                    <a:pt x="250" y="159"/>
                    <a:pt x="232" y="145"/>
                  </a:cubicBezTo>
                  <a:cubicBezTo>
                    <a:pt x="204" y="125"/>
                    <a:pt x="184" y="95"/>
                    <a:pt x="163" y="69"/>
                  </a:cubicBezTo>
                  <a:cubicBezTo>
                    <a:pt x="121" y="19"/>
                    <a:pt x="65" y="0"/>
                    <a:pt x="0" y="4"/>
                  </a:cubicBezTo>
                  <a:cubicBezTo>
                    <a:pt x="11" y="10"/>
                    <a:pt x="21" y="28"/>
                    <a:pt x="31" y="3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44" name="Freeform 42"/>
            <p:cNvSpPr/>
            <p:nvPr/>
          </p:nvSpPr>
          <p:spPr bwMode="auto">
            <a:xfrm>
              <a:off x="4507304" y="4026268"/>
              <a:ext cx="435153" cy="68259"/>
            </a:xfrm>
            <a:custGeom>
              <a:avLst/>
              <a:gdLst>
                <a:gd name="T0" fmla="*/ 0 w 222"/>
                <a:gd name="T1" fmla="*/ 22 h 35"/>
                <a:gd name="T2" fmla="*/ 108 w 222"/>
                <a:gd name="T3" fmla="*/ 0 h 35"/>
                <a:gd name="T4" fmla="*/ 222 w 222"/>
                <a:gd name="T5" fmla="*/ 20 h 35"/>
                <a:gd name="T6" fmla="*/ 112 w 222"/>
                <a:gd name="T7" fmla="*/ 22 h 35"/>
                <a:gd name="T8" fmla="*/ 0 w 222"/>
                <a:gd name="T9" fmla="*/ 2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2" h="35">
                  <a:moveTo>
                    <a:pt x="0" y="22"/>
                  </a:moveTo>
                  <a:cubicBezTo>
                    <a:pt x="25" y="1"/>
                    <a:pt x="78" y="0"/>
                    <a:pt x="108" y="0"/>
                  </a:cubicBezTo>
                  <a:cubicBezTo>
                    <a:pt x="138" y="0"/>
                    <a:pt x="199" y="10"/>
                    <a:pt x="222" y="20"/>
                  </a:cubicBezTo>
                  <a:cubicBezTo>
                    <a:pt x="184" y="17"/>
                    <a:pt x="148" y="17"/>
                    <a:pt x="112" y="22"/>
                  </a:cubicBezTo>
                  <a:cubicBezTo>
                    <a:pt x="74" y="27"/>
                    <a:pt x="36" y="35"/>
                    <a:pt x="0" y="22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45" name="Freeform 43"/>
            <p:cNvSpPr/>
            <p:nvPr/>
          </p:nvSpPr>
          <p:spPr bwMode="auto">
            <a:xfrm>
              <a:off x="3793426" y="4390318"/>
              <a:ext cx="385380" cy="214732"/>
            </a:xfrm>
            <a:custGeom>
              <a:avLst/>
              <a:gdLst>
                <a:gd name="T0" fmla="*/ 196 w 197"/>
                <a:gd name="T1" fmla="*/ 43 h 110"/>
                <a:gd name="T2" fmla="*/ 104 w 197"/>
                <a:gd name="T3" fmla="*/ 64 h 110"/>
                <a:gd name="T4" fmla="*/ 0 w 197"/>
                <a:gd name="T5" fmla="*/ 110 h 110"/>
                <a:gd name="T6" fmla="*/ 101 w 197"/>
                <a:gd name="T7" fmla="*/ 54 h 110"/>
                <a:gd name="T8" fmla="*/ 197 w 197"/>
                <a:gd name="T9" fmla="*/ 4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7" h="110">
                  <a:moveTo>
                    <a:pt x="196" y="43"/>
                  </a:moveTo>
                  <a:cubicBezTo>
                    <a:pt x="165" y="26"/>
                    <a:pt x="131" y="50"/>
                    <a:pt x="104" y="64"/>
                  </a:cubicBezTo>
                  <a:cubicBezTo>
                    <a:pt x="70" y="80"/>
                    <a:pt x="32" y="91"/>
                    <a:pt x="0" y="110"/>
                  </a:cubicBezTo>
                  <a:cubicBezTo>
                    <a:pt x="32" y="90"/>
                    <a:pt x="67" y="71"/>
                    <a:pt x="101" y="54"/>
                  </a:cubicBezTo>
                  <a:cubicBezTo>
                    <a:pt x="125" y="41"/>
                    <a:pt x="182" y="0"/>
                    <a:pt x="197" y="4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46" name="Freeform 44"/>
            <p:cNvSpPr/>
            <p:nvPr/>
          </p:nvSpPr>
          <p:spPr bwMode="auto">
            <a:xfrm>
              <a:off x="4138989" y="4425869"/>
              <a:ext cx="163538" cy="719566"/>
            </a:xfrm>
            <a:custGeom>
              <a:avLst/>
              <a:gdLst>
                <a:gd name="T0" fmla="*/ 14 w 83"/>
                <a:gd name="T1" fmla="*/ 0 h 368"/>
                <a:gd name="T2" fmla="*/ 0 w 83"/>
                <a:gd name="T3" fmla="*/ 142 h 368"/>
                <a:gd name="T4" fmla="*/ 32 w 83"/>
                <a:gd name="T5" fmla="*/ 368 h 368"/>
                <a:gd name="T6" fmla="*/ 47 w 83"/>
                <a:gd name="T7" fmla="*/ 177 h 368"/>
                <a:gd name="T8" fmla="*/ 13 w 83"/>
                <a:gd name="T9" fmla="*/ 0 h 3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3" h="368">
                  <a:moveTo>
                    <a:pt x="14" y="0"/>
                  </a:moveTo>
                  <a:cubicBezTo>
                    <a:pt x="24" y="51"/>
                    <a:pt x="0" y="90"/>
                    <a:pt x="0" y="142"/>
                  </a:cubicBezTo>
                  <a:cubicBezTo>
                    <a:pt x="0" y="210"/>
                    <a:pt x="10" y="304"/>
                    <a:pt x="32" y="368"/>
                  </a:cubicBezTo>
                  <a:cubicBezTo>
                    <a:pt x="17" y="305"/>
                    <a:pt x="32" y="237"/>
                    <a:pt x="47" y="177"/>
                  </a:cubicBezTo>
                  <a:cubicBezTo>
                    <a:pt x="61" y="117"/>
                    <a:pt x="83" y="36"/>
                    <a:pt x="13" y="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47" name="Freeform 45"/>
            <p:cNvSpPr/>
            <p:nvPr/>
          </p:nvSpPr>
          <p:spPr bwMode="auto">
            <a:xfrm>
              <a:off x="3891549" y="4777120"/>
              <a:ext cx="827644" cy="497724"/>
            </a:xfrm>
            <a:custGeom>
              <a:avLst/>
              <a:gdLst>
                <a:gd name="T0" fmla="*/ 253 w 423"/>
                <a:gd name="T1" fmla="*/ 20 h 254"/>
                <a:gd name="T2" fmla="*/ 95 w 423"/>
                <a:gd name="T3" fmla="*/ 95 h 254"/>
                <a:gd name="T4" fmla="*/ 0 w 423"/>
                <a:gd name="T5" fmla="*/ 254 h 254"/>
                <a:gd name="T6" fmla="*/ 69 w 423"/>
                <a:gd name="T7" fmla="*/ 151 h 254"/>
                <a:gd name="T8" fmla="*/ 155 w 423"/>
                <a:gd name="T9" fmla="*/ 62 h 254"/>
                <a:gd name="T10" fmla="*/ 259 w 423"/>
                <a:gd name="T11" fmla="*/ 44 h 254"/>
                <a:gd name="T12" fmla="*/ 350 w 423"/>
                <a:gd name="T13" fmla="*/ 84 h 254"/>
                <a:gd name="T14" fmla="*/ 423 w 423"/>
                <a:gd name="T15" fmla="*/ 116 h 254"/>
                <a:gd name="T16" fmla="*/ 344 w 423"/>
                <a:gd name="T17" fmla="*/ 62 h 254"/>
                <a:gd name="T18" fmla="*/ 253 w 423"/>
                <a:gd name="T19" fmla="*/ 19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3" h="254">
                  <a:moveTo>
                    <a:pt x="253" y="20"/>
                  </a:moveTo>
                  <a:cubicBezTo>
                    <a:pt x="185" y="0"/>
                    <a:pt x="137" y="45"/>
                    <a:pt x="95" y="95"/>
                  </a:cubicBezTo>
                  <a:cubicBezTo>
                    <a:pt x="57" y="139"/>
                    <a:pt x="17" y="198"/>
                    <a:pt x="0" y="254"/>
                  </a:cubicBezTo>
                  <a:cubicBezTo>
                    <a:pt x="24" y="220"/>
                    <a:pt x="42" y="184"/>
                    <a:pt x="69" y="151"/>
                  </a:cubicBezTo>
                  <a:cubicBezTo>
                    <a:pt x="96" y="120"/>
                    <a:pt x="119" y="84"/>
                    <a:pt x="155" y="62"/>
                  </a:cubicBezTo>
                  <a:cubicBezTo>
                    <a:pt x="194" y="39"/>
                    <a:pt x="216" y="30"/>
                    <a:pt x="259" y="44"/>
                  </a:cubicBezTo>
                  <a:cubicBezTo>
                    <a:pt x="298" y="55"/>
                    <a:pt x="314" y="67"/>
                    <a:pt x="350" y="84"/>
                  </a:cubicBezTo>
                  <a:cubicBezTo>
                    <a:pt x="369" y="91"/>
                    <a:pt x="405" y="109"/>
                    <a:pt x="423" y="116"/>
                  </a:cubicBezTo>
                  <a:cubicBezTo>
                    <a:pt x="400" y="101"/>
                    <a:pt x="370" y="80"/>
                    <a:pt x="344" y="62"/>
                  </a:cubicBezTo>
                  <a:cubicBezTo>
                    <a:pt x="316" y="44"/>
                    <a:pt x="283" y="31"/>
                    <a:pt x="253" y="19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48" name="Freeform 46"/>
            <p:cNvSpPr/>
            <p:nvPr/>
          </p:nvSpPr>
          <p:spPr bwMode="auto">
            <a:xfrm>
              <a:off x="4237111" y="4556699"/>
              <a:ext cx="386803" cy="536120"/>
            </a:xfrm>
            <a:custGeom>
              <a:avLst/>
              <a:gdLst>
                <a:gd name="T0" fmla="*/ 2 w 197"/>
                <a:gd name="T1" fmla="*/ 16 h 274"/>
                <a:gd name="T2" fmla="*/ 54 w 197"/>
                <a:gd name="T3" fmla="*/ 82 h 274"/>
                <a:gd name="T4" fmla="*/ 102 w 197"/>
                <a:gd name="T5" fmla="*/ 149 h 274"/>
                <a:gd name="T6" fmla="*/ 144 w 197"/>
                <a:gd name="T7" fmla="*/ 215 h 274"/>
                <a:gd name="T8" fmla="*/ 197 w 197"/>
                <a:gd name="T9" fmla="*/ 274 h 274"/>
                <a:gd name="T10" fmla="*/ 141 w 197"/>
                <a:gd name="T11" fmla="*/ 115 h 274"/>
                <a:gd name="T12" fmla="*/ 78 w 197"/>
                <a:gd name="T13" fmla="*/ 43 h 274"/>
                <a:gd name="T14" fmla="*/ 0 w 197"/>
                <a:gd name="T15" fmla="*/ 18 h 2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97" h="274">
                  <a:moveTo>
                    <a:pt x="2" y="16"/>
                  </a:moveTo>
                  <a:cubicBezTo>
                    <a:pt x="7" y="39"/>
                    <a:pt x="39" y="64"/>
                    <a:pt x="54" y="82"/>
                  </a:cubicBezTo>
                  <a:cubicBezTo>
                    <a:pt x="72" y="103"/>
                    <a:pt x="84" y="128"/>
                    <a:pt x="102" y="149"/>
                  </a:cubicBezTo>
                  <a:cubicBezTo>
                    <a:pt x="119" y="170"/>
                    <a:pt x="129" y="193"/>
                    <a:pt x="144" y="215"/>
                  </a:cubicBezTo>
                  <a:cubicBezTo>
                    <a:pt x="158" y="238"/>
                    <a:pt x="179" y="254"/>
                    <a:pt x="197" y="274"/>
                  </a:cubicBezTo>
                  <a:cubicBezTo>
                    <a:pt x="159" y="239"/>
                    <a:pt x="161" y="162"/>
                    <a:pt x="141" y="115"/>
                  </a:cubicBezTo>
                  <a:cubicBezTo>
                    <a:pt x="127" y="84"/>
                    <a:pt x="106" y="63"/>
                    <a:pt x="78" y="43"/>
                  </a:cubicBezTo>
                  <a:cubicBezTo>
                    <a:pt x="64" y="33"/>
                    <a:pt x="16" y="0"/>
                    <a:pt x="0" y="1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49" name="Freeform 47"/>
            <p:cNvSpPr/>
            <p:nvPr/>
          </p:nvSpPr>
          <p:spPr bwMode="auto">
            <a:xfrm>
              <a:off x="4188761" y="4742990"/>
              <a:ext cx="173492" cy="492036"/>
            </a:xfrm>
            <a:custGeom>
              <a:avLst/>
              <a:gdLst>
                <a:gd name="T0" fmla="*/ 9 w 89"/>
                <a:gd name="T1" fmla="*/ 18 h 252"/>
                <a:gd name="T2" fmla="*/ 25 w 89"/>
                <a:gd name="T3" fmla="*/ 77 h 252"/>
                <a:gd name="T4" fmla="*/ 41 w 89"/>
                <a:gd name="T5" fmla="*/ 132 h 252"/>
                <a:gd name="T6" fmla="*/ 88 w 89"/>
                <a:gd name="T7" fmla="*/ 252 h 252"/>
                <a:gd name="T8" fmla="*/ 78 w 89"/>
                <a:gd name="T9" fmla="*/ 186 h 252"/>
                <a:gd name="T10" fmla="*/ 89 w 89"/>
                <a:gd name="T11" fmla="*/ 119 h 252"/>
                <a:gd name="T12" fmla="*/ 10 w 89"/>
                <a:gd name="T13" fmla="*/ 18 h 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9" h="252">
                  <a:moveTo>
                    <a:pt x="9" y="18"/>
                  </a:moveTo>
                  <a:cubicBezTo>
                    <a:pt x="0" y="33"/>
                    <a:pt x="19" y="62"/>
                    <a:pt x="25" y="77"/>
                  </a:cubicBezTo>
                  <a:cubicBezTo>
                    <a:pt x="32" y="97"/>
                    <a:pt x="38" y="112"/>
                    <a:pt x="41" y="132"/>
                  </a:cubicBezTo>
                  <a:cubicBezTo>
                    <a:pt x="47" y="166"/>
                    <a:pt x="59" y="224"/>
                    <a:pt x="88" y="252"/>
                  </a:cubicBezTo>
                  <a:cubicBezTo>
                    <a:pt x="86" y="228"/>
                    <a:pt x="76" y="211"/>
                    <a:pt x="78" y="186"/>
                  </a:cubicBezTo>
                  <a:cubicBezTo>
                    <a:pt x="82" y="164"/>
                    <a:pt x="89" y="141"/>
                    <a:pt x="89" y="119"/>
                  </a:cubicBezTo>
                  <a:cubicBezTo>
                    <a:pt x="88" y="90"/>
                    <a:pt x="51" y="0"/>
                    <a:pt x="10" y="1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50" name="Freeform 48"/>
            <p:cNvSpPr/>
            <p:nvPr/>
          </p:nvSpPr>
          <p:spPr bwMode="auto">
            <a:xfrm>
              <a:off x="3865952" y="5468245"/>
              <a:ext cx="452218" cy="634242"/>
            </a:xfrm>
            <a:custGeom>
              <a:avLst/>
              <a:gdLst>
                <a:gd name="T0" fmla="*/ 196 w 231"/>
                <a:gd name="T1" fmla="*/ 31 h 324"/>
                <a:gd name="T2" fmla="*/ 87 w 231"/>
                <a:gd name="T3" fmla="*/ 171 h 324"/>
                <a:gd name="T4" fmla="*/ 0 w 231"/>
                <a:gd name="T5" fmla="*/ 324 h 324"/>
                <a:gd name="T6" fmla="*/ 117 w 231"/>
                <a:gd name="T7" fmla="*/ 160 h 324"/>
                <a:gd name="T8" fmla="*/ 203 w 231"/>
                <a:gd name="T9" fmla="*/ 0 h 324"/>
                <a:gd name="T10" fmla="*/ 192 w 231"/>
                <a:gd name="T11" fmla="*/ 30 h 3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31" h="324">
                  <a:moveTo>
                    <a:pt x="196" y="31"/>
                  </a:moveTo>
                  <a:cubicBezTo>
                    <a:pt x="153" y="76"/>
                    <a:pt x="115" y="124"/>
                    <a:pt x="87" y="171"/>
                  </a:cubicBezTo>
                  <a:cubicBezTo>
                    <a:pt x="55" y="220"/>
                    <a:pt x="14" y="268"/>
                    <a:pt x="0" y="324"/>
                  </a:cubicBezTo>
                  <a:cubicBezTo>
                    <a:pt x="28" y="260"/>
                    <a:pt x="73" y="213"/>
                    <a:pt x="117" y="160"/>
                  </a:cubicBezTo>
                  <a:cubicBezTo>
                    <a:pt x="155" y="114"/>
                    <a:pt x="231" y="67"/>
                    <a:pt x="203" y="0"/>
                  </a:cubicBezTo>
                  <a:cubicBezTo>
                    <a:pt x="197" y="6"/>
                    <a:pt x="190" y="21"/>
                    <a:pt x="192" y="3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51" name="Freeform 49"/>
            <p:cNvSpPr/>
            <p:nvPr/>
          </p:nvSpPr>
          <p:spPr bwMode="auto">
            <a:xfrm>
              <a:off x="4188761" y="5169611"/>
              <a:ext cx="182025" cy="568827"/>
            </a:xfrm>
            <a:custGeom>
              <a:avLst/>
              <a:gdLst>
                <a:gd name="T0" fmla="*/ 72 w 93"/>
                <a:gd name="T1" fmla="*/ 0 h 291"/>
                <a:gd name="T2" fmla="*/ 17 w 93"/>
                <a:gd name="T3" fmla="*/ 209 h 291"/>
                <a:gd name="T4" fmla="*/ 18 w 93"/>
                <a:gd name="T5" fmla="*/ 209 h 291"/>
                <a:gd name="T6" fmla="*/ 3 w 93"/>
                <a:gd name="T7" fmla="*/ 291 h 291"/>
                <a:gd name="T8" fmla="*/ 49 w 93"/>
                <a:gd name="T9" fmla="*/ 143 h 291"/>
                <a:gd name="T10" fmla="*/ 83 w 93"/>
                <a:gd name="T11" fmla="*/ 68 h 291"/>
                <a:gd name="T12" fmla="*/ 93 w 93"/>
                <a:gd name="T13" fmla="*/ 30 h 291"/>
                <a:gd name="T14" fmla="*/ 72 w 93"/>
                <a:gd name="T15" fmla="*/ 0 h 2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93" h="291">
                  <a:moveTo>
                    <a:pt x="72" y="0"/>
                  </a:moveTo>
                  <a:cubicBezTo>
                    <a:pt x="46" y="61"/>
                    <a:pt x="34" y="129"/>
                    <a:pt x="17" y="209"/>
                  </a:cubicBezTo>
                  <a:cubicBezTo>
                    <a:pt x="18" y="209"/>
                    <a:pt x="18" y="209"/>
                    <a:pt x="18" y="209"/>
                  </a:cubicBezTo>
                  <a:cubicBezTo>
                    <a:pt x="8" y="233"/>
                    <a:pt x="0" y="263"/>
                    <a:pt x="3" y="291"/>
                  </a:cubicBezTo>
                  <a:cubicBezTo>
                    <a:pt x="17" y="240"/>
                    <a:pt x="31" y="190"/>
                    <a:pt x="49" y="143"/>
                  </a:cubicBezTo>
                  <a:cubicBezTo>
                    <a:pt x="61" y="117"/>
                    <a:pt x="74" y="93"/>
                    <a:pt x="83" y="68"/>
                  </a:cubicBezTo>
                  <a:cubicBezTo>
                    <a:pt x="87" y="56"/>
                    <a:pt x="93" y="41"/>
                    <a:pt x="93" y="30"/>
                  </a:cubicBezTo>
                  <a:cubicBezTo>
                    <a:pt x="93" y="10"/>
                    <a:pt x="83" y="14"/>
                    <a:pt x="72" y="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52" name="Freeform 50"/>
            <p:cNvSpPr/>
            <p:nvPr/>
          </p:nvSpPr>
          <p:spPr bwMode="auto">
            <a:xfrm>
              <a:off x="4356565" y="5239292"/>
              <a:ext cx="196245" cy="228953"/>
            </a:xfrm>
            <a:custGeom>
              <a:avLst/>
              <a:gdLst>
                <a:gd name="T0" fmla="*/ 0 w 100"/>
                <a:gd name="T1" fmla="*/ 0 h 117"/>
                <a:gd name="T2" fmla="*/ 48 w 100"/>
                <a:gd name="T3" fmla="*/ 53 h 117"/>
                <a:gd name="T4" fmla="*/ 100 w 100"/>
                <a:gd name="T5" fmla="*/ 117 h 117"/>
                <a:gd name="T6" fmla="*/ 1 w 100"/>
                <a:gd name="T7" fmla="*/ 3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0" h="117">
                  <a:moveTo>
                    <a:pt x="0" y="0"/>
                  </a:moveTo>
                  <a:cubicBezTo>
                    <a:pt x="2" y="24"/>
                    <a:pt x="32" y="39"/>
                    <a:pt x="48" y="53"/>
                  </a:cubicBezTo>
                  <a:cubicBezTo>
                    <a:pt x="70" y="72"/>
                    <a:pt x="83" y="93"/>
                    <a:pt x="100" y="117"/>
                  </a:cubicBezTo>
                  <a:cubicBezTo>
                    <a:pt x="82" y="67"/>
                    <a:pt x="65" y="7"/>
                    <a:pt x="1" y="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53" name="Freeform 51"/>
            <p:cNvSpPr/>
            <p:nvPr/>
          </p:nvSpPr>
          <p:spPr bwMode="auto">
            <a:xfrm>
              <a:off x="4339500" y="5347369"/>
              <a:ext cx="359783" cy="766495"/>
            </a:xfrm>
            <a:custGeom>
              <a:avLst/>
              <a:gdLst>
                <a:gd name="T0" fmla="*/ 0 w 184"/>
                <a:gd name="T1" fmla="*/ 0 h 392"/>
                <a:gd name="T2" fmla="*/ 57 w 184"/>
                <a:gd name="T3" fmla="*/ 166 h 392"/>
                <a:gd name="T4" fmla="*/ 184 w 184"/>
                <a:gd name="T5" fmla="*/ 392 h 392"/>
                <a:gd name="T6" fmla="*/ 139 w 184"/>
                <a:gd name="T7" fmla="*/ 265 h 392"/>
                <a:gd name="T8" fmla="*/ 105 w 184"/>
                <a:gd name="T9" fmla="*/ 164 h 392"/>
                <a:gd name="T10" fmla="*/ 2 w 184"/>
                <a:gd name="T11" fmla="*/ 2 h 3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84" h="392">
                  <a:moveTo>
                    <a:pt x="0" y="0"/>
                  </a:moveTo>
                  <a:cubicBezTo>
                    <a:pt x="22" y="57"/>
                    <a:pt x="24" y="91"/>
                    <a:pt x="57" y="166"/>
                  </a:cubicBezTo>
                  <a:cubicBezTo>
                    <a:pt x="86" y="230"/>
                    <a:pt x="105" y="267"/>
                    <a:pt x="184" y="392"/>
                  </a:cubicBezTo>
                  <a:cubicBezTo>
                    <a:pt x="168" y="347"/>
                    <a:pt x="146" y="288"/>
                    <a:pt x="139" y="265"/>
                  </a:cubicBezTo>
                  <a:cubicBezTo>
                    <a:pt x="129" y="231"/>
                    <a:pt x="116" y="198"/>
                    <a:pt x="105" y="164"/>
                  </a:cubicBezTo>
                  <a:cubicBezTo>
                    <a:pt x="85" y="109"/>
                    <a:pt x="57" y="31"/>
                    <a:pt x="2" y="2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54" name="Freeform 52"/>
            <p:cNvSpPr/>
            <p:nvPr/>
          </p:nvSpPr>
          <p:spPr bwMode="auto">
            <a:xfrm>
              <a:off x="4288306" y="4144300"/>
              <a:ext cx="146473" cy="584470"/>
            </a:xfrm>
            <a:custGeom>
              <a:avLst/>
              <a:gdLst>
                <a:gd name="T0" fmla="*/ 36 w 75"/>
                <a:gd name="T1" fmla="*/ 6 h 299"/>
                <a:gd name="T2" fmla="*/ 7 w 75"/>
                <a:gd name="T3" fmla="*/ 0 h 299"/>
                <a:gd name="T4" fmla="*/ 17 w 75"/>
                <a:gd name="T5" fmla="*/ 67 h 299"/>
                <a:gd name="T6" fmla="*/ 18 w 75"/>
                <a:gd name="T7" fmla="*/ 140 h 299"/>
                <a:gd name="T8" fmla="*/ 42 w 75"/>
                <a:gd name="T9" fmla="*/ 299 h 299"/>
                <a:gd name="T10" fmla="*/ 72 w 75"/>
                <a:gd name="T11" fmla="*/ 159 h 299"/>
                <a:gd name="T12" fmla="*/ 43 w 75"/>
                <a:gd name="T13" fmla="*/ 10 h 2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5" h="299">
                  <a:moveTo>
                    <a:pt x="36" y="6"/>
                  </a:moveTo>
                  <a:cubicBezTo>
                    <a:pt x="25" y="8"/>
                    <a:pt x="15" y="7"/>
                    <a:pt x="7" y="0"/>
                  </a:cubicBezTo>
                  <a:cubicBezTo>
                    <a:pt x="0" y="12"/>
                    <a:pt x="16" y="51"/>
                    <a:pt x="17" y="67"/>
                  </a:cubicBezTo>
                  <a:cubicBezTo>
                    <a:pt x="20" y="91"/>
                    <a:pt x="16" y="116"/>
                    <a:pt x="18" y="140"/>
                  </a:cubicBezTo>
                  <a:cubicBezTo>
                    <a:pt x="23" y="192"/>
                    <a:pt x="35" y="246"/>
                    <a:pt x="42" y="299"/>
                  </a:cubicBezTo>
                  <a:cubicBezTo>
                    <a:pt x="65" y="260"/>
                    <a:pt x="75" y="201"/>
                    <a:pt x="72" y="159"/>
                  </a:cubicBezTo>
                  <a:cubicBezTo>
                    <a:pt x="71" y="120"/>
                    <a:pt x="73" y="37"/>
                    <a:pt x="43" y="1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55" name="Freeform 53"/>
            <p:cNvSpPr/>
            <p:nvPr/>
          </p:nvSpPr>
          <p:spPr bwMode="auto">
            <a:xfrm>
              <a:off x="4416292" y="4071774"/>
              <a:ext cx="49772" cy="213310"/>
            </a:xfrm>
            <a:custGeom>
              <a:avLst/>
              <a:gdLst>
                <a:gd name="T0" fmla="*/ 2 w 26"/>
                <a:gd name="T1" fmla="*/ 27 h 109"/>
                <a:gd name="T2" fmla="*/ 20 w 26"/>
                <a:gd name="T3" fmla="*/ 109 h 109"/>
                <a:gd name="T4" fmla="*/ 0 w 26"/>
                <a:gd name="T5" fmla="*/ 0 h 109"/>
                <a:gd name="T6" fmla="*/ 3 w 26"/>
                <a:gd name="T7" fmla="*/ 19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" h="109">
                  <a:moveTo>
                    <a:pt x="2" y="27"/>
                  </a:moveTo>
                  <a:cubicBezTo>
                    <a:pt x="18" y="50"/>
                    <a:pt x="13" y="82"/>
                    <a:pt x="20" y="109"/>
                  </a:cubicBezTo>
                  <a:cubicBezTo>
                    <a:pt x="22" y="69"/>
                    <a:pt x="26" y="34"/>
                    <a:pt x="0" y="0"/>
                  </a:cubicBezTo>
                  <a:cubicBezTo>
                    <a:pt x="0" y="7"/>
                    <a:pt x="1" y="14"/>
                    <a:pt x="3" y="19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56" name="Freeform 54"/>
            <p:cNvSpPr/>
            <p:nvPr/>
          </p:nvSpPr>
          <p:spPr bwMode="auto">
            <a:xfrm>
              <a:off x="4406338" y="4275130"/>
              <a:ext cx="401023" cy="553184"/>
            </a:xfrm>
            <a:custGeom>
              <a:avLst/>
              <a:gdLst>
                <a:gd name="T0" fmla="*/ 5 w 205"/>
                <a:gd name="T1" fmla="*/ 9 h 283"/>
                <a:gd name="T2" fmla="*/ 101 w 205"/>
                <a:gd name="T3" fmla="*/ 134 h 283"/>
                <a:gd name="T4" fmla="*/ 205 w 205"/>
                <a:gd name="T5" fmla="*/ 283 h 283"/>
                <a:gd name="T6" fmla="*/ 171 w 205"/>
                <a:gd name="T7" fmla="*/ 193 h 283"/>
                <a:gd name="T8" fmla="*/ 135 w 205"/>
                <a:gd name="T9" fmla="*/ 118 h 283"/>
                <a:gd name="T10" fmla="*/ 0 w 205"/>
                <a:gd name="T11" fmla="*/ 0 h 2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05" h="283">
                  <a:moveTo>
                    <a:pt x="5" y="9"/>
                  </a:moveTo>
                  <a:cubicBezTo>
                    <a:pt x="48" y="40"/>
                    <a:pt x="68" y="93"/>
                    <a:pt x="101" y="134"/>
                  </a:cubicBezTo>
                  <a:cubicBezTo>
                    <a:pt x="135" y="177"/>
                    <a:pt x="166" y="226"/>
                    <a:pt x="205" y="283"/>
                  </a:cubicBezTo>
                  <a:cubicBezTo>
                    <a:pt x="189" y="257"/>
                    <a:pt x="179" y="217"/>
                    <a:pt x="171" y="193"/>
                  </a:cubicBezTo>
                  <a:cubicBezTo>
                    <a:pt x="162" y="163"/>
                    <a:pt x="151" y="143"/>
                    <a:pt x="135" y="118"/>
                  </a:cubicBezTo>
                  <a:cubicBezTo>
                    <a:pt x="105" y="74"/>
                    <a:pt x="58" y="5"/>
                    <a:pt x="0" y="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57" name="Freeform 55"/>
            <p:cNvSpPr/>
            <p:nvPr/>
          </p:nvSpPr>
          <p:spPr bwMode="auto">
            <a:xfrm>
              <a:off x="4272663" y="4495551"/>
              <a:ext cx="561717" cy="118032"/>
            </a:xfrm>
            <a:custGeom>
              <a:avLst/>
              <a:gdLst>
                <a:gd name="T0" fmla="*/ 0 w 287"/>
                <a:gd name="T1" fmla="*/ 50 h 60"/>
                <a:gd name="T2" fmla="*/ 60 w 287"/>
                <a:gd name="T3" fmla="*/ 4 h 60"/>
                <a:gd name="T4" fmla="*/ 138 w 287"/>
                <a:gd name="T5" fmla="*/ 4 h 60"/>
                <a:gd name="T6" fmla="*/ 287 w 287"/>
                <a:gd name="T7" fmla="*/ 12 h 60"/>
                <a:gd name="T8" fmla="*/ 150 w 287"/>
                <a:gd name="T9" fmla="*/ 25 h 60"/>
                <a:gd name="T10" fmla="*/ 9 w 287"/>
                <a:gd name="T11" fmla="*/ 60 h 60"/>
                <a:gd name="T12" fmla="*/ 3 w 287"/>
                <a:gd name="T13" fmla="*/ 51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7" h="60">
                  <a:moveTo>
                    <a:pt x="0" y="50"/>
                  </a:moveTo>
                  <a:cubicBezTo>
                    <a:pt x="19" y="32"/>
                    <a:pt x="31" y="9"/>
                    <a:pt x="60" y="4"/>
                  </a:cubicBezTo>
                  <a:cubicBezTo>
                    <a:pt x="84" y="0"/>
                    <a:pt x="114" y="2"/>
                    <a:pt x="138" y="4"/>
                  </a:cubicBezTo>
                  <a:cubicBezTo>
                    <a:pt x="187" y="5"/>
                    <a:pt x="238" y="15"/>
                    <a:pt x="287" y="12"/>
                  </a:cubicBezTo>
                  <a:cubicBezTo>
                    <a:pt x="242" y="11"/>
                    <a:pt x="195" y="24"/>
                    <a:pt x="150" y="25"/>
                  </a:cubicBezTo>
                  <a:cubicBezTo>
                    <a:pt x="95" y="26"/>
                    <a:pt x="49" y="19"/>
                    <a:pt x="9" y="60"/>
                  </a:cubicBezTo>
                  <a:cubicBezTo>
                    <a:pt x="8" y="57"/>
                    <a:pt x="4" y="54"/>
                    <a:pt x="3" y="51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58" name="Freeform 56"/>
            <p:cNvSpPr/>
            <p:nvPr/>
          </p:nvSpPr>
          <p:spPr bwMode="auto">
            <a:xfrm>
              <a:off x="4198716" y="4295039"/>
              <a:ext cx="145051" cy="238907"/>
            </a:xfrm>
            <a:custGeom>
              <a:avLst/>
              <a:gdLst>
                <a:gd name="T0" fmla="*/ 71 w 74"/>
                <a:gd name="T1" fmla="*/ 57 h 122"/>
                <a:gd name="T2" fmla="*/ 10 w 74"/>
                <a:gd name="T3" fmla="*/ 122 h 122"/>
                <a:gd name="T4" fmla="*/ 4 w 74"/>
                <a:gd name="T5" fmla="*/ 88 h 122"/>
                <a:gd name="T6" fmla="*/ 27 w 74"/>
                <a:gd name="T7" fmla="*/ 55 h 122"/>
                <a:gd name="T8" fmla="*/ 74 w 74"/>
                <a:gd name="T9" fmla="*/ 0 h 122"/>
                <a:gd name="T10" fmla="*/ 74 w 74"/>
                <a:gd name="T11" fmla="*/ 54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122">
                  <a:moveTo>
                    <a:pt x="71" y="57"/>
                  </a:moveTo>
                  <a:cubicBezTo>
                    <a:pt x="48" y="77"/>
                    <a:pt x="31" y="100"/>
                    <a:pt x="10" y="122"/>
                  </a:cubicBezTo>
                  <a:cubicBezTo>
                    <a:pt x="5" y="105"/>
                    <a:pt x="0" y="103"/>
                    <a:pt x="4" y="88"/>
                  </a:cubicBezTo>
                  <a:cubicBezTo>
                    <a:pt x="8" y="77"/>
                    <a:pt x="20" y="65"/>
                    <a:pt x="27" y="55"/>
                  </a:cubicBezTo>
                  <a:cubicBezTo>
                    <a:pt x="42" y="37"/>
                    <a:pt x="58" y="18"/>
                    <a:pt x="74" y="0"/>
                  </a:cubicBezTo>
                  <a:cubicBezTo>
                    <a:pt x="71" y="14"/>
                    <a:pt x="66" y="42"/>
                    <a:pt x="74" y="54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59" name="Freeform 57"/>
            <p:cNvSpPr/>
            <p:nvPr/>
          </p:nvSpPr>
          <p:spPr bwMode="auto">
            <a:xfrm>
              <a:off x="4407760" y="4289351"/>
              <a:ext cx="58305" cy="200512"/>
            </a:xfrm>
            <a:custGeom>
              <a:avLst/>
              <a:gdLst>
                <a:gd name="T0" fmla="*/ 0 w 30"/>
                <a:gd name="T1" fmla="*/ 0 h 103"/>
                <a:gd name="T2" fmla="*/ 30 w 30"/>
                <a:gd name="T3" fmla="*/ 103 h 103"/>
                <a:gd name="T4" fmla="*/ 14 w 30"/>
                <a:gd name="T5" fmla="*/ 60 h 103"/>
                <a:gd name="T6" fmla="*/ 0 w 30"/>
                <a:gd name="T7" fmla="*/ 10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0" h="103">
                  <a:moveTo>
                    <a:pt x="0" y="0"/>
                  </a:moveTo>
                  <a:cubicBezTo>
                    <a:pt x="17" y="30"/>
                    <a:pt x="20" y="71"/>
                    <a:pt x="30" y="103"/>
                  </a:cubicBezTo>
                  <a:cubicBezTo>
                    <a:pt x="24" y="90"/>
                    <a:pt x="20" y="75"/>
                    <a:pt x="14" y="60"/>
                  </a:cubicBezTo>
                  <a:cubicBezTo>
                    <a:pt x="5" y="42"/>
                    <a:pt x="6" y="27"/>
                    <a:pt x="0" y="1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60" name="Freeform 58"/>
            <p:cNvSpPr/>
            <p:nvPr/>
          </p:nvSpPr>
          <p:spPr bwMode="auto">
            <a:xfrm>
              <a:off x="4221469" y="4660510"/>
              <a:ext cx="732365" cy="129408"/>
            </a:xfrm>
            <a:custGeom>
              <a:avLst/>
              <a:gdLst>
                <a:gd name="T0" fmla="*/ 5 w 374"/>
                <a:gd name="T1" fmla="*/ 14 h 66"/>
                <a:gd name="T2" fmla="*/ 184 w 374"/>
                <a:gd name="T3" fmla="*/ 0 h 66"/>
                <a:gd name="T4" fmla="*/ 374 w 374"/>
                <a:gd name="T5" fmla="*/ 66 h 66"/>
                <a:gd name="T6" fmla="*/ 187 w 374"/>
                <a:gd name="T7" fmla="*/ 45 h 66"/>
                <a:gd name="T8" fmla="*/ 0 w 374"/>
                <a:gd name="T9" fmla="*/ 34 h 66"/>
                <a:gd name="T10" fmla="*/ 2 w 374"/>
                <a:gd name="T11" fmla="*/ 16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74" h="66">
                  <a:moveTo>
                    <a:pt x="5" y="14"/>
                  </a:moveTo>
                  <a:cubicBezTo>
                    <a:pt x="66" y="17"/>
                    <a:pt x="122" y="0"/>
                    <a:pt x="184" y="0"/>
                  </a:cubicBezTo>
                  <a:cubicBezTo>
                    <a:pt x="258" y="0"/>
                    <a:pt x="314" y="22"/>
                    <a:pt x="374" y="66"/>
                  </a:cubicBezTo>
                  <a:cubicBezTo>
                    <a:pt x="313" y="25"/>
                    <a:pt x="256" y="36"/>
                    <a:pt x="187" y="45"/>
                  </a:cubicBezTo>
                  <a:cubicBezTo>
                    <a:pt x="125" y="52"/>
                    <a:pt x="60" y="39"/>
                    <a:pt x="0" y="34"/>
                  </a:cubicBezTo>
                  <a:cubicBezTo>
                    <a:pt x="0" y="29"/>
                    <a:pt x="0" y="20"/>
                    <a:pt x="2" y="16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61" name="Freeform 59"/>
            <p:cNvSpPr/>
            <p:nvPr/>
          </p:nvSpPr>
          <p:spPr bwMode="auto">
            <a:xfrm>
              <a:off x="4366520" y="4721659"/>
              <a:ext cx="75370" cy="501990"/>
            </a:xfrm>
            <a:custGeom>
              <a:avLst/>
              <a:gdLst>
                <a:gd name="T0" fmla="*/ 7 w 38"/>
                <a:gd name="T1" fmla="*/ 0 h 257"/>
                <a:gd name="T2" fmla="*/ 38 w 38"/>
                <a:gd name="T3" fmla="*/ 257 h 257"/>
                <a:gd name="T4" fmla="*/ 27 w 38"/>
                <a:gd name="T5" fmla="*/ 129 h 257"/>
                <a:gd name="T6" fmla="*/ 28 w 38"/>
                <a:gd name="T7" fmla="*/ 59 h 257"/>
                <a:gd name="T8" fmla="*/ 30 w 38"/>
                <a:gd name="T9" fmla="*/ 29 h 257"/>
                <a:gd name="T10" fmla="*/ 5 w 38"/>
                <a:gd name="T11" fmla="*/ 3 h 2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257">
                  <a:moveTo>
                    <a:pt x="7" y="0"/>
                  </a:moveTo>
                  <a:cubicBezTo>
                    <a:pt x="0" y="86"/>
                    <a:pt x="12" y="174"/>
                    <a:pt x="38" y="257"/>
                  </a:cubicBezTo>
                  <a:cubicBezTo>
                    <a:pt x="27" y="195"/>
                    <a:pt x="28" y="148"/>
                    <a:pt x="27" y="129"/>
                  </a:cubicBezTo>
                  <a:cubicBezTo>
                    <a:pt x="26" y="106"/>
                    <a:pt x="26" y="80"/>
                    <a:pt x="28" y="59"/>
                  </a:cubicBezTo>
                  <a:cubicBezTo>
                    <a:pt x="30" y="49"/>
                    <a:pt x="32" y="38"/>
                    <a:pt x="30" y="29"/>
                  </a:cubicBezTo>
                  <a:cubicBezTo>
                    <a:pt x="27" y="18"/>
                    <a:pt x="8" y="14"/>
                    <a:pt x="5" y="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62" name="Freeform 60"/>
            <p:cNvSpPr/>
            <p:nvPr/>
          </p:nvSpPr>
          <p:spPr bwMode="auto">
            <a:xfrm>
              <a:off x="4582674" y="4067508"/>
              <a:ext cx="72525" cy="472127"/>
            </a:xfrm>
            <a:custGeom>
              <a:avLst/>
              <a:gdLst>
                <a:gd name="T0" fmla="*/ 0 w 37"/>
                <a:gd name="T1" fmla="*/ 0 h 241"/>
                <a:gd name="T2" fmla="*/ 7 w 37"/>
                <a:gd name="T3" fmla="*/ 110 h 241"/>
                <a:gd name="T4" fmla="*/ 29 w 37"/>
                <a:gd name="T5" fmla="*/ 241 h 241"/>
                <a:gd name="T6" fmla="*/ 37 w 37"/>
                <a:gd name="T7" fmla="*/ 131 h 241"/>
                <a:gd name="T8" fmla="*/ 29 w 37"/>
                <a:gd name="T9" fmla="*/ 64 h 241"/>
                <a:gd name="T10" fmla="*/ 8 w 37"/>
                <a:gd name="T11" fmla="*/ 0 h 2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7" h="241">
                  <a:moveTo>
                    <a:pt x="0" y="0"/>
                  </a:moveTo>
                  <a:cubicBezTo>
                    <a:pt x="15" y="32"/>
                    <a:pt x="5" y="75"/>
                    <a:pt x="7" y="110"/>
                  </a:cubicBezTo>
                  <a:cubicBezTo>
                    <a:pt x="10" y="150"/>
                    <a:pt x="21" y="193"/>
                    <a:pt x="29" y="241"/>
                  </a:cubicBezTo>
                  <a:cubicBezTo>
                    <a:pt x="36" y="206"/>
                    <a:pt x="37" y="149"/>
                    <a:pt x="37" y="131"/>
                  </a:cubicBezTo>
                  <a:cubicBezTo>
                    <a:pt x="37" y="105"/>
                    <a:pt x="34" y="81"/>
                    <a:pt x="29" y="64"/>
                  </a:cubicBezTo>
                  <a:cubicBezTo>
                    <a:pt x="22" y="45"/>
                    <a:pt x="19" y="15"/>
                    <a:pt x="8" y="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63" name="Freeform 61"/>
            <p:cNvSpPr/>
            <p:nvPr/>
          </p:nvSpPr>
          <p:spPr bwMode="auto">
            <a:xfrm>
              <a:off x="4500194" y="4282240"/>
              <a:ext cx="513367" cy="78214"/>
            </a:xfrm>
            <a:custGeom>
              <a:avLst/>
              <a:gdLst>
                <a:gd name="T0" fmla="*/ 3 w 262"/>
                <a:gd name="T1" fmla="*/ 29 h 40"/>
                <a:gd name="T2" fmla="*/ 58 w 262"/>
                <a:gd name="T3" fmla="*/ 1 h 40"/>
                <a:gd name="T4" fmla="*/ 124 w 262"/>
                <a:gd name="T5" fmla="*/ 9 h 40"/>
                <a:gd name="T6" fmla="*/ 262 w 262"/>
                <a:gd name="T7" fmla="*/ 40 h 40"/>
                <a:gd name="T8" fmla="*/ 127 w 262"/>
                <a:gd name="T9" fmla="*/ 28 h 40"/>
                <a:gd name="T10" fmla="*/ 57 w 262"/>
                <a:gd name="T11" fmla="*/ 25 h 40"/>
                <a:gd name="T12" fmla="*/ 0 w 262"/>
                <a:gd name="T13" fmla="*/ 29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2" h="40">
                  <a:moveTo>
                    <a:pt x="3" y="29"/>
                  </a:moveTo>
                  <a:cubicBezTo>
                    <a:pt x="27" y="20"/>
                    <a:pt x="32" y="0"/>
                    <a:pt x="58" y="1"/>
                  </a:cubicBezTo>
                  <a:cubicBezTo>
                    <a:pt x="79" y="1"/>
                    <a:pt x="103" y="5"/>
                    <a:pt x="124" y="9"/>
                  </a:cubicBezTo>
                  <a:cubicBezTo>
                    <a:pt x="171" y="14"/>
                    <a:pt x="219" y="21"/>
                    <a:pt x="262" y="40"/>
                  </a:cubicBezTo>
                  <a:cubicBezTo>
                    <a:pt x="222" y="26"/>
                    <a:pt x="168" y="29"/>
                    <a:pt x="127" y="28"/>
                  </a:cubicBezTo>
                  <a:cubicBezTo>
                    <a:pt x="103" y="26"/>
                    <a:pt x="81" y="23"/>
                    <a:pt x="57" y="25"/>
                  </a:cubicBezTo>
                  <a:cubicBezTo>
                    <a:pt x="42" y="25"/>
                    <a:pt x="10" y="39"/>
                    <a:pt x="0" y="29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64" name="Freeform 62"/>
            <p:cNvSpPr/>
            <p:nvPr/>
          </p:nvSpPr>
          <p:spPr bwMode="auto">
            <a:xfrm>
              <a:off x="4697862" y="4232468"/>
              <a:ext cx="150739" cy="385380"/>
            </a:xfrm>
            <a:custGeom>
              <a:avLst/>
              <a:gdLst>
                <a:gd name="T0" fmla="*/ 50 w 77"/>
                <a:gd name="T1" fmla="*/ 0 h 197"/>
                <a:gd name="T2" fmla="*/ 0 w 77"/>
                <a:gd name="T3" fmla="*/ 197 h 197"/>
                <a:gd name="T4" fmla="*/ 40 w 77"/>
                <a:gd name="T5" fmla="*/ 100 h 197"/>
                <a:gd name="T6" fmla="*/ 51 w 77"/>
                <a:gd name="T7" fmla="*/ 1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7" h="197">
                  <a:moveTo>
                    <a:pt x="50" y="0"/>
                  </a:moveTo>
                  <a:cubicBezTo>
                    <a:pt x="36" y="66"/>
                    <a:pt x="22" y="134"/>
                    <a:pt x="0" y="197"/>
                  </a:cubicBezTo>
                  <a:cubicBezTo>
                    <a:pt x="16" y="166"/>
                    <a:pt x="28" y="132"/>
                    <a:pt x="40" y="100"/>
                  </a:cubicBezTo>
                  <a:cubicBezTo>
                    <a:pt x="50" y="74"/>
                    <a:pt x="77" y="25"/>
                    <a:pt x="51" y="1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65" name="Freeform 63"/>
            <p:cNvSpPr/>
            <p:nvPr/>
          </p:nvSpPr>
          <p:spPr bwMode="auto">
            <a:xfrm>
              <a:off x="4827270" y="3942366"/>
              <a:ext cx="203356" cy="280147"/>
            </a:xfrm>
            <a:custGeom>
              <a:avLst/>
              <a:gdLst>
                <a:gd name="T0" fmla="*/ 101 w 104"/>
                <a:gd name="T1" fmla="*/ 3 h 143"/>
                <a:gd name="T2" fmla="*/ 0 w 104"/>
                <a:gd name="T3" fmla="*/ 143 h 143"/>
                <a:gd name="T4" fmla="*/ 67 w 104"/>
                <a:gd name="T5" fmla="*/ 74 h 143"/>
                <a:gd name="T6" fmla="*/ 104 w 104"/>
                <a:gd name="T7" fmla="*/ 0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4" h="143">
                  <a:moveTo>
                    <a:pt x="101" y="3"/>
                  </a:moveTo>
                  <a:cubicBezTo>
                    <a:pt x="59" y="40"/>
                    <a:pt x="36" y="100"/>
                    <a:pt x="0" y="143"/>
                  </a:cubicBezTo>
                  <a:cubicBezTo>
                    <a:pt x="25" y="124"/>
                    <a:pt x="45" y="96"/>
                    <a:pt x="67" y="74"/>
                  </a:cubicBezTo>
                  <a:cubicBezTo>
                    <a:pt x="91" y="51"/>
                    <a:pt x="96" y="31"/>
                    <a:pt x="104" y="0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66" name="Freeform 64"/>
            <p:cNvSpPr/>
            <p:nvPr/>
          </p:nvSpPr>
          <p:spPr bwMode="auto">
            <a:xfrm>
              <a:off x="5030625" y="3928145"/>
              <a:ext cx="514789" cy="385380"/>
            </a:xfrm>
            <a:custGeom>
              <a:avLst/>
              <a:gdLst>
                <a:gd name="T0" fmla="*/ 0 w 263"/>
                <a:gd name="T1" fmla="*/ 8 h 197"/>
                <a:gd name="T2" fmla="*/ 134 w 263"/>
                <a:gd name="T3" fmla="*/ 91 h 197"/>
                <a:gd name="T4" fmla="*/ 208 w 263"/>
                <a:gd name="T5" fmla="*/ 136 h 197"/>
                <a:gd name="T6" fmla="*/ 263 w 263"/>
                <a:gd name="T7" fmla="*/ 197 h 197"/>
                <a:gd name="T8" fmla="*/ 218 w 263"/>
                <a:gd name="T9" fmla="*/ 126 h 197"/>
                <a:gd name="T10" fmla="*/ 171 w 263"/>
                <a:gd name="T11" fmla="*/ 53 h 197"/>
                <a:gd name="T12" fmla="*/ 6 w 263"/>
                <a:gd name="T13" fmla="*/ 7 h 197"/>
                <a:gd name="T14" fmla="*/ 7 w 263"/>
                <a:gd name="T15" fmla="*/ 8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63" h="197">
                  <a:moveTo>
                    <a:pt x="0" y="8"/>
                  </a:moveTo>
                  <a:cubicBezTo>
                    <a:pt x="49" y="27"/>
                    <a:pt x="90" y="63"/>
                    <a:pt x="134" y="91"/>
                  </a:cubicBezTo>
                  <a:cubicBezTo>
                    <a:pt x="159" y="106"/>
                    <a:pt x="185" y="117"/>
                    <a:pt x="208" y="136"/>
                  </a:cubicBezTo>
                  <a:cubicBezTo>
                    <a:pt x="229" y="153"/>
                    <a:pt x="245" y="175"/>
                    <a:pt x="263" y="197"/>
                  </a:cubicBezTo>
                  <a:cubicBezTo>
                    <a:pt x="254" y="171"/>
                    <a:pt x="231" y="148"/>
                    <a:pt x="218" y="126"/>
                  </a:cubicBezTo>
                  <a:cubicBezTo>
                    <a:pt x="201" y="100"/>
                    <a:pt x="196" y="72"/>
                    <a:pt x="171" y="53"/>
                  </a:cubicBezTo>
                  <a:cubicBezTo>
                    <a:pt x="129" y="21"/>
                    <a:pt x="60" y="0"/>
                    <a:pt x="6" y="7"/>
                  </a:cubicBezTo>
                  <a:cubicBezTo>
                    <a:pt x="2" y="6"/>
                    <a:pt x="6" y="10"/>
                    <a:pt x="7" y="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67" name="Freeform 65"/>
            <p:cNvSpPr/>
            <p:nvPr/>
          </p:nvSpPr>
          <p:spPr bwMode="auto">
            <a:xfrm>
              <a:off x="5034892" y="3888327"/>
              <a:ext cx="544652" cy="122298"/>
            </a:xfrm>
            <a:custGeom>
              <a:avLst/>
              <a:gdLst>
                <a:gd name="T0" fmla="*/ 3 w 278"/>
                <a:gd name="T1" fmla="*/ 63 h 63"/>
                <a:gd name="T2" fmla="*/ 15 w 278"/>
                <a:gd name="T3" fmla="*/ 38 h 63"/>
                <a:gd name="T4" fmla="*/ 50 w 278"/>
                <a:gd name="T5" fmla="*/ 28 h 63"/>
                <a:gd name="T6" fmla="*/ 124 w 278"/>
                <a:gd name="T7" fmla="*/ 7 h 63"/>
                <a:gd name="T8" fmla="*/ 278 w 278"/>
                <a:gd name="T9" fmla="*/ 22 h 63"/>
                <a:gd name="T10" fmla="*/ 138 w 278"/>
                <a:gd name="T11" fmla="*/ 18 h 63"/>
                <a:gd name="T12" fmla="*/ 70 w 278"/>
                <a:gd name="T13" fmla="*/ 41 h 63"/>
                <a:gd name="T14" fmla="*/ 2 w 278"/>
                <a:gd name="T15" fmla="*/ 61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8" h="63">
                  <a:moveTo>
                    <a:pt x="3" y="63"/>
                  </a:moveTo>
                  <a:cubicBezTo>
                    <a:pt x="8" y="48"/>
                    <a:pt x="0" y="47"/>
                    <a:pt x="15" y="38"/>
                  </a:cubicBezTo>
                  <a:cubicBezTo>
                    <a:pt x="24" y="32"/>
                    <a:pt x="39" y="31"/>
                    <a:pt x="50" y="28"/>
                  </a:cubicBezTo>
                  <a:cubicBezTo>
                    <a:pt x="75" y="21"/>
                    <a:pt x="98" y="11"/>
                    <a:pt x="124" y="7"/>
                  </a:cubicBezTo>
                  <a:cubicBezTo>
                    <a:pt x="176" y="0"/>
                    <a:pt x="227" y="8"/>
                    <a:pt x="278" y="22"/>
                  </a:cubicBezTo>
                  <a:cubicBezTo>
                    <a:pt x="232" y="16"/>
                    <a:pt x="184" y="16"/>
                    <a:pt x="138" y="18"/>
                  </a:cubicBezTo>
                  <a:cubicBezTo>
                    <a:pt x="112" y="19"/>
                    <a:pt x="95" y="37"/>
                    <a:pt x="70" y="41"/>
                  </a:cubicBezTo>
                  <a:cubicBezTo>
                    <a:pt x="47" y="44"/>
                    <a:pt x="19" y="39"/>
                    <a:pt x="2" y="61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68" name="Freeform 66"/>
            <p:cNvSpPr/>
            <p:nvPr/>
          </p:nvSpPr>
          <p:spPr bwMode="auto">
            <a:xfrm>
              <a:off x="4879886" y="4094527"/>
              <a:ext cx="632820" cy="143629"/>
            </a:xfrm>
            <a:custGeom>
              <a:avLst/>
              <a:gdLst>
                <a:gd name="T0" fmla="*/ 0 w 323"/>
                <a:gd name="T1" fmla="*/ 61 h 73"/>
                <a:gd name="T2" fmla="*/ 73 w 323"/>
                <a:gd name="T3" fmla="*/ 22 h 73"/>
                <a:gd name="T4" fmla="*/ 161 w 323"/>
                <a:gd name="T5" fmla="*/ 10 h 73"/>
                <a:gd name="T6" fmla="*/ 323 w 323"/>
                <a:gd name="T7" fmla="*/ 15 h 73"/>
                <a:gd name="T8" fmla="*/ 161 w 323"/>
                <a:gd name="T9" fmla="*/ 41 h 73"/>
                <a:gd name="T10" fmla="*/ 0 w 323"/>
                <a:gd name="T11" fmla="*/ 61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23" h="73">
                  <a:moveTo>
                    <a:pt x="0" y="61"/>
                  </a:moveTo>
                  <a:cubicBezTo>
                    <a:pt x="25" y="50"/>
                    <a:pt x="45" y="30"/>
                    <a:pt x="73" y="22"/>
                  </a:cubicBezTo>
                  <a:cubicBezTo>
                    <a:pt x="101" y="15"/>
                    <a:pt x="132" y="12"/>
                    <a:pt x="161" y="10"/>
                  </a:cubicBezTo>
                  <a:cubicBezTo>
                    <a:pt x="214" y="6"/>
                    <a:pt x="272" y="0"/>
                    <a:pt x="323" y="15"/>
                  </a:cubicBezTo>
                  <a:cubicBezTo>
                    <a:pt x="271" y="26"/>
                    <a:pt x="214" y="32"/>
                    <a:pt x="161" y="41"/>
                  </a:cubicBezTo>
                  <a:cubicBezTo>
                    <a:pt x="106" y="50"/>
                    <a:pt x="51" y="73"/>
                    <a:pt x="0" y="61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69" name="Freeform 67"/>
            <p:cNvSpPr/>
            <p:nvPr/>
          </p:nvSpPr>
          <p:spPr bwMode="auto">
            <a:xfrm>
              <a:off x="4962366" y="3969385"/>
              <a:ext cx="197667" cy="695391"/>
            </a:xfrm>
            <a:custGeom>
              <a:avLst/>
              <a:gdLst>
                <a:gd name="T0" fmla="*/ 6 w 101"/>
                <a:gd name="T1" fmla="*/ 0 h 355"/>
                <a:gd name="T2" fmla="*/ 12 w 101"/>
                <a:gd name="T3" fmla="*/ 79 h 355"/>
                <a:gd name="T4" fmla="*/ 27 w 101"/>
                <a:gd name="T5" fmla="*/ 163 h 355"/>
                <a:gd name="T6" fmla="*/ 51 w 101"/>
                <a:gd name="T7" fmla="*/ 254 h 355"/>
                <a:gd name="T8" fmla="*/ 62 w 101"/>
                <a:gd name="T9" fmla="*/ 355 h 355"/>
                <a:gd name="T10" fmla="*/ 94 w 101"/>
                <a:gd name="T11" fmla="*/ 160 h 355"/>
                <a:gd name="T12" fmla="*/ 72 w 101"/>
                <a:gd name="T13" fmla="*/ 65 h 355"/>
                <a:gd name="T14" fmla="*/ 45 w 101"/>
                <a:gd name="T15" fmla="*/ 24 h 355"/>
                <a:gd name="T16" fmla="*/ 7 w 101"/>
                <a:gd name="T17" fmla="*/ 1 h 3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1" h="355">
                  <a:moveTo>
                    <a:pt x="6" y="0"/>
                  </a:moveTo>
                  <a:cubicBezTo>
                    <a:pt x="20" y="20"/>
                    <a:pt x="10" y="55"/>
                    <a:pt x="12" y="79"/>
                  </a:cubicBezTo>
                  <a:cubicBezTo>
                    <a:pt x="15" y="107"/>
                    <a:pt x="34" y="189"/>
                    <a:pt x="27" y="163"/>
                  </a:cubicBezTo>
                  <a:cubicBezTo>
                    <a:pt x="0" y="47"/>
                    <a:pt x="13" y="103"/>
                    <a:pt x="51" y="254"/>
                  </a:cubicBezTo>
                  <a:cubicBezTo>
                    <a:pt x="60" y="288"/>
                    <a:pt x="59" y="320"/>
                    <a:pt x="62" y="355"/>
                  </a:cubicBezTo>
                  <a:cubicBezTo>
                    <a:pt x="92" y="301"/>
                    <a:pt x="101" y="220"/>
                    <a:pt x="94" y="160"/>
                  </a:cubicBezTo>
                  <a:cubicBezTo>
                    <a:pt x="90" y="130"/>
                    <a:pt x="85" y="92"/>
                    <a:pt x="72" y="65"/>
                  </a:cubicBezTo>
                  <a:cubicBezTo>
                    <a:pt x="66" y="50"/>
                    <a:pt x="56" y="34"/>
                    <a:pt x="45" y="24"/>
                  </a:cubicBezTo>
                  <a:cubicBezTo>
                    <a:pt x="34" y="12"/>
                    <a:pt x="16" y="9"/>
                    <a:pt x="7" y="1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70" name="Freeform 68"/>
            <p:cNvSpPr/>
            <p:nvPr/>
          </p:nvSpPr>
          <p:spPr bwMode="auto">
            <a:xfrm>
              <a:off x="4855711" y="4186962"/>
              <a:ext cx="223265" cy="671216"/>
            </a:xfrm>
            <a:custGeom>
              <a:avLst/>
              <a:gdLst>
                <a:gd name="T0" fmla="*/ 0 w 114"/>
                <a:gd name="T1" fmla="*/ 0 h 343"/>
                <a:gd name="T2" fmla="*/ 2 w 114"/>
                <a:gd name="T3" fmla="*/ 82 h 343"/>
                <a:gd name="T4" fmla="*/ 9 w 114"/>
                <a:gd name="T5" fmla="*/ 174 h 343"/>
                <a:gd name="T6" fmla="*/ 39 w 114"/>
                <a:gd name="T7" fmla="*/ 343 h 343"/>
                <a:gd name="T8" fmla="*/ 1 w 114"/>
                <a:gd name="T9" fmla="*/ 3 h 3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4" h="343">
                  <a:moveTo>
                    <a:pt x="0" y="0"/>
                  </a:moveTo>
                  <a:cubicBezTo>
                    <a:pt x="7" y="23"/>
                    <a:pt x="2" y="57"/>
                    <a:pt x="2" y="82"/>
                  </a:cubicBezTo>
                  <a:cubicBezTo>
                    <a:pt x="2" y="113"/>
                    <a:pt x="6" y="143"/>
                    <a:pt x="9" y="174"/>
                  </a:cubicBezTo>
                  <a:cubicBezTo>
                    <a:pt x="12" y="229"/>
                    <a:pt x="27" y="281"/>
                    <a:pt x="39" y="343"/>
                  </a:cubicBezTo>
                  <a:cubicBezTo>
                    <a:pt x="20" y="209"/>
                    <a:pt x="114" y="90"/>
                    <a:pt x="1" y="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71" name="Freeform 69"/>
            <p:cNvSpPr/>
            <p:nvPr/>
          </p:nvSpPr>
          <p:spPr bwMode="auto">
            <a:xfrm>
              <a:off x="4837224" y="4188384"/>
              <a:ext cx="556029" cy="310011"/>
            </a:xfrm>
            <a:custGeom>
              <a:avLst/>
              <a:gdLst>
                <a:gd name="T0" fmla="*/ 0 w 284"/>
                <a:gd name="T1" fmla="*/ 35 h 158"/>
                <a:gd name="T2" fmla="*/ 151 w 284"/>
                <a:gd name="T3" fmla="*/ 35 h 158"/>
                <a:gd name="T4" fmla="*/ 211 w 284"/>
                <a:gd name="T5" fmla="*/ 102 h 158"/>
                <a:gd name="T6" fmla="*/ 284 w 284"/>
                <a:gd name="T7" fmla="*/ 158 h 158"/>
                <a:gd name="T8" fmla="*/ 211 w 284"/>
                <a:gd name="T9" fmla="*/ 122 h 158"/>
                <a:gd name="T10" fmla="*/ 143 w 284"/>
                <a:gd name="T11" fmla="*/ 83 h 158"/>
                <a:gd name="T12" fmla="*/ 0 w 284"/>
                <a:gd name="T13" fmla="*/ 35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4" h="158">
                  <a:moveTo>
                    <a:pt x="0" y="35"/>
                  </a:moveTo>
                  <a:cubicBezTo>
                    <a:pt x="51" y="12"/>
                    <a:pt x="103" y="0"/>
                    <a:pt x="151" y="35"/>
                  </a:cubicBezTo>
                  <a:cubicBezTo>
                    <a:pt x="180" y="56"/>
                    <a:pt x="190" y="77"/>
                    <a:pt x="211" y="102"/>
                  </a:cubicBezTo>
                  <a:cubicBezTo>
                    <a:pt x="229" y="126"/>
                    <a:pt x="258" y="146"/>
                    <a:pt x="284" y="158"/>
                  </a:cubicBezTo>
                  <a:cubicBezTo>
                    <a:pt x="262" y="156"/>
                    <a:pt x="231" y="134"/>
                    <a:pt x="211" y="122"/>
                  </a:cubicBezTo>
                  <a:cubicBezTo>
                    <a:pt x="189" y="109"/>
                    <a:pt x="165" y="97"/>
                    <a:pt x="143" y="83"/>
                  </a:cubicBezTo>
                  <a:cubicBezTo>
                    <a:pt x="96" y="57"/>
                    <a:pt x="47" y="54"/>
                    <a:pt x="0" y="35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72" name="Freeform 70"/>
            <p:cNvSpPr/>
            <p:nvPr/>
          </p:nvSpPr>
          <p:spPr bwMode="auto">
            <a:xfrm>
              <a:off x="5150079" y="4297883"/>
              <a:ext cx="206200" cy="62571"/>
            </a:xfrm>
            <a:custGeom>
              <a:avLst/>
              <a:gdLst>
                <a:gd name="T0" fmla="*/ 0 w 105"/>
                <a:gd name="T1" fmla="*/ 15 h 32"/>
                <a:gd name="T2" fmla="*/ 105 w 105"/>
                <a:gd name="T3" fmla="*/ 12 h 32"/>
                <a:gd name="T4" fmla="*/ 0 w 105"/>
                <a:gd name="T5" fmla="*/ 13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" h="32">
                  <a:moveTo>
                    <a:pt x="0" y="15"/>
                  </a:moveTo>
                  <a:cubicBezTo>
                    <a:pt x="39" y="0"/>
                    <a:pt x="66" y="7"/>
                    <a:pt x="105" y="12"/>
                  </a:cubicBezTo>
                  <a:cubicBezTo>
                    <a:pt x="69" y="8"/>
                    <a:pt x="29" y="32"/>
                    <a:pt x="0" y="1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73" name="Freeform 71"/>
            <p:cNvSpPr/>
            <p:nvPr/>
          </p:nvSpPr>
          <p:spPr bwMode="auto">
            <a:xfrm>
              <a:off x="4993652" y="4401694"/>
              <a:ext cx="671216" cy="137941"/>
            </a:xfrm>
            <a:custGeom>
              <a:avLst/>
              <a:gdLst>
                <a:gd name="T0" fmla="*/ 0 w 343"/>
                <a:gd name="T1" fmla="*/ 57 h 70"/>
                <a:gd name="T2" fmla="*/ 168 w 343"/>
                <a:gd name="T3" fmla="*/ 20 h 70"/>
                <a:gd name="T4" fmla="*/ 343 w 343"/>
                <a:gd name="T5" fmla="*/ 15 h 70"/>
                <a:gd name="T6" fmla="*/ 255 w 343"/>
                <a:gd name="T7" fmla="*/ 19 h 70"/>
                <a:gd name="T8" fmla="*/ 171 w 343"/>
                <a:gd name="T9" fmla="*/ 34 h 70"/>
                <a:gd name="T10" fmla="*/ 1 w 343"/>
                <a:gd name="T11" fmla="*/ 57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43" h="70">
                  <a:moveTo>
                    <a:pt x="0" y="57"/>
                  </a:moveTo>
                  <a:cubicBezTo>
                    <a:pt x="53" y="38"/>
                    <a:pt x="113" y="34"/>
                    <a:pt x="168" y="20"/>
                  </a:cubicBezTo>
                  <a:cubicBezTo>
                    <a:pt x="224" y="5"/>
                    <a:pt x="285" y="0"/>
                    <a:pt x="343" y="15"/>
                  </a:cubicBezTo>
                  <a:cubicBezTo>
                    <a:pt x="299" y="12"/>
                    <a:pt x="282" y="17"/>
                    <a:pt x="255" y="19"/>
                  </a:cubicBezTo>
                  <a:cubicBezTo>
                    <a:pt x="225" y="24"/>
                    <a:pt x="200" y="29"/>
                    <a:pt x="171" y="34"/>
                  </a:cubicBezTo>
                  <a:cubicBezTo>
                    <a:pt x="118" y="44"/>
                    <a:pt x="55" y="70"/>
                    <a:pt x="1" y="57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74" name="Freeform 72"/>
            <p:cNvSpPr/>
            <p:nvPr/>
          </p:nvSpPr>
          <p:spPr bwMode="auto">
            <a:xfrm>
              <a:off x="4795984" y="4341967"/>
              <a:ext cx="412400" cy="308589"/>
            </a:xfrm>
            <a:custGeom>
              <a:avLst/>
              <a:gdLst>
                <a:gd name="T0" fmla="*/ 0 w 211"/>
                <a:gd name="T1" fmla="*/ 0 h 158"/>
                <a:gd name="T2" fmla="*/ 120 w 211"/>
                <a:gd name="T3" fmla="*/ 53 h 158"/>
                <a:gd name="T4" fmla="*/ 211 w 211"/>
                <a:gd name="T5" fmla="*/ 158 h 158"/>
                <a:gd name="T6" fmla="*/ 114 w 211"/>
                <a:gd name="T7" fmla="*/ 71 h 158"/>
                <a:gd name="T8" fmla="*/ 3 w 211"/>
                <a:gd name="T9" fmla="*/ 5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1" h="158">
                  <a:moveTo>
                    <a:pt x="0" y="0"/>
                  </a:moveTo>
                  <a:cubicBezTo>
                    <a:pt x="42" y="10"/>
                    <a:pt x="83" y="26"/>
                    <a:pt x="120" y="53"/>
                  </a:cubicBezTo>
                  <a:cubicBezTo>
                    <a:pt x="157" y="80"/>
                    <a:pt x="184" y="121"/>
                    <a:pt x="211" y="158"/>
                  </a:cubicBezTo>
                  <a:cubicBezTo>
                    <a:pt x="174" y="134"/>
                    <a:pt x="151" y="95"/>
                    <a:pt x="114" y="71"/>
                  </a:cubicBezTo>
                  <a:cubicBezTo>
                    <a:pt x="77" y="49"/>
                    <a:pt x="40" y="30"/>
                    <a:pt x="3" y="5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75" name="Freeform 73"/>
            <p:cNvSpPr/>
            <p:nvPr/>
          </p:nvSpPr>
          <p:spPr bwMode="auto">
            <a:xfrm>
              <a:off x="5093196" y="4494128"/>
              <a:ext cx="637087" cy="332764"/>
            </a:xfrm>
            <a:custGeom>
              <a:avLst/>
              <a:gdLst>
                <a:gd name="T0" fmla="*/ 24 w 325"/>
                <a:gd name="T1" fmla="*/ 2 h 170"/>
                <a:gd name="T2" fmla="*/ 186 w 325"/>
                <a:gd name="T3" fmla="*/ 47 h 170"/>
                <a:gd name="T4" fmla="*/ 325 w 325"/>
                <a:gd name="T5" fmla="*/ 170 h 170"/>
                <a:gd name="T6" fmla="*/ 158 w 325"/>
                <a:gd name="T7" fmla="*/ 86 h 170"/>
                <a:gd name="T8" fmla="*/ 70 w 325"/>
                <a:gd name="T9" fmla="*/ 48 h 170"/>
                <a:gd name="T10" fmla="*/ 0 w 325"/>
                <a:gd name="T11" fmla="*/ 2 h 170"/>
                <a:gd name="T12" fmla="*/ 18 w 325"/>
                <a:gd name="T13" fmla="*/ 1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25" h="170">
                  <a:moveTo>
                    <a:pt x="24" y="2"/>
                  </a:moveTo>
                  <a:cubicBezTo>
                    <a:pt x="78" y="20"/>
                    <a:pt x="133" y="25"/>
                    <a:pt x="186" y="47"/>
                  </a:cubicBezTo>
                  <a:cubicBezTo>
                    <a:pt x="236" y="67"/>
                    <a:pt x="308" y="115"/>
                    <a:pt x="325" y="170"/>
                  </a:cubicBezTo>
                  <a:cubicBezTo>
                    <a:pt x="281" y="132"/>
                    <a:pt x="218" y="107"/>
                    <a:pt x="158" y="86"/>
                  </a:cubicBezTo>
                  <a:cubicBezTo>
                    <a:pt x="128" y="75"/>
                    <a:pt x="100" y="61"/>
                    <a:pt x="70" y="48"/>
                  </a:cubicBezTo>
                  <a:cubicBezTo>
                    <a:pt x="47" y="38"/>
                    <a:pt x="7" y="33"/>
                    <a:pt x="0" y="2"/>
                  </a:cubicBezTo>
                  <a:cubicBezTo>
                    <a:pt x="5" y="0"/>
                    <a:pt x="12" y="0"/>
                    <a:pt x="18" y="1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76" name="Freeform 74"/>
            <p:cNvSpPr/>
            <p:nvPr/>
          </p:nvSpPr>
          <p:spPr bwMode="auto">
            <a:xfrm>
              <a:off x="5093196" y="4539635"/>
              <a:ext cx="68259" cy="715300"/>
            </a:xfrm>
            <a:custGeom>
              <a:avLst/>
              <a:gdLst>
                <a:gd name="T0" fmla="*/ 0 w 35"/>
                <a:gd name="T1" fmla="*/ 32 h 366"/>
                <a:gd name="T2" fmla="*/ 9 w 35"/>
                <a:gd name="T3" fmla="*/ 217 h 366"/>
                <a:gd name="T4" fmla="*/ 25 w 35"/>
                <a:gd name="T5" fmla="*/ 366 h 366"/>
                <a:gd name="T6" fmla="*/ 25 w 35"/>
                <a:gd name="T7" fmla="*/ 184 h 366"/>
                <a:gd name="T8" fmla="*/ 15 w 35"/>
                <a:gd name="T9" fmla="*/ 0 h 366"/>
                <a:gd name="T10" fmla="*/ 0 w 35"/>
                <a:gd name="T11" fmla="*/ 28 h 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5" h="366">
                  <a:moveTo>
                    <a:pt x="0" y="32"/>
                  </a:moveTo>
                  <a:cubicBezTo>
                    <a:pt x="10" y="93"/>
                    <a:pt x="4" y="156"/>
                    <a:pt x="9" y="217"/>
                  </a:cubicBezTo>
                  <a:cubicBezTo>
                    <a:pt x="13" y="267"/>
                    <a:pt x="22" y="316"/>
                    <a:pt x="25" y="366"/>
                  </a:cubicBezTo>
                  <a:cubicBezTo>
                    <a:pt x="25" y="305"/>
                    <a:pt x="23" y="246"/>
                    <a:pt x="25" y="184"/>
                  </a:cubicBezTo>
                  <a:cubicBezTo>
                    <a:pt x="28" y="127"/>
                    <a:pt x="35" y="57"/>
                    <a:pt x="15" y="0"/>
                  </a:cubicBezTo>
                  <a:cubicBezTo>
                    <a:pt x="9" y="8"/>
                    <a:pt x="5" y="19"/>
                    <a:pt x="0" y="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77" name="Freeform 104"/>
            <p:cNvSpPr/>
            <p:nvPr/>
          </p:nvSpPr>
          <p:spPr bwMode="auto">
            <a:xfrm>
              <a:off x="1971757" y="1917341"/>
              <a:ext cx="565983" cy="812001"/>
            </a:xfrm>
            <a:custGeom>
              <a:avLst/>
              <a:gdLst>
                <a:gd name="T0" fmla="*/ 261 w 289"/>
                <a:gd name="T1" fmla="*/ 287 h 415"/>
                <a:gd name="T2" fmla="*/ 256 w 289"/>
                <a:gd name="T3" fmla="*/ 297 h 415"/>
                <a:gd name="T4" fmla="*/ 0 w 289"/>
                <a:gd name="T5" fmla="*/ 0 h 415"/>
                <a:gd name="T6" fmla="*/ 0 w 289"/>
                <a:gd name="T7" fmla="*/ 44 h 415"/>
                <a:gd name="T8" fmla="*/ 251 w 289"/>
                <a:gd name="T9" fmla="*/ 311 h 415"/>
                <a:gd name="T10" fmla="*/ 248 w 289"/>
                <a:gd name="T11" fmla="*/ 321 h 415"/>
                <a:gd name="T12" fmla="*/ 253 w 289"/>
                <a:gd name="T13" fmla="*/ 375 h 415"/>
                <a:gd name="T14" fmla="*/ 260 w 289"/>
                <a:gd name="T15" fmla="*/ 403 h 415"/>
                <a:gd name="T16" fmla="*/ 272 w 289"/>
                <a:gd name="T17" fmla="*/ 389 h 415"/>
                <a:gd name="T18" fmla="*/ 265 w 289"/>
                <a:gd name="T19" fmla="*/ 391 h 415"/>
                <a:gd name="T20" fmla="*/ 261 w 289"/>
                <a:gd name="T21" fmla="*/ 385 h 415"/>
                <a:gd name="T22" fmla="*/ 257 w 289"/>
                <a:gd name="T23" fmla="*/ 370 h 415"/>
                <a:gd name="T24" fmla="*/ 254 w 289"/>
                <a:gd name="T25" fmla="*/ 340 h 415"/>
                <a:gd name="T26" fmla="*/ 261 w 289"/>
                <a:gd name="T27" fmla="*/ 309 h 415"/>
                <a:gd name="T28" fmla="*/ 276 w 289"/>
                <a:gd name="T29" fmla="*/ 299 h 415"/>
                <a:gd name="T30" fmla="*/ 288 w 289"/>
                <a:gd name="T31" fmla="*/ 296 h 415"/>
                <a:gd name="T32" fmla="*/ 288 w 289"/>
                <a:gd name="T33" fmla="*/ 296 h 415"/>
                <a:gd name="T34" fmla="*/ 261 w 289"/>
                <a:gd name="T35" fmla="*/ 287 h 4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89" h="415">
                  <a:moveTo>
                    <a:pt x="261" y="287"/>
                  </a:moveTo>
                  <a:cubicBezTo>
                    <a:pt x="259" y="290"/>
                    <a:pt x="257" y="293"/>
                    <a:pt x="256" y="297"/>
                  </a:cubicBezTo>
                  <a:cubicBezTo>
                    <a:pt x="166" y="227"/>
                    <a:pt x="53" y="75"/>
                    <a:pt x="0" y="0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84" y="167"/>
                    <a:pt x="230" y="294"/>
                    <a:pt x="251" y="311"/>
                  </a:cubicBezTo>
                  <a:cubicBezTo>
                    <a:pt x="250" y="315"/>
                    <a:pt x="249" y="318"/>
                    <a:pt x="248" y="321"/>
                  </a:cubicBezTo>
                  <a:cubicBezTo>
                    <a:pt x="246" y="340"/>
                    <a:pt x="249" y="358"/>
                    <a:pt x="253" y="375"/>
                  </a:cubicBezTo>
                  <a:cubicBezTo>
                    <a:pt x="255" y="383"/>
                    <a:pt x="256" y="396"/>
                    <a:pt x="260" y="403"/>
                  </a:cubicBezTo>
                  <a:cubicBezTo>
                    <a:pt x="268" y="415"/>
                    <a:pt x="279" y="392"/>
                    <a:pt x="272" y="389"/>
                  </a:cubicBezTo>
                  <a:cubicBezTo>
                    <a:pt x="269" y="389"/>
                    <a:pt x="268" y="392"/>
                    <a:pt x="265" y="391"/>
                  </a:cubicBezTo>
                  <a:cubicBezTo>
                    <a:pt x="263" y="391"/>
                    <a:pt x="262" y="387"/>
                    <a:pt x="261" y="385"/>
                  </a:cubicBezTo>
                  <a:cubicBezTo>
                    <a:pt x="259" y="381"/>
                    <a:pt x="258" y="375"/>
                    <a:pt x="257" y="370"/>
                  </a:cubicBezTo>
                  <a:cubicBezTo>
                    <a:pt x="255" y="361"/>
                    <a:pt x="254" y="350"/>
                    <a:pt x="254" y="340"/>
                  </a:cubicBezTo>
                  <a:cubicBezTo>
                    <a:pt x="253" y="329"/>
                    <a:pt x="255" y="318"/>
                    <a:pt x="261" y="309"/>
                  </a:cubicBezTo>
                  <a:cubicBezTo>
                    <a:pt x="265" y="304"/>
                    <a:pt x="270" y="301"/>
                    <a:pt x="276" y="299"/>
                  </a:cubicBezTo>
                  <a:cubicBezTo>
                    <a:pt x="279" y="299"/>
                    <a:pt x="286" y="299"/>
                    <a:pt x="288" y="296"/>
                  </a:cubicBezTo>
                  <a:cubicBezTo>
                    <a:pt x="288" y="296"/>
                    <a:pt x="288" y="296"/>
                    <a:pt x="288" y="296"/>
                  </a:cubicBezTo>
                  <a:cubicBezTo>
                    <a:pt x="289" y="281"/>
                    <a:pt x="269" y="276"/>
                    <a:pt x="261" y="28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78" name="Freeform 105"/>
            <p:cNvSpPr/>
            <p:nvPr/>
          </p:nvSpPr>
          <p:spPr bwMode="auto">
            <a:xfrm>
              <a:off x="2142405" y="1088275"/>
              <a:ext cx="116610" cy="463594"/>
            </a:xfrm>
            <a:custGeom>
              <a:avLst/>
              <a:gdLst>
                <a:gd name="T0" fmla="*/ 2 w 60"/>
                <a:gd name="T1" fmla="*/ 1 h 237"/>
                <a:gd name="T2" fmla="*/ 2 w 60"/>
                <a:gd name="T3" fmla="*/ 115 h 237"/>
                <a:gd name="T4" fmla="*/ 12 w 60"/>
                <a:gd name="T5" fmla="*/ 237 h 237"/>
                <a:gd name="T6" fmla="*/ 34 w 60"/>
                <a:gd name="T7" fmla="*/ 144 h 237"/>
                <a:gd name="T8" fmla="*/ 59 w 60"/>
                <a:gd name="T9" fmla="*/ 26 h 237"/>
                <a:gd name="T10" fmla="*/ 59 w 60"/>
                <a:gd name="T11" fmla="*/ 0 h 237"/>
                <a:gd name="T12" fmla="*/ 2 w 60"/>
                <a:gd name="T13" fmla="*/ 1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0" h="237">
                  <a:moveTo>
                    <a:pt x="2" y="1"/>
                  </a:moveTo>
                  <a:cubicBezTo>
                    <a:pt x="0" y="39"/>
                    <a:pt x="0" y="80"/>
                    <a:pt x="2" y="115"/>
                  </a:cubicBezTo>
                  <a:cubicBezTo>
                    <a:pt x="7" y="212"/>
                    <a:pt x="15" y="191"/>
                    <a:pt x="12" y="237"/>
                  </a:cubicBezTo>
                  <a:cubicBezTo>
                    <a:pt x="12" y="237"/>
                    <a:pt x="22" y="177"/>
                    <a:pt x="34" y="144"/>
                  </a:cubicBezTo>
                  <a:cubicBezTo>
                    <a:pt x="46" y="110"/>
                    <a:pt x="57" y="54"/>
                    <a:pt x="59" y="26"/>
                  </a:cubicBezTo>
                  <a:cubicBezTo>
                    <a:pt x="60" y="20"/>
                    <a:pt x="60" y="11"/>
                    <a:pt x="59" y="0"/>
                  </a:cubicBezTo>
                  <a:cubicBezTo>
                    <a:pt x="41" y="0"/>
                    <a:pt x="21" y="0"/>
                    <a:pt x="2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79" name="Freeform 106"/>
            <p:cNvSpPr/>
            <p:nvPr/>
          </p:nvSpPr>
          <p:spPr bwMode="auto">
            <a:xfrm>
              <a:off x="1971757" y="798174"/>
              <a:ext cx="284414" cy="257394"/>
            </a:xfrm>
            <a:custGeom>
              <a:avLst/>
              <a:gdLst>
                <a:gd name="T0" fmla="*/ 95 w 145"/>
                <a:gd name="T1" fmla="*/ 31 h 131"/>
                <a:gd name="T2" fmla="*/ 89 w 145"/>
                <a:gd name="T3" fmla="*/ 129 h 131"/>
                <a:gd name="T4" fmla="*/ 145 w 145"/>
                <a:gd name="T5" fmla="*/ 131 h 131"/>
                <a:gd name="T6" fmla="*/ 121 w 145"/>
                <a:gd name="T7" fmla="*/ 22 h 131"/>
                <a:gd name="T8" fmla="*/ 79 w 145"/>
                <a:gd name="T9" fmla="*/ 4 h 131"/>
                <a:gd name="T10" fmla="*/ 0 w 145"/>
                <a:gd name="T11" fmla="*/ 29 h 131"/>
                <a:gd name="T12" fmla="*/ 0 w 145"/>
                <a:gd name="T13" fmla="*/ 45 h 131"/>
                <a:gd name="T14" fmla="*/ 95 w 145"/>
                <a:gd name="T15" fmla="*/ 31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45" h="131">
                  <a:moveTo>
                    <a:pt x="95" y="31"/>
                  </a:moveTo>
                  <a:cubicBezTo>
                    <a:pt x="95" y="31"/>
                    <a:pt x="91" y="74"/>
                    <a:pt x="89" y="129"/>
                  </a:cubicBezTo>
                  <a:cubicBezTo>
                    <a:pt x="106" y="129"/>
                    <a:pt x="125" y="130"/>
                    <a:pt x="145" y="131"/>
                  </a:cubicBezTo>
                  <a:cubicBezTo>
                    <a:pt x="143" y="94"/>
                    <a:pt x="135" y="47"/>
                    <a:pt x="121" y="22"/>
                  </a:cubicBezTo>
                  <a:cubicBezTo>
                    <a:pt x="114" y="11"/>
                    <a:pt x="93" y="0"/>
                    <a:pt x="79" y="4"/>
                  </a:cubicBezTo>
                  <a:cubicBezTo>
                    <a:pt x="70" y="8"/>
                    <a:pt x="29" y="18"/>
                    <a:pt x="0" y="29"/>
                  </a:cubicBezTo>
                  <a:cubicBezTo>
                    <a:pt x="0" y="45"/>
                    <a:pt x="0" y="45"/>
                    <a:pt x="0" y="45"/>
                  </a:cubicBezTo>
                  <a:cubicBezTo>
                    <a:pt x="32" y="42"/>
                    <a:pt x="82" y="35"/>
                    <a:pt x="95" y="3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80" name="Freeform 107"/>
            <p:cNvSpPr/>
            <p:nvPr/>
          </p:nvSpPr>
          <p:spPr bwMode="auto">
            <a:xfrm>
              <a:off x="2256171" y="1055568"/>
              <a:ext cx="292946" cy="56883"/>
            </a:xfrm>
            <a:custGeom>
              <a:avLst/>
              <a:gdLst>
                <a:gd name="T0" fmla="*/ 150 w 150"/>
                <a:gd name="T1" fmla="*/ 29 h 29"/>
                <a:gd name="T2" fmla="*/ 0 w 150"/>
                <a:gd name="T3" fmla="*/ 0 h 29"/>
                <a:gd name="T4" fmla="*/ 1 w 150"/>
                <a:gd name="T5" fmla="*/ 17 h 29"/>
                <a:gd name="T6" fmla="*/ 150 w 150"/>
                <a:gd name="T7" fmla="*/ 29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" h="29">
                  <a:moveTo>
                    <a:pt x="150" y="29"/>
                  </a:moveTo>
                  <a:cubicBezTo>
                    <a:pt x="105" y="11"/>
                    <a:pt x="50" y="3"/>
                    <a:pt x="0" y="0"/>
                  </a:cubicBezTo>
                  <a:cubicBezTo>
                    <a:pt x="1" y="6"/>
                    <a:pt x="1" y="12"/>
                    <a:pt x="1" y="17"/>
                  </a:cubicBezTo>
                  <a:cubicBezTo>
                    <a:pt x="85" y="18"/>
                    <a:pt x="150" y="29"/>
                    <a:pt x="150" y="2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81" name="Freeform 108"/>
            <p:cNvSpPr/>
            <p:nvPr/>
          </p:nvSpPr>
          <p:spPr bwMode="auto">
            <a:xfrm>
              <a:off x="1971757" y="1051302"/>
              <a:ext cx="174914" cy="48350"/>
            </a:xfrm>
            <a:custGeom>
              <a:avLst/>
              <a:gdLst>
                <a:gd name="T0" fmla="*/ 41 w 89"/>
                <a:gd name="T1" fmla="*/ 1 h 25"/>
                <a:gd name="T2" fmla="*/ 0 w 89"/>
                <a:gd name="T3" fmla="*/ 6 h 25"/>
                <a:gd name="T4" fmla="*/ 0 w 89"/>
                <a:gd name="T5" fmla="*/ 25 h 25"/>
                <a:gd name="T6" fmla="*/ 3 w 89"/>
                <a:gd name="T7" fmla="*/ 25 h 25"/>
                <a:gd name="T8" fmla="*/ 17 w 89"/>
                <a:gd name="T9" fmla="*/ 14 h 25"/>
                <a:gd name="T10" fmla="*/ 15 w 89"/>
                <a:gd name="T11" fmla="*/ 13 h 25"/>
                <a:gd name="T12" fmla="*/ 18 w 89"/>
                <a:gd name="T13" fmla="*/ 13 h 25"/>
                <a:gd name="T14" fmla="*/ 17 w 89"/>
                <a:gd name="T15" fmla="*/ 14 h 25"/>
                <a:gd name="T16" fmla="*/ 27 w 89"/>
                <a:gd name="T17" fmla="*/ 22 h 25"/>
                <a:gd name="T18" fmla="*/ 49 w 89"/>
                <a:gd name="T19" fmla="*/ 24 h 25"/>
                <a:gd name="T20" fmla="*/ 89 w 89"/>
                <a:gd name="T21" fmla="*/ 20 h 25"/>
                <a:gd name="T22" fmla="*/ 89 w 89"/>
                <a:gd name="T23" fmla="*/ 0 h 25"/>
                <a:gd name="T24" fmla="*/ 41 w 89"/>
                <a:gd name="T25" fmla="*/ 1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9" h="25">
                  <a:moveTo>
                    <a:pt x="41" y="1"/>
                  </a:moveTo>
                  <a:cubicBezTo>
                    <a:pt x="24" y="2"/>
                    <a:pt x="10" y="4"/>
                    <a:pt x="0" y="6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1" y="25"/>
                    <a:pt x="2" y="25"/>
                    <a:pt x="3" y="25"/>
                  </a:cubicBezTo>
                  <a:cubicBezTo>
                    <a:pt x="8" y="21"/>
                    <a:pt x="12" y="17"/>
                    <a:pt x="17" y="14"/>
                  </a:cubicBezTo>
                  <a:cubicBezTo>
                    <a:pt x="17" y="14"/>
                    <a:pt x="16" y="13"/>
                    <a:pt x="15" y="13"/>
                  </a:cubicBezTo>
                  <a:cubicBezTo>
                    <a:pt x="18" y="13"/>
                    <a:pt x="18" y="13"/>
                    <a:pt x="18" y="13"/>
                  </a:cubicBezTo>
                  <a:cubicBezTo>
                    <a:pt x="18" y="13"/>
                    <a:pt x="18" y="14"/>
                    <a:pt x="17" y="14"/>
                  </a:cubicBezTo>
                  <a:cubicBezTo>
                    <a:pt x="22" y="15"/>
                    <a:pt x="25" y="18"/>
                    <a:pt x="27" y="22"/>
                  </a:cubicBezTo>
                  <a:cubicBezTo>
                    <a:pt x="39" y="22"/>
                    <a:pt x="49" y="24"/>
                    <a:pt x="49" y="24"/>
                  </a:cubicBezTo>
                  <a:cubicBezTo>
                    <a:pt x="62" y="22"/>
                    <a:pt x="75" y="21"/>
                    <a:pt x="89" y="20"/>
                  </a:cubicBezTo>
                  <a:cubicBezTo>
                    <a:pt x="89" y="14"/>
                    <a:pt x="89" y="7"/>
                    <a:pt x="89" y="0"/>
                  </a:cubicBezTo>
                  <a:cubicBezTo>
                    <a:pt x="71" y="0"/>
                    <a:pt x="54" y="1"/>
                    <a:pt x="41" y="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82" name="Freeform 109"/>
            <p:cNvSpPr/>
            <p:nvPr/>
          </p:nvSpPr>
          <p:spPr bwMode="auto">
            <a:xfrm>
              <a:off x="2146671" y="1051302"/>
              <a:ext cx="110921" cy="38396"/>
            </a:xfrm>
            <a:custGeom>
              <a:avLst/>
              <a:gdLst>
                <a:gd name="T0" fmla="*/ 0 w 57"/>
                <a:gd name="T1" fmla="*/ 20 h 20"/>
                <a:gd name="T2" fmla="*/ 57 w 57"/>
                <a:gd name="T3" fmla="*/ 19 h 20"/>
                <a:gd name="T4" fmla="*/ 56 w 57"/>
                <a:gd name="T5" fmla="*/ 2 h 20"/>
                <a:gd name="T6" fmla="*/ 0 w 57"/>
                <a:gd name="T7" fmla="*/ 0 h 20"/>
                <a:gd name="T8" fmla="*/ 0 w 57"/>
                <a:gd name="T9" fmla="*/ 2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7" h="20">
                  <a:moveTo>
                    <a:pt x="0" y="20"/>
                  </a:moveTo>
                  <a:cubicBezTo>
                    <a:pt x="19" y="19"/>
                    <a:pt x="39" y="19"/>
                    <a:pt x="57" y="19"/>
                  </a:cubicBezTo>
                  <a:cubicBezTo>
                    <a:pt x="57" y="14"/>
                    <a:pt x="57" y="8"/>
                    <a:pt x="56" y="2"/>
                  </a:cubicBezTo>
                  <a:cubicBezTo>
                    <a:pt x="36" y="1"/>
                    <a:pt x="17" y="0"/>
                    <a:pt x="0" y="0"/>
                  </a:cubicBezTo>
                  <a:cubicBezTo>
                    <a:pt x="0" y="7"/>
                    <a:pt x="0" y="14"/>
                    <a:pt x="0" y="2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83" name="Freeform 110"/>
            <p:cNvSpPr/>
            <p:nvPr/>
          </p:nvSpPr>
          <p:spPr bwMode="auto">
            <a:xfrm>
              <a:off x="1971757" y="1093964"/>
              <a:ext cx="66837" cy="127986"/>
            </a:xfrm>
            <a:custGeom>
              <a:avLst/>
              <a:gdLst>
                <a:gd name="T0" fmla="*/ 0 w 34"/>
                <a:gd name="T1" fmla="*/ 6 h 65"/>
                <a:gd name="T2" fmla="*/ 0 w 34"/>
                <a:gd name="T3" fmla="*/ 65 h 65"/>
                <a:gd name="T4" fmla="*/ 6 w 34"/>
                <a:gd name="T5" fmla="*/ 62 h 65"/>
                <a:gd name="T6" fmla="*/ 27 w 34"/>
                <a:gd name="T7" fmla="*/ 0 h 65"/>
                <a:gd name="T8" fmla="*/ 3 w 34"/>
                <a:gd name="T9" fmla="*/ 3 h 65"/>
                <a:gd name="T10" fmla="*/ 0 w 34"/>
                <a:gd name="T11" fmla="*/ 6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4" h="65">
                  <a:moveTo>
                    <a:pt x="0" y="6"/>
                  </a:moveTo>
                  <a:cubicBezTo>
                    <a:pt x="0" y="65"/>
                    <a:pt x="0" y="65"/>
                    <a:pt x="0" y="65"/>
                  </a:cubicBezTo>
                  <a:cubicBezTo>
                    <a:pt x="2" y="64"/>
                    <a:pt x="4" y="63"/>
                    <a:pt x="6" y="62"/>
                  </a:cubicBezTo>
                  <a:cubicBezTo>
                    <a:pt x="19" y="54"/>
                    <a:pt x="34" y="18"/>
                    <a:pt x="27" y="0"/>
                  </a:cubicBezTo>
                  <a:cubicBezTo>
                    <a:pt x="20" y="1"/>
                    <a:pt x="12" y="1"/>
                    <a:pt x="3" y="3"/>
                  </a:cubicBezTo>
                  <a:cubicBezTo>
                    <a:pt x="2" y="4"/>
                    <a:pt x="1" y="5"/>
                    <a:pt x="0" y="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84" name="Freeform 111"/>
            <p:cNvSpPr/>
            <p:nvPr/>
          </p:nvSpPr>
          <p:spPr bwMode="auto">
            <a:xfrm>
              <a:off x="2001620" y="1076899"/>
              <a:ext cx="5688" cy="1422"/>
            </a:xfrm>
            <a:custGeom>
              <a:avLst/>
              <a:gdLst>
                <a:gd name="T0" fmla="*/ 0 w 3"/>
                <a:gd name="T1" fmla="*/ 0 h 1"/>
                <a:gd name="T2" fmla="*/ 2 w 3"/>
                <a:gd name="T3" fmla="*/ 1 h 1"/>
                <a:gd name="T4" fmla="*/ 3 w 3"/>
                <a:gd name="T5" fmla="*/ 0 h 1"/>
                <a:gd name="T6" fmla="*/ 0 w 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1">
                  <a:moveTo>
                    <a:pt x="0" y="0"/>
                  </a:moveTo>
                  <a:cubicBezTo>
                    <a:pt x="1" y="0"/>
                    <a:pt x="2" y="1"/>
                    <a:pt x="2" y="1"/>
                  </a:cubicBezTo>
                  <a:cubicBezTo>
                    <a:pt x="3" y="1"/>
                    <a:pt x="3" y="0"/>
                    <a:pt x="3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85" name="Freeform 112"/>
            <p:cNvSpPr/>
            <p:nvPr/>
          </p:nvSpPr>
          <p:spPr bwMode="auto">
            <a:xfrm>
              <a:off x="1977445" y="1078321"/>
              <a:ext cx="46928" cy="21331"/>
            </a:xfrm>
            <a:custGeom>
              <a:avLst/>
              <a:gdLst>
                <a:gd name="T0" fmla="*/ 14 w 24"/>
                <a:gd name="T1" fmla="*/ 0 h 11"/>
                <a:gd name="T2" fmla="*/ 0 w 24"/>
                <a:gd name="T3" fmla="*/ 11 h 11"/>
                <a:gd name="T4" fmla="*/ 24 w 24"/>
                <a:gd name="T5" fmla="*/ 8 h 11"/>
                <a:gd name="T6" fmla="*/ 14 w 24"/>
                <a:gd name="T7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1">
                  <a:moveTo>
                    <a:pt x="14" y="0"/>
                  </a:moveTo>
                  <a:cubicBezTo>
                    <a:pt x="9" y="3"/>
                    <a:pt x="5" y="7"/>
                    <a:pt x="0" y="11"/>
                  </a:cubicBezTo>
                  <a:cubicBezTo>
                    <a:pt x="9" y="9"/>
                    <a:pt x="17" y="9"/>
                    <a:pt x="24" y="8"/>
                  </a:cubicBezTo>
                  <a:cubicBezTo>
                    <a:pt x="22" y="4"/>
                    <a:pt x="19" y="1"/>
                    <a:pt x="1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  <p:sp>
          <p:nvSpPr>
            <p:cNvPr id="86" name="Freeform 113"/>
            <p:cNvSpPr/>
            <p:nvPr/>
          </p:nvSpPr>
          <p:spPr bwMode="auto">
            <a:xfrm>
              <a:off x="1971757" y="1526272"/>
              <a:ext cx="155005" cy="265927"/>
            </a:xfrm>
            <a:custGeom>
              <a:avLst/>
              <a:gdLst>
                <a:gd name="T0" fmla="*/ 79 w 79"/>
                <a:gd name="T1" fmla="*/ 8 h 136"/>
                <a:gd name="T2" fmla="*/ 31 w 79"/>
                <a:gd name="T3" fmla="*/ 50 h 136"/>
                <a:gd name="T4" fmla="*/ 0 w 79"/>
                <a:gd name="T5" fmla="*/ 96 h 136"/>
                <a:gd name="T6" fmla="*/ 0 w 79"/>
                <a:gd name="T7" fmla="*/ 136 h 136"/>
                <a:gd name="T8" fmla="*/ 79 w 79"/>
                <a:gd name="T9" fmla="*/ 8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9" h="136">
                  <a:moveTo>
                    <a:pt x="79" y="8"/>
                  </a:moveTo>
                  <a:cubicBezTo>
                    <a:pt x="64" y="0"/>
                    <a:pt x="57" y="15"/>
                    <a:pt x="31" y="50"/>
                  </a:cubicBezTo>
                  <a:cubicBezTo>
                    <a:pt x="20" y="65"/>
                    <a:pt x="9" y="81"/>
                    <a:pt x="0" y="96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5" y="79"/>
                    <a:pt x="79" y="8"/>
                    <a:pt x="79" y="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cs typeface="+mn-ea"/>
                <a:sym typeface="+mn-lt"/>
              </a:endParaRPr>
            </a:p>
          </p:txBody>
        </p:sp>
      </p:grpSp>
      <p:pic>
        <p:nvPicPr>
          <p:cNvPr id="170" name="图片 169"/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4914" y="2719427"/>
            <a:ext cx="2909455" cy="1579420"/>
          </a:xfrm>
          <a:prstGeom prst="rect">
            <a:avLst/>
          </a:prstGeom>
        </p:spPr>
      </p:pic>
      <p:pic>
        <p:nvPicPr>
          <p:cNvPr id="171" name="图片 170"/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3826534"/>
            <a:ext cx="5523470" cy="3254587"/>
          </a:xfrm>
          <a:prstGeom prst="rect">
            <a:avLst/>
          </a:prstGeom>
        </p:spPr>
      </p:pic>
      <p:sp>
        <p:nvSpPr>
          <p:cNvPr id="87" name="矩形 86">
            <a:extLst>
              <a:ext uri="{FF2B5EF4-FFF2-40B4-BE49-F238E27FC236}">
                <a16:creationId xmlns:a16="http://schemas.microsoft.com/office/drawing/2014/main" id="{BE456A3B-8950-493C-BEED-6FFF91FAFC5F}"/>
              </a:ext>
            </a:extLst>
          </p:cNvPr>
          <p:cNvSpPr/>
          <p:nvPr/>
        </p:nvSpPr>
        <p:spPr>
          <a:xfrm>
            <a:off x="2318897" y="515966"/>
            <a:ext cx="6096000" cy="5573385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3</a:t>
            </a:r>
            <a:r>
              <a:rPr lang="zh-TW" altLang="zh-TW" sz="24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、左傳作者及爭議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4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、古文家認為是孔子同時左丘明所作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4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、今文家認為出於左丘明，但並非解春秋之作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C</a:t>
            </a:r>
            <a:r>
              <a:rPr lang="zh-TW" altLang="zh-TW" sz="24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、王安石認為左氏非左丘明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D</a:t>
            </a:r>
            <a:r>
              <a:rPr lang="zh-TW" altLang="zh-TW" sz="24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、康有為認為劉歆竄改國語而成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4</a:t>
            </a:r>
            <a:r>
              <a:rPr lang="zh-TW" altLang="zh-TW" sz="24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、左傳來源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4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、漢代藏於祕府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4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、漢初張蒼所獻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C</a:t>
            </a:r>
            <a:r>
              <a:rPr lang="zh-TW" altLang="zh-TW" sz="24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、發現於孔宅中</a:t>
            </a:r>
          </a:p>
        </p:txBody>
      </p:sp>
    </p:spTree>
    <p:extLst>
      <p:ext uri="{BB962C8B-B14F-4D97-AF65-F5344CB8AC3E}">
        <p14:creationId xmlns:p14="http://schemas.microsoft.com/office/powerpoint/2010/main" val="3852034914"/>
      </p:ext>
    </p:extLst>
  </p:cSld>
  <p:clrMapOvr>
    <a:masterClrMapping/>
  </p:clrMapOvr>
  <p:transition spd="slow" advClick="0" advTm="0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75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75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2199" t="25885" r="22122" b="38279"/>
          <a:stretch/>
        </p:blipFill>
        <p:spPr>
          <a:xfrm>
            <a:off x="0" y="0"/>
            <a:ext cx="2338252" cy="173736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4" cstate="screen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2701" y="2019300"/>
            <a:ext cx="6604001" cy="482600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499952">
            <a:off x="3274711" y="1284940"/>
            <a:ext cx="5302948" cy="2878746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57413">
            <a:off x="-15206" y="2222731"/>
            <a:ext cx="2636584" cy="1431290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87D974AC-4139-4C7E-8A98-5F35363B3570}"/>
              </a:ext>
            </a:extLst>
          </p:cNvPr>
          <p:cNvSpPr/>
          <p:nvPr/>
        </p:nvSpPr>
        <p:spPr>
          <a:xfrm>
            <a:off x="4214192" y="673524"/>
            <a:ext cx="7142922" cy="51215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5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、公羊與左傳差異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、公羊貼合春秋經文，並無續經續傳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、公羊以問答說明釋義，左傳以史事疏解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6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、穀梁傳與公、左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、穀梁體例接近公羊而與左傳不同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、詮釋角度與公羊不同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7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、春秋學分派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、古文學：左傳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、今文學：公羊、穀梁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C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、宋學：始於趙匡、啖助、陸淳主張棄傳從經，胡安國春秋傳為代表</a:t>
            </a:r>
          </a:p>
        </p:txBody>
      </p:sp>
    </p:spTree>
    <p:extLst>
      <p:ext uri="{BB962C8B-B14F-4D97-AF65-F5344CB8AC3E}">
        <p14:creationId xmlns:p14="http://schemas.microsoft.com/office/powerpoint/2010/main" val="272991202"/>
      </p:ext>
    </p:extLst>
  </p:cSld>
  <p:clrMapOvr>
    <a:masterClrMapping/>
  </p:clrMapOvr>
  <p:transition spd="slow" advClick="0" advTm="0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78921" y="0"/>
            <a:ext cx="3713079" cy="6455245"/>
          </a:xfrm>
          <a:prstGeom prst="rect">
            <a:avLst/>
          </a:prstGeom>
        </p:spPr>
      </p:pic>
      <p:sp>
        <p:nvSpPr>
          <p:cNvPr id="4" name="矩形 3">
            <a:extLst>
              <a:ext uri="{FF2B5EF4-FFF2-40B4-BE49-F238E27FC236}">
                <a16:creationId xmlns:a16="http://schemas.microsoft.com/office/drawing/2014/main" id="{BE9533B3-5F64-4660-B5BA-0254EF4EBF70}"/>
              </a:ext>
            </a:extLst>
          </p:cNvPr>
          <p:cNvSpPr/>
          <p:nvPr/>
        </p:nvSpPr>
        <p:spPr>
          <a:xfrm>
            <a:off x="1537252" y="637402"/>
            <a:ext cx="6533321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六、論語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1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、論語的種類與篇次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、漢代有魯論、齊論、古論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、張禹本受魯論，兼講齊論，混同而有張侯論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C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、鄭玄混合張侯論與古論，成為今行論語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2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、論語編者與命名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、論語名稱始見於禮記坊記及孔子家語弟子解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、漢志言夫子既卒，門人想與輯而論纂，稱之論語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C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、鄭玄言仲弓、子游、子夏等所撰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D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、柳宗元言曾子弟子為之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E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、程頤言曾子、有子弟子所論撰</a:t>
            </a:r>
          </a:p>
        </p:txBody>
      </p:sp>
    </p:spTree>
    <p:extLst>
      <p:ext uri="{BB962C8B-B14F-4D97-AF65-F5344CB8AC3E}">
        <p14:creationId xmlns:p14="http://schemas.microsoft.com/office/powerpoint/2010/main" val="2125385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:a14="http://schemas.microsoft.com/office/drawing/2010/main" xmlns="">
      <p:transition spd="slow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 descr="山">
            <a:extLst>
              <a:ext uri="{FF2B5EF4-FFF2-40B4-BE49-F238E27FC236}">
                <a16:creationId xmlns:a16="http://schemas.microsoft.com/office/drawing/2014/main" id="{96A93A0A-21F7-4715-9BE9-D276346703AC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60365" y="5278120"/>
            <a:ext cx="6729730" cy="1585595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807AF371-F94F-4C52-A41B-D06766937AE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75905" y="2711450"/>
            <a:ext cx="3058160" cy="2030095"/>
          </a:xfrm>
          <a:prstGeom prst="rect">
            <a:avLst/>
          </a:prstGeom>
          <a:ln w="57150">
            <a:solidFill>
              <a:schemeClr val="bg1">
                <a:alpha val="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2" name="图片 21" descr="波浪">
            <a:extLst>
              <a:ext uri="{FF2B5EF4-FFF2-40B4-BE49-F238E27FC236}">
                <a16:creationId xmlns:a16="http://schemas.microsoft.com/office/drawing/2014/main" id="{284BFFAD-2EED-480A-BBD4-60DE52B852C5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90805"/>
            <a:ext cx="3892550" cy="1443990"/>
          </a:xfrm>
          <a:prstGeom prst="rect">
            <a:avLst/>
          </a:prstGeom>
        </p:spPr>
      </p:pic>
      <p:pic>
        <p:nvPicPr>
          <p:cNvPr id="23" name="图片 22" descr="山1">
            <a:extLst>
              <a:ext uri="{FF2B5EF4-FFF2-40B4-BE49-F238E27FC236}">
                <a16:creationId xmlns:a16="http://schemas.microsoft.com/office/drawing/2014/main" id="{E1391523-E9CC-4750-960C-B1A854B914A1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6350" y="4857750"/>
            <a:ext cx="3895090" cy="1075055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AF9DF802-4FE6-4894-9CEE-64668D8080F9}"/>
              </a:ext>
            </a:extLst>
          </p:cNvPr>
          <p:cNvSpPr/>
          <p:nvPr/>
        </p:nvSpPr>
        <p:spPr>
          <a:xfrm>
            <a:off x="1098909" y="1727141"/>
            <a:ext cx="6242795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solidFill>
                  <a:schemeClr val="bg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3</a:t>
            </a:r>
            <a:r>
              <a:rPr lang="zh-TW" altLang="zh-TW" sz="2400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、論語學發展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solidFill>
                  <a:schemeClr val="bg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400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、何晏雜採漢、魏經師八家之說，成論語集解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solidFill>
                  <a:schemeClr val="bg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400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、皇侃論語義疏流行於南北朝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solidFill>
                  <a:schemeClr val="bg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C</a:t>
            </a:r>
            <a:r>
              <a:rPr lang="zh-TW" altLang="zh-TW" sz="2400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、朱熹撰論語集注納入四書體系當中</a:t>
            </a:r>
          </a:p>
        </p:txBody>
      </p:sp>
    </p:spTree>
    <p:extLst>
      <p:ext uri="{BB962C8B-B14F-4D97-AF65-F5344CB8AC3E}">
        <p14:creationId xmlns:p14="http://schemas.microsoft.com/office/powerpoint/2010/main" val="2758097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991061" y="2584174"/>
            <a:ext cx="4200939" cy="4273826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E282F5B9-24DF-4028-A0FC-A2BB1281BD45}"/>
              </a:ext>
            </a:extLst>
          </p:cNvPr>
          <p:cNvSpPr/>
          <p:nvPr/>
        </p:nvSpPr>
        <p:spPr>
          <a:xfrm>
            <a:off x="1060173" y="485728"/>
            <a:ext cx="10283688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七、孝經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1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、孝經篇目與版本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、篇目：開宗明義章、天子章、諸侯章、卿大夫章、士章、庶人章、三才章、孝治章、聖治章、紀孝行章、五刑章，廣要道章、廣至德章、廣揚名章、諫諍章、感應章、事君章、喪親章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、版本：今文本、漢代古文本、隋代所得附孔安國傳古文本、日本所傳古文本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2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、孝經作者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、孔子所作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、曾參所作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C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、曾子弟子所作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D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、曾子弟子子思所作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E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、七十子之徒所作</a:t>
            </a:r>
          </a:p>
        </p:txBody>
      </p:sp>
    </p:spTree>
    <p:extLst>
      <p:ext uri="{BB962C8B-B14F-4D97-AF65-F5344CB8AC3E}">
        <p14:creationId xmlns:p14="http://schemas.microsoft.com/office/powerpoint/2010/main" val="1620744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:a14="http://schemas.microsoft.com/office/drawing/2010/main" xmlns="">
      <p:transition spd="slow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accel="5000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750" accel="5000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0" y="308809"/>
            <a:ext cx="4592666" cy="6858000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7DDB2768-CD6F-4C02-8CDE-07134925676B}"/>
              </a:ext>
            </a:extLst>
          </p:cNvPr>
          <p:cNvSpPr/>
          <p:nvPr/>
        </p:nvSpPr>
        <p:spPr>
          <a:xfrm>
            <a:off x="3087756" y="612844"/>
            <a:ext cx="8136835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zh-TW" altLang="zh-TW" sz="24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八、爾雅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1</a:t>
            </a:r>
            <a:r>
              <a:rPr lang="zh-TW" altLang="zh-TW" sz="24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、爾雅篇目及命名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4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、篇目：釋詁、釋言、釋訓、釋親、釋宮、釋器、釋樂、釋天、釋地、釋丘、釋山、釋水、釋草、釋木、釋蟲、釋魚、釋鳥、釋獸、釋畜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4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、爾，近也，雅，正也。引古今天下之異言以近於正言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2</a:t>
            </a:r>
            <a:r>
              <a:rPr lang="zh-TW" altLang="zh-TW" sz="24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、作者及爭議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4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、爾雅為周公所作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4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、爾雅乃孔子門人所以釋六藝之文言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4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C</a:t>
            </a:r>
            <a:r>
              <a:rPr lang="zh-TW" altLang="zh-TW" sz="24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、小學家綴緝舊文，遞相增益而成</a:t>
            </a:r>
          </a:p>
        </p:txBody>
      </p:sp>
    </p:spTree>
    <p:extLst>
      <p:ext uri="{BB962C8B-B14F-4D97-AF65-F5344CB8AC3E}">
        <p14:creationId xmlns:p14="http://schemas.microsoft.com/office/powerpoint/2010/main" val="3151724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:a14="http://schemas.microsoft.com/office/drawing/2010/main" xmlns="">
      <p:transition spd="slow" advTm="0">
        <p:random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16855" y="3679799"/>
            <a:ext cx="4491789" cy="2818161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F2D60E9B-1092-4448-9A27-5F227D51653B}"/>
              </a:ext>
            </a:extLst>
          </p:cNvPr>
          <p:cNvSpPr/>
          <p:nvPr/>
        </p:nvSpPr>
        <p:spPr>
          <a:xfrm>
            <a:off x="1120855" y="772967"/>
            <a:ext cx="6096000" cy="5583195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九、孟子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1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、內篇與外篇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、篇目：梁惠王上下、公孫丑上下、滕文公上下、離婁上下、萬章上下、告子上下、盡心上下，共十四篇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、外書：性善、辯文、說孝經、為政，趙岐以為出於後世偽託</a:t>
            </a:r>
          </a:p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2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、作者及爭議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、孟子自作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、孟子門人所作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C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、孟子自作，門人敘定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latin typeface="新細明體" panose="02020500000000000000" pitchFamily="18" charset="-120"/>
                <a:ea typeface="新細明體" panose="02020500000000000000" pitchFamily="18" charset="-120"/>
                <a:cs typeface="Times New Roman" panose="02020603050405020304" pitchFamily="18" charset="0"/>
              </a:rPr>
              <a:t>D</a:t>
            </a:r>
            <a:r>
              <a:rPr lang="zh-TW" altLang="zh-TW" sz="2000" kern="100" dirty="0">
                <a:latin typeface="Calibri" panose="020F0502020204030204" pitchFamily="34" charset="0"/>
                <a:ea typeface="新細明體" panose="02020500000000000000" pitchFamily="18" charset="-120"/>
                <a:cs typeface="Times New Roman" panose="02020603050405020304" pitchFamily="18" charset="0"/>
              </a:rPr>
              <a:t>、孟子弟子及再傳弟子</a:t>
            </a:r>
          </a:p>
        </p:txBody>
      </p:sp>
    </p:spTree>
    <p:extLst>
      <p:ext uri="{BB962C8B-B14F-4D97-AF65-F5344CB8AC3E}">
        <p14:creationId xmlns:p14="http://schemas.microsoft.com/office/powerpoint/2010/main" val="2211602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0">
        <p:random/>
      </p:transition>
    </mc:Choice>
    <mc:Fallback xmlns:a14="http://schemas.microsoft.com/office/drawing/2010/main" xmlns="">
      <p:transition spd="slow" advTm="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 descr="山">
            <a:extLst>
              <a:ext uri="{FF2B5EF4-FFF2-40B4-BE49-F238E27FC236}">
                <a16:creationId xmlns:a16="http://schemas.microsoft.com/office/drawing/2014/main" id="{96A93A0A-21F7-4715-9BE9-D276346703AC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60365" y="5278120"/>
            <a:ext cx="6729730" cy="1585595"/>
          </a:xfrm>
          <a:prstGeom prst="rect">
            <a:avLst/>
          </a:prstGeom>
        </p:spPr>
      </p:pic>
      <p:pic>
        <p:nvPicPr>
          <p:cNvPr id="22" name="图片 21" descr="波浪">
            <a:extLst>
              <a:ext uri="{FF2B5EF4-FFF2-40B4-BE49-F238E27FC236}">
                <a16:creationId xmlns:a16="http://schemas.microsoft.com/office/drawing/2014/main" id="{284BFFAD-2EED-480A-BBD4-60DE52B852C5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90805"/>
            <a:ext cx="3892550" cy="1443990"/>
          </a:xfrm>
          <a:prstGeom prst="rect">
            <a:avLst/>
          </a:prstGeom>
        </p:spPr>
      </p:pic>
      <p:pic>
        <p:nvPicPr>
          <p:cNvPr id="23" name="图片 22" descr="山1">
            <a:extLst>
              <a:ext uri="{FF2B5EF4-FFF2-40B4-BE49-F238E27FC236}">
                <a16:creationId xmlns:a16="http://schemas.microsoft.com/office/drawing/2014/main" id="{E1391523-E9CC-4750-960C-B1A854B914A1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6350" y="4857750"/>
            <a:ext cx="3895090" cy="1075055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C9B48636-8FFD-48ED-BE1C-9C8F74E8B871}"/>
              </a:ext>
            </a:extLst>
          </p:cNvPr>
          <p:cNvSpPr/>
          <p:nvPr/>
        </p:nvSpPr>
        <p:spPr>
          <a:xfrm>
            <a:off x="1205948" y="1533763"/>
            <a:ext cx="6255026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solidFill>
                  <a:schemeClr val="bg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3</a:t>
            </a:r>
            <a:r>
              <a:rPr lang="zh-TW" altLang="zh-TW" sz="2000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、孟子升格運動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solidFill>
                  <a:schemeClr val="bg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A</a:t>
            </a:r>
            <a:r>
              <a:rPr lang="zh-TW" altLang="zh-TW" sz="2000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、唐楊綰疏請論語、孝經、孟子兼為一經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solidFill>
                  <a:schemeClr val="bg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B</a:t>
            </a:r>
            <a:r>
              <a:rPr lang="zh-TW" altLang="zh-TW" sz="2000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、宋王應麟玉海言孟子升經，並論語孝經為三小經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solidFill>
                  <a:schemeClr val="bg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C</a:t>
            </a:r>
            <a:r>
              <a:rPr lang="zh-TW" altLang="zh-TW" sz="2000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、朱熹以論語、孟子及大學、中庸並列，四書之名始立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solidFill>
                  <a:schemeClr val="bg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D</a:t>
            </a:r>
            <a:r>
              <a:rPr lang="zh-TW" altLang="zh-TW" sz="2000" kern="100" dirty="0">
                <a:solidFill>
                  <a:schemeClr val="bg1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、孟子從子部升為經部</a:t>
            </a:r>
          </a:p>
          <a:p>
            <a:pPr marL="457200" indent="-228600" algn="just">
              <a:lnSpc>
                <a:spcPct val="150000"/>
              </a:lnSpc>
              <a:spcAft>
                <a:spcPts val="0"/>
              </a:spcAft>
            </a:pPr>
            <a:r>
              <a:rPr lang="en-US" altLang="zh-TW" sz="2000" kern="100" dirty="0">
                <a:solidFill>
                  <a:schemeClr val="bg1"/>
                </a:solidFill>
                <a:latin typeface="新細明體" panose="02020500000000000000" pitchFamily="18" charset="-120"/>
                <a:cs typeface="Times New Roman" panose="02020603050405020304" pitchFamily="18" charset="0"/>
              </a:rPr>
              <a:t> </a:t>
            </a:r>
            <a:endParaRPr lang="zh-TW" altLang="zh-TW" sz="2000" kern="100" dirty="0">
              <a:solidFill>
                <a:schemeClr val="bg1"/>
              </a:solidFill>
              <a:latin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71B45974-F1A2-448B-BB36-9A11BF0B273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9452" y="124446"/>
            <a:ext cx="3725661" cy="5038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303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波浪">
            <a:extLst>
              <a:ext uri="{FF2B5EF4-FFF2-40B4-BE49-F238E27FC236}">
                <a16:creationId xmlns:a16="http://schemas.microsoft.com/office/drawing/2014/main" id="{470F9108-6153-4D5C-B919-F848EB8CF9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6350" y="-60325"/>
            <a:ext cx="12204700" cy="2032000"/>
          </a:xfrm>
          <a:prstGeom prst="rect">
            <a:avLst/>
          </a:prstGeom>
        </p:spPr>
      </p:pic>
      <p:pic>
        <p:nvPicPr>
          <p:cNvPr id="5" name="图片 4" descr="山">
            <a:extLst>
              <a:ext uri="{FF2B5EF4-FFF2-40B4-BE49-F238E27FC236}">
                <a16:creationId xmlns:a16="http://schemas.microsoft.com/office/drawing/2014/main" id="{96A93A0A-21F7-4715-9BE9-D276346703AC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60365" y="5278120"/>
            <a:ext cx="6729730" cy="1585595"/>
          </a:xfrm>
          <a:prstGeom prst="rect">
            <a:avLst/>
          </a:prstGeom>
        </p:spPr>
      </p:pic>
      <p:pic>
        <p:nvPicPr>
          <p:cNvPr id="6" name="图片 5" descr="山1">
            <a:extLst>
              <a:ext uri="{FF2B5EF4-FFF2-40B4-BE49-F238E27FC236}">
                <a16:creationId xmlns:a16="http://schemas.microsoft.com/office/drawing/2014/main" id="{16E17167-49FB-4B8D-86A0-F55613596F4F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6350" y="4857750"/>
            <a:ext cx="3895090" cy="1075055"/>
          </a:xfrm>
          <a:prstGeom prst="rect">
            <a:avLst/>
          </a:prstGeom>
        </p:spPr>
      </p:pic>
      <p:sp>
        <p:nvSpPr>
          <p:cNvPr id="17" name="文本框 16">
            <a:extLst>
              <a:ext uri="{FF2B5EF4-FFF2-40B4-BE49-F238E27FC236}">
                <a16:creationId xmlns:a16="http://schemas.microsoft.com/office/drawing/2014/main" id="{C281C3B9-B5DA-4FE2-AFAA-B837781C40B6}"/>
              </a:ext>
            </a:extLst>
          </p:cNvPr>
          <p:cNvSpPr txBox="1"/>
          <p:nvPr/>
        </p:nvSpPr>
        <p:spPr>
          <a:xfrm>
            <a:off x="3089904" y="2525012"/>
            <a:ext cx="591918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zh-TW" altLang="en-US" sz="6000" dirty="0">
                <a:solidFill>
                  <a:srgbClr val="DAAD7B"/>
                </a:solidFill>
                <a:latin typeface="中山行书百年纪念版" panose="02010609000101010101" pitchFamily="49" charset="-122"/>
                <a:ea typeface="中山行书百年纪念版" panose="02010609000101010101" pitchFamily="49" charset="-122"/>
              </a:rPr>
              <a:t>感謝聆聽</a:t>
            </a:r>
            <a:endParaRPr lang="zh-CN" altLang="en-US" sz="6000" dirty="0">
              <a:solidFill>
                <a:srgbClr val="DAAD7B"/>
              </a:solidFill>
              <a:latin typeface="中山行书百年纪念版" panose="02010609000101010101" pitchFamily="49" charset="-122"/>
              <a:ea typeface="中山行书百年纪念版" panose="02010609000101010101" pitchFamily="49" charset="-122"/>
            </a:endParaRPr>
          </a:p>
        </p:txBody>
      </p:sp>
      <p:grpSp>
        <p:nvGrpSpPr>
          <p:cNvPr id="29" name="Group 37848">
            <a:extLst>
              <a:ext uri="{FF2B5EF4-FFF2-40B4-BE49-F238E27FC236}">
                <a16:creationId xmlns:a16="http://schemas.microsoft.com/office/drawing/2014/main" id="{049AB15B-2F44-41C9-BFB1-4DC576641AE8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1267177" y="3510740"/>
            <a:ext cx="1074807" cy="290522"/>
            <a:chOff x="4137" y="1469"/>
            <a:chExt cx="1724" cy="466"/>
          </a:xfrm>
        </p:grpSpPr>
        <p:sp>
          <p:nvSpPr>
            <p:cNvPr id="30" name="Line 37849">
              <a:extLst>
                <a:ext uri="{FF2B5EF4-FFF2-40B4-BE49-F238E27FC236}">
                  <a16:creationId xmlns:a16="http://schemas.microsoft.com/office/drawing/2014/main" id="{3CCA4E4E-67D6-4FB3-9AC0-7DF699AE0F8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88" y="1702"/>
              <a:ext cx="481" cy="0"/>
            </a:xfrm>
            <a:prstGeom prst="line">
              <a:avLst/>
            </a:prstGeom>
            <a:noFill/>
            <a:ln w="9525" cap="rnd">
              <a:solidFill>
                <a:srgbClr val="DAAD7B">
                  <a:alpha val="7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31" name="Line 37850">
              <a:extLst>
                <a:ext uri="{FF2B5EF4-FFF2-40B4-BE49-F238E27FC236}">
                  <a16:creationId xmlns:a16="http://schemas.microsoft.com/office/drawing/2014/main" id="{6A214E6B-62A1-4185-B3CD-6249170E57E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89" y="1469"/>
              <a:ext cx="972" cy="0"/>
            </a:xfrm>
            <a:prstGeom prst="line">
              <a:avLst/>
            </a:prstGeom>
            <a:noFill/>
            <a:ln w="9525" cap="rnd">
              <a:solidFill>
                <a:srgbClr val="DAAD7B">
                  <a:alpha val="7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32" name="Line 37851">
              <a:extLst>
                <a:ext uri="{FF2B5EF4-FFF2-40B4-BE49-F238E27FC236}">
                  <a16:creationId xmlns:a16="http://schemas.microsoft.com/office/drawing/2014/main" id="{03B1AC62-A3F3-49B3-A220-ED3379A5051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137" y="1935"/>
              <a:ext cx="1229" cy="0"/>
            </a:xfrm>
            <a:prstGeom prst="line">
              <a:avLst/>
            </a:prstGeom>
            <a:noFill/>
            <a:ln w="9525" cap="rnd">
              <a:solidFill>
                <a:srgbClr val="DAAD7B">
                  <a:alpha val="7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33" name="Freeform 37852">
              <a:extLst>
                <a:ext uri="{FF2B5EF4-FFF2-40B4-BE49-F238E27FC236}">
                  <a16:creationId xmlns:a16="http://schemas.microsoft.com/office/drawing/2014/main" id="{4E23CD2D-CDBA-4B84-B03A-6BFE8772A301}"/>
                </a:ext>
              </a:extLst>
            </p:cNvPr>
            <p:cNvSpPr>
              <a:spLocks/>
            </p:cNvSpPr>
            <p:nvPr/>
          </p:nvSpPr>
          <p:spPr bwMode="auto">
            <a:xfrm>
              <a:off x="5368" y="1702"/>
              <a:ext cx="116" cy="233"/>
            </a:xfrm>
            <a:custGeom>
              <a:avLst/>
              <a:gdLst>
                <a:gd name="T0" fmla="*/ 0 w 164"/>
                <a:gd name="T1" fmla="*/ 0 h 327"/>
                <a:gd name="T2" fmla="*/ 164 w 164"/>
                <a:gd name="T3" fmla="*/ 164 h 327"/>
                <a:gd name="T4" fmla="*/ 0 w 164"/>
                <a:gd name="T5" fmla="*/ 327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4" h="327">
                  <a:moveTo>
                    <a:pt x="0" y="0"/>
                  </a:moveTo>
                  <a:cubicBezTo>
                    <a:pt x="91" y="0"/>
                    <a:pt x="164" y="73"/>
                    <a:pt x="164" y="164"/>
                  </a:cubicBezTo>
                  <a:cubicBezTo>
                    <a:pt x="164" y="254"/>
                    <a:pt x="91" y="327"/>
                    <a:pt x="0" y="327"/>
                  </a:cubicBezTo>
                </a:path>
              </a:pathLst>
            </a:custGeom>
            <a:noFill/>
            <a:ln w="9525" cap="rnd">
              <a:solidFill>
                <a:srgbClr val="DAAD7B">
                  <a:alpha val="7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34" name="Freeform 37853">
              <a:extLst>
                <a:ext uri="{FF2B5EF4-FFF2-40B4-BE49-F238E27FC236}">
                  <a16:creationId xmlns:a16="http://schemas.microsoft.com/office/drawing/2014/main" id="{80123CF3-1803-4AD8-961F-C2BE82AA7FF7}"/>
                </a:ext>
              </a:extLst>
            </p:cNvPr>
            <p:cNvSpPr>
              <a:spLocks/>
            </p:cNvSpPr>
            <p:nvPr/>
          </p:nvSpPr>
          <p:spPr bwMode="auto">
            <a:xfrm>
              <a:off x="5302" y="1702"/>
              <a:ext cx="117" cy="233"/>
            </a:xfrm>
            <a:custGeom>
              <a:avLst/>
              <a:gdLst>
                <a:gd name="T0" fmla="*/ 0 w 164"/>
                <a:gd name="T1" fmla="*/ 0 h 327"/>
                <a:gd name="T2" fmla="*/ 164 w 164"/>
                <a:gd name="T3" fmla="*/ 164 h 327"/>
                <a:gd name="T4" fmla="*/ 0 w 164"/>
                <a:gd name="T5" fmla="*/ 327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4" h="327">
                  <a:moveTo>
                    <a:pt x="0" y="0"/>
                  </a:moveTo>
                  <a:cubicBezTo>
                    <a:pt x="91" y="0"/>
                    <a:pt x="164" y="73"/>
                    <a:pt x="164" y="164"/>
                  </a:cubicBezTo>
                  <a:cubicBezTo>
                    <a:pt x="164" y="254"/>
                    <a:pt x="91" y="327"/>
                    <a:pt x="0" y="327"/>
                  </a:cubicBezTo>
                </a:path>
              </a:pathLst>
            </a:custGeom>
            <a:noFill/>
            <a:ln w="9525" cap="rnd">
              <a:solidFill>
                <a:srgbClr val="DAAD7B">
                  <a:alpha val="7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35" name="Freeform 37854">
              <a:extLst>
                <a:ext uri="{FF2B5EF4-FFF2-40B4-BE49-F238E27FC236}">
                  <a16:creationId xmlns:a16="http://schemas.microsoft.com/office/drawing/2014/main" id="{58A4AE08-FFA0-43C6-BBB3-D3E05E25C57D}"/>
                </a:ext>
              </a:extLst>
            </p:cNvPr>
            <p:cNvSpPr>
              <a:spLocks/>
            </p:cNvSpPr>
            <p:nvPr/>
          </p:nvSpPr>
          <p:spPr bwMode="auto">
            <a:xfrm>
              <a:off x="5218" y="1702"/>
              <a:ext cx="117" cy="233"/>
            </a:xfrm>
            <a:custGeom>
              <a:avLst/>
              <a:gdLst>
                <a:gd name="T0" fmla="*/ 0 w 164"/>
                <a:gd name="T1" fmla="*/ 0 h 327"/>
                <a:gd name="T2" fmla="*/ 164 w 164"/>
                <a:gd name="T3" fmla="*/ 164 h 327"/>
                <a:gd name="T4" fmla="*/ 0 w 164"/>
                <a:gd name="T5" fmla="*/ 327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4" h="327">
                  <a:moveTo>
                    <a:pt x="0" y="0"/>
                  </a:moveTo>
                  <a:cubicBezTo>
                    <a:pt x="90" y="0"/>
                    <a:pt x="164" y="73"/>
                    <a:pt x="164" y="164"/>
                  </a:cubicBezTo>
                  <a:cubicBezTo>
                    <a:pt x="164" y="254"/>
                    <a:pt x="90" y="327"/>
                    <a:pt x="0" y="327"/>
                  </a:cubicBezTo>
                </a:path>
              </a:pathLst>
            </a:custGeom>
            <a:noFill/>
            <a:ln w="9525" cap="rnd">
              <a:solidFill>
                <a:srgbClr val="DAAD7B">
                  <a:alpha val="7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36" name="Freeform 37855">
              <a:extLst>
                <a:ext uri="{FF2B5EF4-FFF2-40B4-BE49-F238E27FC236}">
                  <a16:creationId xmlns:a16="http://schemas.microsoft.com/office/drawing/2014/main" id="{84418637-131E-46F6-8F88-2C9BC11A3717}"/>
                </a:ext>
              </a:extLst>
            </p:cNvPr>
            <p:cNvSpPr>
              <a:spLocks/>
            </p:cNvSpPr>
            <p:nvPr/>
          </p:nvSpPr>
          <p:spPr bwMode="auto">
            <a:xfrm>
              <a:off x="4783" y="1469"/>
              <a:ext cx="116" cy="233"/>
            </a:xfrm>
            <a:custGeom>
              <a:avLst/>
              <a:gdLst>
                <a:gd name="T0" fmla="*/ 163 w 163"/>
                <a:gd name="T1" fmla="*/ 0 h 327"/>
                <a:gd name="T2" fmla="*/ 0 w 163"/>
                <a:gd name="T3" fmla="*/ 163 h 327"/>
                <a:gd name="T4" fmla="*/ 163 w 163"/>
                <a:gd name="T5" fmla="*/ 327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3" h="327">
                  <a:moveTo>
                    <a:pt x="163" y="0"/>
                  </a:moveTo>
                  <a:cubicBezTo>
                    <a:pt x="73" y="0"/>
                    <a:pt x="0" y="73"/>
                    <a:pt x="0" y="163"/>
                  </a:cubicBezTo>
                  <a:cubicBezTo>
                    <a:pt x="0" y="254"/>
                    <a:pt x="73" y="327"/>
                    <a:pt x="163" y="327"/>
                  </a:cubicBezTo>
                </a:path>
              </a:pathLst>
            </a:custGeom>
            <a:noFill/>
            <a:ln w="9525" cap="rnd">
              <a:solidFill>
                <a:srgbClr val="DAAD7B">
                  <a:alpha val="7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37" name="Freeform 37856">
              <a:extLst>
                <a:ext uri="{FF2B5EF4-FFF2-40B4-BE49-F238E27FC236}">
                  <a16:creationId xmlns:a16="http://schemas.microsoft.com/office/drawing/2014/main" id="{3DD036F9-27A8-429A-9C4E-8810B640A7C6}"/>
                </a:ext>
              </a:extLst>
            </p:cNvPr>
            <p:cNvSpPr>
              <a:spLocks/>
            </p:cNvSpPr>
            <p:nvPr/>
          </p:nvSpPr>
          <p:spPr bwMode="auto">
            <a:xfrm>
              <a:off x="4867" y="1469"/>
              <a:ext cx="116" cy="233"/>
            </a:xfrm>
            <a:custGeom>
              <a:avLst/>
              <a:gdLst>
                <a:gd name="T0" fmla="*/ 163 w 163"/>
                <a:gd name="T1" fmla="*/ 0 h 327"/>
                <a:gd name="T2" fmla="*/ 0 w 163"/>
                <a:gd name="T3" fmla="*/ 163 h 327"/>
                <a:gd name="T4" fmla="*/ 163 w 163"/>
                <a:gd name="T5" fmla="*/ 327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3" h="327">
                  <a:moveTo>
                    <a:pt x="163" y="0"/>
                  </a:moveTo>
                  <a:cubicBezTo>
                    <a:pt x="73" y="0"/>
                    <a:pt x="0" y="73"/>
                    <a:pt x="0" y="163"/>
                  </a:cubicBezTo>
                  <a:cubicBezTo>
                    <a:pt x="0" y="254"/>
                    <a:pt x="73" y="327"/>
                    <a:pt x="163" y="327"/>
                  </a:cubicBezTo>
                </a:path>
              </a:pathLst>
            </a:custGeom>
            <a:noFill/>
            <a:ln w="9525" cap="rnd">
              <a:solidFill>
                <a:srgbClr val="DAAD7B">
                  <a:alpha val="7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</p:grpSp>
      <p:grpSp>
        <p:nvGrpSpPr>
          <p:cNvPr id="38" name="Group 37848">
            <a:extLst>
              <a:ext uri="{FF2B5EF4-FFF2-40B4-BE49-F238E27FC236}">
                <a16:creationId xmlns:a16="http://schemas.microsoft.com/office/drawing/2014/main" id="{2A4D8F2D-EA5B-4072-9905-505DC0A16079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10069055" y="3118606"/>
            <a:ext cx="1074807" cy="290522"/>
            <a:chOff x="4137" y="1469"/>
            <a:chExt cx="1724" cy="466"/>
          </a:xfrm>
        </p:grpSpPr>
        <p:sp>
          <p:nvSpPr>
            <p:cNvPr id="39" name="Line 37849">
              <a:extLst>
                <a:ext uri="{FF2B5EF4-FFF2-40B4-BE49-F238E27FC236}">
                  <a16:creationId xmlns:a16="http://schemas.microsoft.com/office/drawing/2014/main" id="{B35EC05C-F0EF-4D50-A22A-D60857ED4DE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88" y="1702"/>
              <a:ext cx="481" cy="0"/>
            </a:xfrm>
            <a:prstGeom prst="line">
              <a:avLst/>
            </a:prstGeom>
            <a:noFill/>
            <a:ln w="9525" cap="rnd">
              <a:solidFill>
                <a:srgbClr val="DAAD7B">
                  <a:alpha val="5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40" name="Line 37850">
              <a:extLst>
                <a:ext uri="{FF2B5EF4-FFF2-40B4-BE49-F238E27FC236}">
                  <a16:creationId xmlns:a16="http://schemas.microsoft.com/office/drawing/2014/main" id="{FE593438-2E7E-448A-AEF0-AFD4C1EAF9E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889" y="1469"/>
              <a:ext cx="972" cy="0"/>
            </a:xfrm>
            <a:prstGeom prst="line">
              <a:avLst/>
            </a:prstGeom>
            <a:noFill/>
            <a:ln w="9525" cap="rnd">
              <a:solidFill>
                <a:srgbClr val="DAAD7B">
                  <a:alpha val="5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41" name="Line 37851">
              <a:extLst>
                <a:ext uri="{FF2B5EF4-FFF2-40B4-BE49-F238E27FC236}">
                  <a16:creationId xmlns:a16="http://schemas.microsoft.com/office/drawing/2014/main" id="{D9EB8E20-D97F-4CF7-9F1C-EE8F584B7C9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137" y="1935"/>
              <a:ext cx="1229" cy="0"/>
            </a:xfrm>
            <a:prstGeom prst="line">
              <a:avLst/>
            </a:prstGeom>
            <a:noFill/>
            <a:ln w="9525" cap="rnd">
              <a:solidFill>
                <a:srgbClr val="DAAD7B">
                  <a:alpha val="5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42" name="Freeform 37852">
              <a:extLst>
                <a:ext uri="{FF2B5EF4-FFF2-40B4-BE49-F238E27FC236}">
                  <a16:creationId xmlns:a16="http://schemas.microsoft.com/office/drawing/2014/main" id="{CBFD1765-AB79-4A83-B06D-77CFB573EEA8}"/>
                </a:ext>
              </a:extLst>
            </p:cNvPr>
            <p:cNvSpPr>
              <a:spLocks/>
            </p:cNvSpPr>
            <p:nvPr/>
          </p:nvSpPr>
          <p:spPr bwMode="auto">
            <a:xfrm>
              <a:off x="5368" y="1702"/>
              <a:ext cx="116" cy="233"/>
            </a:xfrm>
            <a:custGeom>
              <a:avLst/>
              <a:gdLst>
                <a:gd name="T0" fmla="*/ 0 w 164"/>
                <a:gd name="T1" fmla="*/ 0 h 327"/>
                <a:gd name="T2" fmla="*/ 164 w 164"/>
                <a:gd name="T3" fmla="*/ 164 h 327"/>
                <a:gd name="T4" fmla="*/ 0 w 164"/>
                <a:gd name="T5" fmla="*/ 327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4" h="327">
                  <a:moveTo>
                    <a:pt x="0" y="0"/>
                  </a:moveTo>
                  <a:cubicBezTo>
                    <a:pt x="91" y="0"/>
                    <a:pt x="164" y="73"/>
                    <a:pt x="164" y="164"/>
                  </a:cubicBezTo>
                  <a:cubicBezTo>
                    <a:pt x="164" y="254"/>
                    <a:pt x="91" y="327"/>
                    <a:pt x="0" y="327"/>
                  </a:cubicBezTo>
                </a:path>
              </a:pathLst>
            </a:custGeom>
            <a:noFill/>
            <a:ln w="9525" cap="rnd">
              <a:solidFill>
                <a:srgbClr val="DAAD7B">
                  <a:alpha val="5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43" name="Freeform 37853">
              <a:extLst>
                <a:ext uri="{FF2B5EF4-FFF2-40B4-BE49-F238E27FC236}">
                  <a16:creationId xmlns:a16="http://schemas.microsoft.com/office/drawing/2014/main" id="{A5F2E4C2-CF10-4600-BEA8-7372B607FFDE}"/>
                </a:ext>
              </a:extLst>
            </p:cNvPr>
            <p:cNvSpPr>
              <a:spLocks/>
            </p:cNvSpPr>
            <p:nvPr/>
          </p:nvSpPr>
          <p:spPr bwMode="auto">
            <a:xfrm>
              <a:off x="5302" y="1702"/>
              <a:ext cx="117" cy="233"/>
            </a:xfrm>
            <a:custGeom>
              <a:avLst/>
              <a:gdLst>
                <a:gd name="T0" fmla="*/ 0 w 164"/>
                <a:gd name="T1" fmla="*/ 0 h 327"/>
                <a:gd name="T2" fmla="*/ 164 w 164"/>
                <a:gd name="T3" fmla="*/ 164 h 327"/>
                <a:gd name="T4" fmla="*/ 0 w 164"/>
                <a:gd name="T5" fmla="*/ 327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4" h="327">
                  <a:moveTo>
                    <a:pt x="0" y="0"/>
                  </a:moveTo>
                  <a:cubicBezTo>
                    <a:pt x="91" y="0"/>
                    <a:pt x="164" y="73"/>
                    <a:pt x="164" y="164"/>
                  </a:cubicBezTo>
                  <a:cubicBezTo>
                    <a:pt x="164" y="254"/>
                    <a:pt x="91" y="327"/>
                    <a:pt x="0" y="327"/>
                  </a:cubicBezTo>
                </a:path>
              </a:pathLst>
            </a:custGeom>
            <a:noFill/>
            <a:ln w="9525" cap="rnd">
              <a:solidFill>
                <a:srgbClr val="DAAD7B">
                  <a:alpha val="5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44" name="Freeform 37854">
              <a:extLst>
                <a:ext uri="{FF2B5EF4-FFF2-40B4-BE49-F238E27FC236}">
                  <a16:creationId xmlns:a16="http://schemas.microsoft.com/office/drawing/2014/main" id="{C7551478-0480-4CBC-A5C6-9BCE529CC55A}"/>
                </a:ext>
              </a:extLst>
            </p:cNvPr>
            <p:cNvSpPr>
              <a:spLocks/>
            </p:cNvSpPr>
            <p:nvPr/>
          </p:nvSpPr>
          <p:spPr bwMode="auto">
            <a:xfrm>
              <a:off x="5218" y="1702"/>
              <a:ext cx="117" cy="233"/>
            </a:xfrm>
            <a:custGeom>
              <a:avLst/>
              <a:gdLst>
                <a:gd name="T0" fmla="*/ 0 w 164"/>
                <a:gd name="T1" fmla="*/ 0 h 327"/>
                <a:gd name="T2" fmla="*/ 164 w 164"/>
                <a:gd name="T3" fmla="*/ 164 h 327"/>
                <a:gd name="T4" fmla="*/ 0 w 164"/>
                <a:gd name="T5" fmla="*/ 327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4" h="327">
                  <a:moveTo>
                    <a:pt x="0" y="0"/>
                  </a:moveTo>
                  <a:cubicBezTo>
                    <a:pt x="90" y="0"/>
                    <a:pt x="164" y="73"/>
                    <a:pt x="164" y="164"/>
                  </a:cubicBezTo>
                  <a:cubicBezTo>
                    <a:pt x="164" y="254"/>
                    <a:pt x="90" y="327"/>
                    <a:pt x="0" y="327"/>
                  </a:cubicBezTo>
                </a:path>
              </a:pathLst>
            </a:custGeom>
            <a:noFill/>
            <a:ln w="9525" cap="rnd">
              <a:solidFill>
                <a:srgbClr val="DAAD7B">
                  <a:alpha val="5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45" name="Freeform 37855">
              <a:extLst>
                <a:ext uri="{FF2B5EF4-FFF2-40B4-BE49-F238E27FC236}">
                  <a16:creationId xmlns:a16="http://schemas.microsoft.com/office/drawing/2014/main" id="{7B09B909-080C-4EBD-8804-3DBF769A6B81}"/>
                </a:ext>
              </a:extLst>
            </p:cNvPr>
            <p:cNvSpPr>
              <a:spLocks/>
            </p:cNvSpPr>
            <p:nvPr/>
          </p:nvSpPr>
          <p:spPr bwMode="auto">
            <a:xfrm>
              <a:off x="4783" y="1469"/>
              <a:ext cx="116" cy="233"/>
            </a:xfrm>
            <a:custGeom>
              <a:avLst/>
              <a:gdLst>
                <a:gd name="T0" fmla="*/ 163 w 163"/>
                <a:gd name="T1" fmla="*/ 0 h 327"/>
                <a:gd name="T2" fmla="*/ 0 w 163"/>
                <a:gd name="T3" fmla="*/ 163 h 327"/>
                <a:gd name="T4" fmla="*/ 163 w 163"/>
                <a:gd name="T5" fmla="*/ 327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3" h="327">
                  <a:moveTo>
                    <a:pt x="163" y="0"/>
                  </a:moveTo>
                  <a:cubicBezTo>
                    <a:pt x="73" y="0"/>
                    <a:pt x="0" y="73"/>
                    <a:pt x="0" y="163"/>
                  </a:cubicBezTo>
                  <a:cubicBezTo>
                    <a:pt x="0" y="254"/>
                    <a:pt x="73" y="327"/>
                    <a:pt x="163" y="327"/>
                  </a:cubicBezTo>
                </a:path>
              </a:pathLst>
            </a:custGeom>
            <a:noFill/>
            <a:ln w="9525" cap="rnd">
              <a:solidFill>
                <a:srgbClr val="DAAD7B">
                  <a:alpha val="5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  <p:sp>
          <p:nvSpPr>
            <p:cNvPr id="46" name="Freeform 37856">
              <a:extLst>
                <a:ext uri="{FF2B5EF4-FFF2-40B4-BE49-F238E27FC236}">
                  <a16:creationId xmlns:a16="http://schemas.microsoft.com/office/drawing/2014/main" id="{CF2D5AC7-6EB0-481F-A51E-87F9B1906D07}"/>
                </a:ext>
              </a:extLst>
            </p:cNvPr>
            <p:cNvSpPr>
              <a:spLocks/>
            </p:cNvSpPr>
            <p:nvPr/>
          </p:nvSpPr>
          <p:spPr bwMode="auto">
            <a:xfrm>
              <a:off x="4867" y="1469"/>
              <a:ext cx="116" cy="233"/>
            </a:xfrm>
            <a:custGeom>
              <a:avLst/>
              <a:gdLst>
                <a:gd name="T0" fmla="*/ 163 w 163"/>
                <a:gd name="T1" fmla="*/ 0 h 327"/>
                <a:gd name="T2" fmla="*/ 0 w 163"/>
                <a:gd name="T3" fmla="*/ 163 h 327"/>
                <a:gd name="T4" fmla="*/ 163 w 163"/>
                <a:gd name="T5" fmla="*/ 327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3" h="327">
                  <a:moveTo>
                    <a:pt x="163" y="0"/>
                  </a:moveTo>
                  <a:cubicBezTo>
                    <a:pt x="73" y="0"/>
                    <a:pt x="0" y="73"/>
                    <a:pt x="0" y="163"/>
                  </a:cubicBezTo>
                  <a:cubicBezTo>
                    <a:pt x="0" y="254"/>
                    <a:pt x="73" y="327"/>
                    <a:pt x="163" y="327"/>
                  </a:cubicBezTo>
                </a:path>
              </a:pathLst>
            </a:custGeom>
            <a:noFill/>
            <a:ln w="9525" cap="rnd">
              <a:solidFill>
                <a:srgbClr val="DAAD7B">
                  <a:alpha val="50000"/>
                </a:srgbClr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35153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PRESENTATION_TITLE" val="中国风简约商务提案通用PPT模板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3.2.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3.2.0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A" val="v3.2.0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G" /></Relationships>
</file>

<file path=ppt/theme/theme1.xml><?xml version="1.0" encoding="utf-8"?>
<a:theme xmlns:a="http://schemas.openxmlformats.org/drawingml/2006/main" name="第一PPT，www.1ppt.c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blipFill dpi="0" rotWithShape="1">
          <a:blip xmlns:r="http://schemas.openxmlformats.org/officeDocument/2006/relationships" r:embed="rId1"/>
          <a:srcRect/>
          <a:stretch>
            <a:fillRect/>
          </a:stretch>
        </a:blipFill>
        <a:ln>
          <a:noFill/>
        </a:ln>
        <a:effectLst>
          <a:outerShdw blurRad="127000" sx="101000" sy="101000" algn="ctr" rotWithShape="0">
            <a:prstClr val="black">
              <a:alpha val="34000"/>
            </a:prstClr>
          </a:outerShdw>
        </a:effectLst>
      </a:spPr>
      <a:bodyPr anchor="ctr"/>
      <a:lstStyle>
        <a:defPPr algn="ctr">
          <a:defRPr sz="2400" dirty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第一PPT，www.1ppt.c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z5d41t3u">
      <a:majorFont>
        <a:latin typeface="微软雅黑" panose="020F0302020204030204"/>
        <a:ea typeface="义启小魏楷"/>
        <a:cs typeface=""/>
      </a:majorFont>
      <a:minorFont>
        <a:latin typeface="微软雅黑" panose="020F0502020204030204"/>
        <a:ea typeface="义启小魏楷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第一PPT，www.1ppt.com">
  <a:themeElements>
    <a:clrScheme name="自定义 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79646"/>
      </a:hlink>
      <a:folHlink>
        <a:srgbClr val="F79646"/>
      </a:folHlink>
    </a:clrScheme>
    <a:fontScheme name="eqkoahrm">
      <a:majorFont>
        <a:latin typeface="inpin heiti"/>
        <a:ea typeface="inpin heiti"/>
        <a:cs typeface=""/>
      </a:majorFont>
      <a:minorFont>
        <a:latin typeface="inpin heiti"/>
        <a:ea typeface="inpin heiti"/>
        <a:cs typeface="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</TotalTime>
  <Words>2841</Words>
  <Application>Microsoft Office PowerPoint</Application>
  <PresentationFormat>寬螢幕</PresentationFormat>
  <Paragraphs>236</Paragraphs>
  <Slides>31</Slides>
  <Notes>31</Notes>
  <HiddenSlides>0</HiddenSlides>
  <MMClips>0</MMClips>
  <ScaleCrop>false</ScaleCrop>
  <HeadingPairs>
    <vt:vector size="4" baseType="variant">
      <vt:variant>
        <vt:lpstr>佈景主題</vt:lpstr>
      </vt:variant>
      <vt:variant>
        <vt:i4>3</vt:i4>
      </vt:variant>
      <vt:variant>
        <vt:lpstr>投影片標題</vt:lpstr>
      </vt:variant>
      <vt:variant>
        <vt:i4>31</vt:i4>
      </vt:variant>
    </vt:vector>
  </HeadingPairs>
  <TitlesOfParts>
    <vt:vector size="34" baseType="lpstr">
      <vt:lpstr>第一PPT，www.1ppt.com</vt:lpstr>
      <vt:lpstr>1_第一PPT，www.1ppt.com</vt:lpstr>
      <vt:lpstr>2_第一PPT，www.1ppt.com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Company>第一PPT，www.1ppt.com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精致曲线</dc:title>
  <dc:creator>第一PPT</dc:creator>
  <cp:keywords>www.1ppt.com</cp:keywords>
  <dc:description>www.1ppt.com</dc:description>
  <cp:lastModifiedBy>Suhuan Chen</cp:lastModifiedBy>
  <cp:revision>40</cp:revision>
  <dcterms:created xsi:type="dcterms:W3CDTF">2018-01-16T01:54:00Z</dcterms:created>
  <dcterms:modified xsi:type="dcterms:W3CDTF">2022-08-11T13:17:52Z</dcterms:modified>
</cp:coreProperties>
</file>