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23"/>
  </p:notesMasterIdLst>
  <p:sldIdLst>
    <p:sldId id="256" r:id="rId2"/>
    <p:sldId id="286" r:id="rId3"/>
    <p:sldId id="287" r:id="rId4"/>
    <p:sldId id="290" r:id="rId5"/>
    <p:sldId id="289" r:id="rId6"/>
    <p:sldId id="291" r:id="rId7"/>
    <p:sldId id="292" r:id="rId8"/>
    <p:sldId id="293" r:id="rId9"/>
    <p:sldId id="288" r:id="rId10"/>
    <p:sldId id="294" r:id="rId11"/>
    <p:sldId id="295" r:id="rId12"/>
    <p:sldId id="296" r:id="rId13"/>
    <p:sldId id="297" r:id="rId14"/>
    <p:sldId id="298" r:id="rId15"/>
    <p:sldId id="299" r:id="rId16"/>
    <p:sldId id="300" r:id="rId17"/>
    <p:sldId id="301" r:id="rId18"/>
    <p:sldId id="302" r:id="rId19"/>
    <p:sldId id="303" r:id="rId20"/>
    <p:sldId id="304" r:id="rId21"/>
    <p:sldId id="305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79" autoAdjust="0"/>
    <p:restoredTop sz="94660"/>
  </p:normalViewPr>
  <p:slideViewPr>
    <p:cSldViewPr>
      <p:cViewPr varScale="1">
        <p:scale>
          <a:sx n="109" d="100"/>
          <a:sy n="109" d="100"/>
        </p:scale>
        <p:origin x="172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7EC9CC-E050-4620-9300-68FD05DD2201}" type="datetimeFigureOut">
              <a:rPr lang="en-GB" smtClean="0"/>
              <a:pPr/>
              <a:t>18/10/2019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804C9A-D314-4BFC-94C3-AC9D59E0FA0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1846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804C9A-D314-4BFC-94C3-AC9D59E0FA0B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3524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12/02/2014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Professional Studies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BE68-6714-4F78-B889-51F87FF4B67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0226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12/02/2014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Professional Studies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BE68-6714-4F78-B889-51F87FF4B67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0926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12/02/2014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Professional Studies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BE68-6714-4F78-B889-51F87FF4B67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37427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5"/>
            <a:ext cx="3703320" cy="402335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12/02/2014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Professional Studies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BE68-6714-4F78-B889-51F87FF4B67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1039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5"/>
            <a:ext cx="3703320" cy="32867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12/02/2014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Professional Studies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BE68-6714-4F78-B889-51F87FF4B67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885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12/02/2014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Professional Studies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BE68-6714-4F78-B889-51F87FF4B67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1312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12/02/2014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Professional Studies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BE68-6714-4F78-B889-51F87FF4B67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8156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 smtClean="0"/>
              <a:t>12/02/2014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Professional Studies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5BEBE68-6714-4F78-B889-51F87FF4B67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196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12/02/2014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Professional Studies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BE68-6714-4F78-B889-51F87FF4B67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4239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12/02/2014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Professional Studies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BE68-6714-4F78-B889-51F87FF4B67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7064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12/02/2014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Professional Studies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BEBE68-6714-4F78-B889-51F87FF4B67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828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9144001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12/02/2014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Professional Studies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95BEBE68-6714-4F78-B889-51F87FF4B67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4789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Technical Posters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Engineering Applications &amp; Study Skills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8354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Technical Scientific Posters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Just another form of presentation</a:t>
            </a:r>
          </a:p>
          <a:p>
            <a:endParaRPr lang="en-GB" sz="2400" dirty="0"/>
          </a:p>
          <a:p>
            <a:r>
              <a:rPr lang="en-GB" sz="2400" dirty="0" smtClean="0"/>
              <a:t>Should not simply be a journal paper put onto boards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4422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http://www.huttenhower.org/sites/default/files/keystone_poster_03-04-10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8640960" cy="6684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0965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Technical Scientific Posters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Just another form of presentation</a:t>
            </a:r>
          </a:p>
          <a:p>
            <a:endParaRPr lang="en-GB" dirty="0"/>
          </a:p>
          <a:p>
            <a:r>
              <a:rPr lang="en-GB" dirty="0"/>
              <a:t>Should not simply be a journal paper put onto boards</a:t>
            </a:r>
          </a:p>
          <a:p>
            <a:endParaRPr lang="en-GB" dirty="0" smtClean="0"/>
          </a:p>
          <a:p>
            <a:r>
              <a:rPr lang="en-GB" sz="2400" dirty="0" smtClean="0"/>
              <a:t>Nor should it be mounted sets of PowerPoint slides</a:t>
            </a:r>
          </a:p>
          <a:p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1222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2" name="Picture 4" descr="http://irene.lbl.gov/index_files/image00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116632"/>
            <a:ext cx="8900988" cy="6697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245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Technical Scientific Posters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Just another form of presentation</a:t>
            </a:r>
          </a:p>
          <a:p>
            <a:endParaRPr lang="en-GB" dirty="0"/>
          </a:p>
          <a:p>
            <a:r>
              <a:rPr lang="en-GB" dirty="0"/>
              <a:t>Should not simply be a journal paper put onto boards</a:t>
            </a:r>
          </a:p>
          <a:p>
            <a:endParaRPr lang="en-GB" dirty="0" smtClean="0"/>
          </a:p>
          <a:p>
            <a:r>
              <a:rPr lang="en-GB" dirty="0" smtClean="0"/>
              <a:t>Nor should it be mounted sets of PowerPoint slides</a:t>
            </a:r>
          </a:p>
          <a:p>
            <a:endParaRPr lang="en-GB" dirty="0" smtClean="0"/>
          </a:p>
          <a:p>
            <a:r>
              <a:rPr lang="en-GB" sz="2400" dirty="0" smtClean="0"/>
              <a:t>Good designed posters should be somewhere between the two!!</a:t>
            </a:r>
            <a:endParaRPr lang="en-GB" sz="2400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750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pulse-programmer.org/posters/acm-poster-2010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7674" y="0"/>
            <a:ext cx="5248652" cy="655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23598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Technical Scientific Posters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Posters can be in a hallway or an exhibition hall</a:t>
            </a:r>
          </a:p>
          <a:p>
            <a:pPr lvl="1"/>
            <a:r>
              <a:rPr lang="en-GB" sz="2000" dirty="0" smtClean="0"/>
              <a:t>Audience will look at them as they walk past</a:t>
            </a:r>
          </a:p>
          <a:p>
            <a:pPr marL="109728" indent="0">
              <a:buNone/>
            </a:pPr>
            <a:endParaRPr lang="en-GB" sz="2400" dirty="0"/>
          </a:p>
          <a:p>
            <a:r>
              <a:rPr lang="en-GB" sz="2400" dirty="0" smtClean="0"/>
              <a:t>At conferences, presenter stands next to poster</a:t>
            </a:r>
          </a:p>
          <a:p>
            <a:pPr lvl="1"/>
            <a:r>
              <a:rPr lang="en-GB" sz="2000" dirty="0" smtClean="0"/>
              <a:t>Allows engagement and one-on-one discussions</a:t>
            </a:r>
          </a:p>
          <a:p>
            <a:pPr lvl="1"/>
            <a:endParaRPr lang="en-GB" sz="2000" dirty="0"/>
          </a:p>
          <a:p>
            <a:r>
              <a:rPr lang="en-GB" sz="2400" dirty="0" smtClean="0"/>
              <a:t>Sometimes used as stand alone presentations</a:t>
            </a:r>
          </a:p>
        </p:txBody>
      </p:sp>
    </p:spTree>
    <p:extLst>
      <p:ext uri="{BB962C8B-B14F-4D97-AF65-F5344CB8AC3E}">
        <p14:creationId xmlns:p14="http://schemas.microsoft.com/office/powerpoint/2010/main" val="10450109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communicate work…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…</a:t>
            </a:r>
            <a:r>
              <a:rPr lang="en-GB" sz="2400" dirty="0" smtClean="0"/>
              <a:t>the poster has to;</a:t>
            </a:r>
          </a:p>
          <a:p>
            <a:endParaRPr lang="en-GB" sz="2400" dirty="0"/>
          </a:p>
          <a:p>
            <a:pPr lvl="1"/>
            <a:r>
              <a:rPr lang="en-GB" sz="2000" dirty="0" smtClean="0"/>
              <a:t>Attract audience members who are standing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 smtClean="0"/>
              <a:t>Keep audience attention with noise and movement going on all around them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7928928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makes an effective poster?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It does depend on the discipline</a:t>
            </a:r>
          </a:p>
          <a:p>
            <a:endParaRPr lang="en-GB" sz="2800" dirty="0"/>
          </a:p>
          <a:p>
            <a:r>
              <a:rPr lang="en-GB" sz="2800" dirty="0" smtClean="0"/>
              <a:t>Expectations do vary</a:t>
            </a:r>
          </a:p>
          <a:p>
            <a:endParaRPr lang="en-GB" sz="2800" dirty="0"/>
          </a:p>
          <a:p>
            <a:r>
              <a:rPr lang="en-GB" sz="2800" dirty="0" smtClean="0"/>
              <a:t>Consider the audience you are addressing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59266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General Guidelines - 1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b="1" dirty="0" smtClean="0"/>
              <a:t>Title</a:t>
            </a:r>
          </a:p>
          <a:p>
            <a:pPr lvl="1"/>
            <a:r>
              <a:rPr lang="en-GB" sz="2800" dirty="0" smtClean="0"/>
              <a:t>Most prominent text on poster</a:t>
            </a:r>
          </a:p>
          <a:p>
            <a:pPr lvl="1"/>
            <a:endParaRPr lang="en-GB" sz="2800" dirty="0"/>
          </a:p>
          <a:p>
            <a:pPr lvl="1"/>
            <a:r>
              <a:rPr lang="en-GB" sz="2800" dirty="0" smtClean="0"/>
              <a:t>Phrase titles are the most common</a:t>
            </a:r>
          </a:p>
          <a:p>
            <a:pPr lvl="2"/>
            <a:r>
              <a:rPr lang="en-GB" sz="2000" dirty="0" smtClean="0"/>
              <a:t>Use a sentence for a title that presents one main result</a:t>
            </a:r>
          </a:p>
          <a:p>
            <a:pPr lvl="2"/>
            <a:endParaRPr lang="en-GB" sz="2000" dirty="0" smtClean="0"/>
          </a:p>
          <a:p>
            <a:pPr lvl="2"/>
            <a:r>
              <a:rPr lang="en-GB" sz="2000" dirty="0" smtClean="0"/>
              <a:t>Capitalize the words, to demonstrate the result</a:t>
            </a:r>
          </a:p>
          <a:p>
            <a:pPr lvl="2"/>
            <a:endParaRPr lang="en-GB" sz="2000" dirty="0"/>
          </a:p>
          <a:p>
            <a:pPr lvl="2"/>
            <a:r>
              <a:rPr lang="en-GB" sz="2000" dirty="0" smtClean="0"/>
              <a:t>As a stand alone, full stop isn’t needed</a:t>
            </a:r>
            <a:endParaRPr lang="en-GB" sz="2000" dirty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6559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General Guidelines - 2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Should quickly inform on subject and purpose</a:t>
            </a:r>
          </a:p>
          <a:p>
            <a:endParaRPr lang="en-GB" sz="2400" dirty="0"/>
          </a:p>
          <a:p>
            <a:pPr lvl="1"/>
            <a:r>
              <a:rPr lang="en-GB" sz="2000" dirty="0" smtClean="0"/>
              <a:t>Within 20 seconds audience the recognition should have happened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 smtClean="0"/>
              <a:t>Done via a good title and supporting images</a:t>
            </a:r>
          </a:p>
          <a:p>
            <a:pPr lvl="1"/>
            <a:endParaRPr lang="en-GB" sz="2000" dirty="0"/>
          </a:p>
          <a:p>
            <a:r>
              <a:rPr lang="en-GB" sz="2400" dirty="0" smtClean="0"/>
              <a:t>Type needs to be readable</a:t>
            </a:r>
          </a:p>
          <a:p>
            <a:endParaRPr lang="en-GB" sz="2400" dirty="0"/>
          </a:p>
          <a:p>
            <a:r>
              <a:rPr lang="en-GB" sz="2400" dirty="0" smtClean="0"/>
              <a:t>Contrast between text colour and poster background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619035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General Guidelines - 3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Specific sections should be easy to locate</a:t>
            </a:r>
          </a:p>
          <a:p>
            <a:pPr lvl="1"/>
            <a:r>
              <a:rPr lang="en-GB" sz="2000" dirty="0" smtClean="0"/>
              <a:t>Objectives</a:t>
            </a:r>
          </a:p>
          <a:p>
            <a:pPr lvl="1"/>
            <a:r>
              <a:rPr lang="en-GB" sz="2000" dirty="0" smtClean="0"/>
              <a:t>Method</a:t>
            </a:r>
          </a:p>
          <a:p>
            <a:pPr lvl="1"/>
            <a:r>
              <a:rPr lang="en-GB" sz="2000" dirty="0" smtClean="0"/>
              <a:t>Results</a:t>
            </a:r>
          </a:p>
          <a:p>
            <a:pPr lvl="1"/>
            <a:r>
              <a:rPr lang="en-GB" sz="2000" dirty="0" smtClean="0"/>
              <a:t>Conclusions</a:t>
            </a:r>
          </a:p>
          <a:p>
            <a:pPr lvl="1"/>
            <a:r>
              <a:rPr lang="en-GB" sz="2000" i="1" dirty="0" smtClean="0"/>
              <a:t>These are often all that’s read</a:t>
            </a:r>
          </a:p>
          <a:p>
            <a:pPr lvl="1"/>
            <a:endParaRPr lang="en-GB" sz="2000" dirty="0"/>
          </a:p>
          <a:p>
            <a:r>
              <a:rPr lang="en-GB" sz="2400" dirty="0" smtClean="0"/>
              <a:t>Once subject is recognised, reader has to decide how much energy to put in </a:t>
            </a:r>
          </a:p>
        </p:txBody>
      </p:sp>
    </p:spTree>
    <p:extLst>
      <p:ext uri="{BB962C8B-B14F-4D97-AF65-F5344CB8AC3E}">
        <p14:creationId xmlns:p14="http://schemas.microsoft.com/office/powerpoint/2010/main" val="1199523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General Guidelines - 4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Design the individual sections of the poster so that;</a:t>
            </a:r>
          </a:p>
          <a:p>
            <a:endParaRPr lang="en-GB" sz="2400" dirty="0" smtClean="0"/>
          </a:p>
          <a:p>
            <a:pPr lvl="1"/>
            <a:r>
              <a:rPr lang="en-GB" sz="2000" dirty="0" smtClean="0"/>
              <a:t>Can be read quickly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 smtClean="0"/>
              <a:t>Do not contain large blocks of texts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 smtClean="0"/>
              <a:t>Do not contain large sentences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 smtClean="0"/>
              <a:t>Rely on images; photographs, drawings and graphs</a:t>
            </a:r>
          </a:p>
        </p:txBody>
      </p:sp>
    </p:spTree>
    <p:extLst>
      <p:ext uri="{BB962C8B-B14F-4D97-AF65-F5344CB8AC3E}">
        <p14:creationId xmlns:p14="http://schemas.microsoft.com/office/powerpoint/2010/main" val="18656492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Things to remember;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References</a:t>
            </a:r>
          </a:p>
          <a:p>
            <a:endParaRPr lang="en-GB" sz="2800" dirty="0"/>
          </a:p>
          <a:p>
            <a:r>
              <a:rPr lang="en-GB" sz="2800" dirty="0" smtClean="0"/>
              <a:t>Labels</a:t>
            </a:r>
          </a:p>
          <a:p>
            <a:endParaRPr lang="en-GB" sz="2800" dirty="0"/>
          </a:p>
          <a:p>
            <a:r>
              <a:rPr lang="en-GB" sz="2800" dirty="0" smtClean="0"/>
              <a:t>Text size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5390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Template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7944" y="116632"/>
            <a:ext cx="4740526" cy="6658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469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What’s expected…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Put a lot of thought into how you will present information</a:t>
            </a:r>
          </a:p>
          <a:p>
            <a:endParaRPr lang="en-GB" dirty="0"/>
          </a:p>
          <a:p>
            <a:r>
              <a:rPr lang="en-GB" dirty="0" smtClean="0"/>
              <a:t>Can a paragraph of text…</a:t>
            </a:r>
          </a:p>
          <a:p>
            <a:endParaRPr lang="en-GB" dirty="0"/>
          </a:p>
          <a:p>
            <a:r>
              <a:rPr lang="en-GB" dirty="0" smtClean="0"/>
              <a:t>…be replaced with…</a:t>
            </a:r>
          </a:p>
          <a:p>
            <a:endParaRPr lang="en-GB" dirty="0"/>
          </a:p>
          <a:p>
            <a:r>
              <a:rPr lang="en-GB" dirty="0" smtClean="0"/>
              <a:t>…a photograph or graph!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32939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start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Bullet point the most important aspects of work</a:t>
            </a:r>
          </a:p>
          <a:p>
            <a:pPr lvl="1"/>
            <a:r>
              <a:rPr lang="en-GB" sz="2000" dirty="0" smtClean="0"/>
              <a:t>Objectives</a:t>
            </a:r>
          </a:p>
          <a:p>
            <a:pPr lvl="1"/>
            <a:r>
              <a:rPr lang="en-GB" sz="2000" dirty="0" smtClean="0"/>
              <a:t>Specific Methodology</a:t>
            </a:r>
          </a:p>
          <a:p>
            <a:pPr lvl="1"/>
            <a:r>
              <a:rPr lang="en-GB" sz="2000" dirty="0" smtClean="0"/>
              <a:t>Results</a:t>
            </a:r>
          </a:p>
          <a:p>
            <a:pPr lvl="1"/>
            <a:r>
              <a:rPr lang="en-GB" sz="2000" b="1" dirty="0" smtClean="0"/>
              <a:t>Conclusions</a:t>
            </a:r>
            <a:r>
              <a:rPr lang="en-GB" sz="2000" dirty="0" smtClean="0"/>
              <a:t> – </a:t>
            </a:r>
            <a:r>
              <a:rPr lang="en-GB" sz="2000" i="1" dirty="0" smtClean="0"/>
              <a:t>Must be included!!!</a:t>
            </a:r>
          </a:p>
          <a:p>
            <a:pPr lvl="1"/>
            <a:endParaRPr lang="en-GB" sz="2000" b="1" i="1" dirty="0"/>
          </a:p>
          <a:p>
            <a:r>
              <a:rPr lang="en-GB" sz="2400" dirty="0" smtClean="0"/>
              <a:t>Then decide best way to present each point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666909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Presenting results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Think about using graphs</a:t>
            </a:r>
          </a:p>
          <a:p>
            <a:pPr lvl="1"/>
            <a:r>
              <a:rPr lang="en-GB" sz="2000" dirty="0" smtClean="0"/>
              <a:t>Can you include more than one set of data on a graph</a:t>
            </a:r>
          </a:p>
          <a:p>
            <a:pPr lvl="2"/>
            <a:r>
              <a:rPr lang="en-GB" sz="1600" dirty="0" smtClean="0"/>
              <a:t>2 set of axes???</a:t>
            </a:r>
          </a:p>
          <a:p>
            <a:pPr lvl="2"/>
            <a:endParaRPr lang="en-GB" sz="1600" dirty="0"/>
          </a:p>
          <a:p>
            <a:endParaRPr lang="en-GB" sz="2400" dirty="0" smtClean="0"/>
          </a:p>
          <a:p>
            <a:r>
              <a:rPr lang="en-GB" sz="2400" dirty="0" smtClean="0"/>
              <a:t>Try to compare data using a quantitative comparisons</a:t>
            </a:r>
          </a:p>
          <a:p>
            <a:pPr lvl="1"/>
            <a:r>
              <a:rPr lang="en-GB" sz="2000" dirty="0" smtClean="0"/>
              <a:t>Showing percentage (%) difference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574069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Final Hints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Don’t labour on any points</a:t>
            </a:r>
          </a:p>
          <a:p>
            <a:endParaRPr lang="en-GB" sz="2400" dirty="0" smtClean="0"/>
          </a:p>
          <a:p>
            <a:pPr lvl="1"/>
            <a:r>
              <a:rPr lang="en-GB" sz="2000" dirty="0" smtClean="0"/>
              <a:t>Short confident statements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 smtClean="0"/>
              <a:t>No questions about your knowledge and understanding should arise as a result of poster</a:t>
            </a:r>
          </a:p>
          <a:p>
            <a:pPr lvl="1"/>
            <a:endParaRPr lang="en-GB" sz="2000" dirty="0"/>
          </a:p>
          <a:p>
            <a:r>
              <a:rPr lang="en-GB" sz="2400" dirty="0" smtClean="0"/>
              <a:t>If given template, use it! </a:t>
            </a:r>
          </a:p>
          <a:p>
            <a:pPr lvl="1"/>
            <a:r>
              <a:rPr lang="en-GB" sz="2000" dirty="0" smtClean="0"/>
              <a:t>In conferences, if you don’t it may be rejected!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81981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0"/>
            <a:ext cx="3744416" cy="6656742"/>
          </a:xfrm>
        </p:spPr>
      </p:pic>
    </p:spTree>
    <p:extLst>
      <p:ext uri="{BB962C8B-B14F-4D97-AF65-F5344CB8AC3E}">
        <p14:creationId xmlns:p14="http://schemas.microsoft.com/office/powerpoint/2010/main" val="750812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9CC26709-368C-4D72-9060-94E5B3FF3C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640</TotalTime>
  <Words>485</Words>
  <Application>Microsoft Office PowerPoint</Application>
  <PresentationFormat>On-screen Show (4:3)</PresentationFormat>
  <Paragraphs>125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Calibri</vt:lpstr>
      <vt:lpstr>Calibri Light</vt:lpstr>
      <vt:lpstr>Retrospect</vt:lpstr>
      <vt:lpstr>Technical Posters</vt:lpstr>
      <vt:lpstr>Technical Scientific Posters</vt:lpstr>
      <vt:lpstr>PowerPoint Presentation</vt:lpstr>
      <vt:lpstr>Technical Scientific Posters</vt:lpstr>
      <vt:lpstr>PowerPoint Presentation</vt:lpstr>
      <vt:lpstr>Technical Scientific Posters</vt:lpstr>
      <vt:lpstr>PowerPoint Presentation</vt:lpstr>
      <vt:lpstr>Technical Scientific Posters</vt:lpstr>
      <vt:lpstr>To communicate work…</vt:lpstr>
      <vt:lpstr>What makes an effective poster?</vt:lpstr>
      <vt:lpstr>General Guidelines - 1</vt:lpstr>
      <vt:lpstr>General Guidelines - 2</vt:lpstr>
      <vt:lpstr>General Guidelines - 3</vt:lpstr>
      <vt:lpstr>General Guidelines - 4</vt:lpstr>
      <vt:lpstr>Things to remember;</vt:lpstr>
      <vt:lpstr>Template</vt:lpstr>
      <vt:lpstr>What’s expected…</vt:lpstr>
      <vt:lpstr>How to start</vt:lpstr>
      <vt:lpstr>Presenting results</vt:lpstr>
      <vt:lpstr>Final Hints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Studies</dc:title>
  <dc:creator>Kerry Tudor</dc:creator>
  <cp:lastModifiedBy>Kerry Tudor</cp:lastModifiedBy>
  <cp:revision>54</cp:revision>
  <dcterms:created xsi:type="dcterms:W3CDTF">2013-10-09T10:50:23Z</dcterms:created>
  <dcterms:modified xsi:type="dcterms:W3CDTF">2019-10-18T07:55:02Z</dcterms:modified>
</cp:coreProperties>
</file>