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81" r:id="rId3"/>
    <p:sldId id="312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5" r:id="rId16"/>
    <p:sldId id="32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7" d="100"/>
          <a:sy n="107" d="100"/>
        </p:scale>
        <p:origin x="-72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77C2BC-2828-44D8-8FF2-396E6DEDA005}" type="doc">
      <dgm:prSet loTypeId="urn:microsoft.com/office/officeart/2011/layout/HexagonRadial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12A28E8-FD0C-4BB7-B26A-C2CEED3D5A19}">
      <dgm:prSet phldrT="[Text]"/>
      <dgm:spPr/>
      <dgm:t>
        <a:bodyPr/>
        <a:lstStyle/>
        <a:p>
          <a:r>
            <a:rPr lang="en-GB" b="1" dirty="0" smtClean="0"/>
            <a:t>Bloom’s Taxonomy of Learning</a:t>
          </a:r>
          <a:endParaRPr lang="en-GB" b="1" dirty="0"/>
        </a:p>
      </dgm:t>
    </dgm:pt>
    <dgm:pt modelId="{5306A29D-C0B7-4930-AE5D-B54633F02204}" type="parTrans" cxnId="{71294416-1928-4596-B34B-87047678EE6D}">
      <dgm:prSet/>
      <dgm:spPr/>
      <dgm:t>
        <a:bodyPr/>
        <a:lstStyle/>
        <a:p>
          <a:endParaRPr lang="en-GB"/>
        </a:p>
      </dgm:t>
    </dgm:pt>
    <dgm:pt modelId="{F8BF698D-16DF-47E7-8071-2B9D31BCFCAC}" type="sibTrans" cxnId="{71294416-1928-4596-B34B-87047678EE6D}">
      <dgm:prSet/>
      <dgm:spPr/>
      <dgm:t>
        <a:bodyPr/>
        <a:lstStyle/>
        <a:p>
          <a:endParaRPr lang="en-GB"/>
        </a:p>
      </dgm:t>
    </dgm:pt>
    <dgm:pt modelId="{06741073-DB51-4999-BB9B-437577820892}">
      <dgm:prSet phldrT="[Text]" phldr="1"/>
      <dgm:spPr/>
      <dgm:t>
        <a:bodyPr/>
        <a:lstStyle/>
        <a:p>
          <a:endParaRPr lang="en-GB" dirty="0"/>
        </a:p>
      </dgm:t>
    </dgm:pt>
    <dgm:pt modelId="{DEB16B42-42C6-4202-9805-54A530DA920F}" type="parTrans" cxnId="{F5AF1D3A-2745-4027-8FF7-EFFD509EFDBC}">
      <dgm:prSet/>
      <dgm:spPr/>
      <dgm:t>
        <a:bodyPr/>
        <a:lstStyle/>
        <a:p>
          <a:endParaRPr lang="en-GB"/>
        </a:p>
      </dgm:t>
    </dgm:pt>
    <dgm:pt modelId="{3A5D72AA-5BF0-4B4A-B2A1-2B767E765C4F}" type="sibTrans" cxnId="{F5AF1D3A-2745-4027-8FF7-EFFD509EFDBC}">
      <dgm:prSet/>
      <dgm:spPr/>
      <dgm:t>
        <a:bodyPr/>
        <a:lstStyle/>
        <a:p>
          <a:endParaRPr lang="en-GB"/>
        </a:p>
      </dgm:t>
    </dgm:pt>
    <dgm:pt modelId="{BD6159FA-7EBC-448A-B25A-F7881FD17200}">
      <dgm:prSet phldrT="[Text]" phldr="1"/>
      <dgm:spPr/>
      <dgm:t>
        <a:bodyPr/>
        <a:lstStyle/>
        <a:p>
          <a:endParaRPr lang="en-GB" dirty="0"/>
        </a:p>
      </dgm:t>
    </dgm:pt>
    <dgm:pt modelId="{C0ADBC3D-BB59-4187-8722-898291C1CAFA}" type="parTrans" cxnId="{111FB0D6-C6D4-4FB6-A1BD-65D0D5DDB01C}">
      <dgm:prSet/>
      <dgm:spPr/>
      <dgm:t>
        <a:bodyPr/>
        <a:lstStyle/>
        <a:p>
          <a:endParaRPr lang="en-GB"/>
        </a:p>
      </dgm:t>
    </dgm:pt>
    <dgm:pt modelId="{A1160C93-D86D-4871-9D54-9E685464F604}" type="sibTrans" cxnId="{111FB0D6-C6D4-4FB6-A1BD-65D0D5DDB01C}">
      <dgm:prSet/>
      <dgm:spPr/>
      <dgm:t>
        <a:bodyPr/>
        <a:lstStyle/>
        <a:p>
          <a:endParaRPr lang="en-GB"/>
        </a:p>
      </dgm:t>
    </dgm:pt>
    <dgm:pt modelId="{ABEC5CF0-429C-4E87-83B9-43111D607C48}">
      <dgm:prSet/>
      <dgm:spPr/>
      <dgm:t>
        <a:bodyPr/>
        <a:lstStyle/>
        <a:p>
          <a:endParaRPr lang="en-GB"/>
        </a:p>
      </dgm:t>
    </dgm:pt>
    <dgm:pt modelId="{F34F538C-3D11-4DAE-9BD4-C3DBEAAE6301}" type="parTrans" cxnId="{CAA3559F-AD31-4C38-8FB0-7E9C426F7200}">
      <dgm:prSet/>
      <dgm:spPr/>
      <dgm:t>
        <a:bodyPr/>
        <a:lstStyle/>
        <a:p>
          <a:endParaRPr lang="en-GB"/>
        </a:p>
      </dgm:t>
    </dgm:pt>
    <dgm:pt modelId="{DC1F289C-02BC-4148-903D-AD8C092448DD}" type="sibTrans" cxnId="{CAA3559F-AD31-4C38-8FB0-7E9C426F7200}">
      <dgm:prSet/>
      <dgm:spPr/>
      <dgm:t>
        <a:bodyPr/>
        <a:lstStyle/>
        <a:p>
          <a:endParaRPr lang="en-GB"/>
        </a:p>
      </dgm:t>
    </dgm:pt>
    <dgm:pt modelId="{63DDA055-9F54-4BA3-B263-E165AE25E575}">
      <dgm:prSet/>
      <dgm:spPr/>
      <dgm:t>
        <a:bodyPr/>
        <a:lstStyle/>
        <a:p>
          <a:endParaRPr lang="en-GB"/>
        </a:p>
      </dgm:t>
    </dgm:pt>
    <dgm:pt modelId="{6439E919-8D4E-4DB9-BC28-5A18573814A5}" type="parTrans" cxnId="{EA69F853-AE31-4C4E-9C53-C0DD69DECC0D}">
      <dgm:prSet/>
      <dgm:spPr/>
      <dgm:t>
        <a:bodyPr/>
        <a:lstStyle/>
        <a:p>
          <a:endParaRPr lang="en-GB"/>
        </a:p>
      </dgm:t>
    </dgm:pt>
    <dgm:pt modelId="{D6B3367C-A737-4234-B5C1-E859FECDC5E8}" type="sibTrans" cxnId="{EA69F853-AE31-4C4E-9C53-C0DD69DECC0D}">
      <dgm:prSet/>
      <dgm:spPr/>
      <dgm:t>
        <a:bodyPr/>
        <a:lstStyle/>
        <a:p>
          <a:endParaRPr lang="en-GB"/>
        </a:p>
      </dgm:t>
    </dgm:pt>
    <dgm:pt modelId="{E69C2E82-71BA-4C7C-A34E-7EFFC584784B}">
      <dgm:prSet/>
      <dgm:spPr/>
      <dgm:t>
        <a:bodyPr/>
        <a:lstStyle/>
        <a:p>
          <a:endParaRPr lang="en-GB"/>
        </a:p>
      </dgm:t>
    </dgm:pt>
    <dgm:pt modelId="{6E5CD2DA-D568-4E17-A4B6-ABDF607DC6B5}" type="parTrans" cxnId="{06989150-DB09-4C55-BD02-C907D4BEB616}">
      <dgm:prSet/>
      <dgm:spPr/>
      <dgm:t>
        <a:bodyPr/>
        <a:lstStyle/>
        <a:p>
          <a:endParaRPr lang="en-GB"/>
        </a:p>
      </dgm:t>
    </dgm:pt>
    <dgm:pt modelId="{612798C5-A6D7-4B08-9AEE-D9CF5E29BB71}" type="sibTrans" cxnId="{06989150-DB09-4C55-BD02-C907D4BEB616}">
      <dgm:prSet/>
      <dgm:spPr/>
      <dgm:t>
        <a:bodyPr/>
        <a:lstStyle/>
        <a:p>
          <a:endParaRPr lang="en-GB"/>
        </a:p>
      </dgm:t>
    </dgm:pt>
    <dgm:pt modelId="{AE7FAD70-6B38-4F10-ACAA-DC14625B0D10}">
      <dgm:prSet/>
      <dgm:spPr/>
      <dgm:t>
        <a:bodyPr/>
        <a:lstStyle/>
        <a:p>
          <a:r>
            <a:rPr lang="en-GB" b="1" dirty="0" smtClean="0"/>
            <a:t>Remembering</a:t>
          </a:r>
          <a:endParaRPr lang="en-GB" b="1" dirty="0"/>
        </a:p>
      </dgm:t>
    </dgm:pt>
    <dgm:pt modelId="{DA49B12F-BC55-465B-B593-910B8C35996C}" type="parTrans" cxnId="{9DBA8BF7-3D37-47D6-9A09-8F8659841E49}">
      <dgm:prSet/>
      <dgm:spPr/>
      <dgm:t>
        <a:bodyPr/>
        <a:lstStyle/>
        <a:p>
          <a:endParaRPr lang="en-GB"/>
        </a:p>
      </dgm:t>
    </dgm:pt>
    <dgm:pt modelId="{8C6DEF95-C299-498E-90AC-56F27E2229D4}" type="sibTrans" cxnId="{9DBA8BF7-3D37-47D6-9A09-8F8659841E49}">
      <dgm:prSet/>
      <dgm:spPr/>
      <dgm:t>
        <a:bodyPr/>
        <a:lstStyle/>
        <a:p>
          <a:endParaRPr lang="en-GB"/>
        </a:p>
      </dgm:t>
    </dgm:pt>
    <dgm:pt modelId="{E6CD894B-465C-4217-8CAE-0BEDB7F8FBEE}">
      <dgm:prSet/>
      <dgm:spPr/>
      <dgm:t>
        <a:bodyPr/>
        <a:lstStyle/>
        <a:p>
          <a:r>
            <a:rPr lang="en-GB" b="1" dirty="0" smtClean="0"/>
            <a:t>Understanding</a:t>
          </a:r>
          <a:endParaRPr lang="en-GB" b="1" dirty="0"/>
        </a:p>
      </dgm:t>
    </dgm:pt>
    <dgm:pt modelId="{1540CDF1-FF83-48DA-B1A6-48507545110D}" type="parTrans" cxnId="{B5E846D4-6EA5-4C6E-8660-FAFC4DE64114}">
      <dgm:prSet/>
      <dgm:spPr/>
      <dgm:t>
        <a:bodyPr/>
        <a:lstStyle/>
        <a:p>
          <a:endParaRPr lang="en-GB"/>
        </a:p>
      </dgm:t>
    </dgm:pt>
    <dgm:pt modelId="{3463A7E0-BEB5-4A0A-AAC4-2F767EA104B9}" type="sibTrans" cxnId="{B5E846D4-6EA5-4C6E-8660-FAFC4DE64114}">
      <dgm:prSet/>
      <dgm:spPr/>
      <dgm:t>
        <a:bodyPr/>
        <a:lstStyle/>
        <a:p>
          <a:endParaRPr lang="en-GB"/>
        </a:p>
      </dgm:t>
    </dgm:pt>
    <dgm:pt modelId="{278E2AE2-6086-4895-841E-A8D1D2406560}">
      <dgm:prSet/>
      <dgm:spPr/>
      <dgm:t>
        <a:bodyPr/>
        <a:lstStyle/>
        <a:p>
          <a:r>
            <a:rPr lang="en-GB" b="1" dirty="0" smtClean="0"/>
            <a:t>Application</a:t>
          </a:r>
          <a:endParaRPr lang="en-GB" b="1" dirty="0"/>
        </a:p>
      </dgm:t>
    </dgm:pt>
    <dgm:pt modelId="{4F963C34-23ED-466E-91F6-2CC7430F830C}" type="parTrans" cxnId="{AD582085-8F77-4A01-885E-A70366A76222}">
      <dgm:prSet/>
      <dgm:spPr/>
      <dgm:t>
        <a:bodyPr/>
        <a:lstStyle/>
        <a:p>
          <a:endParaRPr lang="en-GB"/>
        </a:p>
      </dgm:t>
    </dgm:pt>
    <dgm:pt modelId="{40D430A4-F4BC-4F77-8804-8A2EACB69C29}" type="sibTrans" cxnId="{AD582085-8F77-4A01-885E-A70366A76222}">
      <dgm:prSet/>
      <dgm:spPr/>
      <dgm:t>
        <a:bodyPr/>
        <a:lstStyle/>
        <a:p>
          <a:endParaRPr lang="en-GB"/>
        </a:p>
      </dgm:t>
    </dgm:pt>
    <dgm:pt modelId="{E7B6DE96-7A25-4CC9-8F9C-A3B972D77504}">
      <dgm:prSet/>
      <dgm:spPr/>
      <dgm:t>
        <a:bodyPr/>
        <a:lstStyle/>
        <a:p>
          <a:r>
            <a:rPr lang="en-GB" b="1" dirty="0" smtClean="0"/>
            <a:t>Analysis</a:t>
          </a:r>
          <a:endParaRPr lang="en-GB" b="1" dirty="0"/>
        </a:p>
      </dgm:t>
    </dgm:pt>
    <dgm:pt modelId="{3E5B52C1-B7E2-416F-B87B-79CC114973C7}" type="parTrans" cxnId="{56156C9A-BCFD-4BB6-928C-B8F5EC503FB8}">
      <dgm:prSet/>
      <dgm:spPr/>
      <dgm:t>
        <a:bodyPr/>
        <a:lstStyle/>
        <a:p>
          <a:endParaRPr lang="en-GB"/>
        </a:p>
      </dgm:t>
    </dgm:pt>
    <dgm:pt modelId="{6E5360BD-F359-4F19-8B5E-29012A9C8E95}" type="sibTrans" cxnId="{56156C9A-BCFD-4BB6-928C-B8F5EC503FB8}">
      <dgm:prSet/>
      <dgm:spPr/>
      <dgm:t>
        <a:bodyPr/>
        <a:lstStyle/>
        <a:p>
          <a:endParaRPr lang="en-GB"/>
        </a:p>
      </dgm:t>
    </dgm:pt>
    <dgm:pt modelId="{FC0A8CF7-C40E-45D8-BE19-5BF5633208D9}">
      <dgm:prSet/>
      <dgm:spPr/>
      <dgm:t>
        <a:bodyPr/>
        <a:lstStyle/>
        <a:p>
          <a:r>
            <a:rPr lang="en-GB" b="1" dirty="0" smtClean="0"/>
            <a:t>Evaluation</a:t>
          </a:r>
          <a:endParaRPr lang="en-GB" b="1" dirty="0"/>
        </a:p>
      </dgm:t>
    </dgm:pt>
    <dgm:pt modelId="{24E4B17A-26E9-4058-9DE8-F05736284410}" type="parTrans" cxnId="{70873838-2F87-4C65-865D-E19AA75DEB57}">
      <dgm:prSet/>
      <dgm:spPr/>
      <dgm:t>
        <a:bodyPr/>
        <a:lstStyle/>
        <a:p>
          <a:endParaRPr lang="en-GB"/>
        </a:p>
      </dgm:t>
    </dgm:pt>
    <dgm:pt modelId="{DB7ABD92-BA1D-49BB-97E6-C663E5206536}" type="sibTrans" cxnId="{70873838-2F87-4C65-865D-E19AA75DEB57}">
      <dgm:prSet/>
      <dgm:spPr/>
      <dgm:t>
        <a:bodyPr/>
        <a:lstStyle/>
        <a:p>
          <a:endParaRPr lang="en-GB"/>
        </a:p>
      </dgm:t>
    </dgm:pt>
    <dgm:pt modelId="{3C749008-8C02-4D21-B63D-A7BA3A9B8B20}">
      <dgm:prSet/>
      <dgm:spPr/>
      <dgm:t>
        <a:bodyPr/>
        <a:lstStyle/>
        <a:p>
          <a:r>
            <a:rPr lang="en-GB" b="1" dirty="0" smtClean="0"/>
            <a:t>Creation</a:t>
          </a:r>
          <a:endParaRPr lang="en-GB" b="1" dirty="0"/>
        </a:p>
      </dgm:t>
    </dgm:pt>
    <dgm:pt modelId="{3B96C2B2-3020-46BF-81AA-275AAE01395F}" type="parTrans" cxnId="{735293F1-3052-4AC0-AF88-7F8BDBAAC4E8}">
      <dgm:prSet/>
      <dgm:spPr/>
      <dgm:t>
        <a:bodyPr/>
        <a:lstStyle/>
        <a:p>
          <a:endParaRPr lang="en-GB"/>
        </a:p>
      </dgm:t>
    </dgm:pt>
    <dgm:pt modelId="{694DE173-D65A-428A-A74E-C24DEF15921E}" type="sibTrans" cxnId="{735293F1-3052-4AC0-AF88-7F8BDBAAC4E8}">
      <dgm:prSet/>
      <dgm:spPr/>
      <dgm:t>
        <a:bodyPr/>
        <a:lstStyle/>
        <a:p>
          <a:endParaRPr lang="en-GB"/>
        </a:p>
      </dgm:t>
    </dgm:pt>
    <dgm:pt modelId="{44737014-39FD-49FD-B9A9-67205819B285}">
      <dgm:prSet/>
      <dgm:spPr/>
      <dgm:t>
        <a:bodyPr/>
        <a:lstStyle/>
        <a:p>
          <a:endParaRPr lang="en-GB" dirty="0"/>
        </a:p>
      </dgm:t>
    </dgm:pt>
    <dgm:pt modelId="{AFB344C0-5ACF-47C5-B706-4A86E699ECC5}" type="parTrans" cxnId="{F4345927-0777-4C7C-9620-330796C39C03}">
      <dgm:prSet/>
      <dgm:spPr/>
      <dgm:t>
        <a:bodyPr/>
        <a:lstStyle/>
        <a:p>
          <a:endParaRPr lang="en-GB"/>
        </a:p>
      </dgm:t>
    </dgm:pt>
    <dgm:pt modelId="{D7A536FA-3064-4DF5-B50C-9F93035C248A}" type="sibTrans" cxnId="{F4345927-0777-4C7C-9620-330796C39C03}">
      <dgm:prSet/>
      <dgm:spPr/>
      <dgm:t>
        <a:bodyPr/>
        <a:lstStyle/>
        <a:p>
          <a:endParaRPr lang="en-GB"/>
        </a:p>
      </dgm:t>
    </dgm:pt>
    <dgm:pt modelId="{F8B33A1B-9D5E-4484-AD2F-FCDD723EF744}" type="pres">
      <dgm:prSet presAssocID="{4377C2BC-2828-44D8-8FF2-396E6DEDA00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293BC4FD-DE42-4803-ADFB-D9E6E0FEB76E}" type="pres">
      <dgm:prSet presAssocID="{612A28E8-FD0C-4BB7-B26A-C2CEED3D5A19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en-GB"/>
        </a:p>
      </dgm:t>
    </dgm:pt>
    <dgm:pt modelId="{0B05BAAB-7135-4C0A-99B5-61F2724A0C7B}" type="pres">
      <dgm:prSet presAssocID="{AE7FAD70-6B38-4F10-ACAA-DC14625B0D10}" presName="Accent1" presStyleCnt="0"/>
      <dgm:spPr/>
    </dgm:pt>
    <dgm:pt modelId="{29BA5A69-5D0E-487B-A7C0-223A08583ECB}" type="pres">
      <dgm:prSet presAssocID="{AE7FAD70-6B38-4F10-ACAA-DC14625B0D10}" presName="Accent" presStyleLbl="bgShp" presStyleIdx="0" presStyleCnt="6"/>
      <dgm:spPr/>
    </dgm:pt>
    <dgm:pt modelId="{C0D9F46F-EC07-431C-B4B4-C4313860D828}" type="pres">
      <dgm:prSet presAssocID="{AE7FAD70-6B38-4F10-ACAA-DC14625B0D10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9AA0DC-9731-4F9F-807C-BE338C606FAC}" type="pres">
      <dgm:prSet presAssocID="{E6CD894B-465C-4217-8CAE-0BEDB7F8FBEE}" presName="Accent2" presStyleCnt="0"/>
      <dgm:spPr/>
    </dgm:pt>
    <dgm:pt modelId="{262849EA-87BA-4BE4-AE07-E6B1D0652C7C}" type="pres">
      <dgm:prSet presAssocID="{E6CD894B-465C-4217-8CAE-0BEDB7F8FBEE}" presName="Accent" presStyleLbl="bgShp" presStyleIdx="1" presStyleCnt="6"/>
      <dgm:spPr/>
    </dgm:pt>
    <dgm:pt modelId="{1E217694-27E9-45B5-AA85-3518761C7817}" type="pres">
      <dgm:prSet presAssocID="{E6CD894B-465C-4217-8CAE-0BEDB7F8FBEE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491342-8CB0-4A40-A581-0200CFDFD24A}" type="pres">
      <dgm:prSet presAssocID="{278E2AE2-6086-4895-841E-A8D1D2406560}" presName="Accent3" presStyleCnt="0"/>
      <dgm:spPr/>
    </dgm:pt>
    <dgm:pt modelId="{FDB804AB-AD9C-4149-BFF0-D548BBF3E6B0}" type="pres">
      <dgm:prSet presAssocID="{278E2AE2-6086-4895-841E-A8D1D2406560}" presName="Accent" presStyleLbl="bgShp" presStyleIdx="2" presStyleCnt="6"/>
      <dgm:spPr/>
    </dgm:pt>
    <dgm:pt modelId="{FFB58836-FC9D-4879-BDC3-0EB4A7C37F6C}" type="pres">
      <dgm:prSet presAssocID="{278E2AE2-6086-4895-841E-A8D1D2406560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756AAE-2E98-43EB-A4B9-DD35336CE744}" type="pres">
      <dgm:prSet presAssocID="{E7B6DE96-7A25-4CC9-8F9C-A3B972D77504}" presName="Accent4" presStyleCnt="0"/>
      <dgm:spPr/>
    </dgm:pt>
    <dgm:pt modelId="{CA5D6F72-B502-4106-8B4D-5455855EBE81}" type="pres">
      <dgm:prSet presAssocID="{E7B6DE96-7A25-4CC9-8F9C-A3B972D77504}" presName="Accent" presStyleLbl="bgShp" presStyleIdx="3" presStyleCnt="6"/>
      <dgm:spPr/>
    </dgm:pt>
    <dgm:pt modelId="{20C0FA64-D73C-4A4B-99B2-5E60DBA38AF6}" type="pres">
      <dgm:prSet presAssocID="{E7B6DE96-7A25-4CC9-8F9C-A3B972D77504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A66897-38F7-47A7-AB14-D58D4C35BFC1}" type="pres">
      <dgm:prSet presAssocID="{FC0A8CF7-C40E-45D8-BE19-5BF5633208D9}" presName="Accent5" presStyleCnt="0"/>
      <dgm:spPr/>
    </dgm:pt>
    <dgm:pt modelId="{01A23D61-61CE-443F-B768-6407ED9B8AC1}" type="pres">
      <dgm:prSet presAssocID="{FC0A8CF7-C40E-45D8-BE19-5BF5633208D9}" presName="Accent" presStyleLbl="bgShp" presStyleIdx="4" presStyleCnt="6"/>
      <dgm:spPr/>
      <dgm:t>
        <a:bodyPr/>
        <a:lstStyle/>
        <a:p>
          <a:endParaRPr lang="en-GB"/>
        </a:p>
      </dgm:t>
    </dgm:pt>
    <dgm:pt modelId="{5FC87DA0-686A-44BD-8502-037B48CA6A70}" type="pres">
      <dgm:prSet presAssocID="{FC0A8CF7-C40E-45D8-BE19-5BF5633208D9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8B06EEF-4765-47A4-93E8-8E30CC8971A0}" type="pres">
      <dgm:prSet presAssocID="{3C749008-8C02-4D21-B63D-A7BA3A9B8B20}" presName="Accent6" presStyleCnt="0"/>
      <dgm:spPr/>
    </dgm:pt>
    <dgm:pt modelId="{19E76A29-A132-455A-9EBB-3474088651E0}" type="pres">
      <dgm:prSet presAssocID="{3C749008-8C02-4D21-B63D-A7BA3A9B8B20}" presName="Accent" presStyleLbl="bgShp" presStyleIdx="5" presStyleCnt="6" custLinFactNeighborX="2117" custLinFactNeighborY="1228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endParaRPr lang="en-GB"/>
        </a:p>
      </dgm:t>
    </dgm:pt>
    <dgm:pt modelId="{CFD31842-CB3A-4366-9533-645627AC2515}" type="pres">
      <dgm:prSet presAssocID="{3C749008-8C02-4D21-B63D-A7BA3A9B8B20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35293F1-3052-4AC0-AF88-7F8BDBAAC4E8}" srcId="{612A28E8-FD0C-4BB7-B26A-C2CEED3D5A19}" destId="{3C749008-8C02-4D21-B63D-A7BA3A9B8B20}" srcOrd="5" destOrd="0" parTransId="{3B96C2B2-3020-46BF-81AA-275AAE01395F}" sibTransId="{694DE173-D65A-428A-A74E-C24DEF15921E}"/>
    <dgm:cxn modelId="{48759F55-AE53-45FC-A275-EDAFC8DF682A}" type="presOf" srcId="{3C749008-8C02-4D21-B63D-A7BA3A9B8B20}" destId="{CFD31842-CB3A-4366-9533-645627AC2515}" srcOrd="0" destOrd="0" presId="urn:microsoft.com/office/officeart/2011/layout/HexagonRadial"/>
    <dgm:cxn modelId="{4A64E80E-F2AC-4610-8DE0-E643C764278E}" type="presOf" srcId="{FC0A8CF7-C40E-45D8-BE19-5BF5633208D9}" destId="{5FC87DA0-686A-44BD-8502-037B48CA6A70}" srcOrd="0" destOrd="0" presId="urn:microsoft.com/office/officeart/2011/layout/HexagonRadial"/>
    <dgm:cxn modelId="{94529427-3194-40DD-8584-5B3806E32D2A}" type="presOf" srcId="{E6CD894B-465C-4217-8CAE-0BEDB7F8FBEE}" destId="{1E217694-27E9-45B5-AA85-3518761C7817}" srcOrd="0" destOrd="0" presId="urn:microsoft.com/office/officeart/2011/layout/HexagonRadial"/>
    <dgm:cxn modelId="{71294416-1928-4596-B34B-87047678EE6D}" srcId="{4377C2BC-2828-44D8-8FF2-396E6DEDA005}" destId="{612A28E8-FD0C-4BB7-B26A-C2CEED3D5A19}" srcOrd="0" destOrd="0" parTransId="{5306A29D-C0B7-4930-AE5D-B54633F02204}" sibTransId="{F8BF698D-16DF-47E7-8071-2B9D31BCFCAC}"/>
    <dgm:cxn modelId="{06989150-DB09-4C55-BD02-C907D4BEB616}" srcId="{4377C2BC-2828-44D8-8FF2-396E6DEDA005}" destId="{E69C2E82-71BA-4C7C-A34E-7EFFC584784B}" srcOrd="3" destOrd="0" parTransId="{6E5CD2DA-D568-4E17-A4B6-ABDF607DC6B5}" sibTransId="{612798C5-A6D7-4B08-9AEE-D9CF5E29BB71}"/>
    <dgm:cxn modelId="{02E4E04B-7802-46C9-80CB-514B3C790B03}" type="presOf" srcId="{AE7FAD70-6B38-4F10-ACAA-DC14625B0D10}" destId="{C0D9F46F-EC07-431C-B4B4-C4313860D828}" srcOrd="0" destOrd="0" presId="urn:microsoft.com/office/officeart/2011/layout/HexagonRadial"/>
    <dgm:cxn modelId="{97F808F0-1917-497A-A703-AA9D38D29BEC}" type="presOf" srcId="{4377C2BC-2828-44D8-8FF2-396E6DEDA005}" destId="{F8B33A1B-9D5E-4484-AD2F-FCDD723EF744}" srcOrd="0" destOrd="0" presId="urn:microsoft.com/office/officeart/2011/layout/HexagonRadial"/>
    <dgm:cxn modelId="{F4345927-0777-4C7C-9620-330796C39C03}" srcId="{612A28E8-FD0C-4BB7-B26A-C2CEED3D5A19}" destId="{44737014-39FD-49FD-B9A9-67205819B285}" srcOrd="6" destOrd="0" parTransId="{AFB344C0-5ACF-47C5-B706-4A86E699ECC5}" sibTransId="{D7A536FA-3064-4DF5-B50C-9F93035C248A}"/>
    <dgm:cxn modelId="{CAA3559F-AD31-4C38-8FB0-7E9C426F7200}" srcId="{4377C2BC-2828-44D8-8FF2-396E6DEDA005}" destId="{ABEC5CF0-429C-4E87-83B9-43111D607C48}" srcOrd="1" destOrd="0" parTransId="{F34F538C-3D11-4DAE-9BD4-C3DBEAAE6301}" sibTransId="{DC1F289C-02BC-4148-903D-AD8C092448DD}"/>
    <dgm:cxn modelId="{9DBA8BF7-3D37-47D6-9A09-8F8659841E49}" srcId="{612A28E8-FD0C-4BB7-B26A-C2CEED3D5A19}" destId="{AE7FAD70-6B38-4F10-ACAA-DC14625B0D10}" srcOrd="0" destOrd="0" parTransId="{DA49B12F-BC55-465B-B593-910B8C35996C}" sibTransId="{8C6DEF95-C299-498E-90AC-56F27E2229D4}"/>
    <dgm:cxn modelId="{70873838-2F87-4C65-865D-E19AA75DEB57}" srcId="{612A28E8-FD0C-4BB7-B26A-C2CEED3D5A19}" destId="{FC0A8CF7-C40E-45D8-BE19-5BF5633208D9}" srcOrd="4" destOrd="0" parTransId="{24E4B17A-26E9-4058-9DE8-F05736284410}" sibTransId="{DB7ABD92-BA1D-49BB-97E6-C663E5206536}"/>
    <dgm:cxn modelId="{56156C9A-BCFD-4BB6-928C-B8F5EC503FB8}" srcId="{612A28E8-FD0C-4BB7-B26A-C2CEED3D5A19}" destId="{E7B6DE96-7A25-4CC9-8F9C-A3B972D77504}" srcOrd="3" destOrd="0" parTransId="{3E5B52C1-B7E2-416F-B87B-79CC114973C7}" sibTransId="{6E5360BD-F359-4F19-8B5E-29012A9C8E95}"/>
    <dgm:cxn modelId="{111FB0D6-C6D4-4FB6-A1BD-65D0D5DDB01C}" srcId="{4377C2BC-2828-44D8-8FF2-396E6DEDA005}" destId="{BD6159FA-7EBC-448A-B25A-F7881FD17200}" srcOrd="5" destOrd="0" parTransId="{C0ADBC3D-BB59-4187-8722-898291C1CAFA}" sibTransId="{A1160C93-D86D-4871-9D54-9E685464F604}"/>
    <dgm:cxn modelId="{B5E846D4-6EA5-4C6E-8660-FAFC4DE64114}" srcId="{612A28E8-FD0C-4BB7-B26A-C2CEED3D5A19}" destId="{E6CD894B-465C-4217-8CAE-0BEDB7F8FBEE}" srcOrd="1" destOrd="0" parTransId="{1540CDF1-FF83-48DA-B1A6-48507545110D}" sibTransId="{3463A7E0-BEB5-4A0A-AAC4-2F767EA104B9}"/>
    <dgm:cxn modelId="{B156DCCC-0A3D-4649-80E6-00B3E40ACCF9}" type="presOf" srcId="{278E2AE2-6086-4895-841E-A8D1D2406560}" destId="{FFB58836-FC9D-4879-BDC3-0EB4A7C37F6C}" srcOrd="0" destOrd="0" presId="urn:microsoft.com/office/officeart/2011/layout/HexagonRadial"/>
    <dgm:cxn modelId="{AD582085-8F77-4A01-885E-A70366A76222}" srcId="{612A28E8-FD0C-4BB7-B26A-C2CEED3D5A19}" destId="{278E2AE2-6086-4895-841E-A8D1D2406560}" srcOrd="2" destOrd="0" parTransId="{4F963C34-23ED-466E-91F6-2CC7430F830C}" sibTransId="{40D430A4-F4BC-4F77-8804-8A2EACB69C29}"/>
    <dgm:cxn modelId="{EA69F853-AE31-4C4E-9C53-C0DD69DECC0D}" srcId="{4377C2BC-2828-44D8-8FF2-396E6DEDA005}" destId="{63DDA055-9F54-4BA3-B263-E165AE25E575}" srcOrd="2" destOrd="0" parTransId="{6439E919-8D4E-4DB9-BC28-5A18573814A5}" sibTransId="{D6B3367C-A737-4234-B5C1-E859FECDC5E8}"/>
    <dgm:cxn modelId="{F5AF1D3A-2745-4027-8FF7-EFFD509EFDBC}" srcId="{4377C2BC-2828-44D8-8FF2-396E6DEDA005}" destId="{06741073-DB51-4999-BB9B-437577820892}" srcOrd="4" destOrd="0" parTransId="{DEB16B42-42C6-4202-9805-54A530DA920F}" sibTransId="{3A5D72AA-5BF0-4B4A-B2A1-2B767E765C4F}"/>
    <dgm:cxn modelId="{834CFE80-B644-4320-9727-D347C2A57F0A}" type="presOf" srcId="{E7B6DE96-7A25-4CC9-8F9C-A3B972D77504}" destId="{20C0FA64-D73C-4A4B-99B2-5E60DBA38AF6}" srcOrd="0" destOrd="0" presId="urn:microsoft.com/office/officeart/2011/layout/HexagonRadial"/>
    <dgm:cxn modelId="{0827F027-42B9-4C5B-A37A-5A1B45FA33C0}" type="presOf" srcId="{612A28E8-FD0C-4BB7-B26A-C2CEED3D5A19}" destId="{293BC4FD-DE42-4803-ADFB-D9E6E0FEB76E}" srcOrd="0" destOrd="0" presId="urn:microsoft.com/office/officeart/2011/layout/HexagonRadial"/>
    <dgm:cxn modelId="{BB5C73A0-0D7D-4B5D-93F4-EB7601BA83B3}" type="presParOf" srcId="{F8B33A1B-9D5E-4484-AD2F-FCDD723EF744}" destId="{293BC4FD-DE42-4803-ADFB-D9E6E0FEB76E}" srcOrd="0" destOrd="0" presId="urn:microsoft.com/office/officeart/2011/layout/HexagonRadial"/>
    <dgm:cxn modelId="{FDD3FEF5-54ED-40FC-B252-FD58B6BFA385}" type="presParOf" srcId="{F8B33A1B-9D5E-4484-AD2F-FCDD723EF744}" destId="{0B05BAAB-7135-4C0A-99B5-61F2724A0C7B}" srcOrd="1" destOrd="0" presId="urn:microsoft.com/office/officeart/2011/layout/HexagonRadial"/>
    <dgm:cxn modelId="{081A6A49-1C93-4745-BBD2-161990047DCC}" type="presParOf" srcId="{0B05BAAB-7135-4C0A-99B5-61F2724A0C7B}" destId="{29BA5A69-5D0E-487B-A7C0-223A08583ECB}" srcOrd="0" destOrd="0" presId="urn:microsoft.com/office/officeart/2011/layout/HexagonRadial"/>
    <dgm:cxn modelId="{857196EB-1326-4141-8529-DE45FB4339F4}" type="presParOf" srcId="{F8B33A1B-9D5E-4484-AD2F-FCDD723EF744}" destId="{C0D9F46F-EC07-431C-B4B4-C4313860D828}" srcOrd="2" destOrd="0" presId="urn:microsoft.com/office/officeart/2011/layout/HexagonRadial"/>
    <dgm:cxn modelId="{0098358B-C340-4FA8-898F-7C8DC17FD51F}" type="presParOf" srcId="{F8B33A1B-9D5E-4484-AD2F-FCDD723EF744}" destId="{CF9AA0DC-9731-4F9F-807C-BE338C606FAC}" srcOrd="3" destOrd="0" presId="urn:microsoft.com/office/officeart/2011/layout/HexagonRadial"/>
    <dgm:cxn modelId="{0EC6DA0D-17A8-47ED-B3F9-8BB824E93B2F}" type="presParOf" srcId="{CF9AA0DC-9731-4F9F-807C-BE338C606FAC}" destId="{262849EA-87BA-4BE4-AE07-E6B1D0652C7C}" srcOrd="0" destOrd="0" presId="urn:microsoft.com/office/officeart/2011/layout/HexagonRadial"/>
    <dgm:cxn modelId="{187C16B5-58A9-4B70-8484-E9BD94817FA4}" type="presParOf" srcId="{F8B33A1B-9D5E-4484-AD2F-FCDD723EF744}" destId="{1E217694-27E9-45B5-AA85-3518761C7817}" srcOrd="4" destOrd="0" presId="urn:microsoft.com/office/officeart/2011/layout/HexagonRadial"/>
    <dgm:cxn modelId="{F8599FD2-B639-4DA8-B1BC-34C26FB895C6}" type="presParOf" srcId="{F8B33A1B-9D5E-4484-AD2F-FCDD723EF744}" destId="{92491342-8CB0-4A40-A581-0200CFDFD24A}" srcOrd="5" destOrd="0" presId="urn:microsoft.com/office/officeart/2011/layout/HexagonRadial"/>
    <dgm:cxn modelId="{0EFE9884-E544-4F57-BD73-D2B753C7A88F}" type="presParOf" srcId="{92491342-8CB0-4A40-A581-0200CFDFD24A}" destId="{FDB804AB-AD9C-4149-BFF0-D548BBF3E6B0}" srcOrd="0" destOrd="0" presId="urn:microsoft.com/office/officeart/2011/layout/HexagonRadial"/>
    <dgm:cxn modelId="{327F89CD-4182-49C6-A01B-DFD5DB2CE3C0}" type="presParOf" srcId="{F8B33A1B-9D5E-4484-AD2F-FCDD723EF744}" destId="{FFB58836-FC9D-4879-BDC3-0EB4A7C37F6C}" srcOrd="6" destOrd="0" presId="urn:microsoft.com/office/officeart/2011/layout/HexagonRadial"/>
    <dgm:cxn modelId="{5FA1BEC2-84BD-4B5A-95C3-5DBAA1D33A5D}" type="presParOf" srcId="{F8B33A1B-9D5E-4484-AD2F-FCDD723EF744}" destId="{D5756AAE-2E98-43EB-A4B9-DD35336CE744}" srcOrd="7" destOrd="0" presId="urn:microsoft.com/office/officeart/2011/layout/HexagonRadial"/>
    <dgm:cxn modelId="{7090EE1B-34B2-4BF4-B495-D15ADFF93000}" type="presParOf" srcId="{D5756AAE-2E98-43EB-A4B9-DD35336CE744}" destId="{CA5D6F72-B502-4106-8B4D-5455855EBE81}" srcOrd="0" destOrd="0" presId="urn:microsoft.com/office/officeart/2011/layout/HexagonRadial"/>
    <dgm:cxn modelId="{1DA29193-7E36-4297-AF55-9F693C31F583}" type="presParOf" srcId="{F8B33A1B-9D5E-4484-AD2F-FCDD723EF744}" destId="{20C0FA64-D73C-4A4B-99B2-5E60DBA38AF6}" srcOrd="8" destOrd="0" presId="urn:microsoft.com/office/officeart/2011/layout/HexagonRadial"/>
    <dgm:cxn modelId="{0E1B2C17-FA97-487F-A275-7F10B1804602}" type="presParOf" srcId="{F8B33A1B-9D5E-4484-AD2F-FCDD723EF744}" destId="{EFA66897-38F7-47A7-AB14-D58D4C35BFC1}" srcOrd="9" destOrd="0" presId="urn:microsoft.com/office/officeart/2011/layout/HexagonRadial"/>
    <dgm:cxn modelId="{6CEAD2EE-8740-42A5-94D0-D96F4E08FE30}" type="presParOf" srcId="{EFA66897-38F7-47A7-AB14-D58D4C35BFC1}" destId="{01A23D61-61CE-443F-B768-6407ED9B8AC1}" srcOrd="0" destOrd="0" presId="urn:microsoft.com/office/officeart/2011/layout/HexagonRadial"/>
    <dgm:cxn modelId="{E0C5C219-EEE2-4A01-B30D-5A2B066BA807}" type="presParOf" srcId="{F8B33A1B-9D5E-4484-AD2F-FCDD723EF744}" destId="{5FC87DA0-686A-44BD-8502-037B48CA6A70}" srcOrd="10" destOrd="0" presId="urn:microsoft.com/office/officeart/2011/layout/HexagonRadial"/>
    <dgm:cxn modelId="{686589A6-D5F8-4CA3-9423-B18078D15950}" type="presParOf" srcId="{F8B33A1B-9D5E-4484-AD2F-FCDD723EF744}" destId="{68B06EEF-4765-47A4-93E8-8E30CC8971A0}" srcOrd="11" destOrd="0" presId="urn:microsoft.com/office/officeart/2011/layout/HexagonRadial"/>
    <dgm:cxn modelId="{ECD685F1-6DD9-4DD8-A26D-12CD89BF68A1}" type="presParOf" srcId="{68B06EEF-4765-47A4-93E8-8E30CC8971A0}" destId="{19E76A29-A132-455A-9EBB-3474088651E0}" srcOrd="0" destOrd="0" presId="urn:microsoft.com/office/officeart/2011/layout/HexagonRadial"/>
    <dgm:cxn modelId="{E5EC385F-B241-4B8D-A28F-5A49BDDDBE9C}" type="presParOf" srcId="{F8B33A1B-9D5E-4484-AD2F-FCDD723EF744}" destId="{CFD31842-CB3A-4366-9533-645627AC251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BC4FD-DE42-4803-ADFB-D9E6E0FEB76E}">
      <dsp:nvSpPr>
        <dsp:cNvPr id="0" name=""/>
        <dsp:cNvSpPr/>
      </dsp:nvSpPr>
      <dsp:spPr>
        <a:xfrm>
          <a:off x="2952810" y="1748061"/>
          <a:ext cx="2221862" cy="1922001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Bloom’s Taxonomy of Learning</a:t>
          </a:r>
          <a:endParaRPr lang="en-GB" sz="1500" b="1" kern="1200" dirty="0"/>
        </a:p>
      </dsp:txBody>
      <dsp:txXfrm>
        <a:off x="3321004" y="2066564"/>
        <a:ext cx="1485474" cy="1284995"/>
      </dsp:txXfrm>
    </dsp:sp>
    <dsp:sp modelId="{262849EA-87BA-4BE4-AE07-E6B1D0652C7C}">
      <dsp:nvSpPr>
        <dsp:cNvPr id="0" name=""/>
        <dsp:cNvSpPr/>
      </dsp:nvSpPr>
      <dsp:spPr>
        <a:xfrm>
          <a:off x="4344123" y="828514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D9F46F-EC07-431C-B4B4-C4313860D828}">
      <dsp:nvSpPr>
        <dsp:cNvPr id="0" name=""/>
        <dsp:cNvSpPr/>
      </dsp:nvSpPr>
      <dsp:spPr>
        <a:xfrm>
          <a:off x="3157475" y="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Remembering</a:t>
          </a:r>
          <a:endParaRPr lang="en-GB" sz="1500" b="1" kern="1200" dirty="0"/>
        </a:p>
      </dsp:txBody>
      <dsp:txXfrm>
        <a:off x="3459220" y="261045"/>
        <a:ext cx="1217310" cy="1053116"/>
      </dsp:txXfrm>
    </dsp:sp>
    <dsp:sp modelId="{FDB804AB-AD9C-4149-BFF0-D548BBF3E6B0}">
      <dsp:nvSpPr>
        <dsp:cNvPr id="0" name=""/>
        <dsp:cNvSpPr/>
      </dsp:nvSpPr>
      <dsp:spPr>
        <a:xfrm>
          <a:off x="5322487" y="2178846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17694-27E9-45B5-AA85-3518761C7817}">
      <dsp:nvSpPr>
        <dsp:cNvPr id="0" name=""/>
        <dsp:cNvSpPr/>
      </dsp:nvSpPr>
      <dsp:spPr>
        <a:xfrm>
          <a:off x="4827361" y="968857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Understanding</a:t>
          </a:r>
          <a:endParaRPr lang="en-GB" sz="1500" b="1" kern="1200" dirty="0"/>
        </a:p>
      </dsp:txBody>
      <dsp:txXfrm>
        <a:off x="5129106" y="1229902"/>
        <a:ext cx="1217310" cy="1053116"/>
      </dsp:txXfrm>
    </dsp:sp>
    <dsp:sp modelId="{CA5D6F72-B502-4106-8B4D-5455855EBE81}">
      <dsp:nvSpPr>
        <dsp:cNvPr id="0" name=""/>
        <dsp:cNvSpPr/>
      </dsp:nvSpPr>
      <dsp:spPr>
        <a:xfrm>
          <a:off x="4642852" y="3703117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58836-FC9D-4879-BDC3-0EB4A7C37F6C}">
      <dsp:nvSpPr>
        <dsp:cNvPr id="0" name=""/>
        <dsp:cNvSpPr/>
      </dsp:nvSpPr>
      <dsp:spPr>
        <a:xfrm>
          <a:off x="4827361" y="2873519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Application</a:t>
          </a:r>
          <a:endParaRPr lang="en-GB" sz="1500" b="1" kern="1200" dirty="0"/>
        </a:p>
      </dsp:txBody>
      <dsp:txXfrm>
        <a:off x="5129106" y="3134564"/>
        <a:ext cx="1217310" cy="1053116"/>
      </dsp:txXfrm>
    </dsp:sp>
    <dsp:sp modelId="{01A23D61-61CE-443F-B768-6407ED9B8AC1}">
      <dsp:nvSpPr>
        <dsp:cNvPr id="0" name=""/>
        <dsp:cNvSpPr/>
      </dsp:nvSpPr>
      <dsp:spPr>
        <a:xfrm>
          <a:off x="2956944" y="3861342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0FA64-D73C-4A4B-99B2-5E60DBA38AF6}">
      <dsp:nvSpPr>
        <dsp:cNvPr id="0" name=""/>
        <dsp:cNvSpPr/>
      </dsp:nvSpPr>
      <dsp:spPr>
        <a:xfrm>
          <a:off x="3157475" y="384346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Analysis</a:t>
          </a:r>
          <a:endParaRPr lang="en-GB" sz="1500" b="1" kern="1200" dirty="0"/>
        </a:p>
      </dsp:txBody>
      <dsp:txXfrm>
        <a:off x="3459220" y="4104505"/>
        <a:ext cx="1217310" cy="1053116"/>
      </dsp:txXfrm>
    </dsp:sp>
    <dsp:sp modelId="{19E76A29-A132-455A-9EBB-3474088651E0}">
      <dsp:nvSpPr>
        <dsp:cNvPr id="0" name=""/>
        <dsp:cNvSpPr/>
      </dsp:nvSpPr>
      <dsp:spPr>
        <a:xfrm>
          <a:off x="1980306" y="2520422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tx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87DA0-686A-44BD-8502-037B48CA6A70}">
      <dsp:nvSpPr>
        <dsp:cNvPr id="0" name=""/>
        <dsp:cNvSpPr/>
      </dsp:nvSpPr>
      <dsp:spPr>
        <a:xfrm>
          <a:off x="1479837" y="2874602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Evaluation</a:t>
          </a:r>
          <a:endParaRPr lang="en-GB" sz="1500" b="1" kern="1200" dirty="0"/>
        </a:p>
      </dsp:txBody>
      <dsp:txXfrm>
        <a:off x="1781582" y="3135647"/>
        <a:ext cx="1217310" cy="1053116"/>
      </dsp:txXfrm>
    </dsp:sp>
    <dsp:sp modelId="{CFD31842-CB3A-4366-9533-645627AC2515}">
      <dsp:nvSpPr>
        <dsp:cNvPr id="0" name=""/>
        <dsp:cNvSpPr/>
      </dsp:nvSpPr>
      <dsp:spPr>
        <a:xfrm>
          <a:off x="1479837" y="96669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Creation</a:t>
          </a:r>
          <a:endParaRPr lang="en-GB" sz="1500" b="1" kern="1200" dirty="0"/>
        </a:p>
      </dsp:txBody>
      <dsp:txXfrm>
        <a:off x="1781582" y="1227735"/>
        <a:ext cx="1217310" cy="1053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E33395-FA06-4D8E-A594-9585B80235A7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C35D8-1351-43E1-8CFF-6EAA9D0BB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334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11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057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58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07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35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51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526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9951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4299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961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272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6527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9040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32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8845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226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31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2874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2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7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0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5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5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95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743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2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University Life!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HPFY3002 - </a:t>
            </a:r>
            <a:r>
              <a:rPr lang="en-GB" dirty="0" smtClean="0"/>
              <a:t>VIII</a:t>
            </a:r>
            <a:endParaRPr lang="en-GB" dirty="0"/>
          </a:p>
          <a:p>
            <a:endParaRPr lang="en-GB" dirty="0"/>
          </a:p>
          <a:p>
            <a:r>
              <a:rPr lang="en-GB" dirty="0"/>
              <a:t>Dr Angus M Slater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5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Session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Reflection is a key way of embedding your learning and allowing you to situate and contextualise your knowledge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It functions by allowing you to reflect on the processes and strategies by which you gained information and how you might do so in the future.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Throughout your University learning, you will need to be reflecting critically on your work and your progress.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288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Pick an action word we have discussed, or that is commonly used, and identify the key characteristics required in order to answer it. Differentiate and </a:t>
            </a:r>
            <a:r>
              <a:rPr lang="en-GB" dirty="0" smtClean="0"/>
              <a:t>justify </a:t>
            </a:r>
            <a:r>
              <a:rPr lang="en-GB" dirty="0"/>
              <a:t>your choices.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500 words, submit through </a:t>
            </a:r>
            <a:r>
              <a:rPr lang="en-GB" dirty="0" err="1" smtClean="0"/>
              <a:t>TurnItIn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Pick an action word we have </a:t>
            </a:r>
            <a:r>
              <a:rPr lang="en-GB" dirty="0" smtClean="0"/>
              <a:t>discussed, </a:t>
            </a:r>
            <a:r>
              <a:rPr lang="en-GB" dirty="0"/>
              <a:t>or that is commonly </a:t>
            </a:r>
            <a:r>
              <a:rPr lang="en-GB" dirty="0" smtClean="0"/>
              <a:t>used, </a:t>
            </a:r>
            <a:r>
              <a:rPr lang="en-GB" dirty="0"/>
              <a:t>and </a:t>
            </a:r>
            <a:r>
              <a:rPr lang="en-GB" b="1" dirty="0"/>
              <a:t>identify</a:t>
            </a:r>
            <a:r>
              <a:rPr lang="en-GB" dirty="0"/>
              <a:t> the key characteristics required in order to answer it. </a:t>
            </a:r>
            <a:r>
              <a:rPr lang="en-GB" b="1" dirty="0" smtClean="0"/>
              <a:t>Differentiate</a:t>
            </a:r>
            <a:r>
              <a:rPr lang="en-GB" dirty="0" smtClean="0"/>
              <a:t> and </a:t>
            </a:r>
            <a:r>
              <a:rPr lang="en-GB" b="1" dirty="0" smtClean="0"/>
              <a:t>Justify </a:t>
            </a:r>
            <a:r>
              <a:rPr lang="en-GB" dirty="0" smtClean="0"/>
              <a:t>your </a:t>
            </a:r>
            <a:r>
              <a:rPr lang="en-GB" dirty="0"/>
              <a:t>choices.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500 words, submit through </a:t>
            </a:r>
            <a:r>
              <a:rPr lang="en-GB" dirty="0" err="1"/>
              <a:t>TurnItIn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56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Reflecting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548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748" y="213064"/>
            <a:ext cx="6281389" cy="5347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100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751" y="112234"/>
            <a:ext cx="7162500" cy="550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937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866" y="1284227"/>
            <a:ext cx="841375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51410773"/>
              </p:ext>
            </p:extLst>
          </p:nvPr>
        </p:nvGraphicFramePr>
        <p:xfrm>
          <a:off x="1375052" y="24914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42401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Bloom’s Taxonomy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Bloom’s Remembering</a:t>
            </a:r>
            <a:r>
              <a:rPr lang="en-GB" dirty="0"/>
              <a:t>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What </a:t>
            </a:r>
            <a:r>
              <a:rPr lang="en-GB" dirty="0"/>
              <a:t>did I do?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Student Reflection:</a:t>
            </a:r>
            <a:r>
              <a:rPr lang="en-GB" dirty="0"/>
              <a:t> </a:t>
            </a:r>
          </a:p>
          <a:p>
            <a:r>
              <a:rPr lang="en-GB" dirty="0" smtClean="0"/>
              <a:t>What </a:t>
            </a:r>
            <a:r>
              <a:rPr lang="en-GB" dirty="0"/>
              <a:t>was the assignment?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was it due? </a:t>
            </a:r>
            <a:endParaRPr lang="en-GB" dirty="0" smtClean="0"/>
          </a:p>
          <a:p>
            <a:r>
              <a:rPr lang="en-GB" dirty="0" smtClean="0"/>
              <a:t>Did </a:t>
            </a:r>
            <a:r>
              <a:rPr lang="en-GB" dirty="0"/>
              <a:t>I get it turned in on time?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784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Bloom’s Understanding:</a:t>
            </a:r>
            <a:r>
              <a:rPr lang="en-GB" dirty="0"/>
              <a:t> </a:t>
            </a:r>
          </a:p>
          <a:p>
            <a:r>
              <a:rPr lang="en-GB" dirty="0" smtClean="0"/>
              <a:t>What </a:t>
            </a:r>
            <a:r>
              <a:rPr lang="en-GB" dirty="0"/>
              <a:t>was important about what I did?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Did </a:t>
            </a:r>
            <a:r>
              <a:rPr lang="en-GB" dirty="0"/>
              <a:t>I meet my goals?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Student Reflection:</a:t>
            </a:r>
            <a:r>
              <a:rPr lang="en-GB" dirty="0"/>
              <a:t> </a:t>
            </a:r>
          </a:p>
          <a:p>
            <a:r>
              <a:rPr lang="en-GB" dirty="0" smtClean="0"/>
              <a:t>Do </a:t>
            </a:r>
            <a:r>
              <a:rPr lang="en-GB" dirty="0"/>
              <a:t>I understand the parts of the assignment and how they connect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smtClean="0"/>
              <a:t>Did </a:t>
            </a:r>
            <a:r>
              <a:rPr lang="en-GB" dirty="0"/>
              <a:t>my response completely cover all parts of the assignment? </a:t>
            </a:r>
            <a:endParaRPr lang="en-GB" dirty="0" smtClean="0"/>
          </a:p>
          <a:p>
            <a:r>
              <a:rPr lang="en-GB" dirty="0" smtClean="0"/>
              <a:t>Do </a:t>
            </a:r>
            <a:r>
              <a:rPr lang="en-GB" dirty="0"/>
              <a:t>I see where this fits in with what we are studying? </a:t>
            </a:r>
          </a:p>
        </p:txBody>
      </p:sp>
    </p:spTree>
    <p:extLst>
      <p:ext uri="{BB962C8B-B14F-4D97-AF65-F5344CB8AC3E}">
        <p14:creationId xmlns:p14="http://schemas.microsoft.com/office/powerpoint/2010/main" val="123368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Bloom’s Application: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did I do this before? </a:t>
            </a:r>
            <a:endParaRPr lang="en-GB" dirty="0" smtClean="0"/>
          </a:p>
          <a:p>
            <a:r>
              <a:rPr lang="en-GB" dirty="0" smtClean="0"/>
              <a:t>Where </a:t>
            </a:r>
            <a:r>
              <a:rPr lang="en-GB" dirty="0"/>
              <a:t>could I use this again?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Student Reflection:</a:t>
            </a:r>
            <a:r>
              <a:rPr lang="en-GB" dirty="0"/>
              <a:t> </a:t>
            </a:r>
          </a:p>
          <a:p>
            <a:r>
              <a:rPr lang="en-GB" dirty="0" smtClean="0"/>
              <a:t>How </a:t>
            </a:r>
            <a:r>
              <a:rPr lang="en-GB" dirty="0"/>
              <a:t>was this assignment similar to other assignments? (in this course or others). </a:t>
            </a:r>
            <a:endParaRPr lang="en-GB" dirty="0" smtClean="0"/>
          </a:p>
          <a:p>
            <a:r>
              <a:rPr lang="en-GB" dirty="0" smtClean="0"/>
              <a:t>Do </a:t>
            </a:r>
            <a:r>
              <a:rPr lang="en-GB" dirty="0"/>
              <a:t>I see connections in either content, product or process? </a:t>
            </a:r>
            <a:endParaRPr lang="en-GB" dirty="0" smtClean="0"/>
          </a:p>
          <a:p>
            <a:r>
              <a:rPr lang="en-GB" dirty="0" smtClean="0"/>
              <a:t>Are </a:t>
            </a:r>
            <a:r>
              <a:rPr lang="en-GB" dirty="0"/>
              <a:t>there ways to adapt it to other assignments? </a:t>
            </a:r>
            <a:endParaRPr lang="en-GB" dirty="0" smtClean="0"/>
          </a:p>
          <a:p>
            <a:r>
              <a:rPr lang="en-GB" dirty="0" smtClean="0"/>
              <a:t>Where </a:t>
            </a:r>
            <a:r>
              <a:rPr lang="en-GB" dirty="0"/>
              <a:t>could I use this (content, product or process) my life?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954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Bloom’s Analysis: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Do </a:t>
            </a:r>
            <a:r>
              <a:rPr lang="en-GB" dirty="0"/>
              <a:t>I see any patterns or relationships in what I did?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Student Reflection: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Were </a:t>
            </a:r>
            <a:r>
              <a:rPr lang="en-GB" dirty="0"/>
              <a:t>the strategies, skills and procedures I used effective for this assignment? </a:t>
            </a:r>
            <a:endParaRPr lang="en-GB" dirty="0" smtClean="0"/>
          </a:p>
          <a:p>
            <a:r>
              <a:rPr lang="en-GB" dirty="0" smtClean="0"/>
              <a:t>Do </a:t>
            </a:r>
            <a:r>
              <a:rPr lang="en-GB" dirty="0"/>
              <a:t>I see any patterns in how I approached my work – such as  following an outline, keeping to deadlines?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were the results of the approach I used – was it efficient, or could I have eliminated or reorganized steps?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687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Bloom’s Evaluation: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well did I do?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worked?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do I need to improve?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Student Reflection: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are we learning and is it important? </a:t>
            </a:r>
            <a:endParaRPr lang="en-GB" dirty="0" smtClean="0"/>
          </a:p>
          <a:p>
            <a:r>
              <a:rPr lang="en-GB" dirty="0" smtClean="0"/>
              <a:t>Did </a:t>
            </a:r>
            <a:r>
              <a:rPr lang="en-GB" dirty="0"/>
              <a:t>I do an effective job of communicating my learning to others?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have I learned about my strengths and my areas in need of improvement? 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am I progressing as a learner?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8294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Bloom’s Creation: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should I do next? </a:t>
            </a:r>
            <a:endParaRPr lang="en-GB" dirty="0" smtClean="0"/>
          </a:p>
          <a:p>
            <a:r>
              <a:rPr lang="en-GB" dirty="0" smtClean="0"/>
              <a:t>What’s </a:t>
            </a:r>
            <a:r>
              <a:rPr lang="en-GB" dirty="0"/>
              <a:t>my plan / design? 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Student Reflection: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can I best use my strengths to improve?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steps should I take or resources should I use to meet my challenges?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suggestions do I have for my teacher or my peers to improve our learning environment? 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can I adapt this content or skill to make a difference in my life?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458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Choose one activity or assessment you have experienced in this module and reflect, using Bloom’s Taxonomy as a guide, on your learning experience.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500 words, submit through </a:t>
            </a:r>
            <a:r>
              <a:rPr lang="en-GB" dirty="0" err="1"/>
              <a:t>TurnItIn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Due on Thursday 17</a:t>
            </a:r>
            <a:r>
              <a:rPr lang="en-GB" baseline="30000" dirty="0" smtClean="0"/>
              <a:t>th</a:t>
            </a:r>
            <a:r>
              <a:rPr lang="en-GB" dirty="0" smtClean="0"/>
              <a:t> October, 2PM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15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HPFY3001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1-2PM, Thursday, Tucker 3, w/ Dr </a:t>
            </a:r>
            <a:r>
              <a:rPr lang="en-GB" dirty="0" err="1" smtClean="0"/>
              <a:t>Errietta</a:t>
            </a:r>
            <a:r>
              <a:rPr lang="en-GB" dirty="0" smtClean="0"/>
              <a:t> </a:t>
            </a:r>
            <a:r>
              <a:rPr lang="en-GB" dirty="0" err="1" smtClean="0"/>
              <a:t>Bissa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506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Rep Election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400940"/>
      </p:ext>
    </p:extLst>
  </p:cSld>
  <p:clrMapOvr>
    <a:masterClrMapping/>
  </p:clrMapOvr>
</p:sld>
</file>

<file path=ppt/theme/theme1.xml><?xml version="1.0" encoding="utf-8"?>
<a:theme xmlns:a="http://schemas.openxmlformats.org/drawingml/2006/main" name="Lampe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Lampeter" id="{097199B4-6F60-4B1B-8BB4-D42FB22A294A}" vid="{2315F513-19FB-4647-A335-3A24C89C66D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Lampeter</Template>
  <TotalTime>299</TotalTime>
  <Words>290</Words>
  <Application>Microsoft Office PowerPoint</Application>
  <PresentationFormat>Custom</PresentationFormat>
  <Paragraphs>99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Lampeter</vt:lpstr>
      <vt:lpstr>Introduction to University Life!</vt:lpstr>
      <vt:lpstr>Last Session </vt:lpstr>
      <vt:lpstr>Assessment Task </vt:lpstr>
      <vt:lpstr>Ways of Reflecting</vt:lpstr>
      <vt:lpstr>PowerPoint Presentation</vt:lpstr>
      <vt:lpstr>PowerPoint Presentation</vt:lpstr>
      <vt:lpstr>PowerPoint Presentation</vt:lpstr>
      <vt:lpstr>Bloom’s Taxonomy</vt:lpstr>
      <vt:lpstr>Bloom’s Taxonomy</vt:lpstr>
      <vt:lpstr>Bloom’s Taxonomy</vt:lpstr>
      <vt:lpstr>Bloom’s Taxonomy</vt:lpstr>
      <vt:lpstr>Bloom’s Taxonomy</vt:lpstr>
      <vt:lpstr>Bloom’s Taxonomy</vt:lpstr>
      <vt:lpstr>Assessment Task</vt:lpstr>
      <vt:lpstr>HPFY3001</vt:lpstr>
      <vt:lpstr>Course Rep Election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University Life!</dc:title>
  <dc:creator>Administrator</dc:creator>
  <cp:lastModifiedBy>Administrator</cp:lastModifiedBy>
  <cp:revision>31</cp:revision>
  <dcterms:created xsi:type="dcterms:W3CDTF">2018-09-20T09:13:54Z</dcterms:created>
  <dcterms:modified xsi:type="dcterms:W3CDTF">2019-10-10T11:39:33Z</dcterms:modified>
</cp:coreProperties>
</file>