
<file path=[Content_Types].xml><?xml version="1.0" encoding="utf-8"?>
<Types xmlns="http://schemas.openxmlformats.org/package/2006/content-types">
  <Default ContentType="application/x-fontdata" Extension="fntdata"/>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aveSubsetFonts="1" strictFirstAndLastChars="0">
  <p:sldMasterIdLst>
    <p:sldMasterId id="2147483665" r:id="rId3"/>
  </p:sldMasterIdLst>
  <p:notesMasterIdLst>
    <p:notesMasterId r:id="rId4"/>
  </p:notesMasterIdLst>
  <p:sldIdLst>
    <p:sldId id="256" r:id="rId5"/>
  </p:sldIdLst>
  <p:sldSz cx="12192000" cy="6858000"/>
  <p:notesSz cx="6858000" cy="9144000"/>
  <p:embeddedFontLst>
    <p:embeddedFont>
      <p:font typeface="Century Gothic"/>
      <p:regular r:id="rId6"/>
      <p:bold r:id="rId7"/>
      <p:italic r:id="rId8"/>
      <p:boldItalic r:id="rId9"/>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9" Target="fonts/CenturyGothic-boldItalic.fntdata" Type="http://schemas.openxmlformats.org/officeDocument/2006/relationships/font"/><Relationship Id="rId8" Target="fonts/CenturyGothic-italic.fntdata" Type="http://schemas.openxmlformats.org/officeDocument/2006/relationships/font"/><Relationship Id="rId7" Target="fonts/CenturyGothic-bold.fntdata" Type="http://schemas.openxmlformats.org/officeDocument/2006/relationships/font"/><Relationship Id="rId6" Target="fonts/CenturyGothic-regular.fntdata" Type="http://schemas.openxmlformats.org/officeDocument/2006/relationships/font"/><Relationship Id="rId5" Target="slides/slide1.xml" Type="http://schemas.openxmlformats.org/officeDocument/2006/relationships/slide"/><Relationship Id="rId4" Target="notesMasters/notesMaster1.xml" Type="http://schemas.openxmlformats.org/officeDocument/2006/relationships/notesMaster"/><Relationship Id="rId3" Target="slideMasters/slideMaster1.xml" Type="http://schemas.openxmlformats.org/officeDocument/2006/relationships/slideMaster"/><Relationship Id="rId2" Target="presProps.xml" Type="http://schemas.openxmlformats.org/officeDocument/2006/relationships/pres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Google Shape;136;p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highlight>
                <a:srgbClr val="674EA7"/>
              </a:highlight>
            </a:endParaRPr>
          </a:p>
        </p:txBody>
      </p:sp>
      <p:sp>
        <p:nvSpPr>
          <p:cNvPr id="137" name="Google Shape;137;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showMasterSp="0" type="title">
  <p:cSld name="TITLE">
    <p:spTree>
      <p:nvGrpSpPr>
        <p:cNvPr id="17" name="Shape 17"/>
        <p:cNvGrpSpPr/>
        <p:nvPr/>
      </p:nvGrpSpPr>
      <p:grpSpPr>
        <a:xfrm>
          <a:off x="0" y="0"/>
          <a:ext cx="0" cy="0"/>
          <a:chOff x="0" y="0"/>
          <a:chExt cx="0" cy="0"/>
        </a:xfrm>
      </p:grpSpPr>
      <p:sp>
        <p:nvSpPr>
          <p:cNvPr id="18" name="Google Shape;18;p2"/>
          <p:cNvSpPr txBox="1"/>
          <p:nvPr>
            <p:ph type="ctrTitle"/>
          </p:nvPr>
        </p:nvSpPr>
        <p:spPr>
          <a:xfrm>
            <a:off x="684212" y="685799"/>
            <a:ext cx="8001000" cy="2971801"/>
          </a:xfrm>
          <a:prstGeom prst="rect">
            <a:avLst/>
          </a:prstGeom>
          <a:noFill/>
          <a:ln>
            <a:noFill/>
          </a:ln>
        </p:spPr>
        <p:txBody>
          <a:bodyPr anchor="b" anchorCtr="0" bIns="45700" lIns="91425" numCol="1" rIns="91425" spcFirstLastPara="1" tIns="45700" wrap="square">
            <a:noAutofit/>
          </a:bodyPr>
          <a:lstStyle>
            <a:lvl1pPr algn="l" lvl="0">
              <a:spcBef>
                <a:spcPts val="0"/>
              </a:spcBef>
              <a:spcAft>
                <a:spcPts val="0"/>
              </a:spcAft>
              <a:buClr>
                <a:schemeClr val="lt1"/>
              </a:buClr>
              <a:buSzPts val="4800"/>
              <a:buFont typeface="Century Gothic"/>
              <a:buNone/>
              <a:defRPr sz="48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9" name="Google Shape;19;p2"/>
          <p:cNvSpPr txBox="1"/>
          <p:nvPr>
            <p:ph idx="1" type="subTitle"/>
          </p:nvPr>
        </p:nvSpPr>
        <p:spPr>
          <a:xfrm>
            <a:off x="684212" y="3843867"/>
            <a:ext cx="6400800" cy="1947333"/>
          </a:xfrm>
          <a:prstGeom prst="rect">
            <a:avLst/>
          </a:prstGeom>
          <a:noFill/>
          <a:ln>
            <a:noFill/>
          </a:ln>
        </p:spPr>
        <p:txBody>
          <a:bodyPr anchor="t" anchorCtr="0" bIns="45700" lIns="91425" numCol="1" rIns="91425" spcFirstLastPara="1" tIns="45700" wrap="square">
            <a:noAutofit/>
          </a:bodyPr>
          <a:lstStyle>
            <a:lvl1pPr algn="l" lvl="0">
              <a:spcBef>
                <a:spcPts val="420"/>
              </a:spcBef>
              <a:spcAft>
                <a:spcPts val="0"/>
              </a:spcAft>
              <a:buSzPts val="1680"/>
              <a:buNone/>
              <a:defRPr sz="2100">
                <a:solidFill>
                  <a:srgbClr val="0F486F"/>
                </a:solidFill>
              </a:defRPr>
            </a:lvl1pPr>
            <a:lvl2pPr algn="ctr" lvl="1">
              <a:spcBef>
                <a:spcPts val="600"/>
              </a:spcBef>
              <a:spcAft>
                <a:spcPts val="0"/>
              </a:spcAft>
              <a:buSzPts val="1440"/>
              <a:buNone/>
              <a:defRPr>
                <a:solidFill>
                  <a:schemeClr val="lt1"/>
                </a:solidFill>
              </a:defRPr>
            </a:lvl2pPr>
            <a:lvl3pPr algn="ctr" lvl="2">
              <a:spcBef>
                <a:spcPts val="600"/>
              </a:spcBef>
              <a:spcAft>
                <a:spcPts val="0"/>
              </a:spcAft>
              <a:buSzPts val="1280"/>
              <a:buNone/>
              <a:defRPr>
                <a:solidFill>
                  <a:schemeClr val="lt1"/>
                </a:solidFill>
              </a:defRPr>
            </a:lvl3pPr>
            <a:lvl4pPr algn="ctr" lvl="3">
              <a:spcBef>
                <a:spcPts val="600"/>
              </a:spcBef>
              <a:spcAft>
                <a:spcPts val="0"/>
              </a:spcAft>
              <a:buSzPts val="1120"/>
              <a:buNone/>
              <a:defRPr>
                <a:solidFill>
                  <a:schemeClr val="lt1"/>
                </a:solidFill>
              </a:defRPr>
            </a:lvl4pPr>
            <a:lvl5pPr algn="ctr" lvl="4">
              <a:spcBef>
                <a:spcPts val="600"/>
              </a:spcBef>
              <a:spcAft>
                <a:spcPts val="0"/>
              </a:spcAft>
              <a:buSzPts val="1120"/>
              <a:buNone/>
              <a:defRPr>
                <a:solidFill>
                  <a:schemeClr val="lt1"/>
                </a:solidFill>
              </a:defRPr>
            </a:lvl5pPr>
            <a:lvl6pPr algn="ctr" lvl="5">
              <a:spcBef>
                <a:spcPts val="600"/>
              </a:spcBef>
              <a:spcAft>
                <a:spcPts val="0"/>
              </a:spcAft>
              <a:buSzPts val="1120"/>
              <a:buNone/>
              <a:defRPr>
                <a:solidFill>
                  <a:schemeClr val="lt1"/>
                </a:solidFill>
              </a:defRPr>
            </a:lvl6pPr>
            <a:lvl7pPr algn="ctr" lvl="6">
              <a:spcBef>
                <a:spcPts val="600"/>
              </a:spcBef>
              <a:spcAft>
                <a:spcPts val="0"/>
              </a:spcAft>
              <a:buSzPts val="1120"/>
              <a:buNone/>
              <a:defRPr>
                <a:solidFill>
                  <a:schemeClr val="lt1"/>
                </a:solidFill>
              </a:defRPr>
            </a:lvl7pPr>
            <a:lvl8pPr algn="ctr" lvl="7">
              <a:spcBef>
                <a:spcPts val="600"/>
              </a:spcBef>
              <a:spcAft>
                <a:spcPts val="0"/>
              </a:spcAft>
              <a:buSzPts val="1120"/>
              <a:buNone/>
              <a:defRPr>
                <a:solidFill>
                  <a:schemeClr val="lt1"/>
                </a:solidFill>
              </a:defRPr>
            </a:lvl8pPr>
            <a:lvl9pPr algn="ctr" lvl="8">
              <a:spcBef>
                <a:spcPts val="600"/>
              </a:spcBef>
              <a:spcAft>
                <a:spcPts val="600"/>
              </a:spcAft>
              <a:buSzPts val="1120"/>
              <a:buNone/>
              <a:defRPr>
                <a:solidFill>
                  <a:schemeClr val="lt1"/>
                </a:solidFill>
              </a:defRPr>
            </a:lvl9pPr>
          </a:lstStyle>
          <a:p/>
        </p:txBody>
      </p:sp>
      <p:sp>
        <p:nvSpPr>
          <p:cNvPr id="20" name="Google Shape;20;p2"/>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1" name="Google Shape;21;p2"/>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2" name="Google Shape;22;p2"/>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cxnSp>
        <p:nvCxnSpPr>
          <p:cNvPr id="23" name="Google Shape;23;p2"/>
          <p:cNvCxnSpPr/>
          <p:nvPr/>
        </p:nvCxnSpPr>
        <p:spPr>
          <a:xfrm flipH="1">
            <a:off x="8228012" y="8467"/>
            <a:ext cx="3810000" cy="3810000"/>
          </a:xfrm>
          <a:prstGeom prst="straightConnector1">
            <a:avLst/>
          </a:prstGeom>
          <a:noFill/>
          <a:ln cap="flat" cmpd="sng" w="12700">
            <a:solidFill>
              <a:schemeClr val="lt1"/>
            </a:solidFill>
            <a:prstDash val="solid"/>
            <a:round/>
            <a:headEnd len="sm" type="none" w="sm"/>
            <a:tailEnd len="sm" type="none" w="sm"/>
          </a:ln>
        </p:spPr>
      </p:cxnSp>
      <p:cxnSp>
        <p:nvCxnSpPr>
          <p:cNvPr id="24" name="Google Shape;24;p2"/>
          <p:cNvCxnSpPr/>
          <p:nvPr/>
        </p:nvCxnSpPr>
        <p:spPr>
          <a:xfrm flipH="1">
            <a:off x="6108170" y="91545"/>
            <a:ext cx="6080655" cy="6080655"/>
          </a:xfrm>
          <a:prstGeom prst="straightConnector1">
            <a:avLst/>
          </a:prstGeom>
          <a:noFill/>
          <a:ln cap="flat" cmpd="sng" w="12700">
            <a:solidFill>
              <a:schemeClr val="lt1"/>
            </a:solidFill>
            <a:prstDash val="solid"/>
            <a:round/>
            <a:headEnd len="sm" type="none" w="sm"/>
            <a:tailEnd len="sm" type="none" w="sm"/>
          </a:ln>
        </p:spPr>
      </p:cxnSp>
      <p:cxnSp>
        <p:nvCxnSpPr>
          <p:cNvPr id="25" name="Google Shape;25;p2"/>
          <p:cNvCxnSpPr/>
          <p:nvPr/>
        </p:nvCxnSpPr>
        <p:spPr>
          <a:xfrm flipH="1">
            <a:off x="7235825" y="228600"/>
            <a:ext cx="4953000" cy="4953000"/>
          </a:xfrm>
          <a:prstGeom prst="straightConnector1">
            <a:avLst/>
          </a:prstGeom>
          <a:noFill/>
          <a:ln cap="flat" cmpd="sng" w="12700">
            <a:solidFill>
              <a:schemeClr val="lt1"/>
            </a:solidFill>
            <a:prstDash val="solid"/>
            <a:round/>
            <a:headEnd len="sm" type="none" w="sm"/>
            <a:tailEnd len="sm" type="none" w="sm"/>
          </a:ln>
        </p:spPr>
      </p:cxnSp>
      <p:cxnSp>
        <p:nvCxnSpPr>
          <p:cNvPr id="26" name="Google Shape;26;p2"/>
          <p:cNvCxnSpPr/>
          <p:nvPr/>
        </p:nvCxnSpPr>
        <p:spPr>
          <a:xfrm flipH="1">
            <a:off x="7335837" y="32278"/>
            <a:ext cx="4852989" cy="4852989"/>
          </a:xfrm>
          <a:prstGeom prst="straightConnector1">
            <a:avLst/>
          </a:prstGeom>
          <a:noFill/>
          <a:ln cap="flat" cmpd="sng" w="31750">
            <a:solidFill>
              <a:schemeClr val="lt1"/>
            </a:solidFill>
            <a:prstDash val="solid"/>
            <a:round/>
            <a:headEnd len="sm" type="none" w="sm"/>
            <a:tailEnd len="sm" type="none" w="sm"/>
          </a:ln>
        </p:spPr>
      </p:cxnSp>
      <p:cxnSp>
        <p:nvCxnSpPr>
          <p:cNvPr id="27" name="Google Shape;27;p2"/>
          <p:cNvCxnSpPr/>
          <p:nvPr/>
        </p:nvCxnSpPr>
        <p:spPr>
          <a:xfrm flipH="1">
            <a:off x="7845426" y="609601"/>
            <a:ext cx="4343399" cy="4343399"/>
          </a:xfrm>
          <a:prstGeom prst="straightConnector1">
            <a:avLst/>
          </a:prstGeom>
          <a:noFill/>
          <a:ln cap="flat" cmpd="sng" w="31750">
            <a:solidFill>
              <a:schemeClr val="lt1"/>
            </a:solidFill>
            <a:prstDash val="solid"/>
            <a:round/>
            <a:headEnd len="sm" type="none" w="sm"/>
            <a:tailEnd len="sm" type="none" w="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28" name="Shape 28"/>
        <p:cNvGrpSpPr/>
        <p:nvPr/>
      </p:nvGrpSpPr>
      <p:grpSpPr>
        <a:xfrm>
          <a:off x="0" y="0"/>
          <a:ext cx="0" cy="0"/>
          <a:chOff x="0" y="0"/>
          <a:chExt cx="0" cy="0"/>
        </a:xfrm>
      </p:grpSpPr>
      <p:sp>
        <p:nvSpPr>
          <p:cNvPr id="29" name="Google Shape;29;p3"/>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0" name="Google Shape;30;p3"/>
          <p:cNvSpPr txBox="1"/>
          <p:nvPr>
            <p:ph idx="1" type="body"/>
          </p:nvPr>
        </p:nvSpPr>
        <p:spPr>
          <a:xfrm>
            <a:off x="684212" y="685800"/>
            <a:ext cx="8534400" cy="3615267"/>
          </a:xfrm>
          <a:prstGeom prst="rect">
            <a:avLst/>
          </a:prstGeom>
          <a:noFill/>
          <a:ln>
            <a:noFill/>
          </a:ln>
        </p:spPr>
        <p:txBody>
          <a:bodyPr anchor="ctr" anchorCtr="0" bIns="45700" lIns="91425" numCol="1" rIns="91425" spcFirstLastPara="1" tIns="45700" wrap="square">
            <a:noAutofit/>
          </a:bodyPr>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31" name="Google Shape;31;p3"/>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2" name="Google Shape;32;p3"/>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3" name="Google Shape;33;p3"/>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34" name="Shape 34"/>
        <p:cNvGrpSpPr/>
        <p:nvPr/>
      </p:nvGrpSpPr>
      <p:grpSpPr>
        <a:xfrm>
          <a:off x="0" y="0"/>
          <a:ext cx="0" cy="0"/>
          <a:chOff x="0" y="0"/>
          <a:chExt cx="0" cy="0"/>
        </a:xfrm>
      </p:grpSpPr>
      <p:sp>
        <p:nvSpPr>
          <p:cNvPr id="35" name="Google Shape;35;p4"/>
          <p:cNvSpPr txBox="1"/>
          <p:nvPr>
            <p:ph type="title"/>
          </p:nvPr>
        </p:nvSpPr>
        <p:spPr>
          <a:xfrm>
            <a:off x="684211" y="2006600"/>
            <a:ext cx="8534401" cy="2281600"/>
          </a:xfrm>
          <a:prstGeom prst="rect">
            <a:avLst/>
          </a:prstGeom>
          <a:noFill/>
          <a:ln>
            <a:noFill/>
          </a:ln>
        </p:spPr>
        <p:txBody>
          <a:bodyPr anchor="b" anchorCtr="0" bIns="45700" lIns="91425" numCol="1" rIns="91425" spcFirstLastPara="1" tIns="45700" wrap="square">
            <a:noAutofit/>
          </a:bodyPr>
          <a:lstStyle>
            <a:lvl1pPr algn="l" lvl="0">
              <a:spcBef>
                <a:spcPts val="0"/>
              </a:spcBef>
              <a:spcAft>
                <a:spcPts val="0"/>
              </a:spcAft>
              <a:buClr>
                <a:schemeClr val="lt1"/>
              </a:buClr>
              <a:buSzPts val="3600"/>
              <a:buFont typeface="Century Gothic"/>
              <a:buNone/>
              <a:defRPr b="0" cap="none" sz="36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6" name="Google Shape;36;p4"/>
          <p:cNvSpPr txBox="1"/>
          <p:nvPr>
            <p:ph idx="1" type="body"/>
          </p:nvPr>
        </p:nvSpPr>
        <p:spPr>
          <a:xfrm>
            <a:off x="684213" y="4495800"/>
            <a:ext cx="8534400" cy="1498600"/>
          </a:xfrm>
          <a:prstGeom prst="rect">
            <a:avLst/>
          </a:prstGeom>
          <a:noFill/>
          <a:ln>
            <a:noFill/>
          </a:ln>
        </p:spPr>
        <p:txBody>
          <a:bodyPr anchor="t" anchorCtr="0" bIns="45700" lIns="91425" numCol="1" rIns="91425" spcFirstLastPara="1" tIns="45700" wrap="square">
            <a:noAutofit/>
          </a:bodyPr>
          <a:lstStyle>
            <a:lvl1pPr algn="l" indent="-228600" lvl="0" marL="457200">
              <a:spcBef>
                <a:spcPts val="360"/>
              </a:spcBef>
              <a:spcAft>
                <a:spcPts val="0"/>
              </a:spcAft>
              <a:buSzPts val="1440"/>
              <a:buNone/>
              <a:defRPr sz="1800">
                <a:solidFill>
                  <a:srgbClr val="0F486F"/>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37" name="Google Shape;37;p4"/>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8" name="Google Shape;38;p4"/>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9" name="Google Shape;39;p4"/>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40" name="Shape 40"/>
        <p:cNvGrpSpPr/>
        <p:nvPr/>
      </p:nvGrpSpPr>
      <p:grpSpPr>
        <a:xfrm>
          <a:off x="0" y="0"/>
          <a:ext cx="0" cy="0"/>
          <a:chOff x="0" y="0"/>
          <a:chExt cx="0" cy="0"/>
        </a:xfrm>
      </p:grpSpPr>
      <p:sp>
        <p:nvSpPr>
          <p:cNvPr id="41" name="Google Shape;41;p5"/>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2" name="Google Shape;42;p5"/>
          <p:cNvSpPr txBox="1"/>
          <p:nvPr>
            <p:ph idx="1" type="body"/>
          </p:nvPr>
        </p:nvSpPr>
        <p:spPr>
          <a:xfrm>
            <a:off x="684211" y="685800"/>
            <a:ext cx="4937655" cy="3615267"/>
          </a:xfrm>
          <a:prstGeom prst="rect">
            <a:avLst/>
          </a:prstGeom>
          <a:noFill/>
          <a:ln>
            <a:noFill/>
          </a:ln>
        </p:spPr>
        <p:txBody>
          <a:bodyPr anchor="ctr" anchorCtr="0" bIns="45700" lIns="91425" numCol="1" rIns="91425" spcFirstLastPara="1" tIns="45700" wrap="square">
            <a:noAutofit/>
          </a:bodyPr>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43" name="Google Shape;43;p5"/>
          <p:cNvSpPr txBox="1"/>
          <p:nvPr>
            <p:ph idx="2" type="body"/>
          </p:nvPr>
        </p:nvSpPr>
        <p:spPr>
          <a:xfrm>
            <a:off x="5808133" y="685801"/>
            <a:ext cx="4934479" cy="3615266"/>
          </a:xfrm>
          <a:prstGeom prst="rect">
            <a:avLst/>
          </a:prstGeom>
          <a:noFill/>
          <a:ln>
            <a:noFill/>
          </a:ln>
        </p:spPr>
        <p:txBody>
          <a:bodyPr anchor="ctr" anchorCtr="0" bIns="45700" lIns="91425" numCol="1" rIns="91425" spcFirstLastPara="1" tIns="45700" wrap="square">
            <a:noAutofit/>
          </a:bodyPr>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44" name="Google Shape;44;p5"/>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5" name="Google Shape;45;p5"/>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6" name="Google Shape;46;p5"/>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47" name="Shape 47"/>
        <p:cNvGrpSpPr/>
        <p:nvPr/>
      </p:nvGrpSpPr>
      <p:grpSpPr>
        <a:xfrm>
          <a:off x="0" y="0"/>
          <a:ext cx="0" cy="0"/>
          <a:chOff x="0" y="0"/>
          <a:chExt cx="0" cy="0"/>
        </a:xfrm>
      </p:grpSpPr>
      <p:sp>
        <p:nvSpPr>
          <p:cNvPr id="48" name="Google Shape;48;p6"/>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3600"/>
              <a:buFont typeface="Century Gothic"/>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9" name="Google Shape;49;p6"/>
          <p:cNvSpPr txBox="1"/>
          <p:nvPr>
            <p:ph idx="1" type="body"/>
          </p:nvPr>
        </p:nvSpPr>
        <p:spPr>
          <a:xfrm>
            <a:off x="972080" y="685800"/>
            <a:ext cx="4649787" cy="576262"/>
          </a:xfrm>
          <a:prstGeom prst="rect">
            <a:avLst/>
          </a:prstGeom>
          <a:noFill/>
          <a:ln>
            <a:noFill/>
          </a:ln>
        </p:spPr>
        <p:txBody>
          <a:bodyPr anchor="b" anchorCtr="0" bIns="45700" lIns="91425" numCol="1" rIns="91425" spcFirstLastPara="1" tIns="45700" wrap="square">
            <a:noAutofit/>
          </a:bodyPr>
          <a:lstStyle>
            <a:lvl1pPr algn="l" indent="-228600" lvl="0" marL="457200">
              <a:spcBef>
                <a:spcPts val="560"/>
              </a:spcBef>
              <a:spcAft>
                <a:spcPts val="0"/>
              </a:spcAft>
              <a:buSzPts val="2240"/>
              <a:buNone/>
              <a:defRPr b="0" sz="2800">
                <a:solidFill>
                  <a:schemeClr val="lt1"/>
                </a:solidFill>
              </a:defRPr>
            </a:lvl1pPr>
            <a:lvl2pPr algn="l" indent="-228600" lvl="1" marL="914400">
              <a:spcBef>
                <a:spcPts val="600"/>
              </a:spcBef>
              <a:spcAft>
                <a:spcPts val="0"/>
              </a:spcAft>
              <a:buSzPts val="1600"/>
              <a:buNone/>
              <a:defRPr b="1" sz="2000"/>
            </a:lvl2pPr>
            <a:lvl3pPr algn="l" indent="-228600" lvl="2" marL="1371600">
              <a:spcBef>
                <a:spcPts val="600"/>
              </a:spcBef>
              <a:spcAft>
                <a:spcPts val="0"/>
              </a:spcAft>
              <a:buSzPts val="1440"/>
              <a:buNone/>
              <a:defRPr b="1" sz="1800"/>
            </a:lvl3pPr>
            <a:lvl4pPr algn="l" indent="-228600" lvl="3" marL="1828800">
              <a:spcBef>
                <a:spcPts val="600"/>
              </a:spcBef>
              <a:spcAft>
                <a:spcPts val="0"/>
              </a:spcAft>
              <a:buSzPts val="1280"/>
              <a:buNone/>
              <a:defRPr b="1" sz="1600"/>
            </a:lvl4pPr>
            <a:lvl5pPr algn="l" indent="-228600" lvl="4" marL="2286000">
              <a:spcBef>
                <a:spcPts val="600"/>
              </a:spcBef>
              <a:spcAft>
                <a:spcPts val="0"/>
              </a:spcAft>
              <a:buSzPts val="1280"/>
              <a:buNone/>
              <a:defRPr b="1" sz="1600"/>
            </a:lvl5pPr>
            <a:lvl6pPr algn="l" indent="-228600" lvl="5" marL="2743200">
              <a:spcBef>
                <a:spcPts val="600"/>
              </a:spcBef>
              <a:spcAft>
                <a:spcPts val="0"/>
              </a:spcAft>
              <a:buSzPts val="1280"/>
              <a:buNone/>
              <a:defRPr b="1" sz="1600"/>
            </a:lvl6pPr>
            <a:lvl7pPr algn="l" indent="-228600" lvl="6" marL="3200400">
              <a:spcBef>
                <a:spcPts val="600"/>
              </a:spcBef>
              <a:spcAft>
                <a:spcPts val="0"/>
              </a:spcAft>
              <a:buSzPts val="1280"/>
              <a:buNone/>
              <a:defRPr b="1" sz="1600"/>
            </a:lvl7pPr>
            <a:lvl8pPr algn="l" indent="-228600" lvl="7" marL="3657600">
              <a:spcBef>
                <a:spcPts val="600"/>
              </a:spcBef>
              <a:spcAft>
                <a:spcPts val="0"/>
              </a:spcAft>
              <a:buSzPts val="1280"/>
              <a:buNone/>
              <a:defRPr b="1" sz="1600"/>
            </a:lvl8pPr>
            <a:lvl9pPr algn="l" indent="-228600" lvl="8" marL="4114800">
              <a:spcBef>
                <a:spcPts val="600"/>
              </a:spcBef>
              <a:spcAft>
                <a:spcPts val="600"/>
              </a:spcAft>
              <a:buSzPts val="1280"/>
              <a:buNone/>
              <a:defRPr b="1" sz="1600"/>
            </a:lvl9pPr>
          </a:lstStyle>
          <a:p/>
        </p:txBody>
      </p:sp>
      <p:sp>
        <p:nvSpPr>
          <p:cNvPr id="50" name="Google Shape;50;p6"/>
          <p:cNvSpPr txBox="1"/>
          <p:nvPr>
            <p:ph idx="2" type="body"/>
          </p:nvPr>
        </p:nvSpPr>
        <p:spPr>
          <a:xfrm>
            <a:off x="684211" y="1270529"/>
            <a:ext cx="4937655" cy="3030538"/>
          </a:xfrm>
          <a:prstGeom prst="rect">
            <a:avLst/>
          </a:prstGeom>
          <a:noFill/>
          <a:ln>
            <a:noFill/>
          </a:ln>
        </p:spPr>
        <p:txBody>
          <a:bodyPr anchor="t" anchorCtr="0" bIns="45700" lIns="91425" numCol="1" rIns="91425" spcFirstLastPara="1" tIns="45700" wrap="square">
            <a:noAutofit/>
          </a:bodyPr>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51" name="Google Shape;51;p6"/>
          <p:cNvSpPr txBox="1"/>
          <p:nvPr>
            <p:ph idx="3" type="body"/>
          </p:nvPr>
        </p:nvSpPr>
        <p:spPr>
          <a:xfrm>
            <a:off x="6079066" y="685800"/>
            <a:ext cx="4665134" cy="576262"/>
          </a:xfrm>
          <a:prstGeom prst="rect">
            <a:avLst/>
          </a:prstGeom>
          <a:noFill/>
          <a:ln>
            <a:noFill/>
          </a:ln>
        </p:spPr>
        <p:txBody>
          <a:bodyPr anchor="b" anchorCtr="0" bIns="45700" lIns="91425" numCol="1" rIns="91425" spcFirstLastPara="1" tIns="45700" wrap="square">
            <a:noAutofit/>
          </a:bodyPr>
          <a:lstStyle>
            <a:lvl1pPr algn="l" indent="-228600" lvl="0" marL="457200">
              <a:spcBef>
                <a:spcPts val="560"/>
              </a:spcBef>
              <a:spcAft>
                <a:spcPts val="0"/>
              </a:spcAft>
              <a:buSzPts val="2240"/>
              <a:buNone/>
              <a:defRPr b="0" sz="2800">
                <a:solidFill>
                  <a:schemeClr val="lt1"/>
                </a:solidFill>
              </a:defRPr>
            </a:lvl1pPr>
            <a:lvl2pPr algn="l" indent="-228600" lvl="1" marL="914400">
              <a:spcBef>
                <a:spcPts val="600"/>
              </a:spcBef>
              <a:spcAft>
                <a:spcPts val="0"/>
              </a:spcAft>
              <a:buSzPts val="1600"/>
              <a:buNone/>
              <a:defRPr b="1" sz="2000"/>
            </a:lvl2pPr>
            <a:lvl3pPr algn="l" indent="-228600" lvl="2" marL="1371600">
              <a:spcBef>
                <a:spcPts val="600"/>
              </a:spcBef>
              <a:spcAft>
                <a:spcPts val="0"/>
              </a:spcAft>
              <a:buSzPts val="1440"/>
              <a:buNone/>
              <a:defRPr b="1" sz="1800"/>
            </a:lvl3pPr>
            <a:lvl4pPr algn="l" indent="-228600" lvl="3" marL="1828800">
              <a:spcBef>
                <a:spcPts val="600"/>
              </a:spcBef>
              <a:spcAft>
                <a:spcPts val="0"/>
              </a:spcAft>
              <a:buSzPts val="1280"/>
              <a:buNone/>
              <a:defRPr b="1" sz="1600"/>
            </a:lvl4pPr>
            <a:lvl5pPr algn="l" indent="-228600" lvl="4" marL="2286000">
              <a:spcBef>
                <a:spcPts val="600"/>
              </a:spcBef>
              <a:spcAft>
                <a:spcPts val="0"/>
              </a:spcAft>
              <a:buSzPts val="1280"/>
              <a:buNone/>
              <a:defRPr b="1" sz="1600"/>
            </a:lvl5pPr>
            <a:lvl6pPr algn="l" indent="-228600" lvl="5" marL="2743200">
              <a:spcBef>
                <a:spcPts val="600"/>
              </a:spcBef>
              <a:spcAft>
                <a:spcPts val="0"/>
              </a:spcAft>
              <a:buSzPts val="1280"/>
              <a:buNone/>
              <a:defRPr b="1" sz="1600"/>
            </a:lvl6pPr>
            <a:lvl7pPr algn="l" indent="-228600" lvl="6" marL="3200400">
              <a:spcBef>
                <a:spcPts val="600"/>
              </a:spcBef>
              <a:spcAft>
                <a:spcPts val="0"/>
              </a:spcAft>
              <a:buSzPts val="1280"/>
              <a:buNone/>
              <a:defRPr b="1" sz="1600"/>
            </a:lvl7pPr>
            <a:lvl8pPr algn="l" indent="-228600" lvl="7" marL="3657600">
              <a:spcBef>
                <a:spcPts val="600"/>
              </a:spcBef>
              <a:spcAft>
                <a:spcPts val="0"/>
              </a:spcAft>
              <a:buSzPts val="1280"/>
              <a:buNone/>
              <a:defRPr b="1" sz="1600"/>
            </a:lvl8pPr>
            <a:lvl9pPr algn="l" indent="-228600" lvl="8" marL="4114800">
              <a:spcBef>
                <a:spcPts val="600"/>
              </a:spcBef>
              <a:spcAft>
                <a:spcPts val="600"/>
              </a:spcAft>
              <a:buSzPts val="1280"/>
              <a:buNone/>
              <a:defRPr b="1" sz="1600"/>
            </a:lvl9pPr>
          </a:lstStyle>
          <a:p/>
        </p:txBody>
      </p:sp>
      <p:sp>
        <p:nvSpPr>
          <p:cNvPr id="52" name="Google Shape;52;p6"/>
          <p:cNvSpPr txBox="1"/>
          <p:nvPr>
            <p:ph idx="4" type="body"/>
          </p:nvPr>
        </p:nvSpPr>
        <p:spPr>
          <a:xfrm>
            <a:off x="5806545" y="1262062"/>
            <a:ext cx="4929188" cy="3030538"/>
          </a:xfrm>
          <a:prstGeom prst="rect">
            <a:avLst/>
          </a:prstGeom>
          <a:noFill/>
          <a:ln>
            <a:noFill/>
          </a:ln>
        </p:spPr>
        <p:txBody>
          <a:bodyPr anchor="t" anchorCtr="0" bIns="45700" lIns="91425" numCol="1" rIns="91425" spcFirstLastPara="1" tIns="45700" wrap="square">
            <a:noAutofit/>
          </a:bodyPr>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53" name="Google Shape;53;p6"/>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4" name="Google Shape;54;p6"/>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5" name="Google Shape;55;p6"/>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56" name="Shape 56"/>
        <p:cNvGrpSpPr/>
        <p:nvPr/>
      </p:nvGrpSpPr>
      <p:grpSpPr>
        <a:xfrm>
          <a:off x="0" y="0"/>
          <a:ext cx="0" cy="0"/>
          <a:chOff x="0" y="0"/>
          <a:chExt cx="0" cy="0"/>
        </a:xfrm>
      </p:grpSpPr>
      <p:sp>
        <p:nvSpPr>
          <p:cNvPr id="57" name="Google Shape;57;p7"/>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8" name="Google Shape;58;p7"/>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9" name="Google Shape;59;p7"/>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0" name="Google Shape;60;p7"/>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1" name="Shape 61"/>
        <p:cNvGrpSpPr/>
        <p:nvPr/>
      </p:nvGrpSpPr>
      <p:grpSpPr>
        <a:xfrm>
          <a:off x="0" y="0"/>
          <a:ext cx="0" cy="0"/>
          <a:chOff x="0" y="0"/>
          <a:chExt cx="0" cy="0"/>
        </a:xfrm>
      </p:grpSpPr>
      <p:sp>
        <p:nvSpPr>
          <p:cNvPr id="62" name="Google Shape;62;p8"/>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3" name="Google Shape;63;p8"/>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4" name="Google Shape;64;p8"/>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65" name="Shape 65"/>
        <p:cNvGrpSpPr/>
        <p:nvPr/>
      </p:nvGrpSpPr>
      <p:grpSpPr>
        <a:xfrm>
          <a:off x="0" y="0"/>
          <a:ext cx="0" cy="0"/>
          <a:chOff x="0" y="0"/>
          <a:chExt cx="0" cy="0"/>
        </a:xfrm>
      </p:grpSpPr>
      <p:sp>
        <p:nvSpPr>
          <p:cNvPr id="66" name="Google Shape;66;p9"/>
          <p:cNvSpPr txBox="1"/>
          <p:nvPr>
            <p:ph type="title"/>
          </p:nvPr>
        </p:nvSpPr>
        <p:spPr>
          <a:xfrm>
            <a:off x="7085012" y="685800"/>
            <a:ext cx="3657600" cy="1371600"/>
          </a:xfrm>
          <a:prstGeom prst="rect">
            <a:avLst/>
          </a:prstGeom>
          <a:noFill/>
          <a:ln>
            <a:noFill/>
          </a:ln>
        </p:spPr>
        <p:txBody>
          <a:bodyPr anchor="b" anchorCtr="0" bIns="45700" lIns="91425" numCol="1" rIns="91425" spcFirstLastPara="1" tIns="45700" wrap="square">
            <a:noAutofit/>
          </a:bodyPr>
          <a:lstStyle>
            <a:lvl1pPr algn="l" lvl="0">
              <a:spcBef>
                <a:spcPts val="0"/>
              </a:spcBef>
              <a:spcAft>
                <a:spcPts val="0"/>
              </a:spcAft>
              <a:buClr>
                <a:schemeClr val="lt1"/>
              </a:buClr>
              <a:buSzPts val="2400"/>
              <a:buFont typeface="Century Gothic"/>
              <a:buNone/>
              <a:defRPr b="0" sz="24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7" name="Google Shape;67;p9"/>
          <p:cNvSpPr txBox="1"/>
          <p:nvPr>
            <p:ph idx="1" type="body"/>
          </p:nvPr>
        </p:nvSpPr>
        <p:spPr>
          <a:xfrm>
            <a:off x="684212" y="685800"/>
            <a:ext cx="5943601" cy="5308600"/>
          </a:xfrm>
          <a:prstGeom prst="rect">
            <a:avLst/>
          </a:prstGeom>
          <a:noFill/>
          <a:ln>
            <a:noFill/>
          </a:ln>
        </p:spPr>
        <p:txBody>
          <a:bodyPr anchor="ctr" anchorCtr="0" bIns="45700" lIns="91425" numCol="1" rIns="91425" spcFirstLastPara="1" tIns="45700" wrap="square">
            <a:noAutofit/>
          </a:bodyPr>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68" name="Google Shape;68;p9"/>
          <p:cNvSpPr txBox="1"/>
          <p:nvPr>
            <p:ph idx="2" type="body"/>
          </p:nvPr>
        </p:nvSpPr>
        <p:spPr>
          <a:xfrm>
            <a:off x="7085012" y="2209799"/>
            <a:ext cx="3657600" cy="2091267"/>
          </a:xfrm>
          <a:prstGeom prst="rect">
            <a:avLst/>
          </a:prstGeom>
          <a:noFill/>
          <a:ln>
            <a:noFill/>
          </a:ln>
        </p:spPr>
        <p:txBody>
          <a:bodyPr anchor="t" anchorCtr="0" bIns="45700" lIns="91425" numCol="1" rIns="91425" spcFirstLastPara="1" tIns="45700" wrap="square">
            <a:noAutofit/>
          </a:bodyPr>
          <a:lstStyle>
            <a:lvl1pPr algn="l" indent="-228600" lvl="0" marL="457200">
              <a:spcBef>
                <a:spcPts val="320"/>
              </a:spcBef>
              <a:spcAft>
                <a:spcPts val="0"/>
              </a:spcAft>
              <a:buSzPts val="1280"/>
              <a:buNone/>
              <a:defRPr sz="1600"/>
            </a:lvl1pPr>
            <a:lvl2pPr algn="l" indent="-228600" lvl="1" marL="914400">
              <a:spcBef>
                <a:spcPts val="600"/>
              </a:spcBef>
              <a:spcAft>
                <a:spcPts val="0"/>
              </a:spcAft>
              <a:buSzPts val="960"/>
              <a:buNone/>
              <a:defRPr sz="1200"/>
            </a:lvl2pPr>
            <a:lvl3pPr algn="l" indent="-228600" lvl="2" marL="1371600">
              <a:spcBef>
                <a:spcPts val="600"/>
              </a:spcBef>
              <a:spcAft>
                <a:spcPts val="0"/>
              </a:spcAft>
              <a:buSzPts val="800"/>
              <a:buNone/>
              <a:defRPr sz="1000"/>
            </a:lvl3pPr>
            <a:lvl4pPr algn="l" indent="-228600" lvl="3" marL="1828800">
              <a:spcBef>
                <a:spcPts val="600"/>
              </a:spcBef>
              <a:spcAft>
                <a:spcPts val="0"/>
              </a:spcAft>
              <a:buSzPts val="720"/>
              <a:buNone/>
              <a:defRPr sz="900"/>
            </a:lvl4pPr>
            <a:lvl5pPr algn="l" indent="-228600" lvl="4" marL="2286000">
              <a:spcBef>
                <a:spcPts val="600"/>
              </a:spcBef>
              <a:spcAft>
                <a:spcPts val="0"/>
              </a:spcAft>
              <a:buSzPts val="720"/>
              <a:buNone/>
              <a:defRPr sz="900"/>
            </a:lvl5pPr>
            <a:lvl6pPr algn="l" indent="-228600" lvl="5" marL="2743200">
              <a:spcBef>
                <a:spcPts val="600"/>
              </a:spcBef>
              <a:spcAft>
                <a:spcPts val="0"/>
              </a:spcAft>
              <a:buSzPts val="720"/>
              <a:buNone/>
              <a:defRPr sz="900"/>
            </a:lvl6pPr>
            <a:lvl7pPr algn="l" indent="-228600" lvl="6" marL="3200400">
              <a:spcBef>
                <a:spcPts val="600"/>
              </a:spcBef>
              <a:spcAft>
                <a:spcPts val="0"/>
              </a:spcAft>
              <a:buSzPts val="720"/>
              <a:buNone/>
              <a:defRPr sz="900"/>
            </a:lvl7pPr>
            <a:lvl8pPr algn="l" indent="-228600" lvl="7" marL="3657600">
              <a:spcBef>
                <a:spcPts val="600"/>
              </a:spcBef>
              <a:spcAft>
                <a:spcPts val="0"/>
              </a:spcAft>
              <a:buSzPts val="720"/>
              <a:buNone/>
              <a:defRPr sz="900"/>
            </a:lvl8pPr>
            <a:lvl9pPr algn="l" indent="-228600" lvl="8" marL="4114800">
              <a:spcBef>
                <a:spcPts val="600"/>
              </a:spcBef>
              <a:spcAft>
                <a:spcPts val="600"/>
              </a:spcAft>
              <a:buSzPts val="720"/>
              <a:buNone/>
              <a:defRPr sz="900"/>
            </a:lvl9pPr>
          </a:lstStyle>
          <a:p/>
        </p:txBody>
      </p:sp>
      <p:sp>
        <p:nvSpPr>
          <p:cNvPr id="69" name="Google Shape;69;p9"/>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0" name="Google Shape;70;p9"/>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1" name="Google Shape;71;p9"/>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72" name="Shape 72"/>
        <p:cNvGrpSpPr/>
        <p:nvPr/>
      </p:nvGrpSpPr>
      <p:grpSpPr>
        <a:xfrm>
          <a:off x="0" y="0"/>
          <a:ext cx="0" cy="0"/>
          <a:chOff x="0" y="0"/>
          <a:chExt cx="0" cy="0"/>
        </a:xfrm>
      </p:grpSpPr>
      <p:sp>
        <p:nvSpPr>
          <p:cNvPr id="73" name="Google Shape;73;p10"/>
          <p:cNvSpPr txBox="1"/>
          <p:nvPr>
            <p:ph type="title"/>
          </p:nvPr>
        </p:nvSpPr>
        <p:spPr>
          <a:xfrm>
            <a:off x="4722812" y="1447800"/>
            <a:ext cx="6019800" cy="1143000"/>
          </a:xfrm>
          <a:prstGeom prst="rect">
            <a:avLst/>
          </a:prstGeom>
          <a:noFill/>
          <a:ln>
            <a:noFill/>
          </a:ln>
        </p:spPr>
        <p:txBody>
          <a:bodyPr anchor="b" anchorCtr="0" bIns="45700" lIns="91425" numCol="1" rIns="91425" spcFirstLastPara="1" tIns="45700" wrap="square">
            <a:noAutofit/>
          </a:bodyPr>
          <a:lstStyle>
            <a:lvl1pPr algn="l" lvl="0">
              <a:spcBef>
                <a:spcPts val="0"/>
              </a:spcBef>
              <a:spcAft>
                <a:spcPts val="0"/>
              </a:spcAft>
              <a:buClr>
                <a:schemeClr val="lt1"/>
              </a:buClr>
              <a:buSzPts val="2800"/>
              <a:buFont typeface="Century Gothic"/>
              <a:buNone/>
              <a:defRPr b="0" sz="28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4" name="Google Shape;74;p10"/>
          <p:cNvSpPr/>
          <p:nvPr>
            <p:ph idx="2" type="pic"/>
          </p:nvPr>
        </p:nvSpPr>
        <p:spPr>
          <a:xfrm>
            <a:off x="989012" y="914400"/>
            <a:ext cx="3280974" cy="4572000"/>
          </a:xfrm>
          <a:prstGeom prst="snip2DiagRect">
            <a:avLst>
              <a:gd fmla="val 10815" name="adj1"/>
              <a:gd fmla="val 0" name="adj2"/>
            </a:avLst>
          </a:prstGeom>
          <a:noFill/>
          <a:ln cap="flat" cmpd="sng" w="15875">
            <a:solidFill>
              <a:schemeClr val="lt1">
                <a:alpha val="40000"/>
              </a:schemeClr>
            </a:solidFill>
            <a:prstDash val="solid"/>
            <a:round/>
            <a:headEnd len="sm" type="none" w="sm"/>
            <a:tailEnd len="sm" type="none" w="sm"/>
          </a:ln>
        </p:spPr>
        <p:txBody>
          <a:bodyPr anchor="t" anchorCtr="0" bIns="45700" lIns="91425" numCol="1" rIns="91425" spcFirstLastPara="1" tIns="45700" wrap="square">
            <a:noAutofit/>
          </a:bodyPr>
          <a:lstStyle>
            <a:lvl1pPr algn="ctr" lvl="0" marR="0" rtl="0">
              <a:spcBef>
                <a:spcPts val="32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1pPr>
            <a:lvl2pPr algn="l" lvl="1"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2pPr>
            <a:lvl3pPr algn="l" lvl="2"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3pPr>
            <a:lvl4pPr algn="l" lvl="3"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4pPr>
            <a:lvl5pPr algn="l" lvl="4"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5pPr>
            <a:lvl6pPr algn="l" lvl="5"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6pPr>
            <a:lvl7pPr algn="l" lvl="6"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7pPr>
            <a:lvl8pPr algn="l" lvl="7"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8pPr>
            <a:lvl9pPr algn="l" lvl="8" marR="0" rtl="0">
              <a:spcBef>
                <a:spcPts val="600"/>
              </a:spcBef>
              <a:spcAft>
                <a:spcPts val="60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9pPr>
          </a:lstStyle>
          <a:p/>
        </p:txBody>
      </p:sp>
      <p:sp>
        <p:nvSpPr>
          <p:cNvPr id="75" name="Google Shape;75;p10"/>
          <p:cNvSpPr txBox="1"/>
          <p:nvPr>
            <p:ph idx="1" type="body"/>
          </p:nvPr>
        </p:nvSpPr>
        <p:spPr>
          <a:xfrm>
            <a:off x="4722812" y="2777066"/>
            <a:ext cx="6021388" cy="2048933"/>
          </a:xfrm>
          <a:prstGeom prst="rect">
            <a:avLst/>
          </a:prstGeom>
          <a:noFill/>
          <a:ln>
            <a:noFill/>
          </a:ln>
        </p:spPr>
        <p:txBody>
          <a:bodyPr anchor="t" anchorCtr="0" bIns="45700" lIns="91425" numCol="1" rIns="91425" spcFirstLastPara="1" tIns="45700" wrap="square">
            <a:noAutofit/>
          </a:bodyPr>
          <a:lstStyle>
            <a:lvl1pPr algn="l" indent="-228600" lvl="0" marL="457200">
              <a:spcBef>
                <a:spcPts val="360"/>
              </a:spcBef>
              <a:spcAft>
                <a:spcPts val="0"/>
              </a:spcAft>
              <a:buSzPts val="1440"/>
              <a:buNone/>
              <a:defRPr sz="1800"/>
            </a:lvl1pPr>
            <a:lvl2pPr algn="l" indent="-228600" lvl="1" marL="914400">
              <a:spcBef>
                <a:spcPts val="600"/>
              </a:spcBef>
              <a:spcAft>
                <a:spcPts val="0"/>
              </a:spcAft>
              <a:buSzPts val="960"/>
              <a:buNone/>
              <a:defRPr sz="1200"/>
            </a:lvl2pPr>
            <a:lvl3pPr algn="l" indent="-228600" lvl="2" marL="1371600">
              <a:spcBef>
                <a:spcPts val="600"/>
              </a:spcBef>
              <a:spcAft>
                <a:spcPts val="0"/>
              </a:spcAft>
              <a:buSzPts val="800"/>
              <a:buNone/>
              <a:defRPr sz="1000"/>
            </a:lvl3pPr>
            <a:lvl4pPr algn="l" indent="-228600" lvl="3" marL="1828800">
              <a:spcBef>
                <a:spcPts val="600"/>
              </a:spcBef>
              <a:spcAft>
                <a:spcPts val="0"/>
              </a:spcAft>
              <a:buSzPts val="720"/>
              <a:buNone/>
              <a:defRPr sz="900"/>
            </a:lvl4pPr>
            <a:lvl5pPr algn="l" indent="-228600" lvl="4" marL="2286000">
              <a:spcBef>
                <a:spcPts val="600"/>
              </a:spcBef>
              <a:spcAft>
                <a:spcPts val="0"/>
              </a:spcAft>
              <a:buSzPts val="720"/>
              <a:buNone/>
              <a:defRPr sz="900"/>
            </a:lvl5pPr>
            <a:lvl6pPr algn="l" indent="-228600" lvl="5" marL="2743200">
              <a:spcBef>
                <a:spcPts val="600"/>
              </a:spcBef>
              <a:spcAft>
                <a:spcPts val="0"/>
              </a:spcAft>
              <a:buSzPts val="720"/>
              <a:buNone/>
              <a:defRPr sz="900"/>
            </a:lvl6pPr>
            <a:lvl7pPr algn="l" indent="-228600" lvl="6" marL="3200400">
              <a:spcBef>
                <a:spcPts val="600"/>
              </a:spcBef>
              <a:spcAft>
                <a:spcPts val="0"/>
              </a:spcAft>
              <a:buSzPts val="720"/>
              <a:buNone/>
              <a:defRPr sz="900"/>
            </a:lvl7pPr>
            <a:lvl8pPr algn="l" indent="-228600" lvl="7" marL="3657600">
              <a:spcBef>
                <a:spcPts val="600"/>
              </a:spcBef>
              <a:spcAft>
                <a:spcPts val="0"/>
              </a:spcAft>
              <a:buSzPts val="720"/>
              <a:buNone/>
              <a:defRPr sz="900"/>
            </a:lvl8pPr>
            <a:lvl9pPr algn="l" indent="-228600" lvl="8" marL="4114800">
              <a:spcBef>
                <a:spcPts val="600"/>
              </a:spcBef>
              <a:spcAft>
                <a:spcPts val="600"/>
              </a:spcAft>
              <a:buSzPts val="720"/>
              <a:buNone/>
              <a:defRPr sz="900"/>
            </a:lvl9pPr>
          </a:lstStyle>
          <a:p/>
        </p:txBody>
      </p:sp>
      <p:sp>
        <p:nvSpPr>
          <p:cNvPr id="76" name="Google Shape;76;p10"/>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7" name="Google Shape;77;p10"/>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8" name="Google Shape;78;p10"/>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anoramic Picture with Caption">
  <p:cSld name="Panoramic Picture with Caption">
    <p:spTree>
      <p:nvGrpSpPr>
        <p:cNvPr id="79" name="Shape 79"/>
        <p:cNvGrpSpPr/>
        <p:nvPr/>
      </p:nvGrpSpPr>
      <p:grpSpPr>
        <a:xfrm>
          <a:off x="0" y="0"/>
          <a:ext cx="0" cy="0"/>
          <a:chOff x="0" y="0"/>
          <a:chExt cx="0" cy="0"/>
        </a:xfrm>
      </p:grpSpPr>
      <p:sp>
        <p:nvSpPr>
          <p:cNvPr id="80" name="Google Shape;80;p11"/>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1" name="Google Shape;81;p11"/>
          <p:cNvSpPr/>
          <p:nvPr>
            <p:ph idx="2" type="pic"/>
          </p:nvPr>
        </p:nvSpPr>
        <p:spPr>
          <a:xfrm>
            <a:off x="685800" y="533400"/>
            <a:ext cx="10818812" cy="3124200"/>
          </a:xfrm>
          <a:prstGeom prst="snip2DiagRect">
            <a:avLst>
              <a:gd fmla="val 10815" name="adj1"/>
              <a:gd fmla="val 0" name="adj2"/>
            </a:avLst>
          </a:prstGeom>
          <a:noFill/>
          <a:ln cap="flat" cmpd="sng" w="15875">
            <a:solidFill>
              <a:schemeClr val="lt1">
                <a:alpha val="40000"/>
              </a:schemeClr>
            </a:solidFill>
            <a:prstDash val="solid"/>
            <a:round/>
            <a:headEnd len="sm" type="none" w="sm"/>
            <a:tailEnd len="sm" type="none" w="sm"/>
          </a:ln>
        </p:spPr>
        <p:txBody>
          <a:bodyPr anchor="t" anchorCtr="0" bIns="45700" lIns="91425" numCol="1" rIns="91425" spcFirstLastPara="1" tIns="45700" wrap="square">
            <a:noAutofit/>
          </a:bodyPr>
          <a:lstStyle>
            <a:lvl1pPr algn="ctr" lvl="0" marR="0" rtl="0">
              <a:spcBef>
                <a:spcPts val="32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1pPr>
            <a:lvl2pPr algn="l" lvl="1"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2pPr>
            <a:lvl3pPr algn="l" lvl="2"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3pPr>
            <a:lvl4pPr algn="l" lvl="3"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4pPr>
            <a:lvl5pPr algn="l" lvl="4"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5pPr>
            <a:lvl6pPr algn="l" lvl="5"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6pPr>
            <a:lvl7pPr algn="l" lvl="6"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7pPr>
            <a:lvl8pPr algn="l" lvl="7" marR="0" rtl="0">
              <a:spcBef>
                <a:spcPts val="600"/>
              </a:spcBef>
              <a:spcAft>
                <a:spcPts val="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8pPr>
            <a:lvl9pPr algn="l" lvl="8" marR="0" rtl="0">
              <a:spcBef>
                <a:spcPts val="600"/>
              </a:spcBef>
              <a:spcAft>
                <a:spcPts val="600"/>
              </a:spcAft>
              <a:buClr>
                <a:schemeClr val="lt1"/>
              </a:buClr>
              <a:buSzPts val="1280"/>
              <a:buFont typeface="Noto Sans Symbols"/>
              <a:buNone/>
              <a:defRPr b="0" cap="none" i="0" strike="noStrike" sz="1600" u="none">
                <a:solidFill>
                  <a:srgbClr val="0F486F"/>
                </a:solidFill>
                <a:latin typeface="Century Gothic"/>
                <a:ea typeface="Century Gothic"/>
                <a:cs typeface="Century Gothic"/>
                <a:sym typeface="Century Gothic"/>
              </a:defRPr>
            </a:lvl9pPr>
          </a:lstStyle>
          <a:p/>
        </p:txBody>
      </p:sp>
      <p:sp>
        <p:nvSpPr>
          <p:cNvPr id="82" name="Google Shape;82;p11"/>
          <p:cNvSpPr txBox="1"/>
          <p:nvPr>
            <p:ph idx="1" type="body"/>
          </p:nvPr>
        </p:nvSpPr>
        <p:spPr>
          <a:xfrm>
            <a:off x="914402" y="3843867"/>
            <a:ext cx="8304210" cy="457200"/>
          </a:xfrm>
          <a:prstGeom prst="rect">
            <a:avLst/>
          </a:prstGeom>
          <a:noFill/>
          <a:ln>
            <a:noFill/>
          </a:ln>
        </p:spPr>
        <p:txBody>
          <a:bodyPr anchor="t" anchorCtr="0" bIns="45700" lIns="91425" numCol="1" rIns="91425" spcFirstLastPara="1" tIns="45700" wrap="square">
            <a:noAutofit/>
          </a:bodyPr>
          <a:lstStyle>
            <a:lvl1pPr algn="l" indent="-228600" lvl="0" marL="457200">
              <a:spcBef>
                <a:spcPts val="320"/>
              </a:spcBef>
              <a:spcAft>
                <a:spcPts val="0"/>
              </a:spcAft>
              <a:buSzPts val="1280"/>
              <a:buFont typeface="Century Gothic"/>
              <a:buNone/>
              <a:defRPr sz="1600"/>
            </a:lvl1pPr>
            <a:lvl2pPr algn="l" indent="-228600" lvl="1" marL="914400">
              <a:spcBef>
                <a:spcPts val="600"/>
              </a:spcBef>
              <a:spcAft>
                <a:spcPts val="0"/>
              </a:spcAft>
              <a:buSzPts val="1440"/>
              <a:buFont typeface="Century Gothic"/>
              <a:buNone/>
              <a:defRPr/>
            </a:lvl2pPr>
            <a:lvl3pPr algn="l" indent="-228600" lvl="2" marL="1371600">
              <a:spcBef>
                <a:spcPts val="600"/>
              </a:spcBef>
              <a:spcAft>
                <a:spcPts val="0"/>
              </a:spcAft>
              <a:buSzPts val="1280"/>
              <a:buFont typeface="Century Gothic"/>
              <a:buNone/>
              <a:defRPr/>
            </a:lvl3pPr>
            <a:lvl4pPr algn="l" indent="-228600" lvl="3" marL="1828800">
              <a:spcBef>
                <a:spcPts val="600"/>
              </a:spcBef>
              <a:spcAft>
                <a:spcPts val="0"/>
              </a:spcAft>
              <a:buSzPts val="1120"/>
              <a:buFont typeface="Century Gothic"/>
              <a:buNone/>
              <a:defRPr/>
            </a:lvl4pPr>
            <a:lvl5pPr algn="l" indent="-228600" lvl="4" marL="2286000">
              <a:spcBef>
                <a:spcPts val="600"/>
              </a:spcBef>
              <a:spcAft>
                <a:spcPts val="0"/>
              </a:spcAft>
              <a:buSzPts val="1120"/>
              <a:buFont typeface="Century Gothic"/>
              <a:buNone/>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83" name="Google Shape;83;p11"/>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4" name="Google Shape;84;p11"/>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5" name="Google Shape;85;p11"/>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aption">
  <p:cSld name="Title and Caption">
    <p:spTree>
      <p:nvGrpSpPr>
        <p:cNvPr id="86" name="Shape 86"/>
        <p:cNvGrpSpPr/>
        <p:nvPr/>
      </p:nvGrpSpPr>
      <p:grpSpPr>
        <a:xfrm>
          <a:off x="0" y="0"/>
          <a:ext cx="0" cy="0"/>
          <a:chOff x="0" y="0"/>
          <a:chExt cx="0" cy="0"/>
        </a:xfrm>
      </p:grpSpPr>
      <p:sp>
        <p:nvSpPr>
          <p:cNvPr id="87" name="Google Shape;87;p12"/>
          <p:cNvSpPr txBox="1"/>
          <p:nvPr>
            <p:ph type="title"/>
          </p:nvPr>
        </p:nvSpPr>
        <p:spPr>
          <a:xfrm>
            <a:off x="684213" y="685800"/>
            <a:ext cx="10058400" cy="2743200"/>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3200"/>
              <a:buFont typeface="Century Gothic"/>
              <a:buNone/>
              <a:defRPr b="0" cap="none" sz="32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8" name="Google Shape;88;p12"/>
          <p:cNvSpPr txBox="1"/>
          <p:nvPr>
            <p:ph idx="1" type="body"/>
          </p:nvPr>
        </p:nvSpPr>
        <p:spPr>
          <a:xfrm>
            <a:off x="684212" y="4114800"/>
            <a:ext cx="8535988" cy="1879600"/>
          </a:xfrm>
          <a:prstGeom prst="rect">
            <a:avLst/>
          </a:prstGeom>
          <a:noFill/>
          <a:ln>
            <a:noFill/>
          </a:ln>
        </p:spPr>
        <p:txBody>
          <a:bodyPr anchor="ctr" anchorCtr="0" bIns="45700" lIns="91425" numCol="1" rIns="91425" spcFirstLastPara="1" tIns="45700" wrap="square">
            <a:noAutofit/>
          </a:bodyPr>
          <a:lstStyle>
            <a:lvl1pPr algn="l" indent="-228600" lvl="0" marL="457200">
              <a:spcBef>
                <a:spcPts val="400"/>
              </a:spcBef>
              <a:spcAft>
                <a:spcPts val="0"/>
              </a:spcAft>
              <a:buSzPts val="1600"/>
              <a:buNone/>
              <a:defRPr sz="2000">
                <a:solidFill>
                  <a:srgbClr val="0F486F"/>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89" name="Google Shape;89;p12"/>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0" name="Google Shape;90;p12"/>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1" name="Google Shape;91;p12"/>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with Caption">
  <p:cSld name="Quote with Caption">
    <p:spTree>
      <p:nvGrpSpPr>
        <p:cNvPr id="92" name="Shape 92"/>
        <p:cNvGrpSpPr/>
        <p:nvPr/>
      </p:nvGrpSpPr>
      <p:grpSpPr>
        <a:xfrm>
          <a:off x="0" y="0"/>
          <a:ext cx="0" cy="0"/>
          <a:chOff x="0" y="0"/>
          <a:chExt cx="0" cy="0"/>
        </a:xfrm>
      </p:grpSpPr>
      <p:sp>
        <p:nvSpPr>
          <p:cNvPr id="93" name="Google Shape;93;p13"/>
          <p:cNvSpPr txBox="1"/>
          <p:nvPr>
            <p:ph type="title"/>
          </p:nvPr>
        </p:nvSpPr>
        <p:spPr>
          <a:xfrm>
            <a:off x="1141411" y="685800"/>
            <a:ext cx="9144001" cy="2743200"/>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3200"/>
              <a:buFont typeface="Century Gothic"/>
              <a:buNone/>
              <a:defRPr b="0" cap="none" sz="3200">
                <a:solidFill>
                  <a:schemeClr val="lt1"/>
                </a:solidFill>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4" name="Google Shape;94;p13"/>
          <p:cNvSpPr txBox="1"/>
          <p:nvPr>
            <p:ph idx="1" type="body"/>
          </p:nvPr>
        </p:nvSpPr>
        <p:spPr>
          <a:xfrm>
            <a:off x="1446212" y="3429000"/>
            <a:ext cx="8534400" cy="381000"/>
          </a:xfrm>
          <a:prstGeom prst="rect">
            <a:avLst/>
          </a:prstGeom>
          <a:noFill/>
          <a:ln>
            <a:noFill/>
          </a:ln>
        </p:spPr>
        <p:txBody>
          <a:bodyPr anchor="ctr" anchorCtr="0" bIns="45700" lIns="91425" numCol="1" rIns="91425" spcFirstLastPara="1" tIns="45700" wrap="square">
            <a:noAutofit/>
          </a:bodyPr>
          <a:lstStyle>
            <a:lvl1pPr algn="l" indent="-228600" lvl="0" marL="457200">
              <a:spcBef>
                <a:spcPts val="400"/>
              </a:spcBef>
              <a:spcAft>
                <a:spcPts val="0"/>
              </a:spcAft>
              <a:buSzPts val="1600"/>
              <a:buFont typeface="Century Gothic"/>
              <a:buNone/>
              <a:defRPr/>
            </a:lvl1pPr>
            <a:lvl2pPr algn="l" indent="-228600" lvl="1" marL="914400">
              <a:spcBef>
                <a:spcPts val="600"/>
              </a:spcBef>
              <a:spcAft>
                <a:spcPts val="0"/>
              </a:spcAft>
              <a:buSzPts val="1440"/>
              <a:buFont typeface="Century Gothic"/>
              <a:buNone/>
              <a:defRPr/>
            </a:lvl2pPr>
            <a:lvl3pPr algn="l" indent="-228600" lvl="2" marL="1371600">
              <a:spcBef>
                <a:spcPts val="600"/>
              </a:spcBef>
              <a:spcAft>
                <a:spcPts val="0"/>
              </a:spcAft>
              <a:buSzPts val="1280"/>
              <a:buFont typeface="Century Gothic"/>
              <a:buNone/>
              <a:defRPr/>
            </a:lvl3pPr>
            <a:lvl4pPr algn="l" indent="-228600" lvl="3" marL="1828800">
              <a:spcBef>
                <a:spcPts val="600"/>
              </a:spcBef>
              <a:spcAft>
                <a:spcPts val="0"/>
              </a:spcAft>
              <a:buSzPts val="1120"/>
              <a:buFont typeface="Century Gothic"/>
              <a:buNone/>
              <a:defRPr/>
            </a:lvl4pPr>
            <a:lvl5pPr algn="l" indent="-228600" lvl="4" marL="2286000">
              <a:spcBef>
                <a:spcPts val="600"/>
              </a:spcBef>
              <a:spcAft>
                <a:spcPts val="0"/>
              </a:spcAft>
              <a:buSzPts val="1120"/>
              <a:buFont typeface="Century Gothic"/>
              <a:buNone/>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95" name="Google Shape;95;p13"/>
          <p:cNvSpPr txBox="1"/>
          <p:nvPr>
            <p:ph idx="2" type="body"/>
          </p:nvPr>
        </p:nvSpPr>
        <p:spPr>
          <a:xfrm>
            <a:off x="684213" y="4301067"/>
            <a:ext cx="8534400" cy="1684865"/>
          </a:xfrm>
          <a:prstGeom prst="rect">
            <a:avLst/>
          </a:prstGeom>
          <a:noFill/>
          <a:ln>
            <a:noFill/>
          </a:ln>
        </p:spPr>
        <p:txBody>
          <a:bodyPr anchor="ctr" anchorCtr="0" bIns="45700" lIns="91425" numCol="1" rIns="91425" spcFirstLastPara="1" tIns="45700" wrap="square">
            <a:noAutofit/>
          </a:bodyPr>
          <a:lstStyle>
            <a:lvl1pPr algn="l" indent="-228600" lvl="0" marL="457200">
              <a:spcBef>
                <a:spcPts val="400"/>
              </a:spcBef>
              <a:spcAft>
                <a:spcPts val="0"/>
              </a:spcAft>
              <a:buSzPts val="1600"/>
              <a:buNone/>
              <a:defRPr sz="2000">
                <a:solidFill>
                  <a:srgbClr val="0F486F"/>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96" name="Google Shape;96;p13"/>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7" name="Google Shape;97;p13"/>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8" name="Google Shape;98;p13"/>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
        <p:nvSpPr>
          <p:cNvPr id="99" name="Google Shape;99;p13"/>
          <p:cNvSpPr txBox="1"/>
          <p:nvPr/>
        </p:nvSpPr>
        <p:spPr>
          <a:xfrm>
            <a:off x="531812" y="812222"/>
            <a:ext cx="609600" cy="584776"/>
          </a:xfrm>
          <a:prstGeom prst="rect">
            <a:avLst/>
          </a:prstGeom>
          <a:noFill/>
          <a:ln>
            <a:noFill/>
          </a:ln>
        </p:spPr>
        <p:txBody>
          <a:bodyPr anchor="ctr" anchorCtr="0" bIns="45700" lIns="91425" numCol="1" rIns="91425" spcFirstLastPara="1" tIns="45700" wrap="square">
            <a:noAutofit/>
          </a:bodyPr>
          <a:lstStyle/>
          <a:p>
            <a:pPr algn="l" indent="0" lvl="0" marL="0" marR="0" rtl="0">
              <a:spcBef>
                <a:spcPts val="0"/>
              </a:spcBef>
              <a:spcAft>
                <a:spcPts val="0"/>
              </a:spcAft>
              <a:buNone/>
            </a:pPr>
            <a:r>
              <a:rPr altLang="en-GB" lang="en-GB" sz="8000">
                <a:solidFill>
                  <a:schemeClr val="lt1"/>
                </a:solidFill>
                <a:latin typeface="Century Gothic"/>
                <a:ea typeface="Century Gothic"/>
                <a:cs typeface="Century Gothic"/>
                <a:sym typeface="Century Gothic"/>
              </a:rPr>
              <a:t>“</a:t>
            </a:r>
            <a:endParaRPr/>
          </a:p>
        </p:txBody>
      </p:sp>
      <p:sp>
        <p:nvSpPr>
          <p:cNvPr id="100" name="Google Shape;100;p13"/>
          <p:cNvSpPr txBox="1"/>
          <p:nvPr/>
        </p:nvSpPr>
        <p:spPr>
          <a:xfrm>
            <a:off x="10285412" y="2768601"/>
            <a:ext cx="609600" cy="584776"/>
          </a:xfrm>
          <a:prstGeom prst="rect">
            <a:avLst/>
          </a:prstGeom>
          <a:noFill/>
          <a:ln>
            <a:noFill/>
          </a:ln>
        </p:spPr>
        <p:txBody>
          <a:bodyPr anchor="ctr" anchorCtr="0" bIns="45700" lIns="91425" numCol="1" rIns="91425" spcFirstLastPara="1" tIns="45700" wrap="square">
            <a:noAutofit/>
          </a:bodyPr>
          <a:lstStyle/>
          <a:p>
            <a:pPr algn="r" indent="0" lvl="0" marL="0" marR="0" rtl="0">
              <a:spcBef>
                <a:spcPts val="0"/>
              </a:spcBef>
              <a:spcAft>
                <a:spcPts val="0"/>
              </a:spcAft>
              <a:buNone/>
            </a:pPr>
            <a:r>
              <a:rPr altLang="en-GB" lang="en-GB" sz="8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Name Card">
  <p:cSld name="Name Card">
    <p:spTree>
      <p:nvGrpSpPr>
        <p:cNvPr id="101" name="Shape 101"/>
        <p:cNvGrpSpPr/>
        <p:nvPr/>
      </p:nvGrpSpPr>
      <p:grpSpPr>
        <a:xfrm>
          <a:off x="0" y="0"/>
          <a:ext cx="0" cy="0"/>
          <a:chOff x="0" y="0"/>
          <a:chExt cx="0" cy="0"/>
        </a:xfrm>
      </p:grpSpPr>
      <p:sp>
        <p:nvSpPr>
          <p:cNvPr id="102" name="Google Shape;102;p14"/>
          <p:cNvSpPr txBox="1"/>
          <p:nvPr>
            <p:ph type="title"/>
          </p:nvPr>
        </p:nvSpPr>
        <p:spPr>
          <a:xfrm>
            <a:off x="684212" y="3429000"/>
            <a:ext cx="8534400" cy="1697400"/>
          </a:xfrm>
          <a:prstGeom prst="rect">
            <a:avLst/>
          </a:prstGeom>
          <a:noFill/>
          <a:ln>
            <a:noFill/>
          </a:ln>
        </p:spPr>
        <p:txBody>
          <a:bodyPr anchor="b" anchorCtr="0" bIns="45700" lIns="91425" numCol="1" rIns="91425" spcFirstLastPara="1" tIns="45700" wrap="square">
            <a:noAutofit/>
          </a:bodyPr>
          <a:lstStyle>
            <a:lvl1pPr algn="l" lvl="0">
              <a:spcBef>
                <a:spcPts val="0"/>
              </a:spcBef>
              <a:spcAft>
                <a:spcPts val="0"/>
              </a:spcAft>
              <a:buClr>
                <a:schemeClr val="lt1"/>
              </a:buClr>
              <a:buSzPts val="3200"/>
              <a:buFont typeface="Century Gothic"/>
              <a:buNone/>
              <a:defRPr b="0" cap="none" sz="32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3" name="Google Shape;103;p14"/>
          <p:cNvSpPr txBox="1"/>
          <p:nvPr>
            <p:ph idx="1" type="body"/>
          </p:nvPr>
        </p:nvSpPr>
        <p:spPr>
          <a:xfrm>
            <a:off x="684211" y="5132981"/>
            <a:ext cx="8535990" cy="860400"/>
          </a:xfrm>
          <a:prstGeom prst="rect">
            <a:avLst/>
          </a:prstGeom>
          <a:noFill/>
          <a:ln>
            <a:noFill/>
          </a:ln>
        </p:spPr>
        <p:txBody>
          <a:bodyPr anchor="t" anchorCtr="0" bIns="45700" lIns="91425" numCol="1" rIns="91425" spcFirstLastPara="1" tIns="45700" wrap="square">
            <a:noAutofit/>
          </a:bodyPr>
          <a:lstStyle>
            <a:lvl1pPr algn="l" indent="-228600" lvl="0" marL="457200">
              <a:spcBef>
                <a:spcPts val="400"/>
              </a:spcBef>
              <a:spcAft>
                <a:spcPts val="0"/>
              </a:spcAft>
              <a:buSzPts val="1600"/>
              <a:buNone/>
              <a:defRPr sz="2000">
                <a:solidFill>
                  <a:srgbClr val="0F486F"/>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104" name="Google Shape;104;p14"/>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5" name="Google Shape;105;p14"/>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6" name="Google Shape;106;p14"/>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Name Card">
  <p:cSld name="Quote Name Card">
    <p:spTree>
      <p:nvGrpSpPr>
        <p:cNvPr id="107" name="Shape 107"/>
        <p:cNvGrpSpPr/>
        <p:nvPr/>
      </p:nvGrpSpPr>
      <p:grpSpPr>
        <a:xfrm>
          <a:off x="0" y="0"/>
          <a:ext cx="0" cy="0"/>
          <a:chOff x="0" y="0"/>
          <a:chExt cx="0" cy="0"/>
        </a:xfrm>
      </p:grpSpPr>
      <p:sp>
        <p:nvSpPr>
          <p:cNvPr id="108" name="Google Shape;108;p15"/>
          <p:cNvSpPr txBox="1"/>
          <p:nvPr>
            <p:ph type="title"/>
          </p:nvPr>
        </p:nvSpPr>
        <p:spPr>
          <a:xfrm>
            <a:off x="1141413" y="685800"/>
            <a:ext cx="9144000" cy="2743200"/>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3200"/>
              <a:buFont typeface="Century Gothic"/>
              <a:buNone/>
              <a:defRPr b="0" cap="none" sz="3200">
                <a:solidFill>
                  <a:schemeClr val="lt1"/>
                </a:solidFill>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9" name="Google Shape;109;p15"/>
          <p:cNvSpPr txBox="1"/>
          <p:nvPr>
            <p:ph idx="1" type="body"/>
          </p:nvPr>
        </p:nvSpPr>
        <p:spPr>
          <a:xfrm>
            <a:off x="684212" y="3928534"/>
            <a:ext cx="8534401" cy="1049866"/>
          </a:xfrm>
          <a:prstGeom prst="rect">
            <a:avLst/>
          </a:prstGeom>
          <a:noFill/>
          <a:ln>
            <a:noFill/>
          </a:ln>
        </p:spPr>
        <p:txBody>
          <a:bodyPr anchor="b" anchorCtr="0" bIns="45700" lIns="91425" numCol="1" rIns="91425" spcFirstLastPara="1" tIns="45700" wrap="square">
            <a:noAutofit/>
          </a:bodyPr>
          <a:lstStyle>
            <a:lvl1pPr algn="l" indent="-228600" lvl="0" marL="457200">
              <a:spcBef>
                <a:spcPts val="480"/>
              </a:spcBef>
              <a:spcAft>
                <a:spcPts val="0"/>
              </a:spcAft>
              <a:buSzPts val="1920"/>
              <a:buNone/>
              <a:defRPr b="0" cap="none" sz="2400">
                <a:solidFill>
                  <a:schemeClr val="lt1"/>
                </a:solidFill>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110" name="Google Shape;110;p15"/>
          <p:cNvSpPr txBox="1"/>
          <p:nvPr>
            <p:ph idx="2" type="body"/>
          </p:nvPr>
        </p:nvSpPr>
        <p:spPr>
          <a:xfrm>
            <a:off x="684211" y="4978400"/>
            <a:ext cx="8534401" cy="1016000"/>
          </a:xfrm>
          <a:prstGeom prst="rect">
            <a:avLst/>
          </a:prstGeom>
          <a:noFill/>
          <a:ln>
            <a:noFill/>
          </a:ln>
        </p:spPr>
        <p:txBody>
          <a:bodyPr anchor="t" anchorCtr="0" bIns="45700" lIns="91425" numCol="1" rIns="91425" spcFirstLastPara="1" tIns="45700" wrap="square">
            <a:noAutofit/>
          </a:bodyPr>
          <a:lstStyle>
            <a:lvl1pPr algn="l" indent="-228600" lvl="0" marL="457200">
              <a:spcBef>
                <a:spcPts val="360"/>
              </a:spcBef>
              <a:spcAft>
                <a:spcPts val="0"/>
              </a:spcAft>
              <a:buSzPts val="1440"/>
              <a:buNone/>
              <a:defRPr sz="1800">
                <a:solidFill>
                  <a:srgbClr val="0F486F"/>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111" name="Google Shape;111;p15"/>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12" name="Google Shape;112;p15"/>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13" name="Google Shape;113;p15"/>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
        <p:nvSpPr>
          <p:cNvPr id="114" name="Google Shape;114;p15"/>
          <p:cNvSpPr txBox="1"/>
          <p:nvPr/>
        </p:nvSpPr>
        <p:spPr>
          <a:xfrm>
            <a:off x="531812" y="812222"/>
            <a:ext cx="609600" cy="584776"/>
          </a:xfrm>
          <a:prstGeom prst="rect">
            <a:avLst/>
          </a:prstGeom>
          <a:noFill/>
          <a:ln>
            <a:noFill/>
          </a:ln>
        </p:spPr>
        <p:txBody>
          <a:bodyPr anchor="ctr" anchorCtr="0" bIns="45700" lIns="91425" numCol="1" rIns="91425" spcFirstLastPara="1" tIns="45700" wrap="square">
            <a:noAutofit/>
          </a:bodyPr>
          <a:lstStyle/>
          <a:p>
            <a:pPr algn="l" indent="0" lvl="0" marL="0" marR="0" rtl="0">
              <a:spcBef>
                <a:spcPts val="0"/>
              </a:spcBef>
              <a:spcAft>
                <a:spcPts val="0"/>
              </a:spcAft>
              <a:buNone/>
            </a:pPr>
            <a:r>
              <a:rPr altLang="en-GB" lang="en-GB" sz="8000">
                <a:solidFill>
                  <a:schemeClr val="lt1"/>
                </a:solidFill>
                <a:latin typeface="Century Gothic"/>
                <a:ea typeface="Century Gothic"/>
                <a:cs typeface="Century Gothic"/>
                <a:sym typeface="Century Gothic"/>
              </a:rPr>
              <a:t>“</a:t>
            </a:r>
            <a:endParaRPr/>
          </a:p>
        </p:txBody>
      </p:sp>
      <p:sp>
        <p:nvSpPr>
          <p:cNvPr id="115" name="Google Shape;115;p15"/>
          <p:cNvSpPr txBox="1"/>
          <p:nvPr/>
        </p:nvSpPr>
        <p:spPr>
          <a:xfrm>
            <a:off x="10285412" y="2768601"/>
            <a:ext cx="609600" cy="584776"/>
          </a:xfrm>
          <a:prstGeom prst="rect">
            <a:avLst/>
          </a:prstGeom>
          <a:noFill/>
          <a:ln>
            <a:noFill/>
          </a:ln>
        </p:spPr>
        <p:txBody>
          <a:bodyPr anchor="ctr" anchorCtr="0" bIns="45700" lIns="91425" numCol="1" rIns="91425" spcFirstLastPara="1" tIns="45700" wrap="square">
            <a:noAutofit/>
          </a:bodyPr>
          <a:lstStyle/>
          <a:p>
            <a:pPr algn="r" indent="0" lvl="0" marL="0" marR="0" rtl="0">
              <a:spcBef>
                <a:spcPts val="0"/>
              </a:spcBef>
              <a:spcAft>
                <a:spcPts val="0"/>
              </a:spcAft>
              <a:buNone/>
            </a:pPr>
            <a:r>
              <a:rPr altLang="en-GB" lang="en-GB" sz="8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rue or False">
  <p:cSld name="True or False">
    <p:spTree>
      <p:nvGrpSpPr>
        <p:cNvPr id="116" name="Shape 116"/>
        <p:cNvGrpSpPr/>
        <p:nvPr/>
      </p:nvGrpSpPr>
      <p:grpSpPr>
        <a:xfrm>
          <a:off x="0" y="0"/>
          <a:ext cx="0" cy="0"/>
          <a:chOff x="0" y="0"/>
          <a:chExt cx="0" cy="0"/>
        </a:xfrm>
      </p:grpSpPr>
      <p:sp>
        <p:nvSpPr>
          <p:cNvPr id="117" name="Google Shape;117;p16"/>
          <p:cNvSpPr txBox="1"/>
          <p:nvPr>
            <p:ph type="title"/>
          </p:nvPr>
        </p:nvSpPr>
        <p:spPr>
          <a:xfrm>
            <a:off x="684213" y="685800"/>
            <a:ext cx="10058400" cy="2743200"/>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3600"/>
              <a:buFont typeface="Century Gothic"/>
              <a:buNone/>
              <a:defRPr b="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18" name="Google Shape;118;p16"/>
          <p:cNvSpPr txBox="1"/>
          <p:nvPr>
            <p:ph idx="1" type="body"/>
          </p:nvPr>
        </p:nvSpPr>
        <p:spPr>
          <a:xfrm>
            <a:off x="684212" y="3928534"/>
            <a:ext cx="8534400" cy="838200"/>
          </a:xfrm>
          <a:prstGeom prst="rect">
            <a:avLst/>
          </a:prstGeom>
          <a:noFill/>
          <a:ln>
            <a:noFill/>
          </a:ln>
        </p:spPr>
        <p:txBody>
          <a:bodyPr anchor="b" anchorCtr="0" bIns="45700" lIns="91425" numCol="1" rIns="91425" spcFirstLastPara="1" tIns="45700" wrap="square">
            <a:noAutofit/>
          </a:bodyPr>
          <a:lstStyle>
            <a:lvl1pPr algn="l" indent="-228600" lvl="0" marL="457200">
              <a:spcBef>
                <a:spcPts val="480"/>
              </a:spcBef>
              <a:spcAft>
                <a:spcPts val="0"/>
              </a:spcAft>
              <a:buSzPts val="1920"/>
              <a:buNone/>
              <a:defRPr b="0" cap="none" sz="2400">
                <a:solidFill>
                  <a:schemeClr val="lt1"/>
                </a:solidFill>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119" name="Google Shape;119;p16"/>
          <p:cNvSpPr txBox="1"/>
          <p:nvPr>
            <p:ph idx="2" type="body"/>
          </p:nvPr>
        </p:nvSpPr>
        <p:spPr>
          <a:xfrm>
            <a:off x="684211" y="4766732"/>
            <a:ext cx="8534401" cy="1227667"/>
          </a:xfrm>
          <a:prstGeom prst="rect">
            <a:avLst/>
          </a:prstGeom>
          <a:noFill/>
          <a:ln>
            <a:noFill/>
          </a:ln>
        </p:spPr>
        <p:txBody>
          <a:bodyPr anchor="t" anchorCtr="0" bIns="45700" lIns="91425" numCol="1" rIns="91425" spcFirstLastPara="1" tIns="45700" wrap="square">
            <a:noAutofit/>
          </a:bodyPr>
          <a:lstStyle>
            <a:lvl1pPr algn="l" indent="-228600" lvl="0" marL="457200">
              <a:spcBef>
                <a:spcPts val="360"/>
              </a:spcBef>
              <a:spcAft>
                <a:spcPts val="0"/>
              </a:spcAft>
              <a:buSzPts val="1440"/>
              <a:buNone/>
              <a:defRPr sz="1800">
                <a:solidFill>
                  <a:srgbClr val="0F486F"/>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120" name="Google Shape;120;p16"/>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1" name="Google Shape;121;p16"/>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2" name="Google Shape;122;p16"/>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123" name="Shape 123"/>
        <p:cNvGrpSpPr/>
        <p:nvPr/>
      </p:nvGrpSpPr>
      <p:grpSpPr>
        <a:xfrm>
          <a:off x="0" y="0"/>
          <a:ext cx="0" cy="0"/>
          <a:chOff x="0" y="0"/>
          <a:chExt cx="0" cy="0"/>
        </a:xfrm>
      </p:grpSpPr>
      <p:sp>
        <p:nvSpPr>
          <p:cNvPr id="124" name="Google Shape;124;p17"/>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3600"/>
              <a:buFont typeface="Century Gothic"/>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5" name="Google Shape;125;p17"/>
          <p:cNvSpPr txBox="1"/>
          <p:nvPr>
            <p:ph idx="1" type="body"/>
          </p:nvPr>
        </p:nvSpPr>
        <p:spPr>
          <a:xfrm rot="5400000">
            <a:off x="3143778" y="-1773767"/>
            <a:ext cx="3615267" cy="8534400"/>
          </a:xfrm>
          <a:prstGeom prst="rect">
            <a:avLst/>
          </a:prstGeom>
          <a:noFill/>
          <a:ln>
            <a:noFill/>
          </a:ln>
        </p:spPr>
        <p:txBody>
          <a:bodyPr anchor="t" anchorCtr="0" bIns="45700" lIns="91425" numCol="1" rIns="91425" spcFirstLastPara="1" tIns="45700" wrap="square">
            <a:noAutofit/>
          </a:bodyPr>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126" name="Google Shape;126;p17"/>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7" name="Google Shape;127;p17"/>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8" name="Google Shape;128;p17"/>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129" name="Shape 129"/>
        <p:cNvGrpSpPr/>
        <p:nvPr/>
      </p:nvGrpSpPr>
      <p:grpSpPr>
        <a:xfrm>
          <a:off x="0" y="0"/>
          <a:ext cx="0" cy="0"/>
          <a:chOff x="0" y="0"/>
          <a:chExt cx="0" cy="0"/>
        </a:xfrm>
      </p:grpSpPr>
      <p:sp>
        <p:nvSpPr>
          <p:cNvPr id="130" name="Google Shape;130;p18"/>
          <p:cNvSpPr txBox="1"/>
          <p:nvPr>
            <p:ph type="title"/>
          </p:nvPr>
        </p:nvSpPr>
        <p:spPr>
          <a:xfrm rot="5400000">
            <a:off x="7427912" y="1943100"/>
            <a:ext cx="4572000" cy="2057400"/>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31" name="Google Shape;131;p18"/>
          <p:cNvSpPr txBox="1"/>
          <p:nvPr>
            <p:ph idx="1" type="body"/>
          </p:nvPr>
        </p:nvSpPr>
        <p:spPr>
          <a:xfrm rot="5400000">
            <a:off x="1943100" y="-571500"/>
            <a:ext cx="5308600" cy="7823200"/>
          </a:xfrm>
          <a:prstGeom prst="rect">
            <a:avLst/>
          </a:prstGeom>
          <a:noFill/>
          <a:ln>
            <a:noFill/>
          </a:ln>
        </p:spPr>
        <p:txBody>
          <a:bodyPr anchor="t" anchorCtr="0" bIns="45700" lIns="91425" numCol="1" rIns="91425" spcFirstLastPara="1" tIns="45700" wrap="square">
            <a:noAutofit/>
          </a:bodyPr>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132" name="Google Shape;132;p18"/>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33" name="Google Shape;133;p18"/>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34" name="Google Shape;134;p18"/>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8" Target="../slideLayouts/slideLayout17.xml" Type="http://schemas.openxmlformats.org/officeDocument/2006/relationships/slideLayout"/><Relationship Id="rId17" Target="../slideLayouts/slideLayout16.xml" Type="http://schemas.openxmlformats.org/officeDocument/2006/relationships/slideLayout"/><Relationship Id="rId16" Target="../slideLayouts/slideLayout15.xml" Type="http://schemas.openxmlformats.org/officeDocument/2006/relationships/slideLayout"/><Relationship Id="rId15" Target="../slideLayouts/slideLayout14.xml" Type="http://schemas.openxmlformats.org/officeDocument/2006/relationships/slideLayout"/><Relationship Id="rId14" Target="../slideLayouts/slideLayout13.xml" Type="http://schemas.openxmlformats.org/officeDocument/2006/relationships/slideLayout"/><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62D2EF"/>
            </a:gs>
            <a:gs pos="10000">
              <a:srgbClr val="62D2EF"/>
            </a:gs>
            <a:gs pos="100000">
              <a:srgbClr val="05578D"/>
            </a:gs>
          </a:gsLst>
          <a:lin ang="6120000" scaled="0"/>
        </a:gradFill>
      </p:bgPr>
    </p:bg>
    <p:spTree>
      <p:nvGrpSpPr>
        <p:cNvPr id="5" name="Shape 5"/>
        <p:cNvGrpSpPr/>
        <p:nvPr/>
      </p:nvGrpSpPr>
      <p:grpSpPr>
        <a:xfrm>
          <a:off x="0" y="0"/>
          <a:ext cx="0" cy="0"/>
          <a:chOff x="0" y="0"/>
          <a:chExt cx="0" cy="0"/>
        </a:xfrm>
      </p:grpSpPr>
      <p:grpSp>
        <p:nvGrpSpPr>
          <p:cNvPr id="6" name="Google Shape;6;p1"/>
          <p:cNvGrpSpPr/>
          <p:nvPr/>
        </p:nvGrpSpPr>
        <p:grpSpPr>
          <a:xfrm>
            <a:off x="9206969" y="2963333"/>
            <a:ext cx="2981859" cy="3208867"/>
            <a:chOff x="9206969" y="2963333"/>
            <a:chExt cx="2981859" cy="3208867"/>
          </a:xfrm>
        </p:grpSpPr>
        <p:cxnSp>
          <p:nvCxnSpPr>
            <p:cNvPr id="7" name="Google Shape;7;p1"/>
            <p:cNvCxnSpPr/>
            <p:nvPr/>
          </p:nvCxnSpPr>
          <p:spPr>
            <a:xfrm flipH="1">
              <a:off x="11276012" y="2963333"/>
              <a:ext cx="912814" cy="912812"/>
            </a:xfrm>
            <a:prstGeom prst="straightConnector1">
              <a:avLst/>
            </a:prstGeom>
            <a:noFill/>
            <a:ln cap="flat" cmpd="sng" w="9525">
              <a:solidFill>
                <a:schemeClr val="lt1"/>
              </a:solidFill>
              <a:prstDash val="solid"/>
              <a:round/>
              <a:headEnd len="sm" type="none" w="sm"/>
              <a:tailEnd len="sm" type="none" w="sm"/>
            </a:ln>
          </p:spPr>
        </p:cxnSp>
        <p:cxnSp>
          <p:nvCxnSpPr>
            <p:cNvPr id="8" name="Google Shape;8;p1"/>
            <p:cNvCxnSpPr/>
            <p:nvPr/>
          </p:nvCxnSpPr>
          <p:spPr>
            <a:xfrm flipH="1">
              <a:off x="9206969" y="3190344"/>
              <a:ext cx="2981857" cy="2981856"/>
            </a:xfrm>
            <a:prstGeom prst="straightConnector1">
              <a:avLst/>
            </a:prstGeom>
            <a:noFill/>
            <a:ln cap="flat" cmpd="sng" w="9525">
              <a:solidFill>
                <a:schemeClr val="lt1"/>
              </a:solidFill>
              <a:prstDash val="solid"/>
              <a:round/>
              <a:headEnd len="sm" type="none" w="sm"/>
              <a:tailEnd len="sm" type="none" w="sm"/>
            </a:ln>
          </p:spPr>
        </p:cxnSp>
        <p:cxnSp>
          <p:nvCxnSpPr>
            <p:cNvPr id="9" name="Google Shape;9;p1"/>
            <p:cNvCxnSpPr/>
            <p:nvPr/>
          </p:nvCxnSpPr>
          <p:spPr>
            <a:xfrm flipH="1">
              <a:off x="10292292" y="3285067"/>
              <a:ext cx="1896534" cy="1896533"/>
            </a:xfrm>
            <a:prstGeom prst="straightConnector1">
              <a:avLst/>
            </a:prstGeom>
            <a:noFill/>
            <a:ln cap="flat" cmpd="sng" w="9525">
              <a:solidFill>
                <a:schemeClr val="lt1"/>
              </a:solidFill>
              <a:prstDash val="solid"/>
              <a:round/>
              <a:headEnd len="sm" type="none" w="sm"/>
              <a:tailEnd len="sm" type="none" w="sm"/>
            </a:ln>
          </p:spPr>
        </p:cxnSp>
        <p:cxnSp>
          <p:nvCxnSpPr>
            <p:cNvPr id="10" name="Google Shape;10;p1"/>
            <p:cNvCxnSpPr/>
            <p:nvPr/>
          </p:nvCxnSpPr>
          <p:spPr>
            <a:xfrm flipH="1">
              <a:off x="10443103" y="3131080"/>
              <a:ext cx="1745722" cy="1745720"/>
            </a:xfrm>
            <a:prstGeom prst="straightConnector1">
              <a:avLst/>
            </a:prstGeom>
            <a:noFill/>
            <a:ln cap="flat" cmpd="sng" w="28575">
              <a:solidFill>
                <a:schemeClr val="lt1"/>
              </a:solidFill>
              <a:prstDash val="solid"/>
              <a:round/>
              <a:headEnd len="sm" type="none" w="sm"/>
              <a:tailEnd len="sm" type="none" w="sm"/>
            </a:ln>
          </p:spPr>
        </p:cxnSp>
        <p:cxnSp>
          <p:nvCxnSpPr>
            <p:cNvPr id="11" name="Google Shape;11;p1"/>
            <p:cNvCxnSpPr/>
            <p:nvPr/>
          </p:nvCxnSpPr>
          <p:spPr>
            <a:xfrm flipH="1">
              <a:off x="10918826" y="3683001"/>
              <a:ext cx="1270001" cy="1269999"/>
            </a:xfrm>
            <a:prstGeom prst="straightConnector1">
              <a:avLst/>
            </a:prstGeom>
            <a:noFill/>
            <a:ln cap="flat" cmpd="sng" w="28575">
              <a:solidFill>
                <a:schemeClr val="lt1"/>
              </a:solidFill>
              <a:prstDash val="solid"/>
              <a:round/>
              <a:headEnd len="sm" type="none" w="sm"/>
              <a:tailEnd len="sm" type="none" w="sm"/>
            </a:ln>
          </p:spPr>
        </p:cxnSp>
      </p:grpSp>
      <p:sp>
        <p:nvSpPr>
          <p:cNvPr id="12" name="Google Shape;12;p1"/>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noAutofit/>
          </a:bodyPr>
          <a:lstStyle>
            <a:lvl1pPr algn="l" lvl="0" marR="0" rtl="0">
              <a:spcBef>
                <a:spcPts val="0"/>
              </a:spcBef>
              <a:spcAft>
                <a:spcPts val="0"/>
              </a:spcAft>
              <a:buClr>
                <a:schemeClr val="lt1"/>
              </a:buClr>
              <a:buSzPts val="3600"/>
              <a:buFont typeface="Century Gothic"/>
              <a:buNone/>
              <a:defRPr b="0" cap="none" i="0" strike="noStrike" sz="3600" u="none">
                <a:solidFill>
                  <a:schemeClr val="lt1"/>
                </a:solidFill>
                <a:latin typeface="Century Gothic"/>
                <a:ea typeface="Century Gothic"/>
                <a:cs typeface="Century Gothic"/>
                <a:sym typeface="Century Gothic"/>
              </a:defRPr>
            </a:lvl1pPr>
            <a:lvl2pPr algn="l" lvl="1" marR="0" rtl="0">
              <a:spcBef>
                <a:spcPts val="0"/>
              </a:spcBef>
              <a:spcAft>
                <a:spcPts val="0"/>
              </a:spcAft>
              <a:buSzPts val="1400"/>
              <a:buNone/>
              <a:defRPr b="0" cap="none" i="0" strike="noStrike" sz="1800" u="none">
                <a:solidFill>
                  <a:schemeClr val="lt2"/>
                </a:solidFill>
              </a:defRPr>
            </a:lvl2pPr>
            <a:lvl3pPr algn="l" lvl="2" marR="0" rtl="0">
              <a:spcBef>
                <a:spcPts val="0"/>
              </a:spcBef>
              <a:spcAft>
                <a:spcPts val="0"/>
              </a:spcAft>
              <a:buSzPts val="1400"/>
              <a:buNone/>
              <a:defRPr b="0" cap="none" i="0" strike="noStrike" sz="1800" u="none">
                <a:solidFill>
                  <a:schemeClr val="lt2"/>
                </a:solidFill>
              </a:defRPr>
            </a:lvl3pPr>
            <a:lvl4pPr algn="l" lvl="3" marR="0" rtl="0">
              <a:spcBef>
                <a:spcPts val="0"/>
              </a:spcBef>
              <a:spcAft>
                <a:spcPts val="0"/>
              </a:spcAft>
              <a:buSzPts val="1400"/>
              <a:buNone/>
              <a:defRPr b="0" cap="none" i="0" strike="noStrike" sz="1800" u="none">
                <a:solidFill>
                  <a:schemeClr val="lt2"/>
                </a:solidFill>
              </a:defRPr>
            </a:lvl4pPr>
            <a:lvl5pPr algn="l" lvl="4" marR="0" rtl="0">
              <a:spcBef>
                <a:spcPts val="0"/>
              </a:spcBef>
              <a:spcAft>
                <a:spcPts val="0"/>
              </a:spcAft>
              <a:buSzPts val="1400"/>
              <a:buNone/>
              <a:defRPr b="0" cap="none" i="0" strike="noStrike" sz="1800" u="none">
                <a:solidFill>
                  <a:schemeClr val="lt2"/>
                </a:solidFill>
              </a:defRPr>
            </a:lvl5pPr>
            <a:lvl6pPr algn="l" lvl="5" marR="0" rtl="0">
              <a:spcBef>
                <a:spcPts val="0"/>
              </a:spcBef>
              <a:spcAft>
                <a:spcPts val="0"/>
              </a:spcAft>
              <a:buSzPts val="1400"/>
              <a:buNone/>
              <a:defRPr b="0" cap="none" i="0" strike="noStrike" sz="1800" u="none">
                <a:solidFill>
                  <a:schemeClr val="lt2"/>
                </a:solidFill>
              </a:defRPr>
            </a:lvl6pPr>
            <a:lvl7pPr algn="l" lvl="6" marR="0" rtl="0">
              <a:spcBef>
                <a:spcPts val="0"/>
              </a:spcBef>
              <a:spcAft>
                <a:spcPts val="0"/>
              </a:spcAft>
              <a:buSzPts val="1400"/>
              <a:buNone/>
              <a:defRPr b="0" cap="none" i="0" strike="noStrike" sz="1800" u="none">
                <a:solidFill>
                  <a:schemeClr val="lt2"/>
                </a:solidFill>
              </a:defRPr>
            </a:lvl7pPr>
            <a:lvl8pPr algn="l" lvl="7" marR="0" rtl="0">
              <a:spcBef>
                <a:spcPts val="0"/>
              </a:spcBef>
              <a:spcAft>
                <a:spcPts val="0"/>
              </a:spcAft>
              <a:buSzPts val="1400"/>
              <a:buNone/>
              <a:defRPr b="0" cap="none" i="0" strike="noStrike" sz="1800" u="none">
                <a:solidFill>
                  <a:schemeClr val="lt2"/>
                </a:solidFill>
              </a:defRPr>
            </a:lvl8pPr>
            <a:lvl9pPr algn="l" lvl="8" marR="0" rtl="0">
              <a:spcBef>
                <a:spcPts val="0"/>
              </a:spcBef>
              <a:spcAft>
                <a:spcPts val="0"/>
              </a:spcAft>
              <a:buSzPts val="1400"/>
              <a:buNone/>
              <a:defRPr b="0" cap="none" i="0" strike="noStrike" sz="1800" u="none">
                <a:solidFill>
                  <a:schemeClr val="lt2"/>
                </a:solidFill>
              </a:defRPr>
            </a:lvl9pPr>
          </a:lstStyle>
          <a:p/>
        </p:txBody>
      </p:sp>
      <p:sp>
        <p:nvSpPr>
          <p:cNvPr id="13" name="Google Shape;13;p1"/>
          <p:cNvSpPr txBox="1"/>
          <p:nvPr>
            <p:ph idx="1" type="body"/>
          </p:nvPr>
        </p:nvSpPr>
        <p:spPr>
          <a:xfrm>
            <a:off x="684212" y="685800"/>
            <a:ext cx="8534400" cy="3615267"/>
          </a:xfrm>
          <a:prstGeom prst="rect">
            <a:avLst/>
          </a:prstGeom>
          <a:noFill/>
          <a:ln>
            <a:noFill/>
          </a:ln>
        </p:spPr>
        <p:txBody>
          <a:bodyPr anchor="ctr" anchorCtr="0" bIns="45700" lIns="91425" numCol="1" rIns="91425" spcFirstLastPara="1" tIns="45700" wrap="square">
            <a:noAutofit/>
          </a:bodyPr>
          <a:lstStyle>
            <a:lvl1pPr algn="l" indent="-330200" lvl="0" marL="457200" marR="0" rtl="0">
              <a:spcBef>
                <a:spcPts val="400"/>
              </a:spcBef>
              <a:spcAft>
                <a:spcPts val="0"/>
              </a:spcAft>
              <a:buClr>
                <a:schemeClr val="lt1"/>
              </a:buClr>
              <a:buSzPts val="1600"/>
              <a:buFont typeface="Noto Sans Symbols"/>
              <a:buChar char="▶"/>
              <a:defRPr b="0" cap="none" i="0" strike="noStrike" sz="2000" u="none">
                <a:solidFill>
                  <a:srgbClr val="0F486F"/>
                </a:solidFill>
                <a:latin typeface="Century Gothic"/>
                <a:ea typeface="Century Gothic"/>
                <a:cs typeface="Century Gothic"/>
                <a:sym typeface="Century Gothic"/>
              </a:defRPr>
            </a:lvl1pPr>
            <a:lvl2pPr algn="l" indent="-320040" lvl="1" marL="914400" marR="0" rtl="0">
              <a:spcBef>
                <a:spcPts val="600"/>
              </a:spcBef>
              <a:spcAft>
                <a:spcPts val="0"/>
              </a:spcAft>
              <a:buClr>
                <a:schemeClr val="lt1"/>
              </a:buClr>
              <a:buSzPts val="1440"/>
              <a:buFont typeface="Noto Sans Symbols"/>
              <a:buChar char="▶"/>
              <a:defRPr b="0" cap="none" i="0" strike="noStrike" sz="1800" u="none">
                <a:solidFill>
                  <a:srgbClr val="0F486F"/>
                </a:solidFill>
                <a:latin typeface="Century Gothic"/>
                <a:ea typeface="Century Gothic"/>
                <a:cs typeface="Century Gothic"/>
                <a:sym typeface="Century Gothic"/>
              </a:defRPr>
            </a:lvl2pPr>
            <a:lvl3pPr algn="l" indent="-309880" lvl="2" marL="1371600" marR="0" rtl="0">
              <a:spcBef>
                <a:spcPts val="600"/>
              </a:spcBef>
              <a:spcAft>
                <a:spcPts val="0"/>
              </a:spcAft>
              <a:buClr>
                <a:schemeClr val="lt1"/>
              </a:buClr>
              <a:buSzPts val="1280"/>
              <a:buFont typeface="Noto Sans Symbols"/>
              <a:buChar char="▶"/>
              <a:defRPr b="0" cap="none" i="0" strike="noStrike" sz="1600" u="none">
                <a:solidFill>
                  <a:srgbClr val="0F486F"/>
                </a:solidFill>
                <a:latin typeface="Century Gothic"/>
                <a:ea typeface="Century Gothic"/>
                <a:cs typeface="Century Gothic"/>
                <a:sym typeface="Century Gothic"/>
              </a:defRPr>
            </a:lvl3pPr>
            <a:lvl4pPr algn="l" indent="-299719" lvl="3" marL="1828800" marR="0" rtl="0">
              <a:spcBef>
                <a:spcPts val="600"/>
              </a:spcBef>
              <a:spcAft>
                <a:spcPts val="0"/>
              </a:spcAft>
              <a:buClr>
                <a:schemeClr val="lt1"/>
              </a:buClr>
              <a:buSzPts val="1120"/>
              <a:buFont typeface="Noto Sans Symbols"/>
              <a:buChar char="▶"/>
              <a:defRPr b="0" cap="none" i="0" strike="noStrike" sz="1400" u="none">
                <a:solidFill>
                  <a:srgbClr val="0F486F"/>
                </a:solidFill>
                <a:latin typeface="Century Gothic"/>
                <a:ea typeface="Century Gothic"/>
                <a:cs typeface="Century Gothic"/>
                <a:sym typeface="Century Gothic"/>
              </a:defRPr>
            </a:lvl4pPr>
            <a:lvl5pPr algn="l" indent="-299720" lvl="4" marL="2286000" marR="0" rtl="0">
              <a:spcBef>
                <a:spcPts val="600"/>
              </a:spcBef>
              <a:spcAft>
                <a:spcPts val="0"/>
              </a:spcAft>
              <a:buClr>
                <a:schemeClr val="lt1"/>
              </a:buClr>
              <a:buSzPts val="1120"/>
              <a:buFont typeface="Noto Sans Symbols"/>
              <a:buChar char="▶"/>
              <a:defRPr b="0" cap="none" i="0" strike="noStrike" sz="1400" u="none">
                <a:solidFill>
                  <a:srgbClr val="0F486F"/>
                </a:solidFill>
                <a:latin typeface="Century Gothic"/>
                <a:ea typeface="Century Gothic"/>
                <a:cs typeface="Century Gothic"/>
                <a:sym typeface="Century Gothic"/>
              </a:defRPr>
            </a:lvl5pPr>
            <a:lvl6pPr algn="l" indent="-299720" lvl="5" marL="2743200" marR="0" rtl="0">
              <a:spcBef>
                <a:spcPts val="600"/>
              </a:spcBef>
              <a:spcAft>
                <a:spcPts val="0"/>
              </a:spcAft>
              <a:buClr>
                <a:schemeClr val="lt1"/>
              </a:buClr>
              <a:buSzPts val="1120"/>
              <a:buFont typeface="Noto Sans Symbols"/>
              <a:buChar char="▶"/>
              <a:defRPr b="0" cap="none" i="0" strike="noStrike" sz="1400" u="none">
                <a:solidFill>
                  <a:srgbClr val="0F486F"/>
                </a:solidFill>
                <a:latin typeface="Century Gothic"/>
                <a:ea typeface="Century Gothic"/>
                <a:cs typeface="Century Gothic"/>
                <a:sym typeface="Century Gothic"/>
              </a:defRPr>
            </a:lvl6pPr>
            <a:lvl7pPr algn="l" indent="-299720" lvl="6" marL="3200400" marR="0" rtl="0">
              <a:spcBef>
                <a:spcPts val="600"/>
              </a:spcBef>
              <a:spcAft>
                <a:spcPts val="0"/>
              </a:spcAft>
              <a:buClr>
                <a:schemeClr val="lt1"/>
              </a:buClr>
              <a:buSzPts val="1120"/>
              <a:buFont typeface="Noto Sans Symbols"/>
              <a:buChar char="▶"/>
              <a:defRPr b="0" cap="none" i="0" strike="noStrike" sz="1400" u="none">
                <a:solidFill>
                  <a:srgbClr val="0F486F"/>
                </a:solidFill>
                <a:latin typeface="Century Gothic"/>
                <a:ea typeface="Century Gothic"/>
                <a:cs typeface="Century Gothic"/>
                <a:sym typeface="Century Gothic"/>
              </a:defRPr>
            </a:lvl7pPr>
            <a:lvl8pPr algn="l" indent="-299720" lvl="7" marL="3657600" marR="0" rtl="0">
              <a:spcBef>
                <a:spcPts val="600"/>
              </a:spcBef>
              <a:spcAft>
                <a:spcPts val="0"/>
              </a:spcAft>
              <a:buClr>
                <a:schemeClr val="lt1"/>
              </a:buClr>
              <a:buSzPts val="1120"/>
              <a:buFont typeface="Noto Sans Symbols"/>
              <a:buChar char="▶"/>
              <a:defRPr b="0" cap="none" i="0" strike="noStrike" sz="1400" u="none">
                <a:solidFill>
                  <a:srgbClr val="0F486F"/>
                </a:solidFill>
                <a:latin typeface="Century Gothic"/>
                <a:ea typeface="Century Gothic"/>
                <a:cs typeface="Century Gothic"/>
                <a:sym typeface="Century Gothic"/>
              </a:defRPr>
            </a:lvl8pPr>
            <a:lvl9pPr algn="l" indent="-299720" lvl="8" marL="4114800" marR="0" rtl="0">
              <a:spcBef>
                <a:spcPts val="600"/>
              </a:spcBef>
              <a:spcAft>
                <a:spcPts val="600"/>
              </a:spcAft>
              <a:buClr>
                <a:schemeClr val="lt1"/>
              </a:buClr>
              <a:buSzPts val="1120"/>
              <a:buFont typeface="Noto Sans Symbols"/>
              <a:buChar char="▶"/>
              <a:defRPr b="0" cap="none" i="0" strike="noStrike" sz="1400" u="none">
                <a:solidFill>
                  <a:srgbClr val="0F486F"/>
                </a:solidFill>
                <a:latin typeface="Century Gothic"/>
                <a:ea typeface="Century Gothic"/>
                <a:cs typeface="Century Gothic"/>
                <a:sym typeface="Century Gothic"/>
              </a:defRPr>
            </a:lvl9pPr>
          </a:lstStyle>
          <a:p/>
        </p:txBody>
      </p:sp>
      <p:sp>
        <p:nvSpPr>
          <p:cNvPr id="14" name="Google Shape;14;p1"/>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noAutofit/>
          </a:bodyPr>
          <a:lstStyle>
            <a:lvl1pPr algn="r" lvl="0" marR="0" rtl="0">
              <a:spcBef>
                <a:spcPts val="0"/>
              </a:spcBef>
              <a:spcAft>
                <a:spcPts val="0"/>
              </a:spcAft>
              <a:buSzPts val="1400"/>
              <a:buNone/>
              <a:defRPr b="0" cap="none" i="0" strike="noStrike" sz="1000" u="none">
                <a:solidFill>
                  <a:srgbClr val="09304A"/>
                </a:solidFill>
                <a:latin typeface="Century Gothic"/>
                <a:ea typeface="Century Gothic"/>
                <a:cs typeface="Century Gothic"/>
                <a:sym typeface="Century Gothic"/>
              </a:defRPr>
            </a:lvl1pPr>
            <a:lvl2pPr algn="l" lvl="1"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2pPr>
            <a:lvl3pPr algn="l" lvl="2"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3pPr>
            <a:lvl4pPr algn="l" lvl="3"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4pPr>
            <a:lvl5pPr algn="l" lvl="4"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5pPr>
            <a:lvl6pPr algn="l" lvl="5"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6pPr>
            <a:lvl7pPr algn="l" lvl="6"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7pPr>
            <a:lvl8pPr algn="l" lvl="7"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8pPr>
            <a:lvl9pPr algn="l" lvl="8"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9pPr>
          </a:lstStyle>
          <a:p/>
        </p:txBody>
      </p:sp>
      <p:sp>
        <p:nvSpPr>
          <p:cNvPr id="15" name="Google Shape;15;p1"/>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noAutofit/>
          </a:bodyPr>
          <a:lstStyle>
            <a:lvl1pPr algn="l" lvl="0" marR="0" rtl="0">
              <a:spcBef>
                <a:spcPts val="0"/>
              </a:spcBef>
              <a:spcAft>
                <a:spcPts val="0"/>
              </a:spcAft>
              <a:buSzPts val="1400"/>
              <a:buNone/>
              <a:defRPr b="0" cap="none" i="0" strike="noStrike" sz="1000" u="none">
                <a:solidFill>
                  <a:srgbClr val="09304A"/>
                </a:solidFill>
                <a:latin typeface="Century Gothic"/>
                <a:ea typeface="Century Gothic"/>
                <a:cs typeface="Century Gothic"/>
                <a:sym typeface="Century Gothic"/>
              </a:defRPr>
            </a:lvl1pPr>
            <a:lvl2pPr algn="l" lvl="1"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2pPr>
            <a:lvl3pPr algn="l" lvl="2"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3pPr>
            <a:lvl4pPr algn="l" lvl="3"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4pPr>
            <a:lvl5pPr algn="l" lvl="4"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5pPr>
            <a:lvl6pPr algn="l" lvl="5"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6pPr>
            <a:lvl7pPr algn="l" lvl="6"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7pPr>
            <a:lvl8pPr algn="l" lvl="7"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8pPr>
            <a:lvl9pPr algn="l" lvl="8"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9pPr>
          </a:lstStyle>
          <a:p/>
        </p:txBody>
      </p:sp>
      <p:sp>
        <p:nvSpPr>
          <p:cNvPr id="16" name="Google Shape;16;p1"/>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marR="0" rtl="0">
              <a:spcBef>
                <a:spcPts val="0"/>
              </a:spcBef>
              <a:buNone/>
              <a:defRPr b="0" cap="none" i="0" strike="noStrike" sz="3200" u="none">
                <a:solidFill>
                  <a:srgbClr val="09304A"/>
                </a:solidFill>
                <a:latin typeface="Century Gothic"/>
                <a:ea typeface="Century Gothic"/>
                <a:cs typeface="Century Gothic"/>
                <a:sym typeface="Century Gothic"/>
              </a:defRPr>
            </a:lvl1pPr>
            <a:lvl2pPr algn="r" indent="0" lvl="1" marL="0" marR="0" rtl="0">
              <a:spcBef>
                <a:spcPts val="0"/>
              </a:spcBef>
              <a:buNone/>
              <a:defRPr b="0" cap="none" i="0" strike="noStrike" sz="3200" u="none">
                <a:solidFill>
                  <a:srgbClr val="09304A"/>
                </a:solidFill>
                <a:latin typeface="Century Gothic"/>
                <a:ea typeface="Century Gothic"/>
                <a:cs typeface="Century Gothic"/>
                <a:sym typeface="Century Gothic"/>
              </a:defRPr>
            </a:lvl2pPr>
            <a:lvl3pPr algn="r" indent="0" lvl="2" marL="0" marR="0" rtl="0">
              <a:spcBef>
                <a:spcPts val="0"/>
              </a:spcBef>
              <a:buNone/>
              <a:defRPr b="0" cap="none" i="0" strike="noStrike" sz="3200" u="none">
                <a:solidFill>
                  <a:srgbClr val="09304A"/>
                </a:solidFill>
                <a:latin typeface="Century Gothic"/>
                <a:ea typeface="Century Gothic"/>
                <a:cs typeface="Century Gothic"/>
                <a:sym typeface="Century Gothic"/>
              </a:defRPr>
            </a:lvl3pPr>
            <a:lvl4pPr algn="r" indent="0" lvl="3" marL="0" marR="0" rtl="0">
              <a:spcBef>
                <a:spcPts val="0"/>
              </a:spcBef>
              <a:buNone/>
              <a:defRPr b="0" cap="none" i="0" strike="noStrike" sz="3200" u="none">
                <a:solidFill>
                  <a:srgbClr val="09304A"/>
                </a:solidFill>
                <a:latin typeface="Century Gothic"/>
                <a:ea typeface="Century Gothic"/>
                <a:cs typeface="Century Gothic"/>
                <a:sym typeface="Century Gothic"/>
              </a:defRPr>
            </a:lvl4pPr>
            <a:lvl5pPr algn="r" indent="0" lvl="4" marL="0" marR="0" rtl="0">
              <a:spcBef>
                <a:spcPts val="0"/>
              </a:spcBef>
              <a:buNone/>
              <a:defRPr b="0" cap="none" i="0" strike="noStrike" sz="3200" u="none">
                <a:solidFill>
                  <a:srgbClr val="09304A"/>
                </a:solidFill>
                <a:latin typeface="Century Gothic"/>
                <a:ea typeface="Century Gothic"/>
                <a:cs typeface="Century Gothic"/>
                <a:sym typeface="Century Gothic"/>
              </a:defRPr>
            </a:lvl5pPr>
            <a:lvl6pPr algn="r" indent="0" lvl="5" marL="0" marR="0" rtl="0">
              <a:spcBef>
                <a:spcPts val="0"/>
              </a:spcBef>
              <a:buNone/>
              <a:defRPr b="0" cap="none" i="0" strike="noStrike" sz="3200" u="none">
                <a:solidFill>
                  <a:srgbClr val="09304A"/>
                </a:solidFill>
                <a:latin typeface="Century Gothic"/>
                <a:ea typeface="Century Gothic"/>
                <a:cs typeface="Century Gothic"/>
                <a:sym typeface="Century Gothic"/>
              </a:defRPr>
            </a:lvl6pPr>
            <a:lvl7pPr algn="r" indent="0" lvl="6" marL="0" marR="0" rtl="0">
              <a:spcBef>
                <a:spcPts val="0"/>
              </a:spcBef>
              <a:buNone/>
              <a:defRPr b="0" cap="none" i="0" strike="noStrike" sz="3200" u="none">
                <a:solidFill>
                  <a:srgbClr val="09304A"/>
                </a:solidFill>
                <a:latin typeface="Century Gothic"/>
                <a:ea typeface="Century Gothic"/>
                <a:cs typeface="Century Gothic"/>
                <a:sym typeface="Century Gothic"/>
              </a:defRPr>
            </a:lvl7pPr>
            <a:lvl8pPr algn="r" indent="0" lvl="7" marL="0" marR="0" rtl="0">
              <a:spcBef>
                <a:spcPts val="0"/>
              </a:spcBef>
              <a:buNone/>
              <a:defRPr b="0" cap="none" i="0" strike="noStrike" sz="3200" u="none">
                <a:solidFill>
                  <a:srgbClr val="09304A"/>
                </a:solidFill>
                <a:latin typeface="Century Gothic"/>
                <a:ea typeface="Century Gothic"/>
                <a:cs typeface="Century Gothic"/>
                <a:sym typeface="Century Gothic"/>
              </a:defRPr>
            </a:lvl8pPr>
            <a:lvl9pPr algn="r" indent="0" lvl="8" marL="0" marR="0" rtl="0">
              <a:spcBef>
                <a:spcPts val="0"/>
              </a:spcBef>
              <a:buNone/>
              <a:defRPr b="0" cap="none" i="0" strike="noStrike" sz="3200" u="none">
                <a:solidFill>
                  <a:srgbClr val="09304A"/>
                </a:solidFill>
                <a:latin typeface="Century Gothic"/>
                <a:ea typeface="Century Gothic"/>
                <a:cs typeface="Century Gothic"/>
                <a:sym typeface="Century Gothic"/>
              </a:defRPr>
            </a:lvl9pPr>
          </a:lstStyle>
          <a:p>
            <a:pPr algn="r" indent="0" lvl="0" marL="0" rtl="0">
              <a:spcBef>
                <a:spcPts val="0"/>
              </a:spcBef>
              <a:spcAft>
                <a:spcPts val="0"/>
              </a:spcAft>
              <a:buNone/>
            </a:pPr>
            <a:fld id="{00000000-1234-1234-1234-123412341234}" type="slidenum">
              <a:rPr altLang="en-GB" lang="en-GB"/>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5" Target="../media/image3.png" Type="http://schemas.openxmlformats.org/officeDocument/2006/relationships/image"/><Relationship Id="rId4" Target="../media/image1.png" Type="http://schemas.openxmlformats.org/officeDocument/2006/relationships/image"/><Relationship Id="rId3" Target="../media/image2.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9900FF"/>
            </a:gs>
            <a:gs pos="100000">
              <a:srgbClr val="62D2EF"/>
            </a:gs>
            <a:gs pos="100000">
              <a:srgbClr val="05578D"/>
            </a:gs>
          </a:gsLst>
          <a:lin ang="6119877" scaled="0"/>
        </a:gradFill>
      </p:bgPr>
    </p:bg>
    <p:spTree>
      <p:nvGrpSpPr>
        <p:cNvPr id="138" name="Shape 138"/>
        <p:cNvGrpSpPr/>
        <p:nvPr/>
      </p:nvGrpSpPr>
      <p:grpSpPr>
        <a:xfrm>
          <a:off x="0" y="0"/>
          <a:ext cx="0" cy="0"/>
          <a:chOff x="0" y="0"/>
          <a:chExt cx="0" cy="0"/>
        </a:xfrm>
      </p:grpSpPr>
      <p:sp>
        <p:nvSpPr>
          <p:cNvPr id="139" name="Google Shape;139;p19"/>
          <p:cNvSpPr/>
          <p:nvPr/>
        </p:nvSpPr>
        <p:spPr>
          <a:xfrm>
            <a:off x="4201650" y="4826950"/>
            <a:ext cx="3341100" cy="1932300"/>
          </a:xfrm>
          <a:prstGeom prst="rect">
            <a:avLst/>
          </a:prstGeom>
          <a:solidFill>
            <a:schemeClr val="accent1"/>
          </a:solidFill>
          <a:ln cap="rnd" cmpd="sng" w="15875">
            <a:solidFill>
              <a:srgbClr val="023046"/>
            </a:solidFill>
            <a:prstDash val="solid"/>
            <a:round/>
            <a:headEnd len="sm" type="none" w="sm"/>
            <a:tailEnd len="sm" type="none" w="sm"/>
          </a:ln>
        </p:spPr>
        <p:txBody>
          <a:bodyPr anchor="ctr" anchorCtr="0" bIns="45700" lIns="91425" numCol="1" rIns="91425" spcFirstLastPara="1" tIns="45700" wrap="square">
            <a:noAutofit/>
          </a:bodyPr>
          <a:lstStyle/>
          <a:p>
            <a:pPr algn="l" indent="0" lvl="0" marL="0" marR="0" rtl="0">
              <a:spcBef>
                <a:spcPts val="0"/>
              </a:spcBef>
              <a:spcAft>
                <a:spcPts val="0"/>
              </a:spcAft>
              <a:buNone/>
            </a:pPr>
            <a:r>
              <a:t/>
            </a:r>
            <a:endParaRPr sz="12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lang="en-GB" sz="1200">
                <a:solidFill>
                  <a:schemeClr val="lt1"/>
                </a:solidFill>
                <a:latin typeface="Century Gothic"/>
                <a:ea typeface="Century Gothic"/>
                <a:cs typeface="Century Gothic"/>
                <a:sym typeface="Century Gothic"/>
              </a:rPr>
              <a:t>My name is Bethan Miles, I am 23 years old and I live in Gelli. I studied Education and Early Childhood Studies in Cardiff Metropolitan University and graduated in 2018 with a 2.1. </a:t>
            </a:r>
            <a:endParaRPr b="0" cap="none" i="0" strike="noStrike" sz="1200" u="none">
              <a:solidFill>
                <a:schemeClr val="lt1"/>
              </a:solidFill>
              <a:latin typeface="Century Gothic"/>
              <a:ea typeface="Century Gothic"/>
              <a:cs typeface="Century Gothic"/>
              <a:sym typeface="Century Gothic"/>
            </a:endParaRPr>
          </a:p>
        </p:txBody>
      </p:sp>
      <p:sp>
        <p:nvSpPr>
          <p:cNvPr id="140" name="Google Shape;140;p19"/>
          <p:cNvSpPr txBox="1"/>
          <p:nvPr/>
        </p:nvSpPr>
        <p:spPr>
          <a:xfrm>
            <a:off x="4241858" y="4826945"/>
            <a:ext cx="3488700" cy="52320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cap="none" i="0" lang="en-GB" strike="noStrike" sz="1400" u="sng">
                <a:solidFill>
                  <a:schemeClr val="lt1"/>
                </a:solidFill>
                <a:latin typeface="Century Gothic"/>
                <a:ea typeface="Century Gothic"/>
                <a:cs typeface="Century Gothic"/>
                <a:sym typeface="Century Gothic"/>
              </a:rPr>
              <a:t>Amdana i</a:t>
            </a:r>
            <a:endParaRPr b="1" sz="1400" u="sng">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b="1" lang="en-GB" sz="1400" u="sng">
                <a:solidFill>
                  <a:schemeClr val="lt1"/>
                </a:solidFill>
                <a:latin typeface="Century Gothic"/>
                <a:ea typeface="Century Gothic"/>
                <a:cs typeface="Century Gothic"/>
                <a:sym typeface="Century Gothic"/>
              </a:rPr>
              <a:t>About Me</a:t>
            </a:r>
            <a:endParaRPr b="1" sz="1400" u="sng">
              <a:solidFill>
                <a:schemeClr val="lt1"/>
              </a:solidFill>
              <a:latin typeface="Century Gothic"/>
              <a:ea typeface="Century Gothic"/>
              <a:cs typeface="Century Gothic"/>
              <a:sym typeface="Century Gothic"/>
            </a:endParaRPr>
          </a:p>
        </p:txBody>
      </p:sp>
      <p:pic>
        <p:nvPicPr>
          <p:cNvPr id="141" name="Google Shape;141;p19"/>
          <p:cNvPicPr preferRelativeResize="0"/>
          <p:nvPr/>
        </p:nvPicPr>
        <p:blipFill rotWithShape="1">
          <a:blip r:embed="rId3">
            <a:alphaModFix/>
          </a:blip>
          <a:srcRect b="0" l="0" r="0" t="0"/>
          <a:stretch/>
        </p:blipFill>
        <p:spPr>
          <a:xfrm>
            <a:off x="245875" y="665025"/>
            <a:ext cx="3505500" cy="2885374"/>
          </a:xfrm>
          <a:prstGeom prst="rect">
            <a:avLst/>
          </a:prstGeom>
          <a:noFill/>
          <a:ln>
            <a:noFill/>
          </a:ln>
          <a:effectLst>
            <a:outerShdw algn="bl" blurRad="57150" dir="5400000" dist="19050" rotWithShape="0">
              <a:srgbClr val="000000">
                <a:alpha val="50000"/>
              </a:srgbClr>
            </a:outerShdw>
          </a:effectLst>
        </p:spPr>
      </p:pic>
      <p:sp>
        <p:nvSpPr>
          <p:cNvPr id="142" name="Google Shape;142;p19"/>
          <p:cNvSpPr txBox="1"/>
          <p:nvPr/>
        </p:nvSpPr>
        <p:spPr>
          <a:xfrm>
            <a:off x="262675" y="774049"/>
            <a:ext cx="3488700" cy="52320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Profiad addysgu blaenorol</a:t>
            </a:r>
            <a:endParaRPr b="1" sz="1200" u="sng">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Previous teaching experiences </a:t>
            </a:r>
            <a:endParaRPr/>
          </a:p>
          <a:p>
            <a:pPr algn="l" indent="0" lvl="0" marL="0" marR="0" rtl="0">
              <a:spcBef>
                <a:spcPts val="0"/>
              </a:spcBef>
              <a:spcAft>
                <a:spcPts val="0"/>
              </a:spcAft>
              <a:buNone/>
            </a:pPr>
            <a:r>
              <a:t/>
            </a:r>
            <a:endParaRPr sz="12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lang="en-GB" sz="1200">
                <a:solidFill>
                  <a:schemeClr val="lt1"/>
                </a:solidFill>
                <a:latin typeface="Century Gothic"/>
                <a:ea typeface="Century Gothic"/>
                <a:cs typeface="Century Gothic"/>
                <a:sym typeface="Century Gothic"/>
              </a:rPr>
              <a:t>I completed three placements whilst at university in nursery and reception. I have also worked one-to-one with a child with autism for two months in a reception class, whilst also doing general TA work in the afternoons during this period. Whilst working at my part time job within an ice cream parlour, we undertook workshops at the Royal Mint with children of all ages and taught them how ice cream is made, we also took part in different activities related to ice cream with them.   </a:t>
            </a:r>
            <a:endParaRPr sz="1200">
              <a:solidFill>
                <a:schemeClr val="lt1"/>
              </a:solidFill>
              <a:latin typeface="Century Gothic"/>
              <a:ea typeface="Century Gothic"/>
              <a:cs typeface="Century Gothic"/>
              <a:sym typeface="Century Gothic"/>
            </a:endParaRPr>
          </a:p>
        </p:txBody>
      </p:sp>
      <p:pic>
        <p:nvPicPr>
          <p:cNvPr id="143" name="Google Shape;143;p19"/>
          <p:cNvPicPr preferRelativeResize="0"/>
          <p:nvPr/>
        </p:nvPicPr>
        <p:blipFill rotWithShape="1">
          <a:blip r:embed="rId3">
            <a:alphaModFix/>
          </a:blip>
          <a:srcRect b="0" l="0" r="0" t="0"/>
          <a:stretch/>
        </p:blipFill>
        <p:spPr>
          <a:xfrm>
            <a:off x="8098625" y="4333550"/>
            <a:ext cx="3830700" cy="2205375"/>
          </a:xfrm>
          <a:prstGeom prst="rect">
            <a:avLst/>
          </a:prstGeom>
          <a:noFill/>
          <a:ln>
            <a:noFill/>
          </a:ln>
        </p:spPr>
      </p:pic>
      <p:sp>
        <p:nvSpPr>
          <p:cNvPr id="144" name="Google Shape;144;p19"/>
          <p:cNvSpPr txBox="1"/>
          <p:nvPr/>
        </p:nvSpPr>
        <p:spPr>
          <a:xfrm>
            <a:off x="8098625" y="4488250"/>
            <a:ext cx="3830700" cy="86190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Rhesymau dros ddewis addysgu fel proffesiwn</a:t>
            </a:r>
            <a:endParaRPr b="1" sz="1200" u="sng">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Reasons for entering the teaching profession </a:t>
            </a:r>
            <a:endParaRPr sz="1200"/>
          </a:p>
          <a:p>
            <a:pPr algn="l" indent="0" lvl="0" marL="0" marR="0" rtl="0">
              <a:spcBef>
                <a:spcPts val="0"/>
              </a:spcBef>
              <a:spcAft>
                <a:spcPts val="0"/>
              </a:spcAft>
              <a:buNone/>
            </a:pPr>
            <a:r>
              <a:t/>
            </a:r>
            <a:endParaRPr sz="11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lang="en-GB" sz="1100">
                <a:solidFill>
                  <a:schemeClr val="lt1"/>
                </a:solidFill>
                <a:latin typeface="Century Gothic"/>
                <a:ea typeface="Century Gothic"/>
                <a:cs typeface="Century Gothic"/>
                <a:sym typeface="Century Gothic"/>
              </a:rPr>
              <a:t>I have always been interested in working with children which heavily influenced my choice of degree when i left school. Whilst completing my university course I fell in love with the </a:t>
            </a:r>
            <a:r>
              <a:rPr altLang="en-GB" lang="en-GB" sz="1100">
                <a:solidFill>
                  <a:schemeClr val="lt1"/>
                </a:solidFill>
                <a:latin typeface="Century Gothic"/>
                <a:ea typeface="Century Gothic"/>
                <a:cs typeface="Century Gothic"/>
                <a:sym typeface="Century Gothic"/>
              </a:rPr>
              <a:t>profession</a:t>
            </a:r>
            <a:r>
              <a:rPr altLang="en-GB" lang="en-GB" sz="1100">
                <a:solidFill>
                  <a:schemeClr val="lt1"/>
                </a:solidFill>
                <a:latin typeface="Century Gothic"/>
                <a:ea typeface="Century Gothic"/>
                <a:cs typeface="Century Gothic"/>
                <a:sym typeface="Century Gothic"/>
              </a:rPr>
              <a:t> through completing my placements, these experiences, along with my one-to-one experiences after my university course,  then encouraged me to pursue my dream career. </a:t>
            </a:r>
            <a:endParaRPr sz="1100">
              <a:solidFill>
                <a:schemeClr val="lt1"/>
              </a:solidFill>
              <a:latin typeface="Century Gothic"/>
              <a:ea typeface="Century Gothic"/>
              <a:cs typeface="Century Gothic"/>
              <a:sym typeface="Century Gothic"/>
            </a:endParaRPr>
          </a:p>
          <a:p>
            <a:pPr algn="l" indent="-158750" lvl="0" marL="228600" marR="0" rtl="0">
              <a:spcBef>
                <a:spcPts val="0"/>
              </a:spcBef>
              <a:spcAft>
                <a:spcPts val="0"/>
              </a:spcAft>
              <a:buClr>
                <a:schemeClr val="lt1"/>
              </a:buClr>
              <a:buSzPts val="1100"/>
              <a:buFont typeface="Century Gothic"/>
              <a:buNone/>
            </a:pPr>
            <a:r>
              <a:t/>
            </a:r>
            <a:endParaRPr sz="1100">
              <a:solidFill>
                <a:schemeClr val="lt1"/>
              </a:solidFill>
              <a:latin typeface="Century Gothic"/>
              <a:ea typeface="Century Gothic"/>
              <a:cs typeface="Century Gothic"/>
              <a:sym typeface="Century Gothic"/>
            </a:endParaRPr>
          </a:p>
        </p:txBody>
      </p:sp>
      <p:pic>
        <p:nvPicPr>
          <p:cNvPr id="145" name="Google Shape;145;p19"/>
          <p:cNvPicPr preferRelativeResize="0"/>
          <p:nvPr/>
        </p:nvPicPr>
        <p:blipFill rotWithShape="1">
          <a:blip r:embed="rId4">
            <a:alphaModFix/>
          </a:blip>
          <a:srcRect b="0" l="0" r="0" t="0"/>
          <a:stretch/>
        </p:blipFill>
        <p:spPr>
          <a:xfrm>
            <a:off x="8326650" y="69524"/>
            <a:ext cx="3716651" cy="1932250"/>
          </a:xfrm>
          <a:prstGeom prst="rect">
            <a:avLst/>
          </a:prstGeom>
          <a:noFill/>
          <a:ln>
            <a:noFill/>
          </a:ln>
        </p:spPr>
      </p:pic>
      <p:sp>
        <p:nvSpPr>
          <p:cNvPr id="146" name="Google Shape;146;p19"/>
          <p:cNvSpPr txBox="1"/>
          <p:nvPr/>
        </p:nvSpPr>
        <p:spPr>
          <a:xfrm>
            <a:off x="8432225" y="69526"/>
            <a:ext cx="3505500" cy="52320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Y math o athro hoffaf bod</a:t>
            </a:r>
            <a:endParaRPr/>
          </a:p>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The kind of teacher I aspire to be</a:t>
            </a:r>
            <a:endParaRPr b="1" sz="1200" u="sng">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t/>
            </a:r>
            <a:endParaRPr sz="1200">
              <a:solidFill>
                <a:schemeClr val="lt1"/>
              </a:solidFill>
              <a:latin typeface="Century Gothic"/>
              <a:ea typeface="Century Gothic"/>
              <a:cs typeface="Century Gothic"/>
              <a:sym typeface="Century Gothic"/>
            </a:endParaRPr>
          </a:p>
          <a:p>
            <a:pPr algn="l" indent="-304800" lvl="0" marL="457200" marR="0" rtl="0">
              <a:spcBef>
                <a:spcPts val="0"/>
              </a:spcBef>
              <a:spcAft>
                <a:spcPts val="0"/>
              </a:spcAft>
              <a:buClr>
                <a:schemeClr val="lt1"/>
              </a:buClr>
              <a:buSzPts val="1200"/>
              <a:buFont typeface="Century Gothic"/>
              <a:buChar char="●"/>
            </a:pPr>
            <a:r>
              <a:rPr altLang="en-GB" lang="en-GB" sz="1200">
                <a:solidFill>
                  <a:schemeClr val="lt1"/>
                </a:solidFill>
                <a:latin typeface="Century Gothic"/>
                <a:ea typeface="Century Gothic"/>
                <a:cs typeface="Century Gothic"/>
                <a:sym typeface="Century Gothic"/>
              </a:rPr>
              <a:t>Kind</a:t>
            </a:r>
            <a:endParaRPr sz="1200">
              <a:solidFill>
                <a:schemeClr val="lt1"/>
              </a:solidFill>
              <a:latin typeface="Century Gothic"/>
              <a:ea typeface="Century Gothic"/>
              <a:cs typeface="Century Gothic"/>
              <a:sym typeface="Century Gothic"/>
            </a:endParaRPr>
          </a:p>
          <a:p>
            <a:pPr algn="l" indent="-304800" lvl="0" marL="457200" marR="0" rtl="0">
              <a:spcBef>
                <a:spcPts val="0"/>
              </a:spcBef>
              <a:spcAft>
                <a:spcPts val="0"/>
              </a:spcAft>
              <a:buClr>
                <a:schemeClr val="lt1"/>
              </a:buClr>
              <a:buSzPts val="1200"/>
              <a:buFont typeface="Century Gothic"/>
              <a:buChar char="●"/>
            </a:pPr>
            <a:r>
              <a:rPr altLang="en-GB" lang="en-GB" sz="1200">
                <a:solidFill>
                  <a:schemeClr val="lt1"/>
                </a:solidFill>
                <a:latin typeface="Century Gothic"/>
                <a:ea typeface="Century Gothic"/>
                <a:cs typeface="Century Gothic"/>
                <a:sym typeface="Century Gothic"/>
              </a:rPr>
              <a:t>Compassionate </a:t>
            </a:r>
            <a:endParaRPr sz="1200">
              <a:solidFill>
                <a:schemeClr val="lt1"/>
              </a:solidFill>
              <a:latin typeface="Century Gothic"/>
              <a:ea typeface="Century Gothic"/>
              <a:cs typeface="Century Gothic"/>
              <a:sym typeface="Century Gothic"/>
            </a:endParaRPr>
          </a:p>
          <a:p>
            <a:pPr algn="l" indent="-304800" lvl="0" marL="457200" marR="0" rtl="0">
              <a:spcBef>
                <a:spcPts val="0"/>
              </a:spcBef>
              <a:spcAft>
                <a:spcPts val="0"/>
              </a:spcAft>
              <a:buClr>
                <a:schemeClr val="lt1"/>
              </a:buClr>
              <a:buSzPts val="1200"/>
              <a:buFont typeface="Century Gothic"/>
              <a:buChar char="●"/>
            </a:pPr>
            <a:r>
              <a:rPr altLang="en-GB" lang="en-GB" sz="1200">
                <a:solidFill>
                  <a:schemeClr val="lt1"/>
                </a:solidFill>
                <a:latin typeface="Century Gothic"/>
                <a:ea typeface="Century Gothic"/>
                <a:cs typeface="Century Gothic"/>
                <a:sym typeface="Century Gothic"/>
              </a:rPr>
              <a:t>Knowledgeable </a:t>
            </a:r>
            <a:endParaRPr sz="1200">
              <a:solidFill>
                <a:schemeClr val="lt1"/>
              </a:solidFill>
              <a:latin typeface="Century Gothic"/>
              <a:ea typeface="Century Gothic"/>
              <a:cs typeface="Century Gothic"/>
              <a:sym typeface="Century Gothic"/>
            </a:endParaRPr>
          </a:p>
          <a:p>
            <a:pPr algn="l" indent="-304800" lvl="0" marL="457200" marR="0" rtl="0">
              <a:spcBef>
                <a:spcPts val="0"/>
              </a:spcBef>
              <a:spcAft>
                <a:spcPts val="0"/>
              </a:spcAft>
              <a:buClr>
                <a:schemeClr val="lt1"/>
              </a:buClr>
              <a:buSzPts val="1200"/>
              <a:buFont typeface="Century Gothic"/>
              <a:buChar char="●"/>
            </a:pPr>
            <a:r>
              <a:rPr altLang="en-GB" lang="en-GB" sz="1200">
                <a:solidFill>
                  <a:schemeClr val="lt1"/>
                </a:solidFill>
                <a:latin typeface="Century Gothic"/>
                <a:ea typeface="Century Gothic"/>
                <a:cs typeface="Century Gothic"/>
                <a:sym typeface="Century Gothic"/>
              </a:rPr>
              <a:t>Enthusiastic </a:t>
            </a:r>
            <a:endParaRPr sz="1200">
              <a:solidFill>
                <a:schemeClr val="lt1"/>
              </a:solidFill>
              <a:latin typeface="Century Gothic"/>
              <a:ea typeface="Century Gothic"/>
              <a:cs typeface="Century Gothic"/>
              <a:sym typeface="Century Gothic"/>
            </a:endParaRPr>
          </a:p>
          <a:p>
            <a:pPr algn="l" indent="-304800" lvl="0" marL="457200" marR="0" rtl="0">
              <a:spcBef>
                <a:spcPts val="0"/>
              </a:spcBef>
              <a:spcAft>
                <a:spcPts val="0"/>
              </a:spcAft>
              <a:buClr>
                <a:schemeClr val="lt1"/>
              </a:buClr>
              <a:buSzPts val="1200"/>
              <a:buFont typeface="Century Gothic"/>
              <a:buChar char="●"/>
            </a:pPr>
            <a:r>
              <a:rPr altLang="en-GB" lang="en-GB" sz="1200">
                <a:solidFill>
                  <a:schemeClr val="lt1"/>
                </a:solidFill>
                <a:latin typeface="Century Gothic"/>
                <a:ea typeface="Century Gothic"/>
                <a:cs typeface="Century Gothic"/>
                <a:sym typeface="Century Gothic"/>
              </a:rPr>
              <a:t>Engaging </a:t>
            </a:r>
            <a:endParaRPr sz="1200">
              <a:solidFill>
                <a:schemeClr val="lt1"/>
              </a:solidFill>
              <a:latin typeface="Century Gothic"/>
              <a:ea typeface="Century Gothic"/>
              <a:cs typeface="Century Gothic"/>
              <a:sym typeface="Century Gothic"/>
            </a:endParaRPr>
          </a:p>
          <a:p>
            <a:pPr algn="l" indent="-304800" lvl="0" marL="457200" marR="0" rtl="0">
              <a:spcBef>
                <a:spcPts val="0"/>
              </a:spcBef>
              <a:spcAft>
                <a:spcPts val="0"/>
              </a:spcAft>
              <a:buClr>
                <a:schemeClr val="lt1"/>
              </a:buClr>
              <a:buSzPts val="1200"/>
              <a:buFont typeface="Century Gothic"/>
              <a:buChar char="●"/>
            </a:pPr>
            <a:r>
              <a:rPr altLang="en-GB" lang="en-GB" sz="1200">
                <a:solidFill>
                  <a:schemeClr val="lt1"/>
                </a:solidFill>
                <a:latin typeface="Century Gothic"/>
                <a:ea typeface="Century Gothic"/>
                <a:cs typeface="Century Gothic"/>
                <a:sym typeface="Century Gothic"/>
              </a:rPr>
              <a:t>Creative </a:t>
            </a:r>
            <a:endParaRPr sz="1200">
              <a:solidFill>
                <a:schemeClr val="lt1"/>
              </a:solidFill>
              <a:latin typeface="Century Gothic"/>
              <a:ea typeface="Century Gothic"/>
              <a:cs typeface="Century Gothic"/>
              <a:sym typeface="Century Gothic"/>
            </a:endParaRPr>
          </a:p>
          <a:p>
            <a:pPr algn="l" indent="-304800" lvl="0" marL="457200" marR="0" rtl="0">
              <a:spcBef>
                <a:spcPts val="0"/>
              </a:spcBef>
              <a:spcAft>
                <a:spcPts val="0"/>
              </a:spcAft>
              <a:buClr>
                <a:schemeClr val="lt1"/>
              </a:buClr>
              <a:buSzPts val="1200"/>
              <a:buFont typeface="Century Gothic"/>
              <a:buChar char="●"/>
            </a:pPr>
            <a:r>
              <a:rPr altLang="en-GB" lang="en-GB" sz="1200">
                <a:solidFill>
                  <a:schemeClr val="lt1"/>
                </a:solidFill>
                <a:latin typeface="Century Gothic"/>
                <a:ea typeface="Century Gothic"/>
                <a:cs typeface="Century Gothic"/>
                <a:sym typeface="Century Gothic"/>
              </a:rPr>
              <a:t>Supportive</a:t>
            </a:r>
            <a:endParaRPr sz="1200">
              <a:solidFill>
                <a:schemeClr val="lt1"/>
              </a:solidFill>
              <a:latin typeface="Century Gothic"/>
              <a:ea typeface="Century Gothic"/>
              <a:cs typeface="Century Gothic"/>
              <a:sym typeface="Century Gothic"/>
            </a:endParaRPr>
          </a:p>
        </p:txBody>
      </p:sp>
      <p:pic>
        <p:nvPicPr>
          <p:cNvPr id="147" name="Google Shape;147;p19"/>
          <p:cNvPicPr preferRelativeResize="0"/>
          <p:nvPr/>
        </p:nvPicPr>
        <p:blipFill rotWithShape="1">
          <a:blip r:embed="rId4">
            <a:alphaModFix/>
          </a:blip>
          <a:srcRect b="0" l="0" r="0" t="0"/>
          <a:stretch/>
        </p:blipFill>
        <p:spPr>
          <a:xfrm>
            <a:off x="8440625" y="2158285"/>
            <a:ext cx="3488700" cy="1657825"/>
          </a:xfrm>
          <a:prstGeom prst="rect">
            <a:avLst/>
          </a:prstGeom>
          <a:noFill/>
          <a:ln>
            <a:noFill/>
          </a:ln>
        </p:spPr>
      </p:pic>
      <p:sp>
        <p:nvSpPr>
          <p:cNvPr id="148" name="Google Shape;148;p19"/>
          <p:cNvSpPr txBox="1"/>
          <p:nvPr/>
        </p:nvSpPr>
        <p:spPr>
          <a:xfrm>
            <a:off x="8440625" y="2158275"/>
            <a:ext cx="3341100" cy="52320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Meysydd / pynciau medraf eu haddysgu</a:t>
            </a:r>
            <a:endParaRPr/>
          </a:p>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Areas / subjects I could teach</a:t>
            </a:r>
            <a:endParaRPr b="1" sz="1200" u="sng">
              <a:solidFill>
                <a:schemeClr val="lt1"/>
              </a:solidFill>
              <a:latin typeface="Century Gothic"/>
              <a:ea typeface="Century Gothic"/>
              <a:cs typeface="Century Gothic"/>
              <a:sym typeface="Century Gothic"/>
            </a:endParaRPr>
          </a:p>
        </p:txBody>
      </p:sp>
      <p:pic>
        <p:nvPicPr>
          <p:cNvPr id="149" name="Google Shape;149;p19"/>
          <p:cNvPicPr preferRelativeResize="0"/>
          <p:nvPr/>
        </p:nvPicPr>
        <p:blipFill rotWithShape="1">
          <a:blip r:embed="rId3">
            <a:alphaModFix/>
          </a:blip>
          <a:srcRect b="0" l="0" r="0" t="0"/>
          <a:stretch/>
        </p:blipFill>
        <p:spPr>
          <a:xfrm>
            <a:off x="140275" y="4127303"/>
            <a:ext cx="3505500" cy="2617875"/>
          </a:xfrm>
          <a:prstGeom prst="rect">
            <a:avLst/>
          </a:prstGeom>
          <a:noFill/>
          <a:ln>
            <a:noFill/>
          </a:ln>
        </p:spPr>
      </p:pic>
      <p:sp>
        <p:nvSpPr>
          <p:cNvPr id="150" name="Google Shape;150;p19"/>
          <p:cNvSpPr txBox="1"/>
          <p:nvPr/>
        </p:nvSpPr>
        <p:spPr>
          <a:xfrm>
            <a:off x="148675" y="4127295"/>
            <a:ext cx="3488700" cy="52320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Cefndir academaidd</a:t>
            </a:r>
            <a:endParaRPr b="1" sz="1200" u="sng">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b="1" lang="en-GB" sz="1200" u="sng">
                <a:solidFill>
                  <a:schemeClr val="lt1"/>
                </a:solidFill>
                <a:latin typeface="Century Gothic"/>
                <a:ea typeface="Century Gothic"/>
                <a:cs typeface="Century Gothic"/>
                <a:sym typeface="Century Gothic"/>
              </a:rPr>
              <a:t>Academic history</a:t>
            </a:r>
            <a:endParaRPr b="1" sz="1200" u="sng">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t/>
            </a:r>
            <a:endParaRPr sz="12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lang="en-GB" sz="1200">
                <a:solidFill>
                  <a:schemeClr val="lt1"/>
                </a:solidFill>
                <a:latin typeface="Century Gothic"/>
                <a:ea typeface="Century Gothic"/>
                <a:cs typeface="Century Gothic"/>
                <a:sym typeface="Century Gothic"/>
              </a:rPr>
              <a:t>I completed both my GCSES and A Levels in Treorchy Comprehensive School. I have GCSES in Welsh (A), English Language (B), English Literature (A), Art (A), French </a:t>
            </a:r>
            <a:r>
              <a:rPr altLang="en-GB" lang="en-GB" sz="1200">
                <a:solidFill>
                  <a:schemeClr val="lt1"/>
                </a:solidFill>
                <a:latin typeface="Century Gothic"/>
                <a:ea typeface="Century Gothic"/>
                <a:cs typeface="Century Gothic"/>
                <a:sym typeface="Century Gothic"/>
              </a:rPr>
              <a:t>(C)</a:t>
            </a:r>
            <a:r>
              <a:rPr altLang="en-GB" lang="en-GB" sz="1200">
                <a:solidFill>
                  <a:schemeClr val="lt1"/>
                </a:solidFill>
                <a:latin typeface="Century Gothic"/>
                <a:ea typeface="Century Gothic"/>
                <a:cs typeface="Century Gothic"/>
                <a:sym typeface="Century Gothic"/>
              </a:rPr>
              <a:t>, Dance (B), History (B), Maths (B), RE (B), Biology </a:t>
            </a:r>
            <a:r>
              <a:rPr altLang="en-GB" lang="en-GB" sz="1200">
                <a:solidFill>
                  <a:schemeClr val="lt1"/>
                </a:solidFill>
                <a:latin typeface="Century Gothic"/>
                <a:ea typeface="Century Gothic"/>
                <a:cs typeface="Century Gothic"/>
                <a:sym typeface="Century Gothic"/>
              </a:rPr>
              <a:t>(C)</a:t>
            </a:r>
            <a:r>
              <a:rPr altLang="en-GB" lang="en-GB" sz="1200">
                <a:solidFill>
                  <a:schemeClr val="lt1"/>
                </a:solidFill>
                <a:latin typeface="Century Gothic"/>
                <a:ea typeface="Century Gothic"/>
                <a:cs typeface="Century Gothic"/>
                <a:sym typeface="Century Gothic"/>
              </a:rPr>
              <a:t>, Chemistry (B), Physics </a:t>
            </a:r>
            <a:r>
              <a:rPr altLang="en-GB" lang="en-GB" sz="1200">
                <a:solidFill>
                  <a:schemeClr val="lt1"/>
                </a:solidFill>
                <a:latin typeface="Century Gothic"/>
                <a:ea typeface="Century Gothic"/>
                <a:cs typeface="Century Gothic"/>
                <a:sym typeface="Century Gothic"/>
              </a:rPr>
              <a:t>(C). I also have A Levels in Welsh Baccalaureate (A), History (B) and Welsh (C). I  obtained a 2.1 degree at Cardiff Metropolitan University studying Education and Early Childhood Studies. </a:t>
            </a:r>
            <a:endParaRPr sz="12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pic>
        <p:nvPicPr>
          <p:cNvPr id="151" name="Google Shape;151;p19"/>
          <p:cNvPicPr preferRelativeResize="0"/>
          <p:nvPr/>
        </p:nvPicPr>
        <p:blipFill>
          <a:blip r:embed="rId5">
            <a:alphaModFix/>
          </a:blip>
          <a:stretch>
            <a:fillRect/>
          </a:stretch>
        </p:blipFill>
        <p:spPr>
          <a:xfrm>
            <a:off x="4180650" y="1077361"/>
            <a:ext cx="3488700" cy="3481415"/>
          </a:xfrm>
          <a:prstGeom prst="rect">
            <a:avLst/>
          </a:prstGeom>
          <a:noFill/>
          <a:ln>
            <a:noFill/>
          </a:ln>
        </p:spPr>
      </p:pic>
      <p:sp>
        <p:nvSpPr>
          <p:cNvPr id="152" name="Google Shape;152;p19"/>
          <p:cNvSpPr txBox="1"/>
          <p:nvPr/>
        </p:nvSpPr>
        <p:spPr>
          <a:xfrm>
            <a:off x="8485325" y="2562275"/>
            <a:ext cx="3251700" cy="11346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GB" lang="en-GB" sz="1100">
                <a:solidFill>
                  <a:schemeClr val="lt1"/>
                </a:solidFill>
                <a:latin typeface="Century Gothic"/>
                <a:ea typeface="Century Gothic"/>
                <a:cs typeface="Century Gothic"/>
                <a:sym typeface="Century Gothic"/>
              </a:rPr>
              <a:t>As I am interested in working within the primary sector I am happy to teach subjects all over the curriculum, however, I do have a Level  2 Forest School </a:t>
            </a:r>
            <a:r>
              <a:rPr altLang="en-GB" lang="en-GB" sz="1100">
                <a:solidFill>
                  <a:schemeClr val="lt1"/>
                </a:solidFill>
                <a:latin typeface="Century Gothic"/>
                <a:ea typeface="Century Gothic"/>
                <a:cs typeface="Century Gothic"/>
                <a:sym typeface="Century Gothic"/>
              </a:rPr>
              <a:t>qualification</a:t>
            </a:r>
            <a:r>
              <a:rPr altLang="en-GB" lang="en-GB" sz="1100">
                <a:solidFill>
                  <a:schemeClr val="lt1"/>
                </a:solidFill>
                <a:latin typeface="Century Gothic"/>
                <a:ea typeface="Century Gothic"/>
                <a:cs typeface="Century Gothic"/>
                <a:sym typeface="Century Gothic"/>
              </a:rPr>
              <a:t> and can therefore assist Forest School sessions. I also enjoy Art, Dance and PE too. </a:t>
            </a:r>
            <a:endParaRPr sz="1100">
              <a:solidFill>
                <a:schemeClr val="lt1"/>
              </a:solidFill>
              <a:latin typeface="Century Gothic"/>
              <a:ea typeface="Century Gothic"/>
              <a:cs typeface="Century Gothic"/>
              <a:sym typeface="Century Gothic"/>
            </a:endParaRPr>
          </a:p>
        </p:txBody>
      </p:sp>
      <p:sp>
        <p:nvSpPr>
          <p:cNvPr id="153" name="Google Shape;153;p19"/>
          <p:cNvSpPr/>
          <p:nvPr/>
        </p:nvSpPr>
        <p:spPr>
          <a:xfrm>
            <a:off x="3848852" y="101233"/>
            <a:ext cx="4348315" cy="739527"/>
          </a:xfrm>
          <a:prstGeom prst="rect">
            <a:avLst/>
          </a:prstGeom>
        </p:spPr>
        <p:txBody>
          <a:bodyPr numCol="1">
            <a:prstTxWarp prst="textPlain"/>
          </a:bodyPr>
          <a:lstStyle/>
          <a:p>
            <a:pPr algn="ctr" lvl="0"/>
            <a:r>
              <a:rPr b="1" i="0" sz="4800">
                <a:ln cap="flat" cmpd="sng" w="9525">
                  <a:solidFill>
                    <a:schemeClr val="dk2"/>
                  </a:solidFill>
                  <a:prstDash val="solid"/>
                  <a:round/>
                  <a:headEnd len="sm" type="none" w="sm"/>
                  <a:tailEnd len="sm" type="none" w="sm"/>
                </a:ln>
                <a:solidFill>
                  <a:schemeClr val="lt2"/>
                </a:solidFill>
                <a:latin typeface="Arial"/>
              </a:rPr>
              <a:t>Bethan Miles</a:t>
            </a:r>
          </a:p>
        </p:txBody>
      </p:sp>
    </p:spTree>
  </p:cSld>
  <p:clrMapOvr>
    <a:masterClrMapping/>
  </p:clrMapOvr>
</p:sld>
</file>

<file path=ppt/theme/theme1.xml><?xml version="1.0" encoding="utf-8"?>
<a:theme xmlns:a="http://schemas.openxmlformats.org/drawingml/2006/main" xmlns:r="http://schemas.openxmlformats.org/officeDocument/2006/relationships" name="Slice">
  <a:themeElements>
    <a:clrScheme name="Slice">
      <a:dk1>
        <a:srgbClr val="000000"/>
      </a:dk1>
      <a:lt1>
        <a:srgbClr val="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