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2D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5DCB79-67E3-4583-9ED7-3A948836FED0}" v="67" dt="2021-02-26T00:25:19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5" autoAdjust="0"/>
    <p:restoredTop sz="94660"/>
  </p:normalViewPr>
  <p:slideViewPr>
    <p:cSldViewPr snapToGrid="0">
      <p:cViewPr varScale="1">
        <p:scale>
          <a:sx n="91" d="100"/>
          <a:sy n="91" d="100"/>
        </p:scale>
        <p:origin x="7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an M" userId="e0f91a8d5167d2fc" providerId="LiveId" clId="{3D5DCB79-67E3-4583-9ED7-3A948836FED0}"/>
    <pc:docChg chg="undo custSel modSld">
      <pc:chgData name="Hassaan M" userId="e0f91a8d5167d2fc" providerId="LiveId" clId="{3D5DCB79-67E3-4583-9ED7-3A948836FED0}" dt="2021-02-26T00:25:19.045" v="281"/>
      <pc:docMkLst>
        <pc:docMk/>
      </pc:docMkLst>
      <pc:sldChg chg="addSp delSp modSp mod setBg addAnim setClrOvrMap">
        <pc:chgData name="Hassaan M" userId="e0f91a8d5167d2fc" providerId="LiveId" clId="{3D5DCB79-67E3-4583-9ED7-3A948836FED0}" dt="2021-02-26T00:22:00.885" v="257" actId="20577"/>
        <pc:sldMkLst>
          <pc:docMk/>
          <pc:sldMk cId="3748807047" sldId="256"/>
        </pc:sldMkLst>
        <pc:spChg chg="mod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2" creationId="{0F185798-78ED-45F8-A104-9086E670896C}"/>
          </ac:spMkLst>
        </pc:spChg>
        <pc:spChg chg="mod">
          <ac:chgData name="Hassaan M" userId="e0f91a8d5167d2fc" providerId="LiveId" clId="{3D5DCB79-67E3-4583-9ED7-3A948836FED0}" dt="2021-02-26T00:22:00.885" v="257" actId="20577"/>
          <ac:spMkLst>
            <pc:docMk/>
            <pc:sldMk cId="3748807047" sldId="256"/>
            <ac:spMk id="3" creationId="{65EA853F-B928-4B05-877F-6DAE9F2D2A4E}"/>
          </ac:spMkLst>
        </pc:spChg>
        <pc:spChg chg="del">
          <ac:chgData name="Hassaan M" userId="e0f91a8d5167d2fc" providerId="LiveId" clId="{3D5DCB79-67E3-4583-9ED7-3A948836FED0}" dt="2021-02-26T00:15:28.996" v="59" actId="26606"/>
          <ac:spMkLst>
            <pc:docMk/>
            <pc:sldMk cId="3748807047" sldId="256"/>
            <ac:spMk id="19" creationId="{95FFA5E0-4C70-431D-A19D-18415F6C4009}"/>
          </ac:spMkLst>
        </pc:spChg>
        <pc:spChg chg="del">
          <ac:chgData name="Hassaan M" userId="e0f91a8d5167d2fc" providerId="LiveId" clId="{3D5DCB79-67E3-4583-9ED7-3A948836FED0}" dt="2021-02-26T00:15:28.996" v="59" actId="26606"/>
          <ac:spMkLst>
            <pc:docMk/>
            <pc:sldMk cId="3748807047" sldId="256"/>
            <ac:spMk id="21" creationId="{4536C52F-C11B-4718-8B63-3E4A43465561}"/>
          </ac:spMkLst>
        </pc:spChg>
        <pc:spChg chg="add del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26" creationId="{95FFA5E0-4C70-431D-A19D-18415F6C4009}"/>
          </ac:spMkLst>
        </pc:spChg>
        <pc:spChg chg="add del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28" creationId="{BBE55C11-4C41-45E4-A00F-83DEE6BB51A8}"/>
          </ac:spMkLst>
        </pc:spChg>
        <pc:spChg chg="add del">
          <ac:chgData name="Hassaan M" userId="e0f91a8d5167d2fc" providerId="LiveId" clId="{3D5DCB79-67E3-4583-9ED7-3A948836FED0}" dt="2021-02-26T00:20:42.673" v="203" actId="26606"/>
          <ac:spMkLst>
            <pc:docMk/>
            <pc:sldMk cId="3748807047" sldId="256"/>
            <ac:spMk id="33" creationId="{4CE9304C-7D47-49AD-9260-6DBF0A5B9A0A}"/>
          </ac:spMkLst>
        </pc:spChg>
        <pc:spChg chg="add del">
          <ac:chgData name="Hassaan M" userId="e0f91a8d5167d2fc" providerId="LiveId" clId="{3D5DCB79-67E3-4583-9ED7-3A948836FED0}" dt="2021-02-26T00:20:42.673" v="203" actId="26606"/>
          <ac:spMkLst>
            <pc:docMk/>
            <pc:sldMk cId="3748807047" sldId="256"/>
            <ac:spMk id="35" creationId="{9DEDD006-D91C-4989-B39C-EEEA43F868FF}"/>
          </ac:spMkLst>
        </pc:spChg>
        <pc:spChg chg="add del">
          <ac:chgData name="Hassaan M" userId="e0f91a8d5167d2fc" providerId="LiveId" clId="{3D5DCB79-67E3-4583-9ED7-3A948836FED0}" dt="2021-02-26T00:20:42.673" v="203" actId="26606"/>
          <ac:spMkLst>
            <pc:docMk/>
            <pc:sldMk cId="3748807047" sldId="256"/>
            <ac:spMk id="37" creationId="{35EF7FFE-55CC-444E-A630-F40A5C9C5C8B}"/>
          </ac:spMkLst>
        </pc:spChg>
        <pc:spChg chg="add del">
          <ac:chgData name="Hassaan M" userId="e0f91a8d5167d2fc" providerId="LiveId" clId="{3D5DCB79-67E3-4583-9ED7-3A948836FED0}" dt="2021-02-26T00:20:47.314" v="206" actId="26606"/>
          <ac:spMkLst>
            <pc:docMk/>
            <pc:sldMk cId="3748807047" sldId="256"/>
            <ac:spMk id="39" creationId="{95FFA5E0-4C70-431D-A19D-18415F6C4009}"/>
          </ac:spMkLst>
        </pc:spChg>
        <pc:spChg chg="add del">
          <ac:chgData name="Hassaan M" userId="e0f91a8d5167d2fc" providerId="LiveId" clId="{3D5DCB79-67E3-4583-9ED7-3A948836FED0}" dt="2021-02-26T00:20:47.314" v="206" actId="26606"/>
          <ac:spMkLst>
            <pc:docMk/>
            <pc:sldMk cId="3748807047" sldId="256"/>
            <ac:spMk id="40" creationId="{BBE55C11-4C41-45E4-A00F-83DEE6BB51A8}"/>
          </ac:spMkLst>
        </pc:spChg>
        <pc:spChg chg="add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42" creationId="{A692209D-B607-46C3-8560-07AF72291659}"/>
          </ac:spMkLst>
        </pc:spChg>
        <pc:spChg chg="add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43" creationId="{94874638-CF15-4908-BC4B-4908744D0BAF}"/>
          </ac:spMkLst>
        </pc:spChg>
        <pc:spChg chg="add">
          <ac:chgData name="Hassaan M" userId="e0f91a8d5167d2fc" providerId="LiveId" clId="{3D5DCB79-67E3-4583-9ED7-3A948836FED0}" dt="2021-02-26T00:20:47.329" v="207" actId="26606"/>
          <ac:spMkLst>
            <pc:docMk/>
            <pc:sldMk cId="3748807047" sldId="256"/>
            <ac:spMk id="44" creationId="{5F1B8348-CD6E-4561-A704-C232D9A2676D}"/>
          </ac:spMkLst>
        </pc:spChg>
        <pc:picChg chg="mod ord">
          <ac:chgData name="Hassaan M" userId="e0f91a8d5167d2fc" providerId="LiveId" clId="{3D5DCB79-67E3-4583-9ED7-3A948836FED0}" dt="2021-02-26T00:20:47.329" v="207" actId="26606"/>
          <ac:picMkLst>
            <pc:docMk/>
            <pc:sldMk cId="3748807047" sldId="256"/>
            <ac:picMk id="9" creationId="{9EA14232-4680-4E16-9439-1BEC3B8525A7}"/>
          </ac:picMkLst>
        </pc:picChg>
      </pc:sldChg>
      <pc:sldChg chg="modTransition">
        <pc:chgData name="Hassaan M" userId="e0f91a8d5167d2fc" providerId="LiveId" clId="{3D5DCB79-67E3-4583-9ED7-3A948836FED0}" dt="2021-02-26T00:23:56.917" v="268"/>
        <pc:sldMkLst>
          <pc:docMk/>
          <pc:sldMk cId="2727356159" sldId="257"/>
        </pc:sldMkLst>
      </pc:sldChg>
      <pc:sldChg chg="modTransition">
        <pc:chgData name="Hassaan M" userId="e0f91a8d5167d2fc" providerId="LiveId" clId="{3D5DCB79-67E3-4583-9ED7-3A948836FED0}" dt="2021-02-26T00:24:05.695" v="269"/>
        <pc:sldMkLst>
          <pc:docMk/>
          <pc:sldMk cId="2324435116" sldId="258"/>
        </pc:sldMkLst>
      </pc:sldChg>
      <pc:sldChg chg="modTransition">
        <pc:chgData name="Hassaan M" userId="e0f91a8d5167d2fc" providerId="LiveId" clId="{3D5DCB79-67E3-4583-9ED7-3A948836FED0}" dt="2021-02-26T00:24:12.739" v="270"/>
        <pc:sldMkLst>
          <pc:docMk/>
          <pc:sldMk cId="858464589" sldId="259"/>
        </pc:sldMkLst>
      </pc:sldChg>
      <pc:sldChg chg="modTransition">
        <pc:chgData name="Hassaan M" userId="e0f91a8d5167d2fc" providerId="LiveId" clId="{3D5DCB79-67E3-4583-9ED7-3A948836FED0}" dt="2021-02-26T00:24:16.430" v="271"/>
        <pc:sldMkLst>
          <pc:docMk/>
          <pc:sldMk cId="752695503" sldId="260"/>
        </pc:sldMkLst>
      </pc:sldChg>
      <pc:sldChg chg="modTransition">
        <pc:chgData name="Hassaan M" userId="e0f91a8d5167d2fc" providerId="LiveId" clId="{3D5DCB79-67E3-4583-9ED7-3A948836FED0}" dt="2021-02-26T00:24:20.226" v="272"/>
        <pc:sldMkLst>
          <pc:docMk/>
          <pc:sldMk cId="3550218733" sldId="261"/>
        </pc:sldMkLst>
      </pc:sldChg>
      <pc:sldChg chg="modTransition">
        <pc:chgData name="Hassaan M" userId="e0f91a8d5167d2fc" providerId="LiveId" clId="{3D5DCB79-67E3-4583-9ED7-3A948836FED0}" dt="2021-02-26T00:24:24.628" v="273"/>
        <pc:sldMkLst>
          <pc:docMk/>
          <pc:sldMk cId="446829850" sldId="262"/>
        </pc:sldMkLst>
      </pc:sldChg>
      <pc:sldChg chg="modTransition">
        <pc:chgData name="Hassaan M" userId="e0f91a8d5167d2fc" providerId="LiveId" clId="{3D5DCB79-67E3-4583-9ED7-3A948836FED0}" dt="2021-02-26T00:24:27.834" v="274"/>
        <pc:sldMkLst>
          <pc:docMk/>
          <pc:sldMk cId="2345025296" sldId="263"/>
        </pc:sldMkLst>
      </pc:sldChg>
      <pc:sldChg chg="modTransition">
        <pc:chgData name="Hassaan M" userId="e0f91a8d5167d2fc" providerId="LiveId" clId="{3D5DCB79-67E3-4583-9ED7-3A948836FED0}" dt="2021-02-26T00:24:30.829" v="275"/>
        <pc:sldMkLst>
          <pc:docMk/>
          <pc:sldMk cId="1615834639" sldId="264"/>
        </pc:sldMkLst>
      </pc:sldChg>
      <pc:sldChg chg="modTransition">
        <pc:chgData name="Hassaan M" userId="e0f91a8d5167d2fc" providerId="LiveId" clId="{3D5DCB79-67E3-4583-9ED7-3A948836FED0}" dt="2021-02-26T00:24:33.902" v="276"/>
        <pc:sldMkLst>
          <pc:docMk/>
          <pc:sldMk cId="1269563796" sldId="265"/>
        </pc:sldMkLst>
      </pc:sldChg>
      <pc:sldChg chg="addSp modSp mod modTransition setBg">
        <pc:chgData name="Hassaan M" userId="e0f91a8d5167d2fc" providerId="LiveId" clId="{3D5DCB79-67E3-4583-9ED7-3A948836FED0}" dt="2021-02-26T00:24:49.945" v="277"/>
        <pc:sldMkLst>
          <pc:docMk/>
          <pc:sldMk cId="2408557671" sldId="266"/>
        </pc:sldMkLst>
        <pc:spChg chg="mod">
          <ac:chgData name="Hassaan M" userId="e0f91a8d5167d2fc" providerId="LiveId" clId="{3D5DCB79-67E3-4583-9ED7-3A948836FED0}" dt="2021-02-26T00:07:19.770" v="1" actId="26606"/>
          <ac:spMkLst>
            <pc:docMk/>
            <pc:sldMk cId="2408557671" sldId="266"/>
            <ac:spMk id="2" creationId="{72285C0C-74D8-4EBB-A101-AD72126765DC}"/>
          </ac:spMkLst>
        </pc:spChg>
        <pc:spChg chg="mod">
          <ac:chgData name="Hassaan M" userId="e0f91a8d5167d2fc" providerId="LiveId" clId="{3D5DCB79-67E3-4583-9ED7-3A948836FED0}" dt="2021-02-26T00:07:50.042" v="4" actId="17032"/>
          <ac:spMkLst>
            <pc:docMk/>
            <pc:sldMk cId="2408557671" sldId="266"/>
            <ac:spMk id="3" creationId="{B3934B1A-AE5B-49F4-910E-009D9EEE3429}"/>
          </ac:spMkLst>
        </pc:spChg>
        <pc:spChg chg="add">
          <ac:chgData name="Hassaan M" userId="e0f91a8d5167d2fc" providerId="LiveId" clId="{3D5DCB79-67E3-4583-9ED7-3A948836FED0}" dt="2021-02-26T00:07:19.770" v="1" actId="26606"/>
          <ac:spMkLst>
            <pc:docMk/>
            <pc:sldMk cId="2408557671" sldId="266"/>
            <ac:spMk id="71" creationId="{B2EC7880-C5D9-40A8-A6B0-3198AD07AD1B}"/>
          </ac:spMkLst>
        </pc:spChg>
        <pc:spChg chg="add">
          <ac:chgData name="Hassaan M" userId="e0f91a8d5167d2fc" providerId="LiveId" clId="{3D5DCB79-67E3-4583-9ED7-3A948836FED0}" dt="2021-02-26T00:07:19.770" v="1" actId="26606"/>
          <ac:spMkLst>
            <pc:docMk/>
            <pc:sldMk cId="2408557671" sldId="266"/>
            <ac:spMk id="73" creationId="{94543A62-A2AB-454A-878E-D3D9190D5FC7}"/>
          </ac:spMkLst>
        </pc:spChg>
        <pc:spChg chg="add">
          <ac:chgData name="Hassaan M" userId="e0f91a8d5167d2fc" providerId="LiveId" clId="{3D5DCB79-67E3-4583-9ED7-3A948836FED0}" dt="2021-02-26T00:07:19.770" v="1" actId="26606"/>
          <ac:spMkLst>
            <pc:docMk/>
            <pc:sldMk cId="2408557671" sldId="266"/>
            <ac:spMk id="75" creationId="{50553464-41F1-4160-9D02-7C5EC7013BDA}"/>
          </ac:spMkLst>
        </pc:spChg>
        <pc:picChg chg="add mod">
          <ac:chgData name="Hassaan M" userId="e0f91a8d5167d2fc" providerId="LiveId" clId="{3D5DCB79-67E3-4583-9ED7-3A948836FED0}" dt="2021-02-26T00:07:35.565" v="3" actId="1582"/>
          <ac:picMkLst>
            <pc:docMk/>
            <pc:sldMk cId="2408557671" sldId="266"/>
            <ac:picMk id="1026" creationId="{BE2C208C-CA45-43BA-92C8-889CCF3D6E0A}"/>
          </ac:picMkLst>
        </pc:picChg>
      </pc:sldChg>
      <pc:sldChg chg="addSp modSp mod modTransition setBg">
        <pc:chgData name="Hassaan M" userId="e0f91a8d5167d2fc" providerId="LiveId" clId="{3D5DCB79-67E3-4583-9ED7-3A948836FED0}" dt="2021-02-26T00:24:53.363" v="278"/>
        <pc:sldMkLst>
          <pc:docMk/>
          <pc:sldMk cId="137369058" sldId="267"/>
        </pc:sldMkLst>
        <pc:spChg chg="mod">
          <ac:chgData name="Hassaan M" userId="e0f91a8d5167d2fc" providerId="LiveId" clId="{3D5DCB79-67E3-4583-9ED7-3A948836FED0}" dt="2021-02-26T00:09:27.768" v="6" actId="26606"/>
          <ac:spMkLst>
            <pc:docMk/>
            <pc:sldMk cId="137369058" sldId="267"/>
            <ac:spMk id="2" creationId="{9D595CA9-CFAB-4768-B0DF-C70B0B148298}"/>
          </ac:spMkLst>
        </pc:spChg>
        <pc:spChg chg="mod">
          <ac:chgData name="Hassaan M" userId="e0f91a8d5167d2fc" providerId="LiveId" clId="{3D5DCB79-67E3-4583-9ED7-3A948836FED0}" dt="2021-02-26T00:09:27.768" v="6" actId="26606"/>
          <ac:spMkLst>
            <pc:docMk/>
            <pc:sldMk cId="137369058" sldId="267"/>
            <ac:spMk id="3" creationId="{2F875670-B100-4902-89F5-14D3D8DBD5DE}"/>
          </ac:spMkLst>
        </pc:spChg>
        <pc:spChg chg="add">
          <ac:chgData name="Hassaan M" userId="e0f91a8d5167d2fc" providerId="LiveId" clId="{3D5DCB79-67E3-4583-9ED7-3A948836FED0}" dt="2021-02-26T00:09:27.768" v="6" actId="26606"/>
          <ac:spMkLst>
            <pc:docMk/>
            <pc:sldMk cId="137369058" sldId="267"/>
            <ac:spMk id="71" creationId="{B2EC7880-C5D9-40A8-A6B0-3198AD07AD1B}"/>
          </ac:spMkLst>
        </pc:spChg>
        <pc:spChg chg="add">
          <ac:chgData name="Hassaan M" userId="e0f91a8d5167d2fc" providerId="LiveId" clId="{3D5DCB79-67E3-4583-9ED7-3A948836FED0}" dt="2021-02-26T00:09:27.768" v="6" actId="26606"/>
          <ac:spMkLst>
            <pc:docMk/>
            <pc:sldMk cId="137369058" sldId="267"/>
            <ac:spMk id="73" creationId="{94543A62-A2AB-454A-878E-D3D9190D5FC7}"/>
          </ac:spMkLst>
        </pc:spChg>
        <pc:spChg chg="add">
          <ac:chgData name="Hassaan M" userId="e0f91a8d5167d2fc" providerId="LiveId" clId="{3D5DCB79-67E3-4583-9ED7-3A948836FED0}" dt="2021-02-26T00:09:27.768" v="6" actId="26606"/>
          <ac:spMkLst>
            <pc:docMk/>
            <pc:sldMk cId="137369058" sldId="267"/>
            <ac:spMk id="75" creationId="{50553464-41F1-4160-9D02-7C5EC7013BDA}"/>
          </ac:spMkLst>
        </pc:spChg>
        <pc:picChg chg="add mod">
          <ac:chgData name="Hassaan M" userId="e0f91a8d5167d2fc" providerId="LiveId" clId="{3D5DCB79-67E3-4583-9ED7-3A948836FED0}" dt="2021-02-26T00:09:36.919" v="8" actId="1582"/>
          <ac:picMkLst>
            <pc:docMk/>
            <pc:sldMk cId="137369058" sldId="267"/>
            <ac:picMk id="2050" creationId="{EEC9EB17-1E40-48CA-AE54-F96866E4934E}"/>
          </ac:picMkLst>
        </pc:picChg>
      </pc:sldChg>
      <pc:sldChg chg="addSp delSp modSp mod modTransition setBg">
        <pc:chgData name="Hassaan M" userId="e0f91a8d5167d2fc" providerId="LiveId" clId="{3D5DCB79-67E3-4583-9ED7-3A948836FED0}" dt="2021-02-26T00:25:03.860" v="279"/>
        <pc:sldMkLst>
          <pc:docMk/>
          <pc:sldMk cId="2865634072" sldId="268"/>
        </pc:sldMkLst>
        <pc:spChg chg="mod">
          <ac:chgData name="Hassaan M" userId="e0f91a8d5167d2fc" providerId="LiveId" clId="{3D5DCB79-67E3-4583-9ED7-3A948836FED0}" dt="2021-02-26T00:10:46.030" v="10" actId="26606"/>
          <ac:spMkLst>
            <pc:docMk/>
            <pc:sldMk cId="2865634072" sldId="268"/>
            <ac:spMk id="2" creationId="{81D9966B-3AE9-44C5-A22A-C27DD5E1C07B}"/>
          </ac:spMkLst>
        </pc:spChg>
        <pc:spChg chg="mod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3" creationId="{DAA598EC-8888-4FEA-AA73-8C99F3F4EB4C}"/>
          </ac:spMkLst>
        </pc:spChg>
        <pc:spChg chg="add del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10" creationId="{B2EC7880-C5D9-40A8-A6B0-3198AD07AD1B}"/>
          </ac:spMkLst>
        </pc:spChg>
        <pc:spChg chg="add del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12" creationId="{94543A62-A2AB-454A-878E-D3D9190D5FC7}"/>
          </ac:spMkLst>
        </pc:spChg>
        <pc:spChg chg="add del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14" creationId="{50553464-41F1-4160-9D02-7C5EC7013BDA}"/>
          </ac:spMkLst>
        </pc:spChg>
        <pc:spChg chg="add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71" creationId="{0C8B6C4B-A867-4D7E-9851-29BB2D603B96}"/>
          </ac:spMkLst>
        </pc:spChg>
        <pc:spChg chg="add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73" creationId="{470BD5D9-CDC5-465C-9E25-2EB0249FE4C5}"/>
          </ac:spMkLst>
        </pc:spChg>
        <pc:spChg chg="add">
          <ac:chgData name="Hassaan M" userId="e0f91a8d5167d2fc" providerId="LiveId" clId="{3D5DCB79-67E3-4583-9ED7-3A948836FED0}" dt="2021-02-26T00:11:57.097" v="12" actId="26606"/>
          <ac:spMkLst>
            <pc:docMk/>
            <pc:sldMk cId="2865634072" sldId="268"/>
            <ac:spMk id="75" creationId="{9185F495-8EFA-407B-AAD7-A2F52AE2C3EC}"/>
          </ac:spMkLst>
        </pc:spChg>
        <pc:picChg chg="add mod ord">
          <ac:chgData name="Hassaan M" userId="e0f91a8d5167d2fc" providerId="LiveId" clId="{3D5DCB79-67E3-4583-9ED7-3A948836FED0}" dt="2021-02-26T00:12:05.885" v="14" actId="1582"/>
          <ac:picMkLst>
            <pc:docMk/>
            <pc:sldMk cId="2865634072" sldId="268"/>
            <ac:picMk id="5" creationId="{5B3165EC-45B3-4616-989E-3D7F9E019852}"/>
          </ac:picMkLst>
        </pc:picChg>
        <pc:picChg chg="add mod">
          <ac:chgData name="Hassaan M" userId="e0f91a8d5167d2fc" providerId="LiveId" clId="{3D5DCB79-67E3-4583-9ED7-3A948836FED0}" dt="2021-02-26T00:12:05.885" v="14" actId="1582"/>
          <ac:picMkLst>
            <pc:docMk/>
            <pc:sldMk cId="2865634072" sldId="268"/>
            <ac:picMk id="3074" creationId="{FEE515F7-1E96-4222-A6F2-0A6E73BE9659}"/>
          </ac:picMkLst>
        </pc:picChg>
      </pc:sldChg>
      <pc:sldChg chg="addSp modSp mod modTransition setBg">
        <pc:chgData name="Hassaan M" userId="e0f91a8d5167d2fc" providerId="LiveId" clId="{3D5DCB79-67E3-4583-9ED7-3A948836FED0}" dt="2021-02-26T00:25:13.189" v="280"/>
        <pc:sldMkLst>
          <pc:docMk/>
          <pc:sldMk cId="1700721971" sldId="269"/>
        </pc:sldMkLst>
        <pc:spChg chg="mod">
          <ac:chgData name="Hassaan M" userId="e0f91a8d5167d2fc" providerId="LiveId" clId="{3D5DCB79-67E3-4583-9ED7-3A948836FED0}" dt="2021-02-26T00:13:34.477" v="16" actId="26606"/>
          <ac:spMkLst>
            <pc:docMk/>
            <pc:sldMk cId="1700721971" sldId="269"/>
            <ac:spMk id="2" creationId="{E7C1CCDD-27F5-4869-B7F7-9B806EB520E1}"/>
          </ac:spMkLst>
        </pc:spChg>
        <pc:spChg chg="mod">
          <ac:chgData name="Hassaan M" userId="e0f91a8d5167d2fc" providerId="LiveId" clId="{3D5DCB79-67E3-4583-9ED7-3A948836FED0}" dt="2021-02-26T00:13:34.477" v="16" actId="26606"/>
          <ac:spMkLst>
            <pc:docMk/>
            <pc:sldMk cId="1700721971" sldId="269"/>
            <ac:spMk id="3" creationId="{AD3411DE-0700-46FB-82D9-0ABD12E765E8}"/>
          </ac:spMkLst>
        </pc:spChg>
        <pc:spChg chg="add">
          <ac:chgData name="Hassaan M" userId="e0f91a8d5167d2fc" providerId="LiveId" clId="{3D5DCB79-67E3-4583-9ED7-3A948836FED0}" dt="2021-02-26T00:13:34.477" v="16" actId="26606"/>
          <ac:spMkLst>
            <pc:docMk/>
            <pc:sldMk cId="1700721971" sldId="269"/>
            <ac:spMk id="10" creationId="{B2EC7880-C5D9-40A8-A6B0-3198AD07AD1B}"/>
          </ac:spMkLst>
        </pc:spChg>
        <pc:spChg chg="add">
          <ac:chgData name="Hassaan M" userId="e0f91a8d5167d2fc" providerId="LiveId" clId="{3D5DCB79-67E3-4583-9ED7-3A948836FED0}" dt="2021-02-26T00:13:34.477" v="16" actId="26606"/>
          <ac:spMkLst>
            <pc:docMk/>
            <pc:sldMk cId="1700721971" sldId="269"/>
            <ac:spMk id="12" creationId="{94543A62-A2AB-454A-878E-D3D9190D5FC7}"/>
          </ac:spMkLst>
        </pc:spChg>
        <pc:spChg chg="add">
          <ac:chgData name="Hassaan M" userId="e0f91a8d5167d2fc" providerId="LiveId" clId="{3D5DCB79-67E3-4583-9ED7-3A948836FED0}" dt="2021-02-26T00:13:34.477" v="16" actId="26606"/>
          <ac:spMkLst>
            <pc:docMk/>
            <pc:sldMk cId="1700721971" sldId="269"/>
            <ac:spMk id="14" creationId="{50553464-41F1-4160-9D02-7C5EC7013BDA}"/>
          </ac:spMkLst>
        </pc:spChg>
        <pc:picChg chg="add mod">
          <ac:chgData name="Hassaan M" userId="e0f91a8d5167d2fc" providerId="LiveId" clId="{3D5DCB79-67E3-4583-9ED7-3A948836FED0}" dt="2021-02-26T00:13:42.209" v="18" actId="1582"/>
          <ac:picMkLst>
            <pc:docMk/>
            <pc:sldMk cId="1700721971" sldId="269"/>
            <ac:picMk id="5" creationId="{86EF4E24-4A05-4EAE-AA8A-F467A775E08F}"/>
          </ac:picMkLst>
        </pc:picChg>
      </pc:sldChg>
      <pc:sldChg chg="addSp modSp mod modTransition setBg">
        <pc:chgData name="Hassaan M" userId="e0f91a8d5167d2fc" providerId="LiveId" clId="{3D5DCB79-67E3-4583-9ED7-3A948836FED0}" dt="2021-02-26T00:25:19.045" v="281"/>
        <pc:sldMkLst>
          <pc:docMk/>
          <pc:sldMk cId="3796101123" sldId="270"/>
        </pc:sldMkLst>
        <pc:spChg chg="mod">
          <ac:chgData name="Hassaan M" userId="e0f91a8d5167d2fc" providerId="LiveId" clId="{3D5DCB79-67E3-4583-9ED7-3A948836FED0}" dt="2021-02-26T00:14:20.513" v="20" actId="26606"/>
          <ac:spMkLst>
            <pc:docMk/>
            <pc:sldMk cId="3796101123" sldId="270"/>
            <ac:spMk id="2" creationId="{92C1A43F-2EE0-45E8-A84F-3CC7A3115C2E}"/>
          </ac:spMkLst>
        </pc:spChg>
        <pc:spChg chg="mod">
          <ac:chgData name="Hassaan M" userId="e0f91a8d5167d2fc" providerId="LiveId" clId="{3D5DCB79-67E3-4583-9ED7-3A948836FED0}" dt="2021-02-26T00:14:20.513" v="20" actId="26606"/>
          <ac:spMkLst>
            <pc:docMk/>
            <pc:sldMk cId="3796101123" sldId="270"/>
            <ac:spMk id="3" creationId="{709577A4-63BC-4858-9100-D721469B16CA}"/>
          </ac:spMkLst>
        </pc:spChg>
        <pc:spChg chg="add">
          <ac:chgData name="Hassaan M" userId="e0f91a8d5167d2fc" providerId="LiveId" clId="{3D5DCB79-67E3-4583-9ED7-3A948836FED0}" dt="2021-02-26T00:14:20.513" v="20" actId="26606"/>
          <ac:spMkLst>
            <pc:docMk/>
            <pc:sldMk cId="3796101123" sldId="270"/>
            <ac:spMk id="10" creationId="{B2EC7880-C5D9-40A8-A6B0-3198AD07AD1B}"/>
          </ac:spMkLst>
        </pc:spChg>
        <pc:spChg chg="add">
          <ac:chgData name="Hassaan M" userId="e0f91a8d5167d2fc" providerId="LiveId" clId="{3D5DCB79-67E3-4583-9ED7-3A948836FED0}" dt="2021-02-26T00:14:20.513" v="20" actId="26606"/>
          <ac:spMkLst>
            <pc:docMk/>
            <pc:sldMk cId="3796101123" sldId="270"/>
            <ac:spMk id="12" creationId="{94543A62-A2AB-454A-878E-D3D9190D5FC7}"/>
          </ac:spMkLst>
        </pc:spChg>
        <pc:spChg chg="add">
          <ac:chgData name="Hassaan M" userId="e0f91a8d5167d2fc" providerId="LiveId" clId="{3D5DCB79-67E3-4583-9ED7-3A948836FED0}" dt="2021-02-26T00:14:20.513" v="20" actId="26606"/>
          <ac:spMkLst>
            <pc:docMk/>
            <pc:sldMk cId="3796101123" sldId="270"/>
            <ac:spMk id="14" creationId="{50553464-41F1-4160-9D02-7C5EC7013BDA}"/>
          </ac:spMkLst>
        </pc:spChg>
        <pc:picChg chg="add mod">
          <ac:chgData name="Hassaan M" userId="e0f91a8d5167d2fc" providerId="LiveId" clId="{3D5DCB79-67E3-4583-9ED7-3A948836FED0}" dt="2021-02-26T00:14:29.134" v="22" actId="1582"/>
          <ac:picMkLst>
            <pc:docMk/>
            <pc:sldMk cId="3796101123" sldId="270"/>
            <ac:picMk id="5" creationId="{36C531FB-8236-402B-BB31-498F4D7AA0C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239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17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388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603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17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40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72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853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261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262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6060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78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2295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766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736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77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47C1B-ED24-4ED8-9522-B4E7F884F97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406BC2B-3346-4BE6-A461-F5E1BC015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8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2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34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85798-78ED-45F8-A104-9086E67089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3778870" cy="39432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Living with Care: The Older Person</a:t>
            </a:r>
          </a:p>
        </p:txBody>
      </p:sp>
      <p:sp>
        <p:nvSpPr>
          <p:cNvPr id="44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EA853F-B928-4B05-877F-6DAE9F2D2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" y="5028259"/>
            <a:ext cx="4824549" cy="78035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EFFFF"/>
                </a:solidFill>
              </a:rPr>
              <a:t>Student Name: Sahrah Jabeen        Student Number: 1810157          Module Code: BMHP_9BIRM         Lecturer: Joanne Davies</a:t>
            </a:r>
          </a:p>
        </p:txBody>
      </p:sp>
      <p:pic>
        <p:nvPicPr>
          <p:cNvPr id="9" name="Picture 8" descr="Person using iPad">
            <a:extLst>
              <a:ext uri="{FF2B5EF4-FFF2-40B4-BE49-F238E27FC236}">
                <a16:creationId xmlns:a16="http://schemas.microsoft.com/office/drawing/2014/main" id="{9EA14232-4680-4E16-9439-1BEC3B8525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5587994" y="1846252"/>
            <a:ext cx="5640502" cy="317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80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FBEA-F604-4E8A-8AD8-A22D95CCE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Personal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A1FD3-6DD8-493A-BEE1-6497ABC96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3785860"/>
          </a:xfrm>
        </p:spPr>
        <p:txBody>
          <a:bodyPr>
            <a:normAutofit/>
          </a:bodyPr>
          <a:lstStyle/>
          <a:p>
            <a:r>
              <a:rPr lang="en-GB" dirty="0"/>
              <a:t>Name: Mrs Khan</a:t>
            </a:r>
          </a:p>
          <a:p>
            <a:r>
              <a:rPr lang="en-GB" dirty="0"/>
              <a:t>Age: 65</a:t>
            </a:r>
          </a:p>
          <a:p>
            <a:r>
              <a:rPr lang="en-GB" dirty="0"/>
              <a:t>Religion: Muslim</a:t>
            </a:r>
          </a:p>
          <a:p>
            <a:r>
              <a:rPr lang="en-GB" dirty="0"/>
              <a:t>Ethnicity: Pakistani</a:t>
            </a:r>
          </a:p>
          <a:p>
            <a:endParaRPr lang="en-GB" dirty="0"/>
          </a:p>
        </p:txBody>
      </p:sp>
      <p:pic>
        <p:nvPicPr>
          <p:cNvPr id="4" name="Graphic 3" descr="Checklist outline">
            <a:extLst>
              <a:ext uri="{FF2B5EF4-FFF2-40B4-BE49-F238E27FC236}">
                <a16:creationId xmlns:a16="http://schemas.microsoft.com/office/drawing/2014/main" id="{68D1D0A9-5772-439F-9126-2306C09DCD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3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AC462-91B7-47F4-A0BF-4D9CE7E4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Health</a:t>
            </a:r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3CA4D-6535-49A9-86EB-B3C6ACFBA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She has diabetes so she needs daily insulin shots and takes a variety of medicines, including </a:t>
            </a:r>
          </a:p>
          <a:p>
            <a:r>
              <a:rPr lang="en-GB" dirty="0"/>
              <a:t>She has no allergies</a:t>
            </a:r>
          </a:p>
          <a:p>
            <a:endParaRPr lang="en-GB" dirty="0"/>
          </a:p>
        </p:txBody>
      </p:sp>
      <p:pic>
        <p:nvPicPr>
          <p:cNvPr id="9" name="Picture 8" descr="Assorted pills and capsules">
            <a:extLst>
              <a:ext uri="{FF2B5EF4-FFF2-40B4-BE49-F238E27FC236}">
                <a16:creationId xmlns:a16="http://schemas.microsoft.com/office/drawing/2014/main" id="{E79785D8-EAE2-4EE3-ADF1-785355E485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6" b="-2"/>
          <a:stretch/>
        </p:blipFill>
        <p:spPr>
          <a:xfrm>
            <a:off x="4619543" y="842502"/>
            <a:ext cx="6953577" cy="4847928"/>
          </a:xfrm>
          <a:prstGeom prst="rect">
            <a:avLst/>
          </a:prstGeom>
        </p:spPr>
      </p:pic>
      <p:sp>
        <p:nvSpPr>
          <p:cNvPr id="18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435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C79E1-8C7D-4C30-A86C-94C87DC19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Environment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EBF70-696D-404F-854B-169D9904C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She lives at home with her husband, it is in great condition </a:t>
            </a:r>
          </a:p>
          <a:p>
            <a:r>
              <a:rPr lang="en-GB" dirty="0"/>
              <a:t>She doesn’t have the best mobility and uses a walking stick or walking frame</a:t>
            </a:r>
          </a:p>
          <a:p>
            <a:r>
              <a:rPr lang="en-GB" dirty="0"/>
              <a:t>The home has been suited to her needs</a:t>
            </a:r>
          </a:p>
        </p:txBody>
      </p:sp>
      <p:pic>
        <p:nvPicPr>
          <p:cNvPr id="1026" name="Picture 2" descr="Pin on personas mayores animadas">
            <a:extLst>
              <a:ext uri="{FF2B5EF4-FFF2-40B4-BE49-F238E27FC236}">
                <a16:creationId xmlns:a16="http://schemas.microsoft.com/office/drawing/2014/main" id="{A3B695D4-BE2A-4964-95AD-3E63FCD47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3219" y="640080"/>
            <a:ext cx="3506225" cy="525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64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95C3D-B049-4E79-A47F-BF6388F14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Sensory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4E115-AF04-455D-8DF8-42205EE5B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Occasionally uses glasses</a:t>
            </a:r>
          </a:p>
        </p:txBody>
      </p:sp>
      <p:pic>
        <p:nvPicPr>
          <p:cNvPr id="5" name="Picture 4" descr="A book, eyeglasses, a cup of black coffee, and a knitted sweater on a wooden table">
            <a:extLst>
              <a:ext uri="{FF2B5EF4-FFF2-40B4-BE49-F238E27FC236}">
                <a16:creationId xmlns:a16="http://schemas.microsoft.com/office/drawing/2014/main" id="{1D26C8E6-739D-4E87-8FAD-67ABE8E10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543" y="945710"/>
            <a:ext cx="6953577" cy="4641512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69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57C1D-319C-4396-A6B0-157F3C83D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Cognitive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1575B-3292-4E1F-858D-8EEEA2CEB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Minor memory loss</a:t>
            </a:r>
          </a:p>
          <a:p>
            <a:r>
              <a:rPr lang="en-GB" dirty="0"/>
              <a:t>Slow speech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DAC02CE3-C033-4FA9-9853-CBAA91849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69945" y="640080"/>
            <a:ext cx="5252773" cy="5252773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218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474D5-3344-479C-9185-040571D91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Diet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724C1-D9DE-48B5-AF3C-57F69F672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Due to diabetes, she has to control her sugar intake</a:t>
            </a:r>
          </a:p>
          <a:p>
            <a:r>
              <a:rPr lang="en-GB" dirty="0"/>
              <a:t>Due to cholesterol problems, she requires healthy food</a:t>
            </a:r>
          </a:p>
        </p:txBody>
      </p:sp>
      <p:pic>
        <p:nvPicPr>
          <p:cNvPr id="7" name="Picture 6" descr="Spoonful of cereal and berries">
            <a:extLst>
              <a:ext uri="{FF2B5EF4-FFF2-40B4-BE49-F238E27FC236}">
                <a16:creationId xmlns:a16="http://schemas.microsoft.com/office/drawing/2014/main" id="{1AC64F45-E43B-47E6-A767-710A6ED587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7" r="-2" b="-2"/>
          <a:stretch/>
        </p:blipFill>
        <p:spPr>
          <a:xfrm>
            <a:off x="4619543" y="640080"/>
            <a:ext cx="6953577" cy="5252773"/>
          </a:xfrm>
          <a:prstGeom prst="rect">
            <a:avLst/>
          </a:prstGeom>
          <a:ln w="76200">
            <a:solidFill>
              <a:srgbClr val="E32D91"/>
            </a:solidFill>
          </a:ln>
        </p:spPr>
      </p:pic>
      <p:sp>
        <p:nvSpPr>
          <p:cNvPr id="23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829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21E579-4785-4A4E-8D09-42E5246D8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E609E-6E22-4D8B-AE22-EFC155087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5122652" cy="1259894"/>
          </a:xfrm>
        </p:spPr>
        <p:txBody>
          <a:bodyPr>
            <a:normAutofit/>
          </a:bodyPr>
          <a:lstStyle/>
          <a:p>
            <a:r>
              <a:rPr lang="en-GB" dirty="0"/>
              <a:t>Personal Care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E96D34-9D7C-4984-961D-7165FA216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29359-ECE5-4C80-96D8-7E7521B8A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5122652" cy="3759253"/>
          </a:xfrm>
        </p:spPr>
        <p:txBody>
          <a:bodyPr>
            <a:normAutofit/>
          </a:bodyPr>
          <a:lstStyle/>
          <a:p>
            <a:r>
              <a:rPr lang="en-GB" dirty="0"/>
              <a:t>Requires help dressing</a:t>
            </a:r>
          </a:p>
          <a:p>
            <a:r>
              <a:rPr lang="en-GB" dirty="0"/>
              <a:t>Requires help with showering</a:t>
            </a:r>
          </a:p>
          <a:p>
            <a:r>
              <a:rPr lang="en-GB" dirty="0"/>
              <a:t>Cooking assistant</a:t>
            </a:r>
          </a:p>
          <a:p>
            <a:r>
              <a:rPr lang="en-GB" dirty="0"/>
              <a:t>Requires help with shopping</a:t>
            </a:r>
          </a:p>
          <a:p>
            <a:r>
              <a:rPr lang="en-GB" dirty="0"/>
              <a:t>Requires help with general housework such as ironing washing, etc</a:t>
            </a:r>
          </a:p>
        </p:txBody>
      </p:sp>
      <p:pic>
        <p:nvPicPr>
          <p:cNvPr id="5" name="Picture 4" descr="Person holding a hand">
            <a:extLst>
              <a:ext uri="{FF2B5EF4-FFF2-40B4-BE49-F238E27FC236}">
                <a16:creationId xmlns:a16="http://schemas.microsoft.com/office/drawing/2014/main" id="{82F1D6C5-FED3-45F3-8669-75B8D8D7A2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6" r="18339" b="-2"/>
          <a:stretch/>
        </p:blipFill>
        <p:spPr>
          <a:xfrm>
            <a:off x="6091916" y="645106"/>
            <a:ext cx="5451627" cy="5247747"/>
          </a:xfrm>
          <a:prstGeom prst="rect">
            <a:avLst/>
          </a:prstGeom>
          <a:solidFill>
            <a:srgbClr val="E32D91"/>
          </a:solidFill>
          <a:ln w="76200">
            <a:solidFill>
              <a:schemeClr val="accent1"/>
            </a:solidFill>
          </a:ln>
        </p:spPr>
      </p:pic>
      <p:sp>
        <p:nvSpPr>
          <p:cNvPr id="14" name="Freeform 12">
            <a:extLst>
              <a:ext uri="{FF2B5EF4-FFF2-40B4-BE49-F238E27FC236}">
                <a16:creationId xmlns:a16="http://schemas.microsoft.com/office/drawing/2014/main" id="{C8DE1BEC-DAE3-43F4-8D9F-384C3D694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25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70BD1-56BE-4C09-84FB-168194C9A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ICT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28834-A869-4840-A82A-0CCB9518B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She uses a medication reminder for her variety of medicines</a:t>
            </a:r>
          </a:p>
        </p:txBody>
      </p:sp>
      <p:pic>
        <p:nvPicPr>
          <p:cNvPr id="5" name="Picture 4" descr="Analogue wall clock">
            <a:extLst>
              <a:ext uri="{FF2B5EF4-FFF2-40B4-BE49-F238E27FC236}">
                <a16:creationId xmlns:a16="http://schemas.microsoft.com/office/drawing/2014/main" id="{D0964788-1050-43B1-BDCE-F3FA242F4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543" y="954402"/>
            <a:ext cx="6953577" cy="4624128"/>
          </a:xfrm>
          <a:prstGeom prst="rect">
            <a:avLst/>
          </a:prstGeom>
          <a:ln w="76200">
            <a:solidFill>
              <a:srgbClr val="E32D91"/>
            </a:solidFill>
          </a:ln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834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DABB1-1E94-4CB4-ACA0-E591798B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Likes and dislikes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DE7BD-3D7A-4812-BA6B-470002294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She likes having tea in her own specific mug</a:t>
            </a:r>
          </a:p>
          <a:p>
            <a:r>
              <a:rPr lang="en-GB" dirty="0"/>
              <a:t>No sugar in her tea</a:t>
            </a:r>
          </a:p>
          <a:p>
            <a:r>
              <a:rPr lang="en-GB" dirty="0"/>
              <a:t>Watching cooking channels on TV</a:t>
            </a:r>
          </a:p>
          <a:p>
            <a:r>
              <a:rPr lang="en-GB" dirty="0"/>
              <a:t>Cooking her own food</a:t>
            </a:r>
          </a:p>
        </p:txBody>
      </p:sp>
      <p:pic>
        <p:nvPicPr>
          <p:cNvPr id="5" name="Picture 4" descr="Hands rolling dough out with a wooden rolling pin">
            <a:extLst>
              <a:ext uri="{FF2B5EF4-FFF2-40B4-BE49-F238E27FC236}">
                <a16:creationId xmlns:a16="http://schemas.microsoft.com/office/drawing/2014/main" id="{73E7D457-9575-4557-ACFF-56575A4DE1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543" y="945710"/>
            <a:ext cx="6953577" cy="4641512"/>
          </a:xfrm>
          <a:prstGeom prst="rect">
            <a:avLst/>
          </a:prstGeom>
          <a:ln w="76200">
            <a:solidFill>
              <a:srgbClr val="E32D91"/>
            </a:solidFill>
          </a:ln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563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85C0C-74D8-4EBB-A101-AD7212676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Risk assessment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34B1A-AE5B-49F4-910E-009D9EEE3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Stairs are dangerous for her as she could have a fall</a:t>
            </a:r>
          </a:p>
          <a:p>
            <a:r>
              <a:rPr lang="en-GB" dirty="0"/>
              <a:t>Walking on freshly mopped floors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How to Deal with Wet Floors - North Star Mat">
            <a:extLst>
              <a:ext uri="{FF2B5EF4-FFF2-40B4-BE49-F238E27FC236}">
                <a16:creationId xmlns:a16="http://schemas.microsoft.com/office/drawing/2014/main" id="{BE2C208C-CA45-43BA-92C8-889CCF3D6E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4" r="7902" b="-2"/>
          <a:stretch/>
        </p:blipFill>
        <p:spPr bwMode="auto">
          <a:xfrm>
            <a:off x="4619543" y="640080"/>
            <a:ext cx="6953577" cy="5252773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57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95CA9-CFAB-4768-B0DF-C70B0B148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Daily Habits/ Schedule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75670-B100-4902-89F5-14D3D8DBD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Waking up at 10am</a:t>
            </a:r>
          </a:p>
          <a:p>
            <a:r>
              <a:rPr lang="en-GB" dirty="0"/>
              <a:t>Having a cup of tea and watching cooking programs at 3pm</a:t>
            </a:r>
          </a:p>
          <a:p>
            <a:r>
              <a:rPr lang="en-GB" dirty="0"/>
              <a:t>Exercise three times a day</a:t>
            </a:r>
          </a:p>
          <a:p>
            <a:r>
              <a:rPr lang="en-GB" dirty="0"/>
              <a:t>Meals on time</a:t>
            </a:r>
          </a:p>
          <a:p>
            <a:r>
              <a:rPr lang="en-GB" dirty="0"/>
              <a:t>Going to sleep at 9pm</a:t>
            </a:r>
          </a:p>
          <a:p>
            <a:r>
              <a:rPr lang="en-GB" dirty="0"/>
              <a:t>Taking medication on time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Schedule ⬇ Stock Photo, Image by © alexskopje #6372308">
            <a:extLst>
              <a:ext uri="{FF2B5EF4-FFF2-40B4-BE49-F238E27FC236}">
                <a16:creationId xmlns:a16="http://schemas.microsoft.com/office/drawing/2014/main" id="{EEC9EB17-1E40-48CA-AE54-F96866E493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3" r="7432" b="-2"/>
          <a:stretch/>
        </p:blipFill>
        <p:spPr bwMode="auto">
          <a:xfrm>
            <a:off x="4619543" y="640080"/>
            <a:ext cx="6953577" cy="5252773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69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C8B6C4B-A867-4D7E-9851-29BB2D603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9966B-3AE9-44C5-A22A-C27DD5E1C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sz="3300"/>
              <a:t>Hobbies/Interests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70BD5D9-CDC5-465C-9E25-2EB0249FE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598EC-8888-4FEA-AA73-8C99F3F4E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74537"/>
          </a:xfrm>
        </p:spPr>
        <p:txBody>
          <a:bodyPr>
            <a:normAutofit/>
          </a:bodyPr>
          <a:lstStyle/>
          <a:p>
            <a:r>
              <a:rPr lang="en-GB" dirty="0"/>
              <a:t>Shopping</a:t>
            </a:r>
          </a:p>
          <a:p>
            <a:r>
              <a:rPr lang="en-GB" dirty="0"/>
              <a:t>Cooking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Retail Therapy - Refresh Psychotherapy">
            <a:extLst>
              <a:ext uri="{FF2B5EF4-FFF2-40B4-BE49-F238E27FC236}">
                <a16:creationId xmlns:a16="http://schemas.microsoft.com/office/drawing/2014/main" id="{FEE515F7-1E96-4222-A6F2-0A6E73BE96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49" r="20147" b="-1"/>
          <a:stretch/>
        </p:blipFill>
        <p:spPr bwMode="auto">
          <a:xfrm>
            <a:off x="4619544" y="640080"/>
            <a:ext cx="3380136" cy="5271142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and holding pan">
            <a:extLst>
              <a:ext uri="{FF2B5EF4-FFF2-40B4-BE49-F238E27FC236}">
                <a16:creationId xmlns:a16="http://schemas.microsoft.com/office/drawing/2014/main" id="{5B3165EC-45B3-4616-989E-3D7F9E0198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48" r="32857" b="-1"/>
          <a:stretch/>
        </p:blipFill>
        <p:spPr>
          <a:xfrm>
            <a:off x="8163406" y="640080"/>
            <a:ext cx="3395275" cy="527114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75" name="Freeform 11">
            <a:extLst>
              <a:ext uri="{FF2B5EF4-FFF2-40B4-BE49-F238E27FC236}">
                <a16:creationId xmlns:a16="http://schemas.microsoft.com/office/drawing/2014/main" id="{9185F495-8EFA-407B-AAD7-A2F52AE2C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634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1CCDD-27F5-4869-B7F7-9B806EB52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sz="3300"/>
              <a:t>What is important to her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411DE-0700-46FB-82D9-0ABD12E7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Seeing her children and grandchildren</a:t>
            </a:r>
          </a:p>
          <a:p>
            <a:r>
              <a:rPr lang="en-GB" dirty="0"/>
              <a:t>Speaking on the phone to family abroad</a:t>
            </a:r>
          </a:p>
          <a:p>
            <a:r>
              <a:rPr lang="en-GB" dirty="0"/>
              <a:t>Keeping fit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Senior woman with her family">
            <a:extLst>
              <a:ext uri="{FF2B5EF4-FFF2-40B4-BE49-F238E27FC236}">
                <a16:creationId xmlns:a16="http://schemas.microsoft.com/office/drawing/2014/main" id="{86EF4E24-4A05-4EAE-AA8A-F467A775E0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36" b="-2"/>
          <a:stretch/>
        </p:blipFill>
        <p:spPr>
          <a:xfrm>
            <a:off x="4619543" y="640080"/>
            <a:ext cx="6953577" cy="525277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72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1A43F-2EE0-45E8-A84F-3CC7A3115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Important dates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577A4-63BC-4858-9100-D721469B1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Doctors appointments</a:t>
            </a:r>
          </a:p>
          <a:p>
            <a:r>
              <a:rPr lang="en-GB" dirty="0"/>
              <a:t>Birthdays </a:t>
            </a:r>
          </a:p>
          <a:p>
            <a:r>
              <a:rPr lang="en-GB" dirty="0"/>
              <a:t>Wedding anniversary </a:t>
            </a:r>
          </a:p>
          <a:p>
            <a:r>
              <a:rPr lang="en-GB" dirty="0"/>
              <a:t>Religious celebrations (Eid)</a:t>
            </a:r>
          </a:p>
          <a:p>
            <a:r>
              <a:rPr lang="en-GB" dirty="0"/>
              <a:t>Mothers’ Day</a:t>
            </a:r>
          </a:p>
          <a:p>
            <a:r>
              <a:rPr lang="en-GB" dirty="0"/>
              <a:t>New years day</a:t>
            </a:r>
          </a:p>
        </p:txBody>
      </p:sp>
      <p:pic>
        <p:nvPicPr>
          <p:cNvPr id="5" name="Picture 4" descr="Thumbtack on a calendar date">
            <a:extLst>
              <a:ext uri="{FF2B5EF4-FFF2-40B4-BE49-F238E27FC236}">
                <a16:creationId xmlns:a16="http://schemas.microsoft.com/office/drawing/2014/main" id="{36C531FB-8236-402B-BB31-498F4D7AA0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36" b="-2"/>
          <a:stretch/>
        </p:blipFill>
        <p:spPr>
          <a:xfrm>
            <a:off x="4619543" y="640080"/>
            <a:ext cx="6953577" cy="525277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01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0</TotalTime>
  <Words>289</Words>
  <Application>Microsoft Office PowerPoint</Application>
  <PresentationFormat>Widescreen</PresentationFormat>
  <Paragraphs>60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Wisp</vt:lpstr>
      <vt:lpstr>Living with Care: The Older Person</vt:lpstr>
      <vt:lpstr>Personal Details</vt:lpstr>
      <vt:lpstr>Health</vt:lpstr>
      <vt:lpstr>Environment </vt:lpstr>
      <vt:lpstr>Sensory </vt:lpstr>
      <vt:lpstr>Cognitive</vt:lpstr>
      <vt:lpstr>Diet </vt:lpstr>
      <vt:lpstr>Personal Care</vt:lpstr>
      <vt:lpstr>ICT</vt:lpstr>
      <vt:lpstr>Likes and dislikes</vt:lpstr>
      <vt:lpstr>Risk assessment</vt:lpstr>
      <vt:lpstr>Daily Habits/ Schedule</vt:lpstr>
      <vt:lpstr>Hobbies/Interests </vt:lpstr>
      <vt:lpstr>What is important to her</vt:lpstr>
      <vt:lpstr>Important dates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Guidance</dc:title>
  <dc:creator>Hassaan, Mohammed (Student)</dc:creator>
  <cp:lastModifiedBy>Hassaan, Mohammed (Student)</cp:lastModifiedBy>
  <cp:revision>7</cp:revision>
  <dcterms:created xsi:type="dcterms:W3CDTF">2021-02-25T18:38:41Z</dcterms:created>
  <dcterms:modified xsi:type="dcterms:W3CDTF">2021-02-26T00:25:19Z</dcterms:modified>
</cp:coreProperties>
</file>