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727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828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21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619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403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621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962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79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709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7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403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8BF38-0971-4C06-83E6-77D817F917FC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BCA42-90CE-4C4E-8D08-6593E0729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5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Swansea Magistrates Court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37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Lets discuss your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base"/>
            <a:r>
              <a:rPr lang="en-GB" b="1" dirty="0"/>
              <a:t>Some points for discussion Next Thursday (make notes in the court)</a:t>
            </a:r>
            <a:endParaRPr lang="en-GB" dirty="0"/>
          </a:p>
          <a:p>
            <a:pPr fontAlgn="base"/>
            <a:endParaRPr lang="en-GB" b="1" dirty="0" smtClean="0"/>
          </a:p>
          <a:p>
            <a:pPr fontAlgn="base"/>
            <a:r>
              <a:rPr lang="en-GB" b="1" dirty="0" smtClean="0"/>
              <a:t>What </a:t>
            </a:r>
            <a:r>
              <a:rPr lang="en-GB" b="1" dirty="0"/>
              <a:t>sort of offences was the court discussing?</a:t>
            </a:r>
            <a:endParaRPr lang="en-GB" dirty="0"/>
          </a:p>
          <a:p>
            <a:pPr fontAlgn="base"/>
            <a:endParaRPr lang="en-GB" b="1" dirty="0" smtClean="0"/>
          </a:p>
          <a:p>
            <a:pPr fontAlgn="base"/>
            <a:r>
              <a:rPr lang="en-GB" b="1" dirty="0" smtClean="0"/>
              <a:t>What </a:t>
            </a:r>
            <a:r>
              <a:rPr lang="en-GB" b="1" dirty="0"/>
              <a:t>were the ages of the defendants?</a:t>
            </a:r>
            <a:endParaRPr lang="en-GB" dirty="0"/>
          </a:p>
          <a:p>
            <a:pPr fontAlgn="base"/>
            <a:endParaRPr lang="en-GB" b="1" dirty="0" smtClean="0"/>
          </a:p>
          <a:p>
            <a:pPr fontAlgn="base"/>
            <a:r>
              <a:rPr lang="en-GB" b="1" dirty="0" smtClean="0"/>
              <a:t>How </a:t>
            </a:r>
            <a:r>
              <a:rPr lang="en-GB" b="1" dirty="0"/>
              <a:t>many were remand prisoners?</a:t>
            </a:r>
            <a:endParaRPr lang="en-GB" dirty="0"/>
          </a:p>
          <a:p>
            <a:pPr fontAlgn="base"/>
            <a:endParaRPr lang="en-GB" b="1" dirty="0" smtClean="0"/>
          </a:p>
          <a:p>
            <a:pPr fontAlgn="base"/>
            <a:r>
              <a:rPr lang="en-GB" b="1" dirty="0" smtClean="0"/>
              <a:t>How </a:t>
            </a:r>
            <a:r>
              <a:rPr lang="en-GB" b="1" dirty="0"/>
              <a:t>many cases were trials?</a:t>
            </a:r>
            <a:endParaRPr lang="en-GB" dirty="0"/>
          </a:p>
          <a:p>
            <a:pPr fontAlgn="base"/>
            <a:endParaRPr lang="en-GB" b="1" dirty="0" smtClean="0"/>
          </a:p>
          <a:p>
            <a:pPr fontAlgn="base"/>
            <a:r>
              <a:rPr lang="en-GB" b="1" dirty="0" smtClean="0"/>
              <a:t>How </a:t>
            </a:r>
            <a:r>
              <a:rPr lang="en-GB" b="1" dirty="0"/>
              <a:t>many cases were guilty pleas?</a:t>
            </a:r>
            <a:endParaRPr lang="en-GB" dirty="0"/>
          </a:p>
          <a:p>
            <a:pPr fontAlgn="base"/>
            <a:endParaRPr lang="en-GB" b="1" dirty="0" smtClean="0"/>
          </a:p>
          <a:p>
            <a:pPr fontAlgn="base"/>
            <a:r>
              <a:rPr lang="en-GB" b="1" dirty="0" smtClean="0"/>
              <a:t>What </a:t>
            </a:r>
            <a:r>
              <a:rPr lang="en-GB" b="1" dirty="0"/>
              <a:t>do you think about the fairness of the process?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99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the Types of Cases?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Do you think all of cases should have been in court.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9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Swansea Magistrates Court</vt:lpstr>
      <vt:lpstr>Lets discuss your experience</vt:lpstr>
      <vt:lpstr>What About the Types of Cases?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Swansea Magistrates Court</dc:title>
  <dc:creator>Peter Doyle</dc:creator>
  <cp:lastModifiedBy>Peter Doyle</cp:lastModifiedBy>
  <cp:revision>1</cp:revision>
  <dcterms:created xsi:type="dcterms:W3CDTF">2018-10-29T14:40:15Z</dcterms:created>
  <dcterms:modified xsi:type="dcterms:W3CDTF">2018-10-29T14:40:34Z</dcterms:modified>
</cp:coreProperties>
</file>