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6130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116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8051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7367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7941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5564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512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5393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510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353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51337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67091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942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31664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767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4404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6548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486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Chelsey Quaid</a:t>
            </a:r>
          </a:p>
          <a:p>
            <a:r>
              <a:rPr lang="en-GB" dirty="0"/>
              <a:t>2210137</a:t>
            </a:r>
          </a:p>
          <a:p>
            <a:r>
              <a:rPr lang="en-GB" dirty="0"/>
              <a:t>Assessment 2 PDP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8464772"/>
              </p:ext>
            </p:extLst>
          </p:nvPr>
        </p:nvGraphicFramePr>
        <p:xfrm>
          <a:off x="286623" y="283439"/>
          <a:ext cx="11618754" cy="40233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3645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Owning my own catering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Market analyse to see what is on the market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-research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-Learning to educate myself on market analysation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-Learn and read education online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Financing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-financial planning</a:t>
                      </a:r>
                    </a:p>
                    <a:p>
                      <a:r>
                        <a:rPr lang="en-GB" sz="1200" dirty="0"/>
                        <a:t>-problem solving skills</a:t>
                      </a:r>
                    </a:p>
                    <a:p>
                      <a:r>
                        <a:rPr lang="en-GB" sz="1200" dirty="0"/>
                        <a:t>-decision making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-A formal accounting qualification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-do a course on finance and accounts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6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Time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-team work</a:t>
                      </a:r>
                    </a:p>
                    <a:p>
                      <a:r>
                        <a:rPr lang="en-GB" sz="1200" dirty="0"/>
                        <a:t>-problem solving</a:t>
                      </a:r>
                    </a:p>
                    <a:p>
                      <a:r>
                        <a:rPr lang="en-GB" sz="1200" dirty="0"/>
                        <a:t>-critical thinking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-organise and prep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-Use Steven coveys time management matrix table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5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leadership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dirty="0"/>
                        <a:t>Good communication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dirty="0"/>
                        <a:t>Decision making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dirty="0"/>
                        <a:t>Negotiation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dirty="0"/>
                        <a:t>Employee motivation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-Skills on being confident in communication.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-Engage in more communication with employees and other team members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 year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    Team building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dirty="0"/>
                        <a:t>Domaine knowledge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dirty="0"/>
                        <a:t>Good organisation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-Skills on organisation and team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-Manage data and keep </a:t>
                      </a:r>
                      <a:r>
                        <a:rPr lang="en-GB" sz="1200" dirty="0" err="1"/>
                        <a:t>upto</a:t>
                      </a:r>
                      <a:r>
                        <a:rPr lang="en-GB" sz="1200" dirty="0"/>
                        <a:t> date with organisation tasks.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 year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1687" y="2473042"/>
            <a:ext cx="9601196" cy="3318936"/>
          </a:xfrm>
        </p:spPr>
        <p:txBody>
          <a:bodyPr>
            <a:normAutofit/>
          </a:bodyPr>
          <a:lstStyle/>
          <a:p>
            <a:r>
              <a:rPr lang="en-GB" sz="1400" dirty="0" err="1"/>
              <a:t>Macbeath</a:t>
            </a:r>
            <a:r>
              <a:rPr lang="en-GB" sz="1400" dirty="0"/>
              <a:t>, J. and </a:t>
            </a:r>
            <a:r>
              <a:rPr lang="en-GB" sz="1400" dirty="0" err="1"/>
              <a:t>Sugimine</a:t>
            </a:r>
            <a:r>
              <a:rPr lang="en-GB" sz="1400" dirty="0"/>
              <a:t>, H. (2002) self-evaluation in the global classroom. London: </a:t>
            </a:r>
            <a:r>
              <a:rPr lang="en-GB" sz="1400" dirty="0" err="1"/>
              <a:t>RoutledgeFalmer</a:t>
            </a:r>
            <a:r>
              <a:rPr lang="en-GB" sz="1400" dirty="0"/>
              <a:t>.</a:t>
            </a:r>
          </a:p>
          <a:p>
            <a:r>
              <a:rPr lang="en-GB" sz="1400" dirty="0"/>
              <a:t>Cottrell, S. (2010) skills for success: the personal development planning handbook. 2</a:t>
            </a:r>
            <a:r>
              <a:rPr lang="en-GB" sz="1400" baseline="30000" dirty="0"/>
              <a:t>nd</a:t>
            </a:r>
            <a:r>
              <a:rPr lang="en-GB" sz="1400" dirty="0"/>
              <a:t> ed. Basingstoke: Palgrave Macmillan.</a:t>
            </a:r>
          </a:p>
          <a:p>
            <a:r>
              <a:rPr lang="en-GB" sz="1400" dirty="0" err="1"/>
              <a:t>Smale</a:t>
            </a:r>
            <a:r>
              <a:rPr lang="en-GB" sz="1400" dirty="0"/>
              <a:t>, B. and Fowlie, J. (2009) How to Succeed at university and essential guide to academic skills and personal development. </a:t>
            </a:r>
            <a:r>
              <a:rPr lang="en-GB" sz="1400" dirty="0" err="1"/>
              <a:t>LosAngles</a:t>
            </a:r>
            <a:r>
              <a:rPr lang="en-GB" sz="1400" dirty="0"/>
              <a:t>, [Calif: SAGE.]</a:t>
            </a:r>
          </a:p>
          <a:p>
            <a:r>
              <a:rPr lang="en-GB" sz="1400" dirty="0"/>
              <a:t>Eales-Reynolds, L.-J et al (2013) Critical Thinking skills for education students. Second edition. London: Sage Publications.</a:t>
            </a:r>
          </a:p>
          <a:p>
            <a:endParaRPr lang="en-GB" sz="1400" dirty="0"/>
          </a:p>
          <a:p>
            <a:r>
              <a:rPr lang="en-GB" sz="1400" dirty="0"/>
              <a:t>  Covey, S. (2004) ‘Sounds Off Stephen Covey: Fifteen years after writing The 7 Habits of Highly Effective People, which has sold over 15 million </a:t>
            </a:r>
            <a:r>
              <a:rPr lang="en-GB" sz="1400" dirty="0" err="1"/>
              <a:t>coples</a:t>
            </a:r>
            <a:r>
              <a:rPr lang="en-GB" sz="1400" dirty="0"/>
              <a:t>, personal development guru Covey talks about his latest toms. The 8th Habit: From Effectiveness to Greatness.(Picks &amp; Pans/Books)’, People (Chicago. 1974), 62(24), pp. </a:t>
            </a:r>
            <a:r>
              <a:rPr lang="en-GB" sz="1400"/>
              <a:t>58–58.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73</TotalTime>
  <Words>381</Words>
  <Application>Microsoft Office PowerPoint</Application>
  <PresentationFormat>Widescreen</PresentationFormat>
  <Paragraphs>61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Garamond</vt:lpstr>
      <vt:lpstr>Organic</vt:lpstr>
      <vt:lpstr>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UWTSD</cp:lastModifiedBy>
  <cp:revision>9</cp:revision>
  <dcterms:created xsi:type="dcterms:W3CDTF">2022-07-21T09:53:39Z</dcterms:created>
  <dcterms:modified xsi:type="dcterms:W3CDTF">2022-11-11T12:35:37Z</dcterms:modified>
</cp:coreProperties>
</file>