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2232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343654-C4BC-4A10-AAFB-9F10089E1088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3D6F67-DFBD-4258-BDDA-D83E008839CA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3D6F67-DFBD-4258-BDDA-D83E008839CA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53000" r="-5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6029B-286E-3D0A-3419-10B255423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Valentine s 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E7742-B6CC-56E8-9DD9-F728A6310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3810000"/>
            <a:ext cx="6172200" cy="4191000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Submitted BY: Silvia Andreea Arfire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Student ID: 2215669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Lecturer name : Tristan Hawkins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Moodle : BMIH4002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37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0"/>
            <a:ext cx="6172200" cy="1524000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bo-CN" sz="48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Times New Roman" pitchFamily="18" charset="0"/>
              </a:rPr>
              <a:t>༺</a:t>
            </a:r>
            <a:r>
              <a:rPr lang="en-US" sz="48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HOTEL TRINITY</a:t>
            </a:r>
            <a:r>
              <a:rPr lang="bo-CN" sz="48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Times New Roman" pitchFamily="18" charset="0"/>
              </a:rPr>
              <a:t>༻</a:t>
            </a:r>
            <a:endParaRPr lang="en-US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3505200"/>
            <a:ext cx="6172200" cy="4663018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09800" y="990600"/>
            <a:ext cx="2438400" cy="70788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000" b="1" i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Reach us at:</a:t>
            </a:r>
            <a:endParaRPr lang="en-GB" sz="1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Mob: </a:t>
            </a:r>
            <a:r>
              <a:rPr lang="en-US" sz="1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0718972453</a:t>
            </a:r>
            <a:endParaRPr lang="en-GB" sz="1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Landline: +44 66117735</a:t>
            </a:r>
          </a:p>
          <a:p>
            <a:pPr algn="ctr"/>
            <a:r>
              <a:rPr lang="en-GB" sz="1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Email: Trinityhoteluk_real@gmail.com</a:t>
            </a:r>
          </a:p>
        </p:txBody>
      </p:sp>
      <p:sp>
        <p:nvSpPr>
          <p:cNvPr id="5" name="Rectangle 4"/>
          <p:cNvSpPr/>
          <p:nvPr/>
        </p:nvSpPr>
        <p:spPr>
          <a:xfrm>
            <a:off x="381000" y="1828801"/>
            <a:ext cx="6096000" cy="80791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1050" b="1" dirty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Time: 6:00PM to 10:00 PM</a:t>
            </a:r>
          </a:p>
          <a:p>
            <a:pPr algn="ctr"/>
            <a:r>
              <a:rPr lang="en-GB" sz="1050" b="1" dirty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7 TO 14</a:t>
            </a:r>
            <a:r>
              <a:rPr lang="en-GB" sz="1050" b="1" baseline="30000" dirty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GB" sz="1050" b="1" dirty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February </a:t>
            </a:r>
          </a:p>
          <a:p>
            <a:pPr algn="ctr"/>
            <a:r>
              <a:rPr lang="en-US" sz="1050" b="1" dirty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The restaurant is open from Sunday to Monday, all seven days a week.</a:t>
            </a:r>
          </a:p>
          <a:p>
            <a:pPr algn="ctr"/>
            <a:r>
              <a:rPr lang="en-US" sz="300" b="1" i="1" dirty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308-29 Norman Street, London, England </a:t>
            </a:r>
          </a:p>
          <a:p>
            <a:pPr algn="ctr"/>
            <a:r>
              <a:rPr lang="en-US" sz="1050" b="1" dirty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80257" y="2743200"/>
            <a:ext cx="3697487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♥ Valentine's Day Special Menu ♥</a:t>
            </a:r>
          </a:p>
        </p:txBody>
      </p:sp>
      <p:sp>
        <p:nvSpPr>
          <p:cNvPr id="7" name="Rectangle 6"/>
          <p:cNvSpPr/>
          <p:nvPr/>
        </p:nvSpPr>
        <p:spPr>
          <a:xfrm>
            <a:off x="2858972" y="3124200"/>
            <a:ext cx="114005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𝑺𝒕𝒂𝒓𝒕𝒆𝒓𝒔</a:t>
            </a: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6005104"/>
              </p:ext>
            </p:extLst>
          </p:nvPr>
        </p:nvGraphicFramePr>
        <p:xfrm>
          <a:off x="304800" y="3581400"/>
          <a:ext cx="6248400" cy="1934391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12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6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Menu 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Price (£)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30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Tomato and mozzarella salad with tomato dressing VG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 A quick amalgamation of tomato and mozzarella salad topped with avocado slices and basil leaves and garnished with crushed </a:t>
                      </a:r>
                      <a:r>
                        <a:rPr lang="en-US" sz="700" i="1" kern="1200" dirty="0" err="1">
                          <a:latin typeface="Times New Roman" pitchFamily="18" charset="0"/>
                          <a:cs typeface="Times New Roman" pitchFamily="18" charset="0"/>
                        </a:rPr>
                        <a:t>crostini</a:t>
                      </a:r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 for extra texture 150Cal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700" i="1" kern="1200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25 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6764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Thai mussels and prawns </a:t>
                      </a:r>
                    </a:p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Shellfish prepared with a Thai twist and prepared with fresh coconut milk, </a:t>
                      </a:r>
                      <a:r>
                        <a:rPr lang="en-US" sz="700" i="1" kern="1200" dirty="0" err="1">
                          <a:latin typeface="Times New Roman" pitchFamily="18" charset="0"/>
                          <a:cs typeface="Times New Roman" pitchFamily="18" charset="0"/>
                        </a:rPr>
                        <a:t>chilli</a:t>
                      </a:r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 lemongrass and ginger and served with a side of bean sprouts for texture 250 Cal</a:t>
                      </a:r>
                    </a:p>
                    <a:p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40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6764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Creamy artichoke soup and Parmesan skins</a:t>
                      </a:r>
                    </a:p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Ultra silky soup infused with Artichoke and garnished with crispy skins for </a:t>
                      </a:r>
                      <a:r>
                        <a:rPr lang="en-US" sz="700" i="1" kern="1200" dirty="0" err="1">
                          <a:latin typeface="Times New Roman" pitchFamily="18" charset="0"/>
                          <a:cs typeface="Times New Roman" pitchFamily="18" charset="0"/>
                        </a:rPr>
                        <a:t>flavour</a:t>
                      </a:r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 and crunch for a pleasant start to dinner 300 Cal </a:t>
                      </a:r>
                    </a:p>
                    <a:p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37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342900" y="6324600"/>
          <a:ext cx="6172200" cy="19253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086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86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Menu 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Price (£)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Gnocchi </a:t>
                      </a:r>
                      <a:r>
                        <a:rPr lang="en-US" sz="700" b="1" i="1" kern="1200" dirty="0" err="1">
                          <a:latin typeface="Times New Roman" pitchFamily="18" charset="0"/>
                          <a:cs typeface="Times New Roman" pitchFamily="18" charset="0"/>
                        </a:rPr>
                        <a:t>cacio</a:t>
                      </a:r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 e </a:t>
                      </a:r>
                      <a:r>
                        <a:rPr lang="en-US" sz="700" b="1" i="1" kern="1200" dirty="0" err="1">
                          <a:latin typeface="Times New Roman" pitchFamily="18" charset="0"/>
                          <a:cs typeface="Times New Roman" pitchFamily="18" charset="0"/>
                        </a:rPr>
                        <a:t>pepe</a:t>
                      </a:r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 V”*</a:t>
                      </a:r>
                      <a:endParaRPr lang="en-US" sz="700" i="1" kern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Homemade gnocchi served with parmesan, peanuts and black pepper and prepared with buttery sauce and provided with a side of sauté asparagus and Vanilla notes of Chardonnay 424 Cal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52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Shallot and red wine sauce steak</a:t>
                      </a:r>
                    </a:p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Rib eye steak is prepared with classing French Sauce of shallots and red wine and is served with strong Cabernet Sauvignon 500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Seared duck with ginger mash </a:t>
                      </a:r>
                    </a:p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Easy and </a:t>
                      </a:r>
                      <a:r>
                        <a:rPr lang="en-US" sz="700" i="1" kern="1200" dirty="0" err="1">
                          <a:latin typeface="Times New Roman" pitchFamily="18" charset="0"/>
                          <a:cs typeface="Times New Roman" pitchFamily="18" charset="0"/>
                        </a:rPr>
                        <a:t>flavourful</a:t>
                      </a:r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 seared duck served with gingery mashed potato and sweet potato fries and paired with the gleeful acidity of Pinot Noir 525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 75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2" name="Rectangle 11"/>
          <p:cNvSpPr/>
          <p:nvPr/>
        </p:nvSpPr>
        <p:spPr>
          <a:xfrm>
            <a:off x="2618522" y="5791200"/>
            <a:ext cx="1620957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𝑴𝒂𝒊𝒏 𝑪𝒐𝒖𝒓𝒔𝒆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2660952"/>
            <a:ext cx="1000125" cy="92649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699473" y="304800"/>
            <a:ext cx="1459054" cy="369332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 anchor="ctr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𝑩𝒆𝒗𝒆𝒓𝒂𝒈𝒆𝒔</a:t>
            </a:r>
            <a:r>
              <a:rPr lang="en-IN" dirty="0">
                <a:solidFill>
                  <a:schemeClr val="tx1"/>
                </a:solidFill>
              </a:rPr>
              <a:t> </a:t>
            </a:r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81000" y="914400"/>
          <a:ext cx="6096000" cy="11938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8126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833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Menu 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Price (£)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dirty="0">
                          <a:latin typeface="Times New Roman" pitchFamily="18" charset="0"/>
                          <a:cs typeface="Times New Roman" pitchFamily="18" charset="0"/>
                        </a:rPr>
                        <a:t>Buck’s Fizz </a:t>
                      </a:r>
                    </a:p>
                    <a:p>
                      <a:r>
                        <a:rPr lang="en-US" sz="700" i="1" dirty="0">
                          <a:latin typeface="Times New Roman" pitchFamily="18" charset="0"/>
                          <a:cs typeface="Times New Roman" pitchFamily="18" charset="0"/>
                        </a:rPr>
                        <a:t>A simple and classic combination of champagne and orange juice makes it a perfect drink for the celebration of love 150 Cal 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i="1" dirty="0">
                          <a:latin typeface="Times New Roman" pitchFamily="18" charset="0"/>
                          <a:cs typeface="Times New Roman" pitchFamily="18" charset="0"/>
                        </a:rPr>
                        <a:t> 35</a:t>
                      </a:r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dirty="0">
                          <a:latin typeface="Times New Roman" pitchFamily="18" charset="0"/>
                          <a:cs typeface="Times New Roman" pitchFamily="18" charset="0"/>
                        </a:rPr>
                        <a:t>Valentine’s Day Cocktail W</a:t>
                      </a:r>
                    </a:p>
                    <a:p>
                      <a:r>
                        <a:rPr lang="en-US" sz="700" i="1" dirty="0">
                          <a:latin typeface="Times New Roman" pitchFamily="18" charset="0"/>
                          <a:cs typeface="Times New Roman" pitchFamily="18" charset="0"/>
                        </a:rPr>
                        <a:t>The romantic combination of cranberry juice, raspberries, </a:t>
                      </a:r>
                      <a:r>
                        <a:rPr lang="en-US" sz="700" i="1" dirty="0" err="1">
                          <a:latin typeface="Times New Roman" pitchFamily="18" charset="0"/>
                          <a:cs typeface="Times New Roman" pitchFamily="18" charset="0"/>
                        </a:rPr>
                        <a:t>prosecco</a:t>
                      </a:r>
                      <a:r>
                        <a:rPr lang="en-US" sz="700" i="1" dirty="0">
                          <a:latin typeface="Times New Roman" pitchFamily="18" charset="0"/>
                          <a:cs typeface="Times New Roman" pitchFamily="18" charset="0"/>
                        </a:rPr>
                        <a:t> and vodka for the preparation of ruby red drink 135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IN" sz="7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en-US" sz="700" b="1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840538" y="2362200"/>
            <a:ext cx="1176925" cy="369332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 anchor="ctr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𝑫𝒆𝒔𝒔𝒆𝒓𝒕𝒔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342900" y="2895600"/>
          <a:ext cx="6172200" cy="13004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2323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98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Menu 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Price (£)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dirty="0">
                          <a:latin typeface="Times New Roman" pitchFamily="18" charset="0"/>
                          <a:cs typeface="Times New Roman" pitchFamily="18" charset="0"/>
                        </a:rPr>
                        <a:t>Chocolate Fondant VG </a:t>
                      </a:r>
                    </a:p>
                    <a:p>
                      <a:r>
                        <a:rPr lang="en-US" sz="700" i="1" dirty="0">
                          <a:latin typeface="Times New Roman" pitchFamily="18" charset="0"/>
                          <a:cs typeface="Times New Roman" pitchFamily="18" charset="0"/>
                        </a:rPr>
                        <a:t>A gooey dessert prepared from dark chocolate and plant-based butter and served with oozing caramel sauce and vanilla ice cream 580 Cal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b="0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Vanilla </a:t>
                      </a:r>
                      <a:r>
                        <a:rPr lang="en-US" sz="700" b="1" i="1" kern="1200" dirty="0" err="1">
                          <a:latin typeface="Times New Roman" pitchFamily="18" charset="0"/>
                          <a:cs typeface="Times New Roman" pitchFamily="18" charset="0"/>
                        </a:rPr>
                        <a:t>Panna</a:t>
                      </a:r>
                      <a:r>
                        <a:rPr lang="en-US" sz="700" b="1" i="1" kern="1200" dirty="0">
                          <a:latin typeface="Times New Roman" pitchFamily="18" charset="0"/>
                          <a:cs typeface="Times New Roman" pitchFamily="18" charset="0"/>
                        </a:rPr>
                        <a:t> Cotta</a:t>
                      </a:r>
                      <a:endParaRPr lang="en-US" sz="700" i="1" kern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Classic Italian Dessert prepared with delicate vanilla and served with fresh strawberry toppings for a blissful gathering 500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700" i="1" kern="1200" dirty="0">
                          <a:latin typeface="Times New Roman" pitchFamily="18" charset="0"/>
                          <a:cs typeface="Times New Roman" pitchFamily="18" charset="0"/>
                        </a:rPr>
                        <a:t>17</a:t>
                      </a:r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342900" y="4419600"/>
            <a:ext cx="6172200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r>
              <a:rPr lang="en-US" sz="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Additionally, for couples, live music and dancing options can be booked with private movie screening options and will be decorated as per the booking of customers </a:t>
            </a:r>
          </a:p>
          <a:p>
            <a:r>
              <a:rPr lang="en-US" sz="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Pre-orders for some items on the menu are required for its easy availability across the Valentine's week </a:t>
            </a:r>
          </a:p>
          <a:p>
            <a:r>
              <a:rPr lang="en-US" sz="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Couples visiting will be provided with an additional 5% discount on their overall bill and provided a free dessert on behalf of the restaurant </a:t>
            </a:r>
          </a:p>
          <a:p>
            <a:r>
              <a:rPr lang="en-US" sz="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 weekends, bookings can be made regarding private live music and surprise decorations for your significant other.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42900" y="5791200"/>
            <a:ext cx="6172200" cy="3048000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just">
              <a:buNone/>
            </a:pPr>
            <a:r>
              <a:rPr lang="en-GB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* These items contain allergen ingredients namely nuts and should be avoided to restrict the occurrence of emergencies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V: Vegetarian Items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VG: Vegan Items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V”: Vegetarian dishes that can be changed into vegan dishes when requested and provided by the customer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W: Only available on Weekends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Food Hygiene: **FSA (Food Standards Agency) authorised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 to food.gov.uk/ratings to locate the food hygiene and safety of our hotel or cross-address the servers to gain a detailed knowledge of the food hygiene followed on the premises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Takeaway options are unfortunately unavailable for Valentine's items.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Pre-booking and reservation of tables are encouraged to reduce the chances of utmost gathering</a:t>
            </a:r>
            <a:r>
              <a:rPr lang="en-IN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Payment Options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restaurant provides customers with both online and offline payment measures to guarantee the providence of a hassle-free experience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7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##Credit and Debit cards are also accepted on the hotel premises ##</a:t>
            </a:r>
            <a:r>
              <a:rPr lang="en-GB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Customers who are eager to dine in should strictly adhere to the Covid guidelines mentioned as follows.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Guests are requested to use facemasks and </a:t>
            </a:r>
            <a:r>
              <a:rPr lang="en-GB" sz="7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sanitisers</a:t>
            </a: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while making their entrance into the hotel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minimum distance of 6 feet should be present while booking tables for Valentine's dining experience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Customers are asked to sanitise their hands and wash them with soap before dining in for reducing the chances of infection.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Temperature checks will be carried on during the booking of tables to reduce the chances of spreading infection 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Respiratory etiquettes of couples are encouraged within the hotel premises.  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proper disposal of face masks, tissues and handkerchiefs is requested on the hotel premises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GB" sz="7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Spitting is strictly prohibited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Customers can call the hotel with the provided number to clarify enquiries and the staff wills are engaged in the provision of details of booking during Valentine's week. </a:t>
            </a: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endParaRPr lang="en-US" sz="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50 Amazing Table Decoration Ideas for Valentine's Day | Diy valentines  decorations, Valentines party, Valentine's day di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5257800"/>
            <a:ext cx="1524000" cy="457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0" name="Picture 4" descr="Lovely Valentine Decoration ideas for the Restaurant 20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5257800"/>
            <a:ext cx="1600200" cy="457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1626" y="2184400"/>
            <a:ext cx="971548" cy="5429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800" y="98286"/>
            <a:ext cx="1024217" cy="685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Reference List  </a:t>
            </a:r>
            <a:br>
              <a:rPr lang="en-US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en-US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295401"/>
            <a:ext cx="6172200" cy="6872818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Chocolate fondant recipe </a:t>
            </a: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Available at: https://www.bbcgoodfood.com/recipes/chocolate-fondant (Accessed: 11 February 2023).</a:t>
            </a:r>
          </a:p>
          <a:p>
            <a:pPr algn="just">
              <a:buNone/>
            </a:pP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Gnocchi </a:t>
            </a:r>
            <a:r>
              <a:rPr lang="en-US" sz="2000" i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cacio</a:t>
            </a:r>
            <a:r>
              <a:rPr lang="en-US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e </a:t>
            </a:r>
            <a:r>
              <a:rPr lang="en-US" sz="2000" i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pepe</a:t>
            </a:r>
            <a:r>
              <a:rPr lang="en-US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recipe</a:t>
            </a: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Available at: https://www.bbcgoodfood.com/recipes/gnocchi-cacio-e-pepe (Accessed: 11 February 2023).</a:t>
            </a:r>
          </a:p>
          <a:p>
            <a:pPr algn="just">
              <a:buNone/>
            </a:pP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Seared duck with ginger mash recipe </a:t>
            </a: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Available at: https://www.bbcgoodfood.com/recipes/seared-duck-ginger-mash (Accessed: 11 February 2023).</a:t>
            </a:r>
          </a:p>
          <a:p>
            <a:pPr algn="just">
              <a:buNone/>
            </a:pP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Shallot &amp; red wine sauce recipe </a:t>
            </a: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Available at: https://www.bbcgoodfood.com/recipes/shallot-red-wine-sauce (Accessed: 11 February 2023).</a:t>
            </a:r>
          </a:p>
          <a:p>
            <a:pPr algn="just">
              <a:buNone/>
            </a:pP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Valentine's day cocktail recipe </a:t>
            </a: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Available at: https://www.bbcgoodfood.com/recipes/valentines-day-cocktail (Accessed: 11 February 2023).</a:t>
            </a:r>
          </a:p>
          <a:p>
            <a:pPr algn="just">
              <a:buNone/>
            </a:pP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Valentine's Day starter recipes </a:t>
            </a:r>
            <a:r>
              <a:rPr lang="en-US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Available at: https://www.bbcgoodfood.com/recipes/collection/valentines-day-starter-recipes (Accessed: 11 February 2023).</a:t>
            </a:r>
          </a:p>
          <a:p>
            <a:pPr algn="just">
              <a:buNone/>
            </a:pPr>
            <a:endParaRPr lang="en-US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994</Words>
  <Application>Microsoft Office PowerPoint</Application>
  <PresentationFormat>On-screen Show (4:3)</PresentationFormat>
  <Paragraphs>91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Times New Roman</vt:lpstr>
      <vt:lpstr>Office Theme</vt:lpstr>
      <vt:lpstr>     Valentine s Menu</vt:lpstr>
      <vt:lpstr>༺HOTEL TRINITY༻</vt:lpstr>
      <vt:lpstr>PowerPoint Presentation</vt:lpstr>
      <vt:lpstr>Reference List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lastModifiedBy>alexandra arfire</cp:lastModifiedBy>
  <cp:revision>39</cp:revision>
  <dcterms:created xsi:type="dcterms:W3CDTF">2006-08-16T00:00:00Z</dcterms:created>
  <dcterms:modified xsi:type="dcterms:W3CDTF">2023-02-16T16:37:18Z</dcterms:modified>
</cp:coreProperties>
</file>