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26" y="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24/11/2016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1196752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smtClean="0"/>
              <a:t>What are the three elements of sustainable community that we looked at?</a:t>
            </a:r>
            <a:endParaRPr lang="en-GB" sz="2800" i="1" dirty="0"/>
          </a:p>
        </p:txBody>
      </p:sp>
      <p:sp>
        <p:nvSpPr>
          <p:cNvPr id="6" name="Isosceles Triangle 5"/>
          <p:cNvSpPr/>
          <p:nvPr/>
        </p:nvSpPr>
        <p:spPr>
          <a:xfrm>
            <a:off x="3275856" y="3706921"/>
            <a:ext cx="2160240" cy="19442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627784" y="314096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Economic Growth</a:t>
            </a:r>
            <a:endParaRPr lang="en-GB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39552" y="5013176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Environmental Protection</a:t>
            </a:r>
            <a:endParaRPr lang="en-GB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763767" y="5177913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Social Justice</a:t>
            </a:r>
            <a:endParaRPr lang="en-GB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95536" y="404664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Re-cap: The 3 Elements of Sustainability</a:t>
            </a:r>
            <a:endParaRPr lang="en-GB" sz="3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575" y="2276872"/>
            <a:ext cx="710809" cy="710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61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7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UWTSD blu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 (lectures)</Template>
  <TotalTime>0</TotalTime>
  <Words>26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UWTSD blue background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Dicks</dc:creator>
  <cp:lastModifiedBy>Ken Dicks</cp:lastModifiedBy>
  <cp:revision>1</cp:revision>
  <dcterms:created xsi:type="dcterms:W3CDTF">2016-11-24T11:28:12Z</dcterms:created>
  <dcterms:modified xsi:type="dcterms:W3CDTF">2016-11-24T11:29:03Z</dcterms:modified>
</cp:coreProperties>
</file>