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3"/>
  </p:sldMasterIdLst>
  <p:notesMasterIdLst>
    <p:notesMasterId r:id="rId73"/>
  </p:notesMasterIdLst>
  <p:handoutMasterIdLst>
    <p:handoutMasterId r:id="rId74"/>
  </p:handoutMasterIdLst>
  <p:sldIdLst>
    <p:sldId id="256" r:id="rId4"/>
    <p:sldId id="257" r:id="rId5"/>
    <p:sldId id="374" r:id="rId6"/>
    <p:sldId id="373" r:id="rId7"/>
    <p:sldId id="337" r:id="rId8"/>
    <p:sldId id="376" r:id="rId9"/>
    <p:sldId id="377" r:id="rId10"/>
    <p:sldId id="378" r:id="rId11"/>
    <p:sldId id="375" r:id="rId12"/>
    <p:sldId id="379" r:id="rId13"/>
    <p:sldId id="380" r:id="rId14"/>
    <p:sldId id="382" r:id="rId15"/>
    <p:sldId id="338" r:id="rId16"/>
    <p:sldId id="339" r:id="rId17"/>
    <p:sldId id="346" r:id="rId18"/>
    <p:sldId id="347" r:id="rId19"/>
    <p:sldId id="383" r:id="rId20"/>
    <p:sldId id="384" r:id="rId21"/>
    <p:sldId id="385" r:id="rId22"/>
    <p:sldId id="386" r:id="rId23"/>
    <p:sldId id="387" r:id="rId24"/>
    <p:sldId id="388" r:id="rId25"/>
    <p:sldId id="389" r:id="rId26"/>
    <p:sldId id="390" r:id="rId27"/>
    <p:sldId id="391" r:id="rId28"/>
    <p:sldId id="392" r:id="rId29"/>
    <p:sldId id="394" r:id="rId30"/>
    <p:sldId id="345" r:id="rId31"/>
    <p:sldId id="340" r:id="rId32"/>
    <p:sldId id="343" r:id="rId33"/>
    <p:sldId id="393" r:id="rId34"/>
    <p:sldId id="348" r:id="rId35"/>
    <p:sldId id="395" r:id="rId36"/>
    <p:sldId id="349" r:id="rId37"/>
    <p:sldId id="353" r:id="rId38"/>
    <p:sldId id="352" r:id="rId39"/>
    <p:sldId id="350" r:id="rId40"/>
    <p:sldId id="372" r:id="rId41"/>
    <p:sldId id="330" r:id="rId42"/>
    <p:sldId id="351" r:id="rId43"/>
    <p:sldId id="354" r:id="rId44"/>
    <p:sldId id="356" r:id="rId45"/>
    <p:sldId id="360" r:id="rId46"/>
    <p:sldId id="359" r:id="rId47"/>
    <p:sldId id="361" r:id="rId48"/>
    <p:sldId id="362" r:id="rId49"/>
    <p:sldId id="363" r:id="rId50"/>
    <p:sldId id="364" r:id="rId51"/>
    <p:sldId id="402" r:id="rId52"/>
    <p:sldId id="403" r:id="rId53"/>
    <p:sldId id="404" r:id="rId54"/>
    <p:sldId id="405" r:id="rId55"/>
    <p:sldId id="406" r:id="rId56"/>
    <p:sldId id="365" r:id="rId57"/>
    <p:sldId id="366" r:id="rId58"/>
    <p:sldId id="369" r:id="rId59"/>
    <p:sldId id="355" r:id="rId60"/>
    <p:sldId id="407" r:id="rId61"/>
    <p:sldId id="408" r:id="rId62"/>
    <p:sldId id="409" r:id="rId63"/>
    <p:sldId id="410" r:id="rId64"/>
    <p:sldId id="411" r:id="rId65"/>
    <p:sldId id="412" r:id="rId66"/>
    <p:sldId id="396" r:id="rId67"/>
    <p:sldId id="397" r:id="rId68"/>
    <p:sldId id="398" r:id="rId69"/>
    <p:sldId id="399" r:id="rId70"/>
    <p:sldId id="400" r:id="rId71"/>
    <p:sldId id="413" r:id="rId72"/>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emi Ademoye" initials="KA" lastIdx="0" clrIdx="0">
    <p:extLst>
      <p:ext uri="{19B8F6BF-5375-455C-9EA6-DF929625EA0E}">
        <p15:presenceInfo xmlns:p15="http://schemas.microsoft.com/office/powerpoint/2012/main" userId="S-1-5-21-809251214-2178901256-4152538893-26684"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1BC6E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27C5FE-5816-48E1-8638-13C25E51AF09}" v="228" dt="2024-06-24T11:58:09.92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4371" autoAdjust="0"/>
  </p:normalViewPr>
  <p:slideViewPr>
    <p:cSldViewPr>
      <p:cViewPr>
        <p:scale>
          <a:sx n="86" d="100"/>
          <a:sy n="86" d="100"/>
        </p:scale>
        <p:origin x="1362" y="1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3.xml"/><Relationship Id="rId21" Type="http://schemas.openxmlformats.org/officeDocument/2006/relationships/slide" Target="slides/slide18.xml"/><Relationship Id="rId42" Type="http://schemas.openxmlformats.org/officeDocument/2006/relationships/slide" Target="slides/slide39.xml"/><Relationship Id="rId47" Type="http://schemas.openxmlformats.org/officeDocument/2006/relationships/slide" Target="slides/slide44.xml"/><Relationship Id="rId63" Type="http://schemas.openxmlformats.org/officeDocument/2006/relationships/slide" Target="slides/slide60.xml"/><Relationship Id="rId68" Type="http://schemas.openxmlformats.org/officeDocument/2006/relationships/slide" Target="slides/slide65.xml"/><Relationship Id="rId16" Type="http://schemas.openxmlformats.org/officeDocument/2006/relationships/slide" Target="slides/slide13.xml"/><Relationship Id="rId11" Type="http://schemas.openxmlformats.org/officeDocument/2006/relationships/slide" Target="slides/slide8.xml"/><Relationship Id="rId32" Type="http://schemas.openxmlformats.org/officeDocument/2006/relationships/slide" Target="slides/slide29.xml"/><Relationship Id="rId37" Type="http://schemas.openxmlformats.org/officeDocument/2006/relationships/slide" Target="slides/slide34.xml"/><Relationship Id="rId53" Type="http://schemas.openxmlformats.org/officeDocument/2006/relationships/slide" Target="slides/slide50.xml"/><Relationship Id="rId58" Type="http://schemas.openxmlformats.org/officeDocument/2006/relationships/slide" Target="slides/slide55.xml"/><Relationship Id="rId74" Type="http://schemas.openxmlformats.org/officeDocument/2006/relationships/handoutMaster" Target="handoutMasters/handoutMaster1.xml"/><Relationship Id="rId79" Type="http://schemas.openxmlformats.org/officeDocument/2006/relationships/tableStyles" Target="tableStyles.xml"/><Relationship Id="rId5" Type="http://schemas.openxmlformats.org/officeDocument/2006/relationships/slide" Target="slides/slide2.xml"/><Relationship Id="rId61" Type="http://schemas.openxmlformats.org/officeDocument/2006/relationships/slide" Target="slides/slide58.xml"/><Relationship Id="rId19" Type="http://schemas.openxmlformats.org/officeDocument/2006/relationships/slide" Target="slides/slide1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64" Type="http://schemas.openxmlformats.org/officeDocument/2006/relationships/slide" Target="slides/slide61.xml"/><Relationship Id="rId69" Type="http://schemas.openxmlformats.org/officeDocument/2006/relationships/slide" Target="slides/slide66.xml"/><Relationship Id="rId77" Type="http://schemas.openxmlformats.org/officeDocument/2006/relationships/viewProps" Target="viewProps.xml"/><Relationship Id="rId8" Type="http://schemas.openxmlformats.org/officeDocument/2006/relationships/slide" Target="slides/slide5.xml"/><Relationship Id="rId51" Type="http://schemas.openxmlformats.org/officeDocument/2006/relationships/slide" Target="slides/slide48.xml"/><Relationship Id="rId72" Type="http://schemas.openxmlformats.org/officeDocument/2006/relationships/slide" Target="slides/slide69.xml"/><Relationship Id="rId80" Type="http://schemas.microsoft.com/office/2016/11/relationships/changesInfo" Target="changesInfos/changesInfo1.xml"/><Relationship Id="rId3" Type="http://schemas.openxmlformats.org/officeDocument/2006/relationships/slideMaster" Target="slideMasters/slideMaster1.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slide" Target="slides/slide56.xml"/><Relationship Id="rId67" Type="http://schemas.openxmlformats.org/officeDocument/2006/relationships/slide" Target="slides/slide64.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slide" Target="slides/slide59.xml"/><Relationship Id="rId70" Type="http://schemas.openxmlformats.org/officeDocument/2006/relationships/slide" Target="slides/slide67.xml"/><Relationship Id="rId75" Type="http://schemas.openxmlformats.org/officeDocument/2006/relationships/commentAuthors" Target="commentAuthors.xml"/><Relationship Id="rId1" Type="http://schemas.openxmlformats.org/officeDocument/2006/relationships/customXml" Target="../customXml/item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slide" Target="slides/slide57.xml"/><Relationship Id="rId65" Type="http://schemas.openxmlformats.org/officeDocument/2006/relationships/slide" Target="slides/slide62.xml"/><Relationship Id="rId73" Type="http://schemas.openxmlformats.org/officeDocument/2006/relationships/notesMaster" Target="notesMasters/notesMaster1.xml"/><Relationship Id="rId78" Type="http://schemas.openxmlformats.org/officeDocument/2006/relationships/theme" Target="theme/theme1.xml"/><Relationship Id="rId81" Type="http://schemas.microsoft.com/office/2015/10/relationships/revisionInfo" Target="revisionInfo.xml"/><Relationship Id="rId4" Type="http://schemas.openxmlformats.org/officeDocument/2006/relationships/slide" Target="slides/slide1.xml"/><Relationship Id="rId9" Type="http://schemas.openxmlformats.org/officeDocument/2006/relationships/slide" Target="slides/slide6.xml"/><Relationship Id="rId13" Type="http://schemas.openxmlformats.org/officeDocument/2006/relationships/slide" Target="slides/slide10.xml"/><Relationship Id="rId18" Type="http://schemas.openxmlformats.org/officeDocument/2006/relationships/slide" Target="slides/slide15.xml"/><Relationship Id="rId39" Type="http://schemas.openxmlformats.org/officeDocument/2006/relationships/slide" Target="slides/slide36.xml"/><Relationship Id="rId34" Type="http://schemas.openxmlformats.org/officeDocument/2006/relationships/slide" Target="slides/slide31.xml"/><Relationship Id="rId50" Type="http://schemas.openxmlformats.org/officeDocument/2006/relationships/slide" Target="slides/slide47.xml"/><Relationship Id="rId55" Type="http://schemas.openxmlformats.org/officeDocument/2006/relationships/slide" Target="slides/slide52.xml"/><Relationship Id="rId76" Type="http://schemas.openxmlformats.org/officeDocument/2006/relationships/presProps" Target="presProps.xml"/><Relationship Id="rId7" Type="http://schemas.openxmlformats.org/officeDocument/2006/relationships/slide" Target="slides/slide4.xml"/><Relationship Id="rId71" Type="http://schemas.openxmlformats.org/officeDocument/2006/relationships/slide" Target="slides/slide68.xml"/><Relationship Id="rId2" Type="http://schemas.openxmlformats.org/officeDocument/2006/relationships/customXml" Target="../customXml/item2.xml"/><Relationship Id="rId29" Type="http://schemas.openxmlformats.org/officeDocument/2006/relationships/slide" Target="slides/slide26.xml"/><Relationship Id="rId24" Type="http://schemas.openxmlformats.org/officeDocument/2006/relationships/slide" Target="slides/slide21.xml"/><Relationship Id="rId40" Type="http://schemas.openxmlformats.org/officeDocument/2006/relationships/slide" Target="slides/slide37.xml"/><Relationship Id="rId45" Type="http://schemas.openxmlformats.org/officeDocument/2006/relationships/slide" Target="slides/slide42.xml"/><Relationship Id="rId66" Type="http://schemas.openxmlformats.org/officeDocument/2006/relationships/slide" Target="slides/slide6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uresh Shanmugasundaram" userId="56ee0b85-b296-43b3-b708-c67d444dc0b4" providerId="ADAL" clId="{1127C5FE-5816-48E1-8638-13C25E51AF09}"/>
    <pc:docChg chg="undo custSel addSld delSld modSld sldOrd">
      <pc:chgData name="Suresh Shanmugasundaram" userId="56ee0b85-b296-43b3-b708-c67d444dc0b4" providerId="ADAL" clId="{1127C5FE-5816-48E1-8638-13C25E51AF09}" dt="2024-06-24T11:58:09.925" v="1421" actId="478"/>
      <pc:docMkLst>
        <pc:docMk/>
      </pc:docMkLst>
      <pc:sldChg chg="modSp mod">
        <pc:chgData name="Suresh Shanmugasundaram" userId="56ee0b85-b296-43b3-b708-c67d444dc0b4" providerId="ADAL" clId="{1127C5FE-5816-48E1-8638-13C25E51AF09}" dt="2024-06-24T07:19:28.717" v="40" actId="20577"/>
        <pc:sldMkLst>
          <pc:docMk/>
          <pc:sldMk cId="2573950212" sldId="257"/>
        </pc:sldMkLst>
        <pc:spChg chg="mod">
          <ac:chgData name="Suresh Shanmugasundaram" userId="56ee0b85-b296-43b3-b708-c67d444dc0b4" providerId="ADAL" clId="{1127C5FE-5816-48E1-8638-13C25E51AF09}" dt="2024-06-24T07:18:31.099" v="7" actId="20577"/>
          <ac:spMkLst>
            <pc:docMk/>
            <pc:sldMk cId="2573950212" sldId="257"/>
            <ac:spMk id="2" creationId="{00000000-0000-0000-0000-000000000000}"/>
          </ac:spMkLst>
        </pc:spChg>
        <pc:spChg chg="mod">
          <ac:chgData name="Suresh Shanmugasundaram" userId="56ee0b85-b296-43b3-b708-c67d444dc0b4" providerId="ADAL" clId="{1127C5FE-5816-48E1-8638-13C25E51AF09}" dt="2024-06-24T07:19:28.717" v="40" actId="20577"/>
          <ac:spMkLst>
            <pc:docMk/>
            <pc:sldMk cId="2573950212" sldId="257"/>
            <ac:spMk id="3" creationId="{00000000-0000-0000-0000-000000000000}"/>
          </ac:spMkLst>
        </pc:spChg>
      </pc:sldChg>
      <pc:sldChg chg="addSp modSp mod modAnim">
        <pc:chgData name="Suresh Shanmugasundaram" userId="56ee0b85-b296-43b3-b708-c67d444dc0b4" providerId="ADAL" clId="{1127C5FE-5816-48E1-8638-13C25E51AF09}" dt="2024-06-24T07:44:58.912" v="90" actId="20577"/>
        <pc:sldMkLst>
          <pc:docMk/>
          <pc:sldMk cId="2539701478" sldId="337"/>
        </pc:sldMkLst>
        <pc:spChg chg="mod">
          <ac:chgData name="Suresh Shanmugasundaram" userId="56ee0b85-b296-43b3-b708-c67d444dc0b4" providerId="ADAL" clId="{1127C5FE-5816-48E1-8638-13C25E51AF09}" dt="2024-06-24T07:44:39.789" v="75" actId="14100"/>
          <ac:spMkLst>
            <pc:docMk/>
            <pc:sldMk cId="2539701478" sldId="337"/>
            <ac:spMk id="3" creationId="{00000000-0000-0000-0000-000000000000}"/>
          </ac:spMkLst>
        </pc:spChg>
        <pc:spChg chg="add mod">
          <ac:chgData name="Suresh Shanmugasundaram" userId="56ee0b85-b296-43b3-b708-c67d444dc0b4" providerId="ADAL" clId="{1127C5FE-5816-48E1-8638-13C25E51AF09}" dt="2024-06-24T07:42:35.783" v="74" actId="20577"/>
          <ac:spMkLst>
            <pc:docMk/>
            <pc:sldMk cId="2539701478" sldId="337"/>
            <ac:spMk id="4" creationId="{D30A3933-ABFB-C099-339B-EC67CBC9E4B8}"/>
          </ac:spMkLst>
        </pc:spChg>
        <pc:spChg chg="add mod">
          <ac:chgData name="Suresh Shanmugasundaram" userId="56ee0b85-b296-43b3-b708-c67d444dc0b4" providerId="ADAL" clId="{1127C5FE-5816-48E1-8638-13C25E51AF09}" dt="2024-06-24T07:44:58.912" v="90" actId="20577"/>
          <ac:spMkLst>
            <pc:docMk/>
            <pc:sldMk cId="2539701478" sldId="337"/>
            <ac:spMk id="6" creationId="{995CD548-C231-A62A-65EF-E921A778D9BD}"/>
          </ac:spMkLst>
        </pc:spChg>
        <pc:picChg chg="add mod modCrop">
          <ac:chgData name="Suresh Shanmugasundaram" userId="56ee0b85-b296-43b3-b708-c67d444dc0b4" providerId="ADAL" clId="{1127C5FE-5816-48E1-8638-13C25E51AF09}" dt="2024-06-24T07:42:14.684" v="70" actId="1076"/>
          <ac:picMkLst>
            <pc:docMk/>
            <pc:sldMk cId="2539701478" sldId="337"/>
            <ac:picMk id="5" creationId="{FC9501B9-E904-B741-B51B-1CA5C04AD79E}"/>
          </ac:picMkLst>
        </pc:picChg>
      </pc:sldChg>
      <pc:sldChg chg="delSp modSp mod delAnim">
        <pc:chgData name="Suresh Shanmugasundaram" userId="56ee0b85-b296-43b3-b708-c67d444dc0b4" providerId="ADAL" clId="{1127C5FE-5816-48E1-8638-13C25E51AF09}" dt="2024-06-24T08:49:11.938" v="779" actId="478"/>
        <pc:sldMkLst>
          <pc:docMk/>
          <pc:sldMk cId="114048920" sldId="343"/>
        </pc:sldMkLst>
        <pc:spChg chg="mod">
          <ac:chgData name="Suresh Shanmugasundaram" userId="56ee0b85-b296-43b3-b708-c67d444dc0b4" providerId="ADAL" clId="{1127C5FE-5816-48E1-8638-13C25E51AF09}" dt="2024-06-24T08:49:05.060" v="778" actId="20577"/>
          <ac:spMkLst>
            <pc:docMk/>
            <pc:sldMk cId="114048920" sldId="343"/>
            <ac:spMk id="3" creationId="{00000000-0000-0000-0000-000000000000}"/>
          </ac:spMkLst>
        </pc:spChg>
        <pc:graphicFrameChg chg="del">
          <ac:chgData name="Suresh Shanmugasundaram" userId="56ee0b85-b296-43b3-b708-c67d444dc0b4" providerId="ADAL" clId="{1127C5FE-5816-48E1-8638-13C25E51AF09}" dt="2024-06-24T08:49:11.938" v="779" actId="478"/>
          <ac:graphicFrameMkLst>
            <pc:docMk/>
            <pc:sldMk cId="114048920" sldId="343"/>
            <ac:graphicFrameMk id="4" creationId="{00000000-0000-0000-0000-000000000000}"/>
          </ac:graphicFrameMkLst>
        </pc:graphicFrameChg>
      </pc:sldChg>
      <pc:sldChg chg="addSp modSp mod modNotesTx">
        <pc:chgData name="Suresh Shanmugasundaram" userId="56ee0b85-b296-43b3-b708-c67d444dc0b4" providerId="ADAL" clId="{1127C5FE-5816-48E1-8638-13C25E51AF09}" dt="2024-06-24T09:04:03.409" v="828"/>
        <pc:sldMkLst>
          <pc:docMk/>
          <pc:sldMk cId="3992318418" sldId="348"/>
        </pc:sldMkLst>
        <pc:spChg chg="mod">
          <ac:chgData name="Suresh Shanmugasundaram" userId="56ee0b85-b296-43b3-b708-c67d444dc0b4" providerId="ADAL" clId="{1127C5FE-5816-48E1-8638-13C25E51AF09}" dt="2024-06-24T09:03:38.338" v="822" actId="27636"/>
          <ac:spMkLst>
            <pc:docMk/>
            <pc:sldMk cId="3992318418" sldId="348"/>
            <ac:spMk id="3" creationId="{00000000-0000-0000-0000-000000000000}"/>
          </ac:spMkLst>
        </pc:spChg>
        <pc:spChg chg="add mod">
          <ac:chgData name="Suresh Shanmugasundaram" userId="56ee0b85-b296-43b3-b708-c67d444dc0b4" providerId="ADAL" clId="{1127C5FE-5816-48E1-8638-13C25E51AF09}" dt="2024-06-24T09:03:58.955" v="827" actId="113"/>
          <ac:spMkLst>
            <pc:docMk/>
            <pc:sldMk cId="3992318418" sldId="348"/>
            <ac:spMk id="5" creationId="{695D4188-6CC5-0C42-AB8D-CA59EA1B6C38}"/>
          </ac:spMkLst>
        </pc:spChg>
        <pc:picChg chg="add mod">
          <ac:chgData name="Suresh Shanmugasundaram" userId="56ee0b85-b296-43b3-b708-c67d444dc0b4" providerId="ADAL" clId="{1127C5FE-5816-48E1-8638-13C25E51AF09}" dt="2024-06-24T09:03:48.256" v="825" actId="1076"/>
          <ac:picMkLst>
            <pc:docMk/>
            <pc:sldMk cId="3992318418" sldId="348"/>
            <ac:picMk id="6146" creationId="{FF85B6FE-99C8-12D4-8B1B-AB02B365AC0F}"/>
          </ac:picMkLst>
        </pc:picChg>
      </pc:sldChg>
      <pc:sldChg chg="modNotesTx">
        <pc:chgData name="Suresh Shanmugasundaram" userId="56ee0b85-b296-43b3-b708-c67d444dc0b4" providerId="ADAL" clId="{1127C5FE-5816-48E1-8638-13C25E51AF09}" dt="2024-06-22T11:02:23.999" v="0"/>
        <pc:sldMkLst>
          <pc:docMk/>
          <pc:sldMk cId="1850682976" sldId="373"/>
        </pc:sldMkLst>
      </pc:sldChg>
      <pc:sldChg chg="add">
        <pc:chgData name="Suresh Shanmugasundaram" userId="56ee0b85-b296-43b3-b708-c67d444dc0b4" providerId="ADAL" clId="{1127C5FE-5816-48E1-8638-13C25E51AF09}" dt="2024-06-24T07:18:23.938" v="1" actId="2890"/>
        <pc:sldMkLst>
          <pc:docMk/>
          <pc:sldMk cId="3702043157" sldId="374"/>
        </pc:sldMkLst>
      </pc:sldChg>
      <pc:sldChg chg="add ord">
        <pc:chgData name="Suresh Shanmugasundaram" userId="56ee0b85-b296-43b3-b708-c67d444dc0b4" providerId="ADAL" clId="{1127C5FE-5816-48E1-8638-13C25E51AF09}" dt="2024-06-24T07:58:40.061" v="264"/>
        <pc:sldMkLst>
          <pc:docMk/>
          <pc:sldMk cId="499062366" sldId="375"/>
        </pc:sldMkLst>
      </pc:sldChg>
      <pc:sldChg chg="add del">
        <pc:chgData name="Suresh Shanmugasundaram" userId="56ee0b85-b296-43b3-b708-c67d444dc0b4" providerId="ADAL" clId="{1127C5FE-5816-48E1-8638-13C25E51AF09}" dt="2024-06-24T07:40:13.732" v="42" actId="47"/>
        <pc:sldMkLst>
          <pc:docMk/>
          <pc:sldMk cId="841266244" sldId="375"/>
        </pc:sldMkLst>
      </pc:sldChg>
      <pc:sldChg chg="addSp delSp modSp add mod delAnim">
        <pc:chgData name="Suresh Shanmugasundaram" userId="56ee0b85-b296-43b3-b708-c67d444dc0b4" providerId="ADAL" clId="{1127C5FE-5816-48E1-8638-13C25E51AF09}" dt="2024-06-24T07:47:57.790" v="153" actId="14100"/>
        <pc:sldMkLst>
          <pc:docMk/>
          <pc:sldMk cId="3858462660" sldId="376"/>
        </pc:sldMkLst>
        <pc:spChg chg="del mod">
          <ac:chgData name="Suresh Shanmugasundaram" userId="56ee0b85-b296-43b3-b708-c67d444dc0b4" providerId="ADAL" clId="{1127C5FE-5816-48E1-8638-13C25E51AF09}" dt="2024-06-24T07:47:30.568" v="114" actId="478"/>
          <ac:spMkLst>
            <pc:docMk/>
            <pc:sldMk cId="3858462660" sldId="376"/>
            <ac:spMk id="3" creationId="{00000000-0000-0000-0000-000000000000}"/>
          </ac:spMkLst>
        </pc:spChg>
        <pc:spChg chg="mod">
          <ac:chgData name="Suresh Shanmugasundaram" userId="56ee0b85-b296-43b3-b708-c67d444dc0b4" providerId="ADAL" clId="{1127C5FE-5816-48E1-8638-13C25E51AF09}" dt="2024-06-24T07:47:14.421" v="109" actId="1076"/>
          <ac:spMkLst>
            <pc:docMk/>
            <pc:sldMk cId="3858462660" sldId="376"/>
            <ac:spMk id="4" creationId="{D30A3933-ABFB-C099-339B-EC67CBC9E4B8}"/>
          </ac:spMkLst>
        </pc:spChg>
        <pc:spChg chg="mod">
          <ac:chgData name="Suresh Shanmugasundaram" userId="56ee0b85-b296-43b3-b708-c67d444dc0b4" providerId="ADAL" clId="{1127C5FE-5816-48E1-8638-13C25E51AF09}" dt="2024-06-24T07:47:57.790" v="153" actId="14100"/>
          <ac:spMkLst>
            <pc:docMk/>
            <pc:sldMk cId="3858462660" sldId="376"/>
            <ac:spMk id="6" creationId="{995CD548-C231-A62A-65EF-E921A778D9BD}"/>
          </ac:spMkLst>
        </pc:spChg>
        <pc:picChg chg="mod">
          <ac:chgData name="Suresh Shanmugasundaram" userId="56ee0b85-b296-43b3-b708-c67d444dc0b4" providerId="ADAL" clId="{1127C5FE-5816-48E1-8638-13C25E51AF09}" dt="2024-06-24T07:47:24.151" v="113" actId="1076"/>
          <ac:picMkLst>
            <pc:docMk/>
            <pc:sldMk cId="3858462660" sldId="376"/>
            <ac:picMk id="5" creationId="{FC9501B9-E904-B741-B51B-1CA5C04AD79E}"/>
          </ac:picMkLst>
        </pc:picChg>
        <pc:picChg chg="add mod ord modCrop">
          <ac:chgData name="Suresh Shanmugasundaram" userId="56ee0b85-b296-43b3-b708-c67d444dc0b4" providerId="ADAL" clId="{1127C5FE-5816-48E1-8638-13C25E51AF09}" dt="2024-06-24T07:47:04.863" v="107" actId="167"/>
          <ac:picMkLst>
            <pc:docMk/>
            <pc:sldMk cId="3858462660" sldId="376"/>
            <ac:picMk id="7" creationId="{FC81A39A-68DD-1B5F-3273-E23D6DE71AB7}"/>
          </ac:picMkLst>
        </pc:picChg>
      </pc:sldChg>
      <pc:sldChg chg="addSp delSp modSp add mod">
        <pc:chgData name="Suresh Shanmugasundaram" userId="56ee0b85-b296-43b3-b708-c67d444dc0b4" providerId="ADAL" clId="{1127C5FE-5816-48E1-8638-13C25E51AF09}" dt="2024-06-24T07:48:49.689" v="165"/>
        <pc:sldMkLst>
          <pc:docMk/>
          <pc:sldMk cId="1092648085" sldId="377"/>
        </pc:sldMkLst>
        <pc:spChg chg="mod">
          <ac:chgData name="Suresh Shanmugasundaram" userId="56ee0b85-b296-43b3-b708-c67d444dc0b4" providerId="ADAL" clId="{1127C5FE-5816-48E1-8638-13C25E51AF09}" dt="2024-06-24T07:48:37.085" v="161" actId="14100"/>
          <ac:spMkLst>
            <pc:docMk/>
            <pc:sldMk cId="1092648085" sldId="377"/>
            <ac:spMk id="4" creationId="{D30A3933-ABFB-C099-339B-EC67CBC9E4B8}"/>
          </ac:spMkLst>
        </pc:spChg>
        <pc:spChg chg="mod">
          <ac:chgData name="Suresh Shanmugasundaram" userId="56ee0b85-b296-43b3-b708-c67d444dc0b4" providerId="ADAL" clId="{1127C5FE-5816-48E1-8638-13C25E51AF09}" dt="2024-06-24T07:48:16.747" v="159" actId="20577"/>
          <ac:spMkLst>
            <pc:docMk/>
            <pc:sldMk cId="1092648085" sldId="377"/>
            <ac:spMk id="6" creationId="{995CD548-C231-A62A-65EF-E921A778D9BD}"/>
          </ac:spMkLst>
        </pc:spChg>
        <pc:picChg chg="del">
          <ac:chgData name="Suresh Shanmugasundaram" userId="56ee0b85-b296-43b3-b708-c67d444dc0b4" providerId="ADAL" clId="{1127C5FE-5816-48E1-8638-13C25E51AF09}" dt="2024-06-24T07:48:13.166" v="154" actId="478"/>
          <ac:picMkLst>
            <pc:docMk/>
            <pc:sldMk cId="1092648085" sldId="377"/>
            <ac:picMk id="5" creationId="{FC9501B9-E904-B741-B51B-1CA5C04AD79E}"/>
          </ac:picMkLst>
        </pc:picChg>
        <pc:picChg chg="add mod">
          <ac:chgData name="Suresh Shanmugasundaram" userId="56ee0b85-b296-43b3-b708-c67d444dc0b4" providerId="ADAL" clId="{1127C5FE-5816-48E1-8638-13C25E51AF09}" dt="2024-06-24T07:48:49.689" v="165"/>
          <ac:picMkLst>
            <pc:docMk/>
            <pc:sldMk cId="1092648085" sldId="377"/>
            <ac:picMk id="1026" creationId="{C25E8BA1-4060-B0CA-710F-A22A7FDD0B87}"/>
          </ac:picMkLst>
        </pc:picChg>
      </pc:sldChg>
      <pc:sldChg chg="addSp delSp modSp add mod">
        <pc:chgData name="Suresh Shanmugasundaram" userId="56ee0b85-b296-43b3-b708-c67d444dc0b4" providerId="ADAL" clId="{1127C5FE-5816-48E1-8638-13C25E51AF09}" dt="2024-06-24T07:49:54.093" v="185" actId="14100"/>
        <pc:sldMkLst>
          <pc:docMk/>
          <pc:sldMk cId="1692140868" sldId="378"/>
        </pc:sldMkLst>
        <pc:spChg chg="mod">
          <ac:chgData name="Suresh Shanmugasundaram" userId="56ee0b85-b296-43b3-b708-c67d444dc0b4" providerId="ADAL" clId="{1127C5FE-5816-48E1-8638-13C25E51AF09}" dt="2024-06-24T07:49:54.093" v="185" actId="14100"/>
          <ac:spMkLst>
            <pc:docMk/>
            <pc:sldMk cId="1692140868" sldId="378"/>
            <ac:spMk id="6" creationId="{995CD548-C231-A62A-65EF-E921A778D9BD}"/>
          </ac:spMkLst>
        </pc:spChg>
        <pc:picChg chg="add mod">
          <ac:chgData name="Suresh Shanmugasundaram" userId="56ee0b85-b296-43b3-b708-c67d444dc0b4" providerId="ADAL" clId="{1127C5FE-5816-48E1-8638-13C25E51AF09}" dt="2024-06-24T07:49:37.686" v="175" actId="1076"/>
          <ac:picMkLst>
            <pc:docMk/>
            <pc:sldMk cId="1692140868" sldId="378"/>
            <ac:picMk id="3" creationId="{5DEBAA09-321E-F6EC-1EEA-AA2A61DF88D5}"/>
          </ac:picMkLst>
        </pc:picChg>
        <pc:picChg chg="del">
          <ac:chgData name="Suresh Shanmugasundaram" userId="56ee0b85-b296-43b3-b708-c67d444dc0b4" providerId="ADAL" clId="{1127C5FE-5816-48E1-8638-13C25E51AF09}" dt="2024-06-24T07:49:24.008" v="172" actId="478"/>
          <ac:picMkLst>
            <pc:docMk/>
            <pc:sldMk cId="1692140868" sldId="378"/>
            <ac:picMk id="5" creationId="{FC9501B9-E904-B741-B51B-1CA5C04AD79E}"/>
          </ac:picMkLst>
        </pc:picChg>
      </pc:sldChg>
      <pc:sldChg chg="addSp modSp add mod">
        <pc:chgData name="Suresh Shanmugasundaram" userId="56ee0b85-b296-43b3-b708-c67d444dc0b4" providerId="ADAL" clId="{1127C5FE-5816-48E1-8638-13C25E51AF09}" dt="2024-06-24T07:53:48.732" v="224" actId="1076"/>
        <pc:sldMkLst>
          <pc:docMk/>
          <pc:sldMk cId="4061347388" sldId="379"/>
        </pc:sldMkLst>
        <pc:spChg chg="add mod">
          <ac:chgData name="Suresh Shanmugasundaram" userId="56ee0b85-b296-43b3-b708-c67d444dc0b4" providerId="ADAL" clId="{1127C5FE-5816-48E1-8638-13C25E51AF09}" dt="2024-06-24T07:50:20.319" v="190" actId="20577"/>
          <ac:spMkLst>
            <pc:docMk/>
            <pc:sldMk cId="4061347388" sldId="379"/>
            <ac:spMk id="5" creationId="{DB82FB87-DBA8-1DF5-4494-0F4C20FA4415}"/>
          </ac:spMkLst>
        </pc:spChg>
        <pc:spChg chg="add mod">
          <ac:chgData name="Suresh Shanmugasundaram" userId="56ee0b85-b296-43b3-b708-c67d444dc0b4" providerId="ADAL" clId="{1127C5FE-5816-48E1-8638-13C25E51AF09}" dt="2024-06-24T07:51:07.413" v="200" actId="6549"/>
          <ac:spMkLst>
            <pc:docMk/>
            <pc:sldMk cId="4061347388" sldId="379"/>
            <ac:spMk id="8" creationId="{89220821-2FCB-B544-3388-077A674C7EDA}"/>
          </ac:spMkLst>
        </pc:spChg>
        <pc:spChg chg="add mod">
          <ac:chgData name="Suresh Shanmugasundaram" userId="56ee0b85-b296-43b3-b708-c67d444dc0b4" providerId="ADAL" clId="{1127C5FE-5816-48E1-8638-13C25E51AF09}" dt="2024-06-24T07:53:48.732" v="224" actId="1076"/>
          <ac:spMkLst>
            <pc:docMk/>
            <pc:sldMk cId="4061347388" sldId="379"/>
            <ac:spMk id="9" creationId="{92A86C60-CEAC-57AF-FE33-6D1C3645FC18}"/>
          </ac:spMkLst>
        </pc:spChg>
        <pc:picChg chg="mod">
          <ac:chgData name="Suresh Shanmugasundaram" userId="56ee0b85-b296-43b3-b708-c67d444dc0b4" providerId="ADAL" clId="{1127C5FE-5816-48E1-8638-13C25E51AF09}" dt="2024-06-24T07:51:10.968" v="201" actId="1076"/>
          <ac:picMkLst>
            <pc:docMk/>
            <pc:sldMk cId="4061347388" sldId="379"/>
            <ac:picMk id="3" creationId="{5DEBAA09-321E-F6EC-1EEA-AA2A61DF88D5}"/>
          </ac:picMkLst>
        </pc:picChg>
        <pc:picChg chg="mod">
          <ac:chgData name="Suresh Shanmugasundaram" userId="56ee0b85-b296-43b3-b708-c67d444dc0b4" providerId="ADAL" clId="{1127C5FE-5816-48E1-8638-13C25E51AF09}" dt="2024-06-24T07:51:34.813" v="205" actId="1076"/>
          <ac:picMkLst>
            <pc:docMk/>
            <pc:sldMk cId="4061347388" sldId="379"/>
            <ac:picMk id="7" creationId="{FC81A39A-68DD-1B5F-3273-E23D6DE71AB7}"/>
          </ac:picMkLst>
        </pc:picChg>
        <pc:picChg chg="add mod">
          <ac:chgData name="Suresh Shanmugasundaram" userId="56ee0b85-b296-43b3-b708-c67d444dc0b4" providerId="ADAL" clId="{1127C5FE-5816-48E1-8638-13C25E51AF09}" dt="2024-06-24T07:53:40.886" v="223" actId="1076"/>
          <ac:picMkLst>
            <pc:docMk/>
            <pc:sldMk cId="4061347388" sldId="379"/>
            <ac:picMk id="10" creationId="{E7C6EF8B-1258-349E-45E4-3910C6AF6B2C}"/>
          </ac:picMkLst>
        </pc:picChg>
        <pc:picChg chg="add mod">
          <ac:chgData name="Suresh Shanmugasundaram" userId="56ee0b85-b296-43b3-b708-c67d444dc0b4" providerId="ADAL" clId="{1127C5FE-5816-48E1-8638-13C25E51AF09}" dt="2024-06-24T07:53:07.601" v="217"/>
          <ac:picMkLst>
            <pc:docMk/>
            <pc:sldMk cId="4061347388" sldId="379"/>
            <ac:picMk id="2050" creationId="{24C2CF91-2AD6-DB30-6A56-11B40ACAF4AE}"/>
          </ac:picMkLst>
        </pc:picChg>
      </pc:sldChg>
      <pc:sldChg chg="addSp delSp modSp add mod">
        <pc:chgData name="Suresh Shanmugasundaram" userId="56ee0b85-b296-43b3-b708-c67d444dc0b4" providerId="ADAL" clId="{1127C5FE-5816-48E1-8638-13C25E51AF09}" dt="2024-06-24T07:58:14.130" v="262" actId="1076"/>
        <pc:sldMkLst>
          <pc:docMk/>
          <pc:sldMk cId="3062977095" sldId="380"/>
        </pc:sldMkLst>
        <pc:spChg chg="mod">
          <ac:chgData name="Suresh Shanmugasundaram" userId="56ee0b85-b296-43b3-b708-c67d444dc0b4" providerId="ADAL" clId="{1127C5FE-5816-48E1-8638-13C25E51AF09}" dt="2024-06-24T07:58:10.054" v="261" actId="1076"/>
          <ac:spMkLst>
            <pc:docMk/>
            <pc:sldMk cId="3062977095" sldId="380"/>
            <ac:spMk id="4" creationId="{D30A3933-ABFB-C099-339B-EC67CBC9E4B8}"/>
          </ac:spMkLst>
        </pc:spChg>
        <pc:spChg chg="mod">
          <ac:chgData name="Suresh Shanmugasundaram" userId="56ee0b85-b296-43b3-b708-c67d444dc0b4" providerId="ADAL" clId="{1127C5FE-5816-48E1-8638-13C25E51AF09}" dt="2024-06-24T07:58:14.130" v="262" actId="1076"/>
          <ac:spMkLst>
            <pc:docMk/>
            <pc:sldMk cId="3062977095" sldId="380"/>
            <ac:spMk id="5" creationId="{DB82FB87-DBA8-1DF5-4494-0F4C20FA4415}"/>
          </ac:spMkLst>
        </pc:spChg>
        <pc:spChg chg="del mod">
          <ac:chgData name="Suresh Shanmugasundaram" userId="56ee0b85-b296-43b3-b708-c67d444dc0b4" providerId="ADAL" clId="{1127C5FE-5816-48E1-8638-13C25E51AF09}" dt="2024-06-24T07:55:39.737" v="253"/>
          <ac:spMkLst>
            <pc:docMk/>
            <pc:sldMk cId="3062977095" sldId="380"/>
            <ac:spMk id="6" creationId="{995CD548-C231-A62A-65EF-E921A778D9BD}"/>
          </ac:spMkLst>
        </pc:spChg>
        <pc:spChg chg="mod">
          <ac:chgData name="Suresh Shanmugasundaram" userId="56ee0b85-b296-43b3-b708-c67d444dc0b4" providerId="ADAL" clId="{1127C5FE-5816-48E1-8638-13C25E51AF09}" dt="2024-06-24T07:58:03.368" v="259" actId="1076"/>
          <ac:spMkLst>
            <pc:docMk/>
            <pc:sldMk cId="3062977095" sldId="380"/>
            <ac:spMk id="8" creationId="{89220821-2FCB-B544-3388-077A674C7EDA}"/>
          </ac:spMkLst>
        </pc:spChg>
        <pc:spChg chg="mod">
          <ac:chgData name="Suresh Shanmugasundaram" userId="56ee0b85-b296-43b3-b708-c67d444dc0b4" providerId="ADAL" clId="{1127C5FE-5816-48E1-8638-13C25E51AF09}" dt="2024-06-24T07:58:06.004" v="260" actId="1076"/>
          <ac:spMkLst>
            <pc:docMk/>
            <pc:sldMk cId="3062977095" sldId="380"/>
            <ac:spMk id="9" creationId="{92A86C60-CEAC-57AF-FE33-6D1C3645FC18}"/>
          </ac:spMkLst>
        </pc:spChg>
        <pc:graphicFrameChg chg="add mod ord modGraphic">
          <ac:chgData name="Suresh Shanmugasundaram" userId="56ee0b85-b296-43b3-b708-c67d444dc0b4" providerId="ADAL" clId="{1127C5FE-5816-48E1-8638-13C25E51AF09}" dt="2024-06-24T07:57:55.919" v="258" actId="167"/>
          <ac:graphicFrameMkLst>
            <pc:docMk/>
            <pc:sldMk cId="3062977095" sldId="380"/>
            <ac:graphicFrameMk id="11" creationId="{93583AE3-44A7-1C76-A70A-0CC159C1F444}"/>
          </ac:graphicFrameMkLst>
        </pc:graphicFrameChg>
        <pc:picChg chg="del">
          <ac:chgData name="Suresh Shanmugasundaram" userId="56ee0b85-b296-43b3-b708-c67d444dc0b4" providerId="ADAL" clId="{1127C5FE-5816-48E1-8638-13C25E51AF09}" dt="2024-06-24T07:54:15.625" v="226" actId="478"/>
          <ac:picMkLst>
            <pc:docMk/>
            <pc:sldMk cId="3062977095" sldId="380"/>
            <ac:picMk id="3" creationId="{5DEBAA09-321E-F6EC-1EEA-AA2A61DF88D5}"/>
          </ac:picMkLst>
        </pc:picChg>
        <pc:picChg chg="del">
          <ac:chgData name="Suresh Shanmugasundaram" userId="56ee0b85-b296-43b3-b708-c67d444dc0b4" providerId="ADAL" clId="{1127C5FE-5816-48E1-8638-13C25E51AF09}" dt="2024-06-24T07:55:49.355" v="254" actId="478"/>
          <ac:picMkLst>
            <pc:docMk/>
            <pc:sldMk cId="3062977095" sldId="380"/>
            <ac:picMk id="7" creationId="{FC81A39A-68DD-1B5F-3273-E23D6DE71AB7}"/>
          </ac:picMkLst>
        </pc:picChg>
        <pc:picChg chg="del">
          <ac:chgData name="Suresh Shanmugasundaram" userId="56ee0b85-b296-43b3-b708-c67d444dc0b4" providerId="ADAL" clId="{1127C5FE-5816-48E1-8638-13C25E51AF09}" dt="2024-06-24T07:54:51.751" v="239" actId="478"/>
          <ac:picMkLst>
            <pc:docMk/>
            <pc:sldMk cId="3062977095" sldId="380"/>
            <ac:picMk id="10" creationId="{E7C6EF8B-1258-349E-45E4-3910C6AF6B2C}"/>
          </ac:picMkLst>
        </pc:picChg>
        <pc:picChg chg="del">
          <ac:chgData name="Suresh Shanmugasundaram" userId="56ee0b85-b296-43b3-b708-c67d444dc0b4" providerId="ADAL" clId="{1127C5FE-5816-48E1-8638-13C25E51AF09}" dt="2024-06-24T07:54:36.815" v="232" actId="478"/>
          <ac:picMkLst>
            <pc:docMk/>
            <pc:sldMk cId="3062977095" sldId="380"/>
            <ac:picMk id="2050" creationId="{24C2CF91-2AD6-DB30-6A56-11B40ACAF4AE}"/>
          </ac:picMkLst>
        </pc:picChg>
      </pc:sldChg>
      <pc:sldChg chg="addSp modSp add del mod">
        <pc:chgData name="Suresh Shanmugasundaram" userId="56ee0b85-b296-43b3-b708-c67d444dc0b4" providerId="ADAL" clId="{1127C5FE-5816-48E1-8638-13C25E51AF09}" dt="2024-06-24T08:02:44.671" v="365" actId="47"/>
        <pc:sldMkLst>
          <pc:docMk/>
          <pc:sldMk cId="3770521192" sldId="381"/>
        </pc:sldMkLst>
        <pc:spChg chg="add mod">
          <ac:chgData name="Suresh Shanmugasundaram" userId="56ee0b85-b296-43b3-b708-c67d444dc0b4" providerId="ADAL" clId="{1127C5FE-5816-48E1-8638-13C25E51AF09}" dt="2024-06-24T08:00:17.848" v="326" actId="20577"/>
          <ac:spMkLst>
            <pc:docMk/>
            <pc:sldMk cId="3770521192" sldId="381"/>
            <ac:spMk id="3" creationId="{B40C5C1B-FA0F-CCEB-8831-C3DE5B5426AE}"/>
          </ac:spMkLst>
        </pc:spChg>
      </pc:sldChg>
      <pc:sldChg chg="addSp modSp add mod">
        <pc:chgData name="Suresh Shanmugasundaram" userId="56ee0b85-b296-43b3-b708-c67d444dc0b4" providerId="ADAL" clId="{1127C5FE-5816-48E1-8638-13C25E51AF09}" dt="2024-06-24T08:04:21.415" v="420" actId="1076"/>
        <pc:sldMkLst>
          <pc:docMk/>
          <pc:sldMk cId="2527643223" sldId="382"/>
        </pc:sldMkLst>
        <pc:spChg chg="mod">
          <ac:chgData name="Suresh Shanmugasundaram" userId="56ee0b85-b296-43b3-b708-c67d444dc0b4" providerId="ADAL" clId="{1127C5FE-5816-48E1-8638-13C25E51AF09}" dt="2024-06-24T08:00:51.680" v="329" actId="1076"/>
          <ac:spMkLst>
            <pc:docMk/>
            <pc:sldMk cId="2527643223" sldId="382"/>
            <ac:spMk id="2" creationId="{00000000-0000-0000-0000-000000000000}"/>
          </ac:spMkLst>
        </pc:spChg>
        <pc:spChg chg="add mod">
          <ac:chgData name="Suresh Shanmugasundaram" userId="56ee0b85-b296-43b3-b708-c67d444dc0b4" providerId="ADAL" clId="{1127C5FE-5816-48E1-8638-13C25E51AF09}" dt="2024-06-24T08:04:21.415" v="420" actId="1076"/>
          <ac:spMkLst>
            <pc:docMk/>
            <pc:sldMk cId="2527643223" sldId="382"/>
            <ac:spMk id="3" creationId="{F7A65585-B0DE-863B-396F-DB6E28125CB6}"/>
          </ac:spMkLst>
        </pc:spChg>
        <pc:spChg chg="mod">
          <ac:chgData name="Suresh Shanmugasundaram" userId="56ee0b85-b296-43b3-b708-c67d444dc0b4" providerId="ADAL" clId="{1127C5FE-5816-48E1-8638-13C25E51AF09}" dt="2024-06-24T08:01:31.979" v="345" actId="404"/>
          <ac:spMkLst>
            <pc:docMk/>
            <pc:sldMk cId="2527643223" sldId="382"/>
            <ac:spMk id="4" creationId="{D30A3933-ABFB-C099-339B-EC67CBC9E4B8}"/>
          </ac:spMkLst>
        </pc:spChg>
        <pc:spChg chg="mod">
          <ac:chgData name="Suresh Shanmugasundaram" userId="56ee0b85-b296-43b3-b708-c67d444dc0b4" providerId="ADAL" clId="{1127C5FE-5816-48E1-8638-13C25E51AF09}" dt="2024-06-24T08:01:55.794" v="352" actId="255"/>
          <ac:spMkLst>
            <pc:docMk/>
            <pc:sldMk cId="2527643223" sldId="382"/>
            <ac:spMk id="5" creationId="{DB82FB87-DBA8-1DF5-4494-0F4C20FA4415}"/>
          </ac:spMkLst>
        </pc:spChg>
        <pc:spChg chg="mod">
          <ac:chgData name="Suresh Shanmugasundaram" userId="56ee0b85-b296-43b3-b708-c67d444dc0b4" providerId="ADAL" clId="{1127C5FE-5816-48E1-8638-13C25E51AF09}" dt="2024-06-24T08:02:13.451" v="358" actId="255"/>
          <ac:spMkLst>
            <pc:docMk/>
            <pc:sldMk cId="2527643223" sldId="382"/>
            <ac:spMk id="8" creationId="{89220821-2FCB-B544-3388-077A674C7EDA}"/>
          </ac:spMkLst>
        </pc:spChg>
        <pc:spChg chg="mod">
          <ac:chgData name="Suresh Shanmugasundaram" userId="56ee0b85-b296-43b3-b708-c67d444dc0b4" providerId="ADAL" clId="{1127C5FE-5816-48E1-8638-13C25E51AF09}" dt="2024-06-24T08:03:46.087" v="404" actId="20577"/>
          <ac:spMkLst>
            <pc:docMk/>
            <pc:sldMk cId="2527643223" sldId="382"/>
            <ac:spMk id="9" creationId="{92A86C60-CEAC-57AF-FE33-6D1C3645FC18}"/>
          </ac:spMkLst>
        </pc:spChg>
      </pc:sldChg>
      <pc:sldChg chg="modSp add mod modNotesTx">
        <pc:chgData name="Suresh Shanmugasundaram" userId="56ee0b85-b296-43b3-b708-c67d444dc0b4" providerId="ADAL" clId="{1127C5FE-5816-48E1-8638-13C25E51AF09}" dt="2024-06-24T08:09:33.097" v="443"/>
        <pc:sldMkLst>
          <pc:docMk/>
          <pc:sldMk cId="1044232728" sldId="383"/>
        </pc:sldMkLst>
        <pc:spChg chg="mod">
          <ac:chgData name="Suresh Shanmugasundaram" userId="56ee0b85-b296-43b3-b708-c67d444dc0b4" providerId="ADAL" clId="{1127C5FE-5816-48E1-8638-13C25E51AF09}" dt="2024-06-24T08:08:27.482" v="437" actId="20577"/>
          <ac:spMkLst>
            <pc:docMk/>
            <pc:sldMk cId="1044232728" sldId="383"/>
            <ac:spMk id="2" creationId="{00000000-0000-0000-0000-000000000000}"/>
          </ac:spMkLst>
        </pc:spChg>
        <pc:spChg chg="mod">
          <ac:chgData name="Suresh Shanmugasundaram" userId="56ee0b85-b296-43b3-b708-c67d444dc0b4" providerId="ADAL" clId="{1127C5FE-5816-48E1-8638-13C25E51AF09}" dt="2024-06-24T08:09:00.735" v="442" actId="20577"/>
          <ac:spMkLst>
            <pc:docMk/>
            <pc:sldMk cId="1044232728" sldId="383"/>
            <ac:spMk id="3" creationId="{00000000-0000-0000-0000-000000000000}"/>
          </ac:spMkLst>
        </pc:spChg>
      </pc:sldChg>
      <pc:sldChg chg="modSp add mod modNotesTx">
        <pc:chgData name="Suresh Shanmugasundaram" userId="56ee0b85-b296-43b3-b708-c67d444dc0b4" providerId="ADAL" clId="{1127C5FE-5816-48E1-8638-13C25E51AF09}" dt="2024-06-24T08:10:30.109" v="452"/>
        <pc:sldMkLst>
          <pc:docMk/>
          <pc:sldMk cId="2147324286" sldId="384"/>
        </pc:sldMkLst>
        <pc:spChg chg="mod">
          <ac:chgData name="Suresh Shanmugasundaram" userId="56ee0b85-b296-43b3-b708-c67d444dc0b4" providerId="ADAL" clId="{1127C5FE-5816-48E1-8638-13C25E51AF09}" dt="2024-06-24T08:10:15.225" v="451" actId="20577"/>
          <ac:spMkLst>
            <pc:docMk/>
            <pc:sldMk cId="2147324286" sldId="384"/>
            <ac:spMk id="3" creationId="{00000000-0000-0000-0000-000000000000}"/>
          </ac:spMkLst>
        </pc:spChg>
      </pc:sldChg>
      <pc:sldChg chg="modSp add mod modNotesTx">
        <pc:chgData name="Suresh Shanmugasundaram" userId="56ee0b85-b296-43b3-b708-c67d444dc0b4" providerId="ADAL" clId="{1127C5FE-5816-48E1-8638-13C25E51AF09}" dt="2024-06-24T08:13:07.784" v="479" actId="20577"/>
        <pc:sldMkLst>
          <pc:docMk/>
          <pc:sldMk cId="3543057626" sldId="385"/>
        </pc:sldMkLst>
        <pc:spChg chg="mod">
          <ac:chgData name="Suresh Shanmugasundaram" userId="56ee0b85-b296-43b3-b708-c67d444dc0b4" providerId="ADAL" clId="{1127C5FE-5816-48E1-8638-13C25E51AF09}" dt="2024-06-24T08:13:07.784" v="479" actId="20577"/>
          <ac:spMkLst>
            <pc:docMk/>
            <pc:sldMk cId="3543057626" sldId="385"/>
            <ac:spMk id="3" creationId="{00000000-0000-0000-0000-000000000000}"/>
          </ac:spMkLst>
        </pc:spChg>
      </pc:sldChg>
      <pc:sldChg chg="addSp modSp add mod modNotesTx">
        <pc:chgData name="Suresh Shanmugasundaram" userId="56ee0b85-b296-43b3-b708-c67d444dc0b4" providerId="ADAL" clId="{1127C5FE-5816-48E1-8638-13C25E51AF09}" dt="2024-06-24T08:17:53.368" v="607" actId="1076"/>
        <pc:sldMkLst>
          <pc:docMk/>
          <pc:sldMk cId="640285980" sldId="386"/>
        </pc:sldMkLst>
        <pc:spChg chg="mod">
          <ac:chgData name="Suresh Shanmugasundaram" userId="56ee0b85-b296-43b3-b708-c67d444dc0b4" providerId="ADAL" clId="{1127C5FE-5816-48E1-8638-13C25E51AF09}" dt="2024-06-24T08:13:37.911" v="490" actId="20577"/>
          <ac:spMkLst>
            <pc:docMk/>
            <pc:sldMk cId="640285980" sldId="386"/>
            <ac:spMk id="3" creationId="{00000000-0000-0000-0000-000000000000}"/>
          </ac:spMkLst>
        </pc:spChg>
        <pc:spChg chg="add mod">
          <ac:chgData name="Suresh Shanmugasundaram" userId="56ee0b85-b296-43b3-b708-c67d444dc0b4" providerId="ADAL" clId="{1127C5FE-5816-48E1-8638-13C25E51AF09}" dt="2024-06-24T08:17:26.592" v="602" actId="20577"/>
          <ac:spMkLst>
            <pc:docMk/>
            <pc:sldMk cId="640285980" sldId="386"/>
            <ac:spMk id="5" creationId="{D2CB9B58-488B-0BB1-EDD1-2B4FA0EC0257}"/>
          </ac:spMkLst>
        </pc:spChg>
        <pc:picChg chg="add mod">
          <ac:chgData name="Suresh Shanmugasundaram" userId="56ee0b85-b296-43b3-b708-c67d444dc0b4" providerId="ADAL" clId="{1127C5FE-5816-48E1-8638-13C25E51AF09}" dt="2024-06-24T08:17:53.368" v="607" actId="1076"/>
          <ac:picMkLst>
            <pc:docMk/>
            <pc:sldMk cId="640285980" sldId="386"/>
            <ac:picMk id="4098" creationId="{5CEC3E64-A378-F8D0-F181-66CE79B73B24}"/>
          </ac:picMkLst>
        </pc:picChg>
      </pc:sldChg>
      <pc:sldChg chg="delSp modSp add mod modNotesTx">
        <pc:chgData name="Suresh Shanmugasundaram" userId="56ee0b85-b296-43b3-b708-c67d444dc0b4" providerId="ADAL" clId="{1127C5FE-5816-48E1-8638-13C25E51AF09}" dt="2024-06-24T08:24:38.840" v="612"/>
        <pc:sldMkLst>
          <pc:docMk/>
          <pc:sldMk cId="4127246308" sldId="387"/>
        </pc:sldMkLst>
        <pc:spChg chg="mod">
          <ac:chgData name="Suresh Shanmugasundaram" userId="56ee0b85-b296-43b3-b708-c67d444dc0b4" providerId="ADAL" clId="{1127C5FE-5816-48E1-8638-13C25E51AF09}" dt="2024-06-24T08:24:23.730" v="610" actId="20577"/>
          <ac:spMkLst>
            <pc:docMk/>
            <pc:sldMk cId="4127246308" sldId="387"/>
            <ac:spMk id="3" creationId="{00000000-0000-0000-0000-000000000000}"/>
          </ac:spMkLst>
        </pc:spChg>
        <pc:spChg chg="del">
          <ac:chgData name="Suresh Shanmugasundaram" userId="56ee0b85-b296-43b3-b708-c67d444dc0b4" providerId="ADAL" clId="{1127C5FE-5816-48E1-8638-13C25E51AF09}" dt="2024-06-24T08:24:26.634" v="611" actId="478"/>
          <ac:spMkLst>
            <pc:docMk/>
            <pc:sldMk cId="4127246308" sldId="387"/>
            <ac:spMk id="5" creationId="{D2CB9B58-488B-0BB1-EDD1-2B4FA0EC0257}"/>
          </ac:spMkLst>
        </pc:spChg>
      </pc:sldChg>
      <pc:sldChg chg="delSp modSp add mod modNotesTx">
        <pc:chgData name="Suresh Shanmugasundaram" userId="56ee0b85-b296-43b3-b708-c67d444dc0b4" providerId="ADAL" clId="{1127C5FE-5816-48E1-8638-13C25E51AF09}" dt="2024-06-24T11:58:09.925" v="1421" actId="478"/>
        <pc:sldMkLst>
          <pc:docMk/>
          <pc:sldMk cId="2192861859" sldId="388"/>
        </pc:sldMkLst>
        <pc:spChg chg="mod">
          <ac:chgData name="Suresh Shanmugasundaram" userId="56ee0b85-b296-43b3-b708-c67d444dc0b4" providerId="ADAL" clId="{1127C5FE-5816-48E1-8638-13C25E51AF09}" dt="2024-06-24T08:25:19.579" v="615" actId="20577"/>
          <ac:spMkLst>
            <pc:docMk/>
            <pc:sldMk cId="2192861859" sldId="388"/>
            <ac:spMk id="3" creationId="{00000000-0000-0000-0000-000000000000}"/>
          </ac:spMkLst>
        </pc:spChg>
        <pc:picChg chg="del">
          <ac:chgData name="Suresh Shanmugasundaram" userId="56ee0b85-b296-43b3-b708-c67d444dc0b4" providerId="ADAL" clId="{1127C5FE-5816-48E1-8638-13C25E51AF09}" dt="2024-06-24T11:58:09.925" v="1421" actId="478"/>
          <ac:picMkLst>
            <pc:docMk/>
            <pc:sldMk cId="2192861859" sldId="388"/>
            <ac:picMk id="4098" creationId="{5CEC3E64-A378-F8D0-F181-66CE79B73B24}"/>
          </ac:picMkLst>
        </pc:picChg>
      </pc:sldChg>
      <pc:sldChg chg="modSp add mod modNotesTx">
        <pc:chgData name="Suresh Shanmugasundaram" userId="56ee0b85-b296-43b3-b708-c67d444dc0b4" providerId="ADAL" clId="{1127C5FE-5816-48E1-8638-13C25E51AF09}" dt="2024-06-24T08:26:07.266" v="620"/>
        <pc:sldMkLst>
          <pc:docMk/>
          <pc:sldMk cId="565552426" sldId="389"/>
        </pc:sldMkLst>
        <pc:spChg chg="mod">
          <ac:chgData name="Suresh Shanmugasundaram" userId="56ee0b85-b296-43b3-b708-c67d444dc0b4" providerId="ADAL" clId="{1127C5FE-5816-48E1-8638-13C25E51AF09}" dt="2024-06-24T08:25:54.346" v="619" actId="20577"/>
          <ac:spMkLst>
            <pc:docMk/>
            <pc:sldMk cId="565552426" sldId="389"/>
            <ac:spMk id="3" creationId="{00000000-0000-0000-0000-000000000000}"/>
          </ac:spMkLst>
        </pc:spChg>
      </pc:sldChg>
      <pc:sldChg chg="modSp add mod modNotesTx">
        <pc:chgData name="Suresh Shanmugasundaram" userId="56ee0b85-b296-43b3-b708-c67d444dc0b4" providerId="ADAL" clId="{1127C5FE-5816-48E1-8638-13C25E51AF09}" dt="2024-06-24T08:26:51.594" v="623"/>
        <pc:sldMkLst>
          <pc:docMk/>
          <pc:sldMk cId="3494547240" sldId="390"/>
        </pc:sldMkLst>
        <pc:spChg chg="mod">
          <ac:chgData name="Suresh Shanmugasundaram" userId="56ee0b85-b296-43b3-b708-c67d444dc0b4" providerId="ADAL" clId="{1127C5FE-5816-48E1-8638-13C25E51AF09}" dt="2024-06-24T08:26:40.140" v="622"/>
          <ac:spMkLst>
            <pc:docMk/>
            <pc:sldMk cId="3494547240" sldId="390"/>
            <ac:spMk id="3" creationId="{00000000-0000-0000-0000-000000000000}"/>
          </ac:spMkLst>
        </pc:spChg>
      </pc:sldChg>
      <pc:sldChg chg="modSp add mod modNotesTx">
        <pc:chgData name="Suresh Shanmugasundaram" userId="56ee0b85-b296-43b3-b708-c67d444dc0b4" providerId="ADAL" clId="{1127C5FE-5816-48E1-8638-13C25E51AF09}" dt="2024-06-24T08:30:47.772" v="684" actId="113"/>
        <pc:sldMkLst>
          <pc:docMk/>
          <pc:sldMk cId="1924065618" sldId="391"/>
        </pc:sldMkLst>
        <pc:spChg chg="mod">
          <ac:chgData name="Suresh Shanmugasundaram" userId="56ee0b85-b296-43b3-b708-c67d444dc0b4" providerId="ADAL" clId="{1127C5FE-5816-48E1-8638-13C25E51AF09}" dt="2024-06-24T08:30:47.772" v="684" actId="113"/>
          <ac:spMkLst>
            <pc:docMk/>
            <pc:sldMk cId="1924065618" sldId="391"/>
            <ac:spMk id="3" creationId="{00000000-0000-0000-0000-000000000000}"/>
          </ac:spMkLst>
        </pc:spChg>
      </pc:sldChg>
      <pc:sldChg chg="modSp add mod modNotesTx">
        <pc:chgData name="Suresh Shanmugasundaram" userId="56ee0b85-b296-43b3-b708-c67d444dc0b4" providerId="ADAL" clId="{1127C5FE-5816-48E1-8638-13C25E51AF09}" dt="2024-06-24T08:31:48.324" v="692"/>
        <pc:sldMkLst>
          <pc:docMk/>
          <pc:sldMk cId="589225288" sldId="392"/>
        </pc:sldMkLst>
        <pc:spChg chg="mod">
          <ac:chgData name="Suresh Shanmugasundaram" userId="56ee0b85-b296-43b3-b708-c67d444dc0b4" providerId="ADAL" clId="{1127C5FE-5816-48E1-8638-13C25E51AF09}" dt="2024-06-24T08:31:33.994" v="690" actId="20577"/>
          <ac:spMkLst>
            <pc:docMk/>
            <pc:sldMk cId="589225288" sldId="392"/>
            <ac:spMk id="3" creationId="{00000000-0000-0000-0000-000000000000}"/>
          </ac:spMkLst>
        </pc:spChg>
      </pc:sldChg>
      <pc:sldChg chg="add">
        <pc:chgData name="Suresh Shanmugasundaram" userId="56ee0b85-b296-43b3-b708-c67d444dc0b4" providerId="ADAL" clId="{1127C5FE-5816-48E1-8638-13C25E51AF09}" dt="2024-06-24T08:43:43.943" v="693" actId="2890"/>
        <pc:sldMkLst>
          <pc:docMk/>
          <pc:sldMk cId="644432924" sldId="393"/>
        </pc:sldMkLst>
      </pc:sldChg>
      <pc:sldChg chg="addSp modSp add mod">
        <pc:chgData name="Suresh Shanmugasundaram" userId="56ee0b85-b296-43b3-b708-c67d444dc0b4" providerId="ADAL" clId="{1127C5FE-5816-48E1-8638-13C25E51AF09}" dt="2024-06-24T08:48:07.320" v="756" actId="1037"/>
        <pc:sldMkLst>
          <pc:docMk/>
          <pc:sldMk cId="3541371785" sldId="394"/>
        </pc:sldMkLst>
        <pc:spChg chg="mod">
          <ac:chgData name="Suresh Shanmugasundaram" userId="56ee0b85-b296-43b3-b708-c67d444dc0b4" providerId="ADAL" clId="{1127C5FE-5816-48E1-8638-13C25E51AF09}" dt="2024-06-24T08:47:03.944" v="741" actId="208"/>
          <ac:spMkLst>
            <pc:docMk/>
            <pc:sldMk cId="3541371785" sldId="394"/>
            <ac:spMk id="3" creationId="{F7A65585-B0DE-863B-396F-DB6E28125CB6}"/>
          </ac:spMkLst>
        </pc:spChg>
        <pc:spChg chg="add mod">
          <ac:chgData name="Suresh Shanmugasundaram" userId="56ee0b85-b296-43b3-b708-c67d444dc0b4" providerId="ADAL" clId="{1127C5FE-5816-48E1-8638-13C25E51AF09}" dt="2024-06-24T08:47:39.377" v="746" actId="1076"/>
          <ac:spMkLst>
            <pc:docMk/>
            <pc:sldMk cId="3541371785" sldId="394"/>
            <ac:spMk id="6" creationId="{E26EE8BB-6DBD-7CBF-69FE-583FD2328129}"/>
          </ac:spMkLst>
        </pc:spChg>
        <pc:spChg chg="add mod">
          <ac:chgData name="Suresh Shanmugasundaram" userId="56ee0b85-b296-43b3-b708-c67d444dc0b4" providerId="ADAL" clId="{1127C5FE-5816-48E1-8638-13C25E51AF09}" dt="2024-06-24T08:48:07.320" v="756" actId="1037"/>
          <ac:spMkLst>
            <pc:docMk/>
            <pc:sldMk cId="3541371785" sldId="394"/>
            <ac:spMk id="7" creationId="{A1941A28-7A62-B908-98A2-65E595E022F5}"/>
          </ac:spMkLst>
        </pc:spChg>
        <pc:graphicFrameChg chg="mod">
          <ac:chgData name="Suresh Shanmugasundaram" userId="56ee0b85-b296-43b3-b708-c67d444dc0b4" providerId="ADAL" clId="{1127C5FE-5816-48E1-8638-13C25E51AF09}" dt="2024-06-24T08:47:31.412" v="745" actId="1076"/>
          <ac:graphicFrameMkLst>
            <pc:docMk/>
            <pc:sldMk cId="3541371785" sldId="394"/>
            <ac:graphicFrameMk id="11" creationId="{93583AE3-44A7-1C76-A70A-0CC159C1F444}"/>
          </ac:graphicFrameMkLst>
        </pc:graphicFrameChg>
      </pc:sldChg>
      <pc:sldChg chg="addSp modSp add mod modNotesTx">
        <pc:chgData name="Suresh Shanmugasundaram" userId="56ee0b85-b296-43b3-b708-c67d444dc0b4" providerId="ADAL" clId="{1127C5FE-5816-48E1-8638-13C25E51AF09}" dt="2024-06-24T09:06:57.695" v="834" actId="1076"/>
        <pc:sldMkLst>
          <pc:docMk/>
          <pc:sldMk cId="2962299254" sldId="395"/>
        </pc:sldMkLst>
        <pc:spChg chg="mod">
          <ac:chgData name="Suresh Shanmugasundaram" userId="56ee0b85-b296-43b3-b708-c67d444dc0b4" providerId="ADAL" clId="{1127C5FE-5816-48E1-8638-13C25E51AF09}" dt="2024-06-24T09:06:30.265" v="829" actId="5793"/>
          <ac:spMkLst>
            <pc:docMk/>
            <pc:sldMk cId="2962299254" sldId="395"/>
            <ac:spMk id="3" creationId="{00000000-0000-0000-0000-000000000000}"/>
          </ac:spMkLst>
        </pc:spChg>
        <pc:spChg chg="add mod">
          <ac:chgData name="Suresh Shanmugasundaram" userId="56ee0b85-b296-43b3-b708-c67d444dc0b4" providerId="ADAL" clId="{1127C5FE-5816-48E1-8638-13C25E51AF09}" dt="2024-06-24T08:52:10.798" v="803" actId="20577"/>
          <ac:spMkLst>
            <pc:docMk/>
            <pc:sldMk cId="2962299254" sldId="395"/>
            <ac:spMk id="4" creationId="{0AB486F6-B485-7126-7112-C9159BDA3403}"/>
          </ac:spMkLst>
        </pc:spChg>
        <pc:spChg chg="add mod">
          <ac:chgData name="Suresh Shanmugasundaram" userId="56ee0b85-b296-43b3-b708-c67d444dc0b4" providerId="ADAL" clId="{1127C5FE-5816-48E1-8638-13C25E51AF09}" dt="2024-06-24T09:06:57.695" v="834" actId="1076"/>
          <ac:spMkLst>
            <pc:docMk/>
            <pc:sldMk cId="2962299254" sldId="395"/>
            <ac:spMk id="7" creationId="{349154FA-9892-6AAE-3344-895D45DEE026}"/>
          </ac:spMkLst>
        </pc:spChg>
        <pc:picChg chg="add mod">
          <ac:chgData name="Suresh Shanmugasundaram" userId="56ee0b85-b296-43b3-b708-c67d444dc0b4" providerId="ADAL" clId="{1127C5FE-5816-48E1-8638-13C25E51AF09}" dt="2024-06-24T09:06:41.225" v="832" actId="1076"/>
          <ac:picMkLst>
            <pc:docMk/>
            <pc:sldMk cId="2962299254" sldId="395"/>
            <ac:picMk id="5" creationId="{2EB51FD7-53D0-95DD-8EB1-9CAB3DFFB37A}"/>
          </ac:picMkLst>
        </pc:picChg>
      </pc:sldChg>
      <pc:sldChg chg="delSp modSp add mod delAnim modAnim modNotesTx">
        <pc:chgData name="Suresh Shanmugasundaram" userId="56ee0b85-b296-43b3-b708-c67d444dc0b4" providerId="ADAL" clId="{1127C5FE-5816-48E1-8638-13C25E51AF09}" dt="2024-06-24T09:13:36.141" v="855" actId="20577"/>
        <pc:sldMkLst>
          <pc:docMk/>
          <pc:sldMk cId="637037126" sldId="396"/>
        </pc:sldMkLst>
        <pc:spChg chg="mod">
          <ac:chgData name="Suresh Shanmugasundaram" userId="56ee0b85-b296-43b3-b708-c67d444dc0b4" providerId="ADAL" clId="{1127C5FE-5816-48E1-8638-13C25E51AF09}" dt="2024-06-24T09:12:47.589" v="846" actId="27636"/>
          <ac:spMkLst>
            <pc:docMk/>
            <pc:sldMk cId="637037126" sldId="396"/>
            <ac:spMk id="2" creationId="{00000000-0000-0000-0000-000000000000}"/>
          </ac:spMkLst>
        </pc:spChg>
        <pc:spChg chg="mod">
          <ac:chgData name="Suresh Shanmugasundaram" userId="56ee0b85-b296-43b3-b708-c67d444dc0b4" providerId="ADAL" clId="{1127C5FE-5816-48E1-8638-13C25E51AF09}" dt="2024-06-24T09:12:50.925" v="848" actId="20577"/>
          <ac:spMkLst>
            <pc:docMk/>
            <pc:sldMk cId="637037126" sldId="396"/>
            <ac:spMk id="3" creationId="{00000000-0000-0000-0000-000000000000}"/>
          </ac:spMkLst>
        </pc:spChg>
        <pc:spChg chg="del">
          <ac:chgData name="Suresh Shanmugasundaram" userId="56ee0b85-b296-43b3-b708-c67d444dc0b4" providerId="ADAL" clId="{1127C5FE-5816-48E1-8638-13C25E51AF09}" dt="2024-06-24T09:12:17.623" v="838" actId="478"/>
          <ac:spMkLst>
            <pc:docMk/>
            <pc:sldMk cId="637037126" sldId="396"/>
            <ac:spMk id="4" creationId="{00000000-0000-0000-0000-000000000000}"/>
          </ac:spMkLst>
        </pc:spChg>
        <pc:spChg chg="del">
          <ac:chgData name="Suresh Shanmugasundaram" userId="56ee0b85-b296-43b3-b708-c67d444dc0b4" providerId="ADAL" clId="{1127C5FE-5816-48E1-8638-13C25E51AF09}" dt="2024-06-24T09:12:20.655" v="839" actId="478"/>
          <ac:spMkLst>
            <pc:docMk/>
            <pc:sldMk cId="637037126" sldId="396"/>
            <ac:spMk id="5" creationId="{00000000-0000-0000-0000-000000000000}"/>
          </ac:spMkLst>
        </pc:spChg>
      </pc:sldChg>
      <pc:sldChg chg="modSp add mod modNotesTx">
        <pc:chgData name="Suresh Shanmugasundaram" userId="56ee0b85-b296-43b3-b708-c67d444dc0b4" providerId="ADAL" clId="{1127C5FE-5816-48E1-8638-13C25E51AF09}" dt="2024-06-24T09:14:35.252" v="863"/>
        <pc:sldMkLst>
          <pc:docMk/>
          <pc:sldMk cId="1558958808" sldId="397"/>
        </pc:sldMkLst>
        <pc:spChg chg="mod">
          <ac:chgData name="Suresh Shanmugasundaram" userId="56ee0b85-b296-43b3-b708-c67d444dc0b4" providerId="ADAL" clId="{1127C5FE-5816-48E1-8638-13C25E51AF09}" dt="2024-06-24T09:14:16.361" v="859"/>
          <ac:spMkLst>
            <pc:docMk/>
            <pc:sldMk cId="1558958808" sldId="397"/>
            <ac:spMk id="2" creationId="{00000000-0000-0000-0000-000000000000}"/>
          </ac:spMkLst>
        </pc:spChg>
        <pc:spChg chg="mod">
          <ac:chgData name="Suresh Shanmugasundaram" userId="56ee0b85-b296-43b3-b708-c67d444dc0b4" providerId="ADAL" clId="{1127C5FE-5816-48E1-8638-13C25E51AF09}" dt="2024-06-24T09:14:20.645" v="861" actId="20577"/>
          <ac:spMkLst>
            <pc:docMk/>
            <pc:sldMk cId="1558958808" sldId="397"/>
            <ac:spMk id="3" creationId="{00000000-0000-0000-0000-000000000000}"/>
          </ac:spMkLst>
        </pc:spChg>
      </pc:sldChg>
      <pc:sldChg chg="modSp add mod modNotesTx">
        <pc:chgData name="Suresh Shanmugasundaram" userId="56ee0b85-b296-43b3-b708-c67d444dc0b4" providerId="ADAL" clId="{1127C5FE-5816-48E1-8638-13C25E51AF09}" dt="2024-06-24T09:15:49.672" v="877"/>
        <pc:sldMkLst>
          <pc:docMk/>
          <pc:sldMk cId="3351583235" sldId="398"/>
        </pc:sldMkLst>
        <pc:spChg chg="mod">
          <ac:chgData name="Suresh Shanmugasundaram" userId="56ee0b85-b296-43b3-b708-c67d444dc0b4" providerId="ADAL" clId="{1127C5FE-5816-48E1-8638-13C25E51AF09}" dt="2024-06-24T09:15:30.774" v="873" actId="27636"/>
          <ac:spMkLst>
            <pc:docMk/>
            <pc:sldMk cId="3351583235" sldId="398"/>
            <ac:spMk id="2" creationId="{00000000-0000-0000-0000-000000000000}"/>
          </ac:spMkLst>
        </pc:spChg>
        <pc:spChg chg="mod">
          <ac:chgData name="Suresh Shanmugasundaram" userId="56ee0b85-b296-43b3-b708-c67d444dc0b4" providerId="ADAL" clId="{1127C5FE-5816-48E1-8638-13C25E51AF09}" dt="2024-06-24T09:15:36.154" v="875" actId="20577"/>
          <ac:spMkLst>
            <pc:docMk/>
            <pc:sldMk cId="3351583235" sldId="398"/>
            <ac:spMk id="3" creationId="{00000000-0000-0000-0000-000000000000}"/>
          </ac:spMkLst>
        </pc:spChg>
      </pc:sldChg>
      <pc:sldChg chg="modSp add mod modNotesTx">
        <pc:chgData name="Suresh Shanmugasundaram" userId="56ee0b85-b296-43b3-b708-c67d444dc0b4" providerId="ADAL" clId="{1127C5FE-5816-48E1-8638-13C25E51AF09}" dt="2024-06-24T09:17:02.286" v="883"/>
        <pc:sldMkLst>
          <pc:docMk/>
          <pc:sldMk cId="2430697820" sldId="399"/>
        </pc:sldMkLst>
        <pc:spChg chg="mod">
          <ac:chgData name="Suresh Shanmugasundaram" userId="56ee0b85-b296-43b3-b708-c67d444dc0b4" providerId="ADAL" clId="{1127C5FE-5816-48E1-8638-13C25E51AF09}" dt="2024-06-24T09:16:30.390" v="880" actId="20577"/>
          <ac:spMkLst>
            <pc:docMk/>
            <pc:sldMk cId="2430697820" sldId="399"/>
            <ac:spMk id="2" creationId="{00000000-0000-0000-0000-000000000000}"/>
          </ac:spMkLst>
        </pc:spChg>
        <pc:spChg chg="mod">
          <ac:chgData name="Suresh Shanmugasundaram" userId="56ee0b85-b296-43b3-b708-c67d444dc0b4" providerId="ADAL" clId="{1127C5FE-5816-48E1-8638-13C25E51AF09}" dt="2024-06-24T09:16:47.462" v="881"/>
          <ac:spMkLst>
            <pc:docMk/>
            <pc:sldMk cId="2430697820" sldId="399"/>
            <ac:spMk id="3" creationId="{00000000-0000-0000-0000-000000000000}"/>
          </ac:spMkLst>
        </pc:spChg>
      </pc:sldChg>
      <pc:sldChg chg="modSp add mod modNotesTx">
        <pc:chgData name="Suresh Shanmugasundaram" userId="56ee0b85-b296-43b3-b708-c67d444dc0b4" providerId="ADAL" clId="{1127C5FE-5816-48E1-8638-13C25E51AF09}" dt="2024-06-24T09:18:56.253" v="888"/>
        <pc:sldMkLst>
          <pc:docMk/>
          <pc:sldMk cId="272107837" sldId="400"/>
        </pc:sldMkLst>
        <pc:spChg chg="mod">
          <ac:chgData name="Suresh Shanmugasundaram" userId="56ee0b85-b296-43b3-b708-c67d444dc0b4" providerId="ADAL" clId="{1127C5FE-5816-48E1-8638-13C25E51AF09}" dt="2024-06-24T09:18:01.730" v="886" actId="20577"/>
          <ac:spMkLst>
            <pc:docMk/>
            <pc:sldMk cId="272107837" sldId="400"/>
            <ac:spMk id="2" creationId="{00000000-0000-0000-0000-000000000000}"/>
          </ac:spMkLst>
        </pc:spChg>
        <pc:spChg chg="mod">
          <ac:chgData name="Suresh Shanmugasundaram" userId="56ee0b85-b296-43b3-b708-c67d444dc0b4" providerId="ADAL" clId="{1127C5FE-5816-48E1-8638-13C25E51AF09}" dt="2024-06-24T09:18:22.292" v="887"/>
          <ac:spMkLst>
            <pc:docMk/>
            <pc:sldMk cId="272107837" sldId="400"/>
            <ac:spMk id="3" creationId="{00000000-0000-0000-0000-000000000000}"/>
          </ac:spMkLst>
        </pc:spChg>
      </pc:sldChg>
      <pc:sldChg chg="modSp new mod">
        <pc:chgData name="Suresh Shanmugasundaram" userId="56ee0b85-b296-43b3-b708-c67d444dc0b4" providerId="ADAL" clId="{1127C5FE-5816-48E1-8638-13C25E51AF09}" dt="2024-06-24T09:21:22.963" v="1068" actId="20577"/>
        <pc:sldMkLst>
          <pc:docMk/>
          <pc:sldMk cId="576798792" sldId="401"/>
        </pc:sldMkLst>
        <pc:spChg chg="mod">
          <ac:chgData name="Suresh Shanmugasundaram" userId="56ee0b85-b296-43b3-b708-c67d444dc0b4" providerId="ADAL" clId="{1127C5FE-5816-48E1-8638-13C25E51AF09}" dt="2024-06-24T09:19:33.221" v="903" actId="20577"/>
          <ac:spMkLst>
            <pc:docMk/>
            <pc:sldMk cId="576798792" sldId="401"/>
            <ac:spMk id="2" creationId="{2C729530-FD61-0084-22FD-496D21531339}"/>
          </ac:spMkLst>
        </pc:spChg>
        <pc:spChg chg="mod">
          <ac:chgData name="Suresh Shanmugasundaram" userId="56ee0b85-b296-43b3-b708-c67d444dc0b4" providerId="ADAL" clId="{1127C5FE-5816-48E1-8638-13C25E51AF09}" dt="2024-06-24T09:21:22.963" v="1068" actId="20577"/>
          <ac:spMkLst>
            <pc:docMk/>
            <pc:sldMk cId="576798792" sldId="401"/>
            <ac:spMk id="3" creationId="{E0789642-0A05-329A-DBFC-BBFA83D62605}"/>
          </ac:spMkLst>
        </pc:spChg>
      </pc:sldChg>
      <pc:sldChg chg="addSp modSp add mod modAnim modNotesTx">
        <pc:chgData name="Suresh Shanmugasundaram" userId="56ee0b85-b296-43b3-b708-c67d444dc0b4" providerId="ADAL" clId="{1127C5FE-5816-48E1-8638-13C25E51AF09}" dt="2024-06-24T09:35:50.272" v="1179" actId="20577"/>
        <pc:sldMkLst>
          <pc:docMk/>
          <pc:sldMk cId="8863989" sldId="402"/>
        </pc:sldMkLst>
        <pc:spChg chg="mod">
          <ac:chgData name="Suresh Shanmugasundaram" userId="56ee0b85-b296-43b3-b708-c67d444dc0b4" providerId="ADAL" clId="{1127C5FE-5816-48E1-8638-13C25E51AF09}" dt="2024-06-24T09:32:38.472" v="1147" actId="14100"/>
          <ac:spMkLst>
            <pc:docMk/>
            <pc:sldMk cId="8863989" sldId="402"/>
            <ac:spMk id="2" creationId="{00000000-0000-0000-0000-000000000000}"/>
          </ac:spMkLst>
        </pc:spChg>
        <pc:spChg chg="mod">
          <ac:chgData name="Suresh Shanmugasundaram" userId="56ee0b85-b296-43b3-b708-c67d444dc0b4" providerId="ADAL" clId="{1127C5FE-5816-48E1-8638-13C25E51AF09}" dt="2024-06-24T09:33:23.057" v="1151" actId="14100"/>
          <ac:spMkLst>
            <pc:docMk/>
            <pc:sldMk cId="8863989" sldId="402"/>
            <ac:spMk id="3" creationId="{00000000-0000-0000-0000-000000000000}"/>
          </ac:spMkLst>
        </pc:spChg>
        <pc:spChg chg="add mod">
          <ac:chgData name="Suresh Shanmugasundaram" userId="56ee0b85-b296-43b3-b708-c67d444dc0b4" providerId="ADAL" clId="{1127C5FE-5816-48E1-8638-13C25E51AF09}" dt="2024-06-24T09:33:31.609" v="1154" actId="20577"/>
          <ac:spMkLst>
            <pc:docMk/>
            <pc:sldMk cId="8863989" sldId="402"/>
            <ac:spMk id="5" creationId="{81A2DCDC-B690-F8E0-7AF7-F3E2F169E93C}"/>
          </ac:spMkLst>
        </pc:spChg>
        <pc:spChg chg="add mod">
          <ac:chgData name="Suresh Shanmugasundaram" userId="56ee0b85-b296-43b3-b708-c67d444dc0b4" providerId="ADAL" clId="{1127C5FE-5816-48E1-8638-13C25E51AF09}" dt="2024-06-24T09:35:18.406" v="1174" actId="20577"/>
          <ac:spMkLst>
            <pc:docMk/>
            <pc:sldMk cId="8863989" sldId="402"/>
            <ac:spMk id="6" creationId="{9071A68A-4CAE-24B0-E654-DBF8FA4F0DC7}"/>
          </ac:spMkLst>
        </pc:spChg>
      </pc:sldChg>
      <pc:sldChg chg="modSp add mod">
        <pc:chgData name="Suresh Shanmugasundaram" userId="56ee0b85-b296-43b3-b708-c67d444dc0b4" providerId="ADAL" clId="{1127C5FE-5816-48E1-8638-13C25E51AF09}" dt="2024-06-24T09:37:48.408" v="1210" actId="255"/>
        <pc:sldMkLst>
          <pc:docMk/>
          <pc:sldMk cId="1051158084" sldId="403"/>
        </pc:sldMkLst>
        <pc:spChg chg="mod">
          <ac:chgData name="Suresh Shanmugasundaram" userId="56ee0b85-b296-43b3-b708-c67d444dc0b4" providerId="ADAL" clId="{1127C5FE-5816-48E1-8638-13C25E51AF09}" dt="2024-06-24T09:37:48.408" v="1210" actId="255"/>
          <ac:spMkLst>
            <pc:docMk/>
            <pc:sldMk cId="1051158084" sldId="403"/>
            <ac:spMk id="6" creationId="{9071A68A-4CAE-24B0-E654-DBF8FA4F0DC7}"/>
          </ac:spMkLst>
        </pc:spChg>
      </pc:sldChg>
      <pc:sldChg chg="addSp delSp modSp add mod modAnim modNotesTx">
        <pc:chgData name="Suresh Shanmugasundaram" userId="56ee0b85-b296-43b3-b708-c67d444dc0b4" providerId="ADAL" clId="{1127C5FE-5816-48E1-8638-13C25E51AF09}" dt="2024-06-24T09:43:12.358" v="1405" actId="20577"/>
        <pc:sldMkLst>
          <pc:docMk/>
          <pc:sldMk cId="1394370818" sldId="404"/>
        </pc:sldMkLst>
        <pc:spChg chg="mod">
          <ac:chgData name="Suresh Shanmugasundaram" userId="56ee0b85-b296-43b3-b708-c67d444dc0b4" providerId="ADAL" clId="{1127C5FE-5816-48E1-8638-13C25E51AF09}" dt="2024-06-24T09:42:17.239" v="1337" actId="14100"/>
          <ac:spMkLst>
            <pc:docMk/>
            <pc:sldMk cId="1394370818" sldId="404"/>
            <ac:spMk id="3" creationId="{00000000-0000-0000-0000-000000000000}"/>
          </ac:spMkLst>
        </pc:spChg>
        <pc:spChg chg="add mod">
          <ac:chgData name="Suresh Shanmugasundaram" userId="56ee0b85-b296-43b3-b708-c67d444dc0b4" providerId="ADAL" clId="{1127C5FE-5816-48E1-8638-13C25E51AF09}" dt="2024-06-24T09:43:12.358" v="1405" actId="20577"/>
          <ac:spMkLst>
            <pc:docMk/>
            <pc:sldMk cId="1394370818" sldId="404"/>
            <ac:spMk id="4" creationId="{F7F97144-F1B9-4318-C689-79D3CB4849F1}"/>
          </ac:spMkLst>
        </pc:spChg>
        <pc:spChg chg="del mod">
          <ac:chgData name="Suresh Shanmugasundaram" userId="56ee0b85-b296-43b3-b708-c67d444dc0b4" providerId="ADAL" clId="{1127C5FE-5816-48E1-8638-13C25E51AF09}" dt="2024-06-24T09:39:20.438" v="1217"/>
          <ac:spMkLst>
            <pc:docMk/>
            <pc:sldMk cId="1394370818" sldId="404"/>
            <ac:spMk id="5" creationId="{81A2DCDC-B690-F8E0-7AF7-F3E2F169E93C}"/>
          </ac:spMkLst>
        </pc:spChg>
        <pc:spChg chg="del mod">
          <ac:chgData name="Suresh Shanmugasundaram" userId="56ee0b85-b296-43b3-b708-c67d444dc0b4" providerId="ADAL" clId="{1127C5FE-5816-48E1-8638-13C25E51AF09}" dt="2024-06-24T09:39:20.433" v="1215" actId="478"/>
          <ac:spMkLst>
            <pc:docMk/>
            <pc:sldMk cId="1394370818" sldId="404"/>
            <ac:spMk id="6" creationId="{9071A68A-4CAE-24B0-E654-DBF8FA4F0DC7}"/>
          </ac:spMkLst>
        </pc:spChg>
      </pc:sldChg>
      <pc:sldChg chg="delSp modSp add mod modAnim modNotesTx">
        <pc:chgData name="Suresh Shanmugasundaram" userId="56ee0b85-b296-43b3-b708-c67d444dc0b4" providerId="ADAL" clId="{1127C5FE-5816-48E1-8638-13C25E51AF09}" dt="2024-06-24T09:45:18.204" v="1414"/>
        <pc:sldMkLst>
          <pc:docMk/>
          <pc:sldMk cId="3044563104" sldId="405"/>
        </pc:sldMkLst>
        <pc:spChg chg="mod">
          <ac:chgData name="Suresh Shanmugasundaram" userId="56ee0b85-b296-43b3-b708-c67d444dc0b4" providerId="ADAL" clId="{1127C5FE-5816-48E1-8638-13C25E51AF09}" dt="2024-06-24T09:44:08.863" v="1409" actId="27636"/>
          <ac:spMkLst>
            <pc:docMk/>
            <pc:sldMk cId="3044563104" sldId="405"/>
            <ac:spMk id="3" creationId="{00000000-0000-0000-0000-000000000000}"/>
          </ac:spMkLst>
        </pc:spChg>
        <pc:spChg chg="del mod">
          <ac:chgData name="Suresh Shanmugasundaram" userId="56ee0b85-b296-43b3-b708-c67d444dc0b4" providerId="ADAL" clId="{1127C5FE-5816-48E1-8638-13C25E51AF09}" dt="2024-06-24T09:45:18.204" v="1414"/>
          <ac:spMkLst>
            <pc:docMk/>
            <pc:sldMk cId="3044563104" sldId="405"/>
            <ac:spMk id="4" creationId="{F7F97144-F1B9-4318-C689-79D3CB4849F1}"/>
          </ac:spMkLst>
        </pc:spChg>
      </pc:sldChg>
      <pc:sldChg chg="modSp add mod modAnim">
        <pc:chgData name="Suresh Shanmugasundaram" userId="56ee0b85-b296-43b3-b708-c67d444dc0b4" providerId="ADAL" clId="{1127C5FE-5816-48E1-8638-13C25E51AF09}" dt="2024-06-24T09:45:40.612" v="1420" actId="207"/>
        <pc:sldMkLst>
          <pc:docMk/>
          <pc:sldMk cId="1377286561" sldId="406"/>
        </pc:sldMkLst>
        <pc:spChg chg="mod">
          <ac:chgData name="Suresh Shanmugasundaram" userId="56ee0b85-b296-43b3-b708-c67d444dc0b4" providerId="ADAL" clId="{1127C5FE-5816-48E1-8638-13C25E51AF09}" dt="2024-06-24T09:45:40.612" v="1420" actId="207"/>
          <ac:spMkLst>
            <pc:docMk/>
            <pc:sldMk cId="1377286561" sldId="406"/>
            <ac:spMk id="3" creationId="{00000000-0000-0000-0000-000000000000}"/>
          </ac:spMkLst>
        </pc:spChg>
      </pc:sldChg>
    </pc:docChg>
  </pc:docChgLst>
  <pc:docChgLst>
    <pc:chgData name="Aliyu Sambo" userId="d9766618-3e46-45d4-99f2-08120d84987f" providerId="ADAL" clId="{8ABE251A-F736-47C2-B0C1-E73094D8C56A}"/>
    <pc:docChg chg="undo redo custSel modSld modMainMaster">
      <pc:chgData name="Aliyu Sambo" userId="d9766618-3e46-45d4-99f2-08120d84987f" providerId="ADAL" clId="{8ABE251A-F736-47C2-B0C1-E73094D8C56A}" dt="2023-01-05T15:00:59.269" v="225" actId="1076"/>
      <pc:docMkLst>
        <pc:docMk/>
      </pc:docMkLst>
      <pc:sldChg chg="delSp modSp mod">
        <pc:chgData name="Aliyu Sambo" userId="d9766618-3e46-45d4-99f2-08120d84987f" providerId="ADAL" clId="{8ABE251A-F736-47C2-B0C1-E73094D8C56A}" dt="2023-01-05T14:50:03.434" v="38" actId="478"/>
        <pc:sldMkLst>
          <pc:docMk/>
          <pc:sldMk cId="0" sldId="256"/>
        </pc:sldMkLst>
        <pc:spChg chg="mod">
          <ac:chgData name="Aliyu Sambo" userId="d9766618-3e46-45d4-99f2-08120d84987f" providerId="ADAL" clId="{8ABE251A-F736-47C2-B0C1-E73094D8C56A}" dt="2023-01-05T14:49:47.113" v="36" actId="207"/>
          <ac:spMkLst>
            <pc:docMk/>
            <pc:sldMk cId="0" sldId="256"/>
            <ac:spMk id="2" creationId="{00000000-0000-0000-0000-000000000000}"/>
          </ac:spMkLst>
        </pc:spChg>
        <pc:spChg chg="mod">
          <ac:chgData name="Aliyu Sambo" userId="d9766618-3e46-45d4-99f2-08120d84987f" providerId="ADAL" clId="{8ABE251A-F736-47C2-B0C1-E73094D8C56A}" dt="2023-01-05T14:49:56.609" v="37" actId="207"/>
          <ac:spMkLst>
            <pc:docMk/>
            <pc:sldMk cId="0" sldId="256"/>
            <ac:spMk id="3" creationId="{00000000-0000-0000-0000-000000000000}"/>
          </ac:spMkLst>
        </pc:spChg>
        <pc:spChg chg="del mod">
          <ac:chgData name="Aliyu Sambo" userId="d9766618-3e46-45d4-99f2-08120d84987f" providerId="ADAL" clId="{8ABE251A-F736-47C2-B0C1-E73094D8C56A}" dt="2023-01-05T14:50:03.434" v="38" actId="478"/>
          <ac:spMkLst>
            <pc:docMk/>
            <pc:sldMk cId="0" sldId="256"/>
            <ac:spMk id="5" creationId="{00000000-0000-0000-0000-000000000000}"/>
          </ac:spMkLst>
        </pc:spChg>
      </pc:sldChg>
      <pc:sldChg chg="modSp">
        <pc:chgData name="Aliyu Sambo" userId="d9766618-3e46-45d4-99f2-08120d84987f" providerId="ADAL" clId="{8ABE251A-F736-47C2-B0C1-E73094D8C56A}" dt="2023-01-05T14:49:16.703" v="1"/>
        <pc:sldMkLst>
          <pc:docMk/>
          <pc:sldMk cId="2573950212" sldId="257"/>
        </pc:sldMkLst>
        <pc:spChg chg="mod">
          <ac:chgData name="Aliyu Sambo" userId="d9766618-3e46-45d4-99f2-08120d84987f" providerId="ADAL" clId="{8ABE251A-F736-47C2-B0C1-E73094D8C56A}" dt="2023-01-05T14:49:16.703" v="1"/>
          <ac:spMkLst>
            <pc:docMk/>
            <pc:sldMk cId="2573950212" sldId="257"/>
            <ac:spMk id="2" creationId="{00000000-0000-0000-0000-000000000000}"/>
          </ac:spMkLst>
        </pc:spChg>
        <pc:spChg chg="mod">
          <ac:chgData name="Aliyu Sambo" userId="d9766618-3e46-45d4-99f2-08120d84987f" providerId="ADAL" clId="{8ABE251A-F736-47C2-B0C1-E73094D8C56A}" dt="2023-01-05T14:49:16.703" v="1"/>
          <ac:spMkLst>
            <pc:docMk/>
            <pc:sldMk cId="2573950212" sldId="257"/>
            <ac:spMk id="3" creationId="{00000000-0000-0000-0000-000000000000}"/>
          </ac:spMkLst>
        </pc:spChg>
      </pc:sldChg>
      <pc:sldChg chg="modSp">
        <pc:chgData name="Aliyu Sambo" userId="d9766618-3e46-45d4-99f2-08120d84987f" providerId="ADAL" clId="{8ABE251A-F736-47C2-B0C1-E73094D8C56A}" dt="2023-01-05T14:49:16.703" v="1"/>
        <pc:sldMkLst>
          <pc:docMk/>
          <pc:sldMk cId="3286370832" sldId="295"/>
        </pc:sldMkLst>
        <pc:spChg chg="mod">
          <ac:chgData name="Aliyu Sambo" userId="d9766618-3e46-45d4-99f2-08120d84987f" providerId="ADAL" clId="{8ABE251A-F736-47C2-B0C1-E73094D8C56A}" dt="2023-01-05T14:49:16.703" v="1"/>
          <ac:spMkLst>
            <pc:docMk/>
            <pc:sldMk cId="3286370832" sldId="295"/>
            <ac:spMk id="2" creationId="{00000000-0000-0000-0000-000000000000}"/>
          </ac:spMkLst>
        </pc:spChg>
        <pc:spChg chg="mod">
          <ac:chgData name="Aliyu Sambo" userId="d9766618-3e46-45d4-99f2-08120d84987f" providerId="ADAL" clId="{8ABE251A-F736-47C2-B0C1-E73094D8C56A}" dt="2023-01-05T14:49:16.703" v="1"/>
          <ac:spMkLst>
            <pc:docMk/>
            <pc:sldMk cId="3286370832" sldId="295"/>
            <ac:spMk id="3" creationId="{00000000-0000-0000-0000-000000000000}"/>
          </ac:spMkLst>
        </pc:spChg>
      </pc:sldChg>
      <pc:sldChg chg="modSp mod">
        <pc:chgData name="Aliyu Sambo" userId="d9766618-3e46-45d4-99f2-08120d84987f" providerId="ADAL" clId="{8ABE251A-F736-47C2-B0C1-E73094D8C56A}" dt="2023-01-05T14:56:57.199" v="160" actId="1076"/>
        <pc:sldMkLst>
          <pc:docMk/>
          <pc:sldMk cId="2067402747" sldId="330"/>
        </pc:sldMkLst>
        <pc:spChg chg="mod">
          <ac:chgData name="Aliyu Sambo" userId="d9766618-3e46-45d4-99f2-08120d84987f" providerId="ADAL" clId="{8ABE251A-F736-47C2-B0C1-E73094D8C56A}" dt="2023-01-05T14:49:16.703" v="1"/>
          <ac:spMkLst>
            <pc:docMk/>
            <pc:sldMk cId="2067402747" sldId="330"/>
            <ac:spMk id="2" creationId="{00000000-0000-0000-0000-000000000000}"/>
          </ac:spMkLst>
        </pc:spChg>
        <pc:spChg chg="mod">
          <ac:chgData name="Aliyu Sambo" userId="d9766618-3e46-45d4-99f2-08120d84987f" providerId="ADAL" clId="{8ABE251A-F736-47C2-B0C1-E73094D8C56A}" dt="2023-01-05T14:56:57.199" v="160" actId="1076"/>
          <ac:spMkLst>
            <pc:docMk/>
            <pc:sldMk cId="2067402747" sldId="330"/>
            <ac:spMk id="3" creationId="{00000000-0000-0000-0000-000000000000}"/>
          </ac:spMkLst>
        </pc:spChg>
      </pc:sldChg>
      <pc:sldChg chg="modSp mod">
        <pc:chgData name="Aliyu Sambo" userId="d9766618-3e46-45d4-99f2-08120d84987f" providerId="ADAL" clId="{8ABE251A-F736-47C2-B0C1-E73094D8C56A}" dt="2023-01-05T14:51:25.526" v="60" actId="1076"/>
        <pc:sldMkLst>
          <pc:docMk/>
          <pc:sldMk cId="3580425918" sldId="332"/>
        </pc:sldMkLst>
        <pc:spChg chg="mod">
          <ac:chgData name="Aliyu Sambo" userId="d9766618-3e46-45d4-99f2-08120d84987f" providerId="ADAL" clId="{8ABE251A-F736-47C2-B0C1-E73094D8C56A}" dt="2023-01-05T14:49:16.703" v="1"/>
          <ac:spMkLst>
            <pc:docMk/>
            <pc:sldMk cId="3580425918" sldId="332"/>
            <ac:spMk id="2" creationId="{00000000-0000-0000-0000-000000000000}"/>
          </ac:spMkLst>
        </pc:spChg>
        <pc:spChg chg="mod">
          <ac:chgData name="Aliyu Sambo" userId="d9766618-3e46-45d4-99f2-08120d84987f" providerId="ADAL" clId="{8ABE251A-F736-47C2-B0C1-E73094D8C56A}" dt="2023-01-05T14:51:25.526" v="60" actId="1076"/>
          <ac:spMkLst>
            <pc:docMk/>
            <pc:sldMk cId="3580425918" sldId="332"/>
            <ac:spMk id="3" creationId="{00000000-0000-0000-0000-000000000000}"/>
          </ac:spMkLst>
        </pc:spChg>
      </pc:sldChg>
      <pc:sldChg chg="modSp mod">
        <pc:chgData name="Aliyu Sambo" userId="d9766618-3e46-45d4-99f2-08120d84987f" providerId="ADAL" clId="{8ABE251A-F736-47C2-B0C1-E73094D8C56A}" dt="2023-01-05T14:50:49.078" v="45" actId="1076"/>
        <pc:sldMkLst>
          <pc:docMk/>
          <pc:sldMk cId="3868988500" sldId="334"/>
        </pc:sldMkLst>
        <pc:spChg chg="mod">
          <ac:chgData name="Aliyu Sambo" userId="d9766618-3e46-45d4-99f2-08120d84987f" providerId="ADAL" clId="{8ABE251A-F736-47C2-B0C1-E73094D8C56A}" dt="2023-01-05T14:49:16.703" v="1"/>
          <ac:spMkLst>
            <pc:docMk/>
            <pc:sldMk cId="3868988500" sldId="334"/>
            <ac:spMk id="2" creationId="{00000000-0000-0000-0000-000000000000}"/>
          </ac:spMkLst>
        </pc:spChg>
        <pc:spChg chg="mod">
          <ac:chgData name="Aliyu Sambo" userId="d9766618-3e46-45d4-99f2-08120d84987f" providerId="ADAL" clId="{8ABE251A-F736-47C2-B0C1-E73094D8C56A}" dt="2023-01-05T14:50:49.078" v="45" actId="1076"/>
          <ac:spMkLst>
            <pc:docMk/>
            <pc:sldMk cId="3868988500" sldId="334"/>
            <ac:spMk id="3" creationId="{00000000-0000-0000-0000-000000000000}"/>
          </ac:spMkLst>
        </pc:spChg>
      </pc:sldChg>
      <pc:sldChg chg="modSp mod">
        <pc:chgData name="Aliyu Sambo" userId="d9766618-3e46-45d4-99f2-08120d84987f" providerId="ADAL" clId="{8ABE251A-F736-47C2-B0C1-E73094D8C56A}" dt="2023-01-05T14:51:46.234" v="64" actId="1076"/>
        <pc:sldMkLst>
          <pc:docMk/>
          <pc:sldMk cId="2527349919" sldId="335"/>
        </pc:sldMkLst>
        <pc:spChg chg="mod">
          <ac:chgData name="Aliyu Sambo" userId="d9766618-3e46-45d4-99f2-08120d84987f" providerId="ADAL" clId="{8ABE251A-F736-47C2-B0C1-E73094D8C56A}" dt="2023-01-05T14:49:17.671" v="6" actId="27636"/>
          <ac:spMkLst>
            <pc:docMk/>
            <pc:sldMk cId="2527349919" sldId="335"/>
            <ac:spMk id="2" creationId="{00000000-0000-0000-0000-000000000000}"/>
          </ac:spMkLst>
        </pc:spChg>
        <pc:spChg chg="mod">
          <ac:chgData name="Aliyu Sambo" userId="d9766618-3e46-45d4-99f2-08120d84987f" providerId="ADAL" clId="{8ABE251A-F736-47C2-B0C1-E73094D8C56A}" dt="2023-01-05T14:51:46.234" v="64" actId="1076"/>
          <ac:spMkLst>
            <pc:docMk/>
            <pc:sldMk cId="2527349919" sldId="335"/>
            <ac:spMk id="3" creationId="{00000000-0000-0000-0000-000000000000}"/>
          </ac:spMkLst>
        </pc:spChg>
      </pc:sldChg>
      <pc:sldChg chg="modSp mod">
        <pc:chgData name="Aliyu Sambo" userId="d9766618-3e46-45d4-99f2-08120d84987f" providerId="ADAL" clId="{8ABE251A-F736-47C2-B0C1-E73094D8C56A}" dt="2023-01-05T14:51:57.325" v="69" actId="1076"/>
        <pc:sldMkLst>
          <pc:docMk/>
          <pc:sldMk cId="2539701478" sldId="337"/>
        </pc:sldMkLst>
        <pc:spChg chg="mod">
          <ac:chgData name="Aliyu Sambo" userId="d9766618-3e46-45d4-99f2-08120d84987f" providerId="ADAL" clId="{8ABE251A-F736-47C2-B0C1-E73094D8C56A}" dt="2023-01-05T14:49:16.703" v="1"/>
          <ac:spMkLst>
            <pc:docMk/>
            <pc:sldMk cId="2539701478" sldId="337"/>
            <ac:spMk id="2" creationId="{00000000-0000-0000-0000-000000000000}"/>
          </ac:spMkLst>
        </pc:spChg>
        <pc:spChg chg="mod">
          <ac:chgData name="Aliyu Sambo" userId="d9766618-3e46-45d4-99f2-08120d84987f" providerId="ADAL" clId="{8ABE251A-F736-47C2-B0C1-E73094D8C56A}" dt="2023-01-05T14:51:57.325" v="69" actId="1076"/>
          <ac:spMkLst>
            <pc:docMk/>
            <pc:sldMk cId="2539701478" sldId="337"/>
            <ac:spMk id="3" creationId="{00000000-0000-0000-0000-000000000000}"/>
          </ac:spMkLst>
        </pc:spChg>
      </pc:sldChg>
      <pc:sldChg chg="modSp mod">
        <pc:chgData name="Aliyu Sambo" userId="d9766618-3e46-45d4-99f2-08120d84987f" providerId="ADAL" clId="{8ABE251A-F736-47C2-B0C1-E73094D8C56A}" dt="2023-01-05T14:49:17.779" v="8" actId="27636"/>
        <pc:sldMkLst>
          <pc:docMk/>
          <pc:sldMk cId="512448283" sldId="338"/>
        </pc:sldMkLst>
        <pc:spChg chg="mod">
          <ac:chgData name="Aliyu Sambo" userId="d9766618-3e46-45d4-99f2-08120d84987f" providerId="ADAL" clId="{8ABE251A-F736-47C2-B0C1-E73094D8C56A}" dt="2023-01-05T14:49:16.703" v="1"/>
          <ac:spMkLst>
            <pc:docMk/>
            <pc:sldMk cId="512448283" sldId="338"/>
            <ac:spMk id="2" creationId="{00000000-0000-0000-0000-000000000000}"/>
          </ac:spMkLst>
        </pc:spChg>
        <pc:spChg chg="mod">
          <ac:chgData name="Aliyu Sambo" userId="d9766618-3e46-45d4-99f2-08120d84987f" providerId="ADAL" clId="{8ABE251A-F736-47C2-B0C1-E73094D8C56A}" dt="2023-01-05T14:49:17.779" v="8" actId="27636"/>
          <ac:spMkLst>
            <pc:docMk/>
            <pc:sldMk cId="512448283" sldId="338"/>
            <ac:spMk id="3" creationId="{00000000-0000-0000-0000-000000000000}"/>
          </ac:spMkLst>
        </pc:spChg>
      </pc:sldChg>
      <pc:sldChg chg="modSp mod">
        <pc:chgData name="Aliyu Sambo" userId="d9766618-3e46-45d4-99f2-08120d84987f" providerId="ADAL" clId="{8ABE251A-F736-47C2-B0C1-E73094D8C56A}" dt="2023-01-05T14:52:21.688" v="75" actId="1076"/>
        <pc:sldMkLst>
          <pc:docMk/>
          <pc:sldMk cId="2299601050" sldId="339"/>
        </pc:sldMkLst>
        <pc:spChg chg="mod">
          <ac:chgData name="Aliyu Sambo" userId="d9766618-3e46-45d4-99f2-08120d84987f" providerId="ADAL" clId="{8ABE251A-F736-47C2-B0C1-E73094D8C56A}" dt="2023-01-05T14:49:16.703" v="1"/>
          <ac:spMkLst>
            <pc:docMk/>
            <pc:sldMk cId="2299601050" sldId="339"/>
            <ac:spMk id="2" creationId="{00000000-0000-0000-0000-000000000000}"/>
          </ac:spMkLst>
        </pc:spChg>
        <pc:spChg chg="mod">
          <ac:chgData name="Aliyu Sambo" userId="d9766618-3e46-45d4-99f2-08120d84987f" providerId="ADAL" clId="{8ABE251A-F736-47C2-B0C1-E73094D8C56A}" dt="2023-01-05T14:52:21.688" v="75" actId="1076"/>
          <ac:spMkLst>
            <pc:docMk/>
            <pc:sldMk cId="2299601050" sldId="339"/>
            <ac:spMk id="3" creationId="{00000000-0000-0000-0000-000000000000}"/>
          </ac:spMkLst>
        </pc:spChg>
      </pc:sldChg>
      <pc:sldChg chg="modSp mod">
        <pc:chgData name="Aliyu Sambo" userId="d9766618-3e46-45d4-99f2-08120d84987f" providerId="ADAL" clId="{8ABE251A-F736-47C2-B0C1-E73094D8C56A}" dt="2023-01-05T14:54:50.104" v="123" actId="1076"/>
        <pc:sldMkLst>
          <pc:docMk/>
          <pc:sldMk cId="1662973363" sldId="340"/>
        </pc:sldMkLst>
        <pc:spChg chg="mod">
          <ac:chgData name="Aliyu Sambo" userId="d9766618-3e46-45d4-99f2-08120d84987f" providerId="ADAL" clId="{8ABE251A-F736-47C2-B0C1-E73094D8C56A}" dt="2023-01-05T14:49:16.703" v="1"/>
          <ac:spMkLst>
            <pc:docMk/>
            <pc:sldMk cId="1662973363" sldId="340"/>
            <ac:spMk id="2" creationId="{00000000-0000-0000-0000-000000000000}"/>
          </ac:spMkLst>
        </pc:spChg>
        <pc:spChg chg="mod">
          <ac:chgData name="Aliyu Sambo" userId="d9766618-3e46-45d4-99f2-08120d84987f" providerId="ADAL" clId="{8ABE251A-F736-47C2-B0C1-E73094D8C56A}" dt="2023-01-05T14:54:50.104" v="123" actId="1076"/>
          <ac:spMkLst>
            <pc:docMk/>
            <pc:sldMk cId="1662973363" sldId="340"/>
            <ac:spMk id="3" creationId="{00000000-0000-0000-0000-000000000000}"/>
          </ac:spMkLst>
        </pc:spChg>
      </pc:sldChg>
      <pc:sldChg chg="modSp mod">
        <pc:chgData name="Aliyu Sambo" userId="d9766618-3e46-45d4-99f2-08120d84987f" providerId="ADAL" clId="{8ABE251A-F736-47C2-B0C1-E73094D8C56A}" dt="2023-01-05T14:55:23.647" v="130" actId="1076"/>
        <pc:sldMkLst>
          <pc:docMk/>
          <pc:sldMk cId="114048920" sldId="343"/>
        </pc:sldMkLst>
        <pc:spChg chg="mod">
          <ac:chgData name="Aliyu Sambo" userId="d9766618-3e46-45d4-99f2-08120d84987f" providerId="ADAL" clId="{8ABE251A-F736-47C2-B0C1-E73094D8C56A}" dt="2023-01-05T14:49:16.703" v="1"/>
          <ac:spMkLst>
            <pc:docMk/>
            <pc:sldMk cId="114048920" sldId="343"/>
            <ac:spMk id="2" creationId="{00000000-0000-0000-0000-000000000000}"/>
          </ac:spMkLst>
        </pc:spChg>
        <pc:spChg chg="mod">
          <ac:chgData name="Aliyu Sambo" userId="d9766618-3e46-45d4-99f2-08120d84987f" providerId="ADAL" clId="{8ABE251A-F736-47C2-B0C1-E73094D8C56A}" dt="2023-01-05T14:55:00.274" v="128" actId="1076"/>
          <ac:spMkLst>
            <pc:docMk/>
            <pc:sldMk cId="114048920" sldId="343"/>
            <ac:spMk id="3" creationId="{00000000-0000-0000-0000-000000000000}"/>
          </ac:spMkLst>
        </pc:spChg>
        <pc:graphicFrameChg chg="mod">
          <ac:chgData name="Aliyu Sambo" userId="d9766618-3e46-45d4-99f2-08120d84987f" providerId="ADAL" clId="{8ABE251A-F736-47C2-B0C1-E73094D8C56A}" dt="2023-01-05T14:55:23.647" v="130" actId="1076"/>
          <ac:graphicFrameMkLst>
            <pc:docMk/>
            <pc:sldMk cId="114048920" sldId="343"/>
            <ac:graphicFrameMk id="4" creationId="{00000000-0000-0000-0000-000000000000}"/>
          </ac:graphicFrameMkLst>
        </pc:graphicFrameChg>
      </pc:sldChg>
      <pc:sldChg chg="modSp mod">
        <pc:chgData name="Aliyu Sambo" userId="d9766618-3e46-45d4-99f2-08120d84987f" providerId="ADAL" clId="{8ABE251A-F736-47C2-B0C1-E73094D8C56A}" dt="2023-01-05T14:54:33.072" v="118" actId="1076"/>
        <pc:sldMkLst>
          <pc:docMk/>
          <pc:sldMk cId="375827743" sldId="345"/>
        </pc:sldMkLst>
        <pc:spChg chg="mod">
          <ac:chgData name="Aliyu Sambo" userId="d9766618-3e46-45d4-99f2-08120d84987f" providerId="ADAL" clId="{8ABE251A-F736-47C2-B0C1-E73094D8C56A}" dt="2023-01-05T14:54:14.137" v="114" actId="1076"/>
          <ac:spMkLst>
            <pc:docMk/>
            <pc:sldMk cId="375827743" sldId="345"/>
            <ac:spMk id="2" creationId="{00000000-0000-0000-0000-000000000000}"/>
          </ac:spMkLst>
        </pc:spChg>
        <pc:spChg chg="mod">
          <ac:chgData name="Aliyu Sambo" userId="d9766618-3e46-45d4-99f2-08120d84987f" providerId="ADAL" clId="{8ABE251A-F736-47C2-B0C1-E73094D8C56A}" dt="2023-01-05T14:54:33.072" v="118" actId="1076"/>
          <ac:spMkLst>
            <pc:docMk/>
            <pc:sldMk cId="375827743" sldId="345"/>
            <ac:spMk id="3" creationId="{00000000-0000-0000-0000-000000000000}"/>
          </ac:spMkLst>
        </pc:spChg>
        <pc:picChg chg="mod">
          <ac:chgData name="Aliyu Sambo" userId="d9766618-3e46-45d4-99f2-08120d84987f" providerId="ADAL" clId="{8ABE251A-F736-47C2-B0C1-E73094D8C56A}" dt="2023-01-05T14:54:29.687" v="117" actId="1076"/>
          <ac:picMkLst>
            <pc:docMk/>
            <pc:sldMk cId="375827743" sldId="345"/>
            <ac:picMk id="1026" creationId="{00000000-0000-0000-0000-000000000000}"/>
          </ac:picMkLst>
        </pc:picChg>
        <pc:cxnChg chg="mod">
          <ac:chgData name="Aliyu Sambo" userId="d9766618-3e46-45d4-99f2-08120d84987f" providerId="ADAL" clId="{8ABE251A-F736-47C2-B0C1-E73094D8C56A}" dt="2023-01-05T14:53:42.399" v="107" actId="14100"/>
          <ac:cxnSpMkLst>
            <pc:docMk/>
            <pc:sldMk cId="375827743" sldId="345"/>
            <ac:cxnSpMk id="5" creationId="{00000000-0000-0000-0000-000000000000}"/>
          </ac:cxnSpMkLst>
        </pc:cxnChg>
      </pc:sldChg>
      <pc:sldChg chg="modSp mod">
        <pc:chgData name="Aliyu Sambo" userId="d9766618-3e46-45d4-99f2-08120d84987f" providerId="ADAL" clId="{8ABE251A-F736-47C2-B0C1-E73094D8C56A}" dt="2023-01-05T14:52:42.310" v="85" actId="1076"/>
        <pc:sldMkLst>
          <pc:docMk/>
          <pc:sldMk cId="1774347509" sldId="346"/>
        </pc:sldMkLst>
        <pc:spChg chg="mod">
          <ac:chgData name="Aliyu Sambo" userId="d9766618-3e46-45d4-99f2-08120d84987f" providerId="ADAL" clId="{8ABE251A-F736-47C2-B0C1-E73094D8C56A}" dt="2023-01-05T14:49:16.703" v="1"/>
          <ac:spMkLst>
            <pc:docMk/>
            <pc:sldMk cId="1774347509" sldId="346"/>
            <ac:spMk id="2" creationId="{00000000-0000-0000-0000-000000000000}"/>
          </ac:spMkLst>
        </pc:spChg>
        <pc:spChg chg="mod">
          <ac:chgData name="Aliyu Sambo" userId="d9766618-3e46-45d4-99f2-08120d84987f" providerId="ADAL" clId="{8ABE251A-F736-47C2-B0C1-E73094D8C56A}" dt="2023-01-05T14:52:42.310" v="85" actId="1076"/>
          <ac:spMkLst>
            <pc:docMk/>
            <pc:sldMk cId="1774347509" sldId="346"/>
            <ac:spMk id="3" creationId="{00000000-0000-0000-0000-000000000000}"/>
          </ac:spMkLst>
        </pc:spChg>
      </pc:sldChg>
      <pc:sldChg chg="modSp mod">
        <pc:chgData name="Aliyu Sambo" userId="d9766618-3e46-45d4-99f2-08120d84987f" providerId="ADAL" clId="{8ABE251A-F736-47C2-B0C1-E73094D8C56A}" dt="2023-01-05T14:53:30.281" v="100" actId="1076"/>
        <pc:sldMkLst>
          <pc:docMk/>
          <pc:sldMk cId="730259474" sldId="347"/>
        </pc:sldMkLst>
        <pc:spChg chg="mod">
          <ac:chgData name="Aliyu Sambo" userId="d9766618-3e46-45d4-99f2-08120d84987f" providerId="ADAL" clId="{8ABE251A-F736-47C2-B0C1-E73094D8C56A}" dt="2023-01-05T14:49:16.703" v="1"/>
          <ac:spMkLst>
            <pc:docMk/>
            <pc:sldMk cId="730259474" sldId="347"/>
            <ac:spMk id="2" creationId="{00000000-0000-0000-0000-000000000000}"/>
          </ac:spMkLst>
        </pc:spChg>
        <pc:spChg chg="mod">
          <ac:chgData name="Aliyu Sambo" userId="d9766618-3e46-45d4-99f2-08120d84987f" providerId="ADAL" clId="{8ABE251A-F736-47C2-B0C1-E73094D8C56A}" dt="2023-01-05T14:53:30.281" v="100" actId="1076"/>
          <ac:spMkLst>
            <pc:docMk/>
            <pc:sldMk cId="730259474" sldId="347"/>
            <ac:spMk id="3" creationId="{00000000-0000-0000-0000-000000000000}"/>
          </ac:spMkLst>
        </pc:spChg>
      </pc:sldChg>
      <pc:sldChg chg="modSp mod">
        <pc:chgData name="Aliyu Sambo" userId="d9766618-3e46-45d4-99f2-08120d84987f" providerId="ADAL" clId="{8ABE251A-F736-47C2-B0C1-E73094D8C56A}" dt="2023-01-05T14:55:46.927" v="138" actId="1076"/>
        <pc:sldMkLst>
          <pc:docMk/>
          <pc:sldMk cId="3992318418" sldId="348"/>
        </pc:sldMkLst>
        <pc:spChg chg="mod">
          <ac:chgData name="Aliyu Sambo" userId="d9766618-3e46-45d4-99f2-08120d84987f" providerId="ADAL" clId="{8ABE251A-F736-47C2-B0C1-E73094D8C56A}" dt="2023-01-05T14:49:16.703" v="1"/>
          <ac:spMkLst>
            <pc:docMk/>
            <pc:sldMk cId="3992318418" sldId="348"/>
            <ac:spMk id="2" creationId="{00000000-0000-0000-0000-000000000000}"/>
          </ac:spMkLst>
        </pc:spChg>
        <pc:spChg chg="mod">
          <ac:chgData name="Aliyu Sambo" userId="d9766618-3e46-45d4-99f2-08120d84987f" providerId="ADAL" clId="{8ABE251A-F736-47C2-B0C1-E73094D8C56A}" dt="2023-01-05T14:55:46.927" v="138" actId="1076"/>
          <ac:spMkLst>
            <pc:docMk/>
            <pc:sldMk cId="3992318418" sldId="348"/>
            <ac:spMk id="3" creationId="{00000000-0000-0000-0000-000000000000}"/>
          </ac:spMkLst>
        </pc:spChg>
      </pc:sldChg>
      <pc:sldChg chg="modSp mod">
        <pc:chgData name="Aliyu Sambo" userId="d9766618-3e46-45d4-99f2-08120d84987f" providerId="ADAL" clId="{8ABE251A-F736-47C2-B0C1-E73094D8C56A}" dt="2023-01-05T14:55:53.574" v="141" actId="14100"/>
        <pc:sldMkLst>
          <pc:docMk/>
          <pc:sldMk cId="3525087356" sldId="349"/>
        </pc:sldMkLst>
        <pc:spChg chg="mod">
          <ac:chgData name="Aliyu Sambo" userId="d9766618-3e46-45d4-99f2-08120d84987f" providerId="ADAL" clId="{8ABE251A-F736-47C2-B0C1-E73094D8C56A}" dt="2023-01-05T14:49:16.703" v="1"/>
          <ac:spMkLst>
            <pc:docMk/>
            <pc:sldMk cId="3525087356" sldId="349"/>
            <ac:spMk id="2" creationId="{00000000-0000-0000-0000-000000000000}"/>
          </ac:spMkLst>
        </pc:spChg>
        <pc:spChg chg="mod">
          <ac:chgData name="Aliyu Sambo" userId="d9766618-3e46-45d4-99f2-08120d84987f" providerId="ADAL" clId="{8ABE251A-F736-47C2-B0C1-E73094D8C56A}" dt="2023-01-05T14:55:53.574" v="141" actId="14100"/>
          <ac:spMkLst>
            <pc:docMk/>
            <pc:sldMk cId="3525087356" sldId="349"/>
            <ac:spMk id="3" creationId="{00000000-0000-0000-0000-000000000000}"/>
          </ac:spMkLst>
        </pc:spChg>
      </pc:sldChg>
      <pc:sldChg chg="modSp mod">
        <pc:chgData name="Aliyu Sambo" userId="d9766618-3e46-45d4-99f2-08120d84987f" providerId="ADAL" clId="{8ABE251A-F736-47C2-B0C1-E73094D8C56A}" dt="2023-01-05T14:56:26.390" v="153" actId="14100"/>
        <pc:sldMkLst>
          <pc:docMk/>
          <pc:sldMk cId="353790934" sldId="350"/>
        </pc:sldMkLst>
        <pc:spChg chg="mod">
          <ac:chgData name="Aliyu Sambo" userId="d9766618-3e46-45d4-99f2-08120d84987f" providerId="ADAL" clId="{8ABE251A-F736-47C2-B0C1-E73094D8C56A}" dt="2023-01-05T14:49:18.224" v="16" actId="27636"/>
          <ac:spMkLst>
            <pc:docMk/>
            <pc:sldMk cId="353790934" sldId="350"/>
            <ac:spMk id="2" creationId="{00000000-0000-0000-0000-000000000000}"/>
          </ac:spMkLst>
        </pc:spChg>
        <pc:spChg chg="mod">
          <ac:chgData name="Aliyu Sambo" userId="d9766618-3e46-45d4-99f2-08120d84987f" providerId="ADAL" clId="{8ABE251A-F736-47C2-B0C1-E73094D8C56A}" dt="2023-01-05T14:56:26.390" v="153" actId="14100"/>
          <ac:spMkLst>
            <pc:docMk/>
            <pc:sldMk cId="353790934" sldId="350"/>
            <ac:spMk id="3" creationId="{00000000-0000-0000-0000-000000000000}"/>
          </ac:spMkLst>
        </pc:spChg>
      </pc:sldChg>
      <pc:sldChg chg="modSp mod">
        <pc:chgData name="Aliyu Sambo" userId="d9766618-3e46-45d4-99f2-08120d84987f" providerId="ADAL" clId="{8ABE251A-F736-47C2-B0C1-E73094D8C56A}" dt="2023-01-05T14:57:08.262" v="164" actId="1076"/>
        <pc:sldMkLst>
          <pc:docMk/>
          <pc:sldMk cId="1843668874" sldId="351"/>
        </pc:sldMkLst>
        <pc:spChg chg="mod">
          <ac:chgData name="Aliyu Sambo" userId="d9766618-3e46-45d4-99f2-08120d84987f" providerId="ADAL" clId="{8ABE251A-F736-47C2-B0C1-E73094D8C56A}" dt="2023-01-05T14:49:16.703" v="1"/>
          <ac:spMkLst>
            <pc:docMk/>
            <pc:sldMk cId="1843668874" sldId="351"/>
            <ac:spMk id="2" creationId="{00000000-0000-0000-0000-000000000000}"/>
          </ac:spMkLst>
        </pc:spChg>
        <pc:spChg chg="mod">
          <ac:chgData name="Aliyu Sambo" userId="d9766618-3e46-45d4-99f2-08120d84987f" providerId="ADAL" clId="{8ABE251A-F736-47C2-B0C1-E73094D8C56A}" dt="2023-01-05T14:57:08.262" v="164" actId="1076"/>
          <ac:spMkLst>
            <pc:docMk/>
            <pc:sldMk cId="1843668874" sldId="351"/>
            <ac:spMk id="3" creationId="{00000000-0000-0000-0000-000000000000}"/>
          </ac:spMkLst>
        </pc:spChg>
      </pc:sldChg>
      <pc:sldChg chg="modSp mod">
        <pc:chgData name="Aliyu Sambo" userId="d9766618-3e46-45d4-99f2-08120d84987f" providerId="ADAL" clId="{8ABE251A-F736-47C2-B0C1-E73094D8C56A}" dt="2023-01-05T14:56:11.623" v="150" actId="1076"/>
        <pc:sldMkLst>
          <pc:docMk/>
          <pc:sldMk cId="3740370924" sldId="352"/>
        </pc:sldMkLst>
        <pc:spChg chg="mod">
          <ac:chgData name="Aliyu Sambo" userId="d9766618-3e46-45d4-99f2-08120d84987f" providerId="ADAL" clId="{8ABE251A-F736-47C2-B0C1-E73094D8C56A}" dt="2023-01-05T14:49:16.703" v="1"/>
          <ac:spMkLst>
            <pc:docMk/>
            <pc:sldMk cId="3740370924" sldId="352"/>
            <ac:spMk id="2" creationId="{00000000-0000-0000-0000-000000000000}"/>
          </ac:spMkLst>
        </pc:spChg>
        <pc:spChg chg="mod">
          <ac:chgData name="Aliyu Sambo" userId="d9766618-3e46-45d4-99f2-08120d84987f" providerId="ADAL" clId="{8ABE251A-F736-47C2-B0C1-E73094D8C56A}" dt="2023-01-05T14:56:11.623" v="150" actId="1076"/>
          <ac:spMkLst>
            <pc:docMk/>
            <pc:sldMk cId="3740370924" sldId="352"/>
            <ac:spMk id="3" creationId="{00000000-0000-0000-0000-000000000000}"/>
          </ac:spMkLst>
        </pc:spChg>
      </pc:sldChg>
      <pc:sldChg chg="modSp mod">
        <pc:chgData name="Aliyu Sambo" userId="d9766618-3e46-45d4-99f2-08120d84987f" providerId="ADAL" clId="{8ABE251A-F736-47C2-B0C1-E73094D8C56A}" dt="2023-01-05T14:55:59.894" v="144" actId="1076"/>
        <pc:sldMkLst>
          <pc:docMk/>
          <pc:sldMk cId="3920992867" sldId="353"/>
        </pc:sldMkLst>
        <pc:spChg chg="mod">
          <ac:chgData name="Aliyu Sambo" userId="d9766618-3e46-45d4-99f2-08120d84987f" providerId="ADAL" clId="{8ABE251A-F736-47C2-B0C1-E73094D8C56A}" dt="2023-01-05T14:49:16.703" v="1"/>
          <ac:spMkLst>
            <pc:docMk/>
            <pc:sldMk cId="3920992867" sldId="353"/>
            <ac:spMk id="2" creationId="{00000000-0000-0000-0000-000000000000}"/>
          </ac:spMkLst>
        </pc:spChg>
        <pc:spChg chg="mod">
          <ac:chgData name="Aliyu Sambo" userId="d9766618-3e46-45d4-99f2-08120d84987f" providerId="ADAL" clId="{8ABE251A-F736-47C2-B0C1-E73094D8C56A}" dt="2023-01-05T14:55:59.894" v="144" actId="1076"/>
          <ac:spMkLst>
            <pc:docMk/>
            <pc:sldMk cId="3920992867" sldId="353"/>
            <ac:spMk id="3" creationId="{00000000-0000-0000-0000-000000000000}"/>
          </ac:spMkLst>
        </pc:spChg>
      </pc:sldChg>
      <pc:sldChg chg="modSp mod">
        <pc:chgData name="Aliyu Sambo" userId="d9766618-3e46-45d4-99f2-08120d84987f" providerId="ADAL" clId="{8ABE251A-F736-47C2-B0C1-E73094D8C56A}" dt="2023-01-05T14:57:19.277" v="168" actId="1076"/>
        <pc:sldMkLst>
          <pc:docMk/>
          <pc:sldMk cId="153421273" sldId="354"/>
        </pc:sldMkLst>
        <pc:spChg chg="mod">
          <ac:chgData name="Aliyu Sambo" userId="d9766618-3e46-45d4-99f2-08120d84987f" providerId="ADAL" clId="{8ABE251A-F736-47C2-B0C1-E73094D8C56A}" dt="2023-01-05T14:49:18.334" v="18" actId="27636"/>
          <ac:spMkLst>
            <pc:docMk/>
            <pc:sldMk cId="153421273" sldId="354"/>
            <ac:spMk id="2" creationId="{00000000-0000-0000-0000-000000000000}"/>
          </ac:spMkLst>
        </pc:spChg>
        <pc:spChg chg="mod">
          <ac:chgData name="Aliyu Sambo" userId="d9766618-3e46-45d4-99f2-08120d84987f" providerId="ADAL" clId="{8ABE251A-F736-47C2-B0C1-E73094D8C56A}" dt="2023-01-05T14:57:19.277" v="168" actId="1076"/>
          <ac:spMkLst>
            <pc:docMk/>
            <pc:sldMk cId="153421273" sldId="354"/>
            <ac:spMk id="3" creationId="{00000000-0000-0000-0000-000000000000}"/>
          </ac:spMkLst>
        </pc:spChg>
      </pc:sldChg>
      <pc:sldChg chg="modSp mod modAnim">
        <pc:chgData name="Aliyu Sambo" userId="d9766618-3e46-45d4-99f2-08120d84987f" providerId="ADAL" clId="{8ABE251A-F736-47C2-B0C1-E73094D8C56A}" dt="2023-01-05T14:57:32.991" v="171" actId="5793"/>
        <pc:sldMkLst>
          <pc:docMk/>
          <pc:sldMk cId="337709452" sldId="356"/>
        </pc:sldMkLst>
        <pc:spChg chg="mod">
          <ac:chgData name="Aliyu Sambo" userId="d9766618-3e46-45d4-99f2-08120d84987f" providerId="ADAL" clId="{8ABE251A-F736-47C2-B0C1-E73094D8C56A}" dt="2023-01-05T14:49:18.462" v="21" actId="27636"/>
          <ac:spMkLst>
            <pc:docMk/>
            <pc:sldMk cId="337709452" sldId="356"/>
            <ac:spMk id="2" creationId="{00000000-0000-0000-0000-000000000000}"/>
          </ac:spMkLst>
        </pc:spChg>
        <pc:spChg chg="mod">
          <ac:chgData name="Aliyu Sambo" userId="d9766618-3e46-45d4-99f2-08120d84987f" providerId="ADAL" clId="{8ABE251A-F736-47C2-B0C1-E73094D8C56A}" dt="2023-01-05T14:57:32.991" v="171" actId="5793"/>
          <ac:spMkLst>
            <pc:docMk/>
            <pc:sldMk cId="337709452" sldId="356"/>
            <ac:spMk id="3" creationId="{00000000-0000-0000-0000-000000000000}"/>
          </ac:spMkLst>
        </pc:spChg>
      </pc:sldChg>
      <pc:sldChg chg="modSp mod">
        <pc:chgData name="Aliyu Sambo" userId="d9766618-3e46-45d4-99f2-08120d84987f" providerId="ADAL" clId="{8ABE251A-F736-47C2-B0C1-E73094D8C56A}" dt="2023-01-05T14:58:03.110" v="185" actId="1076"/>
        <pc:sldMkLst>
          <pc:docMk/>
          <pc:sldMk cId="542987720" sldId="359"/>
        </pc:sldMkLst>
        <pc:spChg chg="mod">
          <ac:chgData name="Aliyu Sambo" userId="d9766618-3e46-45d4-99f2-08120d84987f" providerId="ADAL" clId="{8ABE251A-F736-47C2-B0C1-E73094D8C56A}" dt="2023-01-05T14:49:16.703" v="1"/>
          <ac:spMkLst>
            <pc:docMk/>
            <pc:sldMk cId="542987720" sldId="359"/>
            <ac:spMk id="2" creationId="{00000000-0000-0000-0000-000000000000}"/>
          </ac:spMkLst>
        </pc:spChg>
        <pc:spChg chg="mod">
          <ac:chgData name="Aliyu Sambo" userId="d9766618-3e46-45d4-99f2-08120d84987f" providerId="ADAL" clId="{8ABE251A-F736-47C2-B0C1-E73094D8C56A}" dt="2023-01-05T14:57:57.053" v="183" actId="1076"/>
          <ac:spMkLst>
            <pc:docMk/>
            <pc:sldMk cId="542987720" sldId="359"/>
            <ac:spMk id="3" creationId="{00000000-0000-0000-0000-000000000000}"/>
          </ac:spMkLst>
        </pc:spChg>
        <pc:picChg chg="mod">
          <ac:chgData name="Aliyu Sambo" userId="d9766618-3e46-45d4-99f2-08120d84987f" providerId="ADAL" clId="{8ABE251A-F736-47C2-B0C1-E73094D8C56A}" dt="2023-01-05T14:58:03.110" v="185" actId="1076"/>
          <ac:picMkLst>
            <pc:docMk/>
            <pc:sldMk cId="542987720" sldId="359"/>
            <ac:picMk id="4" creationId="{00000000-0000-0000-0000-000000000000}"/>
          </ac:picMkLst>
        </pc:picChg>
      </pc:sldChg>
      <pc:sldChg chg="modSp mod">
        <pc:chgData name="Aliyu Sambo" userId="d9766618-3e46-45d4-99f2-08120d84987f" providerId="ADAL" clId="{8ABE251A-F736-47C2-B0C1-E73094D8C56A}" dt="2023-01-05T14:57:49.270" v="178" actId="1076"/>
        <pc:sldMkLst>
          <pc:docMk/>
          <pc:sldMk cId="783774071" sldId="360"/>
        </pc:sldMkLst>
        <pc:spChg chg="mod">
          <ac:chgData name="Aliyu Sambo" userId="d9766618-3e46-45d4-99f2-08120d84987f" providerId="ADAL" clId="{8ABE251A-F736-47C2-B0C1-E73094D8C56A}" dt="2023-01-05T14:49:16.703" v="1"/>
          <ac:spMkLst>
            <pc:docMk/>
            <pc:sldMk cId="783774071" sldId="360"/>
            <ac:spMk id="2" creationId="{00000000-0000-0000-0000-000000000000}"/>
          </ac:spMkLst>
        </pc:spChg>
        <pc:spChg chg="mod">
          <ac:chgData name="Aliyu Sambo" userId="d9766618-3e46-45d4-99f2-08120d84987f" providerId="ADAL" clId="{8ABE251A-F736-47C2-B0C1-E73094D8C56A}" dt="2023-01-05T14:57:49.270" v="178" actId="1076"/>
          <ac:spMkLst>
            <pc:docMk/>
            <pc:sldMk cId="783774071" sldId="360"/>
            <ac:spMk id="3" creationId="{00000000-0000-0000-0000-000000000000}"/>
          </ac:spMkLst>
        </pc:spChg>
      </pc:sldChg>
      <pc:sldChg chg="modSp">
        <pc:chgData name="Aliyu Sambo" userId="d9766618-3e46-45d4-99f2-08120d84987f" providerId="ADAL" clId="{8ABE251A-F736-47C2-B0C1-E73094D8C56A}" dt="2023-01-05T14:49:16.703" v="1"/>
        <pc:sldMkLst>
          <pc:docMk/>
          <pc:sldMk cId="3540982261" sldId="361"/>
        </pc:sldMkLst>
        <pc:spChg chg="mod">
          <ac:chgData name="Aliyu Sambo" userId="d9766618-3e46-45d4-99f2-08120d84987f" providerId="ADAL" clId="{8ABE251A-F736-47C2-B0C1-E73094D8C56A}" dt="2023-01-05T14:49:16.703" v="1"/>
          <ac:spMkLst>
            <pc:docMk/>
            <pc:sldMk cId="3540982261" sldId="361"/>
            <ac:spMk id="2" creationId="{00000000-0000-0000-0000-000000000000}"/>
          </ac:spMkLst>
        </pc:spChg>
        <pc:spChg chg="mod">
          <ac:chgData name="Aliyu Sambo" userId="d9766618-3e46-45d4-99f2-08120d84987f" providerId="ADAL" clId="{8ABE251A-F736-47C2-B0C1-E73094D8C56A}" dt="2023-01-05T14:49:16.703" v="1"/>
          <ac:spMkLst>
            <pc:docMk/>
            <pc:sldMk cId="3540982261" sldId="361"/>
            <ac:spMk id="3" creationId="{00000000-0000-0000-0000-000000000000}"/>
          </ac:spMkLst>
        </pc:spChg>
      </pc:sldChg>
      <pc:sldChg chg="modSp mod">
        <pc:chgData name="Aliyu Sambo" userId="d9766618-3e46-45d4-99f2-08120d84987f" providerId="ADAL" clId="{8ABE251A-F736-47C2-B0C1-E73094D8C56A}" dt="2023-01-05T14:49:18.589" v="23" actId="27636"/>
        <pc:sldMkLst>
          <pc:docMk/>
          <pc:sldMk cId="3348543059" sldId="362"/>
        </pc:sldMkLst>
        <pc:spChg chg="mod">
          <ac:chgData name="Aliyu Sambo" userId="d9766618-3e46-45d4-99f2-08120d84987f" providerId="ADAL" clId="{8ABE251A-F736-47C2-B0C1-E73094D8C56A}" dt="2023-01-05T14:49:16.703" v="1"/>
          <ac:spMkLst>
            <pc:docMk/>
            <pc:sldMk cId="3348543059" sldId="362"/>
            <ac:spMk id="2" creationId="{00000000-0000-0000-0000-000000000000}"/>
          </ac:spMkLst>
        </pc:spChg>
        <pc:spChg chg="mod">
          <ac:chgData name="Aliyu Sambo" userId="d9766618-3e46-45d4-99f2-08120d84987f" providerId="ADAL" clId="{8ABE251A-F736-47C2-B0C1-E73094D8C56A}" dt="2023-01-05T14:49:18.589" v="23" actId="27636"/>
          <ac:spMkLst>
            <pc:docMk/>
            <pc:sldMk cId="3348543059" sldId="362"/>
            <ac:spMk id="3" creationId="{00000000-0000-0000-0000-000000000000}"/>
          </ac:spMkLst>
        </pc:spChg>
      </pc:sldChg>
      <pc:sldChg chg="modSp mod modAnim">
        <pc:chgData name="Aliyu Sambo" userId="d9766618-3e46-45d4-99f2-08120d84987f" providerId="ADAL" clId="{8ABE251A-F736-47C2-B0C1-E73094D8C56A}" dt="2023-01-05T14:58:45.982" v="197" actId="1076"/>
        <pc:sldMkLst>
          <pc:docMk/>
          <pc:sldMk cId="167578430" sldId="363"/>
        </pc:sldMkLst>
        <pc:spChg chg="mod">
          <ac:chgData name="Aliyu Sambo" userId="d9766618-3e46-45d4-99f2-08120d84987f" providerId="ADAL" clId="{8ABE251A-F736-47C2-B0C1-E73094D8C56A}" dt="2023-01-05T14:58:28.765" v="192" actId="1076"/>
          <ac:spMkLst>
            <pc:docMk/>
            <pc:sldMk cId="167578430" sldId="363"/>
            <ac:spMk id="2" creationId="{00000000-0000-0000-0000-000000000000}"/>
          </ac:spMkLst>
        </pc:spChg>
        <pc:spChg chg="mod">
          <ac:chgData name="Aliyu Sambo" userId="d9766618-3e46-45d4-99f2-08120d84987f" providerId="ADAL" clId="{8ABE251A-F736-47C2-B0C1-E73094D8C56A}" dt="2023-01-05T14:58:40.953" v="195" actId="1076"/>
          <ac:spMkLst>
            <pc:docMk/>
            <pc:sldMk cId="167578430" sldId="363"/>
            <ac:spMk id="3" creationId="{00000000-0000-0000-0000-000000000000}"/>
          </ac:spMkLst>
        </pc:spChg>
        <pc:graphicFrameChg chg="mod">
          <ac:chgData name="Aliyu Sambo" userId="d9766618-3e46-45d4-99f2-08120d84987f" providerId="ADAL" clId="{8ABE251A-F736-47C2-B0C1-E73094D8C56A}" dt="2023-01-05T14:58:45.982" v="197" actId="1076"/>
          <ac:graphicFrameMkLst>
            <pc:docMk/>
            <pc:sldMk cId="167578430" sldId="363"/>
            <ac:graphicFrameMk id="4" creationId="{00000000-0000-0000-0000-000000000000}"/>
          </ac:graphicFrameMkLst>
        </pc:graphicFrameChg>
      </pc:sldChg>
      <pc:sldChg chg="modSp mod">
        <pc:chgData name="Aliyu Sambo" userId="d9766618-3e46-45d4-99f2-08120d84987f" providerId="ADAL" clId="{8ABE251A-F736-47C2-B0C1-E73094D8C56A}" dt="2023-01-05T14:59:31.489" v="202" actId="27636"/>
        <pc:sldMkLst>
          <pc:docMk/>
          <pc:sldMk cId="3765184536" sldId="364"/>
        </pc:sldMkLst>
        <pc:spChg chg="mod">
          <ac:chgData name="Aliyu Sambo" userId="d9766618-3e46-45d4-99f2-08120d84987f" providerId="ADAL" clId="{8ABE251A-F736-47C2-B0C1-E73094D8C56A}" dt="2023-01-05T14:49:16.703" v="1"/>
          <ac:spMkLst>
            <pc:docMk/>
            <pc:sldMk cId="3765184536" sldId="364"/>
            <ac:spMk id="2" creationId="{00000000-0000-0000-0000-000000000000}"/>
          </ac:spMkLst>
        </pc:spChg>
        <pc:spChg chg="mod">
          <ac:chgData name="Aliyu Sambo" userId="d9766618-3e46-45d4-99f2-08120d84987f" providerId="ADAL" clId="{8ABE251A-F736-47C2-B0C1-E73094D8C56A}" dt="2023-01-05T14:59:31.489" v="202" actId="27636"/>
          <ac:spMkLst>
            <pc:docMk/>
            <pc:sldMk cId="3765184536" sldId="364"/>
            <ac:spMk id="3" creationId="{00000000-0000-0000-0000-000000000000}"/>
          </ac:spMkLst>
        </pc:spChg>
      </pc:sldChg>
      <pc:sldChg chg="modSp mod">
        <pc:chgData name="Aliyu Sambo" userId="d9766618-3e46-45d4-99f2-08120d84987f" providerId="ADAL" clId="{8ABE251A-F736-47C2-B0C1-E73094D8C56A}" dt="2023-01-05T14:59:40.137" v="206" actId="1076"/>
        <pc:sldMkLst>
          <pc:docMk/>
          <pc:sldMk cId="2883886816" sldId="365"/>
        </pc:sldMkLst>
        <pc:spChg chg="mod">
          <ac:chgData name="Aliyu Sambo" userId="d9766618-3e46-45d4-99f2-08120d84987f" providerId="ADAL" clId="{8ABE251A-F736-47C2-B0C1-E73094D8C56A}" dt="2023-01-05T14:49:16.703" v="1"/>
          <ac:spMkLst>
            <pc:docMk/>
            <pc:sldMk cId="2883886816" sldId="365"/>
            <ac:spMk id="2" creationId="{00000000-0000-0000-0000-000000000000}"/>
          </ac:spMkLst>
        </pc:spChg>
        <pc:spChg chg="mod">
          <ac:chgData name="Aliyu Sambo" userId="d9766618-3e46-45d4-99f2-08120d84987f" providerId="ADAL" clId="{8ABE251A-F736-47C2-B0C1-E73094D8C56A}" dt="2023-01-05T14:59:40.137" v="206" actId="1076"/>
          <ac:spMkLst>
            <pc:docMk/>
            <pc:sldMk cId="2883886816" sldId="365"/>
            <ac:spMk id="3" creationId="{00000000-0000-0000-0000-000000000000}"/>
          </ac:spMkLst>
        </pc:spChg>
      </pc:sldChg>
      <pc:sldChg chg="modSp mod">
        <pc:chgData name="Aliyu Sambo" userId="d9766618-3e46-45d4-99f2-08120d84987f" providerId="ADAL" clId="{8ABE251A-F736-47C2-B0C1-E73094D8C56A}" dt="2023-01-05T14:49:18.826" v="26" actId="27636"/>
        <pc:sldMkLst>
          <pc:docMk/>
          <pc:sldMk cId="929309719" sldId="366"/>
        </pc:sldMkLst>
        <pc:spChg chg="mod">
          <ac:chgData name="Aliyu Sambo" userId="d9766618-3e46-45d4-99f2-08120d84987f" providerId="ADAL" clId="{8ABE251A-F736-47C2-B0C1-E73094D8C56A}" dt="2023-01-05T14:49:16.703" v="1"/>
          <ac:spMkLst>
            <pc:docMk/>
            <pc:sldMk cId="929309719" sldId="366"/>
            <ac:spMk id="2" creationId="{00000000-0000-0000-0000-000000000000}"/>
          </ac:spMkLst>
        </pc:spChg>
        <pc:spChg chg="mod">
          <ac:chgData name="Aliyu Sambo" userId="d9766618-3e46-45d4-99f2-08120d84987f" providerId="ADAL" clId="{8ABE251A-F736-47C2-B0C1-E73094D8C56A}" dt="2023-01-05T14:49:18.826" v="26" actId="27636"/>
          <ac:spMkLst>
            <pc:docMk/>
            <pc:sldMk cId="929309719" sldId="366"/>
            <ac:spMk id="3" creationId="{00000000-0000-0000-0000-000000000000}"/>
          </ac:spMkLst>
        </pc:spChg>
      </pc:sldChg>
      <pc:sldChg chg="modSp mod modAnim">
        <pc:chgData name="Aliyu Sambo" userId="d9766618-3e46-45d4-99f2-08120d84987f" providerId="ADAL" clId="{8ABE251A-F736-47C2-B0C1-E73094D8C56A}" dt="2023-01-05T15:00:59.269" v="225" actId="1076"/>
        <pc:sldMkLst>
          <pc:docMk/>
          <pc:sldMk cId="1746652867" sldId="369"/>
        </pc:sldMkLst>
        <pc:spChg chg="mod">
          <ac:chgData name="Aliyu Sambo" userId="d9766618-3e46-45d4-99f2-08120d84987f" providerId="ADAL" clId="{8ABE251A-F736-47C2-B0C1-E73094D8C56A}" dt="2023-01-05T15:00:12.092" v="218" actId="14100"/>
          <ac:spMkLst>
            <pc:docMk/>
            <pc:sldMk cId="1746652867" sldId="369"/>
            <ac:spMk id="2" creationId="{00000000-0000-0000-0000-000000000000}"/>
          </ac:spMkLst>
        </pc:spChg>
        <pc:spChg chg="mod">
          <ac:chgData name="Aliyu Sambo" userId="d9766618-3e46-45d4-99f2-08120d84987f" providerId="ADAL" clId="{8ABE251A-F736-47C2-B0C1-E73094D8C56A}" dt="2023-01-05T15:00:51.870" v="223" actId="1076"/>
          <ac:spMkLst>
            <pc:docMk/>
            <pc:sldMk cId="1746652867" sldId="369"/>
            <ac:spMk id="3" creationId="{00000000-0000-0000-0000-000000000000}"/>
          </ac:spMkLst>
        </pc:spChg>
        <pc:spChg chg="mod">
          <ac:chgData name="Aliyu Sambo" userId="d9766618-3e46-45d4-99f2-08120d84987f" providerId="ADAL" clId="{8ABE251A-F736-47C2-B0C1-E73094D8C56A}" dt="2023-01-05T15:00:59.269" v="225" actId="1076"/>
          <ac:spMkLst>
            <pc:docMk/>
            <pc:sldMk cId="1746652867" sldId="369"/>
            <ac:spMk id="4" creationId="{00000000-0000-0000-0000-000000000000}"/>
          </ac:spMkLst>
        </pc:spChg>
        <pc:spChg chg="mod">
          <ac:chgData name="Aliyu Sambo" userId="d9766618-3e46-45d4-99f2-08120d84987f" providerId="ADAL" clId="{8ABE251A-F736-47C2-B0C1-E73094D8C56A}" dt="2023-01-05T15:00:54.521" v="224" actId="1076"/>
          <ac:spMkLst>
            <pc:docMk/>
            <pc:sldMk cId="1746652867" sldId="369"/>
            <ac:spMk id="5" creationId="{00000000-0000-0000-0000-000000000000}"/>
          </ac:spMkLst>
        </pc:spChg>
      </pc:sldChg>
      <pc:sldChg chg="delSp modSp mod">
        <pc:chgData name="Aliyu Sambo" userId="d9766618-3e46-45d4-99f2-08120d84987f" providerId="ADAL" clId="{8ABE251A-F736-47C2-B0C1-E73094D8C56A}" dt="2023-01-05T14:56:40.670" v="155" actId="1076"/>
        <pc:sldMkLst>
          <pc:docMk/>
          <pc:sldMk cId="3270481656" sldId="372"/>
        </pc:sldMkLst>
        <pc:spChg chg="mod">
          <ac:chgData name="Aliyu Sambo" userId="d9766618-3e46-45d4-99f2-08120d84987f" providerId="ADAL" clId="{8ABE251A-F736-47C2-B0C1-E73094D8C56A}" dt="2023-01-05T14:56:40.670" v="155" actId="1076"/>
          <ac:spMkLst>
            <pc:docMk/>
            <pc:sldMk cId="3270481656" sldId="372"/>
            <ac:spMk id="4" creationId="{00000000-0000-0000-0000-000000000000}"/>
          </ac:spMkLst>
        </pc:spChg>
        <pc:spChg chg="del mod">
          <ac:chgData name="Aliyu Sambo" userId="d9766618-3e46-45d4-99f2-08120d84987f" providerId="ADAL" clId="{8ABE251A-F736-47C2-B0C1-E73094D8C56A}" dt="2023-01-05T14:56:37.453" v="154" actId="478"/>
          <ac:spMkLst>
            <pc:docMk/>
            <pc:sldMk cId="3270481656" sldId="372"/>
            <ac:spMk id="5" creationId="{00000000-0000-0000-0000-000000000000}"/>
          </ac:spMkLst>
        </pc:spChg>
      </pc:sldChg>
      <pc:sldChg chg="modSp">
        <pc:chgData name="Aliyu Sambo" userId="d9766618-3e46-45d4-99f2-08120d84987f" providerId="ADAL" clId="{8ABE251A-F736-47C2-B0C1-E73094D8C56A}" dt="2023-01-05T14:49:16.703" v="1"/>
        <pc:sldMkLst>
          <pc:docMk/>
          <pc:sldMk cId="1850682976" sldId="373"/>
        </pc:sldMkLst>
        <pc:spChg chg="mod">
          <ac:chgData name="Aliyu Sambo" userId="d9766618-3e46-45d4-99f2-08120d84987f" providerId="ADAL" clId="{8ABE251A-F736-47C2-B0C1-E73094D8C56A}" dt="2023-01-05T14:49:16.703" v="1"/>
          <ac:spMkLst>
            <pc:docMk/>
            <pc:sldMk cId="1850682976" sldId="373"/>
            <ac:spMk id="4" creationId="{00000000-0000-0000-0000-000000000000}"/>
          </ac:spMkLst>
        </pc:spChg>
        <pc:spChg chg="mod">
          <ac:chgData name="Aliyu Sambo" userId="d9766618-3e46-45d4-99f2-08120d84987f" providerId="ADAL" clId="{8ABE251A-F736-47C2-B0C1-E73094D8C56A}" dt="2023-01-05T14:49:16.703" v="1"/>
          <ac:spMkLst>
            <pc:docMk/>
            <pc:sldMk cId="1850682976" sldId="373"/>
            <ac:spMk id="5" creationId="{00000000-0000-0000-0000-000000000000}"/>
          </ac:spMkLst>
        </pc:spChg>
      </pc:sldChg>
      <pc:sldMasterChg chg="modSldLayout">
        <pc:chgData name="Aliyu Sambo" userId="d9766618-3e46-45d4-99f2-08120d84987f" providerId="ADAL" clId="{8ABE251A-F736-47C2-B0C1-E73094D8C56A}" dt="2023-01-05T14:49:16.703" v="1"/>
        <pc:sldMasterMkLst>
          <pc:docMk/>
          <pc:sldMasterMk cId="4143988872" sldId="2147483768"/>
        </pc:sldMasterMkLst>
        <pc:sldLayoutChg chg="addSp">
          <pc:chgData name="Aliyu Sambo" userId="d9766618-3e46-45d4-99f2-08120d84987f" providerId="ADAL" clId="{8ABE251A-F736-47C2-B0C1-E73094D8C56A}" dt="2023-01-05T14:49:16.703" v="1"/>
          <pc:sldLayoutMkLst>
            <pc:docMk/>
            <pc:sldMasterMk cId="4143988872" sldId="2147483768"/>
            <pc:sldLayoutMk cId="864904676" sldId="2147483769"/>
          </pc:sldLayoutMkLst>
          <pc:picChg chg="add">
            <ac:chgData name="Aliyu Sambo" userId="d9766618-3e46-45d4-99f2-08120d84987f" providerId="ADAL" clId="{8ABE251A-F736-47C2-B0C1-E73094D8C56A}" dt="2023-01-05T14:49:16.703" v="1"/>
            <ac:picMkLst>
              <pc:docMk/>
              <pc:sldMasterMk cId="4143988872" sldId="2147483768"/>
              <pc:sldLayoutMk cId="864904676" sldId="2147483769"/>
              <ac:picMk id="7" creationId="{4A60982A-FE56-B08C-71B8-369D6ECA9E09}"/>
            </ac:picMkLst>
          </pc:picChg>
          <pc:picChg chg="add">
            <ac:chgData name="Aliyu Sambo" userId="d9766618-3e46-45d4-99f2-08120d84987f" providerId="ADAL" clId="{8ABE251A-F736-47C2-B0C1-E73094D8C56A}" dt="2023-01-05T14:49:16.703" v="1"/>
            <ac:picMkLst>
              <pc:docMk/>
              <pc:sldMasterMk cId="4143988872" sldId="2147483768"/>
              <pc:sldLayoutMk cId="864904676" sldId="2147483769"/>
              <ac:picMk id="8" creationId="{1C5ED0B3-ADCD-B66A-1A2E-7C25ECE810D5}"/>
            </ac:picMkLst>
          </pc:picChg>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859A93B2-AC31-4CC8-8888-43B06E0E59AB}" type="datetimeFigureOut">
              <a:rPr lang="en-GB" smtClean="0"/>
              <a:t>02/03/2026</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E06CB166-AF45-45F0-8AC9-283301A83121}" type="slidenum">
              <a:rPr lang="en-GB" smtClean="0"/>
              <a:t>‹#›</a:t>
            </a:fld>
            <a:endParaRPr lang="en-GB"/>
          </a:p>
        </p:txBody>
      </p:sp>
    </p:spTree>
    <p:extLst>
      <p:ext uri="{BB962C8B-B14F-4D97-AF65-F5344CB8AC3E}">
        <p14:creationId xmlns:p14="http://schemas.microsoft.com/office/powerpoint/2010/main" val="235138552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709BF45-866D-408B-BE41-63D4CBED4D11}" type="datetimeFigureOut">
              <a:rPr lang="en-US" smtClean="0"/>
              <a:pPr/>
              <a:t>3/2/2026</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C97F37A7-6CD5-480C-8A9C-8A14678CA55C}" type="slidenum">
              <a:rPr lang="en-GB" smtClean="0"/>
              <a:pPr/>
              <a:t>‹#›</a:t>
            </a:fld>
            <a:endParaRPr lang="en-GB"/>
          </a:p>
        </p:txBody>
      </p:sp>
    </p:spTree>
    <p:extLst>
      <p:ext uri="{BB962C8B-B14F-4D97-AF65-F5344CB8AC3E}">
        <p14:creationId xmlns:p14="http://schemas.microsoft.com/office/powerpoint/2010/main" val="21021626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1</a:t>
            </a:fld>
            <a:endParaRPr lang="en-GB"/>
          </a:p>
        </p:txBody>
      </p:sp>
    </p:spTree>
    <p:extLst>
      <p:ext uri="{BB962C8B-B14F-4D97-AF65-F5344CB8AC3E}">
        <p14:creationId xmlns:p14="http://schemas.microsoft.com/office/powerpoint/2010/main" val="30774404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33333"/>
                </a:solidFill>
                <a:effectLst/>
                <a:latin typeface="Nunito" panose="020F0502020204030204" pitchFamily="2" charset="0"/>
              </a:rPr>
              <a:t>A variable is something that can be changed.</a:t>
            </a:r>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4</a:t>
            </a:fld>
            <a:endParaRPr lang="en-GB"/>
          </a:p>
        </p:txBody>
      </p:sp>
    </p:spTree>
    <p:extLst>
      <p:ext uri="{BB962C8B-B14F-4D97-AF65-F5344CB8AC3E}">
        <p14:creationId xmlns:p14="http://schemas.microsoft.com/office/powerpoint/2010/main" val="6066903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5</a:t>
            </a:fld>
            <a:endParaRPr lang="en-GB"/>
          </a:p>
        </p:txBody>
      </p:sp>
    </p:spTree>
    <p:extLst>
      <p:ext uri="{BB962C8B-B14F-4D97-AF65-F5344CB8AC3E}">
        <p14:creationId xmlns:p14="http://schemas.microsoft.com/office/powerpoint/2010/main" val="13437181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6</a:t>
            </a:fld>
            <a:endParaRPr lang="en-GB"/>
          </a:p>
        </p:txBody>
      </p:sp>
    </p:spTree>
    <p:extLst>
      <p:ext uri="{BB962C8B-B14F-4D97-AF65-F5344CB8AC3E}">
        <p14:creationId xmlns:p14="http://schemas.microsoft.com/office/powerpoint/2010/main" val="16680888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7</a:t>
            </a:fld>
            <a:endParaRPr lang="en-GB"/>
          </a:p>
        </p:txBody>
      </p:sp>
    </p:spTree>
    <p:extLst>
      <p:ext uri="{BB962C8B-B14F-4D97-AF65-F5344CB8AC3E}">
        <p14:creationId xmlns:p14="http://schemas.microsoft.com/office/powerpoint/2010/main" val="37885625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8</a:t>
            </a:fld>
            <a:endParaRPr lang="en-GB"/>
          </a:p>
        </p:txBody>
      </p:sp>
    </p:spTree>
    <p:extLst>
      <p:ext uri="{BB962C8B-B14F-4D97-AF65-F5344CB8AC3E}">
        <p14:creationId xmlns:p14="http://schemas.microsoft.com/office/powerpoint/2010/main" val="12335005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10</a:t>
            </a:fld>
            <a:endParaRPr lang="en-GB"/>
          </a:p>
        </p:txBody>
      </p:sp>
    </p:spTree>
    <p:extLst>
      <p:ext uri="{BB962C8B-B14F-4D97-AF65-F5344CB8AC3E}">
        <p14:creationId xmlns:p14="http://schemas.microsoft.com/office/powerpoint/2010/main" val="12958627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11</a:t>
            </a:fld>
            <a:endParaRPr lang="en-GB"/>
          </a:p>
        </p:txBody>
      </p:sp>
    </p:spTree>
    <p:extLst>
      <p:ext uri="{BB962C8B-B14F-4D97-AF65-F5344CB8AC3E}">
        <p14:creationId xmlns:p14="http://schemas.microsoft.com/office/powerpoint/2010/main" val="19600367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12</a:t>
            </a:fld>
            <a:endParaRPr lang="en-GB"/>
          </a:p>
        </p:txBody>
      </p:sp>
    </p:spTree>
    <p:extLst>
      <p:ext uri="{BB962C8B-B14F-4D97-AF65-F5344CB8AC3E}">
        <p14:creationId xmlns:p14="http://schemas.microsoft.com/office/powerpoint/2010/main" val="35600325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variable name 2ndPlace is not acceptable because it starts with a number.</a:t>
            </a:r>
          </a:p>
        </p:txBody>
      </p:sp>
      <p:sp>
        <p:nvSpPr>
          <p:cNvPr id="4" name="Slide Number Placeholder 3"/>
          <p:cNvSpPr>
            <a:spLocks noGrp="1"/>
          </p:cNvSpPr>
          <p:nvPr>
            <p:ph type="sldNum" sz="quarter" idx="5"/>
          </p:nvPr>
        </p:nvSpPr>
        <p:spPr/>
        <p:txBody>
          <a:bodyPr/>
          <a:lstStyle/>
          <a:p>
            <a:fld id="{C97F37A7-6CD5-480C-8A9C-8A14678CA55C}" type="slidenum">
              <a:rPr lang="en-GB" smtClean="0"/>
              <a:pPr/>
              <a:t>17</a:t>
            </a:fld>
            <a:endParaRPr lang="en-GB"/>
          </a:p>
        </p:txBody>
      </p:sp>
    </p:spTree>
    <p:extLst>
      <p:ext uri="{BB962C8B-B14F-4D97-AF65-F5344CB8AC3E}">
        <p14:creationId xmlns:p14="http://schemas.microsoft.com/office/powerpoint/2010/main" val="41858552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variable name </a:t>
            </a:r>
            <a:r>
              <a:rPr lang="en-GB" dirty="0" err="1"/>
              <a:t>lastName</a:t>
            </a:r>
            <a:r>
              <a:rPr lang="en-GB" dirty="0"/>
              <a:t> is acceptable because it follows all the rules: it is one word, contains no punctuation, does not start with a number, and is meaningful.</a:t>
            </a:r>
          </a:p>
        </p:txBody>
      </p:sp>
      <p:sp>
        <p:nvSpPr>
          <p:cNvPr id="4" name="Slide Number Placeholder 3"/>
          <p:cNvSpPr>
            <a:spLocks noGrp="1"/>
          </p:cNvSpPr>
          <p:nvPr>
            <p:ph type="sldNum" sz="quarter" idx="5"/>
          </p:nvPr>
        </p:nvSpPr>
        <p:spPr/>
        <p:txBody>
          <a:bodyPr/>
          <a:lstStyle/>
          <a:p>
            <a:fld id="{C97F37A7-6CD5-480C-8A9C-8A14678CA55C}" type="slidenum">
              <a:rPr lang="en-GB" smtClean="0"/>
              <a:pPr/>
              <a:t>18</a:t>
            </a:fld>
            <a:endParaRPr lang="en-GB"/>
          </a:p>
        </p:txBody>
      </p:sp>
    </p:spTree>
    <p:extLst>
      <p:ext uri="{BB962C8B-B14F-4D97-AF65-F5344CB8AC3E}">
        <p14:creationId xmlns:p14="http://schemas.microsoft.com/office/powerpoint/2010/main" val="6222413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variable name count_One23 is acceptable because it follows all the rules: because it is one word, uses an underscore (which is allowed), does not start with a number, and is meaningful.</a:t>
            </a:r>
          </a:p>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19</a:t>
            </a:fld>
            <a:endParaRPr lang="en-GB"/>
          </a:p>
        </p:txBody>
      </p:sp>
    </p:spTree>
    <p:extLst>
      <p:ext uri="{BB962C8B-B14F-4D97-AF65-F5344CB8AC3E}">
        <p14:creationId xmlns:p14="http://schemas.microsoft.com/office/powerpoint/2010/main" val="40217340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t>
            </a:r>
            <a:r>
              <a:rPr lang="en-GB" dirty="0" err="1"/>
              <a:t>userID</a:t>
            </a:r>
            <a:r>
              <a:rPr lang="en-GB" dirty="0"/>
              <a:t> it contains caret</a:t>
            </a:r>
          </a:p>
        </p:txBody>
      </p:sp>
      <p:sp>
        <p:nvSpPr>
          <p:cNvPr id="4" name="Slide Number Placeholder 3"/>
          <p:cNvSpPr>
            <a:spLocks noGrp="1"/>
          </p:cNvSpPr>
          <p:nvPr>
            <p:ph type="sldNum" sz="quarter" idx="5"/>
          </p:nvPr>
        </p:nvSpPr>
        <p:spPr/>
        <p:txBody>
          <a:bodyPr/>
          <a:lstStyle/>
          <a:p>
            <a:fld id="{C97F37A7-6CD5-480C-8A9C-8A14678CA55C}" type="slidenum">
              <a:rPr lang="en-GB" smtClean="0"/>
              <a:pPr/>
              <a:t>20</a:t>
            </a:fld>
            <a:endParaRPr lang="en-GB"/>
          </a:p>
        </p:txBody>
      </p:sp>
    </p:spTree>
    <p:extLst>
      <p:ext uri="{BB962C8B-B14F-4D97-AF65-F5344CB8AC3E}">
        <p14:creationId xmlns:p14="http://schemas.microsoft.com/office/powerpoint/2010/main" val="9500017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variable name age! is not allowed because it contains an exclamation mark, which is a punctuation character.</a:t>
            </a:r>
          </a:p>
        </p:txBody>
      </p:sp>
      <p:sp>
        <p:nvSpPr>
          <p:cNvPr id="4" name="Slide Number Placeholder 3"/>
          <p:cNvSpPr>
            <a:spLocks noGrp="1"/>
          </p:cNvSpPr>
          <p:nvPr>
            <p:ph type="sldNum" sz="quarter" idx="5"/>
          </p:nvPr>
        </p:nvSpPr>
        <p:spPr/>
        <p:txBody>
          <a:bodyPr/>
          <a:lstStyle/>
          <a:p>
            <a:fld id="{C97F37A7-6CD5-480C-8A9C-8A14678CA55C}" type="slidenum">
              <a:rPr lang="en-GB" smtClean="0"/>
              <a:pPr/>
              <a:t>21</a:t>
            </a:fld>
            <a:endParaRPr lang="en-GB"/>
          </a:p>
        </p:txBody>
      </p:sp>
    </p:spTree>
    <p:extLst>
      <p:ext uri="{BB962C8B-B14F-4D97-AF65-F5344CB8AC3E}">
        <p14:creationId xmlns:p14="http://schemas.microsoft.com/office/powerpoint/2010/main" val="349253730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variable name 1stName is invalid because it starts with a number.</a:t>
            </a:r>
          </a:p>
        </p:txBody>
      </p:sp>
      <p:sp>
        <p:nvSpPr>
          <p:cNvPr id="4" name="Slide Number Placeholder 3"/>
          <p:cNvSpPr>
            <a:spLocks noGrp="1"/>
          </p:cNvSpPr>
          <p:nvPr>
            <p:ph type="sldNum" sz="quarter" idx="5"/>
          </p:nvPr>
        </p:nvSpPr>
        <p:spPr/>
        <p:txBody>
          <a:bodyPr/>
          <a:lstStyle/>
          <a:p>
            <a:fld id="{C97F37A7-6CD5-480C-8A9C-8A14678CA55C}" type="slidenum">
              <a:rPr lang="en-GB" smtClean="0"/>
              <a:pPr/>
              <a:t>22</a:t>
            </a:fld>
            <a:endParaRPr lang="en-GB"/>
          </a:p>
        </p:txBody>
      </p:sp>
    </p:spTree>
    <p:extLst>
      <p:ext uri="{BB962C8B-B14F-4D97-AF65-F5344CB8AC3E}">
        <p14:creationId xmlns:p14="http://schemas.microsoft.com/office/powerpoint/2010/main" val="185602290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variable name </a:t>
            </a:r>
            <a:r>
              <a:rPr lang="en-GB" dirty="0" err="1"/>
              <a:t>total_amount</a:t>
            </a:r>
            <a:r>
              <a:rPr lang="en-GB" dirty="0"/>
              <a:t> is correct because it is one word, contains an underscore (which is allowed), does not start with a number, and is meaningful.</a:t>
            </a:r>
          </a:p>
        </p:txBody>
      </p:sp>
      <p:sp>
        <p:nvSpPr>
          <p:cNvPr id="4" name="Slide Number Placeholder 3"/>
          <p:cNvSpPr>
            <a:spLocks noGrp="1"/>
          </p:cNvSpPr>
          <p:nvPr>
            <p:ph type="sldNum" sz="quarter" idx="5"/>
          </p:nvPr>
        </p:nvSpPr>
        <p:spPr/>
        <p:txBody>
          <a:bodyPr/>
          <a:lstStyle/>
          <a:p>
            <a:fld id="{C97F37A7-6CD5-480C-8A9C-8A14678CA55C}" type="slidenum">
              <a:rPr lang="en-GB" smtClean="0"/>
              <a:pPr/>
              <a:t>23</a:t>
            </a:fld>
            <a:endParaRPr lang="en-GB"/>
          </a:p>
        </p:txBody>
      </p:sp>
    </p:spTree>
    <p:extLst>
      <p:ext uri="{BB962C8B-B14F-4D97-AF65-F5344CB8AC3E}">
        <p14:creationId xmlns:p14="http://schemas.microsoft.com/office/powerpoint/2010/main" val="369483894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variable name </a:t>
            </a:r>
            <a:r>
              <a:rPr lang="en-GB" dirty="0" err="1"/>
              <a:t>totalAmount</a:t>
            </a:r>
            <a:r>
              <a:rPr lang="en-GB" dirty="0"/>
              <a:t> is valid because it follows all the rules: it is one word, contains no punctuation, does not start with a number, and is meaningful.</a:t>
            </a:r>
          </a:p>
        </p:txBody>
      </p:sp>
      <p:sp>
        <p:nvSpPr>
          <p:cNvPr id="4" name="Slide Number Placeholder 3"/>
          <p:cNvSpPr>
            <a:spLocks noGrp="1"/>
          </p:cNvSpPr>
          <p:nvPr>
            <p:ph type="sldNum" sz="quarter" idx="5"/>
          </p:nvPr>
        </p:nvSpPr>
        <p:spPr/>
        <p:txBody>
          <a:bodyPr/>
          <a:lstStyle/>
          <a:p>
            <a:fld id="{C97F37A7-6CD5-480C-8A9C-8A14678CA55C}" type="slidenum">
              <a:rPr lang="en-GB" smtClean="0"/>
              <a:pPr/>
              <a:t>24</a:t>
            </a:fld>
            <a:endParaRPr lang="en-GB"/>
          </a:p>
        </p:txBody>
      </p:sp>
    </p:spTree>
    <p:extLst>
      <p:ext uri="{BB962C8B-B14F-4D97-AF65-F5344CB8AC3E}">
        <p14:creationId xmlns:p14="http://schemas.microsoft.com/office/powerpoint/2010/main" val="216369389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t>
            </a:r>
          </a:p>
        </p:txBody>
      </p:sp>
      <p:sp>
        <p:nvSpPr>
          <p:cNvPr id="4" name="Slide Number Placeholder 3"/>
          <p:cNvSpPr>
            <a:spLocks noGrp="1"/>
          </p:cNvSpPr>
          <p:nvPr>
            <p:ph type="sldNum" sz="quarter" idx="5"/>
          </p:nvPr>
        </p:nvSpPr>
        <p:spPr/>
        <p:txBody>
          <a:bodyPr/>
          <a:lstStyle/>
          <a:p>
            <a:fld id="{C97F37A7-6CD5-480C-8A9C-8A14678CA55C}" type="slidenum">
              <a:rPr lang="en-GB" smtClean="0"/>
              <a:pPr/>
              <a:t>25</a:t>
            </a:fld>
            <a:endParaRPr lang="en-GB"/>
          </a:p>
        </p:txBody>
      </p:sp>
    </p:spTree>
    <p:extLst>
      <p:ext uri="{BB962C8B-B14F-4D97-AF65-F5344CB8AC3E}">
        <p14:creationId xmlns:p14="http://schemas.microsoft.com/office/powerpoint/2010/main" val="140644910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123TotalAmount</a:t>
            </a:r>
          </a:p>
        </p:txBody>
      </p:sp>
      <p:sp>
        <p:nvSpPr>
          <p:cNvPr id="4" name="Slide Number Placeholder 3"/>
          <p:cNvSpPr>
            <a:spLocks noGrp="1"/>
          </p:cNvSpPr>
          <p:nvPr>
            <p:ph type="sldNum" sz="quarter" idx="5"/>
          </p:nvPr>
        </p:nvSpPr>
        <p:spPr/>
        <p:txBody>
          <a:bodyPr/>
          <a:lstStyle/>
          <a:p>
            <a:fld id="{C97F37A7-6CD5-480C-8A9C-8A14678CA55C}" type="slidenum">
              <a:rPr lang="en-GB" smtClean="0"/>
              <a:pPr/>
              <a:t>26</a:t>
            </a:fld>
            <a:endParaRPr lang="en-GB"/>
          </a:p>
        </p:txBody>
      </p:sp>
    </p:spTree>
    <p:extLst>
      <p:ext uri="{BB962C8B-B14F-4D97-AF65-F5344CB8AC3E}">
        <p14:creationId xmlns:p14="http://schemas.microsoft.com/office/powerpoint/2010/main" val="20298642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27</a:t>
            </a:fld>
            <a:endParaRPr lang="en-GB"/>
          </a:p>
        </p:txBody>
      </p:sp>
    </p:spTree>
    <p:extLst>
      <p:ext uri="{BB962C8B-B14F-4D97-AF65-F5344CB8AC3E}">
        <p14:creationId xmlns:p14="http://schemas.microsoft.com/office/powerpoint/2010/main" val="193559763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Image Source: http://www.dofactory.com/topic/1141/camelcase-pascalcase-vs-camelcase-pascalcase.aspx</a:t>
            </a:r>
          </a:p>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28</a:t>
            </a:fld>
            <a:endParaRPr lang="en-GB"/>
          </a:p>
        </p:txBody>
      </p:sp>
    </p:spTree>
    <p:extLst>
      <p:ext uri="{BB962C8B-B14F-4D97-AF65-F5344CB8AC3E}">
        <p14:creationId xmlns:p14="http://schemas.microsoft.com/office/powerpoint/2010/main" val="33358711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29</a:t>
            </a:fld>
            <a:endParaRPr lang="en-GB"/>
          </a:p>
        </p:txBody>
      </p:sp>
    </p:spTree>
    <p:extLst>
      <p:ext uri="{BB962C8B-B14F-4D97-AF65-F5344CB8AC3E}">
        <p14:creationId xmlns:p14="http://schemas.microsoft.com/office/powerpoint/2010/main" val="412321286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https://forms.office.com/e/aPnssEGjXU</a:t>
            </a:r>
          </a:p>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32</a:t>
            </a:fld>
            <a:endParaRPr lang="en-GB"/>
          </a:p>
        </p:txBody>
      </p:sp>
    </p:spTree>
    <p:extLst>
      <p:ext uri="{BB962C8B-B14F-4D97-AF65-F5344CB8AC3E}">
        <p14:creationId xmlns:p14="http://schemas.microsoft.com/office/powerpoint/2010/main" val="152242283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err="1"/>
              <a:t>itemPrices</a:t>
            </a:r>
            <a:r>
              <a:rPr lang="en-GB" dirty="0"/>
              <a:t>: This variable would be a list (or array) to store the prices of each individual item purchased.</a:t>
            </a:r>
          </a:p>
          <a:p>
            <a:r>
              <a:rPr lang="en-GB" b="1" dirty="0" err="1"/>
              <a:t>totalPrice</a:t>
            </a:r>
            <a:r>
              <a:rPr lang="en-GB" dirty="0"/>
              <a:t>: This variable would store the total price of all items before VAT is applied.</a:t>
            </a:r>
          </a:p>
          <a:p>
            <a:r>
              <a:rPr lang="en-GB" b="1" dirty="0" err="1"/>
              <a:t>vatRate</a:t>
            </a:r>
            <a:r>
              <a:rPr lang="en-GB" dirty="0"/>
              <a:t>: This variable would store the VAT rate, which is 20% (or 0.20 in decimal form).</a:t>
            </a:r>
          </a:p>
          <a:p>
            <a:r>
              <a:rPr lang="en-GB" b="1" dirty="0" err="1"/>
              <a:t>vatAmount</a:t>
            </a:r>
            <a:r>
              <a:rPr lang="en-GB" dirty="0"/>
              <a:t>: This variable would store the total VAT amount calculated based on the total price.</a:t>
            </a:r>
          </a:p>
          <a:p>
            <a:r>
              <a:rPr lang="en-GB" b="1" dirty="0" err="1"/>
              <a:t>totalBill</a:t>
            </a:r>
            <a:r>
              <a:rPr lang="en-GB" dirty="0"/>
              <a:t>: This variable would store the final total bill price after adding the VAT amount to the total price.</a:t>
            </a:r>
          </a:p>
        </p:txBody>
      </p:sp>
      <p:sp>
        <p:nvSpPr>
          <p:cNvPr id="4" name="Slide Number Placeholder 3"/>
          <p:cNvSpPr>
            <a:spLocks noGrp="1"/>
          </p:cNvSpPr>
          <p:nvPr>
            <p:ph type="sldNum" sz="quarter" idx="5"/>
          </p:nvPr>
        </p:nvSpPr>
        <p:spPr/>
        <p:txBody>
          <a:bodyPr/>
          <a:lstStyle/>
          <a:p>
            <a:fld id="{C97F37A7-6CD5-480C-8A9C-8A14678CA55C}" type="slidenum">
              <a:rPr lang="en-GB" smtClean="0"/>
              <a:pPr/>
              <a:t>33</a:t>
            </a:fld>
            <a:endParaRPr lang="en-GB"/>
          </a:p>
        </p:txBody>
      </p:sp>
    </p:spTree>
    <p:extLst>
      <p:ext uri="{BB962C8B-B14F-4D97-AF65-F5344CB8AC3E}">
        <p14:creationId xmlns:p14="http://schemas.microsoft.com/office/powerpoint/2010/main" val="57307870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48</a:t>
            </a:fld>
            <a:endParaRPr lang="en-GB"/>
          </a:p>
        </p:txBody>
      </p:sp>
    </p:spTree>
    <p:extLst>
      <p:ext uri="{BB962C8B-B14F-4D97-AF65-F5344CB8AC3E}">
        <p14:creationId xmlns:p14="http://schemas.microsoft.com/office/powerpoint/2010/main" val="393209869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and b are initialized with values 5 and 10 respectively.</a:t>
            </a:r>
          </a:p>
          <a:p>
            <a:r>
              <a:rPr lang="en-GB" dirty="0"/>
              <a:t>The values are printed before swapping.</a:t>
            </a:r>
          </a:p>
          <a:p>
            <a:r>
              <a:rPr lang="en-GB" dirty="0"/>
              <a:t>A temporary variable temp is used to temporarily hold the value of a.</a:t>
            </a:r>
          </a:p>
          <a:p>
            <a:r>
              <a:rPr lang="en-GB" dirty="0"/>
              <a:t>a is then assigned the value of b.</a:t>
            </a:r>
          </a:p>
          <a:p>
            <a:r>
              <a:rPr lang="en-GB" dirty="0"/>
              <a:t>Finally, b is assigned the value originally held by a (stored in temp).</a:t>
            </a:r>
          </a:p>
        </p:txBody>
      </p:sp>
      <p:sp>
        <p:nvSpPr>
          <p:cNvPr id="4" name="Slide Number Placeholder 3"/>
          <p:cNvSpPr>
            <a:spLocks noGrp="1"/>
          </p:cNvSpPr>
          <p:nvPr>
            <p:ph type="sldNum" sz="quarter" idx="10"/>
          </p:nvPr>
        </p:nvSpPr>
        <p:spPr/>
        <p:txBody>
          <a:bodyPr/>
          <a:lstStyle/>
          <a:p>
            <a:fld id="{C97F37A7-6CD5-480C-8A9C-8A14678CA55C}" type="slidenum">
              <a:rPr lang="en-GB" smtClean="0"/>
              <a:pPr/>
              <a:t>49</a:t>
            </a:fld>
            <a:endParaRPr lang="en-GB"/>
          </a:p>
        </p:txBody>
      </p:sp>
    </p:spTree>
    <p:extLst>
      <p:ext uri="{BB962C8B-B14F-4D97-AF65-F5344CB8AC3E}">
        <p14:creationId xmlns:p14="http://schemas.microsoft.com/office/powerpoint/2010/main" val="24432041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and b are initialized with values 5 and 10 respectively.</a:t>
            </a:r>
          </a:p>
          <a:p>
            <a:r>
              <a:rPr lang="en-GB" dirty="0"/>
              <a:t>The values are printed before swapping.</a:t>
            </a:r>
          </a:p>
          <a:p>
            <a:r>
              <a:rPr lang="en-GB" dirty="0"/>
              <a:t>A temporary variable temp is used to temporarily hold the value of a.</a:t>
            </a:r>
          </a:p>
          <a:p>
            <a:r>
              <a:rPr lang="en-GB" dirty="0"/>
              <a:t>a is then assigned the value of b.</a:t>
            </a:r>
          </a:p>
          <a:p>
            <a:r>
              <a:rPr lang="en-GB" dirty="0"/>
              <a:t>Finally, b is assigned the value originally held by a (stored in temp).</a:t>
            </a:r>
          </a:p>
        </p:txBody>
      </p:sp>
      <p:sp>
        <p:nvSpPr>
          <p:cNvPr id="4" name="Slide Number Placeholder 3"/>
          <p:cNvSpPr>
            <a:spLocks noGrp="1"/>
          </p:cNvSpPr>
          <p:nvPr>
            <p:ph type="sldNum" sz="quarter" idx="10"/>
          </p:nvPr>
        </p:nvSpPr>
        <p:spPr/>
        <p:txBody>
          <a:bodyPr/>
          <a:lstStyle/>
          <a:p>
            <a:fld id="{C97F37A7-6CD5-480C-8A9C-8A14678CA55C}" type="slidenum">
              <a:rPr lang="en-GB" smtClean="0"/>
              <a:pPr/>
              <a:t>50</a:t>
            </a:fld>
            <a:endParaRPr lang="en-GB"/>
          </a:p>
        </p:txBody>
      </p:sp>
    </p:spTree>
    <p:extLst>
      <p:ext uri="{BB962C8B-B14F-4D97-AF65-F5344CB8AC3E}">
        <p14:creationId xmlns:p14="http://schemas.microsoft.com/office/powerpoint/2010/main" val="351544487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51</a:t>
            </a:fld>
            <a:endParaRPr lang="en-GB"/>
          </a:p>
        </p:txBody>
      </p:sp>
    </p:spTree>
    <p:extLst>
      <p:ext uri="{BB962C8B-B14F-4D97-AF65-F5344CB8AC3E}">
        <p14:creationId xmlns:p14="http://schemas.microsoft.com/office/powerpoint/2010/main" val="210538297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pt-BR" dirty="0"/>
              <a:t>a &lt;- a + b </a:t>
            </a:r>
          </a:p>
          <a:p>
            <a:r>
              <a:rPr lang="pt-BR" dirty="0"/>
              <a:t>b &lt;- a - b </a:t>
            </a:r>
          </a:p>
          <a:p>
            <a:r>
              <a:rPr lang="pt-BR" dirty="0"/>
              <a:t>a &lt;- a - b</a:t>
            </a:r>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52</a:t>
            </a:fld>
            <a:endParaRPr lang="en-GB"/>
          </a:p>
        </p:txBody>
      </p:sp>
    </p:spTree>
    <p:extLst>
      <p:ext uri="{BB962C8B-B14F-4D97-AF65-F5344CB8AC3E}">
        <p14:creationId xmlns:p14="http://schemas.microsoft.com/office/powerpoint/2010/main" val="160421016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pt-BR" dirty="0"/>
              <a:t>a &lt;- a + b </a:t>
            </a:r>
          </a:p>
          <a:p>
            <a:r>
              <a:rPr lang="pt-BR" dirty="0"/>
              <a:t>b &lt;- a - b </a:t>
            </a:r>
          </a:p>
          <a:p>
            <a:r>
              <a:rPr lang="pt-BR" dirty="0"/>
              <a:t>a &lt;- a - b</a:t>
            </a:r>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53</a:t>
            </a:fld>
            <a:endParaRPr lang="en-GB"/>
          </a:p>
        </p:txBody>
      </p:sp>
    </p:spTree>
    <p:extLst>
      <p:ext uri="{BB962C8B-B14F-4D97-AF65-F5344CB8AC3E}">
        <p14:creationId xmlns:p14="http://schemas.microsoft.com/office/powerpoint/2010/main" val="78722148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INPUT </a:t>
            </a:r>
            <a:r>
              <a:rPr lang="en-GB" dirty="0" err="1"/>
              <a:t>originalPrice</a:t>
            </a:r>
            <a:r>
              <a:rPr lang="en-GB" dirty="0"/>
              <a:t> </a:t>
            </a:r>
          </a:p>
          <a:p>
            <a:r>
              <a:rPr lang="en-GB" dirty="0"/>
              <a:t>INPUT discount</a:t>
            </a:r>
          </a:p>
          <a:p>
            <a:r>
              <a:rPr lang="en-GB" dirty="0"/>
              <a:t>Percentage discount</a:t>
            </a:r>
          </a:p>
          <a:p>
            <a:r>
              <a:rPr lang="en-GB" dirty="0"/>
              <a:t>Amount = </a:t>
            </a:r>
            <a:r>
              <a:rPr lang="en-GB" dirty="0" err="1"/>
              <a:t>originalPrice</a:t>
            </a:r>
            <a:r>
              <a:rPr lang="en-GB" dirty="0"/>
              <a:t> * (</a:t>
            </a:r>
            <a:r>
              <a:rPr lang="en-GB" dirty="0" err="1"/>
              <a:t>discountPercentage</a:t>
            </a:r>
            <a:r>
              <a:rPr lang="en-GB" dirty="0"/>
              <a:t> / 100) </a:t>
            </a:r>
          </a:p>
          <a:p>
            <a:r>
              <a:rPr lang="en-GB" dirty="0" err="1"/>
              <a:t>finalPrice</a:t>
            </a:r>
            <a:r>
              <a:rPr lang="en-GB" dirty="0"/>
              <a:t> = </a:t>
            </a:r>
            <a:r>
              <a:rPr lang="en-GB" dirty="0" err="1"/>
              <a:t>originalPrice</a:t>
            </a:r>
            <a:r>
              <a:rPr lang="en-GB" dirty="0"/>
              <a:t> - </a:t>
            </a:r>
            <a:r>
              <a:rPr lang="en-GB" dirty="0" err="1"/>
              <a:t>discountAmount</a:t>
            </a:r>
            <a:r>
              <a:rPr lang="en-GB" dirty="0"/>
              <a:t> </a:t>
            </a:r>
          </a:p>
          <a:p>
            <a:r>
              <a:rPr lang="en-GB" dirty="0"/>
              <a:t>OUTPUT "Discount Amount: ", </a:t>
            </a:r>
            <a:r>
              <a:rPr lang="en-GB" dirty="0" err="1"/>
              <a:t>discountAmount</a:t>
            </a:r>
            <a:r>
              <a:rPr lang="en-GB" dirty="0"/>
              <a:t> </a:t>
            </a:r>
          </a:p>
          <a:p>
            <a:r>
              <a:rPr lang="en-GB" dirty="0"/>
              <a:t>OUTPUT "Final Price: ", </a:t>
            </a:r>
            <a:r>
              <a:rPr lang="en-GB" dirty="0" err="1"/>
              <a:t>finalPrice</a:t>
            </a:r>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64</a:t>
            </a:fld>
            <a:endParaRPr lang="en-GB"/>
          </a:p>
        </p:txBody>
      </p:sp>
    </p:spTree>
    <p:extLst>
      <p:ext uri="{BB962C8B-B14F-4D97-AF65-F5344CB8AC3E}">
        <p14:creationId xmlns:p14="http://schemas.microsoft.com/office/powerpoint/2010/main" val="17950250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INPUT </a:t>
            </a:r>
            <a:r>
              <a:rPr lang="en-GB" dirty="0" err="1"/>
              <a:t>billAmount</a:t>
            </a:r>
            <a:endParaRPr lang="en-GB" dirty="0"/>
          </a:p>
          <a:p>
            <a:r>
              <a:rPr lang="en-GB" dirty="0"/>
              <a:t>INPUT </a:t>
            </a:r>
            <a:r>
              <a:rPr lang="en-GB" dirty="0" err="1"/>
              <a:t>taxPercentage</a:t>
            </a:r>
            <a:endParaRPr lang="en-GB" dirty="0"/>
          </a:p>
          <a:p>
            <a:endParaRPr lang="en-GB" dirty="0"/>
          </a:p>
          <a:p>
            <a:r>
              <a:rPr lang="en-GB" dirty="0" err="1"/>
              <a:t>taxAmount</a:t>
            </a:r>
            <a:r>
              <a:rPr lang="en-GB" dirty="0"/>
              <a:t> = </a:t>
            </a:r>
            <a:r>
              <a:rPr lang="en-GB" dirty="0" err="1"/>
              <a:t>billAmount</a:t>
            </a:r>
            <a:r>
              <a:rPr lang="en-GB" dirty="0"/>
              <a:t> * (</a:t>
            </a:r>
            <a:r>
              <a:rPr lang="en-GB" dirty="0" err="1"/>
              <a:t>taxPercentage</a:t>
            </a:r>
            <a:r>
              <a:rPr lang="en-GB" dirty="0"/>
              <a:t> / 100)</a:t>
            </a:r>
          </a:p>
          <a:p>
            <a:r>
              <a:rPr lang="en-GB" dirty="0" err="1"/>
              <a:t>finalBillAmount</a:t>
            </a:r>
            <a:r>
              <a:rPr lang="en-GB" dirty="0"/>
              <a:t> = </a:t>
            </a:r>
            <a:r>
              <a:rPr lang="en-GB" dirty="0" err="1"/>
              <a:t>billAmount</a:t>
            </a:r>
            <a:r>
              <a:rPr lang="en-GB" dirty="0"/>
              <a:t> + </a:t>
            </a:r>
            <a:r>
              <a:rPr lang="en-GB" dirty="0" err="1"/>
              <a:t>taxAmount</a:t>
            </a:r>
            <a:endParaRPr lang="en-GB" dirty="0"/>
          </a:p>
          <a:p>
            <a:endParaRPr lang="en-GB" dirty="0"/>
          </a:p>
          <a:p>
            <a:r>
              <a:rPr lang="en-GB" dirty="0"/>
              <a:t>OUTPUT "Tax Amount: ", </a:t>
            </a:r>
            <a:r>
              <a:rPr lang="en-GB" dirty="0" err="1"/>
              <a:t>taxAmount</a:t>
            </a:r>
            <a:endParaRPr lang="en-GB" dirty="0"/>
          </a:p>
          <a:p>
            <a:r>
              <a:rPr lang="en-GB" dirty="0"/>
              <a:t>OUTPUT "Final Bill Amount: ", </a:t>
            </a:r>
            <a:r>
              <a:rPr lang="en-GB" dirty="0" err="1"/>
              <a:t>finalBillAmount</a:t>
            </a:r>
            <a:endParaRPr lang="en-GB" dirty="0"/>
          </a:p>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65</a:t>
            </a:fld>
            <a:endParaRPr lang="en-GB"/>
          </a:p>
        </p:txBody>
      </p:sp>
    </p:spTree>
    <p:extLst>
      <p:ext uri="{BB962C8B-B14F-4D97-AF65-F5344CB8AC3E}">
        <p14:creationId xmlns:p14="http://schemas.microsoft.com/office/powerpoint/2010/main" val="187241265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INPUT </a:t>
            </a:r>
            <a:r>
              <a:rPr lang="en-GB" dirty="0" err="1"/>
              <a:t>sourceAmount</a:t>
            </a:r>
            <a:endParaRPr lang="en-GB" dirty="0"/>
          </a:p>
          <a:p>
            <a:r>
              <a:rPr lang="en-GB" dirty="0"/>
              <a:t>INPUT </a:t>
            </a:r>
            <a:r>
              <a:rPr lang="en-GB" dirty="0" err="1"/>
              <a:t>conversionRate</a:t>
            </a:r>
            <a:endParaRPr lang="en-GB" dirty="0"/>
          </a:p>
          <a:p>
            <a:endParaRPr lang="en-GB" dirty="0"/>
          </a:p>
          <a:p>
            <a:r>
              <a:rPr lang="en-GB" dirty="0" err="1"/>
              <a:t>convertedAmount</a:t>
            </a:r>
            <a:r>
              <a:rPr lang="en-GB" dirty="0"/>
              <a:t> = </a:t>
            </a:r>
            <a:r>
              <a:rPr lang="en-GB" dirty="0" err="1"/>
              <a:t>sourceAmount</a:t>
            </a:r>
            <a:r>
              <a:rPr lang="en-GB" dirty="0"/>
              <a:t> * </a:t>
            </a:r>
            <a:r>
              <a:rPr lang="en-GB" dirty="0" err="1"/>
              <a:t>conversionRate</a:t>
            </a:r>
            <a:endParaRPr lang="en-GB" dirty="0"/>
          </a:p>
          <a:p>
            <a:endParaRPr lang="en-GB" dirty="0"/>
          </a:p>
          <a:p>
            <a:r>
              <a:rPr lang="en-GB" dirty="0"/>
              <a:t>OUTPUT "Converted Amount: ", </a:t>
            </a:r>
            <a:r>
              <a:rPr lang="en-GB" dirty="0" err="1"/>
              <a:t>convertedAmount</a:t>
            </a:r>
            <a:endParaRPr lang="en-GB" dirty="0"/>
          </a:p>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66</a:t>
            </a:fld>
            <a:endParaRPr lang="en-GB"/>
          </a:p>
        </p:txBody>
      </p:sp>
    </p:spTree>
    <p:extLst>
      <p:ext uri="{BB962C8B-B14F-4D97-AF65-F5344CB8AC3E}">
        <p14:creationId xmlns:p14="http://schemas.microsoft.com/office/powerpoint/2010/main" val="313092079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INPUT </a:t>
            </a:r>
            <a:r>
              <a:rPr lang="en-GB" dirty="0" err="1"/>
              <a:t>loanAmount</a:t>
            </a:r>
            <a:endParaRPr lang="en-GB" dirty="0"/>
          </a:p>
          <a:p>
            <a:r>
              <a:rPr lang="en-GB" dirty="0"/>
              <a:t>INPUT </a:t>
            </a:r>
            <a:r>
              <a:rPr lang="en-GB" dirty="0" err="1"/>
              <a:t>annualInterestRate</a:t>
            </a:r>
            <a:endParaRPr lang="en-GB" dirty="0"/>
          </a:p>
          <a:p>
            <a:endParaRPr lang="en-GB" dirty="0"/>
          </a:p>
          <a:p>
            <a:r>
              <a:rPr lang="en-GB" dirty="0" err="1"/>
              <a:t>interestAmount</a:t>
            </a:r>
            <a:r>
              <a:rPr lang="en-GB" dirty="0"/>
              <a:t> = </a:t>
            </a:r>
            <a:r>
              <a:rPr lang="en-GB" dirty="0" err="1"/>
              <a:t>loanAmount</a:t>
            </a:r>
            <a:r>
              <a:rPr lang="en-GB" dirty="0"/>
              <a:t> * (</a:t>
            </a:r>
            <a:r>
              <a:rPr lang="en-GB" dirty="0" err="1"/>
              <a:t>annualInterestRate</a:t>
            </a:r>
            <a:r>
              <a:rPr lang="en-GB" dirty="0"/>
              <a:t> / 100)</a:t>
            </a:r>
          </a:p>
          <a:p>
            <a:r>
              <a:rPr lang="en-GB" dirty="0" err="1"/>
              <a:t>totalAmount</a:t>
            </a:r>
            <a:r>
              <a:rPr lang="en-GB" dirty="0"/>
              <a:t> = </a:t>
            </a:r>
            <a:r>
              <a:rPr lang="en-GB" dirty="0" err="1"/>
              <a:t>loanAmount</a:t>
            </a:r>
            <a:r>
              <a:rPr lang="en-GB" dirty="0"/>
              <a:t> + </a:t>
            </a:r>
            <a:r>
              <a:rPr lang="en-GB" dirty="0" err="1"/>
              <a:t>interestAmount</a:t>
            </a:r>
            <a:endParaRPr lang="en-GB" dirty="0"/>
          </a:p>
          <a:p>
            <a:endParaRPr lang="en-GB" dirty="0"/>
          </a:p>
          <a:p>
            <a:r>
              <a:rPr lang="en-GB" dirty="0"/>
              <a:t>OUTPUT "Interest Amount: ", </a:t>
            </a:r>
            <a:r>
              <a:rPr lang="en-GB" dirty="0" err="1"/>
              <a:t>interestAmount</a:t>
            </a:r>
            <a:endParaRPr lang="en-GB" dirty="0"/>
          </a:p>
          <a:p>
            <a:r>
              <a:rPr lang="en-GB" dirty="0"/>
              <a:t>OUTPUT "Total Amount after One Year: ", </a:t>
            </a:r>
            <a:r>
              <a:rPr lang="en-GB" dirty="0" err="1"/>
              <a:t>totalAmount</a:t>
            </a:r>
            <a:endParaRPr lang="en-GB" dirty="0"/>
          </a:p>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67</a:t>
            </a:fld>
            <a:endParaRPr lang="en-GB"/>
          </a:p>
        </p:txBody>
      </p:sp>
    </p:spTree>
    <p:extLst>
      <p:ext uri="{BB962C8B-B14F-4D97-AF65-F5344CB8AC3E}">
        <p14:creationId xmlns:p14="http://schemas.microsoft.com/office/powerpoint/2010/main" val="148879953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INPUT </a:t>
            </a:r>
            <a:r>
              <a:rPr lang="en-GB" dirty="0" err="1"/>
              <a:t>monthlySavingAmount</a:t>
            </a:r>
            <a:endParaRPr lang="en-GB" dirty="0"/>
          </a:p>
          <a:p>
            <a:r>
              <a:rPr lang="en-GB" dirty="0"/>
              <a:t>INPUT </a:t>
            </a:r>
            <a:r>
              <a:rPr lang="en-GB" dirty="0" err="1"/>
              <a:t>numberOfMonths</a:t>
            </a:r>
            <a:endParaRPr lang="en-GB" dirty="0"/>
          </a:p>
          <a:p>
            <a:endParaRPr lang="en-GB" dirty="0"/>
          </a:p>
          <a:p>
            <a:r>
              <a:rPr lang="en-GB" dirty="0" err="1"/>
              <a:t>totalSavings</a:t>
            </a:r>
            <a:r>
              <a:rPr lang="en-GB" dirty="0"/>
              <a:t> = </a:t>
            </a:r>
            <a:r>
              <a:rPr lang="en-GB" dirty="0" err="1"/>
              <a:t>monthlySavingAmount</a:t>
            </a:r>
            <a:r>
              <a:rPr lang="en-GB" dirty="0"/>
              <a:t> * </a:t>
            </a:r>
            <a:r>
              <a:rPr lang="en-GB" dirty="0" err="1"/>
              <a:t>numberOfMonths</a:t>
            </a:r>
            <a:endParaRPr lang="en-GB" dirty="0"/>
          </a:p>
          <a:p>
            <a:endParaRPr lang="en-GB" dirty="0"/>
          </a:p>
          <a:p>
            <a:r>
              <a:rPr lang="en-GB" dirty="0"/>
              <a:t>OUTPUT "Total Savings: ", </a:t>
            </a:r>
            <a:r>
              <a:rPr lang="en-GB" dirty="0" err="1"/>
              <a:t>totalSavings</a:t>
            </a:r>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68</a:t>
            </a:fld>
            <a:endParaRPr lang="en-GB"/>
          </a:p>
        </p:txBody>
      </p:sp>
    </p:spTree>
    <p:extLst>
      <p:ext uri="{BB962C8B-B14F-4D97-AF65-F5344CB8AC3E}">
        <p14:creationId xmlns:p14="http://schemas.microsoft.com/office/powerpoint/2010/main" val="172264129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EFD89C59-280D-43ED-8FC0-545418D6ECAE}" type="datetimeFigureOut">
              <a:rPr lang="en-US" smtClean="0"/>
              <a:pPr/>
              <a:t>3/2/2026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6EA856F-7FCD-4AED-824B-82A47E56E707}" type="slidenum">
              <a:rPr lang="en-GB" smtClean="0"/>
              <a:pPr/>
              <a:t>‹#›</a:t>
            </a:fld>
            <a:endParaRPr lang="en-GB"/>
          </a:p>
        </p:txBody>
      </p:sp>
      <p:pic>
        <p:nvPicPr>
          <p:cNvPr id="7" name="Picture 6">
            <a:extLst>
              <a:ext uri="{FF2B5EF4-FFF2-40B4-BE49-F238E27FC236}">
                <a16:creationId xmlns:a16="http://schemas.microsoft.com/office/drawing/2014/main" id="{4A60982A-FE56-B08C-71B8-369D6ECA9E09}"/>
              </a:ext>
            </a:extLst>
          </p:cNvPr>
          <p:cNvPicPr>
            <a:picLocks noChangeAspect="1"/>
          </p:cNvPicPr>
          <p:nvPr userDrawn="1"/>
        </p:nvPicPr>
        <p:blipFill>
          <a:blip r:embed="rId3"/>
          <a:stretch>
            <a:fillRect/>
          </a:stretch>
        </p:blipFill>
        <p:spPr>
          <a:xfrm>
            <a:off x="108000" y="108000"/>
            <a:ext cx="2857500" cy="1000125"/>
          </a:xfrm>
          <a:prstGeom prst="rect">
            <a:avLst/>
          </a:prstGeom>
        </p:spPr>
      </p:pic>
      <p:pic>
        <p:nvPicPr>
          <p:cNvPr id="8" name="Picture 7">
            <a:extLst>
              <a:ext uri="{FF2B5EF4-FFF2-40B4-BE49-F238E27FC236}">
                <a16:creationId xmlns:a16="http://schemas.microsoft.com/office/drawing/2014/main" id="{1C5ED0B3-ADCD-B66A-1A2E-7C25ECE810D5}"/>
              </a:ext>
            </a:extLst>
          </p:cNvPr>
          <p:cNvPicPr>
            <a:picLocks noChangeAspect="1"/>
          </p:cNvPicPr>
          <p:nvPr userDrawn="1"/>
        </p:nvPicPr>
        <p:blipFill>
          <a:blip r:embed="rId4"/>
          <a:stretch>
            <a:fillRect/>
          </a:stretch>
        </p:blipFill>
        <p:spPr>
          <a:xfrm>
            <a:off x="7596000" y="108000"/>
            <a:ext cx="1543050" cy="1143000"/>
          </a:xfrm>
          <a:prstGeom prst="rect">
            <a:avLst/>
          </a:prstGeom>
        </p:spPr>
      </p:pic>
    </p:spTree>
    <p:extLst>
      <p:ext uri="{BB962C8B-B14F-4D97-AF65-F5344CB8AC3E}">
        <p14:creationId xmlns:p14="http://schemas.microsoft.com/office/powerpoint/2010/main" val="8649046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FD89C59-280D-43ED-8FC0-545418D6ECAE}" type="datetimeFigureOut">
              <a:rPr lang="en-US" smtClean="0"/>
              <a:pPr/>
              <a:t>3/2/2026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6EA856F-7FCD-4AED-824B-82A47E56E707}" type="slidenum">
              <a:rPr lang="en-GB" smtClean="0"/>
              <a:pPr/>
              <a:t>‹#›</a:t>
            </a:fld>
            <a:endParaRPr lang="en-GB"/>
          </a:p>
        </p:txBody>
      </p:sp>
    </p:spTree>
    <p:extLst>
      <p:ext uri="{BB962C8B-B14F-4D97-AF65-F5344CB8AC3E}">
        <p14:creationId xmlns:p14="http://schemas.microsoft.com/office/powerpoint/2010/main" val="4730619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FD89C59-280D-43ED-8FC0-545418D6ECAE}" type="datetimeFigureOut">
              <a:rPr lang="en-US" smtClean="0"/>
              <a:pPr/>
              <a:t>3/2/2026</a:t>
            </a:fld>
            <a:endParaRPr lang="en-GB"/>
          </a:p>
        </p:txBody>
      </p:sp>
      <p:sp>
        <p:nvSpPr>
          <p:cNvPr id="6" name="Slide Number Placeholder 5"/>
          <p:cNvSpPr>
            <a:spLocks noGrp="1"/>
          </p:cNvSpPr>
          <p:nvPr>
            <p:ph type="sldNum" sz="quarter" idx="12"/>
          </p:nvPr>
        </p:nvSpPr>
        <p:spPr/>
        <p:txBody>
          <a:bodyPr/>
          <a:lstStyle/>
          <a:p>
            <a:fld id="{A6EA856F-7FCD-4AED-824B-82A47E56E707}" type="slidenum">
              <a:rPr lang="en-GB" smtClean="0"/>
              <a:pPr/>
              <a:t>‹#›</a:t>
            </a:fld>
            <a:endParaRPr lang="en-GB"/>
          </a:p>
        </p:txBody>
      </p:sp>
    </p:spTree>
    <p:extLst>
      <p:ext uri="{BB962C8B-B14F-4D97-AF65-F5344CB8AC3E}">
        <p14:creationId xmlns:p14="http://schemas.microsoft.com/office/powerpoint/2010/main" val="25319468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FD89C59-280D-43ED-8FC0-545418D6ECAE}" type="datetimeFigureOut">
              <a:rPr lang="en-US" smtClean="0"/>
              <a:pPr/>
              <a:t>3/2/2026</a:t>
            </a:fld>
            <a:endParaRPr lang="en-GB"/>
          </a:p>
        </p:txBody>
      </p:sp>
      <p:sp>
        <p:nvSpPr>
          <p:cNvPr id="7" name="Slide Number Placeholder 6"/>
          <p:cNvSpPr>
            <a:spLocks noGrp="1"/>
          </p:cNvSpPr>
          <p:nvPr>
            <p:ph type="sldNum" sz="quarter" idx="12"/>
          </p:nvPr>
        </p:nvSpPr>
        <p:spPr/>
        <p:txBody>
          <a:bodyPr/>
          <a:lstStyle/>
          <a:p>
            <a:fld id="{A6EA856F-7FCD-4AED-824B-82A47E56E707}" type="slidenum">
              <a:rPr lang="en-GB" smtClean="0"/>
              <a:pPr/>
              <a:t>‹#›</a:t>
            </a:fld>
            <a:endParaRPr lang="en-GB"/>
          </a:p>
        </p:txBody>
      </p:sp>
    </p:spTree>
    <p:extLst>
      <p:ext uri="{BB962C8B-B14F-4D97-AF65-F5344CB8AC3E}">
        <p14:creationId xmlns:p14="http://schemas.microsoft.com/office/powerpoint/2010/main" val="12673133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FD89C59-280D-43ED-8FC0-545418D6ECAE}" type="datetimeFigureOut">
              <a:rPr lang="en-US" smtClean="0"/>
              <a:pPr/>
              <a:t>3/2/2026</a:t>
            </a:fld>
            <a:endParaRPr lang="en-GB"/>
          </a:p>
        </p:txBody>
      </p:sp>
      <p:sp>
        <p:nvSpPr>
          <p:cNvPr id="9" name="Slide Number Placeholder 8"/>
          <p:cNvSpPr>
            <a:spLocks noGrp="1"/>
          </p:cNvSpPr>
          <p:nvPr>
            <p:ph type="sldNum" sz="quarter" idx="12"/>
          </p:nvPr>
        </p:nvSpPr>
        <p:spPr/>
        <p:txBody>
          <a:bodyPr/>
          <a:lstStyle/>
          <a:p>
            <a:fld id="{A6EA856F-7FCD-4AED-824B-82A47E56E707}" type="slidenum">
              <a:rPr lang="en-GB" smtClean="0"/>
              <a:pPr/>
              <a:t>‹#›</a:t>
            </a:fld>
            <a:endParaRPr lang="en-GB"/>
          </a:p>
        </p:txBody>
      </p:sp>
    </p:spTree>
    <p:extLst>
      <p:ext uri="{BB962C8B-B14F-4D97-AF65-F5344CB8AC3E}">
        <p14:creationId xmlns:p14="http://schemas.microsoft.com/office/powerpoint/2010/main" val="39065025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FD89C59-280D-43ED-8FC0-545418D6ECAE}" type="datetimeFigureOut">
              <a:rPr lang="en-US" smtClean="0"/>
              <a:pPr/>
              <a:t>3/2/2026</a:t>
            </a:fld>
            <a:endParaRPr lang="en-GB"/>
          </a:p>
        </p:txBody>
      </p:sp>
      <p:sp>
        <p:nvSpPr>
          <p:cNvPr id="5" name="Slide Number Placeholder 4"/>
          <p:cNvSpPr>
            <a:spLocks noGrp="1"/>
          </p:cNvSpPr>
          <p:nvPr>
            <p:ph type="sldNum" sz="quarter" idx="12"/>
          </p:nvPr>
        </p:nvSpPr>
        <p:spPr/>
        <p:txBody>
          <a:bodyPr/>
          <a:lstStyle/>
          <a:p>
            <a:fld id="{A6EA856F-7FCD-4AED-824B-82A47E56E707}" type="slidenum">
              <a:rPr lang="en-GB" smtClean="0"/>
              <a:pPr/>
              <a:t>‹#›</a:t>
            </a:fld>
            <a:endParaRPr lang="en-GB"/>
          </a:p>
        </p:txBody>
      </p:sp>
    </p:spTree>
    <p:extLst>
      <p:ext uri="{BB962C8B-B14F-4D97-AF65-F5344CB8AC3E}">
        <p14:creationId xmlns:p14="http://schemas.microsoft.com/office/powerpoint/2010/main" val="25637736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D89C59-280D-43ED-8FC0-545418D6ECAE}" type="datetimeFigureOut">
              <a:rPr lang="en-US" smtClean="0"/>
              <a:pPr/>
              <a:t>3/2/2026</a:t>
            </a:fld>
            <a:endParaRPr lang="en-GB"/>
          </a:p>
        </p:txBody>
      </p:sp>
      <p:sp>
        <p:nvSpPr>
          <p:cNvPr id="4" name="Slide Number Placeholder 3"/>
          <p:cNvSpPr>
            <a:spLocks noGrp="1"/>
          </p:cNvSpPr>
          <p:nvPr>
            <p:ph type="sldNum" sz="quarter" idx="12"/>
          </p:nvPr>
        </p:nvSpPr>
        <p:spPr/>
        <p:txBody>
          <a:bodyPr/>
          <a:lstStyle/>
          <a:p>
            <a:fld id="{A6EA856F-7FCD-4AED-824B-82A47E56E707}" type="slidenum">
              <a:rPr lang="en-GB" smtClean="0"/>
              <a:pPr/>
              <a:t>‹#›</a:t>
            </a:fld>
            <a:endParaRPr lang="en-GB"/>
          </a:p>
        </p:txBody>
      </p:sp>
    </p:spTree>
    <p:extLst>
      <p:ext uri="{BB962C8B-B14F-4D97-AF65-F5344CB8AC3E}">
        <p14:creationId xmlns:p14="http://schemas.microsoft.com/office/powerpoint/2010/main" val="14212910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FD89C59-280D-43ED-8FC0-545418D6ECAE}" type="datetimeFigureOut">
              <a:rPr lang="en-US" smtClean="0"/>
              <a:pPr/>
              <a:t>3/2/2026</a:t>
            </a:fld>
            <a:endParaRPr lang="en-GB"/>
          </a:p>
        </p:txBody>
      </p:sp>
      <p:sp>
        <p:nvSpPr>
          <p:cNvPr id="7" name="Slide Number Placeholder 6"/>
          <p:cNvSpPr>
            <a:spLocks noGrp="1"/>
          </p:cNvSpPr>
          <p:nvPr>
            <p:ph type="sldNum" sz="quarter" idx="12"/>
          </p:nvPr>
        </p:nvSpPr>
        <p:spPr/>
        <p:txBody>
          <a:bodyPr/>
          <a:lstStyle/>
          <a:p>
            <a:fld id="{A6EA856F-7FCD-4AED-824B-82A47E56E707}" type="slidenum">
              <a:rPr lang="en-GB" smtClean="0"/>
              <a:pPr/>
              <a:t>‹#›</a:t>
            </a:fld>
            <a:endParaRPr lang="en-GB"/>
          </a:p>
        </p:txBody>
      </p:sp>
    </p:spTree>
    <p:extLst>
      <p:ext uri="{BB962C8B-B14F-4D97-AF65-F5344CB8AC3E}">
        <p14:creationId xmlns:p14="http://schemas.microsoft.com/office/powerpoint/2010/main" val="35751388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FD89C59-280D-43ED-8FC0-545418D6ECAE}" type="datetimeFigureOut">
              <a:rPr lang="en-US" smtClean="0"/>
              <a:pPr/>
              <a:t>3/2/2026</a:t>
            </a:fld>
            <a:endParaRPr lang="en-GB"/>
          </a:p>
        </p:txBody>
      </p:sp>
      <p:sp>
        <p:nvSpPr>
          <p:cNvPr id="7" name="Slide Number Placeholder 6"/>
          <p:cNvSpPr>
            <a:spLocks noGrp="1"/>
          </p:cNvSpPr>
          <p:nvPr>
            <p:ph type="sldNum" sz="quarter" idx="12"/>
          </p:nvPr>
        </p:nvSpPr>
        <p:spPr/>
        <p:txBody>
          <a:bodyPr/>
          <a:lstStyle/>
          <a:p>
            <a:fld id="{A6EA856F-7FCD-4AED-824B-82A47E56E707}" type="slidenum">
              <a:rPr lang="en-GB" smtClean="0"/>
              <a:pPr/>
              <a:t>‹#›</a:t>
            </a:fld>
            <a:endParaRPr lang="en-GB"/>
          </a:p>
        </p:txBody>
      </p:sp>
    </p:spTree>
    <p:extLst>
      <p:ext uri="{BB962C8B-B14F-4D97-AF65-F5344CB8AC3E}">
        <p14:creationId xmlns:p14="http://schemas.microsoft.com/office/powerpoint/2010/main" val="34268016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FD89C59-280D-43ED-8FC0-545418D6ECAE}" type="datetimeFigureOut">
              <a:rPr lang="en-US" smtClean="0"/>
              <a:pPr/>
              <a:t>3/2/2026</a:t>
            </a:fld>
            <a:endParaRPr lang="en-GB"/>
          </a:p>
        </p:txBody>
      </p:sp>
      <p:sp>
        <p:nvSpPr>
          <p:cNvPr id="6" name="Slide Number Placeholder 5"/>
          <p:cNvSpPr>
            <a:spLocks noGrp="1"/>
          </p:cNvSpPr>
          <p:nvPr>
            <p:ph type="sldNum" sz="quarter" idx="12"/>
          </p:nvPr>
        </p:nvSpPr>
        <p:spPr/>
        <p:txBody>
          <a:bodyPr/>
          <a:lstStyle/>
          <a:p>
            <a:fld id="{A6EA856F-7FCD-4AED-824B-82A47E56E707}" type="slidenum">
              <a:rPr lang="en-GB" smtClean="0"/>
              <a:pPr/>
              <a:t>‹#›</a:t>
            </a:fld>
            <a:endParaRPr lang="en-GB"/>
          </a:p>
        </p:txBody>
      </p:sp>
    </p:spTree>
    <p:extLst>
      <p:ext uri="{BB962C8B-B14F-4D97-AF65-F5344CB8AC3E}">
        <p14:creationId xmlns:p14="http://schemas.microsoft.com/office/powerpoint/2010/main" val="34414360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FD89C59-280D-43ED-8FC0-545418D6ECAE}" type="datetimeFigureOut">
              <a:rPr lang="en-US" smtClean="0"/>
              <a:pPr/>
              <a:t>3/2/2026</a:t>
            </a:fld>
            <a:endParaRPr lang="en-GB"/>
          </a:p>
        </p:txBody>
      </p:sp>
      <p:sp>
        <p:nvSpPr>
          <p:cNvPr id="6" name="Slide Number Placeholder 5"/>
          <p:cNvSpPr>
            <a:spLocks noGrp="1"/>
          </p:cNvSpPr>
          <p:nvPr>
            <p:ph type="sldNum" sz="quarter" idx="12"/>
          </p:nvPr>
        </p:nvSpPr>
        <p:spPr/>
        <p:txBody>
          <a:bodyPr/>
          <a:lstStyle/>
          <a:p>
            <a:fld id="{A6EA856F-7FCD-4AED-824B-82A47E56E707}" type="slidenum">
              <a:rPr lang="en-GB" smtClean="0"/>
              <a:pPr/>
              <a:t>‹#›</a:t>
            </a:fld>
            <a:endParaRPr lang="en-GB"/>
          </a:p>
        </p:txBody>
      </p:sp>
    </p:spTree>
    <p:extLst>
      <p:ext uri="{BB962C8B-B14F-4D97-AF65-F5344CB8AC3E}">
        <p14:creationId xmlns:p14="http://schemas.microsoft.com/office/powerpoint/2010/main" val="6117253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EFD89C59-280D-43ED-8FC0-545418D6ECAE}" type="datetimeFigureOut">
              <a:rPr lang="en-US" smtClean="0"/>
              <a:pPr/>
              <a:t>3/2/2026</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6EA856F-7FCD-4AED-824B-82A47E56E707}" type="slidenum">
              <a:rPr lang="en-GB" smtClean="0"/>
              <a:pPr/>
              <a:t>‹#›</a:t>
            </a:fld>
            <a:endParaRPr lang="en-GB"/>
          </a:p>
        </p:txBody>
      </p:sp>
    </p:spTree>
    <p:extLst>
      <p:ext uri="{BB962C8B-B14F-4D97-AF65-F5344CB8AC3E}">
        <p14:creationId xmlns:p14="http://schemas.microsoft.com/office/powerpoint/2010/main" val="4143988872"/>
      </p:ext>
    </p:extLst>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8.jpeg"/><Relationship Id="rId4" Type="http://schemas.openxmlformats.org/officeDocument/2006/relationships/image" Target="../media/image7.jpe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75656" y="3356992"/>
            <a:ext cx="6477000" cy="1828800"/>
          </a:xfrm>
        </p:spPr>
        <p:txBody>
          <a:bodyPr>
            <a:normAutofit/>
          </a:bodyPr>
          <a:lstStyle/>
          <a:p>
            <a:r>
              <a:rPr lang="en-GB" dirty="0">
                <a:solidFill>
                  <a:schemeClr val="bg1"/>
                </a:solidFill>
              </a:rPr>
              <a:t>Variables and Pseudocode</a:t>
            </a:r>
          </a:p>
        </p:txBody>
      </p:sp>
      <p:sp>
        <p:nvSpPr>
          <p:cNvPr id="3" name="Subtitle 2"/>
          <p:cNvSpPr>
            <a:spLocks noGrp="1"/>
          </p:cNvSpPr>
          <p:nvPr>
            <p:ph type="subTitle" idx="1"/>
          </p:nvPr>
        </p:nvSpPr>
        <p:spPr>
          <a:xfrm>
            <a:off x="1475656" y="1772816"/>
            <a:ext cx="6400800" cy="1752600"/>
          </a:xfrm>
        </p:spPr>
        <p:txBody>
          <a:bodyPr>
            <a:normAutofit/>
          </a:bodyPr>
          <a:lstStyle/>
          <a:p>
            <a:r>
              <a:rPr lang="en-GB" dirty="0">
                <a:solidFill>
                  <a:schemeClr val="bg1"/>
                </a:solidFill>
              </a:rPr>
              <a:t>Lecture 3: Analysing and Solving Problems (APS)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 far</a:t>
            </a:r>
          </a:p>
        </p:txBody>
      </p:sp>
      <p:sp>
        <p:nvSpPr>
          <p:cNvPr id="3" name="Content Placeholder 2"/>
          <p:cNvSpPr>
            <a:spLocks noGrp="1"/>
          </p:cNvSpPr>
          <p:nvPr>
            <p:ph idx="1"/>
          </p:nvPr>
        </p:nvSpPr>
        <p:spPr/>
        <p:txBody>
          <a:bodyPr/>
          <a:lstStyle/>
          <a:p>
            <a:r>
              <a:rPr lang="en-GB" dirty="0"/>
              <a:t>Abstraction</a:t>
            </a:r>
          </a:p>
          <a:p>
            <a:r>
              <a:rPr lang="en-GB" dirty="0"/>
              <a:t>Decomposition</a:t>
            </a:r>
          </a:p>
          <a:p>
            <a:r>
              <a:rPr lang="en-GB" dirty="0"/>
              <a:t>IPO</a:t>
            </a:r>
          </a:p>
          <a:p>
            <a:r>
              <a:rPr lang="en-GB" dirty="0"/>
              <a:t>Flowchart</a:t>
            </a:r>
          </a:p>
          <a:p>
            <a:r>
              <a:rPr lang="en-GB" dirty="0"/>
              <a:t>Lab activities</a:t>
            </a:r>
          </a:p>
        </p:txBody>
      </p:sp>
    </p:spTree>
    <p:extLst>
      <p:ext uri="{BB962C8B-B14F-4D97-AF65-F5344CB8AC3E}">
        <p14:creationId xmlns:p14="http://schemas.microsoft.com/office/powerpoint/2010/main" val="25739502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Today’s Lecture</a:t>
            </a:r>
          </a:p>
        </p:txBody>
      </p:sp>
      <p:sp>
        <p:nvSpPr>
          <p:cNvPr id="3" name="Content Placeholder 2"/>
          <p:cNvSpPr>
            <a:spLocks noGrp="1"/>
          </p:cNvSpPr>
          <p:nvPr>
            <p:ph idx="1"/>
          </p:nvPr>
        </p:nvSpPr>
        <p:spPr/>
        <p:txBody>
          <a:bodyPr/>
          <a:lstStyle/>
          <a:p>
            <a:r>
              <a:rPr lang="en-GB" dirty="0"/>
              <a:t>Variables</a:t>
            </a:r>
          </a:p>
          <a:p>
            <a:r>
              <a:rPr lang="en-GB" dirty="0"/>
              <a:t>Pseudocode</a:t>
            </a:r>
          </a:p>
        </p:txBody>
      </p:sp>
    </p:spTree>
    <p:extLst>
      <p:ext uri="{BB962C8B-B14F-4D97-AF65-F5344CB8AC3E}">
        <p14:creationId xmlns:p14="http://schemas.microsoft.com/office/powerpoint/2010/main" val="37020431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Variables</a:t>
            </a:r>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18506829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Variables</a:t>
            </a:r>
          </a:p>
        </p:txBody>
      </p:sp>
      <p:sp>
        <p:nvSpPr>
          <p:cNvPr id="3" name="Content Placeholder 2"/>
          <p:cNvSpPr>
            <a:spLocks noGrp="1"/>
          </p:cNvSpPr>
          <p:nvPr>
            <p:ph idx="1"/>
          </p:nvPr>
        </p:nvSpPr>
        <p:spPr>
          <a:xfrm>
            <a:off x="486333" y="1758517"/>
            <a:ext cx="8229600" cy="2894620"/>
          </a:xfrm>
        </p:spPr>
        <p:txBody>
          <a:bodyPr>
            <a:normAutofit/>
          </a:bodyPr>
          <a:lstStyle/>
          <a:p>
            <a:endParaRPr lang="en-GB" dirty="0"/>
          </a:p>
        </p:txBody>
      </p:sp>
      <p:sp>
        <p:nvSpPr>
          <p:cNvPr id="4" name="Cube 3">
            <a:extLst>
              <a:ext uri="{FF2B5EF4-FFF2-40B4-BE49-F238E27FC236}">
                <a16:creationId xmlns:a16="http://schemas.microsoft.com/office/drawing/2014/main" id="{D30A3933-ABFB-C099-339B-EC67CBC9E4B8}"/>
              </a:ext>
            </a:extLst>
          </p:cNvPr>
          <p:cNvSpPr/>
          <p:nvPr/>
        </p:nvSpPr>
        <p:spPr>
          <a:xfrm>
            <a:off x="1115616" y="2348880"/>
            <a:ext cx="2592288" cy="2016224"/>
          </a:xfrm>
          <a:prstGeom prst="cub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A</a:t>
            </a:r>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p:txBody>
      </p:sp>
      <p:pic>
        <p:nvPicPr>
          <p:cNvPr id="5" name="Picture 4">
            <a:extLst>
              <a:ext uri="{FF2B5EF4-FFF2-40B4-BE49-F238E27FC236}">
                <a16:creationId xmlns:a16="http://schemas.microsoft.com/office/drawing/2014/main" id="{FC9501B9-E904-B741-B51B-1CA5C04AD79E}"/>
              </a:ext>
            </a:extLst>
          </p:cNvPr>
          <p:cNvPicPr>
            <a:picLocks noChangeAspect="1"/>
          </p:cNvPicPr>
          <p:nvPr/>
        </p:nvPicPr>
        <p:blipFill rotWithShape="1">
          <a:blip r:embed="rId3">
            <a:alphaModFix amt="50000"/>
          </a:blip>
          <a:srcRect l="22851" t="23033" r="17737" b="17555"/>
          <a:stretch/>
        </p:blipFill>
        <p:spPr>
          <a:xfrm>
            <a:off x="1691680" y="3140968"/>
            <a:ext cx="936104" cy="936104"/>
          </a:xfrm>
          <a:prstGeom prst="rect">
            <a:avLst/>
          </a:prstGeom>
        </p:spPr>
      </p:pic>
      <p:sp>
        <p:nvSpPr>
          <p:cNvPr id="6" name="TextBox 5">
            <a:extLst>
              <a:ext uri="{FF2B5EF4-FFF2-40B4-BE49-F238E27FC236}">
                <a16:creationId xmlns:a16="http://schemas.microsoft.com/office/drawing/2014/main" id="{995CD548-C231-A62A-65EF-E921A778D9BD}"/>
              </a:ext>
            </a:extLst>
          </p:cNvPr>
          <p:cNvSpPr txBox="1"/>
          <p:nvPr/>
        </p:nvSpPr>
        <p:spPr>
          <a:xfrm>
            <a:off x="2483768" y="4941168"/>
            <a:ext cx="1944216" cy="369332"/>
          </a:xfrm>
          <a:prstGeom prst="rect">
            <a:avLst/>
          </a:prstGeom>
          <a:noFill/>
        </p:spPr>
        <p:txBody>
          <a:bodyPr wrap="square" rtlCol="0">
            <a:spAutoFit/>
          </a:bodyPr>
          <a:lstStyle/>
          <a:p>
            <a:r>
              <a:rPr lang="en-GB" dirty="0"/>
              <a:t>A = 1 Orange</a:t>
            </a:r>
          </a:p>
        </p:txBody>
      </p:sp>
    </p:spTree>
    <p:extLst>
      <p:ext uri="{BB962C8B-B14F-4D97-AF65-F5344CB8AC3E}">
        <p14:creationId xmlns:p14="http://schemas.microsoft.com/office/powerpoint/2010/main" val="2539701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FC81A39A-68DD-1B5F-3273-E23D6DE71AB7}"/>
              </a:ext>
            </a:extLst>
          </p:cNvPr>
          <p:cNvPicPr>
            <a:picLocks noChangeAspect="1"/>
          </p:cNvPicPr>
          <p:nvPr/>
        </p:nvPicPr>
        <p:blipFill rotWithShape="1">
          <a:blip r:embed="rId3"/>
          <a:srcRect l="23977" t="10100" r="23080" b="9050"/>
          <a:stretch/>
        </p:blipFill>
        <p:spPr>
          <a:xfrm>
            <a:off x="5674173" y="1005019"/>
            <a:ext cx="3372667" cy="4401616"/>
          </a:xfrm>
          <a:prstGeom prst="rect">
            <a:avLst/>
          </a:prstGeom>
        </p:spPr>
      </p:pic>
      <p:sp>
        <p:nvSpPr>
          <p:cNvPr id="2" name="Title 1"/>
          <p:cNvSpPr>
            <a:spLocks noGrp="1"/>
          </p:cNvSpPr>
          <p:nvPr>
            <p:ph type="title"/>
          </p:nvPr>
        </p:nvSpPr>
        <p:spPr/>
        <p:txBody>
          <a:bodyPr/>
          <a:lstStyle/>
          <a:p>
            <a:r>
              <a:rPr lang="en-GB" dirty="0"/>
              <a:t>Variables</a:t>
            </a:r>
          </a:p>
        </p:txBody>
      </p:sp>
      <p:sp>
        <p:nvSpPr>
          <p:cNvPr id="4" name="Cube 3">
            <a:extLst>
              <a:ext uri="{FF2B5EF4-FFF2-40B4-BE49-F238E27FC236}">
                <a16:creationId xmlns:a16="http://schemas.microsoft.com/office/drawing/2014/main" id="{D30A3933-ABFB-C099-339B-EC67CBC9E4B8}"/>
              </a:ext>
            </a:extLst>
          </p:cNvPr>
          <p:cNvSpPr/>
          <p:nvPr/>
        </p:nvSpPr>
        <p:spPr>
          <a:xfrm>
            <a:off x="5796136" y="1035901"/>
            <a:ext cx="864096" cy="1008112"/>
          </a:xfrm>
          <a:prstGeom prst="cub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a:p>
            <a:pPr algn="ctr"/>
            <a:r>
              <a:rPr lang="en-GB" dirty="0"/>
              <a:t>A</a:t>
            </a:r>
          </a:p>
          <a:p>
            <a:pPr algn="ctr"/>
            <a:endParaRPr lang="en-GB" dirty="0"/>
          </a:p>
          <a:p>
            <a:pPr algn="ctr"/>
            <a:r>
              <a:rPr lang="en-GB" dirty="0"/>
              <a:t>A</a:t>
            </a:r>
          </a:p>
          <a:p>
            <a:pPr algn="ctr"/>
            <a:endParaRPr lang="en-GB" dirty="0"/>
          </a:p>
          <a:p>
            <a:pPr algn="ctr"/>
            <a:endParaRPr lang="en-GB" dirty="0"/>
          </a:p>
          <a:p>
            <a:pPr algn="ctr"/>
            <a:endParaRPr lang="en-GB" dirty="0"/>
          </a:p>
          <a:p>
            <a:pPr algn="ctr"/>
            <a:endParaRPr lang="en-GB" dirty="0"/>
          </a:p>
          <a:p>
            <a:pPr algn="ctr"/>
            <a:endParaRPr lang="en-GB" dirty="0"/>
          </a:p>
        </p:txBody>
      </p:sp>
      <p:pic>
        <p:nvPicPr>
          <p:cNvPr id="5" name="Picture 4">
            <a:extLst>
              <a:ext uri="{FF2B5EF4-FFF2-40B4-BE49-F238E27FC236}">
                <a16:creationId xmlns:a16="http://schemas.microsoft.com/office/drawing/2014/main" id="{FC9501B9-E904-B741-B51B-1CA5C04AD79E}"/>
              </a:ext>
            </a:extLst>
          </p:cNvPr>
          <p:cNvPicPr>
            <a:picLocks noChangeAspect="1"/>
          </p:cNvPicPr>
          <p:nvPr/>
        </p:nvPicPr>
        <p:blipFill rotWithShape="1">
          <a:blip r:embed="rId4">
            <a:alphaModFix amt="50000"/>
          </a:blip>
          <a:srcRect l="22851" t="23033" r="17737" b="17555"/>
          <a:stretch/>
        </p:blipFill>
        <p:spPr>
          <a:xfrm>
            <a:off x="5940152" y="1550910"/>
            <a:ext cx="415213" cy="415213"/>
          </a:xfrm>
          <a:prstGeom prst="rect">
            <a:avLst/>
          </a:prstGeom>
        </p:spPr>
      </p:pic>
      <p:sp>
        <p:nvSpPr>
          <p:cNvPr id="6" name="TextBox 5">
            <a:extLst>
              <a:ext uri="{FF2B5EF4-FFF2-40B4-BE49-F238E27FC236}">
                <a16:creationId xmlns:a16="http://schemas.microsoft.com/office/drawing/2014/main" id="{995CD548-C231-A62A-65EF-E921A778D9BD}"/>
              </a:ext>
            </a:extLst>
          </p:cNvPr>
          <p:cNvSpPr txBox="1"/>
          <p:nvPr/>
        </p:nvSpPr>
        <p:spPr>
          <a:xfrm>
            <a:off x="683568" y="1434381"/>
            <a:ext cx="3600400" cy="923330"/>
          </a:xfrm>
          <a:prstGeom prst="rect">
            <a:avLst/>
          </a:prstGeom>
          <a:noFill/>
        </p:spPr>
        <p:txBody>
          <a:bodyPr wrap="square" rtlCol="0">
            <a:spAutoFit/>
          </a:bodyPr>
          <a:lstStyle/>
          <a:p>
            <a:r>
              <a:rPr lang="en-GB" dirty="0"/>
              <a:t>A = 1 Orange</a:t>
            </a:r>
          </a:p>
          <a:p>
            <a:endParaRPr lang="en-GB" dirty="0"/>
          </a:p>
          <a:p>
            <a:r>
              <a:rPr lang="en-GB" dirty="0"/>
              <a:t>Box has a location in the shelf</a:t>
            </a:r>
          </a:p>
        </p:txBody>
      </p:sp>
    </p:spTree>
    <p:extLst>
      <p:ext uri="{BB962C8B-B14F-4D97-AF65-F5344CB8AC3E}">
        <p14:creationId xmlns:p14="http://schemas.microsoft.com/office/powerpoint/2010/main" val="38584626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Variables</a:t>
            </a:r>
          </a:p>
        </p:txBody>
      </p:sp>
      <p:sp>
        <p:nvSpPr>
          <p:cNvPr id="3" name="Content Placeholder 2"/>
          <p:cNvSpPr>
            <a:spLocks noGrp="1"/>
          </p:cNvSpPr>
          <p:nvPr>
            <p:ph idx="1"/>
          </p:nvPr>
        </p:nvSpPr>
        <p:spPr>
          <a:xfrm>
            <a:off x="486333" y="1758517"/>
            <a:ext cx="8229600" cy="2894620"/>
          </a:xfrm>
        </p:spPr>
        <p:txBody>
          <a:bodyPr>
            <a:normAutofit/>
          </a:bodyPr>
          <a:lstStyle/>
          <a:p>
            <a:endParaRPr lang="en-GB" dirty="0"/>
          </a:p>
        </p:txBody>
      </p:sp>
      <p:sp>
        <p:nvSpPr>
          <p:cNvPr id="4" name="Cube 3">
            <a:extLst>
              <a:ext uri="{FF2B5EF4-FFF2-40B4-BE49-F238E27FC236}">
                <a16:creationId xmlns:a16="http://schemas.microsoft.com/office/drawing/2014/main" id="{D30A3933-ABFB-C099-339B-EC67CBC9E4B8}"/>
              </a:ext>
            </a:extLst>
          </p:cNvPr>
          <p:cNvSpPr/>
          <p:nvPr/>
        </p:nvSpPr>
        <p:spPr>
          <a:xfrm>
            <a:off x="1115616" y="2377558"/>
            <a:ext cx="2751398" cy="1987546"/>
          </a:xfrm>
          <a:prstGeom prst="cub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A</a:t>
            </a:r>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p:txBody>
      </p:sp>
      <p:sp>
        <p:nvSpPr>
          <p:cNvPr id="6" name="TextBox 5">
            <a:extLst>
              <a:ext uri="{FF2B5EF4-FFF2-40B4-BE49-F238E27FC236}">
                <a16:creationId xmlns:a16="http://schemas.microsoft.com/office/drawing/2014/main" id="{995CD548-C231-A62A-65EF-E921A778D9BD}"/>
              </a:ext>
            </a:extLst>
          </p:cNvPr>
          <p:cNvSpPr txBox="1"/>
          <p:nvPr/>
        </p:nvSpPr>
        <p:spPr>
          <a:xfrm>
            <a:off x="2483768" y="4941168"/>
            <a:ext cx="1944216" cy="369332"/>
          </a:xfrm>
          <a:prstGeom prst="rect">
            <a:avLst/>
          </a:prstGeom>
          <a:noFill/>
        </p:spPr>
        <p:txBody>
          <a:bodyPr wrap="square" rtlCol="0">
            <a:spAutoFit/>
          </a:bodyPr>
          <a:lstStyle/>
          <a:p>
            <a:r>
              <a:rPr lang="en-GB" dirty="0"/>
              <a:t>A = 1 Apple</a:t>
            </a:r>
          </a:p>
        </p:txBody>
      </p:sp>
      <p:pic>
        <p:nvPicPr>
          <p:cNvPr id="1026" name="Picture 2" descr="Apple - - 1">
            <a:extLst>
              <a:ext uri="{FF2B5EF4-FFF2-40B4-BE49-F238E27FC236}">
                <a16:creationId xmlns:a16="http://schemas.microsoft.com/office/drawing/2014/main" id="{C25E8BA1-4060-B0CA-710F-A22A7FDD0B87}"/>
              </a:ext>
            </a:extLst>
          </p:cNvPr>
          <p:cNvPicPr>
            <a:picLocks noChangeAspect="1" noChangeArrowheads="1"/>
          </p:cNvPicPr>
          <p:nvPr/>
        </p:nvPicPr>
        <p:blipFill>
          <a:blip r:embed="rId3" cstate="print">
            <a:alphaModFix amt="50000"/>
            <a:extLst>
              <a:ext uri="{28A0092B-C50C-407E-A947-70E740481C1C}">
                <a14:useLocalDpi xmlns:a14="http://schemas.microsoft.com/office/drawing/2010/main" val="0"/>
              </a:ext>
            </a:extLst>
          </a:blip>
          <a:srcRect/>
          <a:stretch>
            <a:fillRect/>
          </a:stretch>
        </p:blipFill>
        <p:spPr bwMode="auto">
          <a:xfrm>
            <a:off x="1907704" y="3182957"/>
            <a:ext cx="738704" cy="9105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92648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FC81A39A-68DD-1B5F-3273-E23D6DE71AB7}"/>
              </a:ext>
            </a:extLst>
          </p:cNvPr>
          <p:cNvPicPr>
            <a:picLocks noChangeAspect="1"/>
          </p:cNvPicPr>
          <p:nvPr/>
        </p:nvPicPr>
        <p:blipFill rotWithShape="1">
          <a:blip r:embed="rId3"/>
          <a:srcRect l="23977" t="10100" r="23080" b="9050"/>
          <a:stretch/>
        </p:blipFill>
        <p:spPr>
          <a:xfrm>
            <a:off x="5674173" y="1005019"/>
            <a:ext cx="3372667" cy="4401616"/>
          </a:xfrm>
          <a:prstGeom prst="rect">
            <a:avLst/>
          </a:prstGeom>
        </p:spPr>
      </p:pic>
      <p:sp>
        <p:nvSpPr>
          <p:cNvPr id="2" name="Title 1"/>
          <p:cNvSpPr>
            <a:spLocks noGrp="1"/>
          </p:cNvSpPr>
          <p:nvPr>
            <p:ph type="title"/>
          </p:nvPr>
        </p:nvSpPr>
        <p:spPr/>
        <p:txBody>
          <a:bodyPr/>
          <a:lstStyle/>
          <a:p>
            <a:r>
              <a:rPr lang="en-GB" dirty="0"/>
              <a:t>Variables</a:t>
            </a:r>
          </a:p>
        </p:txBody>
      </p:sp>
      <p:sp>
        <p:nvSpPr>
          <p:cNvPr id="4" name="Cube 3">
            <a:extLst>
              <a:ext uri="{FF2B5EF4-FFF2-40B4-BE49-F238E27FC236}">
                <a16:creationId xmlns:a16="http://schemas.microsoft.com/office/drawing/2014/main" id="{D30A3933-ABFB-C099-339B-EC67CBC9E4B8}"/>
              </a:ext>
            </a:extLst>
          </p:cNvPr>
          <p:cNvSpPr/>
          <p:nvPr/>
        </p:nvSpPr>
        <p:spPr>
          <a:xfrm>
            <a:off x="5796136" y="1035901"/>
            <a:ext cx="864096" cy="1008112"/>
          </a:xfrm>
          <a:prstGeom prst="cub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a:p>
            <a:pPr algn="ctr"/>
            <a:r>
              <a:rPr lang="en-GB" dirty="0"/>
              <a:t>A</a:t>
            </a:r>
          </a:p>
          <a:p>
            <a:pPr algn="ctr"/>
            <a:endParaRPr lang="en-GB" dirty="0"/>
          </a:p>
          <a:p>
            <a:pPr algn="ctr"/>
            <a:r>
              <a:rPr lang="en-GB" dirty="0"/>
              <a:t>A</a:t>
            </a:r>
          </a:p>
          <a:p>
            <a:pPr algn="ctr"/>
            <a:endParaRPr lang="en-GB" dirty="0"/>
          </a:p>
          <a:p>
            <a:pPr algn="ctr"/>
            <a:endParaRPr lang="en-GB" dirty="0"/>
          </a:p>
          <a:p>
            <a:pPr algn="ctr"/>
            <a:endParaRPr lang="en-GB" dirty="0"/>
          </a:p>
          <a:p>
            <a:pPr algn="ctr"/>
            <a:endParaRPr lang="en-GB" dirty="0"/>
          </a:p>
          <a:p>
            <a:pPr algn="ctr"/>
            <a:endParaRPr lang="en-GB" dirty="0"/>
          </a:p>
        </p:txBody>
      </p:sp>
      <p:sp>
        <p:nvSpPr>
          <p:cNvPr id="6" name="TextBox 5">
            <a:extLst>
              <a:ext uri="{FF2B5EF4-FFF2-40B4-BE49-F238E27FC236}">
                <a16:creationId xmlns:a16="http://schemas.microsoft.com/office/drawing/2014/main" id="{995CD548-C231-A62A-65EF-E921A778D9BD}"/>
              </a:ext>
            </a:extLst>
          </p:cNvPr>
          <p:cNvSpPr txBox="1"/>
          <p:nvPr/>
        </p:nvSpPr>
        <p:spPr>
          <a:xfrm>
            <a:off x="683568" y="1434381"/>
            <a:ext cx="4176464" cy="923330"/>
          </a:xfrm>
          <a:prstGeom prst="rect">
            <a:avLst/>
          </a:prstGeom>
          <a:noFill/>
        </p:spPr>
        <p:txBody>
          <a:bodyPr wrap="square" rtlCol="0">
            <a:spAutoFit/>
          </a:bodyPr>
          <a:lstStyle/>
          <a:p>
            <a:r>
              <a:rPr lang="en-GB" dirty="0"/>
              <a:t>A = 1 Apple</a:t>
            </a:r>
          </a:p>
          <a:p>
            <a:endParaRPr lang="en-GB" dirty="0"/>
          </a:p>
          <a:p>
            <a:r>
              <a:rPr lang="en-GB" dirty="0"/>
              <a:t>Box has the same location in the shelf</a:t>
            </a:r>
          </a:p>
        </p:txBody>
      </p:sp>
      <p:pic>
        <p:nvPicPr>
          <p:cNvPr id="3" name="Picture 2" descr="Apple - - 1">
            <a:extLst>
              <a:ext uri="{FF2B5EF4-FFF2-40B4-BE49-F238E27FC236}">
                <a16:creationId xmlns:a16="http://schemas.microsoft.com/office/drawing/2014/main" id="{5DEBAA09-321E-F6EC-1EEA-AA2A61DF88D5}"/>
              </a:ext>
            </a:extLst>
          </p:cNvPr>
          <p:cNvPicPr>
            <a:picLocks noChangeAspect="1" noChangeArrowheads="1"/>
          </p:cNvPicPr>
          <p:nvPr/>
        </p:nvPicPr>
        <p:blipFill>
          <a:blip r:embed="rId4" cstate="print">
            <a:alphaModFix amt="50000"/>
            <a:extLst>
              <a:ext uri="{28A0092B-C50C-407E-A947-70E740481C1C}">
                <a14:useLocalDpi xmlns:a14="http://schemas.microsoft.com/office/drawing/2010/main" val="0"/>
              </a:ext>
            </a:extLst>
          </a:blip>
          <a:srcRect/>
          <a:stretch>
            <a:fillRect/>
          </a:stretch>
        </p:blipFill>
        <p:spPr bwMode="auto">
          <a:xfrm>
            <a:off x="5940152" y="1482819"/>
            <a:ext cx="432048" cy="5325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21408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Variables</a:t>
            </a:r>
          </a:p>
        </p:txBody>
      </p:sp>
      <p:sp>
        <p:nvSpPr>
          <p:cNvPr id="3" name="Content Placeholder 2"/>
          <p:cNvSpPr>
            <a:spLocks noGrp="1"/>
          </p:cNvSpPr>
          <p:nvPr>
            <p:ph idx="1"/>
          </p:nvPr>
        </p:nvSpPr>
        <p:spPr>
          <a:xfrm>
            <a:off x="486333" y="1758516"/>
            <a:ext cx="8229600" cy="3340967"/>
          </a:xfrm>
        </p:spPr>
        <p:txBody>
          <a:bodyPr>
            <a:normAutofit fontScale="70000" lnSpcReduction="20000"/>
          </a:bodyPr>
          <a:lstStyle/>
          <a:p>
            <a:r>
              <a:rPr lang="en-GB" dirty="0"/>
              <a:t>Just as you needed a way to represent an item so you could easily identify it/recall it later, computers also do the same thing.</a:t>
            </a:r>
          </a:p>
          <a:p>
            <a:r>
              <a:rPr lang="en-GB" dirty="0"/>
              <a:t>Variables are used to represent </a:t>
            </a:r>
            <a:r>
              <a:rPr lang="en-GB" b="1" i="1" dirty="0"/>
              <a:t>values that need to be used later in a program</a:t>
            </a:r>
            <a:r>
              <a:rPr lang="en-GB" dirty="0"/>
              <a:t>.</a:t>
            </a:r>
          </a:p>
          <a:p>
            <a:r>
              <a:rPr lang="en-GB" dirty="0"/>
              <a:t>The value is stored in a variable in the computer’s memory so that it can easily locate that value when needed.</a:t>
            </a:r>
          </a:p>
          <a:p>
            <a:r>
              <a:rPr lang="en-GB" dirty="0"/>
              <a:t>Think of a variable as a </a:t>
            </a:r>
            <a:r>
              <a:rPr lang="en-GB" b="1" dirty="0"/>
              <a:t>name given to</a:t>
            </a:r>
            <a:r>
              <a:rPr lang="en-GB" dirty="0"/>
              <a:t> a value, object or item in a computer problem solution.</a:t>
            </a:r>
          </a:p>
        </p:txBody>
      </p:sp>
    </p:spTree>
    <p:extLst>
      <p:ext uri="{BB962C8B-B14F-4D97-AF65-F5344CB8AC3E}">
        <p14:creationId xmlns:p14="http://schemas.microsoft.com/office/powerpoint/2010/main" val="499062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FC81A39A-68DD-1B5F-3273-E23D6DE71AB7}"/>
              </a:ext>
            </a:extLst>
          </p:cNvPr>
          <p:cNvPicPr>
            <a:picLocks noChangeAspect="1"/>
          </p:cNvPicPr>
          <p:nvPr/>
        </p:nvPicPr>
        <p:blipFill rotWithShape="1">
          <a:blip r:embed="rId3"/>
          <a:srcRect l="23977" t="10100" r="23080" b="9050"/>
          <a:stretch/>
        </p:blipFill>
        <p:spPr>
          <a:xfrm>
            <a:off x="5674172" y="1005019"/>
            <a:ext cx="3372667" cy="4401616"/>
          </a:xfrm>
          <a:prstGeom prst="rect">
            <a:avLst/>
          </a:prstGeom>
        </p:spPr>
      </p:pic>
      <p:sp>
        <p:nvSpPr>
          <p:cNvPr id="2" name="Title 1"/>
          <p:cNvSpPr>
            <a:spLocks noGrp="1"/>
          </p:cNvSpPr>
          <p:nvPr>
            <p:ph type="title"/>
          </p:nvPr>
        </p:nvSpPr>
        <p:spPr/>
        <p:txBody>
          <a:bodyPr/>
          <a:lstStyle/>
          <a:p>
            <a:r>
              <a:rPr lang="en-GB" dirty="0"/>
              <a:t>Variables</a:t>
            </a:r>
          </a:p>
        </p:txBody>
      </p:sp>
      <p:sp>
        <p:nvSpPr>
          <p:cNvPr id="4" name="Cube 3">
            <a:extLst>
              <a:ext uri="{FF2B5EF4-FFF2-40B4-BE49-F238E27FC236}">
                <a16:creationId xmlns:a16="http://schemas.microsoft.com/office/drawing/2014/main" id="{D30A3933-ABFB-C099-339B-EC67CBC9E4B8}"/>
              </a:ext>
            </a:extLst>
          </p:cNvPr>
          <p:cNvSpPr/>
          <p:nvPr/>
        </p:nvSpPr>
        <p:spPr>
          <a:xfrm>
            <a:off x="5796136" y="1035901"/>
            <a:ext cx="864096" cy="1008112"/>
          </a:xfrm>
          <a:prstGeom prst="cub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a:p>
            <a:pPr algn="ctr"/>
            <a:r>
              <a:rPr lang="en-GB" dirty="0"/>
              <a:t>A</a:t>
            </a:r>
          </a:p>
          <a:p>
            <a:pPr algn="ctr"/>
            <a:endParaRPr lang="en-GB" dirty="0"/>
          </a:p>
          <a:p>
            <a:pPr algn="ctr"/>
            <a:r>
              <a:rPr lang="en-GB" dirty="0"/>
              <a:t>A</a:t>
            </a:r>
          </a:p>
          <a:p>
            <a:pPr algn="ctr"/>
            <a:endParaRPr lang="en-GB" dirty="0"/>
          </a:p>
          <a:p>
            <a:pPr algn="ctr"/>
            <a:endParaRPr lang="en-GB" dirty="0"/>
          </a:p>
          <a:p>
            <a:pPr algn="ctr"/>
            <a:endParaRPr lang="en-GB" dirty="0"/>
          </a:p>
          <a:p>
            <a:pPr algn="ctr"/>
            <a:endParaRPr lang="en-GB" dirty="0"/>
          </a:p>
          <a:p>
            <a:pPr algn="ctr"/>
            <a:endParaRPr lang="en-GB" dirty="0"/>
          </a:p>
        </p:txBody>
      </p:sp>
      <p:sp>
        <p:nvSpPr>
          <p:cNvPr id="6" name="TextBox 5">
            <a:extLst>
              <a:ext uri="{FF2B5EF4-FFF2-40B4-BE49-F238E27FC236}">
                <a16:creationId xmlns:a16="http://schemas.microsoft.com/office/drawing/2014/main" id="{995CD548-C231-A62A-65EF-E921A778D9BD}"/>
              </a:ext>
            </a:extLst>
          </p:cNvPr>
          <p:cNvSpPr txBox="1"/>
          <p:nvPr/>
        </p:nvSpPr>
        <p:spPr>
          <a:xfrm>
            <a:off x="683568" y="1434381"/>
            <a:ext cx="4176464" cy="923330"/>
          </a:xfrm>
          <a:prstGeom prst="rect">
            <a:avLst/>
          </a:prstGeom>
          <a:noFill/>
        </p:spPr>
        <p:txBody>
          <a:bodyPr wrap="square" rtlCol="0">
            <a:spAutoFit/>
          </a:bodyPr>
          <a:lstStyle/>
          <a:p>
            <a:r>
              <a:rPr lang="en-GB" dirty="0"/>
              <a:t>A = 1 Apple</a:t>
            </a:r>
          </a:p>
          <a:p>
            <a:endParaRPr lang="en-GB" dirty="0"/>
          </a:p>
          <a:p>
            <a:r>
              <a:rPr lang="en-GB" dirty="0"/>
              <a:t>Box has the same location in the shelf</a:t>
            </a:r>
          </a:p>
        </p:txBody>
      </p:sp>
      <p:pic>
        <p:nvPicPr>
          <p:cNvPr id="3" name="Picture 2" descr="Apple - - 1">
            <a:extLst>
              <a:ext uri="{FF2B5EF4-FFF2-40B4-BE49-F238E27FC236}">
                <a16:creationId xmlns:a16="http://schemas.microsoft.com/office/drawing/2014/main" id="{5DEBAA09-321E-F6EC-1EEA-AA2A61DF88D5}"/>
              </a:ext>
            </a:extLst>
          </p:cNvPr>
          <p:cNvPicPr>
            <a:picLocks noChangeAspect="1" noChangeArrowheads="1"/>
          </p:cNvPicPr>
          <p:nvPr/>
        </p:nvPicPr>
        <p:blipFill>
          <a:blip r:embed="rId4" cstate="print">
            <a:alphaModFix amt="50000"/>
            <a:extLst>
              <a:ext uri="{28A0092B-C50C-407E-A947-70E740481C1C}">
                <a14:useLocalDpi xmlns:a14="http://schemas.microsoft.com/office/drawing/2010/main" val="0"/>
              </a:ext>
            </a:extLst>
          </a:blip>
          <a:srcRect/>
          <a:stretch>
            <a:fillRect/>
          </a:stretch>
        </p:blipFill>
        <p:spPr bwMode="auto">
          <a:xfrm>
            <a:off x="5920891" y="1495671"/>
            <a:ext cx="432048" cy="532574"/>
          </a:xfrm>
          <a:prstGeom prst="rect">
            <a:avLst/>
          </a:prstGeom>
          <a:noFill/>
          <a:extLst>
            <a:ext uri="{909E8E84-426E-40DD-AFC4-6F175D3DCCD1}">
              <a14:hiddenFill xmlns:a14="http://schemas.microsoft.com/office/drawing/2010/main">
                <a:solidFill>
                  <a:srgbClr val="FFFFFF"/>
                </a:solidFill>
              </a14:hiddenFill>
            </a:ext>
          </a:extLst>
        </p:spPr>
      </p:pic>
      <p:sp>
        <p:nvSpPr>
          <p:cNvPr id="5" name="Cube 4">
            <a:extLst>
              <a:ext uri="{FF2B5EF4-FFF2-40B4-BE49-F238E27FC236}">
                <a16:creationId xmlns:a16="http://schemas.microsoft.com/office/drawing/2014/main" id="{DB82FB87-DBA8-1DF5-4494-0F4C20FA4415}"/>
              </a:ext>
            </a:extLst>
          </p:cNvPr>
          <p:cNvSpPr/>
          <p:nvPr/>
        </p:nvSpPr>
        <p:spPr>
          <a:xfrm>
            <a:off x="6928458" y="1005019"/>
            <a:ext cx="864096" cy="1008112"/>
          </a:xfrm>
          <a:prstGeom prst="cub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a:p>
            <a:pPr algn="ctr"/>
            <a:r>
              <a:rPr lang="en-GB" dirty="0"/>
              <a:t>A</a:t>
            </a:r>
          </a:p>
          <a:p>
            <a:pPr algn="ctr"/>
            <a:endParaRPr lang="en-GB" dirty="0"/>
          </a:p>
          <a:p>
            <a:pPr algn="ctr"/>
            <a:r>
              <a:rPr lang="en-GB" dirty="0"/>
              <a:t>B</a:t>
            </a:r>
          </a:p>
          <a:p>
            <a:pPr algn="ctr"/>
            <a:endParaRPr lang="en-GB" dirty="0"/>
          </a:p>
          <a:p>
            <a:pPr algn="ctr"/>
            <a:endParaRPr lang="en-GB" dirty="0"/>
          </a:p>
          <a:p>
            <a:pPr algn="ctr"/>
            <a:endParaRPr lang="en-GB" dirty="0"/>
          </a:p>
          <a:p>
            <a:pPr algn="ctr"/>
            <a:endParaRPr lang="en-GB" dirty="0"/>
          </a:p>
          <a:p>
            <a:pPr algn="ctr"/>
            <a:endParaRPr lang="en-GB" dirty="0"/>
          </a:p>
        </p:txBody>
      </p:sp>
      <p:sp>
        <p:nvSpPr>
          <p:cNvPr id="8" name="Cube 7">
            <a:extLst>
              <a:ext uri="{FF2B5EF4-FFF2-40B4-BE49-F238E27FC236}">
                <a16:creationId xmlns:a16="http://schemas.microsoft.com/office/drawing/2014/main" id="{89220821-2FCB-B544-3388-077A674C7EDA}"/>
              </a:ext>
            </a:extLst>
          </p:cNvPr>
          <p:cNvSpPr/>
          <p:nvPr/>
        </p:nvSpPr>
        <p:spPr>
          <a:xfrm>
            <a:off x="5796136" y="2090837"/>
            <a:ext cx="864096" cy="1008112"/>
          </a:xfrm>
          <a:prstGeom prst="cub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a:p>
            <a:pPr algn="ctr"/>
            <a:endParaRPr lang="en-GB" dirty="0"/>
          </a:p>
          <a:p>
            <a:pPr algn="ctr"/>
            <a:endParaRPr lang="en-GB" dirty="0"/>
          </a:p>
          <a:p>
            <a:pPr algn="ctr"/>
            <a:r>
              <a:rPr lang="en-GB" dirty="0"/>
              <a:t>C</a:t>
            </a:r>
          </a:p>
          <a:p>
            <a:pPr algn="ctr"/>
            <a:endParaRPr lang="en-GB" dirty="0"/>
          </a:p>
          <a:p>
            <a:pPr algn="ctr"/>
            <a:endParaRPr lang="en-GB" dirty="0"/>
          </a:p>
          <a:p>
            <a:pPr algn="ctr"/>
            <a:endParaRPr lang="en-GB" dirty="0"/>
          </a:p>
          <a:p>
            <a:pPr algn="ctr"/>
            <a:endParaRPr lang="en-GB" dirty="0"/>
          </a:p>
          <a:p>
            <a:pPr algn="ctr"/>
            <a:endParaRPr lang="en-GB" dirty="0"/>
          </a:p>
        </p:txBody>
      </p:sp>
      <p:sp>
        <p:nvSpPr>
          <p:cNvPr id="9" name="Cube 8">
            <a:extLst>
              <a:ext uri="{FF2B5EF4-FFF2-40B4-BE49-F238E27FC236}">
                <a16:creationId xmlns:a16="http://schemas.microsoft.com/office/drawing/2014/main" id="{92A86C60-CEAC-57AF-FE33-6D1C3645FC18}"/>
              </a:ext>
            </a:extLst>
          </p:cNvPr>
          <p:cNvSpPr/>
          <p:nvPr/>
        </p:nvSpPr>
        <p:spPr>
          <a:xfrm>
            <a:off x="6826856" y="2072067"/>
            <a:ext cx="864096" cy="1008112"/>
          </a:xfrm>
          <a:prstGeom prst="cub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a:p>
            <a:pPr algn="ctr"/>
            <a:endParaRPr lang="en-GB" dirty="0"/>
          </a:p>
          <a:p>
            <a:pPr algn="ctr"/>
            <a:endParaRPr lang="en-GB" dirty="0"/>
          </a:p>
          <a:p>
            <a:pPr algn="ctr"/>
            <a:r>
              <a:rPr lang="en-GB" dirty="0"/>
              <a:t>D</a:t>
            </a:r>
          </a:p>
          <a:p>
            <a:pPr algn="ctr"/>
            <a:endParaRPr lang="en-GB" dirty="0"/>
          </a:p>
          <a:p>
            <a:pPr algn="ctr"/>
            <a:endParaRPr lang="en-GB" dirty="0"/>
          </a:p>
          <a:p>
            <a:pPr algn="ctr"/>
            <a:endParaRPr lang="en-GB" dirty="0"/>
          </a:p>
          <a:p>
            <a:pPr algn="ctr"/>
            <a:endParaRPr lang="en-GB" dirty="0"/>
          </a:p>
          <a:p>
            <a:pPr algn="ctr"/>
            <a:endParaRPr lang="en-GB" dirty="0"/>
          </a:p>
        </p:txBody>
      </p:sp>
      <p:pic>
        <p:nvPicPr>
          <p:cNvPr id="2050" name="Picture 2" descr="337 Starberry Images, Stock Photos, 3D ...">
            <a:extLst>
              <a:ext uri="{FF2B5EF4-FFF2-40B4-BE49-F238E27FC236}">
                <a16:creationId xmlns:a16="http://schemas.microsoft.com/office/drawing/2014/main" id="{24C2CF91-2AD6-DB30-6A56-11B40ACAF4AE}"/>
              </a:ext>
            </a:extLst>
          </p:cNvPr>
          <p:cNvPicPr>
            <a:picLocks noChangeAspect="1" noChangeArrowheads="1"/>
          </p:cNvPicPr>
          <p:nvPr/>
        </p:nvPicPr>
        <p:blipFill rotWithShape="1">
          <a:blip r:embed="rId5" cstate="print">
            <a:alphaModFix amt="50000"/>
            <a:extLst>
              <a:ext uri="{28A0092B-C50C-407E-A947-70E740481C1C}">
                <a14:useLocalDpi xmlns:a14="http://schemas.microsoft.com/office/drawing/2010/main" val="0"/>
              </a:ext>
            </a:extLst>
          </a:blip>
          <a:srcRect t="22148" r="6334" b="6232"/>
          <a:stretch/>
        </p:blipFill>
        <p:spPr bwMode="auto">
          <a:xfrm>
            <a:off x="7009900" y="1538213"/>
            <a:ext cx="498008" cy="432048"/>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E7C6EF8B-1258-349E-45E4-3910C6AF6B2C}"/>
              </a:ext>
            </a:extLst>
          </p:cNvPr>
          <p:cNvPicPr>
            <a:picLocks noChangeAspect="1"/>
          </p:cNvPicPr>
          <p:nvPr/>
        </p:nvPicPr>
        <p:blipFill rotWithShape="1">
          <a:blip r:embed="rId6">
            <a:alphaModFix amt="50000"/>
          </a:blip>
          <a:srcRect l="22851" t="23033" r="17737" b="17555"/>
          <a:stretch/>
        </p:blipFill>
        <p:spPr>
          <a:xfrm>
            <a:off x="5929308" y="2596059"/>
            <a:ext cx="415213" cy="415213"/>
          </a:xfrm>
          <a:prstGeom prst="rect">
            <a:avLst/>
          </a:prstGeom>
        </p:spPr>
      </p:pic>
    </p:spTree>
    <p:extLst>
      <p:ext uri="{BB962C8B-B14F-4D97-AF65-F5344CB8AC3E}">
        <p14:creationId xmlns:p14="http://schemas.microsoft.com/office/powerpoint/2010/main" val="40613473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 name="Table 10">
            <a:extLst>
              <a:ext uri="{FF2B5EF4-FFF2-40B4-BE49-F238E27FC236}">
                <a16:creationId xmlns:a16="http://schemas.microsoft.com/office/drawing/2014/main" id="{93583AE3-44A7-1C76-A70A-0CC159C1F444}"/>
              </a:ext>
            </a:extLst>
          </p:cNvPr>
          <p:cNvGraphicFramePr>
            <a:graphicFrameLocks noGrp="1"/>
          </p:cNvGraphicFramePr>
          <p:nvPr>
            <p:extLst>
              <p:ext uri="{D42A27DB-BD31-4B8C-83A1-F6EECF244321}">
                <p14:modId xmlns:p14="http://schemas.microsoft.com/office/powerpoint/2010/main" val="2824008293"/>
              </p:ext>
            </p:extLst>
          </p:nvPr>
        </p:nvGraphicFramePr>
        <p:xfrm>
          <a:off x="1696554" y="1861430"/>
          <a:ext cx="6763878" cy="2503674"/>
        </p:xfrm>
        <a:graphic>
          <a:graphicData uri="http://schemas.openxmlformats.org/drawingml/2006/table">
            <a:tbl>
              <a:tblPr firstRow="1" bandRow="1">
                <a:tableStyleId>{5C22544A-7EE6-4342-B048-85BDC9FD1C3A}</a:tableStyleId>
              </a:tblPr>
              <a:tblGrid>
                <a:gridCol w="3381939">
                  <a:extLst>
                    <a:ext uri="{9D8B030D-6E8A-4147-A177-3AD203B41FA5}">
                      <a16:colId xmlns:a16="http://schemas.microsoft.com/office/drawing/2014/main" val="3058129093"/>
                    </a:ext>
                  </a:extLst>
                </a:gridCol>
                <a:gridCol w="3381939">
                  <a:extLst>
                    <a:ext uri="{9D8B030D-6E8A-4147-A177-3AD203B41FA5}">
                      <a16:colId xmlns:a16="http://schemas.microsoft.com/office/drawing/2014/main" val="3951395199"/>
                    </a:ext>
                  </a:extLst>
                </a:gridCol>
              </a:tblGrid>
              <a:tr h="1251837">
                <a:tc>
                  <a:txBody>
                    <a:bodyPr/>
                    <a:lstStyle/>
                    <a:p>
                      <a:endParaRPr lang="en-GB" dirty="0"/>
                    </a:p>
                  </a:txBody>
                  <a:tcPr/>
                </a:tc>
                <a:tc>
                  <a:txBody>
                    <a:bodyPr/>
                    <a:lstStyle/>
                    <a:p>
                      <a:endParaRPr lang="en-GB"/>
                    </a:p>
                  </a:txBody>
                  <a:tcPr/>
                </a:tc>
                <a:extLst>
                  <a:ext uri="{0D108BD9-81ED-4DB2-BD59-A6C34878D82A}">
                    <a16:rowId xmlns:a16="http://schemas.microsoft.com/office/drawing/2014/main" val="2992435986"/>
                  </a:ext>
                </a:extLst>
              </a:tr>
              <a:tr h="1251837">
                <a:tc>
                  <a:txBody>
                    <a:bodyPr/>
                    <a:lstStyle/>
                    <a:p>
                      <a:endParaRPr lang="en-GB"/>
                    </a:p>
                  </a:txBody>
                  <a:tcPr/>
                </a:tc>
                <a:tc>
                  <a:txBody>
                    <a:bodyPr/>
                    <a:lstStyle/>
                    <a:p>
                      <a:endParaRPr lang="en-GB" dirty="0"/>
                    </a:p>
                  </a:txBody>
                  <a:tcPr/>
                </a:tc>
                <a:extLst>
                  <a:ext uri="{0D108BD9-81ED-4DB2-BD59-A6C34878D82A}">
                    <a16:rowId xmlns:a16="http://schemas.microsoft.com/office/drawing/2014/main" val="3874078735"/>
                  </a:ext>
                </a:extLst>
              </a:tr>
            </a:tbl>
          </a:graphicData>
        </a:graphic>
      </p:graphicFrame>
      <p:sp>
        <p:nvSpPr>
          <p:cNvPr id="2" name="Title 1"/>
          <p:cNvSpPr>
            <a:spLocks noGrp="1"/>
          </p:cNvSpPr>
          <p:nvPr>
            <p:ph type="title"/>
          </p:nvPr>
        </p:nvSpPr>
        <p:spPr/>
        <p:txBody>
          <a:bodyPr/>
          <a:lstStyle/>
          <a:p>
            <a:r>
              <a:rPr lang="en-GB" dirty="0"/>
              <a:t>Variables</a:t>
            </a:r>
          </a:p>
        </p:txBody>
      </p:sp>
      <p:sp>
        <p:nvSpPr>
          <p:cNvPr id="4" name="Cube 3">
            <a:extLst>
              <a:ext uri="{FF2B5EF4-FFF2-40B4-BE49-F238E27FC236}">
                <a16:creationId xmlns:a16="http://schemas.microsoft.com/office/drawing/2014/main" id="{D30A3933-ABFB-C099-339B-EC67CBC9E4B8}"/>
              </a:ext>
            </a:extLst>
          </p:cNvPr>
          <p:cNvSpPr/>
          <p:nvPr/>
        </p:nvSpPr>
        <p:spPr>
          <a:xfrm>
            <a:off x="3016362" y="1979925"/>
            <a:ext cx="864096" cy="1008112"/>
          </a:xfrm>
          <a:prstGeom prst="cub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a:p>
            <a:pPr algn="ctr"/>
            <a:r>
              <a:rPr lang="en-GB" dirty="0"/>
              <a:t>A</a:t>
            </a:r>
          </a:p>
          <a:p>
            <a:pPr algn="ctr"/>
            <a:endParaRPr lang="en-GB" dirty="0"/>
          </a:p>
          <a:p>
            <a:pPr algn="ctr"/>
            <a:endParaRPr lang="en-GB" dirty="0"/>
          </a:p>
          <a:p>
            <a:pPr algn="ctr"/>
            <a:r>
              <a:rPr lang="en-GB" dirty="0"/>
              <a:t>A</a:t>
            </a:r>
          </a:p>
          <a:p>
            <a:pPr algn="ctr"/>
            <a:r>
              <a:rPr lang="en-GB" dirty="0"/>
              <a:t>1</a:t>
            </a:r>
          </a:p>
          <a:p>
            <a:pPr algn="ctr"/>
            <a:endParaRPr lang="en-GB" dirty="0"/>
          </a:p>
          <a:p>
            <a:pPr algn="ctr"/>
            <a:endParaRPr lang="en-GB" dirty="0"/>
          </a:p>
          <a:p>
            <a:pPr algn="ctr"/>
            <a:endParaRPr lang="en-GB" dirty="0"/>
          </a:p>
          <a:p>
            <a:pPr algn="ctr"/>
            <a:endParaRPr lang="en-GB" dirty="0"/>
          </a:p>
          <a:p>
            <a:pPr algn="ctr"/>
            <a:endParaRPr lang="en-GB" dirty="0"/>
          </a:p>
        </p:txBody>
      </p:sp>
      <p:sp>
        <p:nvSpPr>
          <p:cNvPr id="5" name="Cube 4">
            <a:extLst>
              <a:ext uri="{FF2B5EF4-FFF2-40B4-BE49-F238E27FC236}">
                <a16:creationId xmlns:a16="http://schemas.microsoft.com/office/drawing/2014/main" id="{DB82FB87-DBA8-1DF5-4494-0F4C20FA4415}"/>
              </a:ext>
            </a:extLst>
          </p:cNvPr>
          <p:cNvSpPr/>
          <p:nvPr/>
        </p:nvSpPr>
        <p:spPr>
          <a:xfrm>
            <a:off x="6583350" y="1979925"/>
            <a:ext cx="864096" cy="1008112"/>
          </a:xfrm>
          <a:prstGeom prst="cub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a:p>
            <a:pPr algn="ctr"/>
            <a:r>
              <a:rPr lang="en-GB" dirty="0"/>
              <a:t>A</a:t>
            </a:r>
          </a:p>
          <a:p>
            <a:pPr algn="ctr"/>
            <a:endParaRPr lang="en-GB" dirty="0"/>
          </a:p>
          <a:p>
            <a:pPr algn="ctr"/>
            <a:endParaRPr lang="en-GB" dirty="0"/>
          </a:p>
          <a:p>
            <a:pPr algn="ctr"/>
            <a:r>
              <a:rPr lang="en-GB" dirty="0"/>
              <a:t>B 99.9</a:t>
            </a:r>
          </a:p>
          <a:p>
            <a:pPr algn="ctr"/>
            <a:endParaRPr lang="en-GB" dirty="0"/>
          </a:p>
          <a:p>
            <a:pPr algn="ctr"/>
            <a:endParaRPr lang="en-GB" dirty="0"/>
          </a:p>
          <a:p>
            <a:pPr algn="ctr"/>
            <a:endParaRPr lang="en-GB" dirty="0"/>
          </a:p>
          <a:p>
            <a:pPr algn="ctr"/>
            <a:endParaRPr lang="en-GB" dirty="0"/>
          </a:p>
          <a:p>
            <a:pPr algn="ctr"/>
            <a:endParaRPr lang="en-GB" dirty="0"/>
          </a:p>
        </p:txBody>
      </p:sp>
      <p:sp>
        <p:nvSpPr>
          <p:cNvPr id="8" name="Cube 7">
            <a:extLst>
              <a:ext uri="{FF2B5EF4-FFF2-40B4-BE49-F238E27FC236}">
                <a16:creationId xmlns:a16="http://schemas.microsoft.com/office/drawing/2014/main" id="{89220821-2FCB-B544-3388-077A674C7EDA}"/>
              </a:ext>
            </a:extLst>
          </p:cNvPr>
          <p:cNvSpPr/>
          <p:nvPr/>
        </p:nvSpPr>
        <p:spPr>
          <a:xfrm>
            <a:off x="2915816" y="3212976"/>
            <a:ext cx="864096" cy="1008112"/>
          </a:xfrm>
          <a:prstGeom prst="cub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a:p>
            <a:pPr algn="ctr"/>
            <a:endParaRPr lang="en-GB" dirty="0"/>
          </a:p>
          <a:p>
            <a:pPr algn="ctr"/>
            <a:endParaRPr lang="en-GB" dirty="0"/>
          </a:p>
          <a:p>
            <a:pPr algn="ctr"/>
            <a:endParaRPr lang="en-GB" dirty="0"/>
          </a:p>
          <a:p>
            <a:pPr algn="ctr"/>
            <a:endParaRPr lang="en-GB" dirty="0"/>
          </a:p>
          <a:p>
            <a:pPr algn="ctr"/>
            <a:r>
              <a:rPr lang="en-GB" dirty="0"/>
              <a:t>C</a:t>
            </a:r>
          </a:p>
          <a:p>
            <a:pPr algn="ctr"/>
            <a:r>
              <a:rPr lang="en-GB" sz="1600" dirty="0"/>
              <a:t>‘Bob’</a:t>
            </a:r>
          </a:p>
          <a:p>
            <a:pPr algn="ctr"/>
            <a:endParaRPr lang="en-GB" dirty="0"/>
          </a:p>
          <a:p>
            <a:pPr algn="ctr"/>
            <a:endParaRPr lang="en-GB" dirty="0"/>
          </a:p>
          <a:p>
            <a:pPr algn="ctr"/>
            <a:endParaRPr lang="en-GB" dirty="0"/>
          </a:p>
          <a:p>
            <a:pPr algn="ctr"/>
            <a:endParaRPr lang="en-GB" dirty="0"/>
          </a:p>
          <a:p>
            <a:pPr algn="ctr"/>
            <a:endParaRPr lang="en-GB" dirty="0"/>
          </a:p>
        </p:txBody>
      </p:sp>
      <p:sp>
        <p:nvSpPr>
          <p:cNvPr id="9" name="Cube 8">
            <a:extLst>
              <a:ext uri="{FF2B5EF4-FFF2-40B4-BE49-F238E27FC236}">
                <a16:creationId xmlns:a16="http://schemas.microsoft.com/office/drawing/2014/main" id="{92A86C60-CEAC-57AF-FE33-6D1C3645FC18}"/>
              </a:ext>
            </a:extLst>
          </p:cNvPr>
          <p:cNvSpPr/>
          <p:nvPr/>
        </p:nvSpPr>
        <p:spPr>
          <a:xfrm>
            <a:off x="6496410" y="3227090"/>
            <a:ext cx="864096" cy="1008112"/>
          </a:xfrm>
          <a:prstGeom prst="cub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a:p>
            <a:pPr algn="ctr"/>
            <a:endParaRPr lang="en-GB" dirty="0"/>
          </a:p>
          <a:p>
            <a:pPr algn="ctr"/>
            <a:endParaRPr lang="en-GB" dirty="0"/>
          </a:p>
          <a:p>
            <a:pPr algn="ctr"/>
            <a:r>
              <a:rPr lang="en-GB" dirty="0"/>
              <a:t>D</a:t>
            </a:r>
          </a:p>
          <a:p>
            <a:pPr algn="ctr"/>
            <a:endParaRPr lang="en-GB" dirty="0"/>
          </a:p>
          <a:p>
            <a:pPr algn="ctr"/>
            <a:endParaRPr lang="en-GB" dirty="0"/>
          </a:p>
          <a:p>
            <a:pPr algn="ctr"/>
            <a:endParaRPr lang="en-GB" dirty="0"/>
          </a:p>
          <a:p>
            <a:pPr algn="ctr"/>
            <a:endParaRPr lang="en-GB" dirty="0"/>
          </a:p>
          <a:p>
            <a:pPr algn="ctr"/>
            <a:endParaRPr lang="en-GB" dirty="0"/>
          </a:p>
        </p:txBody>
      </p:sp>
    </p:spTree>
    <p:extLst>
      <p:ext uri="{BB962C8B-B14F-4D97-AF65-F5344CB8AC3E}">
        <p14:creationId xmlns:p14="http://schemas.microsoft.com/office/powerpoint/2010/main" val="30629770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 name="Table 10">
            <a:extLst>
              <a:ext uri="{FF2B5EF4-FFF2-40B4-BE49-F238E27FC236}">
                <a16:creationId xmlns:a16="http://schemas.microsoft.com/office/drawing/2014/main" id="{93583AE3-44A7-1C76-A70A-0CC159C1F444}"/>
              </a:ext>
            </a:extLst>
          </p:cNvPr>
          <p:cNvGraphicFramePr>
            <a:graphicFrameLocks noGrp="1"/>
          </p:cNvGraphicFramePr>
          <p:nvPr/>
        </p:nvGraphicFramePr>
        <p:xfrm>
          <a:off x="1696554" y="1861430"/>
          <a:ext cx="6763878" cy="2503674"/>
        </p:xfrm>
        <a:graphic>
          <a:graphicData uri="http://schemas.openxmlformats.org/drawingml/2006/table">
            <a:tbl>
              <a:tblPr firstRow="1" bandRow="1">
                <a:tableStyleId>{5C22544A-7EE6-4342-B048-85BDC9FD1C3A}</a:tableStyleId>
              </a:tblPr>
              <a:tblGrid>
                <a:gridCol w="3381939">
                  <a:extLst>
                    <a:ext uri="{9D8B030D-6E8A-4147-A177-3AD203B41FA5}">
                      <a16:colId xmlns:a16="http://schemas.microsoft.com/office/drawing/2014/main" val="3058129093"/>
                    </a:ext>
                  </a:extLst>
                </a:gridCol>
                <a:gridCol w="3381939">
                  <a:extLst>
                    <a:ext uri="{9D8B030D-6E8A-4147-A177-3AD203B41FA5}">
                      <a16:colId xmlns:a16="http://schemas.microsoft.com/office/drawing/2014/main" val="3951395199"/>
                    </a:ext>
                  </a:extLst>
                </a:gridCol>
              </a:tblGrid>
              <a:tr h="1251837">
                <a:tc>
                  <a:txBody>
                    <a:bodyPr/>
                    <a:lstStyle/>
                    <a:p>
                      <a:endParaRPr lang="en-GB" dirty="0"/>
                    </a:p>
                  </a:txBody>
                  <a:tcPr/>
                </a:tc>
                <a:tc>
                  <a:txBody>
                    <a:bodyPr/>
                    <a:lstStyle/>
                    <a:p>
                      <a:endParaRPr lang="en-GB" dirty="0"/>
                    </a:p>
                  </a:txBody>
                  <a:tcPr/>
                </a:tc>
                <a:extLst>
                  <a:ext uri="{0D108BD9-81ED-4DB2-BD59-A6C34878D82A}">
                    <a16:rowId xmlns:a16="http://schemas.microsoft.com/office/drawing/2014/main" val="2992435986"/>
                  </a:ext>
                </a:extLst>
              </a:tr>
              <a:tr h="1251837">
                <a:tc>
                  <a:txBody>
                    <a:bodyPr/>
                    <a:lstStyle/>
                    <a:p>
                      <a:endParaRPr lang="en-GB"/>
                    </a:p>
                  </a:txBody>
                  <a:tcPr/>
                </a:tc>
                <a:tc>
                  <a:txBody>
                    <a:bodyPr/>
                    <a:lstStyle/>
                    <a:p>
                      <a:endParaRPr lang="en-GB" dirty="0"/>
                    </a:p>
                  </a:txBody>
                  <a:tcPr/>
                </a:tc>
                <a:extLst>
                  <a:ext uri="{0D108BD9-81ED-4DB2-BD59-A6C34878D82A}">
                    <a16:rowId xmlns:a16="http://schemas.microsoft.com/office/drawing/2014/main" val="3874078735"/>
                  </a:ext>
                </a:extLst>
              </a:tr>
            </a:tbl>
          </a:graphicData>
        </a:graphic>
      </p:graphicFrame>
      <p:sp>
        <p:nvSpPr>
          <p:cNvPr id="2" name="Title 1"/>
          <p:cNvSpPr>
            <a:spLocks noGrp="1"/>
          </p:cNvSpPr>
          <p:nvPr>
            <p:ph type="title"/>
          </p:nvPr>
        </p:nvSpPr>
        <p:spPr>
          <a:xfrm>
            <a:off x="457200" y="188640"/>
            <a:ext cx="8229600" cy="1143000"/>
          </a:xfrm>
        </p:spPr>
        <p:txBody>
          <a:bodyPr/>
          <a:lstStyle/>
          <a:p>
            <a:r>
              <a:rPr lang="en-GB" dirty="0"/>
              <a:t>Variables</a:t>
            </a:r>
          </a:p>
        </p:txBody>
      </p:sp>
      <p:sp>
        <p:nvSpPr>
          <p:cNvPr id="4" name="Cube 3">
            <a:extLst>
              <a:ext uri="{FF2B5EF4-FFF2-40B4-BE49-F238E27FC236}">
                <a16:creationId xmlns:a16="http://schemas.microsoft.com/office/drawing/2014/main" id="{D30A3933-ABFB-C099-339B-EC67CBC9E4B8}"/>
              </a:ext>
            </a:extLst>
          </p:cNvPr>
          <p:cNvSpPr/>
          <p:nvPr/>
        </p:nvSpPr>
        <p:spPr>
          <a:xfrm>
            <a:off x="3016362" y="1979925"/>
            <a:ext cx="864096" cy="1008112"/>
          </a:xfrm>
          <a:prstGeom prst="cub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a:p>
            <a:pPr algn="ctr"/>
            <a:r>
              <a:rPr lang="en-GB" dirty="0"/>
              <a:t>A</a:t>
            </a:r>
          </a:p>
          <a:p>
            <a:pPr algn="ctr"/>
            <a:endParaRPr lang="en-GB" dirty="0"/>
          </a:p>
          <a:p>
            <a:pPr algn="ctr"/>
            <a:endParaRPr lang="en-GB" dirty="0"/>
          </a:p>
          <a:p>
            <a:pPr algn="ctr"/>
            <a:r>
              <a:rPr lang="en-GB" sz="900" dirty="0" err="1"/>
              <a:t>FirstNum</a:t>
            </a:r>
            <a:endParaRPr lang="en-GB" sz="900" dirty="0"/>
          </a:p>
          <a:p>
            <a:pPr algn="ctr"/>
            <a:r>
              <a:rPr lang="en-GB" dirty="0"/>
              <a:t>1</a:t>
            </a:r>
          </a:p>
          <a:p>
            <a:pPr algn="ctr"/>
            <a:endParaRPr lang="en-GB" dirty="0"/>
          </a:p>
          <a:p>
            <a:pPr algn="ctr"/>
            <a:endParaRPr lang="en-GB" dirty="0"/>
          </a:p>
          <a:p>
            <a:pPr algn="ctr"/>
            <a:endParaRPr lang="en-GB" dirty="0"/>
          </a:p>
          <a:p>
            <a:pPr algn="ctr"/>
            <a:endParaRPr lang="en-GB" dirty="0"/>
          </a:p>
          <a:p>
            <a:pPr algn="ctr"/>
            <a:endParaRPr lang="en-GB" dirty="0"/>
          </a:p>
        </p:txBody>
      </p:sp>
      <p:sp>
        <p:nvSpPr>
          <p:cNvPr id="5" name="Cube 4">
            <a:extLst>
              <a:ext uri="{FF2B5EF4-FFF2-40B4-BE49-F238E27FC236}">
                <a16:creationId xmlns:a16="http://schemas.microsoft.com/office/drawing/2014/main" id="{DB82FB87-DBA8-1DF5-4494-0F4C20FA4415}"/>
              </a:ext>
            </a:extLst>
          </p:cNvPr>
          <p:cNvSpPr/>
          <p:nvPr/>
        </p:nvSpPr>
        <p:spPr>
          <a:xfrm>
            <a:off x="6583350" y="1979925"/>
            <a:ext cx="864096" cy="1008112"/>
          </a:xfrm>
          <a:prstGeom prst="cub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a:p>
            <a:pPr algn="ctr"/>
            <a:r>
              <a:rPr lang="en-GB" dirty="0"/>
              <a:t>A</a:t>
            </a:r>
          </a:p>
          <a:p>
            <a:pPr algn="ctr"/>
            <a:endParaRPr lang="en-GB" dirty="0"/>
          </a:p>
          <a:p>
            <a:pPr algn="ctr"/>
            <a:endParaRPr lang="en-GB" dirty="0"/>
          </a:p>
          <a:p>
            <a:pPr algn="ctr"/>
            <a:r>
              <a:rPr lang="en-GB" sz="900" dirty="0" err="1"/>
              <a:t>SecNum</a:t>
            </a:r>
            <a:r>
              <a:rPr lang="en-GB" dirty="0"/>
              <a:t> 99.9</a:t>
            </a:r>
          </a:p>
          <a:p>
            <a:pPr algn="ctr"/>
            <a:endParaRPr lang="en-GB" dirty="0"/>
          </a:p>
          <a:p>
            <a:pPr algn="ctr"/>
            <a:endParaRPr lang="en-GB" dirty="0"/>
          </a:p>
          <a:p>
            <a:pPr algn="ctr"/>
            <a:endParaRPr lang="en-GB" dirty="0"/>
          </a:p>
          <a:p>
            <a:pPr algn="ctr"/>
            <a:endParaRPr lang="en-GB" dirty="0"/>
          </a:p>
          <a:p>
            <a:pPr algn="ctr"/>
            <a:endParaRPr lang="en-GB" dirty="0"/>
          </a:p>
        </p:txBody>
      </p:sp>
      <p:sp>
        <p:nvSpPr>
          <p:cNvPr id="8" name="Cube 7">
            <a:extLst>
              <a:ext uri="{FF2B5EF4-FFF2-40B4-BE49-F238E27FC236}">
                <a16:creationId xmlns:a16="http://schemas.microsoft.com/office/drawing/2014/main" id="{89220821-2FCB-B544-3388-077A674C7EDA}"/>
              </a:ext>
            </a:extLst>
          </p:cNvPr>
          <p:cNvSpPr/>
          <p:nvPr/>
        </p:nvSpPr>
        <p:spPr>
          <a:xfrm>
            <a:off x="2915816" y="3212976"/>
            <a:ext cx="864096" cy="1008112"/>
          </a:xfrm>
          <a:prstGeom prst="cub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a:p>
            <a:pPr algn="ctr"/>
            <a:endParaRPr lang="en-GB" dirty="0"/>
          </a:p>
          <a:p>
            <a:pPr algn="ctr"/>
            <a:endParaRPr lang="en-GB" dirty="0"/>
          </a:p>
          <a:p>
            <a:pPr algn="ctr"/>
            <a:endParaRPr lang="en-GB" dirty="0"/>
          </a:p>
          <a:p>
            <a:pPr algn="ctr"/>
            <a:r>
              <a:rPr lang="en-GB" sz="1100" dirty="0"/>
              <a:t>Name</a:t>
            </a:r>
          </a:p>
          <a:p>
            <a:pPr algn="ctr"/>
            <a:r>
              <a:rPr lang="en-GB" sz="1600" dirty="0"/>
              <a:t>‘Bob’</a:t>
            </a:r>
          </a:p>
          <a:p>
            <a:pPr algn="ctr"/>
            <a:endParaRPr lang="en-GB" dirty="0"/>
          </a:p>
          <a:p>
            <a:pPr algn="ctr"/>
            <a:endParaRPr lang="en-GB" dirty="0"/>
          </a:p>
          <a:p>
            <a:pPr algn="ctr"/>
            <a:endParaRPr lang="en-GB" dirty="0"/>
          </a:p>
          <a:p>
            <a:pPr algn="ctr"/>
            <a:endParaRPr lang="en-GB" dirty="0"/>
          </a:p>
          <a:p>
            <a:pPr algn="ctr"/>
            <a:endParaRPr lang="en-GB" dirty="0"/>
          </a:p>
        </p:txBody>
      </p:sp>
      <p:sp>
        <p:nvSpPr>
          <p:cNvPr id="9" name="Cube 8">
            <a:extLst>
              <a:ext uri="{FF2B5EF4-FFF2-40B4-BE49-F238E27FC236}">
                <a16:creationId xmlns:a16="http://schemas.microsoft.com/office/drawing/2014/main" id="{92A86C60-CEAC-57AF-FE33-6D1C3645FC18}"/>
              </a:ext>
            </a:extLst>
          </p:cNvPr>
          <p:cNvSpPr/>
          <p:nvPr/>
        </p:nvSpPr>
        <p:spPr>
          <a:xfrm>
            <a:off x="6496410" y="3227090"/>
            <a:ext cx="864096" cy="1008112"/>
          </a:xfrm>
          <a:prstGeom prst="cub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a:p>
            <a:pPr algn="ctr"/>
            <a:endParaRPr lang="en-GB" dirty="0"/>
          </a:p>
          <a:p>
            <a:pPr algn="ctr"/>
            <a:endParaRPr lang="en-GB" dirty="0"/>
          </a:p>
          <a:p>
            <a:pPr algn="ctr"/>
            <a:r>
              <a:rPr lang="en-GB" sz="1200" dirty="0"/>
              <a:t>Sum</a:t>
            </a:r>
          </a:p>
          <a:p>
            <a:pPr algn="ctr"/>
            <a:r>
              <a:rPr lang="en-GB" dirty="0"/>
              <a:t>0</a:t>
            </a:r>
          </a:p>
          <a:p>
            <a:pPr algn="ctr"/>
            <a:endParaRPr lang="en-GB" dirty="0"/>
          </a:p>
          <a:p>
            <a:pPr algn="ctr"/>
            <a:endParaRPr lang="en-GB" dirty="0"/>
          </a:p>
          <a:p>
            <a:pPr algn="ctr"/>
            <a:endParaRPr lang="en-GB" dirty="0"/>
          </a:p>
          <a:p>
            <a:pPr algn="ctr"/>
            <a:endParaRPr lang="en-GB" dirty="0"/>
          </a:p>
        </p:txBody>
      </p:sp>
      <p:sp>
        <p:nvSpPr>
          <p:cNvPr id="3" name="TextBox 2">
            <a:extLst>
              <a:ext uri="{FF2B5EF4-FFF2-40B4-BE49-F238E27FC236}">
                <a16:creationId xmlns:a16="http://schemas.microsoft.com/office/drawing/2014/main" id="{F7A65585-B0DE-863B-396F-DB6E28125CB6}"/>
              </a:ext>
            </a:extLst>
          </p:cNvPr>
          <p:cNvSpPr txBox="1"/>
          <p:nvPr/>
        </p:nvSpPr>
        <p:spPr>
          <a:xfrm>
            <a:off x="611560" y="4425045"/>
            <a:ext cx="8229600" cy="1200329"/>
          </a:xfrm>
          <a:prstGeom prst="rect">
            <a:avLst/>
          </a:prstGeom>
          <a:noFill/>
        </p:spPr>
        <p:txBody>
          <a:bodyPr wrap="square" rtlCol="0">
            <a:spAutoFit/>
          </a:bodyPr>
          <a:lstStyle/>
          <a:p>
            <a:r>
              <a:rPr lang="en-GB" dirty="0" err="1"/>
              <a:t>FirstNum</a:t>
            </a:r>
            <a:r>
              <a:rPr lang="en-GB" dirty="0"/>
              <a:t> = 1</a:t>
            </a:r>
            <a:br>
              <a:rPr lang="en-GB" dirty="0"/>
            </a:br>
            <a:r>
              <a:rPr lang="en-GB" dirty="0" err="1"/>
              <a:t>SecNum</a:t>
            </a:r>
            <a:r>
              <a:rPr lang="en-GB" dirty="0"/>
              <a:t> = 99.9</a:t>
            </a:r>
          </a:p>
          <a:p>
            <a:r>
              <a:rPr lang="en-GB" dirty="0"/>
              <a:t>Sum = 0</a:t>
            </a:r>
          </a:p>
          <a:p>
            <a:r>
              <a:rPr lang="en-GB" dirty="0"/>
              <a:t>Name = ‘Bob’</a:t>
            </a:r>
          </a:p>
        </p:txBody>
      </p:sp>
    </p:spTree>
    <p:extLst>
      <p:ext uri="{BB962C8B-B14F-4D97-AF65-F5344CB8AC3E}">
        <p14:creationId xmlns:p14="http://schemas.microsoft.com/office/powerpoint/2010/main" val="25276432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Variables</a:t>
            </a:r>
          </a:p>
        </p:txBody>
      </p:sp>
      <p:sp>
        <p:nvSpPr>
          <p:cNvPr id="3" name="Content Placeholder 2"/>
          <p:cNvSpPr>
            <a:spLocks noGrp="1"/>
          </p:cNvSpPr>
          <p:nvPr>
            <p:ph idx="1"/>
          </p:nvPr>
        </p:nvSpPr>
        <p:spPr/>
        <p:txBody>
          <a:bodyPr>
            <a:normAutofit fontScale="77500" lnSpcReduction="20000"/>
          </a:bodyPr>
          <a:lstStyle/>
          <a:p>
            <a:r>
              <a:rPr lang="en-GB" dirty="0"/>
              <a:t>Your inputs and outputs are good examples of values that need to be remembered and stored in variables.</a:t>
            </a:r>
          </a:p>
          <a:p>
            <a:r>
              <a:rPr lang="en-GB" dirty="0"/>
              <a:t>Inputs need to be remembered to be used in some process e.g. a calculation.</a:t>
            </a:r>
          </a:p>
          <a:p>
            <a:r>
              <a:rPr lang="en-GB" dirty="0"/>
              <a:t>Outputs need to be remembered so that they can be displayed to the user.</a:t>
            </a:r>
          </a:p>
          <a:p>
            <a:pPr lvl="1"/>
            <a:r>
              <a:rPr lang="en-GB" b="1" dirty="0"/>
              <a:t>Note</a:t>
            </a:r>
            <a:r>
              <a:rPr lang="en-GB" dirty="0"/>
              <a:t>: some outputs can be directly displayed without needing to store them in a variable.</a:t>
            </a:r>
          </a:p>
          <a:p>
            <a:pPr lvl="1"/>
            <a:r>
              <a:rPr lang="en-GB" dirty="0"/>
              <a:t>It is mostly outputs that are involved in some calculation or process that get stored in a variable first.</a:t>
            </a:r>
          </a:p>
          <a:p>
            <a:endParaRPr lang="en-GB" dirty="0"/>
          </a:p>
        </p:txBody>
      </p:sp>
    </p:spTree>
    <p:extLst>
      <p:ext uri="{BB962C8B-B14F-4D97-AF65-F5344CB8AC3E}">
        <p14:creationId xmlns:p14="http://schemas.microsoft.com/office/powerpoint/2010/main" val="5124482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Variable Names</a:t>
            </a:r>
          </a:p>
        </p:txBody>
      </p:sp>
      <p:sp>
        <p:nvSpPr>
          <p:cNvPr id="3" name="Content Placeholder 2"/>
          <p:cNvSpPr>
            <a:spLocks noGrp="1"/>
          </p:cNvSpPr>
          <p:nvPr>
            <p:ph idx="1"/>
          </p:nvPr>
        </p:nvSpPr>
        <p:spPr>
          <a:xfrm>
            <a:off x="314736" y="1484784"/>
            <a:ext cx="8514528" cy="3773016"/>
          </a:xfrm>
        </p:spPr>
        <p:txBody>
          <a:bodyPr>
            <a:normAutofit fontScale="77500" lnSpcReduction="20000"/>
          </a:bodyPr>
          <a:lstStyle/>
          <a:p>
            <a:r>
              <a:rPr lang="en-GB" dirty="0"/>
              <a:t>Even though we are not programming </a:t>
            </a:r>
            <a:r>
              <a:rPr lang="en-GB" dirty="0">
                <a:sym typeface="Wingdings" panose="05000000000000000000" pitchFamily="2" charset="2"/>
              </a:rPr>
              <a:t>, we will still follow the rules for specifying variables.</a:t>
            </a:r>
          </a:p>
          <a:p>
            <a:r>
              <a:rPr lang="en-GB" dirty="0">
                <a:sym typeface="Wingdings" panose="05000000000000000000" pitchFamily="2" charset="2"/>
              </a:rPr>
              <a:t>As mentioned previously, variables are names to identify values or items that need to be remembered.</a:t>
            </a:r>
          </a:p>
          <a:p>
            <a:r>
              <a:rPr lang="en-GB" dirty="0">
                <a:sym typeface="Wingdings" panose="05000000000000000000" pitchFamily="2" charset="2"/>
              </a:rPr>
              <a:t>Variable names:</a:t>
            </a:r>
          </a:p>
          <a:p>
            <a:pPr lvl="1"/>
            <a:r>
              <a:rPr lang="en-GB" dirty="0">
                <a:sym typeface="Wingdings" panose="05000000000000000000" pitchFamily="2" charset="2"/>
              </a:rPr>
              <a:t>Must be one word (</a:t>
            </a:r>
            <a:r>
              <a:rPr lang="en-GB" b="1" dirty="0">
                <a:sym typeface="Wingdings" panose="05000000000000000000" pitchFamily="2" charset="2"/>
              </a:rPr>
              <a:t>no spaces</a:t>
            </a:r>
            <a:r>
              <a:rPr lang="en-GB" dirty="0">
                <a:sym typeface="Wingdings" panose="05000000000000000000" pitchFamily="2" charset="2"/>
              </a:rPr>
              <a:t>!)</a:t>
            </a:r>
          </a:p>
          <a:p>
            <a:pPr lvl="1"/>
            <a:r>
              <a:rPr lang="en-GB" dirty="0">
                <a:sym typeface="Wingdings" panose="05000000000000000000" pitchFamily="2" charset="2"/>
              </a:rPr>
              <a:t>No punctuation characters (.,!’”, + etc.) </a:t>
            </a:r>
            <a:r>
              <a:rPr lang="en-GB" dirty="0">
                <a:solidFill>
                  <a:srgbClr val="FF0000"/>
                </a:solidFill>
                <a:sym typeface="Wingdings" panose="05000000000000000000" pitchFamily="2" charset="2"/>
              </a:rPr>
              <a:t></a:t>
            </a:r>
          </a:p>
          <a:p>
            <a:pPr lvl="1"/>
            <a:r>
              <a:rPr lang="en-GB" dirty="0">
                <a:sym typeface="Wingdings" panose="05000000000000000000" pitchFamily="2" charset="2"/>
              </a:rPr>
              <a:t>Some languages allow hyphens (-) and underscore (_)</a:t>
            </a:r>
          </a:p>
          <a:p>
            <a:pPr lvl="1"/>
            <a:r>
              <a:rPr lang="en-GB" dirty="0">
                <a:sym typeface="Wingdings" panose="05000000000000000000" pitchFamily="2" charset="2"/>
              </a:rPr>
              <a:t>The first character </a:t>
            </a:r>
            <a:r>
              <a:rPr lang="en-GB" u="sng" dirty="0">
                <a:sym typeface="Wingdings" panose="05000000000000000000" pitchFamily="2" charset="2"/>
              </a:rPr>
              <a:t>cannot</a:t>
            </a:r>
            <a:r>
              <a:rPr lang="en-GB" dirty="0">
                <a:sym typeface="Wingdings" panose="05000000000000000000" pitchFamily="2" charset="2"/>
              </a:rPr>
              <a:t> be a number, but others can.</a:t>
            </a:r>
          </a:p>
          <a:p>
            <a:pPr lvl="1"/>
            <a:r>
              <a:rPr lang="en-GB" dirty="0">
                <a:sym typeface="Wingdings" panose="05000000000000000000" pitchFamily="2" charset="2"/>
              </a:rPr>
              <a:t>The name should be </a:t>
            </a:r>
            <a:r>
              <a:rPr lang="en-GB" b="1" i="1" dirty="0">
                <a:sym typeface="Wingdings" panose="05000000000000000000" pitchFamily="2" charset="2"/>
              </a:rPr>
              <a:t>meaningful</a:t>
            </a:r>
            <a:r>
              <a:rPr lang="en-GB" dirty="0">
                <a:sym typeface="Wingdings" panose="05000000000000000000" pitchFamily="2" charset="2"/>
              </a:rPr>
              <a:t> and related to what it represents.</a:t>
            </a:r>
          </a:p>
          <a:p>
            <a:endParaRPr lang="en-GB" dirty="0"/>
          </a:p>
        </p:txBody>
      </p:sp>
    </p:spTree>
    <p:extLst>
      <p:ext uri="{BB962C8B-B14F-4D97-AF65-F5344CB8AC3E}">
        <p14:creationId xmlns:p14="http://schemas.microsoft.com/office/powerpoint/2010/main" val="22996010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 Variable Names</a:t>
            </a:r>
          </a:p>
        </p:txBody>
      </p:sp>
      <p:sp>
        <p:nvSpPr>
          <p:cNvPr id="3" name="Content Placeholder 2"/>
          <p:cNvSpPr>
            <a:spLocks noGrp="1"/>
          </p:cNvSpPr>
          <p:nvPr>
            <p:ph idx="1"/>
          </p:nvPr>
        </p:nvSpPr>
        <p:spPr>
          <a:xfrm>
            <a:off x="611560" y="1988840"/>
            <a:ext cx="8229600" cy="2642592"/>
          </a:xfrm>
        </p:spPr>
        <p:txBody>
          <a:bodyPr>
            <a:normAutofit fontScale="85000" lnSpcReduction="10000"/>
          </a:bodyPr>
          <a:lstStyle/>
          <a:p>
            <a:r>
              <a:rPr lang="en-GB" dirty="0"/>
              <a:t>Using the rules on the previous slide, which of the following is not an acceptable variable name:</a:t>
            </a:r>
          </a:p>
          <a:p>
            <a:pPr marL="880110" lvl="1" indent="-514350">
              <a:buFont typeface="+mj-lt"/>
              <a:buAutoNum type="arabicPeriod"/>
            </a:pPr>
            <a:r>
              <a:rPr lang="en-GB" dirty="0" err="1"/>
              <a:t>One_name</a:t>
            </a:r>
            <a:endParaRPr lang="en-GB" dirty="0"/>
          </a:p>
          <a:p>
            <a:pPr marL="880110" lvl="1" indent="-514350">
              <a:buFont typeface="+mj-lt"/>
              <a:buAutoNum type="arabicPeriod"/>
            </a:pPr>
            <a:r>
              <a:rPr lang="en-GB" dirty="0"/>
              <a:t>M</a:t>
            </a:r>
          </a:p>
          <a:p>
            <a:pPr marL="880110" lvl="1" indent="-514350">
              <a:buFont typeface="+mj-lt"/>
              <a:buAutoNum type="arabicPeriod"/>
            </a:pPr>
            <a:r>
              <a:rPr lang="en-GB" dirty="0"/>
              <a:t>1_Name</a:t>
            </a:r>
          </a:p>
          <a:p>
            <a:pPr marL="880110" lvl="1" indent="-514350">
              <a:buFont typeface="+mj-lt"/>
              <a:buAutoNum type="arabicPeriod"/>
            </a:pPr>
            <a:r>
              <a:rPr lang="en-GB" dirty="0" err="1"/>
              <a:t>TheFirstName</a:t>
            </a:r>
            <a:endParaRPr lang="en-GB" dirty="0"/>
          </a:p>
          <a:p>
            <a:endParaRPr lang="en-GB" dirty="0"/>
          </a:p>
        </p:txBody>
      </p:sp>
    </p:spTree>
    <p:extLst>
      <p:ext uri="{BB962C8B-B14F-4D97-AF65-F5344CB8AC3E}">
        <p14:creationId xmlns:p14="http://schemas.microsoft.com/office/powerpoint/2010/main" val="17743475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 Variable Names</a:t>
            </a:r>
          </a:p>
        </p:txBody>
      </p:sp>
      <p:sp>
        <p:nvSpPr>
          <p:cNvPr id="3" name="Content Placeholder 2"/>
          <p:cNvSpPr>
            <a:spLocks noGrp="1"/>
          </p:cNvSpPr>
          <p:nvPr>
            <p:ph idx="1"/>
          </p:nvPr>
        </p:nvSpPr>
        <p:spPr>
          <a:xfrm>
            <a:off x="477787" y="1700808"/>
            <a:ext cx="8229600" cy="3196951"/>
          </a:xfrm>
        </p:spPr>
        <p:txBody>
          <a:bodyPr>
            <a:normAutofit/>
          </a:bodyPr>
          <a:lstStyle/>
          <a:p>
            <a:r>
              <a:rPr lang="en-GB" dirty="0"/>
              <a:t>Which of the following is not an acceptable variable name:</a:t>
            </a:r>
          </a:p>
          <a:p>
            <a:pPr marL="880110" lvl="1" indent="-514350">
              <a:buFont typeface="+mj-lt"/>
              <a:buAutoNum type="arabicPeriod"/>
            </a:pPr>
            <a:r>
              <a:rPr lang="en-GB" dirty="0"/>
              <a:t>My Friend</a:t>
            </a:r>
          </a:p>
          <a:p>
            <a:pPr marL="880110" lvl="1" indent="-514350">
              <a:buFont typeface="+mj-lt"/>
              <a:buAutoNum type="arabicPeriod"/>
            </a:pPr>
            <a:r>
              <a:rPr lang="en-GB" dirty="0" err="1"/>
              <a:t>Your_Friend</a:t>
            </a:r>
            <a:endParaRPr lang="en-GB" dirty="0"/>
          </a:p>
          <a:p>
            <a:pPr marL="880110" lvl="1" indent="-514350">
              <a:buFont typeface="+mj-lt"/>
              <a:buAutoNum type="arabicPeriod"/>
            </a:pPr>
            <a:r>
              <a:rPr lang="en-GB" dirty="0" err="1"/>
              <a:t>We_Are_All_Friends</a:t>
            </a:r>
            <a:endParaRPr lang="en-GB" dirty="0"/>
          </a:p>
          <a:p>
            <a:pPr marL="880110" lvl="1" indent="-514350">
              <a:buFont typeface="+mj-lt"/>
              <a:buAutoNum type="arabicPeriod"/>
            </a:pPr>
            <a:r>
              <a:rPr lang="en-GB" dirty="0"/>
              <a:t>all of the above</a:t>
            </a:r>
          </a:p>
          <a:p>
            <a:endParaRPr lang="en-GB" dirty="0"/>
          </a:p>
        </p:txBody>
      </p:sp>
    </p:spTree>
    <p:extLst>
      <p:ext uri="{BB962C8B-B14F-4D97-AF65-F5344CB8AC3E}">
        <p14:creationId xmlns:p14="http://schemas.microsoft.com/office/powerpoint/2010/main" val="7302594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Knowledge Check: Variable Names</a:t>
            </a:r>
          </a:p>
        </p:txBody>
      </p:sp>
      <p:sp>
        <p:nvSpPr>
          <p:cNvPr id="3" name="Content Placeholder 2"/>
          <p:cNvSpPr>
            <a:spLocks noGrp="1"/>
          </p:cNvSpPr>
          <p:nvPr>
            <p:ph idx="1"/>
          </p:nvPr>
        </p:nvSpPr>
        <p:spPr>
          <a:xfrm>
            <a:off x="477787" y="1700808"/>
            <a:ext cx="8229600" cy="3196951"/>
          </a:xfrm>
        </p:spPr>
        <p:txBody>
          <a:bodyPr>
            <a:normAutofit/>
          </a:bodyPr>
          <a:lstStyle/>
          <a:p>
            <a:pPr marL="0" indent="0">
              <a:buNone/>
            </a:pPr>
            <a:r>
              <a:rPr lang="en-GB" b="1" dirty="0"/>
              <a:t>Question 1:</a:t>
            </a:r>
            <a:r>
              <a:rPr lang="en-GB" dirty="0"/>
              <a:t> Which of the following is not an acceptable variable name? </a:t>
            </a:r>
          </a:p>
          <a:p>
            <a:pPr marL="0" indent="0">
              <a:buNone/>
            </a:pPr>
            <a:r>
              <a:rPr lang="en-GB" dirty="0"/>
              <a:t>a) </a:t>
            </a:r>
            <a:r>
              <a:rPr lang="en-GB" dirty="0" err="1"/>
              <a:t>myVariable</a:t>
            </a:r>
            <a:br>
              <a:rPr lang="en-GB" dirty="0"/>
            </a:br>
            <a:r>
              <a:rPr lang="en-GB" dirty="0"/>
              <a:t>b) </a:t>
            </a:r>
            <a:r>
              <a:rPr lang="en-GB" dirty="0" err="1"/>
              <a:t>user_name</a:t>
            </a:r>
            <a:br>
              <a:rPr lang="en-GB" dirty="0"/>
            </a:br>
            <a:r>
              <a:rPr lang="en-GB" dirty="0"/>
              <a:t>c) 2ndPlace</a:t>
            </a:r>
            <a:br>
              <a:rPr lang="en-GB" dirty="0"/>
            </a:br>
            <a:r>
              <a:rPr lang="en-GB" dirty="0"/>
              <a:t>d) </a:t>
            </a:r>
            <a:r>
              <a:rPr lang="en-GB" dirty="0" err="1"/>
              <a:t>total_amount</a:t>
            </a:r>
            <a:endParaRPr lang="en-GB" dirty="0"/>
          </a:p>
        </p:txBody>
      </p:sp>
    </p:spTree>
    <p:extLst>
      <p:ext uri="{BB962C8B-B14F-4D97-AF65-F5344CB8AC3E}">
        <p14:creationId xmlns:p14="http://schemas.microsoft.com/office/powerpoint/2010/main" val="10442327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Knowledge Check: Variable Names</a:t>
            </a:r>
          </a:p>
        </p:txBody>
      </p:sp>
      <p:sp>
        <p:nvSpPr>
          <p:cNvPr id="3" name="Content Placeholder 2"/>
          <p:cNvSpPr>
            <a:spLocks noGrp="1"/>
          </p:cNvSpPr>
          <p:nvPr>
            <p:ph idx="1"/>
          </p:nvPr>
        </p:nvSpPr>
        <p:spPr>
          <a:xfrm>
            <a:off x="477787" y="1700808"/>
            <a:ext cx="8229600" cy="3196951"/>
          </a:xfrm>
        </p:spPr>
        <p:txBody>
          <a:bodyPr>
            <a:normAutofit/>
          </a:bodyPr>
          <a:lstStyle/>
          <a:p>
            <a:pPr marL="0" indent="0">
              <a:buNone/>
            </a:pPr>
            <a:r>
              <a:rPr lang="en-GB" b="1" dirty="0"/>
              <a:t>Question 2:</a:t>
            </a:r>
            <a:r>
              <a:rPr lang="en-GB" dirty="0"/>
              <a:t> Which of the following variable names is acceptable? </a:t>
            </a:r>
          </a:p>
          <a:p>
            <a:pPr marL="0" indent="0">
              <a:buNone/>
            </a:pPr>
            <a:r>
              <a:rPr lang="en-GB" dirty="0"/>
              <a:t>a) </a:t>
            </a:r>
            <a:r>
              <a:rPr lang="en-GB" dirty="0" err="1"/>
              <a:t>user@name</a:t>
            </a:r>
            <a:br>
              <a:rPr lang="en-GB" dirty="0"/>
            </a:br>
            <a:r>
              <a:rPr lang="en-GB" dirty="0"/>
              <a:t>b) first{}name</a:t>
            </a:r>
            <a:br>
              <a:rPr lang="en-GB" dirty="0"/>
            </a:br>
            <a:r>
              <a:rPr lang="en-GB" dirty="0"/>
              <a:t>c) </a:t>
            </a:r>
            <a:r>
              <a:rPr lang="en-GB" dirty="0" err="1"/>
              <a:t>Total$Amount</a:t>
            </a:r>
            <a:br>
              <a:rPr lang="en-GB" dirty="0"/>
            </a:br>
            <a:r>
              <a:rPr lang="en-GB" dirty="0"/>
              <a:t>d) </a:t>
            </a:r>
            <a:r>
              <a:rPr lang="en-GB" dirty="0" err="1"/>
              <a:t>lastName</a:t>
            </a:r>
            <a:endParaRPr lang="en-GB" dirty="0"/>
          </a:p>
        </p:txBody>
      </p:sp>
    </p:spTree>
    <p:extLst>
      <p:ext uri="{BB962C8B-B14F-4D97-AF65-F5344CB8AC3E}">
        <p14:creationId xmlns:p14="http://schemas.microsoft.com/office/powerpoint/2010/main" val="21473242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Knowledge Check: Variable Names</a:t>
            </a:r>
          </a:p>
        </p:txBody>
      </p:sp>
      <p:sp>
        <p:nvSpPr>
          <p:cNvPr id="3" name="Content Placeholder 2"/>
          <p:cNvSpPr>
            <a:spLocks noGrp="1"/>
          </p:cNvSpPr>
          <p:nvPr>
            <p:ph idx="1"/>
          </p:nvPr>
        </p:nvSpPr>
        <p:spPr>
          <a:xfrm>
            <a:off x="477787" y="1700808"/>
            <a:ext cx="8229600" cy="3196951"/>
          </a:xfrm>
        </p:spPr>
        <p:txBody>
          <a:bodyPr>
            <a:normAutofit/>
          </a:bodyPr>
          <a:lstStyle/>
          <a:p>
            <a:pPr marL="0" indent="0">
              <a:buNone/>
            </a:pPr>
            <a:r>
              <a:rPr lang="en-GB" dirty="0"/>
              <a:t>Question 3: Which of the following is a valid variable name? </a:t>
            </a:r>
          </a:p>
          <a:p>
            <a:pPr marL="0" indent="0">
              <a:buNone/>
            </a:pPr>
            <a:r>
              <a:rPr lang="en-GB" dirty="0"/>
              <a:t>a) @count</a:t>
            </a:r>
            <a:br>
              <a:rPr lang="en-GB" dirty="0"/>
            </a:br>
            <a:r>
              <a:rPr lang="en-GB" dirty="0"/>
              <a:t>b) count@123</a:t>
            </a:r>
            <a:br>
              <a:rPr lang="en-GB" dirty="0"/>
            </a:br>
            <a:r>
              <a:rPr lang="en-GB" dirty="0"/>
              <a:t>c) count_One23</a:t>
            </a:r>
            <a:br>
              <a:rPr lang="en-GB" dirty="0"/>
            </a:br>
            <a:r>
              <a:rPr lang="en-GB" dirty="0"/>
              <a:t>d) Count£123</a:t>
            </a:r>
          </a:p>
        </p:txBody>
      </p:sp>
    </p:spTree>
    <p:extLst>
      <p:ext uri="{BB962C8B-B14F-4D97-AF65-F5344CB8AC3E}">
        <p14:creationId xmlns:p14="http://schemas.microsoft.com/office/powerpoint/2010/main" val="35430576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Knowledge Check: Variable Names</a:t>
            </a:r>
          </a:p>
        </p:txBody>
      </p:sp>
      <p:sp>
        <p:nvSpPr>
          <p:cNvPr id="3" name="Content Placeholder 2"/>
          <p:cNvSpPr>
            <a:spLocks noGrp="1"/>
          </p:cNvSpPr>
          <p:nvPr>
            <p:ph idx="1"/>
          </p:nvPr>
        </p:nvSpPr>
        <p:spPr>
          <a:xfrm>
            <a:off x="477787" y="1700808"/>
            <a:ext cx="8229600" cy="3196951"/>
          </a:xfrm>
        </p:spPr>
        <p:txBody>
          <a:bodyPr>
            <a:normAutofit/>
          </a:bodyPr>
          <a:lstStyle/>
          <a:p>
            <a:pPr marL="0" indent="0">
              <a:buNone/>
            </a:pPr>
            <a:r>
              <a:rPr lang="en-GB" b="1" dirty="0"/>
              <a:t>Question 4:</a:t>
            </a:r>
            <a:r>
              <a:rPr lang="en-GB" dirty="0"/>
              <a:t> Select the invalid variable name: a) Name_1</a:t>
            </a:r>
            <a:br>
              <a:rPr lang="en-GB" dirty="0"/>
            </a:br>
            <a:r>
              <a:rPr lang="en-GB" dirty="0"/>
              <a:t>b) ^</a:t>
            </a:r>
            <a:r>
              <a:rPr lang="en-GB" dirty="0" err="1"/>
              <a:t>userID</a:t>
            </a:r>
            <a:br>
              <a:rPr lang="en-GB" dirty="0"/>
            </a:br>
            <a:r>
              <a:rPr lang="en-GB" dirty="0"/>
              <a:t>c) </a:t>
            </a:r>
            <a:r>
              <a:rPr lang="en-GB" dirty="0" err="1"/>
              <a:t>totalAmount</a:t>
            </a:r>
            <a:br>
              <a:rPr lang="en-GB" dirty="0"/>
            </a:br>
            <a:r>
              <a:rPr lang="en-GB" dirty="0"/>
              <a:t>d) </a:t>
            </a:r>
            <a:r>
              <a:rPr lang="en-GB" dirty="0" err="1"/>
              <a:t>nameFirst</a:t>
            </a:r>
            <a:endParaRPr lang="en-GB" dirty="0"/>
          </a:p>
        </p:txBody>
      </p:sp>
      <p:sp>
        <p:nvSpPr>
          <p:cNvPr id="5" name="TextBox 4">
            <a:extLst>
              <a:ext uri="{FF2B5EF4-FFF2-40B4-BE49-F238E27FC236}">
                <a16:creationId xmlns:a16="http://schemas.microsoft.com/office/drawing/2014/main" id="{D2CB9B58-488B-0BB1-EDD1-2B4FA0EC0257}"/>
              </a:ext>
            </a:extLst>
          </p:cNvPr>
          <p:cNvSpPr txBox="1"/>
          <p:nvPr/>
        </p:nvSpPr>
        <p:spPr>
          <a:xfrm>
            <a:off x="3131840" y="4811597"/>
            <a:ext cx="5796136" cy="646331"/>
          </a:xfrm>
          <a:prstGeom prst="rect">
            <a:avLst/>
          </a:prstGeom>
          <a:noFill/>
        </p:spPr>
        <p:txBody>
          <a:bodyPr wrap="square">
            <a:spAutoFit/>
          </a:bodyPr>
          <a:lstStyle/>
          <a:p>
            <a:r>
              <a:rPr lang="en-GB" b="0" i="0" dirty="0">
                <a:solidFill>
                  <a:srgbClr val="202124"/>
                </a:solidFill>
                <a:effectLst/>
                <a:highlight>
                  <a:srgbClr val="FFFFFF"/>
                </a:highlight>
                <a:latin typeface="Google Sans"/>
              </a:rPr>
              <a:t>^ </a:t>
            </a:r>
            <a:r>
              <a:rPr lang="en-GB" b="0" i="0" dirty="0">
                <a:solidFill>
                  <a:srgbClr val="202124"/>
                </a:solidFill>
                <a:effectLst/>
                <a:highlight>
                  <a:srgbClr val="FFFFFF"/>
                </a:highlight>
                <a:latin typeface="Google Sans"/>
                <a:sym typeface="Wingdings" panose="05000000000000000000" pitchFamily="2" charset="2"/>
              </a:rPr>
              <a:t> </a:t>
            </a:r>
            <a:r>
              <a:rPr lang="en-GB" b="0" i="0" dirty="0">
                <a:solidFill>
                  <a:srgbClr val="202124"/>
                </a:solidFill>
                <a:effectLst/>
                <a:highlight>
                  <a:srgbClr val="FFFFFF"/>
                </a:highlight>
                <a:latin typeface="Google Sans"/>
              </a:rPr>
              <a:t>Caret symbol (exponentiation operator)- </a:t>
            </a:r>
          </a:p>
          <a:p>
            <a:r>
              <a:rPr lang="en-GB" dirty="0">
                <a:solidFill>
                  <a:srgbClr val="202124"/>
                </a:solidFill>
                <a:highlight>
                  <a:srgbClr val="FFFFFF"/>
                </a:highlight>
                <a:latin typeface="Google Sans"/>
              </a:rPr>
              <a:t>Example : 2 ^ 5 </a:t>
            </a:r>
            <a:r>
              <a:rPr lang="en-GB" dirty="0">
                <a:solidFill>
                  <a:srgbClr val="202124"/>
                </a:solidFill>
                <a:highlight>
                  <a:srgbClr val="FFFFFF"/>
                </a:highlight>
                <a:latin typeface="Google Sans"/>
                <a:sym typeface="Wingdings" panose="05000000000000000000" pitchFamily="2" charset="2"/>
              </a:rPr>
              <a:t> </a:t>
            </a:r>
            <a:endParaRPr lang="en-GB" dirty="0"/>
          </a:p>
        </p:txBody>
      </p:sp>
      <p:pic>
        <p:nvPicPr>
          <p:cNvPr id="4098" name="Picture 2" descr="Finding the Last Digit of a Power | Brilliant Math &amp; Science Wiki">
            <a:extLst>
              <a:ext uri="{FF2B5EF4-FFF2-40B4-BE49-F238E27FC236}">
                <a16:creationId xmlns:a16="http://schemas.microsoft.com/office/drawing/2014/main" id="{5CEC3E64-A378-F8D0-F181-66CE79B73B2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50000" r="65120" b="37400"/>
          <a:stretch/>
        </p:blipFill>
        <p:spPr bwMode="auto">
          <a:xfrm>
            <a:off x="4932040" y="5134762"/>
            <a:ext cx="498351" cy="2880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02859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Knowledge Check: Variable Names</a:t>
            </a:r>
          </a:p>
        </p:txBody>
      </p:sp>
      <p:sp>
        <p:nvSpPr>
          <p:cNvPr id="3" name="Content Placeholder 2"/>
          <p:cNvSpPr>
            <a:spLocks noGrp="1"/>
          </p:cNvSpPr>
          <p:nvPr>
            <p:ph idx="1"/>
          </p:nvPr>
        </p:nvSpPr>
        <p:spPr>
          <a:xfrm>
            <a:off x="477787" y="1700808"/>
            <a:ext cx="8229600" cy="3196951"/>
          </a:xfrm>
        </p:spPr>
        <p:txBody>
          <a:bodyPr>
            <a:normAutofit/>
          </a:bodyPr>
          <a:lstStyle/>
          <a:p>
            <a:pPr marL="0" indent="0">
              <a:buNone/>
            </a:pPr>
            <a:r>
              <a:rPr lang="en-GB" b="1" dirty="0"/>
              <a:t>Question 5:</a:t>
            </a:r>
            <a:r>
              <a:rPr lang="en-GB" dirty="0"/>
              <a:t> Which of the following variable names is not allowed? </a:t>
            </a:r>
          </a:p>
          <a:p>
            <a:pPr marL="0" indent="0">
              <a:buNone/>
            </a:pPr>
            <a:r>
              <a:rPr lang="en-GB" dirty="0"/>
              <a:t>a) </a:t>
            </a:r>
            <a:r>
              <a:rPr lang="en-GB" dirty="0" err="1"/>
              <a:t>firstName</a:t>
            </a:r>
            <a:br>
              <a:rPr lang="en-GB" dirty="0"/>
            </a:br>
            <a:r>
              <a:rPr lang="en-GB" dirty="0"/>
              <a:t>b) age!</a:t>
            </a:r>
            <a:br>
              <a:rPr lang="en-GB" dirty="0"/>
            </a:br>
            <a:r>
              <a:rPr lang="en-GB" dirty="0"/>
              <a:t>c) </a:t>
            </a:r>
            <a:r>
              <a:rPr lang="en-GB" dirty="0" err="1"/>
              <a:t>last_name</a:t>
            </a:r>
            <a:br>
              <a:rPr lang="en-GB" dirty="0"/>
            </a:br>
            <a:r>
              <a:rPr lang="en-GB" dirty="0"/>
              <a:t>d) </a:t>
            </a:r>
            <a:r>
              <a:rPr lang="en-GB" dirty="0" err="1"/>
              <a:t>UserID</a:t>
            </a:r>
            <a:endParaRPr lang="en-GB" dirty="0"/>
          </a:p>
        </p:txBody>
      </p:sp>
      <p:pic>
        <p:nvPicPr>
          <p:cNvPr id="4098" name="Picture 2" descr="Finding the Last Digit of a Power | Brilliant Math &amp; Science Wiki">
            <a:extLst>
              <a:ext uri="{FF2B5EF4-FFF2-40B4-BE49-F238E27FC236}">
                <a16:creationId xmlns:a16="http://schemas.microsoft.com/office/drawing/2014/main" id="{5CEC3E64-A378-F8D0-F181-66CE79B73B2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50000" r="65120" b="37400"/>
          <a:stretch/>
        </p:blipFill>
        <p:spPr bwMode="auto">
          <a:xfrm>
            <a:off x="4932040" y="5134762"/>
            <a:ext cx="498351" cy="2880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72463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Knowledge Check: Variable Names</a:t>
            </a:r>
          </a:p>
        </p:txBody>
      </p:sp>
      <p:sp>
        <p:nvSpPr>
          <p:cNvPr id="3" name="Content Placeholder 2"/>
          <p:cNvSpPr>
            <a:spLocks noGrp="1"/>
          </p:cNvSpPr>
          <p:nvPr>
            <p:ph idx="1"/>
          </p:nvPr>
        </p:nvSpPr>
        <p:spPr>
          <a:xfrm>
            <a:off x="477787" y="1700808"/>
            <a:ext cx="8229600" cy="3196951"/>
          </a:xfrm>
        </p:spPr>
        <p:txBody>
          <a:bodyPr>
            <a:normAutofit/>
          </a:bodyPr>
          <a:lstStyle/>
          <a:p>
            <a:pPr marL="0" indent="0">
              <a:buNone/>
            </a:pPr>
            <a:r>
              <a:rPr lang="en-GB" b="1" dirty="0"/>
              <a:t>Question 6:</a:t>
            </a:r>
            <a:r>
              <a:rPr lang="en-GB" dirty="0"/>
              <a:t> Which of the following is an invalid variable name? </a:t>
            </a:r>
          </a:p>
          <a:p>
            <a:pPr marL="0" indent="0">
              <a:buNone/>
            </a:pPr>
            <a:r>
              <a:rPr lang="en-GB" dirty="0"/>
              <a:t>a) </a:t>
            </a:r>
            <a:r>
              <a:rPr lang="en-GB" dirty="0" err="1"/>
              <a:t>First_Name</a:t>
            </a:r>
            <a:br>
              <a:rPr lang="en-GB" dirty="0"/>
            </a:br>
            <a:r>
              <a:rPr lang="en-GB" dirty="0"/>
              <a:t>b) FirstName1</a:t>
            </a:r>
            <a:br>
              <a:rPr lang="en-GB" dirty="0"/>
            </a:br>
            <a:r>
              <a:rPr lang="en-GB" dirty="0"/>
              <a:t>c) 1stName</a:t>
            </a:r>
            <a:br>
              <a:rPr lang="en-GB" dirty="0"/>
            </a:br>
            <a:r>
              <a:rPr lang="en-GB" dirty="0"/>
              <a:t>d) FirstName</a:t>
            </a:r>
          </a:p>
        </p:txBody>
      </p:sp>
    </p:spTree>
    <p:extLst>
      <p:ext uri="{BB962C8B-B14F-4D97-AF65-F5344CB8AC3E}">
        <p14:creationId xmlns:p14="http://schemas.microsoft.com/office/powerpoint/2010/main" val="21928618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Knowledge Check: Variable Names</a:t>
            </a:r>
          </a:p>
        </p:txBody>
      </p:sp>
      <p:sp>
        <p:nvSpPr>
          <p:cNvPr id="3" name="Content Placeholder 2"/>
          <p:cNvSpPr>
            <a:spLocks noGrp="1"/>
          </p:cNvSpPr>
          <p:nvPr>
            <p:ph idx="1"/>
          </p:nvPr>
        </p:nvSpPr>
        <p:spPr>
          <a:xfrm>
            <a:off x="477787" y="1700808"/>
            <a:ext cx="8229600" cy="3196951"/>
          </a:xfrm>
        </p:spPr>
        <p:txBody>
          <a:bodyPr>
            <a:normAutofit/>
          </a:bodyPr>
          <a:lstStyle/>
          <a:p>
            <a:pPr marL="0" indent="0">
              <a:buNone/>
            </a:pPr>
            <a:r>
              <a:rPr lang="en-GB" b="1" dirty="0"/>
              <a:t>Question 7:</a:t>
            </a:r>
            <a:r>
              <a:rPr lang="en-GB" dirty="0"/>
              <a:t> Choose the correct variable name: </a:t>
            </a:r>
          </a:p>
          <a:p>
            <a:pPr marL="0" indent="0">
              <a:buNone/>
            </a:pPr>
            <a:r>
              <a:rPr lang="en-GB" dirty="0"/>
              <a:t>a) total amount</a:t>
            </a:r>
            <a:br>
              <a:rPr lang="en-GB" dirty="0"/>
            </a:br>
            <a:r>
              <a:rPr lang="en-GB" dirty="0"/>
              <a:t>b) </a:t>
            </a:r>
            <a:r>
              <a:rPr lang="en-GB" dirty="0" err="1"/>
              <a:t>total_amount</a:t>
            </a:r>
            <a:br>
              <a:rPr lang="en-GB" dirty="0"/>
            </a:br>
            <a:r>
              <a:rPr lang="en-GB" dirty="0"/>
              <a:t>c) </a:t>
            </a:r>
            <a:r>
              <a:rPr lang="en-GB" dirty="0" err="1"/>
              <a:t>total.amount</a:t>
            </a:r>
            <a:br>
              <a:rPr lang="en-GB" dirty="0"/>
            </a:br>
            <a:r>
              <a:rPr lang="en-GB" dirty="0"/>
              <a:t>d) </a:t>
            </a:r>
            <a:r>
              <a:rPr lang="en-GB" dirty="0" err="1"/>
              <a:t>total+amount</a:t>
            </a:r>
            <a:endParaRPr lang="en-GB" dirty="0"/>
          </a:p>
        </p:txBody>
      </p:sp>
      <p:pic>
        <p:nvPicPr>
          <p:cNvPr id="4098" name="Picture 2" descr="Finding the Last Digit of a Power | Brilliant Math &amp; Science Wiki">
            <a:extLst>
              <a:ext uri="{FF2B5EF4-FFF2-40B4-BE49-F238E27FC236}">
                <a16:creationId xmlns:a16="http://schemas.microsoft.com/office/drawing/2014/main" id="{5CEC3E64-A378-F8D0-F181-66CE79B73B2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50000" r="65120" b="37400"/>
          <a:stretch/>
        </p:blipFill>
        <p:spPr bwMode="auto">
          <a:xfrm>
            <a:off x="4932040" y="5134762"/>
            <a:ext cx="498351" cy="2880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55524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Knowledge Check: Variable Names</a:t>
            </a:r>
          </a:p>
        </p:txBody>
      </p:sp>
      <p:sp>
        <p:nvSpPr>
          <p:cNvPr id="3" name="Content Placeholder 2"/>
          <p:cNvSpPr>
            <a:spLocks noGrp="1"/>
          </p:cNvSpPr>
          <p:nvPr>
            <p:ph idx="1"/>
          </p:nvPr>
        </p:nvSpPr>
        <p:spPr>
          <a:xfrm>
            <a:off x="477787" y="1700808"/>
            <a:ext cx="8229600" cy="3196951"/>
          </a:xfrm>
        </p:spPr>
        <p:txBody>
          <a:bodyPr>
            <a:normAutofit/>
          </a:bodyPr>
          <a:lstStyle/>
          <a:p>
            <a:pPr marL="0" indent="0">
              <a:buNone/>
            </a:pPr>
            <a:r>
              <a:rPr lang="en-GB" b="1" dirty="0"/>
              <a:t>Question 8:</a:t>
            </a:r>
            <a:r>
              <a:rPr lang="en-GB" dirty="0"/>
              <a:t> Identify the valid variable name: a) $total</a:t>
            </a:r>
            <a:br>
              <a:rPr lang="en-GB" dirty="0"/>
            </a:br>
            <a:r>
              <a:rPr lang="en-GB" dirty="0"/>
              <a:t>b) </a:t>
            </a:r>
            <a:r>
              <a:rPr lang="en-GB" dirty="0" err="1"/>
              <a:t>total_amount</a:t>
            </a:r>
            <a:r>
              <a:rPr lang="en-GB" dirty="0"/>
              <a:t>!</a:t>
            </a:r>
            <a:br>
              <a:rPr lang="en-GB" dirty="0"/>
            </a:br>
            <a:r>
              <a:rPr lang="en-GB" dirty="0"/>
              <a:t>c) </a:t>
            </a:r>
            <a:r>
              <a:rPr lang="en-GB" dirty="0" err="1"/>
              <a:t>totalAmount</a:t>
            </a:r>
            <a:br>
              <a:rPr lang="en-GB" dirty="0"/>
            </a:br>
            <a:r>
              <a:rPr lang="en-GB" dirty="0"/>
              <a:t>d) </a:t>
            </a:r>
            <a:r>
              <a:rPr lang="en-GB" dirty="0" err="1"/>
              <a:t>total%Amount</a:t>
            </a:r>
            <a:endParaRPr lang="en-GB" dirty="0"/>
          </a:p>
        </p:txBody>
      </p:sp>
      <p:pic>
        <p:nvPicPr>
          <p:cNvPr id="4098" name="Picture 2" descr="Finding the Last Digit of a Power | Brilliant Math &amp; Science Wiki">
            <a:extLst>
              <a:ext uri="{FF2B5EF4-FFF2-40B4-BE49-F238E27FC236}">
                <a16:creationId xmlns:a16="http://schemas.microsoft.com/office/drawing/2014/main" id="{5CEC3E64-A378-F8D0-F181-66CE79B73B2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50000" r="65120" b="37400"/>
          <a:stretch/>
        </p:blipFill>
        <p:spPr bwMode="auto">
          <a:xfrm>
            <a:off x="4932040" y="5134762"/>
            <a:ext cx="498351" cy="2880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945472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Knowledge Check: Variable Names</a:t>
            </a:r>
          </a:p>
        </p:txBody>
      </p:sp>
      <p:sp>
        <p:nvSpPr>
          <p:cNvPr id="3" name="Content Placeholder 2"/>
          <p:cNvSpPr>
            <a:spLocks noGrp="1"/>
          </p:cNvSpPr>
          <p:nvPr>
            <p:ph idx="1"/>
          </p:nvPr>
        </p:nvSpPr>
        <p:spPr>
          <a:xfrm>
            <a:off x="477787" y="1700808"/>
            <a:ext cx="8229600" cy="3196951"/>
          </a:xfrm>
        </p:spPr>
        <p:txBody>
          <a:bodyPr>
            <a:normAutofit/>
          </a:bodyPr>
          <a:lstStyle/>
          <a:p>
            <a:pPr marL="0" indent="0">
              <a:buNone/>
            </a:pPr>
            <a:r>
              <a:rPr lang="en-GB" b="1" dirty="0"/>
              <a:t>Question 9:</a:t>
            </a:r>
            <a:r>
              <a:rPr lang="en-GB" dirty="0"/>
              <a:t>Which variable name is valid?</a:t>
            </a:r>
          </a:p>
          <a:p>
            <a:pPr marL="514350" indent="-514350">
              <a:buAutoNum type="alphaLcParenR"/>
            </a:pPr>
            <a:r>
              <a:rPr lang="en-GB" dirty="0"/>
              <a:t>user.name</a:t>
            </a:r>
          </a:p>
          <a:p>
            <a:pPr marL="514350" indent="-514350">
              <a:buAutoNum type="alphaLcParenR"/>
            </a:pPr>
            <a:r>
              <a:rPr lang="en-GB" dirty="0" err="1"/>
              <a:t>user_namec</a:t>
            </a:r>
            <a:endParaRPr lang="en-GB" dirty="0"/>
          </a:p>
          <a:p>
            <a:pPr marL="514350" indent="-514350">
              <a:buAutoNum type="alphaLcParenR"/>
            </a:pPr>
            <a:r>
              <a:rPr lang="en-GB" dirty="0"/>
              <a:t>user-named) </a:t>
            </a:r>
          </a:p>
          <a:p>
            <a:pPr marL="514350" indent="-514350">
              <a:buAutoNum type="alphaLcParenR"/>
            </a:pPr>
            <a:r>
              <a:rPr lang="en-GB" dirty="0"/>
              <a:t>user name</a:t>
            </a:r>
          </a:p>
        </p:txBody>
      </p:sp>
      <p:pic>
        <p:nvPicPr>
          <p:cNvPr id="4098" name="Picture 2" descr="Finding the Last Digit of a Power | Brilliant Math &amp; Science Wiki">
            <a:extLst>
              <a:ext uri="{FF2B5EF4-FFF2-40B4-BE49-F238E27FC236}">
                <a16:creationId xmlns:a16="http://schemas.microsoft.com/office/drawing/2014/main" id="{5CEC3E64-A378-F8D0-F181-66CE79B73B2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50000" r="65120" b="37400"/>
          <a:stretch/>
        </p:blipFill>
        <p:spPr bwMode="auto">
          <a:xfrm>
            <a:off x="4932040" y="5134762"/>
            <a:ext cx="498351" cy="2880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40656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Knowledge Check: Variable Names</a:t>
            </a:r>
          </a:p>
        </p:txBody>
      </p:sp>
      <p:sp>
        <p:nvSpPr>
          <p:cNvPr id="3" name="Content Placeholder 2"/>
          <p:cNvSpPr>
            <a:spLocks noGrp="1"/>
          </p:cNvSpPr>
          <p:nvPr>
            <p:ph idx="1"/>
          </p:nvPr>
        </p:nvSpPr>
        <p:spPr>
          <a:xfrm>
            <a:off x="477787" y="1700808"/>
            <a:ext cx="8229600" cy="3196951"/>
          </a:xfrm>
        </p:spPr>
        <p:txBody>
          <a:bodyPr>
            <a:normAutofit/>
          </a:bodyPr>
          <a:lstStyle/>
          <a:p>
            <a:pPr marL="0" indent="0">
              <a:buNone/>
            </a:pPr>
            <a:r>
              <a:rPr lang="en-GB" b="1" dirty="0"/>
              <a:t>Question 10:</a:t>
            </a:r>
            <a:r>
              <a:rPr lang="en-GB" dirty="0"/>
              <a:t> Which of the following is an invalid variable name? </a:t>
            </a:r>
          </a:p>
          <a:p>
            <a:pPr marL="0" indent="0">
              <a:buNone/>
            </a:pPr>
            <a:r>
              <a:rPr lang="en-GB" dirty="0"/>
              <a:t>a) </a:t>
            </a:r>
            <a:r>
              <a:rPr lang="en-GB" dirty="0" err="1"/>
              <a:t>toAmount</a:t>
            </a:r>
            <a:br>
              <a:rPr lang="en-GB" dirty="0"/>
            </a:br>
            <a:r>
              <a:rPr lang="en-GB" dirty="0"/>
              <a:t>b) totalAmount123</a:t>
            </a:r>
            <a:br>
              <a:rPr lang="en-GB" dirty="0"/>
            </a:br>
            <a:r>
              <a:rPr lang="en-GB" dirty="0"/>
              <a:t>c) 123TotalAmount</a:t>
            </a:r>
            <a:br>
              <a:rPr lang="en-GB" dirty="0"/>
            </a:br>
            <a:r>
              <a:rPr lang="en-GB" dirty="0"/>
              <a:t>d) </a:t>
            </a:r>
            <a:r>
              <a:rPr lang="en-GB" dirty="0" err="1"/>
              <a:t>totalAmount</a:t>
            </a:r>
            <a:endParaRPr lang="en-GB" dirty="0"/>
          </a:p>
        </p:txBody>
      </p:sp>
      <p:pic>
        <p:nvPicPr>
          <p:cNvPr id="4098" name="Picture 2" descr="Finding the Last Digit of a Power | Brilliant Math &amp; Science Wiki">
            <a:extLst>
              <a:ext uri="{FF2B5EF4-FFF2-40B4-BE49-F238E27FC236}">
                <a16:creationId xmlns:a16="http://schemas.microsoft.com/office/drawing/2014/main" id="{5CEC3E64-A378-F8D0-F181-66CE79B73B2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50000" r="65120" b="37400"/>
          <a:stretch/>
        </p:blipFill>
        <p:spPr bwMode="auto">
          <a:xfrm>
            <a:off x="4932040" y="5134762"/>
            <a:ext cx="498351" cy="2880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92252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 name="Table 10">
            <a:extLst>
              <a:ext uri="{FF2B5EF4-FFF2-40B4-BE49-F238E27FC236}">
                <a16:creationId xmlns:a16="http://schemas.microsoft.com/office/drawing/2014/main" id="{93583AE3-44A7-1C76-A70A-0CC159C1F444}"/>
              </a:ext>
            </a:extLst>
          </p:cNvPr>
          <p:cNvGraphicFramePr>
            <a:graphicFrameLocks noGrp="1"/>
          </p:cNvGraphicFramePr>
          <p:nvPr>
            <p:extLst>
              <p:ext uri="{D42A27DB-BD31-4B8C-83A1-F6EECF244321}">
                <p14:modId xmlns:p14="http://schemas.microsoft.com/office/powerpoint/2010/main" val="761968231"/>
              </p:ext>
            </p:extLst>
          </p:nvPr>
        </p:nvGraphicFramePr>
        <p:xfrm>
          <a:off x="1922922" y="1829884"/>
          <a:ext cx="6763878" cy="2503674"/>
        </p:xfrm>
        <a:graphic>
          <a:graphicData uri="http://schemas.openxmlformats.org/drawingml/2006/table">
            <a:tbl>
              <a:tblPr firstRow="1" bandRow="1">
                <a:tableStyleId>{5C22544A-7EE6-4342-B048-85BDC9FD1C3A}</a:tableStyleId>
              </a:tblPr>
              <a:tblGrid>
                <a:gridCol w="3381939">
                  <a:extLst>
                    <a:ext uri="{9D8B030D-6E8A-4147-A177-3AD203B41FA5}">
                      <a16:colId xmlns:a16="http://schemas.microsoft.com/office/drawing/2014/main" val="3058129093"/>
                    </a:ext>
                  </a:extLst>
                </a:gridCol>
                <a:gridCol w="3381939">
                  <a:extLst>
                    <a:ext uri="{9D8B030D-6E8A-4147-A177-3AD203B41FA5}">
                      <a16:colId xmlns:a16="http://schemas.microsoft.com/office/drawing/2014/main" val="3951395199"/>
                    </a:ext>
                  </a:extLst>
                </a:gridCol>
              </a:tblGrid>
              <a:tr h="1251837">
                <a:tc>
                  <a:txBody>
                    <a:bodyPr/>
                    <a:lstStyle/>
                    <a:p>
                      <a:endParaRPr lang="en-GB" dirty="0"/>
                    </a:p>
                  </a:txBody>
                  <a:tcPr/>
                </a:tc>
                <a:tc>
                  <a:txBody>
                    <a:bodyPr/>
                    <a:lstStyle/>
                    <a:p>
                      <a:endParaRPr lang="en-GB" dirty="0"/>
                    </a:p>
                  </a:txBody>
                  <a:tcPr/>
                </a:tc>
                <a:extLst>
                  <a:ext uri="{0D108BD9-81ED-4DB2-BD59-A6C34878D82A}">
                    <a16:rowId xmlns:a16="http://schemas.microsoft.com/office/drawing/2014/main" val="2992435986"/>
                  </a:ext>
                </a:extLst>
              </a:tr>
              <a:tr h="1251837">
                <a:tc>
                  <a:txBody>
                    <a:bodyPr/>
                    <a:lstStyle/>
                    <a:p>
                      <a:endParaRPr lang="en-GB"/>
                    </a:p>
                  </a:txBody>
                  <a:tcPr/>
                </a:tc>
                <a:tc>
                  <a:txBody>
                    <a:bodyPr/>
                    <a:lstStyle/>
                    <a:p>
                      <a:endParaRPr lang="en-GB" dirty="0"/>
                    </a:p>
                  </a:txBody>
                  <a:tcPr/>
                </a:tc>
                <a:extLst>
                  <a:ext uri="{0D108BD9-81ED-4DB2-BD59-A6C34878D82A}">
                    <a16:rowId xmlns:a16="http://schemas.microsoft.com/office/drawing/2014/main" val="3874078735"/>
                  </a:ext>
                </a:extLst>
              </a:tr>
            </a:tbl>
          </a:graphicData>
        </a:graphic>
      </p:graphicFrame>
      <p:sp>
        <p:nvSpPr>
          <p:cNvPr id="2" name="Title 1"/>
          <p:cNvSpPr>
            <a:spLocks noGrp="1"/>
          </p:cNvSpPr>
          <p:nvPr>
            <p:ph type="title"/>
          </p:nvPr>
        </p:nvSpPr>
        <p:spPr>
          <a:xfrm>
            <a:off x="457200" y="188640"/>
            <a:ext cx="8229600" cy="1143000"/>
          </a:xfrm>
        </p:spPr>
        <p:txBody>
          <a:bodyPr/>
          <a:lstStyle/>
          <a:p>
            <a:r>
              <a:rPr lang="en-GB" dirty="0"/>
              <a:t>Variables</a:t>
            </a:r>
          </a:p>
        </p:txBody>
      </p:sp>
      <p:sp>
        <p:nvSpPr>
          <p:cNvPr id="4" name="Cube 3">
            <a:extLst>
              <a:ext uri="{FF2B5EF4-FFF2-40B4-BE49-F238E27FC236}">
                <a16:creationId xmlns:a16="http://schemas.microsoft.com/office/drawing/2014/main" id="{D30A3933-ABFB-C099-339B-EC67CBC9E4B8}"/>
              </a:ext>
            </a:extLst>
          </p:cNvPr>
          <p:cNvSpPr/>
          <p:nvPr/>
        </p:nvSpPr>
        <p:spPr>
          <a:xfrm>
            <a:off x="3016362" y="1979925"/>
            <a:ext cx="864096" cy="1008112"/>
          </a:xfrm>
          <a:prstGeom prst="cub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a:p>
            <a:pPr algn="ctr"/>
            <a:r>
              <a:rPr lang="en-GB" dirty="0"/>
              <a:t>A</a:t>
            </a:r>
          </a:p>
          <a:p>
            <a:pPr algn="ctr"/>
            <a:endParaRPr lang="en-GB" dirty="0"/>
          </a:p>
          <a:p>
            <a:pPr algn="ctr"/>
            <a:endParaRPr lang="en-GB" dirty="0"/>
          </a:p>
          <a:p>
            <a:pPr algn="ctr"/>
            <a:r>
              <a:rPr lang="en-GB" sz="900" dirty="0" err="1"/>
              <a:t>FirstNum</a:t>
            </a:r>
            <a:endParaRPr lang="en-GB" sz="900" dirty="0"/>
          </a:p>
          <a:p>
            <a:pPr algn="ctr"/>
            <a:r>
              <a:rPr lang="en-GB" dirty="0"/>
              <a:t>1</a:t>
            </a:r>
          </a:p>
          <a:p>
            <a:pPr algn="ctr"/>
            <a:endParaRPr lang="en-GB" dirty="0"/>
          </a:p>
          <a:p>
            <a:pPr algn="ctr"/>
            <a:endParaRPr lang="en-GB" dirty="0"/>
          </a:p>
          <a:p>
            <a:pPr algn="ctr"/>
            <a:endParaRPr lang="en-GB" dirty="0"/>
          </a:p>
          <a:p>
            <a:pPr algn="ctr"/>
            <a:endParaRPr lang="en-GB" dirty="0"/>
          </a:p>
          <a:p>
            <a:pPr algn="ctr"/>
            <a:endParaRPr lang="en-GB" dirty="0"/>
          </a:p>
        </p:txBody>
      </p:sp>
      <p:sp>
        <p:nvSpPr>
          <p:cNvPr id="5" name="Cube 4">
            <a:extLst>
              <a:ext uri="{FF2B5EF4-FFF2-40B4-BE49-F238E27FC236}">
                <a16:creationId xmlns:a16="http://schemas.microsoft.com/office/drawing/2014/main" id="{DB82FB87-DBA8-1DF5-4494-0F4C20FA4415}"/>
              </a:ext>
            </a:extLst>
          </p:cNvPr>
          <p:cNvSpPr/>
          <p:nvPr/>
        </p:nvSpPr>
        <p:spPr>
          <a:xfrm>
            <a:off x="6583350" y="1979925"/>
            <a:ext cx="864096" cy="1008112"/>
          </a:xfrm>
          <a:prstGeom prst="cub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a:p>
            <a:pPr algn="ctr"/>
            <a:r>
              <a:rPr lang="en-GB" dirty="0"/>
              <a:t>A</a:t>
            </a:r>
          </a:p>
          <a:p>
            <a:pPr algn="ctr"/>
            <a:endParaRPr lang="en-GB" dirty="0"/>
          </a:p>
          <a:p>
            <a:pPr algn="ctr"/>
            <a:endParaRPr lang="en-GB" dirty="0"/>
          </a:p>
          <a:p>
            <a:pPr algn="ctr"/>
            <a:r>
              <a:rPr lang="en-GB" sz="900" dirty="0" err="1"/>
              <a:t>SecNum</a:t>
            </a:r>
            <a:r>
              <a:rPr lang="en-GB" dirty="0"/>
              <a:t> 99.9</a:t>
            </a:r>
          </a:p>
          <a:p>
            <a:pPr algn="ctr"/>
            <a:endParaRPr lang="en-GB" dirty="0"/>
          </a:p>
          <a:p>
            <a:pPr algn="ctr"/>
            <a:endParaRPr lang="en-GB" dirty="0"/>
          </a:p>
          <a:p>
            <a:pPr algn="ctr"/>
            <a:endParaRPr lang="en-GB" dirty="0"/>
          </a:p>
          <a:p>
            <a:pPr algn="ctr"/>
            <a:endParaRPr lang="en-GB" dirty="0"/>
          </a:p>
          <a:p>
            <a:pPr algn="ctr"/>
            <a:endParaRPr lang="en-GB" dirty="0"/>
          </a:p>
        </p:txBody>
      </p:sp>
      <p:sp>
        <p:nvSpPr>
          <p:cNvPr id="8" name="Cube 7">
            <a:extLst>
              <a:ext uri="{FF2B5EF4-FFF2-40B4-BE49-F238E27FC236}">
                <a16:creationId xmlns:a16="http://schemas.microsoft.com/office/drawing/2014/main" id="{89220821-2FCB-B544-3388-077A674C7EDA}"/>
              </a:ext>
            </a:extLst>
          </p:cNvPr>
          <p:cNvSpPr/>
          <p:nvPr/>
        </p:nvSpPr>
        <p:spPr>
          <a:xfrm>
            <a:off x="2915816" y="3212976"/>
            <a:ext cx="864096" cy="1008112"/>
          </a:xfrm>
          <a:prstGeom prst="cub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a:p>
            <a:pPr algn="ctr"/>
            <a:endParaRPr lang="en-GB" dirty="0"/>
          </a:p>
          <a:p>
            <a:pPr algn="ctr"/>
            <a:endParaRPr lang="en-GB" dirty="0"/>
          </a:p>
          <a:p>
            <a:pPr algn="ctr"/>
            <a:endParaRPr lang="en-GB" dirty="0"/>
          </a:p>
          <a:p>
            <a:pPr algn="ctr"/>
            <a:r>
              <a:rPr lang="en-GB" sz="1100" dirty="0"/>
              <a:t>Name</a:t>
            </a:r>
          </a:p>
          <a:p>
            <a:pPr algn="ctr"/>
            <a:r>
              <a:rPr lang="en-GB" sz="1600" dirty="0"/>
              <a:t>‘Bob’</a:t>
            </a:r>
          </a:p>
          <a:p>
            <a:pPr algn="ctr"/>
            <a:endParaRPr lang="en-GB" dirty="0"/>
          </a:p>
          <a:p>
            <a:pPr algn="ctr"/>
            <a:endParaRPr lang="en-GB" dirty="0"/>
          </a:p>
          <a:p>
            <a:pPr algn="ctr"/>
            <a:endParaRPr lang="en-GB" dirty="0"/>
          </a:p>
          <a:p>
            <a:pPr algn="ctr"/>
            <a:endParaRPr lang="en-GB" dirty="0"/>
          </a:p>
          <a:p>
            <a:pPr algn="ctr"/>
            <a:endParaRPr lang="en-GB" dirty="0"/>
          </a:p>
        </p:txBody>
      </p:sp>
      <p:sp>
        <p:nvSpPr>
          <p:cNvPr id="9" name="Cube 8">
            <a:extLst>
              <a:ext uri="{FF2B5EF4-FFF2-40B4-BE49-F238E27FC236}">
                <a16:creationId xmlns:a16="http://schemas.microsoft.com/office/drawing/2014/main" id="{92A86C60-CEAC-57AF-FE33-6D1C3645FC18}"/>
              </a:ext>
            </a:extLst>
          </p:cNvPr>
          <p:cNvSpPr/>
          <p:nvPr/>
        </p:nvSpPr>
        <p:spPr>
          <a:xfrm>
            <a:off x="6496410" y="3227090"/>
            <a:ext cx="864096" cy="1008112"/>
          </a:xfrm>
          <a:prstGeom prst="cub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a:p>
            <a:pPr algn="ctr"/>
            <a:endParaRPr lang="en-GB" dirty="0"/>
          </a:p>
          <a:p>
            <a:pPr algn="ctr"/>
            <a:endParaRPr lang="en-GB" dirty="0"/>
          </a:p>
          <a:p>
            <a:pPr algn="ctr"/>
            <a:r>
              <a:rPr lang="en-GB" sz="1200" dirty="0"/>
              <a:t>Sum</a:t>
            </a:r>
          </a:p>
          <a:p>
            <a:pPr algn="ctr"/>
            <a:r>
              <a:rPr lang="en-GB" dirty="0"/>
              <a:t>0</a:t>
            </a:r>
          </a:p>
          <a:p>
            <a:pPr algn="ctr"/>
            <a:endParaRPr lang="en-GB" dirty="0"/>
          </a:p>
          <a:p>
            <a:pPr algn="ctr"/>
            <a:endParaRPr lang="en-GB" dirty="0"/>
          </a:p>
          <a:p>
            <a:pPr algn="ctr"/>
            <a:endParaRPr lang="en-GB" dirty="0"/>
          </a:p>
          <a:p>
            <a:pPr algn="ctr"/>
            <a:endParaRPr lang="en-GB" dirty="0"/>
          </a:p>
        </p:txBody>
      </p:sp>
      <p:sp>
        <p:nvSpPr>
          <p:cNvPr id="3" name="TextBox 2">
            <a:extLst>
              <a:ext uri="{FF2B5EF4-FFF2-40B4-BE49-F238E27FC236}">
                <a16:creationId xmlns:a16="http://schemas.microsoft.com/office/drawing/2014/main" id="{F7A65585-B0DE-863B-396F-DB6E28125CB6}"/>
              </a:ext>
            </a:extLst>
          </p:cNvPr>
          <p:cNvSpPr txBox="1"/>
          <p:nvPr/>
        </p:nvSpPr>
        <p:spPr>
          <a:xfrm>
            <a:off x="0" y="4259697"/>
            <a:ext cx="1872208" cy="1477328"/>
          </a:xfrm>
          <a:prstGeom prst="rect">
            <a:avLst/>
          </a:prstGeom>
          <a:noFill/>
          <a:ln>
            <a:solidFill>
              <a:schemeClr val="tx1"/>
            </a:solidFill>
          </a:ln>
        </p:spPr>
        <p:txBody>
          <a:bodyPr wrap="square" rtlCol="0">
            <a:spAutoFit/>
          </a:bodyPr>
          <a:lstStyle/>
          <a:p>
            <a:r>
              <a:rPr lang="en-GB" dirty="0" err="1">
                <a:latin typeface="Courier New" panose="02070309020205020404" pitchFamily="49" charset="0"/>
                <a:cs typeface="Courier New" panose="02070309020205020404" pitchFamily="49" charset="0"/>
              </a:rPr>
              <a:t>FirstNum</a:t>
            </a:r>
            <a:r>
              <a:rPr lang="en-GB" dirty="0">
                <a:latin typeface="Courier New" panose="02070309020205020404" pitchFamily="49" charset="0"/>
                <a:cs typeface="Courier New" panose="02070309020205020404" pitchFamily="49" charset="0"/>
              </a:rPr>
              <a:t> = 1</a:t>
            </a:r>
            <a:br>
              <a:rPr lang="en-GB" dirty="0">
                <a:latin typeface="Courier New" panose="02070309020205020404" pitchFamily="49" charset="0"/>
                <a:cs typeface="Courier New" panose="02070309020205020404" pitchFamily="49" charset="0"/>
              </a:rPr>
            </a:br>
            <a:r>
              <a:rPr lang="en-GB" dirty="0" err="1">
                <a:latin typeface="Courier New" panose="02070309020205020404" pitchFamily="49" charset="0"/>
                <a:cs typeface="Courier New" panose="02070309020205020404" pitchFamily="49" charset="0"/>
              </a:rPr>
              <a:t>SecNum</a:t>
            </a:r>
            <a:r>
              <a:rPr lang="en-GB" dirty="0">
                <a:latin typeface="Courier New" panose="02070309020205020404" pitchFamily="49" charset="0"/>
                <a:cs typeface="Courier New" panose="02070309020205020404" pitchFamily="49" charset="0"/>
              </a:rPr>
              <a:t> = 99.9</a:t>
            </a:r>
          </a:p>
          <a:p>
            <a:r>
              <a:rPr lang="en-GB" dirty="0">
                <a:latin typeface="Courier New" panose="02070309020205020404" pitchFamily="49" charset="0"/>
                <a:cs typeface="Courier New" panose="02070309020205020404" pitchFamily="49" charset="0"/>
              </a:rPr>
              <a:t>Sum = 0</a:t>
            </a:r>
          </a:p>
          <a:p>
            <a:r>
              <a:rPr lang="en-GB" dirty="0">
                <a:latin typeface="Courier New" panose="02070309020205020404" pitchFamily="49" charset="0"/>
                <a:cs typeface="Courier New" panose="02070309020205020404" pitchFamily="49" charset="0"/>
              </a:rPr>
              <a:t>Name = ‘Bob’</a:t>
            </a:r>
          </a:p>
        </p:txBody>
      </p:sp>
      <p:sp>
        <p:nvSpPr>
          <p:cNvPr id="6" name="TextBox 5">
            <a:extLst>
              <a:ext uri="{FF2B5EF4-FFF2-40B4-BE49-F238E27FC236}">
                <a16:creationId xmlns:a16="http://schemas.microsoft.com/office/drawing/2014/main" id="{E26EE8BB-6DBD-7CBF-69FE-583FD2328129}"/>
              </a:ext>
            </a:extLst>
          </p:cNvPr>
          <p:cNvSpPr txBox="1"/>
          <p:nvPr/>
        </p:nvSpPr>
        <p:spPr>
          <a:xfrm>
            <a:off x="2103922" y="4402145"/>
            <a:ext cx="4392488" cy="646331"/>
          </a:xfrm>
          <a:prstGeom prst="rect">
            <a:avLst/>
          </a:prstGeom>
          <a:noFill/>
          <a:ln>
            <a:solidFill>
              <a:schemeClr val="tx1"/>
            </a:solidFill>
          </a:ln>
        </p:spPr>
        <p:txBody>
          <a:bodyPr wrap="square" rtlCol="0">
            <a:spAutoFit/>
          </a:bodyPr>
          <a:lstStyle/>
          <a:p>
            <a:r>
              <a:rPr lang="en-GB" dirty="0">
                <a:latin typeface="Courier New" panose="02070309020205020404" pitchFamily="49" charset="0"/>
                <a:cs typeface="Courier New" panose="02070309020205020404" pitchFamily="49" charset="0"/>
              </a:rPr>
              <a:t>Sum = </a:t>
            </a:r>
            <a:r>
              <a:rPr lang="en-GB" dirty="0" err="1">
                <a:latin typeface="Courier New" panose="02070309020205020404" pitchFamily="49" charset="0"/>
                <a:cs typeface="Courier New" panose="02070309020205020404" pitchFamily="49" charset="0"/>
              </a:rPr>
              <a:t>FirstNum</a:t>
            </a:r>
            <a:r>
              <a:rPr lang="en-GB" dirty="0">
                <a:latin typeface="Courier New" panose="02070309020205020404" pitchFamily="49" charset="0"/>
                <a:cs typeface="Courier New" panose="02070309020205020404" pitchFamily="49" charset="0"/>
              </a:rPr>
              <a:t> + </a:t>
            </a:r>
            <a:r>
              <a:rPr lang="en-GB" dirty="0" err="1">
                <a:latin typeface="Courier New" panose="02070309020205020404" pitchFamily="49" charset="0"/>
                <a:cs typeface="Courier New" panose="02070309020205020404" pitchFamily="49" charset="0"/>
              </a:rPr>
              <a:t>SecNum</a:t>
            </a:r>
            <a:endParaRPr lang="en-GB" dirty="0">
              <a:latin typeface="Courier New" panose="02070309020205020404" pitchFamily="49" charset="0"/>
              <a:cs typeface="Courier New" panose="02070309020205020404" pitchFamily="49" charset="0"/>
            </a:endParaRPr>
          </a:p>
          <a:p>
            <a:r>
              <a:rPr lang="en-GB" dirty="0">
                <a:latin typeface="Courier New" panose="02070309020205020404" pitchFamily="49" charset="0"/>
                <a:cs typeface="Courier New" panose="02070309020205020404" pitchFamily="49" charset="0"/>
              </a:rPr>
              <a:t>Display Sum</a:t>
            </a:r>
          </a:p>
        </p:txBody>
      </p:sp>
      <p:sp>
        <p:nvSpPr>
          <p:cNvPr id="7" name="TextBox 6">
            <a:extLst>
              <a:ext uri="{FF2B5EF4-FFF2-40B4-BE49-F238E27FC236}">
                <a16:creationId xmlns:a16="http://schemas.microsoft.com/office/drawing/2014/main" id="{A1941A28-7A62-B908-98A2-65E595E022F5}"/>
              </a:ext>
            </a:extLst>
          </p:cNvPr>
          <p:cNvSpPr txBox="1"/>
          <p:nvPr/>
        </p:nvSpPr>
        <p:spPr>
          <a:xfrm>
            <a:off x="4716016" y="5219908"/>
            <a:ext cx="4392488" cy="369332"/>
          </a:xfrm>
          <a:prstGeom prst="rect">
            <a:avLst/>
          </a:prstGeom>
          <a:noFill/>
          <a:ln>
            <a:solidFill>
              <a:schemeClr val="tx1"/>
            </a:solidFill>
          </a:ln>
        </p:spPr>
        <p:txBody>
          <a:bodyPr wrap="square" rtlCol="0">
            <a:spAutoFit/>
          </a:bodyPr>
          <a:lstStyle/>
          <a:p>
            <a:r>
              <a:rPr lang="en-GB" dirty="0">
                <a:latin typeface="Courier New" panose="02070309020205020404" pitchFamily="49" charset="0"/>
                <a:cs typeface="Courier New" panose="02070309020205020404" pitchFamily="49" charset="0"/>
              </a:rPr>
              <a:t>Display </a:t>
            </a:r>
            <a:r>
              <a:rPr lang="en-GB" dirty="0" err="1">
                <a:latin typeface="Courier New" panose="02070309020205020404" pitchFamily="49" charset="0"/>
                <a:cs typeface="Courier New" panose="02070309020205020404" pitchFamily="49" charset="0"/>
              </a:rPr>
              <a:t>FirstNum</a:t>
            </a:r>
            <a:r>
              <a:rPr lang="en-GB" dirty="0">
                <a:latin typeface="Courier New" panose="02070309020205020404" pitchFamily="49" charset="0"/>
                <a:cs typeface="Courier New" panose="02070309020205020404" pitchFamily="49" charset="0"/>
              </a:rPr>
              <a:t> + </a:t>
            </a:r>
            <a:r>
              <a:rPr lang="en-GB" dirty="0" err="1">
                <a:latin typeface="Courier New" panose="02070309020205020404" pitchFamily="49" charset="0"/>
                <a:cs typeface="Courier New" panose="02070309020205020404" pitchFamily="49" charset="0"/>
              </a:rPr>
              <a:t>SecNum</a:t>
            </a:r>
            <a:endParaRPr lang="en-GB" dirty="0">
              <a:latin typeface="Courier New" panose="02070309020205020404" pitchFamily="49" charset="0"/>
              <a:cs typeface="Courier New" panose="02070309020205020404" pitchFamily="49" charset="0"/>
            </a:endParaRPr>
          </a:p>
        </p:txBody>
      </p:sp>
    </p:spTree>
    <p:extLst>
      <p:ext uri="{BB962C8B-B14F-4D97-AF65-F5344CB8AC3E}">
        <p14:creationId xmlns:p14="http://schemas.microsoft.com/office/powerpoint/2010/main" val="35413717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82549"/>
            <a:ext cx="7289772" cy="1143000"/>
          </a:xfrm>
        </p:spPr>
        <p:txBody>
          <a:bodyPr/>
          <a:lstStyle/>
          <a:p>
            <a:r>
              <a:rPr lang="en-GB" dirty="0"/>
              <a:t>Variable Names: Camel Case</a:t>
            </a:r>
          </a:p>
        </p:txBody>
      </p:sp>
      <p:sp>
        <p:nvSpPr>
          <p:cNvPr id="3" name="Content Placeholder 2"/>
          <p:cNvSpPr>
            <a:spLocks noGrp="1"/>
          </p:cNvSpPr>
          <p:nvPr>
            <p:ph idx="1"/>
          </p:nvPr>
        </p:nvSpPr>
        <p:spPr>
          <a:xfrm>
            <a:off x="323528" y="2060848"/>
            <a:ext cx="8153400" cy="3701008"/>
          </a:xfrm>
        </p:spPr>
        <p:txBody>
          <a:bodyPr>
            <a:normAutofit fontScale="85000" lnSpcReduction="20000"/>
          </a:bodyPr>
          <a:lstStyle/>
          <a:p>
            <a:r>
              <a:rPr lang="en-GB" dirty="0"/>
              <a:t>Remember, variable names must be one word and cannot contain spaces.</a:t>
            </a:r>
          </a:p>
          <a:p>
            <a:r>
              <a:rPr lang="en-GB" dirty="0"/>
              <a:t>Thus, a common practice is to use:</a:t>
            </a:r>
          </a:p>
          <a:p>
            <a:pPr lvl="1"/>
            <a:r>
              <a:rPr lang="en-GB" dirty="0"/>
              <a:t>A </a:t>
            </a:r>
            <a:r>
              <a:rPr lang="en-GB" b="1" dirty="0"/>
              <a:t>C</a:t>
            </a:r>
            <a:r>
              <a:rPr lang="en-GB" dirty="0"/>
              <a:t>apital letter to denote the start of a new word when combining words to make a variable name.</a:t>
            </a:r>
          </a:p>
          <a:p>
            <a:pPr lvl="1"/>
            <a:r>
              <a:rPr lang="en-GB" dirty="0"/>
              <a:t>The first word is usually started with a small letter.</a:t>
            </a:r>
          </a:p>
          <a:p>
            <a:pPr marL="365760" lvl="1" indent="0">
              <a:buNone/>
            </a:pPr>
            <a:r>
              <a:rPr lang="en-GB" i="1" dirty="0"/>
              <a:t>This is known as </a:t>
            </a:r>
            <a:r>
              <a:rPr lang="en-GB" b="1" i="1" dirty="0"/>
              <a:t>camel case</a:t>
            </a:r>
            <a:r>
              <a:rPr lang="en-GB" dirty="0"/>
              <a:t> – </a:t>
            </a:r>
            <a:r>
              <a:rPr lang="en-GB" dirty="0" err="1"/>
              <a:t>camel</a:t>
            </a:r>
            <a:r>
              <a:rPr lang="en-GB" b="1" dirty="0" err="1"/>
              <a:t>C</a:t>
            </a:r>
            <a:r>
              <a:rPr lang="en-GB" dirty="0" err="1"/>
              <a:t>ase</a:t>
            </a:r>
            <a:r>
              <a:rPr lang="en-GB" dirty="0"/>
              <a:t>.</a:t>
            </a:r>
          </a:p>
          <a:p>
            <a:pPr lvl="2"/>
            <a:r>
              <a:rPr lang="en-GB" dirty="0"/>
              <a:t>Think of the humps on a camel’s back</a:t>
            </a:r>
          </a:p>
          <a:p>
            <a:pPr lvl="2"/>
            <a:r>
              <a:rPr lang="en-GB" dirty="0"/>
              <a:t>The Capitalised letters in the middle of the words represent the humps.</a:t>
            </a:r>
          </a:p>
          <a:p>
            <a:endParaRPr lang="en-GB" dirty="0"/>
          </a:p>
        </p:txBody>
      </p:sp>
      <p:cxnSp>
        <p:nvCxnSpPr>
          <p:cNvPr id="5" name="Straight Arrow Connector 4"/>
          <p:cNvCxnSpPr>
            <a:cxnSpLocks/>
          </p:cNvCxnSpPr>
          <p:nvPr/>
        </p:nvCxnSpPr>
        <p:spPr>
          <a:xfrm flipH="1" flipV="1">
            <a:off x="6228184" y="4365104"/>
            <a:ext cx="864096" cy="21602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1026" name="Picture 2" descr="Image resul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31812" y="417215"/>
            <a:ext cx="1905000" cy="15716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827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Variable Names: Pascal Case &amp; Others</a:t>
            </a:r>
          </a:p>
        </p:txBody>
      </p:sp>
      <p:sp>
        <p:nvSpPr>
          <p:cNvPr id="3" name="Content Placeholder 2"/>
          <p:cNvSpPr>
            <a:spLocks noGrp="1"/>
          </p:cNvSpPr>
          <p:nvPr>
            <p:ph idx="1"/>
          </p:nvPr>
        </p:nvSpPr>
        <p:spPr>
          <a:xfrm>
            <a:off x="659131" y="1700808"/>
            <a:ext cx="8153400" cy="3845024"/>
          </a:xfrm>
        </p:spPr>
        <p:txBody>
          <a:bodyPr>
            <a:normAutofit fontScale="85000" lnSpcReduction="20000"/>
          </a:bodyPr>
          <a:lstStyle/>
          <a:p>
            <a:r>
              <a:rPr lang="en-GB" dirty="0"/>
              <a:t>Pascal case is an alternative common practice used when naming variables.</a:t>
            </a:r>
          </a:p>
          <a:p>
            <a:pPr lvl="1"/>
            <a:r>
              <a:rPr lang="en-GB" dirty="0"/>
              <a:t>A </a:t>
            </a:r>
            <a:r>
              <a:rPr lang="en-GB" b="1" dirty="0"/>
              <a:t>C</a:t>
            </a:r>
            <a:r>
              <a:rPr lang="en-GB" dirty="0"/>
              <a:t>apital letter is used to denote the start of all new words when combining words to make a variable name.</a:t>
            </a:r>
          </a:p>
          <a:p>
            <a:pPr lvl="1"/>
            <a:r>
              <a:rPr lang="en-GB" dirty="0"/>
              <a:t>This is known as Pascal Case or Upper Camel Case – </a:t>
            </a:r>
            <a:r>
              <a:rPr lang="en-GB" b="1" dirty="0" err="1"/>
              <a:t>P</a:t>
            </a:r>
            <a:r>
              <a:rPr lang="en-GB" dirty="0" err="1"/>
              <a:t>ascal</a:t>
            </a:r>
            <a:r>
              <a:rPr lang="en-GB" b="1" dirty="0" err="1"/>
              <a:t>C</a:t>
            </a:r>
            <a:r>
              <a:rPr lang="en-GB" dirty="0" err="1"/>
              <a:t>ase</a:t>
            </a:r>
            <a:r>
              <a:rPr lang="en-GB" dirty="0"/>
              <a:t> or </a:t>
            </a:r>
            <a:r>
              <a:rPr lang="en-GB" b="1" dirty="0" err="1"/>
              <a:t>U</a:t>
            </a:r>
            <a:r>
              <a:rPr lang="en-GB" dirty="0" err="1"/>
              <a:t>pper</a:t>
            </a:r>
            <a:r>
              <a:rPr lang="en-GB" b="1" dirty="0" err="1"/>
              <a:t>C</a:t>
            </a:r>
            <a:r>
              <a:rPr lang="en-GB" dirty="0" err="1"/>
              <a:t>amel</a:t>
            </a:r>
            <a:r>
              <a:rPr lang="en-GB" b="1" dirty="0" err="1"/>
              <a:t>C</a:t>
            </a:r>
            <a:r>
              <a:rPr lang="en-GB" dirty="0" err="1"/>
              <a:t>ase</a:t>
            </a:r>
            <a:r>
              <a:rPr lang="en-GB" dirty="0"/>
              <a:t>.</a:t>
            </a:r>
          </a:p>
          <a:p>
            <a:r>
              <a:rPr lang="en-GB" dirty="0"/>
              <a:t>Some people also use underscores to separate multiple words e.g. </a:t>
            </a:r>
            <a:r>
              <a:rPr lang="en-GB" dirty="0" err="1"/>
              <a:t>pascal_case</a:t>
            </a:r>
            <a:r>
              <a:rPr lang="en-GB" dirty="0"/>
              <a:t> or </a:t>
            </a:r>
            <a:r>
              <a:rPr lang="en-GB" dirty="0" err="1"/>
              <a:t>upper_camel_case</a:t>
            </a:r>
            <a:endParaRPr lang="en-GB" dirty="0"/>
          </a:p>
          <a:p>
            <a:r>
              <a:rPr lang="en-GB" dirty="0"/>
              <a:t>You can use any format, but </a:t>
            </a:r>
            <a:r>
              <a:rPr lang="en-GB" b="1" dirty="0"/>
              <a:t>be consistent</a:t>
            </a:r>
            <a:r>
              <a:rPr lang="en-GB" dirty="0"/>
              <a:t>!</a:t>
            </a:r>
          </a:p>
        </p:txBody>
      </p:sp>
    </p:spTree>
    <p:extLst>
      <p:ext uri="{BB962C8B-B14F-4D97-AF65-F5344CB8AC3E}">
        <p14:creationId xmlns:p14="http://schemas.microsoft.com/office/powerpoint/2010/main" val="16629733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Variables: Example</a:t>
            </a:r>
          </a:p>
        </p:txBody>
      </p:sp>
      <p:sp>
        <p:nvSpPr>
          <p:cNvPr id="3" name="Content Placeholder 2"/>
          <p:cNvSpPr>
            <a:spLocks noGrp="1"/>
          </p:cNvSpPr>
          <p:nvPr>
            <p:ph idx="1"/>
          </p:nvPr>
        </p:nvSpPr>
        <p:spPr>
          <a:xfrm>
            <a:off x="611560" y="1417638"/>
            <a:ext cx="8153400" cy="2188840"/>
          </a:xfrm>
        </p:spPr>
        <p:txBody>
          <a:bodyPr>
            <a:normAutofit fontScale="77500" lnSpcReduction="20000"/>
          </a:bodyPr>
          <a:lstStyle/>
          <a:p>
            <a:r>
              <a:rPr lang="en-GB" dirty="0"/>
              <a:t>Referring to our tip calculator from the last exercise:</a:t>
            </a:r>
          </a:p>
          <a:p>
            <a:pPr marL="685800" lvl="2" indent="0">
              <a:buClr>
                <a:srgbClr val="DA1F28"/>
              </a:buClr>
              <a:buNone/>
            </a:pPr>
            <a:r>
              <a:rPr lang="en-GB" dirty="0">
                <a:solidFill>
                  <a:prstClr val="black"/>
                </a:solidFill>
              </a:rPr>
              <a:t>Create a simple tip calculator. It should prompt for a bill amount and a tip rate (percentage). The calculator will then calculate the tip amount and display both the tip amount and the final, total bill amount.</a:t>
            </a:r>
            <a:endParaRPr lang="en-GB" dirty="0"/>
          </a:p>
          <a:p>
            <a:r>
              <a:rPr lang="en-GB" dirty="0"/>
              <a:t>Identify the required variables:</a:t>
            </a:r>
          </a:p>
          <a:p>
            <a:endParaRPr lang="en-GB" dirty="0"/>
          </a:p>
          <a:p>
            <a:endParaRPr lang="en-GB" dirty="0"/>
          </a:p>
        </p:txBody>
      </p:sp>
    </p:spTree>
    <p:extLst>
      <p:ext uri="{BB962C8B-B14F-4D97-AF65-F5344CB8AC3E}">
        <p14:creationId xmlns:p14="http://schemas.microsoft.com/office/powerpoint/2010/main" val="1140489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Variables: Example</a:t>
            </a:r>
          </a:p>
        </p:txBody>
      </p:sp>
      <p:sp>
        <p:nvSpPr>
          <p:cNvPr id="3" name="Content Placeholder 2"/>
          <p:cNvSpPr>
            <a:spLocks noGrp="1"/>
          </p:cNvSpPr>
          <p:nvPr>
            <p:ph idx="1"/>
          </p:nvPr>
        </p:nvSpPr>
        <p:spPr>
          <a:xfrm>
            <a:off x="611560" y="1417638"/>
            <a:ext cx="8153400" cy="2188840"/>
          </a:xfrm>
        </p:spPr>
        <p:txBody>
          <a:bodyPr>
            <a:normAutofit fontScale="77500" lnSpcReduction="20000"/>
          </a:bodyPr>
          <a:lstStyle/>
          <a:p>
            <a:r>
              <a:rPr lang="en-GB" dirty="0"/>
              <a:t>Referring to our tip calculator from the last exercise:</a:t>
            </a:r>
          </a:p>
          <a:p>
            <a:pPr marL="685800" lvl="2" indent="0">
              <a:buClr>
                <a:srgbClr val="DA1F28"/>
              </a:buClr>
              <a:buNone/>
            </a:pPr>
            <a:r>
              <a:rPr lang="en-GB" dirty="0">
                <a:solidFill>
                  <a:prstClr val="black"/>
                </a:solidFill>
              </a:rPr>
              <a:t>Create a simple tip calculator. It should prompt for a bill amount and a tip rate (percentage). The calculator will then calculate the tip amount and display both the tip amount and the final, total bill amount.</a:t>
            </a:r>
            <a:endParaRPr lang="en-GB" dirty="0"/>
          </a:p>
          <a:p>
            <a:r>
              <a:rPr lang="en-GB" dirty="0"/>
              <a:t>We may come up with the following variables:</a:t>
            </a:r>
          </a:p>
          <a:p>
            <a:endParaRPr lang="en-GB" dirty="0"/>
          </a:p>
          <a:p>
            <a:endParaRPr lang="en-GB" dirty="0"/>
          </a:p>
        </p:txBody>
      </p:sp>
      <p:graphicFrame>
        <p:nvGraphicFramePr>
          <p:cNvPr id="4" name="Table 3"/>
          <p:cNvGraphicFramePr>
            <a:graphicFrameLocks noGrp="1"/>
          </p:cNvGraphicFramePr>
          <p:nvPr/>
        </p:nvGraphicFramePr>
        <p:xfrm>
          <a:off x="1331640" y="3284984"/>
          <a:ext cx="6096000" cy="2428240"/>
        </p:xfrm>
        <a:graphic>
          <a:graphicData uri="http://schemas.openxmlformats.org/drawingml/2006/table">
            <a:tbl>
              <a:tblPr firstRow="1" bandRow="1">
                <a:tableStyleId>{3B4B98B0-60AC-42C2-AFA5-B58CD77FA1E5}</a:tableStyleId>
              </a:tblPr>
              <a:tblGrid>
                <a:gridCol w="3048000">
                  <a:extLst>
                    <a:ext uri="{9D8B030D-6E8A-4147-A177-3AD203B41FA5}">
                      <a16:colId xmlns:a16="http://schemas.microsoft.com/office/drawing/2014/main" val="20000"/>
                    </a:ext>
                  </a:extLst>
                </a:gridCol>
                <a:gridCol w="3048000">
                  <a:extLst>
                    <a:ext uri="{9D8B030D-6E8A-4147-A177-3AD203B41FA5}">
                      <a16:colId xmlns:a16="http://schemas.microsoft.com/office/drawing/2014/main" val="20001"/>
                    </a:ext>
                  </a:extLst>
                </a:gridCol>
              </a:tblGrid>
              <a:tr h="370840">
                <a:tc>
                  <a:txBody>
                    <a:bodyPr/>
                    <a:lstStyle/>
                    <a:p>
                      <a:pPr lvl="1"/>
                      <a:r>
                        <a:rPr lang="en-GB" dirty="0"/>
                        <a:t>Camel</a:t>
                      </a:r>
                      <a:r>
                        <a:rPr lang="en-GB" baseline="0" dirty="0"/>
                        <a:t> Case</a:t>
                      </a:r>
                      <a:endParaRPr lang="en-GB" dirty="0"/>
                    </a:p>
                  </a:txBody>
                  <a:tcPr/>
                </a:tc>
                <a:tc>
                  <a:txBody>
                    <a:bodyPr/>
                    <a:lstStyle/>
                    <a:p>
                      <a:pPr lvl="1"/>
                      <a:r>
                        <a:rPr lang="en-GB" dirty="0"/>
                        <a:t>Pascal Case</a:t>
                      </a:r>
                    </a:p>
                  </a:txBody>
                  <a:tcPr/>
                </a:tc>
                <a:extLst>
                  <a:ext uri="{0D108BD9-81ED-4DB2-BD59-A6C34878D82A}">
                    <a16:rowId xmlns:a16="http://schemas.microsoft.com/office/drawing/2014/main" val="10000"/>
                  </a:ext>
                </a:extLst>
              </a:tr>
              <a:tr h="370840">
                <a:tc>
                  <a:txBody>
                    <a:bodyPr/>
                    <a:lstStyle/>
                    <a:p>
                      <a:pPr marL="640080" marR="0" lvl="1" indent="-274320" algn="l" defTabSz="914400" rtl="0" eaLnBrk="1" fontAlgn="auto" latinLnBrk="0" hangingPunct="1">
                        <a:lnSpc>
                          <a:spcPct val="100000"/>
                        </a:lnSpc>
                        <a:spcBef>
                          <a:spcPts val="550"/>
                        </a:spcBef>
                        <a:spcAft>
                          <a:spcPts val="0"/>
                        </a:spcAft>
                        <a:buClr>
                          <a:srgbClr val="2DA2BF"/>
                        </a:buClr>
                        <a:buSzPct val="70000"/>
                        <a:buFont typeface="Wingdings 2"/>
                        <a:buChar char=""/>
                        <a:tabLst/>
                        <a:defRPr/>
                      </a:pPr>
                      <a:r>
                        <a:rPr kumimoji="0" lang="en-GB" sz="2400" b="0" i="0" u="none" strike="noStrike" kern="1200" cap="none" spc="0" normalizeH="0" baseline="0" noProof="0" dirty="0" err="1">
                          <a:ln>
                            <a:noFill/>
                          </a:ln>
                          <a:solidFill>
                            <a:prstClr val="black"/>
                          </a:solidFill>
                          <a:effectLst/>
                          <a:uLnTx/>
                          <a:uFillTx/>
                          <a:latin typeface="+mn-lt"/>
                          <a:ea typeface="+mn-ea"/>
                          <a:cs typeface="+mn-cs"/>
                        </a:rPr>
                        <a:t>bill</a:t>
                      </a:r>
                      <a:r>
                        <a:rPr kumimoji="0" lang="en-GB" sz="2400" b="1" i="0" u="none" strike="noStrike" kern="1200" cap="none" spc="0" normalizeH="0" baseline="0" noProof="0" dirty="0" err="1">
                          <a:ln>
                            <a:noFill/>
                          </a:ln>
                          <a:solidFill>
                            <a:prstClr val="black"/>
                          </a:solidFill>
                          <a:effectLst/>
                          <a:uLnTx/>
                          <a:uFillTx/>
                          <a:latin typeface="+mn-lt"/>
                          <a:ea typeface="+mn-ea"/>
                          <a:cs typeface="+mn-cs"/>
                        </a:rPr>
                        <a:t>A</a:t>
                      </a:r>
                      <a:r>
                        <a:rPr kumimoji="0" lang="en-GB" sz="2400" b="0" i="0" u="none" strike="noStrike" kern="1200" cap="none" spc="0" normalizeH="0" baseline="0" noProof="0" dirty="0" err="1">
                          <a:ln>
                            <a:noFill/>
                          </a:ln>
                          <a:solidFill>
                            <a:prstClr val="black"/>
                          </a:solidFill>
                          <a:effectLst/>
                          <a:uLnTx/>
                          <a:uFillTx/>
                          <a:latin typeface="+mn-lt"/>
                          <a:ea typeface="+mn-ea"/>
                          <a:cs typeface="+mn-cs"/>
                        </a:rPr>
                        <a:t>mount</a:t>
                      </a:r>
                      <a:endParaRPr kumimoji="0" lang="en-GB" sz="2400" b="0" i="0" u="none" strike="noStrike" kern="1200" cap="none" spc="0" normalizeH="0" baseline="0" noProof="0" dirty="0">
                        <a:ln>
                          <a:noFill/>
                        </a:ln>
                        <a:solidFill>
                          <a:prstClr val="black"/>
                        </a:solidFill>
                        <a:effectLst/>
                        <a:uLnTx/>
                        <a:uFillTx/>
                        <a:latin typeface="+mn-lt"/>
                        <a:ea typeface="+mn-ea"/>
                        <a:cs typeface="+mn-cs"/>
                      </a:endParaRPr>
                    </a:p>
                    <a:p>
                      <a:pPr marL="640080" marR="0" lvl="1" indent="-274320" algn="l" defTabSz="914400" rtl="0" eaLnBrk="1" fontAlgn="auto" latinLnBrk="0" hangingPunct="1">
                        <a:lnSpc>
                          <a:spcPct val="100000"/>
                        </a:lnSpc>
                        <a:spcBef>
                          <a:spcPts val="550"/>
                        </a:spcBef>
                        <a:spcAft>
                          <a:spcPts val="0"/>
                        </a:spcAft>
                        <a:buClr>
                          <a:srgbClr val="2DA2BF"/>
                        </a:buClr>
                        <a:buSzPct val="70000"/>
                        <a:buFont typeface="Wingdings 2"/>
                        <a:buChar char=""/>
                        <a:tabLst/>
                        <a:defRPr/>
                      </a:pPr>
                      <a:r>
                        <a:rPr kumimoji="0" lang="en-GB" sz="2400" b="0" i="0" u="none" strike="noStrike" kern="1200" cap="none" spc="0" normalizeH="0" baseline="0" noProof="0" dirty="0" err="1">
                          <a:ln>
                            <a:noFill/>
                          </a:ln>
                          <a:solidFill>
                            <a:prstClr val="black"/>
                          </a:solidFill>
                          <a:effectLst/>
                          <a:uLnTx/>
                          <a:uFillTx/>
                          <a:latin typeface="+mn-lt"/>
                          <a:ea typeface="+mn-ea"/>
                          <a:cs typeface="+mn-cs"/>
                        </a:rPr>
                        <a:t>tip</a:t>
                      </a:r>
                      <a:r>
                        <a:rPr kumimoji="0" lang="en-GB" sz="2400" b="1" i="0" u="none" strike="noStrike" kern="1200" cap="none" spc="0" normalizeH="0" baseline="0" noProof="0" dirty="0" err="1">
                          <a:ln>
                            <a:noFill/>
                          </a:ln>
                          <a:solidFill>
                            <a:prstClr val="black"/>
                          </a:solidFill>
                          <a:effectLst/>
                          <a:uLnTx/>
                          <a:uFillTx/>
                          <a:latin typeface="+mn-lt"/>
                          <a:ea typeface="+mn-ea"/>
                          <a:cs typeface="+mn-cs"/>
                        </a:rPr>
                        <a:t>R</a:t>
                      </a:r>
                      <a:r>
                        <a:rPr kumimoji="0" lang="en-GB" sz="2400" b="0" i="0" u="none" strike="noStrike" kern="1200" cap="none" spc="0" normalizeH="0" baseline="0" noProof="0" dirty="0" err="1">
                          <a:ln>
                            <a:noFill/>
                          </a:ln>
                          <a:solidFill>
                            <a:prstClr val="black"/>
                          </a:solidFill>
                          <a:effectLst/>
                          <a:uLnTx/>
                          <a:uFillTx/>
                          <a:latin typeface="+mn-lt"/>
                          <a:ea typeface="+mn-ea"/>
                          <a:cs typeface="+mn-cs"/>
                        </a:rPr>
                        <a:t>ate</a:t>
                      </a:r>
                      <a:endParaRPr kumimoji="0" lang="en-GB" sz="2400" b="0" i="0" u="none" strike="noStrike" kern="1200" cap="none" spc="0" normalizeH="0" baseline="0" noProof="0" dirty="0">
                        <a:ln>
                          <a:noFill/>
                        </a:ln>
                        <a:solidFill>
                          <a:prstClr val="black"/>
                        </a:solidFill>
                        <a:effectLst/>
                        <a:uLnTx/>
                        <a:uFillTx/>
                        <a:latin typeface="+mn-lt"/>
                        <a:ea typeface="+mn-ea"/>
                        <a:cs typeface="+mn-cs"/>
                      </a:endParaRPr>
                    </a:p>
                    <a:p>
                      <a:pPr marL="640080" marR="0" lvl="1" indent="-274320" algn="l" defTabSz="914400" rtl="0" eaLnBrk="1" fontAlgn="auto" latinLnBrk="0" hangingPunct="1">
                        <a:lnSpc>
                          <a:spcPct val="100000"/>
                        </a:lnSpc>
                        <a:spcBef>
                          <a:spcPts val="550"/>
                        </a:spcBef>
                        <a:spcAft>
                          <a:spcPts val="0"/>
                        </a:spcAft>
                        <a:buClr>
                          <a:srgbClr val="2DA2BF"/>
                        </a:buClr>
                        <a:buSzPct val="70000"/>
                        <a:buFont typeface="Wingdings 2"/>
                        <a:buChar char=""/>
                        <a:tabLst/>
                        <a:defRPr/>
                      </a:pPr>
                      <a:r>
                        <a:rPr kumimoji="0" lang="en-GB" sz="2400" b="0" i="0" u="none" strike="noStrike" kern="1200" cap="none" spc="0" normalizeH="0" baseline="0" noProof="0" dirty="0" err="1">
                          <a:ln>
                            <a:noFill/>
                          </a:ln>
                          <a:solidFill>
                            <a:prstClr val="black"/>
                          </a:solidFill>
                          <a:effectLst/>
                          <a:uLnTx/>
                          <a:uFillTx/>
                          <a:latin typeface="+mn-lt"/>
                          <a:ea typeface="+mn-ea"/>
                          <a:cs typeface="+mn-cs"/>
                        </a:rPr>
                        <a:t>tip</a:t>
                      </a:r>
                      <a:r>
                        <a:rPr kumimoji="0" lang="en-GB" sz="2400" b="1" i="0" u="none" strike="noStrike" kern="1200" cap="none" spc="0" normalizeH="0" baseline="0" noProof="0" dirty="0" err="1">
                          <a:ln>
                            <a:noFill/>
                          </a:ln>
                          <a:solidFill>
                            <a:prstClr val="black"/>
                          </a:solidFill>
                          <a:effectLst/>
                          <a:uLnTx/>
                          <a:uFillTx/>
                          <a:latin typeface="+mn-lt"/>
                          <a:ea typeface="+mn-ea"/>
                          <a:cs typeface="+mn-cs"/>
                        </a:rPr>
                        <a:t>A</a:t>
                      </a:r>
                      <a:r>
                        <a:rPr kumimoji="0" lang="en-GB" sz="2400" b="0" i="0" u="none" strike="noStrike" kern="1200" cap="none" spc="0" normalizeH="0" baseline="0" noProof="0" dirty="0" err="1">
                          <a:ln>
                            <a:noFill/>
                          </a:ln>
                          <a:solidFill>
                            <a:prstClr val="black"/>
                          </a:solidFill>
                          <a:effectLst/>
                          <a:uLnTx/>
                          <a:uFillTx/>
                          <a:latin typeface="+mn-lt"/>
                          <a:ea typeface="+mn-ea"/>
                          <a:cs typeface="+mn-cs"/>
                        </a:rPr>
                        <a:t>mount</a:t>
                      </a:r>
                      <a:endParaRPr kumimoji="0" lang="en-GB" sz="2400" b="0" i="0" u="none" strike="noStrike" kern="1200" cap="none" spc="0" normalizeH="0" baseline="0" noProof="0" dirty="0">
                        <a:ln>
                          <a:noFill/>
                        </a:ln>
                        <a:solidFill>
                          <a:prstClr val="black"/>
                        </a:solidFill>
                        <a:effectLst/>
                        <a:uLnTx/>
                        <a:uFillTx/>
                        <a:latin typeface="+mn-lt"/>
                        <a:ea typeface="+mn-ea"/>
                        <a:cs typeface="+mn-cs"/>
                      </a:endParaRPr>
                    </a:p>
                    <a:p>
                      <a:pPr marL="640080" marR="0" lvl="1" indent="-274320" algn="l" defTabSz="914400" rtl="0" eaLnBrk="1" fontAlgn="auto" latinLnBrk="0" hangingPunct="1">
                        <a:lnSpc>
                          <a:spcPct val="100000"/>
                        </a:lnSpc>
                        <a:spcBef>
                          <a:spcPts val="550"/>
                        </a:spcBef>
                        <a:spcAft>
                          <a:spcPts val="0"/>
                        </a:spcAft>
                        <a:buClr>
                          <a:srgbClr val="2DA2BF"/>
                        </a:buClr>
                        <a:buSzPct val="70000"/>
                        <a:buFont typeface="Wingdings 2"/>
                        <a:buChar char=""/>
                        <a:tabLst/>
                        <a:defRPr/>
                      </a:pPr>
                      <a:r>
                        <a:rPr kumimoji="0" lang="en-GB" sz="2400" b="0" i="0" u="none" strike="noStrike" kern="1200" cap="none" spc="0" normalizeH="0" baseline="0" noProof="0" dirty="0" err="1">
                          <a:ln>
                            <a:noFill/>
                          </a:ln>
                          <a:solidFill>
                            <a:prstClr val="black"/>
                          </a:solidFill>
                          <a:effectLst/>
                          <a:uLnTx/>
                          <a:uFillTx/>
                          <a:latin typeface="+mn-lt"/>
                          <a:ea typeface="+mn-ea"/>
                          <a:cs typeface="+mn-cs"/>
                        </a:rPr>
                        <a:t>total</a:t>
                      </a:r>
                      <a:r>
                        <a:rPr kumimoji="0" lang="en-GB" sz="2400" b="1" i="0" u="none" strike="noStrike" kern="1200" cap="none" spc="0" normalizeH="0" baseline="0" noProof="0" dirty="0" err="1">
                          <a:ln>
                            <a:noFill/>
                          </a:ln>
                          <a:solidFill>
                            <a:prstClr val="black"/>
                          </a:solidFill>
                          <a:effectLst/>
                          <a:uLnTx/>
                          <a:uFillTx/>
                          <a:latin typeface="+mn-lt"/>
                          <a:ea typeface="+mn-ea"/>
                          <a:cs typeface="+mn-cs"/>
                        </a:rPr>
                        <a:t>B</a:t>
                      </a:r>
                      <a:r>
                        <a:rPr kumimoji="0" lang="en-GB" sz="2400" b="0" i="0" u="none" strike="noStrike" kern="1200" cap="none" spc="0" normalizeH="0" baseline="0" noProof="0" dirty="0" err="1">
                          <a:ln>
                            <a:noFill/>
                          </a:ln>
                          <a:solidFill>
                            <a:prstClr val="black"/>
                          </a:solidFill>
                          <a:effectLst/>
                          <a:uLnTx/>
                          <a:uFillTx/>
                          <a:latin typeface="+mn-lt"/>
                          <a:ea typeface="+mn-ea"/>
                          <a:cs typeface="+mn-cs"/>
                        </a:rPr>
                        <a:t>ill</a:t>
                      </a:r>
                      <a:r>
                        <a:rPr kumimoji="0" lang="en-GB" sz="2400" b="1" i="0" u="none" strike="noStrike" kern="1200" cap="none" spc="0" normalizeH="0" baseline="0" noProof="0" dirty="0" err="1">
                          <a:ln>
                            <a:noFill/>
                          </a:ln>
                          <a:solidFill>
                            <a:prstClr val="black"/>
                          </a:solidFill>
                          <a:effectLst/>
                          <a:uLnTx/>
                          <a:uFillTx/>
                          <a:latin typeface="+mn-lt"/>
                          <a:ea typeface="+mn-ea"/>
                          <a:cs typeface="+mn-cs"/>
                        </a:rPr>
                        <a:t>A</a:t>
                      </a:r>
                      <a:r>
                        <a:rPr kumimoji="0" lang="en-GB" sz="2400" b="0" i="0" u="none" strike="noStrike" kern="1200" cap="none" spc="0" normalizeH="0" baseline="0" noProof="0" dirty="0" err="1">
                          <a:ln>
                            <a:noFill/>
                          </a:ln>
                          <a:solidFill>
                            <a:prstClr val="black"/>
                          </a:solidFill>
                          <a:effectLst/>
                          <a:uLnTx/>
                          <a:uFillTx/>
                          <a:latin typeface="+mn-lt"/>
                          <a:ea typeface="+mn-ea"/>
                          <a:cs typeface="+mn-cs"/>
                        </a:rPr>
                        <a:t>mount</a:t>
                      </a:r>
                      <a:endParaRPr kumimoji="0" lang="en-GB" sz="2400" b="0" i="0" u="none" strike="noStrike" kern="1200" cap="none" spc="0" normalizeH="0" baseline="0" noProof="0" dirty="0">
                        <a:ln>
                          <a:noFill/>
                        </a:ln>
                        <a:solidFill>
                          <a:prstClr val="black"/>
                        </a:solidFill>
                        <a:effectLst/>
                        <a:uLnTx/>
                        <a:uFillTx/>
                        <a:latin typeface="+mn-lt"/>
                        <a:ea typeface="+mn-ea"/>
                        <a:cs typeface="+mn-cs"/>
                      </a:endParaRPr>
                    </a:p>
                    <a:p>
                      <a:endParaRPr lang="en-GB" dirty="0"/>
                    </a:p>
                  </a:txBody>
                  <a:tcPr/>
                </a:tc>
                <a:tc>
                  <a:txBody>
                    <a:bodyPr/>
                    <a:lstStyle/>
                    <a:p>
                      <a:pPr marL="640080" marR="0" lvl="1" indent="-274320" algn="l" defTabSz="914400" rtl="0" eaLnBrk="1" fontAlgn="auto" latinLnBrk="0" hangingPunct="1">
                        <a:lnSpc>
                          <a:spcPct val="100000"/>
                        </a:lnSpc>
                        <a:spcBef>
                          <a:spcPts val="550"/>
                        </a:spcBef>
                        <a:spcAft>
                          <a:spcPts val="0"/>
                        </a:spcAft>
                        <a:buClr>
                          <a:srgbClr val="2DA2BF"/>
                        </a:buClr>
                        <a:buSzPct val="70000"/>
                        <a:buFont typeface="Wingdings 2"/>
                        <a:buChar char=""/>
                        <a:tabLst/>
                        <a:defRPr/>
                      </a:pPr>
                      <a:r>
                        <a:rPr kumimoji="0" lang="en-GB" sz="2400" b="1" i="0" u="none" strike="noStrike" kern="1200" cap="none" spc="0" normalizeH="0" baseline="0" noProof="0" dirty="0" err="1">
                          <a:ln>
                            <a:noFill/>
                          </a:ln>
                          <a:solidFill>
                            <a:prstClr val="black"/>
                          </a:solidFill>
                          <a:effectLst/>
                          <a:uLnTx/>
                          <a:uFillTx/>
                          <a:latin typeface="+mn-lt"/>
                          <a:ea typeface="+mn-ea"/>
                          <a:cs typeface="+mn-cs"/>
                        </a:rPr>
                        <a:t>B</a:t>
                      </a:r>
                      <a:r>
                        <a:rPr kumimoji="0" lang="en-GB" sz="2400" b="0" i="0" u="none" strike="noStrike" kern="1200" cap="none" spc="0" normalizeH="0" baseline="0" noProof="0" dirty="0" err="1">
                          <a:ln>
                            <a:noFill/>
                          </a:ln>
                          <a:solidFill>
                            <a:prstClr val="black"/>
                          </a:solidFill>
                          <a:effectLst/>
                          <a:uLnTx/>
                          <a:uFillTx/>
                          <a:latin typeface="+mn-lt"/>
                          <a:ea typeface="+mn-ea"/>
                          <a:cs typeface="+mn-cs"/>
                        </a:rPr>
                        <a:t>ill</a:t>
                      </a:r>
                      <a:r>
                        <a:rPr kumimoji="0" lang="en-GB" sz="2400" b="1" i="0" u="none" strike="noStrike" kern="1200" cap="none" spc="0" normalizeH="0" baseline="0" noProof="0" dirty="0" err="1">
                          <a:ln>
                            <a:noFill/>
                          </a:ln>
                          <a:solidFill>
                            <a:prstClr val="black"/>
                          </a:solidFill>
                          <a:effectLst/>
                          <a:uLnTx/>
                          <a:uFillTx/>
                          <a:latin typeface="+mn-lt"/>
                          <a:ea typeface="+mn-ea"/>
                          <a:cs typeface="+mn-cs"/>
                        </a:rPr>
                        <a:t>A</a:t>
                      </a:r>
                      <a:r>
                        <a:rPr kumimoji="0" lang="en-GB" sz="2400" b="0" i="0" u="none" strike="noStrike" kern="1200" cap="none" spc="0" normalizeH="0" baseline="0" noProof="0" dirty="0" err="1">
                          <a:ln>
                            <a:noFill/>
                          </a:ln>
                          <a:solidFill>
                            <a:prstClr val="black"/>
                          </a:solidFill>
                          <a:effectLst/>
                          <a:uLnTx/>
                          <a:uFillTx/>
                          <a:latin typeface="+mn-lt"/>
                          <a:ea typeface="+mn-ea"/>
                          <a:cs typeface="+mn-cs"/>
                        </a:rPr>
                        <a:t>mount</a:t>
                      </a:r>
                      <a:endParaRPr kumimoji="0" lang="en-GB" sz="2400" b="0" i="0" u="none" strike="noStrike" kern="1200" cap="none" spc="0" normalizeH="0" baseline="0" noProof="0" dirty="0">
                        <a:ln>
                          <a:noFill/>
                        </a:ln>
                        <a:solidFill>
                          <a:prstClr val="black"/>
                        </a:solidFill>
                        <a:effectLst/>
                        <a:uLnTx/>
                        <a:uFillTx/>
                        <a:latin typeface="+mn-lt"/>
                        <a:ea typeface="+mn-ea"/>
                        <a:cs typeface="+mn-cs"/>
                      </a:endParaRPr>
                    </a:p>
                    <a:p>
                      <a:pPr marL="640080" marR="0" lvl="1" indent="-274320" algn="l" defTabSz="914400" rtl="0" eaLnBrk="1" fontAlgn="auto" latinLnBrk="0" hangingPunct="1">
                        <a:lnSpc>
                          <a:spcPct val="100000"/>
                        </a:lnSpc>
                        <a:spcBef>
                          <a:spcPts val="550"/>
                        </a:spcBef>
                        <a:spcAft>
                          <a:spcPts val="0"/>
                        </a:spcAft>
                        <a:buClr>
                          <a:srgbClr val="2DA2BF"/>
                        </a:buClr>
                        <a:buSzPct val="70000"/>
                        <a:buFont typeface="Wingdings 2"/>
                        <a:buChar char=""/>
                        <a:tabLst/>
                        <a:defRPr/>
                      </a:pPr>
                      <a:r>
                        <a:rPr kumimoji="0" lang="en-GB" sz="2400" b="1" i="0" u="none" strike="noStrike" kern="1200" cap="none" spc="0" normalizeH="0" baseline="0" noProof="0" dirty="0" err="1">
                          <a:ln>
                            <a:noFill/>
                          </a:ln>
                          <a:solidFill>
                            <a:prstClr val="black"/>
                          </a:solidFill>
                          <a:effectLst/>
                          <a:uLnTx/>
                          <a:uFillTx/>
                          <a:latin typeface="+mn-lt"/>
                          <a:ea typeface="+mn-ea"/>
                          <a:cs typeface="+mn-cs"/>
                        </a:rPr>
                        <a:t>T</a:t>
                      </a:r>
                      <a:r>
                        <a:rPr kumimoji="0" lang="en-GB" sz="2400" b="0" i="0" u="none" strike="noStrike" kern="1200" cap="none" spc="0" normalizeH="0" baseline="0" noProof="0" dirty="0" err="1">
                          <a:ln>
                            <a:noFill/>
                          </a:ln>
                          <a:solidFill>
                            <a:prstClr val="black"/>
                          </a:solidFill>
                          <a:effectLst/>
                          <a:uLnTx/>
                          <a:uFillTx/>
                          <a:latin typeface="+mn-lt"/>
                          <a:ea typeface="+mn-ea"/>
                          <a:cs typeface="+mn-cs"/>
                        </a:rPr>
                        <a:t>ip</a:t>
                      </a:r>
                      <a:r>
                        <a:rPr kumimoji="0" lang="en-GB" sz="2400" b="1" i="0" u="none" strike="noStrike" kern="1200" cap="none" spc="0" normalizeH="0" baseline="0" noProof="0" dirty="0" err="1">
                          <a:ln>
                            <a:noFill/>
                          </a:ln>
                          <a:solidFill>
                            <a:prstClr val="black"/>
                          </a:solidFill>
                          <a:effectLst/>
                          <a:uLnTx/>
                          <a:uFillTx/>
                          <a:latin typeface="+mn-lt"/>
                          <a:ea typeface="+mn-ea"/>
                          <a:cs typeface="+mn-cs"/>
                        </a:rPr>
                        <a:t>R</a:t>
                      </a:r>
                      <a:r>
                        <a:rPr kumimoji="0" lang="en-GB" sz="2400" b="0" i="0" u="none" strike="noStrike" kern="1200" cap="none" spc="0" normalizeH="0" baseline="0" noProof="0" dirty="0" err="1">
                          <a:ln>
                            <a:noFill/>
                          </a:ln>
                          <a:solidFill>
                            <a:prstClr val="black"/>
                          </a:solidFill>
                          <a:effectLst/>
                          <a:uLnTx/>
                          <a:uFillTx/>
                          <a:latin typeface="+mn-lt"/>
                          <a:ea typeface="+mn-ea"/>
                          <a:cs typeface="+mn-cs"/>
                        </a:rPr>
                        <a:t>ate</a:t>
                      </a:r>
                      <a:endParaRPr kumimoji="0" lang="en-GB" sz="2400" b="0" i="0" u="none" strike="noStrike" kern="1200" cap="none" spc="0" normalizeH="0" baseline="0" noProof="0" dirty="0">
                        <a:ln>
                          <a:noFill/>
                        </a:ln>
                        <a:solidFill>
                          <a:prstClr val="black"/>
                        </a:solidFill>
                        <a:effectLst/>
                        <a:uLnTx/>
                        <a:uFillTx/>
                        <a:latin typeface="+mn-lt"/>
                        <a:ea typeface="+mn-ea"/>
                        <a:cs typeface="+mn-cs"/>
                      </a:endParaRPr>
                    </a:p>
                    <a:p>
                      <a:pPr marL="640080" marR="0" lvl="1" indent="-274320" algn="l" defTabSz="914400" rtl="0" eaLnBrk="1" fontAlgn="auto" latinLnBrk="0" hangingPunct="1">
                        <a:lnSpc>
                          <a:spcPct val="100000"/>
                        </a:lnSpc>
                        <a:spcBef>
                          <a:spcPts val="550"/>
                        </a:spcBef>
                        <a:spcAft>
                          <a:spcPts val="0"/>
                        </a:spcAft>
                        <a:buClr>
                          <a:srgbClr val="2DA2BF"/>
                        </a:buClr>
                        <a:buSzPct val="70000"/>
                        <a:buFont typeface="Wingdings 2"/>
                        <a:buChar char=""/>
                        <a:tabLst/>
                        <a:defRPr/>
                      </a:pPr>
                      <a:r>
                        <a:rPr kumimoji="0" lang="en-GB" sz="2400" b="1" i="0" u="none" strike="noStrike" kern="1200" cap="none" spc="0" normalizeH="0" baseline="0" noProof="0" dirty="0" err="1">
                          <a:ln>
                            <a:noFill/>
                          </a:ln>
                          <a:solidFill>
                            <a:prstClr val="black"/>
                          </a:solidFill>
                          <a:effectLst/>
                          <a:uLnTx/>
                          <a:uFillTx/>
                          <a:latin typeface="+mn-lt"/>
                          <a:ea typeface="+mn-ea"/>
                          <a:cs typeface="+mn-cs"/>
                        </a:rPr>
                        <a:t>T</a:t>
                      </a:r>
                      <a:r>
                        <a:rPr kumimoji="0" lang="en-GB" sz="2400" b="0" i="0" u="none" strike="noStrike" kern="1200" cap="none" spc="0" normalizeH="0" baseline="0" noProof="0" dirty="0" err="1">
                          <a:ln>
                            <a:noFill/>
                          </a:ln>
                          <a:solidFill>
                            <a:prstClr val="black"/>
                          </a:solidFill>
                          <a:effectLst/>
                          <a:uLnTx/>
                          <a:uFillTx/>
                          <a:latin typeface="+mn-lt"/>
                          <a:ea typeface="+mn-ea"/>
                          <a:cs typeface="+mn-cs"/>
                        </a:rPr>
                        <a:t>ip</a:t>
                      </a:r>
                      <a:r>
                        <a:rPr kumimoji="0" lang="en-GB" sz="2400" b="1" i="0" u="none" strike="noStrike" kern="1200" cap="none" spc="0" normalizeH="0" baseline="0" noProof="0" dirty="0" err="1">
                          <a:ln>
                            <a:noFill/>
                          </a:ln>
                          <a:solidFill>
                            <a:prstClr val="black"/>
                          </a:solidFill>
                          <a:effectLst/>
                          <a:uLnTx/>
                          <a:uFillTx/>
                          <a:latin typeface="+mn-lt"/>
                          <a:ea typeface="+mn-ea"/>
                          <a:cs typeface="+mn-cs"/>
                        </a:rPr>
                        <a:t>A</a:t>
                      </a:r>
                      <a:r>
                        <a:rPr kumimoji="0" lang="en-GB" sz="2400" b="0" i="0" u="none" strike="noStrike" kern="1200" cap="none" spc="0" normalizeH="0" baseline="0" noProof="0" dirty="0" err="1">
                          <a:ln>
                            <a:noFill/>
                          </a:ln>
                          <a:solidFill>
                            <a:prstClr val="black"/>
                          </a:solidFill>
                          <a:effectLst/>
                          <a:uLnTx/>
                          <a:uFillTx/>
                          <a:latin typeface="+mn-lt"/>
                          <a:ea typeface="+mn-ea"/>
                          <a:cs typeface="+mn-cs"/>
                        </a:rPr>
                        <a:t>mount</a:t>
                      </a:r>
                      <a:endParaRPr kumimoji="0" lang="en-GB" sz="2400" b="0" i="0" u="none" strike="noStrike" kern="1200" cap="none" spc="0" normalizeH="0" baseline="0" noProof="0" dirty="0">
                        <a:ln>
                          <a:noFill/>
                        </a:ln>
                        <a:solidFill>
                          <a:prstClr val="black"/>
                        </a:solidFill>
                        <a:effectLst/>
                        <a:uLnTx/>
                        <a:uFillTx/>
                        <a:latin typeface="+mn-lt"/>
                        <a:ea typeface="+mn-ea"/>
                        <a:cs typeface="+mn-cs"/>
                      </a:endParaRPr>
                    </a:p>
                    <a:p>
                      <a:pPr marL="640080" marR="0" lvl="1" indent="-274320" algn="l" defTabSz="914400" rtl="0" eaLnBrk="1" fontAlgn="auto" latinLnBrk="0" hangingPunct="1">
                        <a:lnSpc>
                          <a:spcPct val="100000"/>
                        </a:lnSpc>
                        <a:spcBef>
                          <a:spcPts val="550"/>
                        </a:spcBef>
                        <a:spcAft>
                          <a:spcPts val="0"/>
                        </a:spcAft>
                        <a:buClr>
                          <a:srgbClr val="2DA2BF"/>
                        </a:buClr>
                        <a:buSzPct val="70000"/>
                        <a:buFont typeface="Wingdings 2"/>
                        <a:buChar char=""/>
                        <a:tabLst/>
                        <a:defRPr/>
                      </a:pPr>
                      <a:r>
                        <a:rPr kumimoji="0" lang="en-GB" sz="2400" b="1" i="0" u="none" strike="noStrike" kern="1200" cap="none" spc="0" normalizeH="0" baseline="0" noProof="0" dirty="0" err="1">
                          <a:ln>
                            <a:noFill/>
                          </a:ln>
                          <a:solidFill>
                            <a:prstClr val="black"/>
                          </a:solidFill>
                          <a:effectLst/>
                          <a:uLnTx/>
                          <a:uFillTx/>
                          <a:latin typeface="+mn-lt"/>
                          <a:ea typeface="+mn-ea"/>
                          <a:cs typeface="+mn-cs"/>
                        </a:rPr>
                        <a:t>T</a:t>
                      </a:r>
                      <a:r>
                        <a:rPr kumimoji="0" lang="en-GB" sz="2400" b="0" i="0" u="none" strike="noStrike" kern="1200" cap="none" spc="0" normalizeH="0" baseline="0" noProof="0" dirty="0" err="1">
                          <a:ln>
                            <a:noFill/>
                          </a:ln>
                          <a:solidFill>
                            <a:prstClr val="black"/>
                          </a:solidFill>
                          <a:effectLst/>
                          <a:uLnTx/>
                          <a:uFillTx/>
                          <a:latin typeface="+mn-lt"/>
                          <a:ea typeface="+mn-ea"/>
                          <a:cs typeface="+mn-cs"/>
                        </a:rPr>
                        <a:t>otal</a:t>
                      </a:r>
                      <a:r>
                        <a:rPr kumimoji="0" lang="en-GB" sz="2400" b="1" i="0" u="none" strike="noStrike" kern="1200" cap="none" spc="0" normalizeH="0" baseline="0" noProof="0" dirty="0" err="1">
                          <a:ln>
                            <a:noFill/>
                          </a:ln>
                          <a:solidFill>
                            <a:prstClr val="black"/>
                          </a:solidFill>
                          <a:effectLst/>
                          <a:uLnTx/>
                          <a:uFillTx/>
                          <a:latin typeface="+mn-lt"/>
                          <a:ea typeface="+mn-ea"/>
                          <a:cs typeface="+mn-cs"/>
                        </a:rPr>
                        <a:t>B</a:t>
                      </a:r>
                      <a:r>
                        <a:rPr kumimoji="0" lang="en-GB" sz="2400" b="0" i="0" u="none" strike="noStrike" kern="1200" cap="none" spc="0" normalizeH="0" baseline="0" noProof="0" dirty="0" err="1">
                          <a:ln>
                            <a:noFill/>
                          </a:ln>
                          <a:solidFill>
                            <a:prstClr val="black"/>
                          </a:solidFill>
                          <a:effectLst/>
                          <a:uLnTx/>
                          <a:uFillTx/>
                          <a:latin typeface="+mn-lt"/>
                          <a:ea typeface="+mn-ea"/>
                          <a:cs typeface="+mn-cs"/>
                        </a:rPr>
                        <a:t>ill</a:t>
                      </a:r>
                      <a:r>
                        <a:rPr kumimoji="0" lang="en-GB" sz="2400" b="1" i="0" u="none" strike="noStrike" kern="1200" cap="none" spc="0" normalizeH="0" baseline="0" noProof="0" dirty="0" err="1">
                          <a:ln>
                            <a:noFill/>
                          </a:ln>
                          <a:solidFill>
                            <a:prstClr val="black"/>
                          </a:solidFill>
                          <a:effectLst/>
                          <a:uLnTx/>
                          <a:uFillTx/>
                          <a:latin typeface="+mn-lt"/>
                          <a:ea typeface="+mn-ea"/>
                          <a:cs typeface="+mn-cs"/>
                        </a:rPr>
                        <a:t>A</a:t>
                      </a:r>
                      <a:r>
                        <a:rPr kumimoji="0" lang="en-GB" sz="2400" b="0" i="0" u="none" strike="noStrike" kern="1200" cap="none" spc="0" normalizeH="0" baseline="0" noProof="0" dirty="0" err="1">
                          <a:ln>
                            <a:noFill/>
                          </a:ln>
                          <a:solidFill>
                            <a:prstClr val="black"/>
                          </a:solidFill>
                          <a:effectLst/>
                          <a:uLnTx/>
                          <a:uFillTx/>
                          <a:latin typeface="+mn-lt"/>
                          <a:ea typeface="+mn-ea"/>
                          <a:cs typeface="+mn-cs"/>
                        </a:rPr>
                        <a:t>mount</a:t>
                      </a:r>
                      <a:endParaRPr kumimoji="0" lang="en-GB" sz="2400" b="0" i="0" u="none" strike="noStrike" kern="1200" cap="none" spc="0" normalizeH="0" baseline="0" noProof="0" dirty="0">
                        <a:ln>
                          <a:noFill/>
                        </a:ln>
                        <a:solidFill>
                          <a:prstClr val="black"/>
                        </a:solidFill>
                        <a:effectLst/>
                        <a:uLnTx/>
                        <a:uFillTx/>
                        <a:latin typeface="+mn-lt"/>
                        <a:ea typeface="+mn-ea"/>
                        <a:cs typeface="+mn-cs"/>
                      </a:endParaRPr>
                    </a:p>
                    <a:p>
                      <a:endParaRPr lang="en-GB" dirty="0"/>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644432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Variable Types</a:t>
            </a:r>
          </a:p>
        </p:txBody>
      </p:sp>
      <p:sp>
        <p:nvSpPr>
          <p:cNvPr id="3" name="Content Placeholder 2"/>
          <p:cNvSpPr>
            <a:spLocks noGrp="1"/>
          </p:cNvSpPr>
          <p:nvPr>
            <p:ph idx="1"/>
          </p:nvPr>
        </p:nvSpPr>
        <p:spPr>
          <a:xfrm>
            <a:off x="444218" y="1120025"/>
            <a:ext cx="8229600" cy="1958516"/>
          </a:xfrm>
        </p:spPr>
        <p:txBody>
          <a:bodyPr>
            <a:normAutofit fontScale="92500" lnSpcReduction="10000"/>
          </a:bodyPr>
          <a:lstStyle/>
          <a:p>
            <a:pPr marL="0" indent="0">
              <a:buNone/>
            </a:pPr>
            <a:r>
              <a:rPr lang="en-GB" dirty="0"/>
              <a:t>What variables will you use for the following problem?</a:t>
            </a:r>
          </a:p>
          <a:p>
            <a:pPr marL="640080" lvl="2" indent="0">
              <a:buNone/>
            </a:pPr>
            <a:r>
              <a:rPr lang="en-GB" dirty="0"/>
              <a:t>You have been asked for a calculator for a shop to calculate the total bill price after applying the standard VAT rate, 20%, to the price of the items purchased.</a:t>
            </a:r>
          </a:p>
        </p:txBody>
      </p:sp>
      <p:pic>
        <p:nvPicPr>
          <p:cNvPr id="6146" name="Picture 2">
            <a:extLst>
              <a:ext uri="{FF2B5EF4-FFF2-40B4-BE49-F238E27FC236}">
                <a16:creationId xmlns:a16="http://schemas.microsoft.com/office/drawing/2014/main" id="{FF85B6FE-99C8-12D4-8B1B-AB02B365AC0F}"/>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364088" y="2941397"/>
            <a:ext cx="2699482" cy="269948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95D4188-6CC5-0C42-AB8D-CA59EA1B6C38}"/>
              </a:ext>
            </a:extLst>
          </p:cNvPr>
          <p:cNvSpPr txBox="1"/>
          <p:nvPr/>
        </p:nvSpPr>
        <p:spPr>
          <a:xfrm>
            <a:off x="602939" y="5157192"/>
            <a:ext cx="4572000" cy="369332"/>
          </a:xfrm>
          <a:prstGeom prst="rect">
            <a:avLst/>
          </a:prstGeom>
          <a:noFill/>
        </p:spPr>
        <p:txBody>
          <a:bodyPr wrap="square">
            <a:spAutoFit/>
          </a:bodyPr>
          <a:lstStyle/>
          <a:p>
            <a:pPr marL="0" indent="0">
              <a:buNone/>
            </a:pPr>
            <a:r>
              <a:rPr lang="en-GB" dirty="0"/>
              <a:t>https://forms.office.com/e/</a:t>
            </a:r>
            <a:r>
              <a:rPr lang="en-GB" b="1" dirty="0"/>
              <a:t>aPnssEGjXU</a:t>
            </a:r>
          </a:p>
        </p:txBody>
      </p:sp>
    </p:spTree>
    <p:extLst>
      <p:ext uri="{BB962C8B-B14F-4D97-AF65-F5344CB8AC3E}">
        <p14:creationId xmlns:p14="http://schemas.microsoft.com/office/powerpoint/2010/main" val="399231841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Variable Types</a:t>
            </a:r>
          </a:p>
        </p:txBody>
      </p:sp>
      <p:sp>
        <p:nvSpPr>
          <p:cNvPr id="3" name="Content Placeholder 2"/>
          <p:cNvSpPr>
            <a:spLocks noGrp="1"/>
          </p:cNvSpPr>
          <p:nvPr>
            <p:ph idx="1"/>
          </p:nvPr>
        </p:nvSpPr>
        <p:spPr>
          <a:xfrm>
            <a:off x="539552" y="1700808"/>
            <a:ext cx="8229600" cy="1958516"/>
          </a:xfrm>
        </p:spPr>
        <p:txBody>
          <a:bodyPr>
            <a:normAutofit fontScale="92500" lnSpcReduction="10000"/>
          </a:bodyPr>
          <a:lstStyle/>
          <a:p>
            <a:pPr marL="0" indent="0">
              <a:buNone/>
            </a:pPr>
            <a:r>
              <a:rPr lang="en-GB" dirty="0"/>
              <a:t>What variables will you use for the following problem?</a:t>
            </a:r>
          </a:p>
          <a:p>
            <a:pPr marL="640080" lvl="2" indent="0">
              <a:buNone/>
            </a:pPr>
            <a:r>
              <a:rPr lang="en-GB" dirty="0"/>
              <a:t>You have been asked for a calculator for a shop to calculate the total bill price after applying the standard VAT rate, 20%, to the price of the items purchased.</a:t>
            </a:r>
          </a:p>
          <a:p>
            <a:pPr lvl="1"/>
            <a:endParaRPr lang="en-GB" dirty="0"/>
          </a:p>
          <a:p>
            <a:endParaRPr lang="en-GB" dirty="0"/>
          </a:p>
          <a:p>
            <a:endParaRPr lang="en-GB" dirty="0"/>
          </a:p>
          <a:p>
            <a:pPr marL="0" indent="0">
              <a:buNone/>
            </a:pPr>
            <a:endParaRPr lang="en-GB" dirty="0"/>
          </a:p>
        </p:txBody>
      </p:sp>
      <p:sp>
        <p:nvSpPr>
          <p:cNvPr id="4" name="Rectangle 1">
            <a:extLst>
              <a:ext uri="{FF2B5EF4-FFF2-40B4-BE49-F238E27FC236}">
                <a16:creationId xmlns:a16="http://schemas.microsoft.com/office/drawing/2014/main" id="{0AB486F6-B485-7126-7112-C9159BDA3403}"/>
              </a:ext>
            </a:extLst>
          </p:cNvPr>
          <p:cNvSpPr>
            <a:spLocks noChangeArrowheads="1"/>
          </p:cNvSpPr>
          <p:nvPr/>
        </p:nvSpPr>
        <p:spPr bwMode="auto">
          <a:xfrm>
            <a:off x="323528" y="3698448"/>
            <a:ext cx="1534394" cy="14773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err="1">
                <a:ln>
                  <a:noFill/>
                </a:ln>
                <a:solidFill>
                  <a:schemeClr val="tx1"/>
                </a:solidFill>
                <a:effectLst/>
                <a:latin typeface="Arial" panose="020B0604020202020204" pitchFamily="34" charset="0"/>
              </a:rPr>
              <a:t>itemPrices</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err="1">
                <a:ln>
                  <a:noFill/>
                </a:ln>
                <a:solidFill>
                  <a:schemeClr val="tx1"/>
                </a:solidFill>
                <a:effectLst/>
                <a:latin typeface="Arial" panose="020B0604020202020204" pitchFamily="34" charset="0"/>
              </a:rPr>
              <a:t>totalPrice</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err="1">
                <a:ln>
                  <a:noFill/>
                </a:ln>
                <a:solidFill>
                  <a:schemeClr val="tx1"/>
                </a:solidFill>
                <a:effectLst/>
                <a:latin typeface="Arial" panose="020B0604020202020204" pitchFamily="34" charset="0"/>
              </a:rPr>
              <a:t>vatRate</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err="1">
                <a:ln>
                  <a:noFill/>
                </a:ln>
                <a:solidFill>
                  <a:schemeClr val="tx1"/>
                </a:solidFill>
                <a:effectLst/>
                <a:latin typeface="Arial" panose="020B0604020202020204" pitchFamily="34" charset="0"/>
              </a:rPr>
              <a:t>vatAmount</a:t>
            </a:r>
            <a:r>
              <a:rPr kumimoji="0" lang="en-US" altLang="en-US" sz="18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err="1">
                <a:ln>
                  <a:noFill/>
                </a:ln>
                <a:solidFill>
                  <a:schemeClr val="tx1"/>
                </a:solidFill>
                <a:effectLst/>
                <a:latin typeface="Arial" panose="020B0604020202020204" pitchFamily="34" charset="0"/>
              </a:rPr>
              <a:t>totalBill</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5" name="Picture 2">
            <a:extLst>
              <a:ext uri="{FF2B5EF4-FFF2-40B4-BE49-F238E27FC236}">
                <a16:creationId xmlns:a16="http://schemas.microsoft.com/office/drawing/2014/main" id="{2EB51FD7-53D0-95DD-8EB1-9CAB3DFFB37A}"/>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300192" y="3636284"/>
            <a:ext cx="1981555" cy="198155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349154FA-9892-6AAE-3344-895D45DEE026}"/>
              </a:ext>
            </a:extLst>
          </p:cNvPr>
          <p:cNvSpPr txBox="1"/>
          <p:nvPr/>
        </p:nvSpPr>
        <p:spPr>
          <a:xfrm>
            <a:off x="1979712" y="5128812"/>
            <a:ext cx="4572000" cy="369332"/>
          </a:xfrm>
          <a:prstGeom prst="rect">
            <a:avLst/>
          </a:prstGeom>
          <a:noFill/>
        </p:spPr>
        <p:txBody>
          <a:bodyPr wrap="square">
            <a:spAutoFit/>
          </a:bodyPr>
          <a:lstStyle/>
          <a:p>
            <a:pPr marL="0" indent="0">
              <a:buNone/>
            </a:pPr>
            <a:r>
              <a:rPr lang="en-GB" dirty="0"/>
              <a:t>https://forms.office.com/e/</a:t>
            </a:r>
            <a:r>
              <a:rPr lang="en-GB" b="1" dirty="0"/>
              <a:t>aPnssEGjXU</a:t>
            </a:r>
          </a:p>
        </p:txBody>
      </p:sp>
    </p:spTree>
    <p:extLst>
      <p:ext uri="{BB962C8B-B14F-4D97-AF65-F5344CB8AC3E}">
        <p14:creationId xmlns:p14="http://schemas.microsoft.com/office/powerpoint/2010/main" val="296229925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Variable Types</a:t>
            </a:r>
          </a:p>
        </p:txBody>
      </p:sp>
      <p:sp>
        <p:nvSpPr>
          <p:cNvPr id="3" name="Content Placeholder 2"/>
          <p:cNvSpPr>
            <a:spLocks noGrp="1"/>
          </p:cNvSpPr>
          <p:nvPr>
            <p:ph idx="1"/>
          </p:nvPr>
        </p:nvSpPr>
        <p:spPr>
          <a:xfrm>
            <a:off x="457200" y="1600201"/>
            <a:ext cx="8229600" cy="3412975"/>
          </a:xfrm>
        </p:spPr>
        <p:txBody>
          <a:bodyPr>
            <a:normAutofit fontScale="77500" lnSpcReduction="20000"/>
          </a:bodyPr>
          <a:lstStyle/>
          <a:p>
            <a:r>
              <a:rPr lang="en-GB" dirty="0"/>
              <a:t>Variables can be constant, that is, their values do not change.</a:t>
            </a:r>
          </a:p>
          <a:p>
            <a:r>
              <a:rPr lang="en-GB" dirty="0"/>
              <a:t>Such variables are called </a:t>
            </a:r>
            <a:r>
              <a:rPr lang="en-GB" b="1" dirty="0"/>
              <a:t>Constants</a:t>
            </a:r>
            <a:r>
              <a:rPr lang="en-GB" dirty="0"/>
              <a:t>, because their values remain constant (do not change).</a:t>
            </a:r>
          </a:p>
          <a:p>
            <a:r>
              <a:rPr lang="en-GB" dirty="0"/>
              <a:t>In the previous example, the </a:t>
            </a:r>
            <a:r>
              <a:rPr lang="en-GB" b="1" dirty="0" err="1"/>
              <a:t>vatRate</a:t>
            </a:r>
            <a:r>
              <a:rPr lang="en-GB" dirty="0"/>
              <a:t> variable will be an example of a constant.</a:t>
            </a:r>
          </a:p>
          <a:p>
            <a:pPr lvl="1"/>
            <a:r>
              <a:rPr lang="en-GB" dirty="0"/>
              <a:t>Its value is always 20%.</a:t>
            </a:r>
          </a:p>
          <a:p>
            <a:r>
              <a:rPr lang="en-GB" dirty="0"/>
              <a:t>Variables whose values change or have values that are not predefined (e.g. based on input) are simply known as </a:t>
            </a:r>
            <a:r>
              <a:rPr lang="en-GB" b="1" dirty="0"/>
              <a:t>Variables</a:t>
            </a:r>
            <a:r>
              <a:rPr lang="en-GB" dirty="0"/>
              <a:t>.</a:t>
            </a:r>
          </a:p>
          <a:p>
            <a:endParaRPr lang="en-GB" dirty="0"/>
          </a:p>
        </p:txBody>
      </p:sp>
    </p:spTree>
    <p:extLst>
      <p:ext uri="{BB962C8B-B14F-4D97-AF65-F5344CB8AC3E}">
        <p14:creationId xmlns:p14="http://schemas.microsoft.com/office/powerpoint/2010/main" val="35250873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Variable Types</a:t>
            </a:r>
          </a:p>
        </p:txBody>
      </p:sp>
      <p:sp>
        <p:nvSpPr>
          <p:cNvPr id="3" name="Content Placeholder 2"/>
          <p:cNvSpPr>
            <a:spLocks noGrp="1"/>
          </p:cNvSpPr>
          <p:nvPr>
            <p:ph idx="1"/>
          </p:nvPr>
        </p:nvSpPr>
        <p:spPr>
          <a:xfrm>
            <a:off x="457200" y="1484784"/>
            <a:ext cx="8229600" cy="3556991"/>
          </a:xfrm>
        </p:spPr>
        <p:txBody>
          <a:bodyPr>
            <a:normAutofit fontScale="77500" lnSpcReduction="20000"/>
          </a:bodyPr>
          <a:lstStyle/>
          <a:p>
            <a:r>
              <a:rPr lang="en-GB" dirty="0"/>
              <a:t>In programming, it is also common to distinguish variable types based on the type of data they store.</a:t>
            </a:r>
          </a:p>
          <a:p>
            <a:r>
              <a:rPr lang="en-GB" dirty="0"/>
              <a:t>For example:</a:t>
            </a:r>
          </a:p>
          <a:p>
            <a:pPr lvl="1"/>
            <a:r>
              <a:rPr lang="en-GB" dirty="0"/>
              <a:t>Text variables</a:t>
            </a:r>
          </a:p>
          <a:p>
            <a:pPr lvl="1"/>
            <a:r>
              <a:rPr lang="en-GB" dirty="0"/>
              <a:t>Number variables</a:t>
            </a:r>
          </a:p>
          <a:p>
            <a:pPr lvl="1"/>
            <a:r>
              <a:rPr lang="en-GB" dirty="0"/>
              <a:t>True/False variables</a:t>
            </a:r>
          </a:p>
          <a:p>
            <a:pPr lvl="1"/>
            <a:r>
              <a:rPr lang="en-GB" dirty="0"/>
              <a:t>Collections and Groups of things</a:t>
            </a:r>
          </a:p>
          <a:p>
            <a:pPr lvl="1"/>
            <a:r>
              <a:rPr lang="en-GB" dirty="0"/>
              <a:t>Loads more.</a:t>
            </a:r>
          </a:p>
          <a:p>
            <a:r>
              <a:rPr lang="en-GB" dirty="0"/>
              <a:t>We will not </a:t>
            </a:r>
            <a:r>
              <a:rPr lang="en-GB" b="1" i="1" dirty="0"/>
              <a:t>really</a:t>
            </a:r>
            <a:r>
              <a:rPr lang="en-GB" dirty="0"/>
              <a:t> be doing this in this module.</a:t>
            </a:r>
          </a:p>
          <a:p>
            <a:endParaRPr lang="en-GB" dirty="0"/>
          </a:p>
        </p:txBody>
      </p:sp>
    </p:spTree>
    <p:extLst>
      <p:ext uri="{BB962C8B-B14F-4D97-AF65-F5344CB8AC3E}">
        <p14:creationId xmlns:p14="http://schemas.microsoft.com/office/powerpoint/2010/main" val="3920992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Exercise: Variables and Constants</a:t>
            </a:r>
            <a:br>
              <a:rPr lang="en-GB" dirty="0"/>
            </a:br>
            <a:r>
              <a:rPr lang="en-GB" dirty="0"/>
              <a:t>The Music Purchase Program</a:t>
            </a:r>
          </a:p>
        </p:txBody>
      </p:sp>
      <p:sp>
        <p:nvSpPr>
          <p:cNvPr id="3" name="Content Placeholder 2"/>
          <p:cNvSpPr>
            <a:spLocks noGrp="1"/>
          </p:cNvSpPr>
          <p:nvPr>
            <p:ph idx="1"/>
          </p:nvPr>
        </p:nvSpPr>
        <p:spPr>
          <a:xfrm>
            <a:off x="457200" y="1830524"/>
            <a:ext cx="8229600" cy="3196951"/>
          </a:xfrm>
        </p:spPr>
        <p:txBody>
          <a:bodyPr>
            <a:normAutofit fontScale="92500"/>
          </a:bodyPr>
          <a:lstStyle/>
          <a:p>
            <a:r>
              <a:rPr lang="en-GB" dirty="0"/>
              <a:t>You have been asked to provide a solution to:</a:t>
            </a:r>
          </a:p>
          <a:p>
            <a:pPr marL="640080" lvl="2" indent="0">
              <a:buNone/>
            </a:pPr>
            <a:r>
              <a:rPr lang="en-GB" dirty="0"/>
              <a:t>Create a calculator for a website that allows users to download music tracks at a cost of 0.99p. The user simply enters how many music tracks they wish to download and it calculates the total price.</a:t>
            </a:r>
          </a:p>
          <a:p>
            <a:r>
              <a:rPr lang="en-GB" dirty="0"/>
              <a:t>What will be the variables and constant(s), if any, for this solution?</a:t>
            </a:r>
          </a:p>
          <a:p>
            <a:endParaRPr lang="en-GB" dirty="0"/>
          </a:p>
        </p:txBody>
      </p:sp>
    </p:spTree>
    <p:extLst>
      <p:ext uri="{BB962C8B-B14F-4D97-AF65-F5344CB8AC3E}">
        <p14:creationId xmlns:p14="http://schemas.microsoft.com/office/powerpoint/2010/main" val="374037092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Exercise: Variables and Constants</a:t>
            </a:r>
          </a:p>
        </p:txBody>
      </p:sp>
      <p:sp>
        <p:nvSpPr>
          <p:cNvPr id="3" name="Content Placeholder 2"/>
          <p:cNvSpPr>
            <a:spLocks noGrp="1"/>
          </p:cNvSpPr>
          <p:nvPr>
            <p:ph idx="1"/>
          </p:nvPr>
        </p:nvSpPr>
        <p:spPr>
          <a:xfrm>
            <a:off x="323528" y="1417638"/>
            <a:ext cx="8229600" cy="3917032"/>
          </a:xfrm>
        </p:spPr>
        <p:txBody>
          <a:bodyPr>
            <a:normAutofit fontScale="77500" lnSpcReduction="20000"/>
          </a:bodyPr>
          <a:lstStyle/>
          <a:p>
            <a:r>
              <a:rPr lang="en-GB" dirty="0"/>
              <a:t>You have been asked to provide a solution to:</a:t>
            </a:r>
          </a:p>
          <a:p>
            <a:pPr lvl="1"/>
            <a:r>
              <a:rPr lang="en-GB" dirty="0"/>
              <a:t>Calculate the total price for a user to pay on checking out the items in their shopping basket.</a:t>
            </a:r>
          </a:p>
          <a:p>
            <a:pPr lvl="1"/>
            <a:r>
              <a:rPr lang="en-GB" dirty="0"/>
              <a:t>The total price should include:</a:t>
            </a:r>
          </a:p>
          <a:p>
            <a:pPr lvl="2"/>
            <a:r>
              <a:rPr lang="en-GB" dirty="0"/>
              <a:t>The sum of all items, but assume that the VAT rate has been included as part of an item price.</a:t>
            </a:r>
          </a:p>
          <a:p>
            <a:pPr lvl="2"/>
            <a:r>
              <a:rPr lang="en-GB" dirty="0"/>
              <a:t>The delivery charge which is a flat rate of £3.99.</a:t>
            </a:r>
          </a:p>
          <a:p>
            <a:pPr lvl="1"/>
            <a:r>
              <a:rPr lang="en-GB" dirty="0"/>
              <a:t>The shop has also promoted a discount code called DISC10, which has a value of 10%, which shoppers may apply.</a:t>
            </a:r>
          </a:p>
          <a:p>
            <a:r>
              <a:rPr lang="en-GB" dirty="0"/>
              <a:t>What will be the variables and constant(s) for this solution?</a:t>
            </a:r>
          </a:p>
        </p:txBody>
      </p:sp>
    </p:spTree>
    <p:extLst>
      <p:ext uri="{BB962C8B-B14F-4D97-AF65-F5344CB8AC3E}">
        <p14:creationId xmlns:p14="http://schemas.microsoft.com/office/powerpoint/2010/main" val="35379093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85800" y="1772816"/>
            <a:ext cx="7772400" cy="1362075"/>
          </a:xfrm>
        </p:spPr>
        <p:txBody>
          <a:bodyPr/>
          <a:lstStyle/>
          <a:p>
            <a:r>
              <a:rPr lang="en-GB" dirty="0"/>
              <a:t>Pseudocode</a:t>
            </a:r>
          </a:p>
        </p:txBody>
      </p:sp>
    </p:spTree>
    <p:extLst>
      <p:ext uri="{BB962C8B-B14F-4D97-AF65-F5344CB8AC3E}">
        <p14:creationId xmlns:p14="http://schemas.microsoft.com/office/powerpoint/2010/main" val="327048165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Pseudocode</a:t>
            </a:r>
          </a:p>
        </p:txBody>
      </p:sp>
      <p:sp>
        <p:nvSpPr>
          <p:cNvPr id="3" name="Content Placeholder 2"/>
          <p:cNvSpPr>
            <a:spLocks noGrp="1"/>
          </p:cNvSpPr>
          <p:nvPr>
            <p:ph idx="1"/>
          </p:nvPr>
        </p:nvSpPr>
        <p:spPr>
          <a:xfrm>
            <a:off x="471767" y="1700808"/>
            <a:ext cx="8229600" cy="3124943"/>
          </a:xfrm>
        </p:spPr>
        <p:txBody>
          <a:bodyPr>
            <a:normAutofit fontScale="77500" lnSpcReduction="20000"/>
          </a:bodyPr>
          <a:lstStyle/>
          <a:p>
            <a:r>
              <a:rPr lang="en-GB" dirty="0"/>
              <a:t>An informal language that is used to help plan out the logic (algorithm) for a problem.</a:t>
            </a:r>
          </a:p>
          <a:p>
            <a:r>
              <a:rPr lang="en-GB" dirty="0"/>
              <a:t>It is written in </a:t>
            </a:r>
            <a:r>
              <a:rPr lang="en-GB" b="1" dirty="0"/>
              <a:t>plain English</a:t>
            </a:r>
            <a:r>
              <a:rPr lang="en-GB" dirty="0"/>
              <a:t> using short statements.</a:t>
            </a:r>
          </a:p>
          <a:p>
            <a:r>
              <a:rPr lang="en-GB" dirty="0"/>
              <a:t>It is another method used to break a problem down into:</a:t>
            </a:r>
          </a:p>
          <a:p>
            <a:pPr lvl="1"/>
            <a:r>
              <a:rPr lang="en-GB" dirty="0"/>
              <a:t>more manageable and easily understandable steps</a:t>
            </a:r>
          </a:p>
          <a:p>
            <a:pPr lvl="1"/>
            <a:r>
              <a:rPr lang="en-GB" dirty="0"/>
              <a:t>and in a way that is easily understandable by a programmer to convert it to a computer solution.</a:t>
            </a:r>
          </a:p>
          <a:p>
            <a:endParaRPr lang="en-GB" dirty="0"/>
          </a:p>
        </p:txBody>
      </p:sp>
    </p:spTree>
    <p:extLst>
      <p:ext uri="{BB962C8B-B14F-4D97-AF65-F5344CB8AC3E}">
        <p14:creationId xmlns:p14="http://schemas.microsoft.com/office/powerpoint/2010/main" val="2067402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Pseudocode</a:t>
            </a:r>
          </a:p>
        </p:txBody>
      </p:sp>
      <p:sp>
        <p:nvSpPr>
          <p:cNvPr id="3" name="Content Placeholder 2"/>
          <p:cNvSpPr>
            <a:spLocks noGrp="1"/>
          </p:cNvSpPr>
          <p:nvPr>
            <p:ph idx="1"/>
          </p:nvPr>
        </p:nvSpPr>
        <p:spPr>
          <a:xfrm>
            <a:off x="457200" y="1700808"/>
            <a:ext cx="8229600" cy="3340967"/>
          </a:xfrm>
        </p:spPr>
        <p:txBody>
          <a:bodyPr>
            <a:normAutofit lnSpcReduction="10000"/>
          </a:bodyPr>
          <a:lstStyle/>
          <a:p>
            <a:r>
              <a:rPr lang="en-GB" dirty="0"/>
              <a:t>Today, we are interested in pseudocode statements for:</a:t>
            </a:r>
          </a:p>
          <a:p>
            <a:pPr lvl="1"/>
            <a:r>
              <a:rPr lang="en-GB" dirty="0"/>
              <a:t>Prompting for input.</a:t>
            </a:r>
          </a:p>
          <a:p>
            <a:pPr lvl="1"/>
            <a:r>
              <a:rPr lang="en-GB" dirty="0"/>
              <a:t>Setting variable values – remember variables are used to store some value or item.</a:t>
            </a:r>
          </a:p>
          <a:p>
            <a:pPr lvl="1"/>
            <a:r>
              <a:rPr lang="en-GB" dirty="0"/>
              <a:t>Displaying output.</a:t>
            </a:r>
          </a:p>
          <a:p>
            <a:pPr lvl="1"/>
            <a:r>
              <a:rPr lang="en-GB" dirty="0"/>
              <a:t>Simple calculations and processes.</a:t>
            </a:r>
          </a:p>
          <a:p>
            <a:endParaRPr lang="en-GB" dirty="0"/>
          </a:p>
        </p:txBody>
      </p:sp>
    </p:spTree>
    <p:extLst>
      <p:ext uri="{BB962C8B-B14F-4D97-AF65-F5344CB8AC3E}">
        <p14:creationId xmlns:p14="http://schemas.microsoft.com/office/powerpoint/2010/main" val="184366887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Pseudocode: Prompting for Input</a:t>
            </a:r>
          </a:p>
        </p:txBody>
      </p:sp>
      <p:sp>
        <p:nvSpPr>
          <p:cNvPr id="3" name="Content Placeholder 2"/>
          <p:cNvSpPr>
            <a:spLocks noGrp="1"/>
          </p:cNvSpPr>
          <p:nvPr>
            <p:ph idx="1"/>
          </p:nvPr>
        </p:nvSpPr>
        <p:spPr>
          <a:xfrm>
            <a:off x="611560" y="1542492"/>
            <a:ext cx="8153400" cy="3773016"/>
          </a:xfrm>
        </p:spPr>
        <p:txBody>
          <a:bodyPr>
            <a:normAutofit fontScale="77500" lnSpcReduction="20000"/>
          </a:bodyPr>
          <a:lstStyle/>
          <a:p>
            <a:r>
              <a:rPr lang="en-GB" dirty="0"/>
              <a:t>Input operations get data into programs.</a:t>
            </a:r>
          </a:p>
          <a:p>
            <a:r>
              <a:rPr lang="en-GB" dirty="0"/>
              <a:t>You have to prompt users for input, so you need to </a:t>
            </a:r>
            <a:r>
              <a:rPr lang="en-GB" b="1" i="1" dirty="0"/>
              <a:t>display</a:t>
            </a:r>
            <a:r>
              <a:rPr lang="en-GB" dirty="0"/>
              <a:t> a message for the user to know what to input.</a:t>
            </a:r>
          </a:p>
          <a:p>
            <a:pPr lvl="1"/>
            <a:r>
              <a:rPr lang="en-GB" dirty="0"/>
              <a:t>The word “</a:t>
            </a:r>
            <a:r>
              <a:rPr lang="en-GB" b="1" dirty="0"/>
              <a:t>Display</a:t>
            </a:r>
            <a:r>
              <a:rPr lang="en-GB" dirty="0"/>
              <a:t>”, “</a:t>
            </a:r>
            <a:r>
              <a:rPr lang="en-GB" b="1" dirty="0"/>
              <a:t>Write</a:t>
            </a:r>
            <a:r>
              <a:rPr lang="en-GB" dirty="0"/>
              <a:t>” or “</a:t>
            </a:r>
            <a:r>
              <a:rPr lang="en-GB" b="1" dirty="0"/>
              <a:t>Output</a:t>
            </a:r>
            <a:r>
              <a:rPr lang="en-GB" dirty="0"/>
              <a:t>” are commonly used in pseudocode to display/write messages to the screen.</a:t>
            </a:r>
          </a:p>
          <a:p>
            <a:pPr lvl="1"/>
            <a:r>
              <a:rPr lang="en-GB" dirty="0"/>
              <a:t>The actual message is written in quotes </a:t>
            </a:r>
            <a:r>
              <a:rPr lang="en-GB" b="1" dirty="0"/>
              <a:t>“…message…”.</a:t>
            </a:r>
          </a:p>
          <a:p>
            <a:r>
              <a:rPr lang="en-GB" dirty="0"/>
              <a:t>Then you have to wait for the user to respond with the input.</a:t>
            </a:r>
          </a:p>
          <a:p>
            <a:pPr lvl="1"/>
            <a:r>
              <a:rPr lang="en-GB" dirty="0"/>
              <a:t>The word “</a:t>
            </a:r>
            <a:r>
              <a:rPr lang="en-GB" b="1" dirty="0"/>
              <a:t>Input</a:t>
            </a:r>
            <a:r>
              <a:rPr lang="en-GB" dirty="0"/>
              <a:t>” followed by a </a:t>
            </a:r>
            <a:r>
              <a:rPr lang="en-GB" b="1" dirty="0"/>
              <a:t>variable name</a:t>
            </a:r>
            <a:r>
              <a:rPr lang="en-GB" dirty="0"/>
              <a:t> is used in pseudocode.</a:t>
            </a:r>
          </a:p>
        </p:txBody>
      </p:sp>
    </p:spTree>
    <p:extLst>
      <p:ext uri="{BB962C8B-B14F-4D97-AF65-F5344CB8AC3E}">
        <p14:creationId xmlns:p14="http://schemas.microsoft.com/office/powerpoint/2010/main" val="153421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Pseudocode: Prompting for Input</a:t>
            </a:r>
          </a:p>
        </p:txBody>
      </p:sp>
      <p:sp>
        <p:nvSpPr>
          <p:cNvPr id="3" name="Content Placeholder 2"/>
          <p:cNvSpPr>
            <a:spLocks noGrp="1"/>
          </p:cNvSpPr>
          <p:nvPr>
            <p:ph idx="1"/>
          </p:nvPr>
        </p:nvSpPr>
        <p:spPr/>
        <p:txBody>
          <a:bodyPr>
            <a:normAutofit fontScale="77500" lnSpcReduction="20000"/>
          </a:bodyPr>
          <a:lstStyle/>
          <a:p>
            <a:r>
              <a:rPr lang="en-GB" dirty="0"/>
              <a:t>For example</a:t>
            </a:r>
          </a:p>
          <a:p>
            <a:endParaRPr lang="en-GB" dirty="0"/>
          </a:p>
          <a:p>
            <a:endParaRPr lang="en-GB" dirty="0"/>
          </a:p>
          <a:p>
            <a:endParaRPr lang="en-GB" dirty="0"/>
          </a:p>
          <a:p>
            <a:endParaRPr lang="en-GB" dirty="0"/>
          </a:p>
          <a:p>
            <a:pPr marL="0" indent="0">
              <a:buNone/>
            </a:pPr>
            <a:endParaRPr lang="en-GB" dirty="0"/>
          </a:p>
          <a:p>
            <a:r>
              <a:rPr lang="en-GB" dirty="0"/>
              <a:t>The pseudocode prompts the user for input by displaying a helpful message first.</a:t>
            </a:r>
          </a:p>
          <a:p>
            <a:r>
              <a:rPr lang="en-GB" dirty="0"/>
              <a:t>The user’s input is stored in a variable called </a:t>
            </a:r>
            <a:r>
              <a:rPr lang="en-GB" b="1" dirty="0"/>
              <a:t>age</a:t>
            </a:r>
            <a:r>
              <a:rPr lang="en-GB" dirty="0"/>
              <a:t>.</a:t>
            </a:r>
          </a:p>
          <a:p>
            <a:pPr lvl="1"/>
            <a:r>
              <a:rPr lang="en-GB" b="1" dirty="0"/>
              <a:t>Note</a:t>
            </a:r>
            <a:r>
              <a:rPr lang="en-GB" dirty="0"/>
              <a:t>: variables are </a:t>
            </a:r>
            <a:r>
              <a:rPr lang="en-GB" b="1" u="sng" dirty="0"/>
              <a:t>not</a:t>
            </a:r>
            <a:r>
              <a:rPr lang="en-GB" dirty="0"/>
              <a:t> written in quotes.</a:t>
            </a:r>
          </a:p>
          <a:p>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3969338218"/>
              </p:ext>
            </p:extLst>
          </p:nvPr>
        </p:nvGraphicFramePr>
        <p:xfrm>
          <a:off x="1030018" y="2132856"/>
          <a:ext cx="7722440" cy="1651000"/>
        </p:xfrm>
        <a:graphic>
          <a:graphicData uri="http://schemas.openxmlformats.org/drawingml/2006/table">
            <a:tbl>
              <a:tblPr firstRow="1" bandRow="1">
                <a:tableStyleId>{3B4B98B0-60AC-42C2-AFA5-B58CD77FA1E5}</a:tableStyleId>
              </a:tblPr>
              <a:tblGrid>
                <a:gridCol w="4046038">
                  <a:extLst>
                    <a:ext uri="{9D8B030D-6E8A-4147-A177-3AD203B41FA5}">
                      <a16:colId xmlns:a16="http://schemas.microsoft.com/office/drawing/2014/main" val="20000"/>
                    </a:ext>
                  </a:extLst>
                </a:gridCol>
                <a:gridCol w="3676402">
                  <a:extLst>
                    <a:ext uri="{9D8B030D-6E8A-4147-A177-3AD203B41FA5}">
                      <a16:colId xmlns:a16="http://schemas.microsoft.com/office/drawing/2014/main" val="20001"/>
                    </a:ext>
                  </a:extLst>
                </a:gridCol>
              </a:tblGrid>
              <a:tr h="370840">
                <a:tc>
                  <a:txBody>
                    <a:bodyPr/>
                    <a:lstStyle/>
                    <a:p>
                      <a:r>
                        <a:rPr lang="en-GB" dirty="0"/>
                        <a:t>Pseudocode</a:t>
                      </a:r>
                    </a:p>
                  </a:txBody>
                  <a:tcPr/>
                </a:tc>
                <a:tc>
                  <a:txBody>
                    <a:bodyPr/>
                    <a:lstStyle/>
                    <a:p>
                      <a:r>
                        <a:rPr lang="en-GB" i="0" dirty="0"/>
                        <a:t>Explanation</a:t>
                      </a:r>
                    </a:p>
                  </a:txBody>
                  <a:tcPr/>
                </a:tc>
                <a:extLst>
                  <a:ext uri="{0D108BD9-81ED-4DB2-BD59-A6C34878D82A}">
                    <a16:rowId xmlns:a16="http://schemas.microsoft.com/office/drawing/2014/main" val="10000"/>
                  </a:ext>
                </a:extLst>
              </a:tr>
              <a:tr h="370840">
                <a:tc>
                  <a:txBody>
                    <a:bodyPr/>
                    <a:lstStyle/>
                    <a:p>
                      <a:r>
                        <a:rPr lang="en-GB" dirty="0"/>
                        <a:t>Display “What is your age”</a:t>
                      </a:r>
                    </a:p>
                  </a:txBody>
                  <a:tcPr/>
                </a:tc>
                <a:tc>
                  <a:txBody>
                    <a:bodyPr/>
                    <a:lstStyle/>
                    <a:p>
                      <a:r>
                        <a:rPr lang="en-GB" i="1" dirty="0"/>
                        <a:t>Message</a:t>
                      </a:r>
                      <a:r>
                        <a:rPr lang="en-GB" i="1" baseline="0" dirty="0"/>
                        <a:t> p</a:t>
                      </a:r>
                      <a:r>
                        <a:rPr lang="en-GB" i="1" dirty="0"/>
                        <a:t>rompting the user for input</a:t>
                      </a:r>
                    </a:p>
                  </a:txBody>
                  <a:tcPr/>
                </a:tc>
                <a:extLst>
                  <a:ext uri="{0D108BD9-81ED-4DB2-BD59-A6C34878D82A}">
                    <a16:rowId xmlns:a16="http://schemas.microsoft.com/office/drawing/2014/main" val="10001"/>
                  </a:ext>
                </a:extLst>
              </a:tr>
              <a:tr h="370840">
                <a:tc>
                  <a:txBody>
                    <a:bodyPr/>
                    <a:lstStyle/>
                    <a:p>
                      <a:r>
                        <a:rPr lang="en-GB" dirty="0"/>
                        <a:t>Input age</a:t>
                      </a:r>
                    </a:p>
                  </a:txBody>
                  <a:tcPr/>
                </a:tc>
                <a:tc>
                  <a:txBody>
                    <a:bodyPr/>
                    <a:lstStyle/>
                    <a:p>
                      <a:r>
                        <a:rPr lang="en-GB" i="1" dirty="0"/>
                        <a:t>Waiting for input</a:t>
                      </a:r>
                      <a:r>
                        <a:rPr lang="en-GB" i="1" baseline="0" dirty="0"/>
                        <a:t> to be stored in variable, age.</a:t>
                      </a:r>
                      <a:endParaRPr lang="en-GB" i="1" dirty="0"/>
                    </a:p>
                  </a:txBody>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337709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7" end="7"/>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Pseudocode: Displaying Output</a:t>
            </a:r>
          </a:p>
        </p:txBody>
      </p:sp>
      <p:sp>
        <p:nvSpPr>
          <p:cNvPr id="3" name="Content Placeholder 2"/>
          <p:cNvSpPr>
            <a:spLocks noGrp="1"/>
          </p:cNvSpPr>
          <p:nvPr>
            <p:ph idx="1"/>
          </p:nvPr>
        </p:nvSpPr>
        <p:spPr>
          <a:xfrm>
            <a:off x="683568" y="1916832"/>
            <a:ext cx="8229600" cy="2188839"/>
          </a:xfrm>
        </p:spPr>
        <p:txBody>
          <a:bodyPr>
            <a:normAutofit fontScale="92500" lnSpcReduction="20000"/>
          </a:bodyPr>
          <a:lstStyle/>
          <a:p>
            <a:r>
              <a:rPr lang="en-GB" dirty="0"/>
              <a:t>So what words do you think are used to display output to users in pseudocode?</a:t>
            </a:r>
          </a:p>
          <a:p>
            <a:r>
              <a:rPr lang="en-GB" dirty="0"/>
              <a:t>We have actually already used this already: </a:t>
            </a:r>
          </a:p>
          <a:p>
            <a:pPr lvl="1"/>
            <a:r>
              <a:rPr lang="en-GB" dirty="0"/>
              <a:t>“Display” or “Write” or “Output”.</a:t>
            </a:r>
          </a:p>
          <a:p>
            <a:r>
              <a:rPr lang="en-GB" dirty="0"/>
              <a:t>My examples use “</a:t>
            </a:r>
            <a:r>
              <a:rPr lang="en-GB" b="1" dirty="0"/>
              <a:t>Display</a:t>
            </a:r>
            <a:r>
              <a:rPr lang="en-GB" dirty="0"/>
              <a:t>”.</a:t>
            </a:r>
          </a:p>
          <a:p>
            <a:endParaRPr lang="en-GB" dirty="0"/>
          </a:p>
        </p:txBody>
      </p:sp>
    </p:spTree>
    <p:extLst>
      <p:ext uri="{BB962C8B-B14F-4D97-AF65-F5344CB8AC3E}">
        <p14:creationId xmlns:p14="http://schemas.microsoft.com/office/powerpoint/2010/main" val="783774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Pseudocode: Input and Output</a:t>
            </a:r>
          </a:p>
        </p:txBody>
      </p:sp>
      <p:sp>
        <p:nvSpPr>
          <p:cNvPr id="3" name="Content Placeholder 2"/>
          <p:cNvSpPr>
            <a:spLocks noGrp="1"/>
          </p:cNvSpPr>
          <p:nvPr>
            <p:ph idx="1"/>
          </p:nvPr>
        </p:nvSpPr>
        <p:spPr>
          <a:xfrm>
            <a:off x="473611" y="1556792"/>
            <a:ext cx="8229600" cy="2836911"/>
          </a:xfrm>
        </p:spPr>
        <p:txBody>
          <a:bodyPr>
            <a:normAutofit fontScale="77500" lnSpcReduction="20000"/>
          </a:bodyPr>
          <a:lstStyle/>
          <a:p>
            <a:r>
              <a:rPr lang="en-GB" dirty="0"/>
              <a:t>Extending the previous example, Pseudocode:</a:t>
            </a:r>
          </a:p>
          <a:p>
            <a:pPr marL="880110" lvl="1" indent="-514350">
              <a:buFont typeface="+mj-lt"/>
              <a:buAutoNum type="arabicPeriod"/>
            </a:pPr>
            <a:r>
              <a:rPr lang="en-GB" dirty="0"/>
              <a:t>Display “What is your age?”</a:t>
            </a:r>
          </a:p>
          <a:p>
            <a:pPr marL="880110" lvl="1" indent="-514350">
              <a:buFont typeface="+mj-lt"/>
              <a:buAutoNum type="arabicPeriod"/>
            </a:pPr>
            <a:r>
              <a:rPr lang="en-GB" dirty="0"/>
              <a:t>Input age</a:t>
            </a:r>
          </a:p>
          <a:p>
            <a:pPr marL="880110" lvl="1" indent="-514350">
              <a:buFont typeface="+mj-lt"/>
              <a:buAutoNum type="arabicPeriod"/>
            </a:pPr>
            <a:r>
              <a:rPr lang="en-GB" dirty="0"/>
              <a:t>Display “Here is the value you entered:”</a:t>
            </a:r>
          </a:p>
          <a:p>
            <a:pPr marL="880110" lvl="1" indent="-514350">
              <a:buFont typeface="+mj-lt"/>
              <a:buAutoNum type="arabicPeriod"/>
            </a:pPr>
            <a:r>
              <a:rPr lang="en-GB" dirty="0"/>
              <a:t>Display age</a:t>
            </a:r>
          </a:p>
          <a:p>
            <a:r>
              <a:rPr lang="en-GB" dirty="0"/>
              <a:t>The result of the pseudocode in the example when converted to a program may be:</a:t>
            </a:r>
          </a:p>
          <a:p>
            <a:pPr marL="320040" lvl="1" indent="0">
              <a:buNone/>
            </a:pPr>
            <a:r>
              <a:rPr lang="en-GB" b="1" dirty="0"/>
              <a:t>Program Output (Input shown in bold)</a:t>
            </a:r>
          </a:p>
          <a:p>
            <a:endParaRPr lang="en-GB" dirty="0"/>
          </a:p>
        </p:txBody>
      </p:sp>
      <p:pic>
        <p:nvPicPr>
          <p:cNvPr id="4" name="Picture 3"/>
          <p:cNvPicPr>
            <a:picLocks noChangeAspect="1"/>
          </p:cNvPicPr>
          <p:nvPr/>
        </p:nvPicPr>
        <p:blipFill rotWithShape="1">
          <a:blip r:embed="rId2"/>
          <a:srcRect r="5725"/>
          <a:stretch/>
        </p:blipFill>
        <p:spPr>
          <a:xfrm>
            <a:off x="1012952" y="4393703"/>
            <a:ext cx="7658700" cy="1114286"/>
          </a:xfrm>
          <a:prstGeom prst="rect">
            <a:avLst/>
          </a:prstGeom>
        </p:spPr>
      </p:pic>
    </p:spTree>
    <p:extLst>
      <p:ext uri="{BB962C8B-B14F-4D97-AF65-F5344CB8AC3E}">
        <p14:creationId xmlns:p14="http://schemas.microsoft.com/office/powerpoint/2010/main" val="5429877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Pseudocode: Input and Output</a:t>
            </a:r>
          </a:p>
        </p:txBody>
      </p:sp>
      <p:sp>
        <p:nvSpPr>
          <p:cNvPr id="3" name="Content Placeholder 2"/>
          <p:cNvSpPr>
            <a:spLocks noGrp="1"/>
          </p:cNvSpPr>
          <p:nvPr>
            <p:ph idx="1"/>
          </p:nvPr>
        </p:nvSpPr>
        <p:spPr/>
        <p:txBody>
          <a:bodyPr/>
          <a:lstStyle/>
          <a:p>
            <a:pPr marL="0" indent="0">
              <a:buNone/>
            </a:pPr>
            <a:r>
              <a:rPr lang="en-GB" dirty="0"/>
              <a:t>If we extend the previous example:</a:t>
            </a:r>
          </a:p>
          <a:p>
            <a:endParaRPr lang="en-GB" dirty="0"/>
          </a:p>
        </p:txBody>
      </p:sp>
      <p:graphicFrame>
        <p:nvGraphicFramePr>
          <p:cNvPr id="5" name="Table 4"/>
          <p:cNvGraphicFramePr>
            <a:graphicFrameLocks noGrp="1"/>
          </p:cNvGraphicFramePr>
          <p:nvPr>
            <p:extLst>
              <p:ext uri="{D42A27DB-BD31-4B8C-83A1-F6EECF244321}">
                <p14:modId xmlns:p14="http://schemas.microsoft.com/office/powerpoint/2010/main" val="840793354"/>
              </p:ext>
            </p:extLst>
          </p:nvPr>
        </p:nvGraphicFramePr>
        <p:xfrm>
          <a:off x="612648" y="2348880"/>
          <a:ext cx="7722440" cy="3205480"/>
        </p:xfrm>
        <a:graphic>
          <a:graphicData uri="http://schemas.openxmlformats.org/drawingml/2006/table">
            <a:tbl>
              <a:tblPr firstRow="1" bandRow="1">
                <a:tableStyleId>{3B4B98B0-60AC-42C2-AFA5-B58CD77FA1E5}</a:tableStyleId>
              </a:tblPr>
              <a:tblGrid>
                <a:gridCol w="4046038">
                  <a:extLst>
                    <a:ext uri="{9D8B030D-6E8A-4147-A177-3AD203B41FA5}">
                      <a16:colId xmlns:a16="http://schemas.microsoft.com/office/drawing/2014/main" val="20000"/>
                    </a:ext>
                  </a:extLst>
                </a:gridCol>
                <a:gridCol w="3676402">
                  <a:extLst>
                    <a:ext uri="{9D8B030D-6E8A-4147-A177-3AD203B41FA5}">
                      <a16:colId xmlns:a16="http://schemas.microsoft.com/office/drawing/2014/main" val="20001"/>
                    </a:ext>
                  </a:extLst>
                </a:gridCol>
              </a:tblGrid>
              <a:tr h="370840">
                <a:tc>
                  <a:txBody>
                    <a:bodyPr/>
                    <a:lstStyle/>
                    <a:p>
                      <a:r>
                        <a:rPr lang="en-GB" dirty="0"/>
                        <a:t>Pseudocode</a:t>
                      </a:r>
                    </a:p>
                  </a:txBody>
                  <a:tcPr/>
                </a:tc>
                <a:tc>
                  <a:txBody>
                    <a:bodyPr/>
                    <a:lstStyle/>
                    <a:p>
                      <a:r>
                        <a:rPr lang="en-GB" i="1" dirty="0"/>
                        <a:t>Explanation</a:t>
                      </a:r>
                    </a:p>
                  </a:txBody>
                  <a:tcPr/>
                </a:tc>
                <a:extLst>
                  <a:ext uri="{0D108BD9-81ED-4DB2-BD59-A6C34878D82A}">
                    <a16:rowId xmlns:a16="http://schemas.microsoft.com/office/drawing/2014/main" val="10000"/>
                  </a:ext>
                </a:extLst>
              </a:tr>
              <a:tr h="370840">
                <a:tc>
                  <a:txBody>
                    <a:bodyPr/>
                    <a:lstStyle/>
                    <a:p>
                      <a:r>
                        <a:rPr lang="en-GB" dirty="0"/>
                        <a:t>Display “What is your age”</a:t>
                      </a:r>
                    </a:p>
                  </a:txBody>
                  <a:tcPr/>
                </a:tc>
                <a:tc>
                  <a:txBody>
                    <a:bodyPr/>
                    <a:lstStyle/>
                    <a:p>
                      <a:r>
                        <a:rPr lang="en-GB" i="1" dirty="0"/>
                        <a:t>Message</a:t>
                      </a:r>
                      <a:r>
                        <a:rPr lang="en-GB" i="1" baseline="0" dirty="0"/>
                        <a:t> p</a:t>
                      </a:r>
                      <a:r>
                        <a:rPr lang="en-GB" i="1" dirty="0"/>
                        <a:t>rompting the user for input</a:t>
                      </a:r>
                    </a:p>
                  </a:txBody>
                  <a:tcPr/>
                </a:tc>
                <a:extLst>
                  <a:ext uri="{0D108BD9-81ED-4DB2-BD59-A6C34878D82A}">
                    <a16:rowId xmlns:a16="http://schemas.microsoft.com/office/drawing/2014/main" val="10001"/>
                  </a:ext>
                </a:extLst>
              </a:tr>
              <a:tr h="370840">
                <a:tc>
                  <a:txBody>
                    <a:bodyPr/>
                    <a:lstStyle/>
                    <a:p>
                      <a:r>
                        <a:rPr lang="en-GB" dirty="0"/>
                        <a:t>Input age</a:t>
                      </a:r>
                    </a:p>
                  </a:txBody>
                  <a:tcPr/>
                </a:tc>
                <a:tc>
                  <a:txBody>
                    <a:bodyPr/>
                    <a:lstStyle/>
                    <a:p>
                      <a:r>
                        <a:rPr lang="en-GB" i="1" dirty="0"/>
                        <a:t>Waiting for input</a:t>
                      </a:r>
                      <a:r>
                        <a:rPr lang="en-GB" i="1" baseline="0" dirty="0"/>
                        <a:t> to be stored in variable, age.</a:t>
                      </a:r>
                      <a:endParaRPr lang="en-GB" i="1" dirty="0"/>
                    </a:p>
                  </a:txBody>
                  <a:tcPr/>
                </a:tc>
                <a:extLst>
                  <a:ext uri="{0D108BD9-81ED-4DB2-BD59-A6C34878D82A}">
                    <a16:rowId xmlns:a16="http://schemas.microsoft.com/office/drawing/2014/main" val="10002"/>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Display “Here is the value you entered:”</a:t>
                      </a:r>
                    </a:p>
                  </a:txBody>
                  <a:tcPr/>
                </a:tc>
                <a:tc>
                  <a:txBody>
                    <a:bodyPr/>
                    <a:lstStyle/>
                    <a:p>
                      <a:r>
                        <a:rPr lang="en-GB" i="1" dirty="0"/>
                        <a:t>Output message to show user what</a:t>
                      </a:r>
                      <a:r>
                        <a:rPr lang="en-GB" i="1" baseline="0" dirty="0"/>
                        <a:t> they input and so they know what is being displayed.</a:t>
                      </a:r>
                      <a:endParaRPr lang="en-GB" i="1" dirty="0"/>
                    </a:p>
                  </a:txBody>
                  <a:tcPr/>
                </a:tc>
                <a:extLst>
                  <a:ext uri="{0D108BD9-81ED-4DB2-BD59-A6C34878D82A}">
                    <a16:rowId xmlns:a16="http://schemas.microsoft.com/office/drawing/2014/main" val="10003"/>
                  </a:ext>
                </a:extLst>
              </a:tr>
              <a:tr h="370840">
                <a:tc>
                  <a:txBody>
                    <a:bodyPr/>
                    <a:lstStyle/>
                    <a:p>
                      <a:r>
                        <a:rPr lang="en-GB" dirty="0"/>
                        <a:t>Display age</a:t>
                      </a:r>
                    </a:p>
                  </a:txBody>
                  <a:tcPr/>
                </a:tc>
                <a:tc>
                  <a:txBody>
                    <a:bodyPr/>
                    <a:lstStyle/>
                    <a:p>
                      <a:r>
                        <a:rPr lang="en-GB" dirty="0"/>
                        <a:t>Displaying the value stored in the variable,</a:t>
                      </a:r>
                      <a:r>
                        <a:rPr lang="en-GB" baseline="0" dirty="0"/>
                        <a:t> age.</a:t>
                      </a:r>
                      <a:endParaRPr lang="en-GB" dirty="0"/>
                    </a:p>
                  </a:txBody>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354098226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Pseudocode:</a:t>
            </a:r>
            <a:br>
              <a:rPr lang="en-GB" dirty="0"/>
            </a:br>
            <a:r>
              <a:rPr lang="en-GB" dirty="0"/>
              <a:t>Setting Variables and Calculations</a:t>
            </a:r>
          </a:p>
        </p:txBody>
      </p:sp>
      <p:sp>
        <p:nvSpPr>
          <p:cNvPr id="3" name="Content Placeholder 2"/>
          <p:cNvSpPr>
            <a:spLocks noGrp="1"/>
          </p:cNvSpPr>
          <p:nvPr>
            <p:ph idx="1"/>
          </p:nvPr>
        </p:nvSpPr>
        <p:spPr/>
        <p:txBody>
          <a:bodyPr>
            <a:normAutofit fontScale="85000" lnSpcReduction="20000"/>
          </a:bodyPr>
          <a:lstStyle/>
          <a:p>
            <a:r>
              <a:rPr lang="en-GB" dirty="0"/>
              <a:t>Variables are not always set through input.</a:t>
            </a:r>
          </a:p>
          <a:p>
            <a:pPr lvl="1"/>
            <a:r>
              <a:rPr lang="en-GB" dirty="0"/>
              <a:t>They can be set to an initial value</a:t>
            </a:r>
          </a:p>
          <a:p>
            <a:pPr lvl="1"/>
            <a:r>
              <a:rPr lang="en-GB" dirty="0"/>
              <a:t>They can be set through a calculation</a:t>
            </a:r>
          </a:p>
          <a:p>
            <a:r>
              <a:rPr lang="en-GB" dirty="0"/>
              <a:t>To set a variable in pseudocode, you use the word “</a:t>
            </a:r>
            <a:r>
              <a:rPr lang="en-GB" b="1" dirty="0"/>
              <a:t>Set</a:t>
            </a:r>
            <a:r>
              <a:rPr lang="en-GB" dirty="0"/>
              <a:t>”.</a:t>
            </a:r>
          </a:p>
          <a:p>
            <a:r>
              <a:rPr lang="en-GB" dirty="0"/>
              <a:t>For example:</a:t>
            </a:r>
          </a:p>
          <a:p>
            <a:pPr lvl="1"/>
            <a:r>
              <a:rPr lang="en-GB" dirty="0"/>
              <a:t>Set price = 20</a:t>
            </a:r>
          </a:p>
          <a:p>
            <a:pPr lvl="2"/>
            <a:r>
              <a:rPr lang="en-GB" dirty="0"/>
              <a:t>Setting the variable to a constant value</a:t>
            </a:r>
          </a:p>
          <a:p>
            <a:pPr lvl="1"/>
            <a:r>
              <a:rPr lang="en-GB" dirty="0"/>
              <a:t>Set sum = number1 + number2</a:t>
            </a:r>
          </a:p>
          <a:p>
            <a:pPr lvl="2"/>
            <a:r>
              <a:rPr lang="en-GB" dirty="0"/>
              <a:t>Setting the variable based on a calculation using other variables</a:t>
            </a:r>
          </a:p>
          <a:p>
            <a:pPr lvl="1"/>
            <a:endParaRPr lang="en-GB" dirty="0"/>
          </a:p>
        </p:txBody>
      </p:sp>
    </p:spTree>
    <p:extLst>
      <p:ext uri="{BB962C8B-B14F-4D97-AF65-F5344CB8AC3E}">
        <p14:creationId xmlns:p14="http://schemas.microsoft.com/office/powerpoint/2010/main" val="3348543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5140"/>
            <a:ext cx="8229600" cy="1143000"/>
          </a:xfrm>
        </p:spPr>
        <p:txBody>
          <a:bodyPr/>
          <a:lstStyle/>
          <a:p>
            <a:r>
              <a:rPr lang="en-GB" dirty="0"/>
              <a:t>Pseudocode: Calculations</a:t>
            </a:r>
          </a:p>
        </p:txBody>
      </p:sp>
      <p:sp>
        <p:nvSpPr>
          <p:cNvPr id="3" name="Content Placeholder 2"/>
          <p:cNvSpPr>
            <a:spLocks noGrp="1"/>
          </p:cNvSpPr>
          <p:nvPr>
            <p:ph idx="1"/>
          </p:nvPr>
        </p:nvSpPr>
        <p:spPr>
          <a:xfrm>
            <a:off x="302262" y="1268140"/>
            <a:ext cx="8384538" cy="4608512"/>
          </a:xfrm>
        </p:spPr>
        <p:txBody>
          <a:bodyPr>
            <a:normAutofit fontScale="85000" lnSpcReduction="20000"/>
          </a:bodyPr>
          <a:lstStyle/>
          <a:p>
            <a:r>
              <a:rPr lang="en-GB" dirty="0"/>
              <a:t>Calculations are performed using math operators.</a:t>
            </a:r>
          </a:p>
          <a:p>
            <a:r>
              <a:rPr lang="en-GB" dirty="0"/>
              <a:t>We will only be looking at simple ones </a:t>
            </a:r>
            <a:r>
              <a:rPr lang="en-GB" dirty="0">
                <a:sym typeface="Wingdings" panose="05000000000000000000" pitchFamily="2" charset="2"/>
              </a:rPr>
              <a:t></a:t>
            </a:r>
          </a:p>
          <a:p>
            <a:endParaRPr lang="en-GB" dirty="0">
              <a:sym typeface="Wingdings" panose="05000000000000000000" pitchFamily="2" charset="2"/>
            </a:endParaRPr>
          </a:p>
          <a:p>
            <a:endParaRPr lang="en-GB" dirty="0">
              <a:sym typeface="Wingdings" panose="05000000000000000000" pitchFamily="2" charset="2"/>
            </a:endParaRPr>
          </a:p>
          <a:p>
            <a:endParaRPr lang="en-GB" dirty="0">
              <a:sym typeface="Wingdings" panose="05000000000000000000" pitchFamily="2" charset="2"/>
            </a:endParaRPr>
          </a:p>
          <a:p>
            <a:endParaRPr lang="en-GB" dirty="0">
              <a:sym typeface="Wingdings" panose="05000000000000000000" pitchFamily="2" charset="2"/>
            </a:endParaRPr>
          </a:p>
          <a:p>
            <a:endParaRPr lang="en-GB" dirty="0">
              <a:sym typeface="Wingdings" panose="05000000000000000000" pitchFamily="2" charset="2"/>
            </a:endParaRPr>
          </a:p>
          <a:p>
            <a:endParaRPr lang="en-GB" dirty="0">
              <a:sym typeface="Wingdings" panose="05000000000000000000" pitchFamily="2" charset="2"/>
            </a:endParaRPr>
          </a:p>
          <a:p>
            <a:endParaRPr lang="en-GB" dirty="0">
              <a:sym typeface="Wingdings" panose="05000000000000000000" pitchFamily="2" charset="2"/>
            </a:endParaRPr>
          </a:p>
          <a:p>
            <a:r>
              <a:rPr lang="en-GB" dirty="0">
                <a:sym typeface="Wingdings" panose="05000000000000000000" pitchFamily="2" charset="2"/>
              </a:rPr>
              <a:t>The resulting value of the calculation is normally stored in variables. </a:t>
            </a:r>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451545440"/>
              </p:ext>
            </p:extLst>
          </p:nvPr>
        </p:nvGraphicFramePr>
        <p:xfrm>
          <a:off x="862781" y="2204864"/>
          <a:ext cx="7794448" cy="2641600"/>
        </p:xfrm>
        <a:graphic>
          <a:graphicData uri="http://schemas.openxmlformats.org/drawingml/2006/table">
            <a:tbl>
              <a:tblPr firstRow="1" bandRow="1">
                <a:tableStyleId>{3B4B98B0-60AC-42C2-AFA5-B58CD77FA1E5}</a:tableStyleId>
              </a:tblPr>
              <a:tblGrid>
                <a:gridCol w="1008112">
                  <a:extLst>
                    <a:ext uri="{9D8B030D-6E8A-4147-A177-3AD203B41FA5}">
                      <a16:colId xmlns:a16="http://schemas.microsoft.com/office/drawing/2014/main" val="20000"/>
                    </a:ext>
                  </a:extLst>
                </a:gridCol>
                <a:gridCol w="1224136">
                  <a:extLst>
                    <a:ext uri="{9D8B030D-6E8A-4147-A177-3AD203B41FA5}">
                      <a16:colId xmlns:a16="http://schemas.microsoft.com/office/drawing/2014/main" val="20001"/>
                    </a:ext>
                  </a:extLst>
                </a:gridCol>
                <a:gridCol w="3816424">
                  <a:extLst>
                    <a:ext uri="{9D8B030D-6E8A-4147-A177-3AD203B41FA5}">
                      <a16:colId xmlns:a16="http://schemas.microsoft.com/office/drawing/2014/main" val="20002"/>
                    </a:ext>
                  </a:extLst>
                </a:gridCol>
                <a:gridCol w="1745776">
                  <a:extLst>
                    <a:ext uri="{9D8B030D-6E8A-4147-A177-3AD203B41FA5}">
                      <a16:colId xmlns:a16="http://schemas.microsoft.com/office/drawing/2014/main" val="20003"/>
                    </a:ext>
                  </a:extLst>
                </a:gridCol>
              </a:tblGrid>
              <a:tr h="370840">
                <a:tc>
                  <a:txBody>
                    <a:bodyPr/>
                    <a:lstStyle/>
                    <a:p>
                      <a:r>
                        <a:rPr lang="en-GB" sz="1600" dirty="0"/>
                        <a:t>Symbol</a:t>
                      </a:r>
                    </a:p>
                  </a:txBody>
                  <a:tcPr/>
                </a:tc>
                <a:tc>
                  <a:txBody>
                    <a:bodyPr/>
                    <a:lstStyle/>
                    <a:p>
                      <a:r>
                        <a:rPr lang="en-GB" sz="1600" dirty="0"/>
                        <a:t>Operator</a:t>
                      </a:r>
                    </a:p>
                  </a:txBody>
                  <a:tcPr/>
                </a:tc>
                <a:tc>
                  <a:txBody>
                    <a:bodyPr/>
                    <a:lstStyle/>
                    <a:p>
                      <a:r>
                        <a:rPr lang="en-GB" sz="1600" dirty="0"/>
                        <a:t>Description</a:t>
                      </a:r>
                    </a:p>
                  </a:txBody>
                  <a:tcPr/>
                </a:tc>
                <a:tc>
                  <a:txBody>
                    <a:bodyPr/>
                    <a:lstStyle/>
                    <a:p>
                      <a:r>
                        <a:rPr lang="en-GB" sz="1600" dirty="0"/>
                        <a:t>Examples</a:t>
                      </a:r>
                    </a:p>
                  </a:txBody>
                  <a:tcPr/>
                </a:tc>
                <a:extLst>
                  <a:ext uri="{0D108BD9-81ED-4DB2-BD59-A6C34878D82A}">
                    <a16:rowId xmlns:a16="http://schemas.microsoft.com/office/drawing/2014/main" val="10000"/>
                  </a:ext>
                </a:extLst>
              </a:tr>
              <a:tr h="370840">
                <a:tc>
                  <a:txBody>
                    <a:bodyPr/>
                    <a:lstStyle/>
                    <a:p>
                      <a:r>
                        <a:rPr lang="en-GB" sz="1600" dirty="0"/>
                        <a:t>+</a:t>
                      </a:r>
                    </a:p>
                  </a:txBody>
                  <a:tcPr/>
                </a:tc>
                <a:tc>
                  <a:txBody>
                    <a:bodyPr/>
                    <a:lstStyle/>
                    <a:p>
                      <a:r>
                        <a:rPr lang="en-GB" sz="1600" dirty="0"/>
                        <a:t>Addition</a:t>
                      </a:r>
                    </a:p>
                  </a:txBody>
                  <a:tcPr/>
                </a:tc>
                <a:tc>
                  <a:txBody>
                    <a:bodyPr/>
                    <a:lstStyle/>
                    <a:p>
                      <a:r>
                        <a:rPr lang="en-GB" sz="1600" dirty="0"/>
                        <a:t>Adds two</a:t>
                      </a:r>
                      <a:r>
                        <a:rPr lang="en-GB" sz="1600" baseline="0" dirty="0"/>
                        <a:t> numbers</a:t>
                      </a:r>
                      <a:endParaRPr lang="en-GB" sz="1600" dirty="0"/>
                    </a:p>
                  </a:txBody>
                  <a:tcPr/>
                </a:tc>
                <a:tc>
                  <a:txBody>
                    <a:bodyPr/>
                    <a:lstStyle/>
                    <a:p>
                      <a:r>
                        <a:rPr lang="en-GB" sz="1600" dirty="0"/>
                        <a:t>2 + 3 = 5</a:t>
                      </a:r>
                    </a:p>
                  </a:txBody>
                  <a:tcPr/>
                </a:tc>
                <a:extLst>
                  <a:ext uri="{0D108BD9-81ED-4DB2-BD59-A6C34878D82A}">
                    <a16:rowId xmlns:a16="http://schemas.microsoft.com/office/drawing/2014/main" val="10001"/>
                  </a:ext>
                </a:extLst>
              </a:tr>
              <a:tr h="370840">
                <a:tc>
                  <a:txBody>
                    <a:bodyPr/>
                    <a:lstStyle/>
                    <a:p>
                      <a:r>
                        <a:rPr lang="en-GB" sz="1600" dirty="0"/>
                        <a:t>-</a:t>
                      </a:r>
                    </a:p>
                  </a:txBody>
                  <a:tcPr/>
                </a:tc>
                <a:tc>
                  <a:txBody>
                    <a:bodyPr/>
                    <a:lstStyle/>
                    <a:p>
                      <a:r>
                        <a:rPr lang="en-GB" sz="1600" dirty="0"/>
                        <a:t>Subtraction</a:t>
                      </a:r>
                    </a:p>
                  </a:txBody>
                  <a:tcPr/>
                </a:tc>
                <a:tc>
                  <a:txBody>
                    <a:bodyPr/>
                    <a:lstStyle/>
                    <a:p>
                      <a:r>
                        <a:rPr lang="en-GB" sz="1600" dirty="0"/>
                        <a:t>Subtracts one number</a:t>
                      </a:r>
                      <a:r>
                        <a:rPr lang="en-GB" sz="1600" baseline="0" dirty="0"/>
                        <a:t> from the other</a:t>
                      </a:r>
                      <a:endParaRPr lang="en-GB" sz="1600" dirty="0"/>
                    </a:p>
                  </a:txBody>
                  <a:tcPr/>
                </a:tc>
                <a:tc>
                  <a:txBody>
                    <a:bodyPr/>
                    <a:lstStyle/>
                    <a:p>
                      <a:r>
                        <a:rPr lang="en-GB" sz="1600" dirty="0"/>
                        <a:t>7 – 3 = 4</a:t>
                      </a:r>
                    </a:p>
                  </a:txBody>
                  <a:tcPr/>
                </a:tc>
                <a:extLst>
                  <a:ext uri="{0D108BD9-81ED-4DB2-BD59-A6C34878D82A}">
                    <a16:rowId xmlns:a16="http://schemas.microsoft.com/office/drawing/2014/main" val="10002"/>
                  </a:ext>
                </a:extLst>
              </a:tr>
              <a:tr h="370840">
                <a:tc>
                  <a:txBody>
                    <a:bodyPr/>
                    <a:lstStyle/>
                    <a:p>
                      <a:r>
                        <a:rPr lang="en-GB" sz="1600" dirty="0"/>
                        <a:t>*</a:t>
                      </a:r>
                    </a:p>
                  </a:txBody>
                  <a:tcPr/>
                </a:tc>
                <a:tc>
                  <a:txBody>
                    <a:bodyPr/>
                    <a:lstStyle/>
                    <a:p>
                      <a:r>
                        <a:rPr lang="en-GB" sz="1600" dirty="0"/>
                        <a:t>Multiplication</a:t>
                      </a:r>
                    </a:p>
                  </a:txBody>
                  <a:tcPr/>
                </a:tc>
                <a:tc>
                  <a:txBody>
                    <a:bodyPr/>
                    <a:lstStyle/>
                    <a:p>
                      <a:r>
                        <a:rPr lang="en-GB" sz="1600" dirty="0"/>
                        <a:t>Multiplies</a:t>
                      </a:r>
                      <a:r>
                        <a:rPr lang="en-GB" sz="1600" baseline="0" dirty="0"/>
                        <a:t> one number by another</a:t>
                      </a:r>
                      <a:endParaRPr lang="en-GB" sz="1600" dirty="0"/>
                    </a:p>
                  </a:txBody>
                  <a:tcPr/>
                </a:tc>
                <a:tc>
                  <a:txBody>
                    <a:bodyPr/>
                    <a:lstStyle/>
                    <a:p>
                      <a:r>
                        <a:rPr lang="en-GB" sz="1600" dirty="0"/>
                        <a:t>5 * 4 = 20</a:t>
                      </a:r>
                    </a:p>
                  </a:txBody>
                  <a:tcPr/>
                </a:tc>
                <a:extLst>
                  <a:ext uri="{0D108BD9-81ED-4DB2-BD59-A6C34878D82A}">
                    <a16:rowId xmlns:a16="http://schemas.microsoft.com/office/drawing/2014/main" val="10003"/>
                  </a:ext>
                </a:extLst>
              </a:tr>
              <a:tr h="370840">
                <a:tc>
                  <a:txBody>
                    <a:bodyPr/>
                    <a:lstStyle/>
                    <a:p>
                      <a:r>
                        <a:rPr lang="en-GB" sz="1600" dirty="0"/>
                        <a:t>/</a:t>
                      </a:r>
                    </a:p>
                  </a:txBody>
                  <a:tcPr/>
                </a:tc>
                <a:tc>
                  <a:txBody>
                    <a:bodyPr/>
                    <a:lstStyle/>
                    <a:p>
                      <a:r>
                        <a:rPr lang="en-GB" sz="1600" dirty="0"/>
                        <a:t>Division</a:t>
                      </a:r>
                    </a:p>
                  </a:txBody>
                  <a:tcPr/>
                </a:tc>
                <a:tc>
                  <a:txBody>
                    <a:bodyPr/>
                    <a:lstStyle/>
                    <a:p>
                      <a:r>
                        <a:rPr lang="en-GB" sz="1600" dirty="0"/>
                        <a:t>Divides</a:t>
                      </a:r>
                      <a:r>
                        <a:rPr lang="en-GB" sz="1600" baseline="0" dirty="0"/>
                        <a:t> one number by another</a:t>
                      </a:r>
                      <a:endParaRPr lang="en-GB" sz="1600" dirty="0"/>
                    </a:p>
                  </a:txBody>
                  <a:tcPr/>
                </a:tc>
                <a:tc>
                  <a:txBody>
                    <a:bodyPr/>
                    <a:lstStyle/>
                    <a:p>
                      <a:r>
                        <a:rPr lang="en-GB" sz="1600" dirty="0"/>
                        <a:t>12</a:t>
                      </a:r>
                      <a:r>
                        <a:rPr lang="en-GB" sz="1600" baseline="0" dirty="0"/>
                        <a:t> / 3 = 4</a:t>
                      </a:r>
                      <a:endParaRPr lang="en-GB" sz="1600" dirty="0"/>
                    </a:p>
                  </a:txBody>
                  <a:tcPr/>
                </a:tc>
                <a:extLst>
                  <a:ext uri="{0D108BD9-81ED-4DB2-BD59-A6C34878D82A}">
                    <a16:rowId xmlns:a16="http://schemas.microsoft.com/office/drawing/2014/main" val="10004"/>
                  </a:ext>
                </a:extLst>
              </a:tr>
              <a:tr h="370840">
                <a:tc>
                  <a:txBody>
                    <a:bodyPr/>
                    <a:lstStyle/>
                    <a:p>
                      <a:r>
                        <a:rPr lang="en-GB" sz="1600" dirty="0"/>
                        <a:t>%</a:t>
                      </a:r>
                    </a:p>
                  </a:txBody>
                  <a:tcPr/>
                </a:tc>
                <a:tc>
                  <a:txBody>
                    <a:bodyPr/>
                    <a:lstStyle/>
                    <a:p>
                      <a:r>
                        <a:rPr lang="en-GB" sz="1600" dirty="0"/>
                        <a:t>Modulus</a:t>
                      </a:r>
                    </a:p>
                  </a:txBody>
                  <a:tcPr/>
                </a:tc>
                <a:tc>
                  <a:txBody>
                    <a:bodyPr/>
                    <a:lstStyle/>
                    <a:p>
                      <a:r>
                        <a:rPr lang="en-GB" sz="1600" dirty="0"/>
                        <a:t>Divides one number by another</a:t>
                      </a:r>
                      <a:r>
                        <a:rPr lang="en-GB" sz="1600" baseline="0" dirty="0"/>
                        <a:t> and give the </a:t>
                      </a:r>
                      <a:r>
                        <a:rPr lang="en-GB" sz="1600" b="1" baseline="0" dirty="0"/>
                        <a:t>remainder</a:t>
                      </a:r>
                      <a:endParaRPr lang="en-GB" sz="1600" b="1" dirty="0"/>
                    </a:p>
                  </a:txBody>
                  <a:tcPr/>
                </a:tc>
                <a:tc>
                  <a:txBody>
                    <a:bodyPr/>
                    <a:lstStyle/>
                    <a:p>
                      <a:r>
                        <a:rPr lang="en-GB" sz="1600" dirty="0"/>
                        <a:t>14 % 3 = 2</a:t>
                      </a:r>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167578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About that dodgy % operator</a:t>
            </a:r>
          </a:p>
        </p:txBody>
      </p:sp>
      <p:sp>
        <p:nvSpPr>
          <p:cNvPr id="3" name="Content Placeholder 2"/>
          <p:cNvSpPr>
            <a:spLocks noGrp="1"/>
          </p:cNvSpPr>
          <p:nvPr>
            <p:ph idx="1"/>
          </p:nvPr>
        </p:nvSpPr>
        <p:spPr>
          <a:xfrm>
            <a:off x="612648" y="1600200"/>
            <a:ext cx="8153400" cy="3845024"/>
          </a:xfrm>
        </p:spPr>
        <p:txBody>
          <a:bodyPr>
            <a:normAutofit fontScale="77500" lnSpcReduction="20000"/>
          </a:bodyPr>
          <a:lstStyle/>
          <a:p>
            <a:r>
              <a:rPr lang="en-GB" dirty="0"/>
              <a:t>The modulus operator, </a:t>
            </a:r>
            <a:r>
              <a:rPr lang="en-GB" b="1" dirty="0"/>
              <a:t>%</a:t>
            </a:r>
            <a:r>
              <a:rPr lang="en-GB" dirty="0"/>
              <a:t>, returns the remainder after dividing one number by another.</a:t>
            </a:r>
          </a:p>
          <a:p>
            <a:pPr lvl="1"/>
            <a:r>
              <a:rPr lang="en-GB" dirty="0"/>
              <a:t>15 % 2 = </a:t>
            </a:r>
            <a:r>
              <a:rPr lang="en-GB" b="1" dirty="0"/>
              <a:t>1</a:t>
            </a:r>
            <a:r>
              <a:rPr lang="en-GB" dirty="0"/>
              <a:t>	15 </a:t>
            </a:r>
            <a:r>
              <a:rPr lang="en-GB" dirty="0">
                <a:sym typeface="Symbol" panose="05050102010706020507" pitchFamily="18" charset="2"/>
              </a:rPr>
              <a:t> 2 = 7 remainder </a:t>
            </a:r>
            <a:r>
              <a:rPr lang="en-GB" b="1" dirty="0">
                <a:sym typeface="Symbol" panose="05050102010706020507" pitchFamily="18" charset="2"/>
              </a:rPr>
              <a:t>1</a:t>
            </a:r>
          </a:p>
          <a:p>
            <a:pPr lvl="1"/>
            <a:r>
              <a:rPr lang="en-GB" dirty="0"/>
              <a:t>39 % 4 = </a:t>
            </a:r>
            <a:r>
              <a:rPr lang="en-GB" b="1" dirty="0"/>
              <a:t>3</a:t>
            </a:r>
            <a:r>
              <a:rPr lang="en-GB" dirty="0"/>
              <a:t>	39 </a:t>
            </a:r>
            <a:r>
              <a:rPr lang="en-GB" dirty="0">
                <a:sym typeface="Symbol" panose="05050102010706020507" pitchFamily="18" charset="2"/>
              </a:rPr>
              <a:t> 4 = 9 remainder </a:t>
            </a:r>
            <a:r>
              <a:rPr lang="en-GB" b="1" dirty="0">
                <a:sym typeface="Symbol" panose="05050102010706020507" pitchFamily="18" charset="2"/>
              </a:rPr>
              <a:t>3</a:t>
            </a:r>
          </a:p>
          <a:p>
            <a:pPr lvl="1"/>
            <a:r>
              <a:rPr lang="en-GB" dirty="0"/>
              <a:t>21 % 7 = </a:t>
            </a:r>
            <a:r>
              <a:rPr lang="en-GB" b="1" dirty="0"/>
              <a:t>0</a:t>
            </a:r>
            <a:r>
              <a:rPr lang="en-GB" dirty="0"/>
              <a:t>	21 </a:t>
            </a:r>
            <a:r>
              <a:rPr lang="en-GB" dirty="0">
                <a:sym typeface="Symbol" panose="05050102010706020507" pitchFamily="18" charset="2"/>
              </a:rPr>
              <a:t> 7 = 3 remainder </a:t>
            </a:r>
            <a:r>
              <a:rPr lang="en-GB" b="1" dirty="0">
                <a:sym typeface="Symbol" panose="05050102010706020507" pitchFamily="18" charset="2"/>
              </a:rPr>
              <a:t>0</a:t>
            </a:r>
            <a:endParaRPr lang="en-GB" dirty="0"/>
          </a:p>
          <a:p>
            <a:r>
              <a:rPr lang="en-GB" dirty="0"/>
              <a:t>The modulus operator has many uses which are not immediately obvious.</a:t>
            </a:r>
          </a:p>
          <a:p>
            <a:r>
              <a:rPr lang="en-GB" dirty="0"/>
              <a:t>For example, to test for an even or odd number.</a:t>
            </a:r>
          </a:p>
          <a:p>
            <a:pPr lvl="1"/>
            <a:r>
              <a:rPr lang="en-GB" dirty="0"/>
              <a:t>Let n represent any number</a:t>
            </a:r>
          </a:p>
          <a:p>
            <a:pPr lvl="2"/>
            <a:r>
              <a:rPr lang="en-GB" dirty="0"/>
              <a:t>If n % 2 = 1, the number is odd</a:t>
            </a:r>
          </a:p>
          <a:p>
            <a:pPr lvl="2"/>
            <a:r>
              <a:rPr lang="en-GB" dirty="0"/>
              <a:t>If n % 2 = 0, the number is even</a:t>
            </a:r>
          </a:p>
        </p:txBody>
      </p:sp>
    </p:spTree>
    <p:extLst>
      <p:ext uri="{BB962C8B-B14F-4D97-AF65-F5344CB8AC3E}">
        <p14:creationId xmlns:p14="http://schemas.microsoft.com/office/powerpoint/2010/main" val="37651845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07288" cy="1143000"/>
          </a:xfrm>
        </p:spPr>
        <p:txBody>
          <a:bodyPr>
            <a:normAutofit fontScale="90000"/>
          </a:bodyPr>
          <a:lstStyle/>
          <a:p>
            <a:r>
              <a:rPr lang="en-GB" dirty="0"/>
              <a:t>Challenge Task: Swapping the values in the variables and printing them</a:t>
            </a:r>
          </a:p>
        </p:txBody>
      </p:sp>
      <p:sp>
        <p:nvSpPr>
          <p:cNvPr id="3" name="Content Placeholder 2"/>
          <p:cNvSpPr>
            <a:spLocks noGrp="1"/>
          </p:cNvSpPr>
          <p:nvPr>
            <p:ph idx="1"/>
          </p:nvPr>
        </p:nvSpPr>
        <p:spPr>
          <a:xfrm>
            <a:off x="612648" y="1600200"/>
            <a:ext cx="8153400" cy="1324744"/>
          </a:xfrm>
        </p:spPr>
        <p:txBody>
          <a:bodyPr>
            <a:normAutofit/>
          </a:bodyPr>
          <a:lstStyle/>
          <a:p>
            <a:pPr marL="0" indent="0">
              <a:buNone/>
            </a:pPr>
            <a:r>
              <a:rPr lang="en-GB" dirty="0"/>
              <a:t>a = 5 </a:t>
            </a:r>
          </a:p>
          <a:p>
            <a:pPr marL="0" indent="0">
              <a:buNone/>
            </a:pPr>
            <a:r>
              <a:rPr lang="en-GB" dirty="0"/>
              <a:t>b = 10</a:t>
            </a:r>
          </a:p>
        </p:txBody>
      </p:sp>
      <p:sp>
        <p:nvSpPr>
          <p:cNvPr id="5" name="TextBox 4">
            <a:extLst>
              <a:ext uri="{FF2B5EF4-FFF2-40B4-BE49-F238E27FC236}">
                <a16:creationId xmlns:a16="http://schemas.microsoft.com/office/drawing/2014/main" id="{81A2DCDC-B690-F8E0-7AF7-F3E2F169E93C}"/>
              </a:ext>
            </a:extLst>
          </p:cNvPr>
          <p:cNvSpPr txBox="1"/>
          <p:nvPr/>
        </p:nvSpPr>
        <p:spPr>
          <a:xfrm>
            <a:off x="601086" y="2924944"/>
            <a:ext cx="4616726" cy="646331"/>
          </a:xfrm>
          <a:prstGeom prst="rect">
            <a:avLst/>
          </a:prstGeom>
          <a:noFill/>
        </p:spPr>
        <p:txBody>
          <a:bodyPr wrap="square">
            <a:spAutoFit/>
          </a:bodyPr>
          <a:lstStyle/>
          <a:p>
            <a:r>
              <a:rPr lang="en-GB" dirty="0"/>
              <a:t>Before swapping: a = 5 b = 10 </a:t>
            </a:r>
          </a:p>
          <a:p>
            <a:r>
              <a:rPr lang="en-GB" dirty="0"/>
              <a:t>After swapping: a = 10 b = 5</a:t>
            </a:r>
          </a:p>
        </p:txBody>
      </p:sp>
      <p:sp>
        <p:nvSpPr>
          <p:cNvPr id="6" name="Rectangle 1">
            <a:extLst>
              <a:ext uri="{FF2B5EF4-FFF2-40B4-BE49-F238E27FC236}">
                <a16:creationId xmlns:a16="http://schemas.microsoft.com/office/drawing/2014/main" id="{9071A68A-4CAE-24B0-E654-DBF8FA4F0DC7}"/>
              </a:ext>
            </a:extLst>
          </p:cNvPr>
          <p:cNvSpPr>
            <a:spLocks noChangeArrowheads="1"/>
          </p:cNvSpPr>
          <p:nvPr/>
        </p:nvSpPr>
        <p:spPr bwMode="auto">
          <a:xfrm>
            <a:off x="612648" y="3671447"/>
            <a:ext cx="7785514"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0" lang="en-US" altLang="en-US" sz="2800" b="0" i="0" u="none" strike="noStrike" cap="none" normalizeH="0" baseline="0" dirty="0">
                <a:ln>
                  <a:noFill/>
                </a:ln>
                <a:solidFill>
                  <a:schemeClr val="tx1"/>
                </a:solidFill>
                <a:effectLst/>
                <a:latin typeface="Arial Unicode MS"/>
              </a:rPr>
              <a:t>1: a</a:t>
            </a:r>
            <a:r>
              <a:rPr kumimoji="0" lang="en-US" altLang="en-US" b="0" i="0" u="none" strike="noStrike" cap="none" normalizeH="0" baseline="0" dirty="0">
                <a:ln>
                  <a:noFill/>
                </a:ln>
                <a:solidFill>
                  <a:schemeClr val="tx1"/>
                </a:solidFill>
                <a:effectLst/>
              </a:rPr>
              <a:t> and </a:t>
            </a:r>
            <a:r>
              <a:rPr kumimoji="0" lang="en-US" altLang="en-US" sz="2800" b="0" i="0" u="none" strike="noStrike" cap="none" normalizeH="0" baseline="0" dirty="0">
                <a:ln>
                  <a:noFill/>
                </a:ln>
                <a:solidFill>
                  <a:schemeClr val="tx1"/>
                </a:solidFill>
                <a:effectLst/>
                <a:latin typeface="Arial Unicode MS"/>
              </a:rPr>
              <a:t>b</a:t>
            </a:r>
            <a:r>
              <a:rPr kumimoji="0" lang="en-US" altLang="en-US" b="0" i="0" u="none" strike="noStrike" cap="none" normalizeH="0" baseline="0" dirty="0">
                <a:ln>
                  <a:noFill/>
                </a:ln>
                <a:solidFill>
                  <a:schemeClr val="tx1"/>
                </a:solidFill>
                <a:effectLst/>
              </a:rPr>
              <a:t> are initialized with values </a:t>
            </a:r>
            <a:r>
              <a:rPr kumimoji="0" lang="en-US" altLang="en-US" sz="2800" b="0" i="0" u="none" strike="noStrike" cap="none" normalizeH="0" baseline="0" dirty="0">
                <a:ln>
                  <a:noFill/>
                </a:ln>
                <a:solidFill>
                  <a:schemeClr val="tx1"/>
                </a:solidFill>
                <a:effectLst/>
                <a:latin typeface="Arial Unicode MS"/>
              </a:rPr>
              <a:t>5</a:t>
            </a:r>
            <a:r>
              <a:rPr kumimoji="0" lang="en-US" altLang="en-US" b="0" i="0" u="none" strike="noStrike" cap="none" normalizeH="0" baseline="0" dirty="0">
                <a:ln>
                  <a:noFill/>
                </a:ln>
                <a:solidFill>
                  <a:schemeClr val="tx1"/>
                </a:solidFill>
                <a:effectLst/>
              </a:rPr>
              <a:t> and </a:t>
            </a:r>
            <a:r>
              <a:rPr kumimoji="0" lang="en-US" altLang="en-US" sz="2800" b="0" i="0" u="none" strike="noStrike" cap="none" normalizeH="0" baseline="0" dirty="0">
                <a:ln>
                  <a:noFill/>
                </a:ln>
                <a:solidFill>
                  <a:schemeClr val="tx1"/>
                </a:solidFill>
                <a:effectLst/>
                <a:latin typeface="Arial Unicode MS"/>
              </a:rPr>
              <a:t>10</a:t>
            </a:r>
            <a:r>
              <a:rPr kumimoji="0" lang="en-US" altLang="en-US" b="0" i="0" u="none" strike="noStrike" cap="none" normalizeH="0" baseline="0" dirty="0">
                <a:ln>
                  <a:noFill/>
                </a:ln>
                <a:solidFill>
                  <a:schemeClr val="tx1"/>
                </a:solidFill>
                <a:effectLst/>
              </a:rPr>
              <a:t> respectively.</a:t>
            </a:r>
            <a:endParaRPr kumimoji="0" lang="en-US" altLang="en-US" sz="54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8863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07288" cy="1143000"/>
          </a:xfrm>
        </p:spPr>
        <p:txBody>
          <a:bodyPr>
            <a:normAutofit fontScale="90000"/>
          </a:bodyPr>
          <a:lstStyle/>
          <a:p>
            <a:r>
              <a:rPr lang="en-GB" dirty="0"/>
              <a:t>Challenge Task: Swapping the values in the variables and printing them</a:t>
            </a:r>
          </a:p>
        </p:txBody>
      </p:sp>
      <p:sp>
        <p:nvSpPr>
          <p:cNvPr id="3" name="Content Placeholder 2"/>
          <p:cNvSpPr>
            <a:spLocks noGrp="1"/>
          </p:cNvSpPr>
          <p:nvPr>
            <p:ph idx="1"/>
          </p:nvPr>
        </p:nvSpPr>
        <p:spPr>
          <a:xfrm>
            <a:off x="612648" y="1600200"/>
            <a:ext cx="8153400" cy="1324744"/>
          </a:xfrm>
        </p:spPr>
        <p:txBody>
          <a:bodyPr>
            <a:normAutofit/>
          </a:bodyPr>
          <a:lstStyle/>
          <a:p>
            <a:pPr marL="0" indent="0">
              <a:buNone/>
            </a:pPr>
            <a:r>
              <a:rPr lang="en-GB" dirty="0"/>
              <a:t>a = 5 </a:t>
            </a:r>
          </a:p>
          <a:p>
            <a:pPr marL="0" indent="0">
              <a:buNone/>
            </a:pPr>
            <a:r>
              <a:rPr lang="en-GB" dirty="0"/>
              <a:t>b = 10</a:t>
            </a:r>
          </a:p>
        </p:txBody>
      </p:sp>
      <p:sp>
        <p:nvSpPr>
          <p:cNvPr id="5" name="TextBox 4">
            <a:extLst>
              <a:ext uri="{FF2B5EF4-FFF2-40B4-BE49-F238E27FC236}">
                <a16:creationId xmlns:a16="http://schemas.microsoft.com/office/drawing/2014/main" id="{81A2DCDC-B690-F8E0-7AF7-F3E2F169E93C}"/>
              </a:ext>
            </a:extLst>
          </p:cNvPr>
          <p:cNvSpPr txBox="1"/>
          <p:nvPr/>
        </p:nvSpPr>
        <p:spPr>
          <a:xfrm>
            <a:off x="601086" y="2924944"/>
            <a:ext cx="4616726" cy="646331"/>
          </a:xfrm>
          <a:prstGeom prst="rect">
            <a:avLst/>
          </a:prstGeom>
          <a:noFill/>
        </p:spPr>
        <p:txBody>
          <a:bodyPr wrap="square">
            <a:spAutoFit/>
          </a:bodyPr>
          <a:lstStyle/>
          <a:p>
            <a:r>
              <a:rPr lang="en-GB" dirty="0"/>
              <a:t>Before swapping: a = 5 b = 10 </a:t>
            </a:r>
          </a:p>
          <a:p>
            <a:r>
              <a:rPr lang="en-GB" dirty="0"/>
              <a:t>After swapping: a = 10 b = 5</a:t>
            </a:r>
          </a:p>
        </p:txBody>
      </p:sp>
      <p:sp>
        <p:nvSpPr>
          <p:cNvPr id="6" name="Rectangle 1">
            <a:extLst>
              <a:ext uri="{FF2B5EF4-FFF2-40B4-BE49-F238E27FC236}">
                <a16:creationId xmlns:a16="http://schemas.microsoft.com/office/drawing/2014/main" id="{9071A68A-4CAE-24B0-E654-DBF8FA4F0DC7}"/>
              </a:ext>
            </a:extLst>
          </p:cNvPr>
          <p:cNvSpPr>
            <a:spLocks noChangeArrowheads="1"/>
          </p:cNvSpPr>
          <p:nvPr/>
        </p:nvSpPr>
        <p:spPr bwMode="auto">
          <a:xfrm>
            <a:off x="584452" y="3677100"/>
            <a:ext cx="8507287" cy="16312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0" lang="en-US" altLang="en-US" sz="2000" b="0" i="0" u="none" strike="noStrike" cap="none" normalizeH="0" baseline="0" dirty="0">
                <a:ln>
                  <a:noFill/>
                </a:ln>
                <a:solidFill>
                  <a:schemeClr val="tx1"/>
                </a:solidFill>
                <a:effectLst/>
                <a:latin typeface="Arial Unicode MS"/>
              </a:rPr>
              <a:t>1: a</a:t>
            </a:r>
            <a:r>
              <a:rPr kumimoji="0" lang="en-US" altLang="en-US" sz="2000" b="0" i="0" u="none" strike="noStrike" cap="none" normalizeH="0" baseline="0" dirty="0">
                <a:ln>
                  <a:noFill/>
                </a:ln>
                <a:solidFill>
                  <a:schemeClr val="tx1"/>
                </a:solidFill>
                <a:effectLst/>
              </a:rPr>
              <a:t> and </a:t>
            </a:r>
            <a:r>
              <a:rPr kumimoji="0" lang="en-US" altLang="en-US" sz="2000" b="0" i="0" u="none" strike="noStrike" cap="none" normalizeH="0" baseline="0" dirty="0">
                <a:ln>
                  <a:noFill/>
                </a:ln>
                <a:solidFill>
                  <a:schemeClr val="tx1"/>
                </a:solidFill>
                <a:effectLst/>
                <a:latin typeface="Arial Unicode MS"/>
              </a:rPr>
              <a:t>b</a:t>
            </a:r>
            <a:r>
              <a:rPr kumimoji="0" lang="en-US" altLang="en-US" sz="2000" b="0" i="0" u="none" strike="noStrike" cap="none" normalizeH="0" baseline="0" dirty="0">
                <a:ln>
                  <a:noFill/>
                </a:ln>
                <a:solidFill>
                  <a:schemeClr val="tx1"/>
                </a:solidFill>
                <a:effectLst/>
              </a:rPr>
              <a:t> are initialized with values </a:t>
            </a:r>
            <a:r>
              <a:rPr kumimoji="0" lang="en-US" altLang="en-US" sz="2000" b="0" i="0" u="none" strike="noStrike" cap="none" normalizeH="0" baseline="0" dirty="0">
                <a:ln>
                  <a:noFill/>
                </a:ln>
                <a:solidFill>
                  <a:schemeClr val="tx1"/>
                </a:solidFill>
                <a:effectLst/>
                <a:latin typeface="Arial Unicode MS"/>
              </a:rPr>
              <a:t>5</a:t>
            </a:r>
            <a:r>
              <a:rPr kumimoji="0" lang="en-US" altLang="en-US" sz="2000" b="0" i="0" u="none" strike="noStrike" cap="none" normalizeH="0" baseline="0" dirty="0">
                <a:ln>
                  <a:noFill/>
                </a:ln>
                <a:solidFill>
                  <a:schemeClr val="tx1"/>
                </a:solidFill>
                <a:effectLst/>
              </a:rPr>
              <a:t> and </a:t>
            </a:r>
            <a:r>
              <a:rPr kumimoji="0" lang="en-US" altLang="en-US" sz="2000" b="0" i="0" u="none" strike="noStrike" cap="none" normalizeH="0" baseline="0" dirty="0">
                <a:ln>
                  <a:noFill/>
                </a:ln>
                <a:solidFill>
                  <a:schemeClr val="tx1"/>
                </a:solidFill>
                <a:effectLst/>
                <a:latin typeface="Arial Unicode MS"/>
              </a:rPr>
              <a:t>10</a:t>
            </a:r>
            <a:r>
              <a:rPr kumimoji="0" lang="en-US" altLang="en-US" sz="2000" b="0" i="0" u="none" strike="noStrike" cap="none" normalizeH="0" baseline="0" dirty="0">
                <a:ln>
                  <a:noFill/>
                </a:ln>
                <a:solidFill>
                  <a:schemeClr val="tx1"/>
                </a:solidFill>
                <a:effectLst/>
              </a:rPr>
              <a:t> respectively.</a:t>
            </a:r>
          </a:p>
          <a:p>
            <a:pPr marL="0" marR="0" lvl="0" indent="0" algn="l" defTabSz="914400" rtl="0" eaLnBrk="0" fontAlgn="base" latinLnBrk="0" hangingPunct="0">
              <a:lnSpc>
                <a:spcPct val="100000"/>
              </a:lnSpc>
              <a:spcBef>
                <a:spcPct val="0"/>
              </a:spcBef>
              <a:spcAft>
                <a:spcPct val="0"/>
              </a:spcAft>
              <a:buClrTx/>
              <a:buSzTx/>
              <a:tabLst/>
            </a:pPr>
            <a:r>
              <a:rPr kumimoji="0" lang="en-GB" altLang="en-US" sz="2000" b="0" i="0" u="none" strike="noStrike" cap="none" normalizeH="0" baseline="0" dirty="0">
                <a:ln>
                  <a:noFill/>
                </a:ln>
                <a:solidFill>
                  <a:schemeClr val="tx1"/>
                </a:solidFill>
                <a:effectLst/>
                <a:latin typeface="Arial" panose="020B0604020202020204" pitchFamily="34" charset="0"/>
              </a:rPr>
              <a:t>2: The values are printed before swapping.</a:t>
            </a:r>
          </a:p>
          <a:p>
            <a:pPr marL="0" marR="0" lvl="0" indent="0" algn="l" defTabSz="914400" rtl="0" eaLnBrk="0" fontAlgn="base" latinLnBrk="0" hangingPunct="0">
              <a:lnSpc>
                <a:spcPct val="100000"/>
              </a:lnSpc>
              <a:spcBef>
                <a:spcPct val="0"/>
              </a:spcBef>
              <a:spcAft>
                <a:spcPct val="0"/>
              </a:spcAft>
              <a:buClrTx/>
              <a:buSzTx/>
              <a:tabLst/>
            </a:pPr>
            <a:r>
              <a:rPr kumimoji="0" lang="en-GB" altLang="en-US" sz="2000" b="0" i="0" u="none" strike="noStrike" cap="none" normalizeH="0" baseline="0" dirty="0">
                <a:ln>
                  <a:noFill/>
                </a:ln>
                <a:solidFill>
                  <a:schemeClr val="tx1"/>
                </a:solidFill>
                <a:effectLst/>
                <a:latin typeface="Arial" panose="020B0604020202020204" pitchFamily="34" charset="0"/>
              </a:rPr>
              <a:t>3: A temporary variable temp is used to temporarily hold the value of a.</a:t>
            </a:r>
          </a:p>
          <a:p>
            <a:pPr marL="0" marR="0" lvl="0" indent="0" algn="l" defTabSz="914400" rtl="0" eaLnBrk="0" fontAlgn="base" latinLnBrk="0" hangingPunct="0">
              <a:lnSpc>
                <a:spcPct val="100000"/>
              </a:lnSpc>
              <a:spcBef>
                <a:spcPct val="0"/>
              </a:spcBef>
              <a:spcAft>
                <a:spcPct val="0"/>
              </a:spcAft>
              <a:buClrTx/>
              <a:buSzTx/>
              <a:tabLst/>
            </a:pPr>
            <a:r>
              <a:rPr kumimoji="0" lang="en-GB" altLang="en-US" sz="2000" b="0" i="0" u="none" strike="noStrike" cap="none" normalizeH="0" baseline="0" dirty="0">
                <a:ln>
                  <a:noFill/>
                </a:ln>
                <a:solidFill>
                  <a:schemeClr val="tx1"/>
                </a:solidFill>
                <a:effectLst/>
                <a:latin typeface="Arial" panose="020B0604020202020204" pitchFamily="34" charset="0"/>
              </a:rPr>
              <a:t>a is then assigned the value of b.</a:t>
            </a:r>
          </a:p>
          <a:p>
            <a:pPr marL="0" marR="0" lvl="0" indent="0" algn="l" defTabSz="914400" rtl="0" eaLnBrk="0" fontAlgn="base" latinLnBrk="0" hangingPunct="0">
              <a:lnSpc>
                <a:spcPct val="100000"/>
              </a:lnSpc>
              <a:spcBef>
                <a:spcPct val="0"/>
              </a:spcBef>
              <a:spcAft>
                <a:spcPct val="0"/>
              </a:spcAft>
              <a:buClrTx/>
              <a:buSzTx/>
              <a:tabLst/>
            </a:pPr>
            <a:r>
              <a:rPr kumimoji="0" lang="en-GB" altLang="en-US" sz="2000" b="0" i="0" u="none" strike="noStrike" cap="none" normalizeH="0" baseline="0" dirty="0">
                <a:ln>
                  <a:noFill/>
                </a:ln>
                <a:solidFill>
                  <a:schemeClr val="tx1"/>
                </a:solidFill>
                <a:effectLst/>
                <a:latin typeface="Arial" panose="020B0604020202020204" pitchFamily="34" charset="0"/>
              </a:rPr>
              <a:t>4: Finally, b is assigned the value originally held by a (stored in temp).</a:t>
            </a:r>
            <a:endParaRPr kumimoji="0" lang="en-US" altLang="en-US" sz="20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0511580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07288" cy="1143000"/>
          </a:xfrm>
        </p:spPr>
        <p:txBody>
          <a:bodyPr>
            <a:normAutofit fontScale="90000"/>
          </a:bodyPr>
          <a:lstStyle/>
          <a:p>
            <a:r>
              <a:rPr lang="en-GB" dirty="0"/>
              <a:t>Challenge Task: Swapping the values in the variables and printing them</a:t>
            </a:r>
          </a:p>
        </p:txBody>
      </p:sp>
      <p:sp>
        <p:nvSpPr>
          <p:cNvPr id="3" name="Content Placeholder 2"/>
          <p:cNvSpPr>
            <a:spLocks noGrp="1"/>
          </p:cNvSpPr>
          <p:nvPr>
            <p:ph idx="1"/>
          </p:nvPr>
        </p:nvSpPr>
        <p:spPr>
          <a:xfrm>
            <a:off x="612648" y="1600200"/>
            <a:ext cx="3959352" cy="3773016"/>
          </a:xfrm>
        </p:spPr>
        <p:txBody>
          <a:bodyPr>
            <a:normAutofit fontScale="40000" lnSpcReduction="20000"/>
          </a:bodyPr>
          <a:lstStyle/>
          <a:p>
            <a:pPr marL="0" indent="0">
              <a:buNone/>
            </a:pPr>
            <a:r>
              <a:rPr lang="en-GB" dirty="0"/>
              <a:t>// Initialize variables</a:t>
            </a:r>
          </a:p>
          <a:p>
            <a:pPr marL="0" indent="0">
              <a:buNone/>
            </a:pPr>
            <a:r>
              <a:rPr lang="en-GB" dirty="0"/>
              <a:t>a &lt;- 5</a:t>
            </a:r>
          </a:p>
          <a:p>
            <a:pPr marL="0" indent="0">
              <a:buNone/>
            </a:pPr>
            <a:r>
              <a:rPr lang="en-GB" dirty="0"/>
              <a:t>b &lt;- 10</a:t>
            </a:r>
          </a:p>
          <a:p>
            <a:pPr marL="0" indent="0">
              <a:buNone/>
            </a:pPr>
            <a:endParaRPr lang="en-GB" dirty="0"/>
          </a:p>
          <a:p>
            <a:pPr marL="0" indent="0">
              <a:buNone/>
            </a:pPr>
            <a:r>
              <a:rPr lang="en-GB" dirty="0"/>
              <a:t>// Display values before swapping</a:t>
            </a:r>
          </a:p>
          <a:p>
            <a:pPr marL="0" indent="0">
              <a:buNone/>
            </a:pPr>
            <a:r>
              <a:rPr lang="en-GB" dirty="0"/>
              <a:t>Display "Before swapping:"</a:t>
            </a:r>
          </a:p>
          <a:p>
            <a:pPr marL="0" indent="0">
              <a:buNone/>
            </a:pPr>
            <a:r>
              <a:rPr lang="en-GB" dirty="0"/>
              <a:t>Display the value of the variable a</a:t>
            </a:r>
          </a:p>
          <a:p>
            <a:pPr marL="0" indent="0">
              <a:buNone/>
            </a:pPr>
            <a:r>
              <a:rPr lang="en-GB" dirty="0"/>
              <a:t>Display the value of the variable b.</a:t>
            </a:r>
          </a:p>
          <a:p>
            <a:pPr marL="0" indent="0">
              <a:buNone/>
            </a:pPr>
            <a:endParaRPr lang="en-GB" dirty="0"/>
          </a:p>
          <a:p>
            <a:pPr marL="0" indent="0">
              <a:buNone/>
            </a:pPr>
            <a:r>
              <a:rPr lang="en-GB" dirty="0"/>
              <a:t>// Swap values using a temporary variable</a:t>
            </a:r>
          </a:p>
          <a:p>
            <a:pPr marL="0" indent="0">
              <a:buNone/>
            </a:pPr>
            <a:r>
              <a:rPr lang="en-GB" dirty="0"/>
              <a:t>temp &lt;- a</a:t>
            </a:r>
          </a:p>
          <a:p>
            <a:pPr marL="0" indent="0">
              <a:buNone/>
            </a:pPr>
            <a:r>
              <a:rPr lang="en-GB" dirty="0"/>
              <a:t>a &lt;- b</a:t>
            </a:r>
          </a:p>
          <a:p>
            <a:pPr marL="0" indent="0">
              <a:buNone/>
            </a:pPr>
            <a:r>
              <a:rPr lang="en-GB" dirty="0"/>
              <a:t>b &lt;- temp</a:t>
            </a:r>
          </a:p>
          <a:p>
            <a:pPr marL="0" indent="0">
              <a:buNone/>
            </a:pPr>
            <a:endParaRPr lang="en-GB" dirty="0"/>
          </a:p>
          <a:p>
            <a:pPr marL="0" indent="0">
              <a:buNone/>
            </a:pPr>
            <a:r>
              <a:rPr lang="en-GB" dirty="0"/>
              <a:t>// Print values after swapping</a:t>
            </a:r>
          </a:p>
          <a:p>
            <a:pPr marL="0" indent="0">
              <a:buNone/>
            </a:pPr>
            <a:r>
              <a:rPr lang="en-GB" dirty="0"/>
              <a:t>print("\</a:t>
            </a:r>
            <a:r>
              <a:rPr lang="en-GB" dirty="0" err="1"/>
              <a:t>nAfter</a:t>
            </a:r>
            <a:r>
              <a:rPr lang="en-GB" dirty="0"/>
              <a:t> swapping:")</a:t>
            </a:r>
          </a:p>
          <a:p>
            <a:pPr marL="0" indent="0">
              <a:buNone/>
            </a:pPr>
            <a:r>
              <a:rPr lang="en-GB" dirty="0"/>
              <a:t>print("a =", a)</a:t>
            </a:r>
          </a:p>
          <a:p>
            <a:pPr marL="0" indent="0">
              <a:buNone/>
            </a:pPr>
            <a:r>
              <a:rPr lang="en-GB" dirty="0"/>
              <a:t>print("b =", b)</a:t>
            </a:r>
          </a:p>
          <a:p>
            <a:pPr marL="0" indent="0">
              <a:buNone/>
            </a:pPr>
            <a:endParaRPr lang="en-GB" dirty="0"/>
          </a:p>
        </p:txBody>
      </p:sp>
      <p:sp>
        <p:nvSpPr>
          <p:cNvPr id="4" name="TextBox 3">
            <a:extLst>
              <a:ext uri="{FF2B5EF4-FFF2-40B4-BE49-F238E27FC236}">
                <a16:creationId xmlns:a16="http://schemas.microsoft.com/office/drawing/2014/main" id="{F7F97144-F1B9-4318-C689-79D3CB4849F1}"/>
              </a:ext>
            </a:extLst>
          </p:cNvPr>
          <p:cNvSpPr txBox="1"/>
          <p:nvPr/>
        </p:nvSpPr>
        <p:spPr>
          <a:xfrm>
            <a:off x="5076056" y="2708920"/>
            <a:ext cx="3240360" cy="646331"/>
          </a:xfrm>
          <a:prstGeom prst="rect">
            <a:avLst/>
          </a:prstGeom>
          <a:noFill/>
        </p:spPr>
        <p:txBody>
          <a:bodyPr wrap="square" rtlCol="0">
            <a:spAutoFit/>
          </a:bodyPr>
          <a:lstStyle/>
          <a:p>
            <a:r>
              <a:rPr lang="en-GB" dirty="0"/>
              <a:t>Can you swap it without using temp variable?</a:t>
            </a:r>
          </a:p>
        </p:txBody>
      </p:sp>
    </p:spTree>
    <p:extLst>
      <p:ext uri="{BB962C8B-B14F-4D97-AF65-F5344CB8AC3E}">
        <p14:creationId xmlns:p14="http://schemas.microsoft.com/office/powerpoint/2010/main" val="1394370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3">
                                            <p:txEl>
                                              <p:pRg st="15" end="15"/>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3">
                                            <p:txEl>
                                              <p:pRg st="16" end="16"/>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3">
                                            <p:txEl>
                                              <p:pRg st="17" end="1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07288" cy="1143000"/>
          </a:xfrm>
        </p:spPr>
        <p:txBody>
          <a:bodyPr>
            <a:normAutofit fontScale="90000"/>
          </a:bodyPr>
          <a:lstStyle/>
          <a:p>
            <a:r>
              <a:rPr lang="en-GB" dirty="0"/>
              <a:t>Challenge Task: Swapping the values in the variables and printing them</a:t>
            </a:r>
          </a:p>
        </p:txBody>
      </p:sp>
      <p:sp>
        <p:nvSpPr>
          <p:cNvPr id="3" name="Content Placeholder 2"/>
          <p:cNvSpPr>
            <a:spLocks noGrp="1"/>
          </p:cNvSpPr>
          <p:nvPr>
            <p:ph idx="1"/>
          </p:nvPr>
        </p:nvSpPr>
        <p:spPr>
          <a:xfrm>
            <a:off x="612648" y="1600200"/>
            <a:ext cx="3959352" cy="3773016"/>
          </a:xfrm>
        </p:spPr>
        <p:txBody>
          <a:bodyPr>
            <a:normAutofit fontScale="47500" lnSpcReduction="20000"/>
          </a:bodyPr>
          <a:lstStyle/>
          <a:p>
            <a:pPr marL="0" indent="0">
              <a:buNone/>
            </a:pPr>
            <a:r>
              <a:rPr lang="en-GB" dirty="0"/>
              <a:t>// Initialize variables</a:t>
            </a:r>
          </a:p>
          <a:p>
            <a:pPr marL="0" indent="0">
              <a:buNone/>
            </a:pPr>
            <a:r>
              <a:rPr lang="en-GB" dirty="0"/>
              <a:t>a &lt;- 5</a:t>
            </a:r>
          </a:p>
          <a:p>
            <a:pPr marL="0" indent="0">
              <a:buNone/>
            </a:pPr>
            <a:r>
              <a:rPr lang="en-GB" dirty="0"/>
              <a:t>b &lt;- 10</a:t>
            </a:r>
          </a:p>
          <a:p>
            <a:pPr marL="0" indent="0">
              <a:buNone/>
            </a:pPr>
            <a:endParaRPr lang="en-GB" dirty="0"/>
          </a:p>
          <a:p>
            <a:pPr marL="0" indent="0">
              <a:buNone/>
            </a:pPr>
            <a:r>
              <a:rPr lang="en-GB" dirty="0"/>
              <a:t>// Display values before swapping</a:t>
            </a:r>
          </a:p>
          <a:p>
            <a:pPr marL="0" indent="0">
              <a:buNone/>
            </a:pPr>
            <a:r>
              <a:rPr lang="en-GB" dirty="0"/>
              <a:t>Display "Before swapping:"</a:t>
            </a:r>
          </a:p>
          <a:p>
            <a:pPr marL="0" indent="0">
              <a:buNone/>
            </a:pPr>
            <a:r>
              <a:rPr lang="en-GB" dirty="0"/>
              <a:t>Display the value of the variable a</a:t>
            </a:r>
          </a:p>
          <a:p>
            <a:pPr marL="0" indent="0">
              <a:buNone/>
            </a:pPr>
            <a:r>
              <a:rPr lang="en-GB" dirty="0"/>
              <a:t>Display the value of the variable b.</a:t>
            </a:r>
          </a:p>
          <a:p>
            <a:pPr marL="0" indent="0">
              <a:buNone/>
            </a:pPr>
            <a:endParaRPr lang="en-GB" dirty="0"/>
          </a:p>
          <a:p>
            <a:pPr marL="0" indent="0">
              <a:buNone/>
            </a:pPr>
            <a:r>
              <a:rPr lang="en-GB" dirty="0"/>
              <a:t>// Swap values using a temporary variable</a:t>
            </a:r>
          </a:p>
          <a:p>
            <a:pPr marL="0" indent="0">
              <a:buNone/>
            </a:pPr>
            <a:endParaRPr lang="en-GB" dirty="0"/>
          </a:p>
          <a:p>
            <a:pPr marL="0" indent="0">
              <a:buNone/>
            </a:pPr>
            <a:endParaRPr lang="en-GB" dirty="0"/>
          </a:p>
          <a:p>
            <a:pPr marL="0" indent="0">
              <a:buNone/>
            </a:pPr>
            <a:r>
              <a:rPr lang="en-GB" dirty="0"/>
              <a:t>// Print values after swapping</a:t>
            </a:r>
          </a:p>
          <a:p>
            <a:pPr marL="0" indent="0">
              <a:buNone/>
            </a:pPr>
            <a:r>
              <a:rPr lang="en-GB" dirty="0"/>
              <a:t>print("\</a:t>
            </a:r>
            <a:r>
              <a:rPr lang="en-GB" dirty="0" err="1"/>
              <a:t>nAfter</a:t>
            </a:r>
            <a:r>
              <a:rPr lang="en-GB" dirty="0"/>
              <a:t> swapping:")</a:t>
            </a:r>
          </a:p>
          <a:p>
            <a:pPr marL="0" indent="0">
              <a:buNone/>
            </a:pPr>
            <a:r>
              <a:rPr lang="en-GB" dirty="0"/>
              <a:t>print("a =", a)</a:t>
            </a:r>
          </a:p>
          <a:p>
            <a:pPr marL="0" indent="0">
              <a:buNone/>
            </a:pPr>
            <a:r>
              <a:rPr lang="en-GB" dirty="0"/>
              <a:t>print("b =", b)</a:t>
            </a:r>
          </a:p>
          <a:p>
            <a:pPr marL="0" indent="0">
              <a:buNone/>
            </a:pPr>
            <a:endParaRPr lang="en-GB" dirty="0"/>
          </a:p>
        </p:txBody>
      </p:sp>
    </p:spTree>
    <p:extLst>
      <p:ext uri="{BB962C8B-B14F-4D97-AF65-F5344CB8AC3E}">
        <p14:creationId xmlns:p14="http://schemas.microsoft.com/office/powerpoint/2010/main" val="3044563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5" end="1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07288" cy="1143000"/>
          </a:xfrm>
        </p:spPr>
        <p:txBody>
          <a:bodyPr>
            <a:normAutofit fontScale="90000"/>
          </a:bodyPr>
          <a:lstStyle/>
          <a:p>
            <a:r>
              <a:rPr lang="en-GB" dirty="0"/>
              <a:t>Challenge Task: Swapping the values in the variables and printing them</a:t>
            </a:r>
          </a:p>
        </p:txBody>
      </p:sp>
      <p:sp>
        <p:nvSpPr>
          <p:cNvPr id="3" name="Content Placeholder 2"/>
          <p:cNvSpPr>
            <a:spLocks noGrp="1"/>
          </p:cNvSpPr>
          <p:nvPr>
            <p:ph idx="1"/>
          </p:nvPr>
        </p:nvSpPr>
        <p:spPr>
          <a:xfrm>
            <a:off x="612648" y="1600200"/>
            <a:ext cx="3959352" cy="3773016"/>
          </a:xfrm>
        </p:spPr>
        <p:txBody>
          <a:bodyPr>
            <a:normAutofit fontScale="40000" lnSpcReduction="20000"/>
          </a:bodyPr>
          <a:lstStyle/>
          <a:p>
            <a:pPr marL="0" indent="0">
              <a:buNone/>
            </a:pPr>
            <a:r>
              <a:rPr lang="en-GB" dirty="0"/>
              <a:t>// Initialize variables</a:t>
            </a:r>
          </a:p>
          <a:p>
            <a:pPr marL="0" indent="0">
              <a:buNone/>
            </a:pPr>
            <a:r>
              <a:rPr lang="en-GB" dirty="0"/>
              <a:t>a &lt;- 5</a:t>
            </a:r>
          </a:p>
          <a:p>
            <a:pPr marL="0" indent="0">
              <a:buNone/>
            </a:pPr>
            <a:r>
              <a:rPr lang="en-GB" dirty="0"/>
              <a:t>b &lt;- 10</a:t>
            </a:r>
          </a:p>
          <a:p>
            <a:pPr marL="0" indent="0">
              <a:buNone/>
            </a:pPr>
            <a:endParaRPr lang="en-GB" dirty="0"/>
          </a:p>
          <a:p>
            <a:pPr marL="0" indent="0">
              <a:buNone/>
            </a:pPr>
            <a:r>
              <a:rPr lang="en-GB" dirty="0"/>
              <a:t>// Display values before swapping</a:t>
            </a:r>
          </a:p>
          <a:p>
            <a:pPr marL="0" indent="0">
              <a:buNone/>
            </a:pPr>
            <a:r>
              <a:rPr lang="en-GB" dirty="0"/>
              <a:t>Display "Before swapping:"</a:t>
            </a:r>
          </a:p>
          <a:p>
            <a:pPr marL="0" indent="0">
              <a:buNone/>
            </a:pPr>
            <a:r>
              <a:rPr lang="en-GB" dirty="0"/>
              <a:t>Display the value of the variable a</a:t>
            </a:r>
          </a:p>
          <a:p>
            <a:pPr marL="0" indent="0">
              <a:buNone/>
            </a:pPr>
            <a:r>
              <a:rPr lang="en-GB" dirty="0"/>
              <a:t>Display the value of the variable b.</a:t>
            </a:r>
          </a:p>
          <a:p>
            <a:pPr marL="0" indent="0">
              <a:buNone/>
            </a:pPr>
            <a:endParaRPr lang="en-GB" dirty="0"/>
          </a:p>
          <a:p>
            <a:pPr marL="0" indent="0">
              <a:buNone/>
            </a:pPr>
            <a:r>
              <a:rPr lang="en-GB" dirty="0">
                <a:solidFill>
                  <a:schemeClr val="tx2"/>
                </a:solidFill>
              </a:rPr>
              <a:t>// Swap values using a temporary variable</a:t>
            </a:r>
          </a:p>
          <a:p>
            <a:pPr marL="0" indent="0">
              <a:buNone/>
            </a:pPr>
            <a:r>
              <a:rPr lang="pt-BR" dirty="0">
                <a:solidFill>
                  <a:schemeClr val="tx2"/>
                </a:solidFill>
              </a:rPr>
              <a:t>a &lt;- a + b </a:t>
            </a:r>
          </a:p>
          <a:p>
            <a:pPr marL="0" indent="0">
              <a:buNone/>
            </a:pPr>
            <a:r>
              <a:rPr lang="pt-BR" dirty="0">
                <a:solidFill>
                  <a:schemeClr val="tx2"/>
                </a:solidFill>
              </a:rPr>
              <a:t>b &lt;- a - b </a:t>
            </a:r>
          </a:p>
          <a:p>
            <a:pPr marL="0" indent="0">
              <a:buNone/>
            </a:pPr>
            <a:r>
              <a:rPr lang="pt-BR" dirty="0">
                <a:solidFill>
                  <a:schemeClr val="tx2"/>
                </a:solidFill>
              </a:rPr>
              <a:t>a &lt;- a - b</a:t>
            </a:r>
            <a:endParaRPr lang="en-GB" dirty="0">
              <a:solidFill>
                <a:schemeClr val="tx2"/>
              </a:solidFill>
            </a:endParaRPr>
          </a:p>
          <a:p>
            <a:pPr marL="0" indent="0">
              <a:buNone/>
            </a:pPr>
            <a:endParaRPr lang="en-GB" dirty="0"/>
          </a:p>
          <a:p>
            <a:pPr marL="0" indent="0">
              <a:buNone/>
            </a:pPr>
            <a:r>
              <a:rPr lang="en-GB" dirty="0"/>
              <a:t>// Print values after swapping</a:t>
            </a:r>
          </a:p>
          <a:p>
            <a:pPr marL="0" indent="0">
              <a:buNone/>
            </a:pPr>
            <a:r>
              <a:rPr lang="en-GB" dirty="0"/>
              <a:t>print("\</a:t>
            </a:r>
            <a:r>
              <a:rPr lang="en-GB" dirty="0" err="1"/>
              <a:t>nAfter</a:t>
            </a:r>
            <a:r>
              <a:rPr lang="en-GB" dirty="0"/>
              <a:t> swapping:")</a:t>
            </a:r>
          </a:p>
          <a:p>
            <a:pPr marL="0" indent="0">
              <a:buNone/>
            </a:pPr>
            <a:r>
              <a:rPr lang="en-GB" dirty="0"/>
              <a:t>print("a =", a)</a:t>
            </a:r>
          </a:p>
          <a:p>
            <a:pPr marL="0" indent="0">
              <a:buNone/>
            </a:pPr>
            <a:r>
              <a:rPr lang="en-GB" dirty="0"/>
              <a:t>print("b =", b)</a:t>
            </a:r>
          </a:p>
          <a:p>
            <a:pPr marL="0" indent="0">
              <a:buNone/>
            </a:pPr>
            <a:endParaRPr lang="en-GB" dirty="0"/>
          </a:p>
        </p:txBody>
      </p:sp>
    </p:spTree>
    <p:extLst>
      <p:ext uri="{BB962C8B-B14F-4D97-AF65-F5344CB8AC3E}">
        <p14:creationId xmlns:p14="http://schemas.microsoft.com/office/powerpoint/2010/main" val="1377286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3">
                                            <p:txEl>
                                              <p:pRg st="15" end="15"/>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3">
                                            <p:txEl>
                                              <p:pRg st="16" end="16"/>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3">
                                            <p:txEl>
                                              <p:pRg st="17" end="1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Pseudocode: Input, Process &amp; Output</a:t>
            </a:r>
          </a:p>
        </p:txBody>
      </p:sp>
      <p:sp>
        <p:nvSpPr>
          <p:cNvPr id="3" name="Content Placeholder 2"/>
          <p:cNvSpPr>
            <a:spLocks noGrp="1"/>
          </p:cNvSpPr>
          <p:nvPr>
            <p:ph idx="1"/>
          </p:nvPr>
        </p:nvSpPr>
        <p:spPr>
          <a:xfrm>
            <a:off x="457200" y="1916832"/>
            <a:ext cx="8229600" cy="3340967"/>
          </a:xfrm>
        </p:spPr>
        <p:txBody>
          <a:bodyPr>
            <a:normAutofit lnSpcReduction="10000"/>
          </a:bodyPr>
          <a:lstStyle/>
          <a:p>
            <a:r>
              <a:rPr lang="en-GB" dirty="0"/>
              <a:t>Returning to our tip calculator problem (slightly modified).</a:t>
            </a:r>
          </a:p>
          <a:p>
            <a:pPr marL="685800" lvl="2" indent="0">
              <a:buClr>
                <a:srgbClr val="DA1F28"/>
              </a:buClr>
              <a:buNone/>
            </a:pPr>
            <a:r>
              <a:rPr lang="en-GB" dirty="0">
                <a:solidFill>
                  <a:prstClr val="black"/>
                </a:solidFill>
              </a:rPr>
              <a:t>Create a simple tip calculator. It should prompt for a bill amount and a tip to pay. The calculator will then calculate the tip amount and display both the tip amount and the final, total bill amount.</a:t>
            </a:r>
            <a:endParaRPr lang="en-GB" dirty="0"/>
          </a:p>
          <a:p>
            <a:r>
              <a:rPr lang="en-GB" dirty="0"/>
              <a:t>Write a solution for this problem using pseudocode.</a:t>
            </a:r>
          </a:p>
        </p:txBody>
      </p:sp>
    </p:spTree>
    <p:extLst>
      <p:ext uri="{BB962C8B-B14F-4D97-AF65-F5344CB8AC3E}">
        <p14:creationId xmlns:p14="http://schemas.microsoft.com/office/powerpoint/2010/main" val="288388681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Pseudocode: Tip Calculator Problem</a:t>
            </a:r>
          </a:p>
        </p:txBody>
      </p:sp>
      <p:sp>
        <p:nvSpPr>
          <p:cNvPr id="3" name="Content Placeholder 2"/>
          <p:cNvSpPr>
            <a:spLocks noGrp="1"/>
          </p:cNvSpPr>
          <p:nvPr>
            <p:ph idx="1"/>
          </p:nvPr>
        </p:nvSpPr>
        <p:spPr/>
        <p:txBody>
          <a:bodyPr>
            <a:normAutofit fontScale="77500" lnSpcReduction="20000"/>
          </a:bodyPr>
          <a:lstStyle/>
          <a:p>
            <a:pPr marL="514350" indent="-514350">
              <a:buFont typeface="+mj-lt"/>
              <a:buAutoNum type="arabicPeriod"/>
            </a:pPr>
            <a:r>
              <a:rPr lang="en-GB" b="1" dirty="0"/>
              <a:t>Display</a:t>
            </a:r>
            <a:r>
              <a:rPr lang="en-GB" dirty="0"/>
              <a:t> “What is the Bill Amount?”</a:t>
            </a:r>
          </a:p>
          <a:p>
            <a:pPr marL="514350" indent="-514350">
              <a:buFont typeface="+mj-lt"/>
              <a:buAutoNum type="arabicPeriod"/>
            </a:pPr>
            <a:r>
              <a:rPr lang="en-GB" i="1" dirty="0"/>
              <a:t>Input</a:t>
            </a:r>
            <a:r>
              <a:rPr lang="en-GB" dirty="0"/>
              <a:t> </a:t>
            </a:r>
            <a:r>
              <a:rPr lang="en-GB" dirty="0" err="1"/>
              <a:t>billAmount</a:t>
            </a:r>
            <a:endParaRPr lang="en-GB" dirty="0"/>
          </a:p>
          <a:p>
            <a:pPr marL="514350" indent="-514350">
              <a:buFont typeface="+mj-lt"/>
              <a:buAutoNum type="arabicPeriod"/>
            </a:pPr>
            <a:r>
              <a:rPr lang="en-GB" b="1" dirty="0"/>
              <a:t>Display</a:t>
            </a:r>
            <a:r>
              <a:rPr lang="en-GB" dirty="0"/>
              <a:t> “What tip amount would you like to give?”</a:t>
            </a:r>
          </a:p>
          <a:p>
            <a:pPr marL="514350" indent="-514350">
              <a:buFont typeface="+mj-lt"/>
              <a:buAutoNum type="arabicPeriod"/>
            </a:pPr>
            <a:r>
              <a:rPr lang="en-GB" i="1" dirty="0"/>
              <a:t>Input</a:t>
            </a:r>
            <a:r>
              <a:rPr lang="en-GB" dirty="0"/>
              <a:t> </a:t>
            </a:r>
            <a:r>
              <a:rPr lang="en-GB" dirty="0" err="1"/>
              <a:t>tipAmount</a:t>
            </a:r>
            <a:endParaRPr lang="en-GB" dirty="0"/>
          </a:p>
          <a:p>
            <a:pPr marL="514350" indent="-514350">
              <a:buFont typeface="+mj-lt"/>
              <a:buAutoNum type="arabicPeriod"/>
            </a:pPr>
            <a:r>
              <a:rPr lang="en-GB" i="1" dirty="0">
                <a:solidFill>
                  <a:schemeClr val="bg2">
                    <a:lumMod val="50000"/>
                  </a:schemeClr>
                </a:solidFill>
              </a:rPr>
              <a:t>Set</a:t>
            </a:r>
            <a:r>
              <a:rPr lang="en-GB" dirty="0">
                <a:solidFill>
                  <a:schemeClr val="bg2">
                    <a:lumMod val="50000"/>
                  </a:schemeClr>
                </a:solidFill>
              </a:rPr>
              <a:t> </a:t>
            </a:r>
            <a:r>
              <a:rPr lang="en-GB" dirty="0" err="1"/>
              <a:t>totalBillAmount</a:t>
            </a:r>
            <a:r>
              <a:rPr lang="en-GB" dirty="0"/>
              <a:t> = </a:t>
            </a:r>
            <a:r>
              <a:rPr lang="en-GB" dirty="0" err="1"/>
              <a:t>billAmount</a:t>
            </a:r>
            <a:r>
              <a:rPr lang="en-GB" dirty="0"/>
              <a:t> + </a:t>
            </a:r>
            <a:r>
              <a:rPr lang="en-GB" dirty="0" err="1"/>
              <a:t>tipAmount</a:t>
            </a:r>
            <a:endParaRPr lang="en-GB" dirty="0"/>
          </a:p>
          <a:p>
            <a:pPr marL="514350" indent="-514350">
              <a:buFont typeface="+mj-lt"/>
              <a:buAutoNum type="arabicPeriod"/>
            </a:pPr>
            <a:r>
              <a:rPr lang="en-GB" b="1" dirty="0"/>
              <a:t>Display</a:t>
            </a:r>
            <a:r>
              <a:rPr lang="en-GB" dirty="0"/>
              <a:t> “You chose to pay the following tip:”</a:t>
            </a:r>
          </a:p>
          <a:p>
            <a:pPr marL="514350" indent="-514350">
              <a:buFont typeface="+mj-lt"/>
              <a:buAutoNum type="arabicPeriod"/>
            </a:pPr>
            <a:r>
              <a:rPr lang="en-GB" b="1" dirty="0"/>
              <a:t>Display</a:t>
            </a:r>
            <a:r>
              <a:rPr lang="en-GB" dirty="0"/>
              <a:t> </a:t>
            </a:r>
            <a:r>
              <a:rPr lang="en-GB" dirty="0" err="1"/>
              <a:t>tipAmount</a:t>
            </a:r>
            <a:endParaRPr lang="en-GB" dirty="0"/>
          </a:p>
          <a:p>
            <a:pPr marL="514350" indent="-514350">
              <a:buFont typeface="+mj-lt"/>
              <a:buAutoNum type="arabicPeriod"/>
            </a:pPr>
            <a:r>
              <a:rPr lang="en-GB" b="1" dirty="0"/>
              <a:t>Display</a:t>
            </a:r>
            <a:r>
              <a:rPr lang="en-GB" dirty="0"/>
              <a:t> “Your final, total bill amount to pay is:”</a:t>
            </a:r>
          </a:p>
          <a:p>
            <a:pPr marL="514350" indent="-514350">
              <a:buFont typeface="+mj-lt"/>
              <a:buAutoNum type="arabicPeriod"/>
            </a:pPr>
            <a:r>
              <a:rPr lang="en-GB" b="1" dirty="0"/>
              <a:t>Display</a:t>
            </a:r>
            <a:r>
              <a:rPr lang="en-GB" dirty="0"/>
              <a:t> </a:t>
            </a:r>
            <a:r>
              <a:rPr lang="en-GB" dirty="0" err="1"/>
              <a:t>totalBillAmount</a:t>
            </a:r>
            <a:endParaRPr lang="en-GB" dirty="0"/>
          </a:p>
        </p:txBody>
      </p:sp>
    </p:spTree>
    <p:extLst>
      <p:ext uri="{BB962C8B-B14F-4D97-AF65-F5344CB8AC3E}">
        <p14:creationId xmlns:p14="http://schemas.microsoft.com/office/powerpoint/2010/main" val="929309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07288" cy="706090"/>
          </a:xfrm>
        </p:spPr>
        <p:txBody>
          <a:bodyPr>
            <a:normAutofit fontScale="90000"/>
          </a:bodyPr>
          <a:lstStyle/>
          <a:p>
            <a:r>
              <a:rPr lang="en-GB" dirty="0"/>
              <a:t>Pseudocode: Tip Calculator Problem</a:t>
            </a:r>
          </a:p>
        </p:txBody>
      </p:sp>
      <p:sp>
        <p:nvSpPr>
          <p:cNvPr id="3" name="Content Placeholder 2"/>
          <p:cNvSpPr>
            <a:spLocks noGrp="1"/>
          </p:cNvSpPr>
          <p:nvPr>
            <p:ph idx="1"/>
          </p:nvPr>
        </p:nvSpPr>
        <p:spPr>
          <a:xfrm>
            <a:off x="420537" y="1124744"/>
            <a:ext cx="8229600" cy="3917032"/>
          </a:xfrm>
        </p:spPr>
        <p:txBody>
          <a:bodyPr>
            <a:normAutofit fontScale="92500" lnSpcReduction="20000"/>
          </a:bodyPr>
          <a:lstStyle/>
          <a:p>
            <a:r>
              <a:rPr lang="en-GB" dirty="0"/>
              <a:t>Pseudocode</a:t>
            </a:r>
          </a:p>
          <a:p>
            <a:endParaRPr lang="en-GB" dirty="0"/>
          </a:p>
          <a:p>
            <a:endParaRPr lang="en-GB" dirty="0"/>
          </a:p>
          <a:p>
            <a:endParaRPr lang="en-GB" dirty="0"/>
          </a:p>
          <a:p>
            <a:pPr marL="0" indent="0">
              <a:buNone/>
            </a:pPr>
            <a:endParaRPr lang="en-GB" dirty="0"/>
          </a:p>
          <a:p>
            <a:pPr marL="0" indent="0">
              <a:buNone/>
            </a:pPr>
            <a:endParaRPr lang="en-GB" dirty="0"/>
          </a:p>
          <a:p>
            <a:endParaRPr lang="en-GB" dirty="0"/>
          </a:p>
          <a:p>
            <a:r>
              <a:rPr lang="en-GB" dirty="0"/>
              <a:t>Possible output (input shown in bold)</a:t>
            </a:r>
          </a:p>
        </p:txBody>
      </p:sp>
      <p:sp>
        <p:nvSpPr>
          <p:cNvPr id="4" name="TextBox 3"/>
          <p:cNvSpPr txBox="1"/>
          <p:nvPr/>
        </p:nvSpPr>
        <p:spPr>
          <a:xfrm>
            <a:off x="3419872" y="4720212"/>
            <a:ext cx="3791423" cy="2123658"/>
          </a:xfrm>
          <a:prstGeom prst="rect">
            <a:avLst/>
          </a:prstGeom>
        </p:spPr>
        <p:style>
          <a:lnRef idx="1">
            <a:schemeClr val="accent1"/>
          </a:lnRef>
          <a:fillRef idx="2">
            <a:schemeClr val="accent1"/>
          </a:fillRef>
          <a:effectRef idx="1">
            <a:schemeClr val="accent1"/>
          </a:effectRef>
          <a:fontRef idx="minor">
            <a:schemeClr val="dk1"/>
          </a:fontRef>
        </p:style>
        <p:txBody>
          <a:bodyPr wrap="none" rtlCol="0">
            <a:spAutoFit/>
          </a:bodyPr>
          <a:lstStyle/>
          <a:p>
            <a:r>
              <a:rPr lang="en-GB" sz="1600" dirty="0"/>
              <a:t>What is the Bill Amount?</a:t>
            </a:r>
          </a:p>
          <a:p>
            <a:r>
              <a:rPr lang="en-GB" sz="1600" b="1" dirty="0"/>
              <a:t>500 [Enter]</a:t>
            </a:r>
          </a:p>
          <a:p>
            <a:r>
              <a:rPr lang="en-GB" sz="1600" dirty="0"/>
              <a:t>What tip amount would you like to give?</a:t>
            </a:r>
          </a:p>
          <a:p>
            <a:r>
              <a:rPr lang="en-GB" sz="1600" b="1" dirty="0"/>
              <a:t>10 [Enter]</a:t>
            </a:r>
          </a:p>
          <a:p>
            <a:r>
              <a:rPr lang="en-GB" sz="1600" dirty="0"/>
              <a:t>You chose to pay the following tip:</a:t>
            </a:r>
          </a:p>
          <a:p>
            <a:r>
              <a:rPr lang="en-GB" sz="1600" dirty="0"/>
              <a:t>10</a:t>
            </a:r>
          </a:p>
          <a:p>
            <a:r>
              <a:rPr lang="en-GB" sz="1600" dirty="0"/>
              <a:t>Your final, total bill amount to pay is:</a:t>
            </a:r>
          </a:p>
          <a:p>
            <a:r>
              <a:rPr lang="en-GB" sz="1600" dirty="0"/>
              <a:t>510</a:t>
            </a:r>
          </a:p>
        </p:txBody>
      </p:sp>
      <p:sp>
        <p:nvSpPr>
          <p:cNvPr id="5" name="TextBox 4"/>
          <p:cNvSpPr txBox="1"/>
          <p:nvPr/>
        </p:nvSpPr>
        <p:spPr>
          <a:xfrm>
            <a:off x="1701580" y="1556792"/>
            <a:ext cx="5667514" cy="2585323"/>
          </a:xfrm>
          <a:prstGeom prst="rect">
            <a:avLst/>
          </a:prstGeom>
        </p:spPr>
        <p:style>
          <a:lnRef idx="2">
            <a:schemeClr val="accent1"/>
          </a:lnRef>
          <a:fillRef idx="1">
            <a:schemeClr val="lt1"/>
          </a:fillRef>
          <a:effectRef idx="0">
            <a:schemeClr val="accent1"/>
          </a:effectRef>
          <a:fontRef idx="minor">
            <a:schemeClr val="dk1"/>
          </a:fontRef>
        </p:style>
        <p:txBody>
          <a:bodyPr wrap="none" rtlCol="0">
            <a:spAutoFit/>
          </a:bodyPr>
          <a:lstStyle/>
          <a:p>
            <a:pPr marL="514350" indent="-514350">
              <a:buFont typeface="+mj-lt"/>
              <a:buAutoNum type="arabicPeriod"/>
            </a:pPr>
            <a:r>
              <a:rPr lang="en-GB" b="1" dirty="0"/>
              <a:t>Display</a:t>
            </a:r>
            <a:r>
              <a:rPr lang="en-GB" dirty="0"/>
              <a:t> “What is the Bill Amount?”</a:t>
            </a:r>
          </a:p>
          <a:p>
            <a:pPr marL="514350" indent="-514350">
              <a:buFont typeface="+mj-lt"/>
              <a:buAutoNum type="arabicPeriod"/>
            </a:pPr>
            <a:r>
              <a:rPr lang="en-GB" i="1" dirty="0"/>
              <a:t>Input</a:t>
            </a:r>
            <a:r>
              <a:rPr lang="en-GB" dirty="0"/>
              <a:t> </a:t>
            </a:r>
            <a:r>
              <a:rPr lang="en-GB" dirty="0" err="1"/>
              <a:t>billAmount</a:t>
            </a:r>
            <a:endParaRPr lang="en-GB" dirty="0"/>
          </a:p>
          <a:p>
            <a:pPr marL="514350" indent="-514350">
              <a:buFont typeface="+mj-lt"/>
              <a:buAutoNum type="arabicPeriod"/>
            </a:pPr>
            <a:r>
              <a:rPr lang="en-GB" b="1" dirty="0"/>
              <a:t>Display</a:t>
            </a:r>
            <a:r>
              <a:rPr lang="en-GB" dirty="0"/>
              <a:t> “What tip amount would you like to give?”</a:t>
            </a:r>
          </a:p>
          <a:p>
            <a:pPr marL="514350" indent="-514350">
              <a:buFont typeface="+mj-lt"/>
              <a:buAutoNum type="arabicPeriod"/>
            </a:pPr>
            <a:r>
              <a:rPr lang="en-GB" i="1" dirty="0"/>
              <a:t>Input</a:t>
            </a:r>
            <a:r>
              <a:rPr lang="en-GB" dirty="0"/>
              <a:t> </a:t>
            </a:r>
            <a:r>
              <a:rPr lang="en-GB" dirty="0" err="1"/>
              <a:t>tipAmount</a:t>
            </a:r>
            <a:endParaRPr lang="en-GB" dirty="0"/>
          </a:p>
          <a:p>
            <a:pPr marL="514350" indent="-514350">
              <a:buFont typeface="+mj-lt"/>
              <a:buAutoNum type="arabicPeriod"/>
            </a:pPr>
            <a:r>
              <a:rPr lang="en-GB" i="1" dirty="0">
                <a:solidFill>
                  <a:schemeClr val="bg2">
                    <a:lumMod val="50000"/>
                  </a:schemeClr>
                </a:solidFill>
              </a:rPr>
              <a:t>Set</a:t>
            </a:r>
            <a:r>
              <a:rPr lang="en-GB" dirty="0">
                <a:solidFill>
                  <a:schemeClr val="bg2">
                    <a:lumMod val="50000"/>
                  </a:schemeClr>
                </a:solidFill>
              </a:rPr>
              <a:t> </a:t>
            </a:r>
            <a:r>
              <a:rPr lang="en-GB" dirty="0" err="1"/>
              <a:t>totalBillAmount</a:t>
            </a:r>
            <a:r>
              <a:rPr lang="en-GB" dirty="0"/>
              <a:t> = </a:t>
            </a:r>
            <a:r>
              <a:rPr lang="en-GB" dirty="0" err="1"/>
              <a:t>billAmount</a:t>
            </a:r>
            <a:r>
              <a:rPr lang="en-GB" dirty="0"/>
              <a:t> + </a:t>
            </a:r>
            <a:r>
              <a:rPr lang="en-GB" dirty="0" err="1"/>
              <a:t>tipAmount</a:t>
            </a:r>
            <a:endParaRPr lang="en-GB" dirty="0"/>
          </a:p>
          <a:p>
            <a:pPr marL="514350" indent="-514350">
              <a:buFont typeface="+mj-lt"/>
              <a:buAutoNum type="arabicPeriod"/>
            </a:pPr>
            <a:r>
              <a:rPr lang="en-GB" b="1" dirty="0"/>
              <a:t>Display</a:t>
            </a:r>
            <a:r>
              <a:rPr lang="en-GB" dirty="0"/>
              <a:t> “You chose to pay the following tip:”</a:t>
            </a:r>
          </a:p>
          <a:p>
            <a:pPr marL="514350" indent="-514350">
              <a:buFont typeface="+mj-lt"/>
              <a:buAutoNum type="arabicPeriod"/>
            </a:pPr>
            <a:r>
              <a:rPr lang="en-GB" b="1" dirty="0"/>
              <a:t>Display</a:t>
            </a:r>
            <a:r>
              <a:rPr lang="en-GB" dirty="0"/>
              <a:t> </a:t>
            </a:r>
            <a:r>
              <a:rPr lang="en-GB" dirty="0" err="1"/>
              <a:t>tipAmount</a:t>
            </a:r>
            <a:endParaRPr lang="en-GB" dirty="0"/>
          </a:p>
          <a:p>
            <a:pPr marL="514350" indent="-514350">
              <a:buFont typeface="+mj-lt"/>
              <a:buAutoNum type="arabicPeriod"/>
            </a:pPr>
            <a:r>
              <a:rPr lang="en-GB" b="1" dirty="0"/>
              <a:t>Display</a:t>
            </a:r>
            <a:r>
              <a:rPr lang="en-GB" dirty="0"/>
              <a:t> “Your final, total bill amount to pay is:”</a:t>
            </a:r>
          </a:p>
          <a:p>
            <a:pPr marL="514350" indent="-514350">
              <a:buFont typeface="+mj-lt"/>
              <a:buAutoNum type="arabicPeriod"/>
            </a:pPr>
            <a:r>
              <a:rPr lang="en-GB" b="1" dirty="0"/>
              <a:t>Display</a:t>
            </a:r>
            <a:r>
              <a:rPr lang="en-GB" dirty="0"/>
              <a:t> </a:t>
            </a:r>
            <a:r>
              <a:rPr lang="en-GB" dirty="0" err="1"/>
              <a:t>totalBillAmount</a:t>
            </a:r>
            <a:endParaRPr lang="en-GB" dirty="0"/>
          </a:p>
        </p:txBody>
      </p:sp>
    </p:spTree>
    <p:extLst>
      <p:ext uri="{BB962C8B-B14F-4D97-AF65-F5344CB8AC3E}">
        <p14:creationId xmlns:p14="http://schemas.microsoft.com/office/powerpoint/2010/main" val="1746652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7" end="7"/>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animBg="1"/>
      <p:bldP spid="5" grpId="0" animBg="1"/>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EE819-E082-A818-F390-CDC75BF012DC}"/>
              </a:ext>
            </a:extLst>
          </p:cNvPr>
          <p:cNvSpPr>
            <a:spLocks noGrp="1"/>
          </p:cNvSpPr>
          <p:nvPr>
            <p:ph type="title"/>
          </p:nvPr>
        </p:nvSpPr>
        <p:spPr/>
        <p:txBody>
          <a:bodyPr>
            <a:normAutofit fontScale="90000"/>
          </a:bodyPr>
          <a:lstStyle/>
          <a:p>
            <a:r>
              <a:rPr lang="en-US" dirty="0"/>
              <a:t>Old Exercise, New Solution Format</a:t>
            </a:r>
            <a:endParaRPr lang="en-GB" dirty="0"/>
          </a:p>
        </p:txBody>
      </p:sp>
      <p:sp>
        <p:nvSpPr>
          <p:cNvPr id="5" name="Content Placeholder 2">
            <a:extLst>
              <a:ext uri="{FF2B5EF4-FFF2-40B4-BE49-F238E27FC236}">
                <a16:creationId xmlns:a16="http://schemas.microsoft.com/office/drawing/2014/main" id="{C00A8CC4-77DA-AD63-30D8-B04652701F4A}"/>
              </a:ext>
            </a:extLst>
          </p:cNvPr>
          <p:cNvSpPr txBox="1">
            <a:spLocks/>
          </p:cNvSpPr>
          <p:nvPr/>
        </p:nvSpPr>
        <p:spPr>
          <a:xfrm>
            <a:off x="117848" y="1268760"/>
            <a:ext cx="8918648" cy="4320480"/>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400" dirty="0"/>
              <a:t>Develop a Pseudo code for each of the following programs:</a:t>
            </a:r>
          </a:p>
          <a:p>
            <a:pPr marL="457200" lvl="1" indent="0">
              <a:buNone/>
            </a:pPr>
            <a:r>
              <a:rPr lang="en-GB" sz="2000" dirty="0"/>
              <a:t>1. Inputs a number and output if it is odd or even.</a:t>
            </a:r>
          </a:p>
          <a:p>
            <a:pPr marL="457200" lvl="1" indent="0">
              <a:buNone/>
            </a:pPr>
            <a:r>
              <a:rPr lang="en-GB" sz="2000" dirty="0"/>
              <a:t>2. Predicts the grade based on student entered mark and the following scheme</a:t>
            </a:r>
          </a:p>
          <a:p>
            <a:pPr marL="1314450" lvl="2" indent="-400050">
              <a:buAutoNum type="romanLcParenR"/>
            </a:pPr>
            <a:r>
              <a:rPr lang="en-GB" sz="1600" dirty="0"/>
              <a:t>0 to 40 -&gt; F</a:t>
            </a:r>
          </a:p>
          <a:p>
            <a:pPr marL="1314450" lvl="2" indent="-400050">
              <a:buAutoNum type="romanLcParenR"/>
            </a:pPr>
            <a:r>
              <a:rPr lang="en-GB" sz="1600" dirty="0"/>
              <a:t>41 to 60 -&gt;D</a:t>
            </a:r>
          </a:p>
          <a:p>
            <a:pPr marL="1314450" lvl="2" indent="-400050">
              <a:buAutoNum type="romanLcParenR"/>
            </a:pPr>
            <a:r>
              <a:rPr lang="en-GB" sz="1600" dirty="0"/>
              <a:t>61 to 70 -&gt; C</a:t>
            </a:r>
          </a:p>
          <a:p>
            <a:pPr marL="1314450" lvl="2" indent="-400050">
              <a:buAutoNum type="romanLcParenR"/>
            </a:pPr>
            <a:r>
              <a:rPr lang="en-GB" sz="1600" dirty="0"/>
              <a:t>71 to 80 -&gt; B</a:t>
            </a:r>
          </a:p>
          <a:p>
            <a:pPr marL="1314450" lvl="2" indent="-400050">
              <a:buAutoNum type="romanLcParenR"/>
            </a:pPr>
            <a:r>
              <a:rPr lang="en-GB" sz="1600" dirty="0"/>
              <a:t>81 to 100 -&gt; A</a:t>
            </a:r>
            <a:endParaRPr lang="en-GB" sz="2000" dirty="0"/>
          </a:p>
          <a:p>
            <a:pPr marL="457200" lvl="1" indent="0">
              <a:buNone/>
            </a:pPr>
            <a:r>
              <a:rPr lang="en-GB" sz="2000" dirty="0"/>
              <a:t>3. Takes a text input then asks the user how many times to output the text and then outputs the text repeated that many times.</a:t>
            </a:r>
          </a:p>
          <a:p>
            <a:pPr lvl="2"/>
            <a:endParaRPr lang="en-GB" sz="1600" dirty="0"/>
          </a:p>
          <a:p>
            <a:pPr lvl="2"/>
            <a:endParaRPr lang="en-GB" sz="1600" dirty="0"/>
          </a:p>
          <a:p>
            <a:pPr lvl="2"/>
            <a:endParaRPr lang="en-GB" sz="1600" dirty="0"/>
          </a:p>
          <a:p>
            <a:pPr lvl="2"/>
            <a:endParaRPr lang="en-GB" sz="1600" dirty="0"/>
          </a:p>
          <a:p>
            <a:pPr lvl="1"/>
            <a:endParaRPr lang="en-GB" sz="2000" dirty="0"/>
          </a:p>
        </p:txBody>
      </p:sp>
    </p:spTree>
    <p:extLst>
      <p:ext uri="{BB962C8B-B14F-4D97-AF65-F5344CB8AC3E}">
        <p14:creationId xmlns:p14="http://schemas.microsoft.com/office/powerpoint/2010/main" val="2000089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
                                            <p:txEl>
                                              <p:pRg st="7" end="7"/>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8489B-843B-B005-A74C-05C388501649}"/>
              </a:ext>
            </a:extLst>
          </p:cNvPr>
          <p:cNvSpPr>
            <a:spLocks noGrp="1"/>
          </p:cNvSpPr>
          <p:nvPr>
            <p:ph type="title"/>
          </p:nvPr>
        </p:nvSpPr>
        <p:spPr/>
        <p:txBody>
          <a:bodyPr/>
          <a:lstStyle/>
          <a:p>
            <a:r>
              <a:rPr lang="en-GB" dirty="0"/>
              <a:t>For Question 1</a:t>
            </a:r>
          </a:p>
        </p:txBody>
      </p:sp>
      <p:sp>
        <p:nvSpPr>
          <p:cNvPr id="3" name="Content Placeholder 2">
            <a:extLst>
              <a:ext uri="{FF2B5EF4-FFF2-40B4-BE49-F238E27FC236}">
                <a16:creationId xmlns:a16="http://schemas.microsoft.com/office/drawing/2014/main" id="{AABA5F0E-B165-7D2A-684D-E21981229F3A}"/>
              </a:ext>
            </a:extLst>
          </p:cNvPr>
          <p:cNvSpPr txBox="1">
            <a:spLocks/>
          </p:cNvSpPr>
          <p:nvPr/>
        </p:nvSpPr>
        <p:spPr>
          <a:xfrm>
            <a:off x="457200" y="1628800"/>
            <a:ext cx="4474840" cy="3096344"/>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buFont typeface="Arial" pitchFamily="34" charset="0"/>
              <a:buAutoNum type="arabicPeriod"/>
            </a:pPr>
            <a:r>
              <a:rPr lang="en-GB" sz="2000" dirty="0"/>
              <a:t>Display “Enter a number ?”</a:t>
            </a:r>
          </a:p>
          <a:p>
            <a:pPr marL="514350" indent="-514350">
              <a:buFont typeface="Arial" pitchFamily="34" charset="0"/>
              <a:buAutoNum type="arabicPeriod"/>
            </a:pPr>
            <a:r>
              <a:rPr lang="en-GB" sz="2000" dirty="0"/>
              <a:t>Input </a:t>
            </a:r>
            <a:r>
              <a:rPr lang="en-GB" sz="2000" dirty="0" err="1"/>
              <a:t>num</a:t>
            </a:r>
            <a:endParaRPr lang="en-GB" sz="2000" dirty="0"/>
          </a:p>
          <a:p>
            <a:pPr marL="514350" indent="-514350">
              <a:buFont typeface="Arial" pitchFamily="34" charset="0"/>
              <a:buAutoNum type="arabicPeriod"/>
            </a:pPr>
            <a:r>
              <a:rPr lang="en-GB" sz="2000" b="1" dirty="0"/>
              <a:t>IF</a:t>
            </a:r>
            <a:r>
              <a:rPr lang="en-GB" sz="2000" dirty="0"/>
              <a:t> (num%2) ==0 THEN</a:t>
            </a:r>
          </a:p>
          <a:p>
            <a:pPr marL="514350" indent="-514350">
              <a:buFont typeface="Arial" pitchFamily="34" charset="0"/>
              <a:buAutoNum type="arabicPeriod"/>
            </a:pPr>
            <a:r>
              <a:rPr lang="en-GB" sz="2000" dirty="0"/>
              <a:t>     Display “Even number”</a:t>
            </a:r>
          </a:p>
          <a:p>
            <a:pPr marL="514350" indent="-514350">
              <a:buFont typeface="Arial" pitchFamily="34" charset="0"/>
              <a:buAutoNum type="arabicPeriod"/>
            </a:pPr>
            <a:r>
              <a:rPr lang="en-GB" sz="2000" b="1" dirty="0"/>
              <a:t>ELSE</a:t>
            </a:r>
          </a:p>
          <a:p>
            <a:pPr marL="514350" indent="-514350">
              <a:buFont typeface="Arial" pitchFamily="34" charset="0"/>
              <a:buAutoNum type="arabicPeriod"/>
            </a:pPr>
            <a:r>
              <a:rPr lang="en-GB" sz="2000" dirty="0"/>
              <a:t>      Display “Odd number”</a:t>
            </a:r>
          </a:p>
          <a:p>
            <a:pPr marL="514350" indent="-514350">
              <a:buFont typeface="Arial" pitchFamily="34" charset="0"/>
              <a:buAutoNum type="arabicPeriod"/>
            </a:pPr>
            <a:r>
              <a:rPr lang="en-GB" sz="2000" b="1" dirty="0"/>
              <a:t>END IF</a:t>
            </a:r>
          </a:p>
        </p:txBody>
      </p:sp>
    </p:spTree>
    <p:extLst>
      <p:ext uri="{BB962C8B-B14F-4D97-AF65-F5344CB8AC3E}">
        <p14:creationId xmlns:p14="http://schemas.microsoft.com/office/powerpoint/2010/main" val="185033773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70C3B5-D499-D9E9-435A-D6A2863B53F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3730AE5-7E87-3A0E-4BC2-466DD1078D58}"/>
              </a:ext>
            </a:extLst>
          </p:cNvPr>
          <p:cNvSpPr>
            <a:spLocks noGrp="1"/>
          </p:cNvSpPr>
          <p:nvPr>
            <p:ph type="title"/>
          </p:nvPr>
        </p:nvSpPr>
        <p:spPr>
          <a:xfrm>
            <a:off x="457200" y="-27384"/>
            <a:ext cx="8229600" cy="1143000"/>
          </a:xfrm>
        </p:spPr>
        <p:txBody>
          <a:bodyPr/>
          <a:lstStyle/>
          <a:p>
            <a:r>
              <a:rPr lang="en-GB" dirty="0"/>
              <a:t>For Question 2</a:t>
            </a:r>
          </a:p>
        </p:txBody>
      </p:sp>
      <p:sp>
        <p:nvSpPr>
          <p:cNvPr id="4" name="Content Placeholder 2">
            <a:extLst>
              <a:ext uri="{FF2B5EF4-FFF2-40B4-BE49-F238E27FC236}">
                <a16:creationId xmlns:a16="http://schemas.microsoft.com/office/drawing/2014/main" id="{C3046F08-9C12-E193-65E5-C92F5EAF44DE}"/>
              </a:ext>
            </a:extLst>
          </p:cNvPr>
          <p:cNvSpPr txBox="1">
            <a:spLocks/>
          </p:cNvSpPr>
          <p:nvPr/>
        </p:nvSpPr>
        <p:spPr>
          <a:xfrm>
            <a:off x="323528" y="1214847"/>
            <a:ext cx="8229600" cy="4428306"/>
          </a:xfrm>
          <a:prstGeom prst="rect">
            <a:avLst/>
          </a:prstGeom>
        </p:spPr>
        <p:txBody>
          <a:bodyPr>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buFont typeface="Arial" pitchFamily="34" charset="0"/>
              <a:buAutoNum type="arabicPeriod"/>
            </a:pPr>
            <a:r>
              <a:rPr lang="en-GB" sz="1600" dirty="0"/>
              <a:t>Display “Enter a mark ?”</a:t>
            </a:r>
          </a:p>
          <a:p>
            <a:pPr marL="514350" indent="-514350">
              <a:buFont typeface="Arial" pitchFamily="34" charset="0"/>
              <a:buAutoNum type="arabicPeriod"/>
            </a:pPr>
            <a:r>
              <a:rPr lang="en-GB" sz="1600" dirty="0"/>
              <a:t>Input mark</a:t>
            </a:r>
          </a:p>
          <a:p>
            <a:pPr marL="514350" indent="-514350">
              <a:buFont typeface="Arial" pitchFamily="34" charset="0"/>
              <a:buAutoNum type="arabicPeriod"/>
            </a:pPr>
            <a:r>
              <a:rPr lang="en-GB" sz="1600" b="1" dirty="0"/>
              <a:t>IF</a:t>
            </a:r>
            <a:r>
              <a:rPr lang="en-GB" sz="1600" dirty="0"/>
              <a:t> (mark &gt;= 0 and mark &lt;=40)</a:t>
            </a:r>
          </a:p>
          <a:p>
            <a:pPr marL="514350" indent="-514350">
              <a:buFont typeface="Arial" pitchFamily="34" charset="0"/>
              <a:buAutoNum type="arabicPeriod"/>
            </a:pPr>
            <a:r>
              <a:rPr lang="en-GB" sz="1600" dirty="0"/>
              <a:t>     Display “F”</a:t>
            </a:r>
          </a:p>
          <a:p>
            <a:pPr marL="514350" indent="-514350">
              <a:buFont typeface="Arial" pitchFamily="34" charset="0"/>
              <a:buAutoNum type="arabicPeriod"/>
            </a:pPr>
            <a:r>
              <a:rPr lang="en-GB" sz="1600" b="1" dirty="0"/>
              <a:t>ELSE IF (</a:t>
            </a:r>
            <a:r>
              <a:rPr lang="en-GB" sz="1600" dirty="0"/>
              <a:t>mark &gt;= 41 and mark &lt;=60</a:t>
            </a:r>
            <a:r>
              <a:rPr lang="en-GB" sz="1600" b="1" dirty="0"/>
              <a:t>) THEN</a:t>
            </a:r>
          </a:p>
          <a:p>
            <a:pPr marL="514350" indent="-514350">
              <a:buFont typeface="Arial" pitchFamily="34" charset="0"/>
              <a:buAutoNum type="arabicPeriod"/>
            </a:pPr>
            <a:r>
              <a:rPr lang="en-GB" sz="1600" dirty="0"/>
              <a:t>      Display “D”</a:t>
            </a:r>
          </a:p>
          <a:p>
            <a:pPr marL="514350" indent="-514350">
              <a:buFont typeface="Arial" pitchFamily="34" charset="0"/>
              <a:buAutoNum type="arabicPeriod"/>
            </a:pPr>
            <a:r>
              <a:rPr lang="en-GB" sz="1600" b="1" dirty="0"/>
              <a:t>ELSE IF (</a:t>
            </a:r>
            <a:r>
              <a:rPr lang="en-GB" sz="1600" dirty="0"/>
              <a:t>mark &gt;= 61 and mark &lt;=70</a:t>
            </a:r>
            <a:r>
              <a:rPr lang="en-GB" sz="1600" b="1" dirty="0"/>
              <a:t>) THEN</a:t>
            </a:r>
          </a:p>
          <a:p>
            <a:pPr marL="514350" indent="-514350">
              <a:buFont typeface="Arial" pitchFamily="34" charset="0"/>
              <a:buAutoNum type="arabicPeriod"/>
            </a:pPr>
            <a:r>
              <a:rPr lang="en-GB" sz="1600" dirty="0"/>
              <a:t>      Display “C”</a:t>
            </a:r>
          </a:p>
          <a:p>
            <a:pPr marL="514350" indent="-514350">
              <a:buFont typeface="Arial" pitchFamily="34" charset="0"/>
              <a:buAutoNum type="arabicPeriod"/>
            </a:pPr>
            <a:r>
              <a:rPr lang="en-GB" sz="1600" b="1" dirty="0"/>
              <a:t>ELSE IF (</a:t>
            </a:r>
            <a:r>
              <a:rPr lang="en-GB" sz="1600" dirty="0"/>
              <a:t>mark &gt;= 71 and mark &lt;=80</a:t>
            </a:r>
            <a:r>
              <a:rPr lang="en-GB" sz="1600" b="1" dirty="0"/>
              <a:t>) THEN</a:t>
            </a:r>
          </a:p>
          <a:p>
            <a:pPr marL="514350" indent="-514350">
              <a:buFont typeface="Arial" pitchFamily="34" charset="0"/>
              <a:buAutoNum type="arabicPeriod"/>
            </a:pPr>
            <a:r>
              <a:rPr lang="en-GB" sz="1600" dirty="0"/>
              <a:t>      Display “B”</a:t>
            </a:r>
          </a:p>
          <a:p>
            <a:pPr marL="514350" indent="-514350">
              <a:buFont typeface="Arial" pitchFamily="34" charset="0"/>
              <a:buAutoNum type="arabicPeriod"/>
            </a:pPr>
            <a:r>
              <a:rPr lang="en-GB" sz="1600" b="1" dirty="0"/>
              <a:t>ELSE IF (</a:t>
            </a:r>
            <a:r>
              <a:rPr lang="en-GB" sz="1600" dirty="0"/>
              <a:t>mark &gt;= 81 and mark &lt;=100</a:t>
            </a:r>
            <a:r>
              <a:rPr lang="en-GB" sz="1600" b="1" dirty="0"/>
              <a:t>) THEN</a:t>
            </a:r>
          </a:p>
          <a:p>
            <a:pPr marL="514350" indent="-514350">
              <a:buFont typeface="Arial" pitchFamily="34" charset="0"/>
              <a:buAutoNum type="arabicPeriod"/>
            </a:pPr>
            <a:r>
              <a:rPr lang="en-GB" sz="1600" dirty="0"/>
              <a:t>      Display “A”</a:t>
            </a:r>
          </a:p>
          <a:p>
            <a:pPr marL="514350" indent="-514350">
              <a:buFont typeface="Arial" pitchFamily="34" charset="0"/>
              <a:buAutoNum type="arabicPeriod"/>
            </a:pPr>
            <a:r>
              <a:rPr lang="en-GB" sz="1600" b="1" dirty="0">
                <a:solidFill>
                  <a:schemeClr val="tx2"/>
                </a:solidFill>
              </a:rPr>
              <a:t>ELSE </a:t>
            </a:r>
          </a:p>
          <a:p>
            <a:pPr marL="514350" indent="-514350">
              <a:buFont typeface="Arial" pitchFamily="34" charset="0"/>
              <a:buAutoNum type="arabicPeriod"/>
            </a:pPr>
            <a:r>
              <a:rPr lang="en-GB" sz="1600" b="1" dirty="0">
                <a:solidFill>
                  <a:schemeClr val="tx2"/>
                </a:solidFill>
              </a:rPr>
              <a:t>Display "Invalid mark"</a:t>
            </a:r>
          </a:p>
          <a:p>
            <a:pPr marL="514350" indent="-514350">
              <a:buFont typeface="Arial" pitchFamily="34" charset="0"/>
              <a:buAutoNum type="arabicPeriod"/>
            </a:pPr>
            <a:r>
              <a:rPr lang="en-GB" sz="1600" b="1" dirty="0"/>
              <a:t>END IF</a:t>
            </a:r>
          </a:p>
        </p:txBody>
      </p:sp>
      <p:cxnSp>
        <p:nvCxnSpPr>
          <p:cNvPr id="15" name="Straight Arrow Connector 14">
            <a:extLst>
              <a:ext uri="{FF2B5EF4-FFF2-40B4-BE49-F238E27FC236}">
                <a16:creationId xmlns:a16="http://schemas.microsoft.com/office/drawing/2014/main" id="{85B81B74-995F-AD99-FCA1-78B58B942FF4}"/>
              </a:ext>
            </a:extLst>
          </p:cNvPr>
          <p:cNvCxnSpPr>
            <a:cxnSpLocks/>
          </p:cNvCxnSpPr>
          <p:nvPr/>
        </p:nvCxnSpPr>
        <p:spPr>
          <a:xfrm flipH="1">
            <a:off x="4139952" y="1453426"/>
            <a:ext cx="1512168" cy="50405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DDFFCEF8-9668-9A2C-764A-27E633B3F633}"/>
              </a:ext>
            </a:extLst>
          </p:cNvPr>
          <p:cNvSpPr txBox="1"/>
          <p:nvPr/>
        </p:nvSpPr>
        <p:spPr>
          <a:xfrm>
            <a:off x="5796136" y="1268760"/>
            <a:ext cx="1451038" cy="369332"/>
          </a:xfrm>
          <a:prstGeom prst="rect">
            <a:avLst/>
          </a:prstGeom>
          <a:noFill/>
        </p:spPr>
        <p:txBody>
          <a:bodyPr wrap="none" rtlCol="0">
            <a:spAutoFit/>
          </a:bodyPr>
          <a:lstStyle/>
          <a:p>
            <a:r>
              <a:rPr lang="en-GB" b="1" dirty="0">
                <a:solidFill>
                  <a:srgbClr val="FF0000"/>
                </a:solidFill>
              </a:rPr>
              <a:t>Condition 1</a:t>
            </a:r>
          </a:p>
        </p:txBody>
      </p:sp>
      <p:sp>
        <p:nvSpPr>
          <p:cNvPr id="17" name="TextBox 16">
            <a:extLst>
              <a:ext uri="{FF2B5EF4-FFF2-40B4-BE49-F238E27FC236}">
                <a16:creationId xmlns:a16="http://schemas.microsoft.com/office/drawing/2014/main" id="{72FF8291-9F3D-C9A9-F080-120F9829F9B7}"/>
              </a:ext>
            </a:extLst>
          </p:cNvPr>
          <p:cNvSpPr txBox="1"/>
          <p:nvPr/>
        </p:nvSpPr>
        <p:spPr>
          <a:xfrm>
            <a:off x="5806400" y="2156581"/>
            <a:ext cx="1451038" cy="369332"/>
          </a:xfrm>
          <a:prstGeom prst="rect">
            <a:avLst/>
          </a:prstGeom>
          <a:noFill/>
        </p:spPr>
        <p:txBody>
          <a:bodyPr wrap="none" rtlCol="0">
            <a:spAutoFit/>
          </a:bodyPr>
          <a:lstStyle/>
          <a:p>
            <a:r>
              <a:rPr lang="en-GB" b="1" dirty="0">
                <a:solidFill>
                  <a:srgbClr val="FF0000"/>
                </a:solidFill>
              </a:rPr>
              <a:t>Condition 2</a:t>
            </a:r>
          </a:p>
        </p:txBody>
      </p:sp>
      <p:sp>
        <p:nvSpPr>
          <p:cNvPr id="18" name="TextBox 17">
            <a:extLst>
              <a:ext uri="{FF2B5EF4-FFF2-40B4-BE49-F238E27FC236}">
                <a16:creationId xmlns:a16="http://schemas.microsoft.com/office/drawing/2014/main" id="{16E06EEC-C1B7-1BAD-CAD0-2216A2F2AA5A}"/>
              </a:ext>
            </a:extLst>
          </p:cNvPr>
          <p:cNvSpPr txBox="1"/>
          <p:nvPr/>
        </p:nvSpPr>
        <p:spPr>
          <a:xfrm>
            <a:off x="5940152" y="2859736"/>
            <a:ext cx="1451038" cy="369332"/>
          </a:xfrm>
          <a:prstGeom prst="rect">
            <a:avLst/>
          </a:prstGeom>
          <a:noFill/>
        </p:spPr>
        <p:txBody>
          <a:bodyPr wrap="none" rtlCol="0">
            <a:spAutoFit/>
          </a:bodyPr>
          <a:lstStyle/>
          <a:p>
            <a:r>
              <a:rPr lang="en-GB" b="1" dirty="0">
                <a:solidFill>
                  <a:srgbClr val="FF0000"/>
                </a:solidFill>
              </a:rPr>
              <a:t>Condition 3</a:t>
            </a:r>
          </a:p>
        </p:txBody>
      </p:sp>
      <p:sp>
        <p:nvSpPr>
          <p:cNvPr id="19" name="TextBox 18">
            <a:extLst>
              <a:ext uri="{FF2B5EF4-FFF2-40B4-BE49-F238E27FC236}">
                <a16:creationId xmlns:a16="http://schemas.microsoft.com/office/drawing/2014/main" id="{DA8CA2DB-26D9-ACD1-F259-25465E33964A}"/>
              </a:ext>
            </a:extLst>
          </p:cNvPr>
          <p:cNvSpPr txBox="1"/>
          <p:nvPr/>
        </p:nvSpPr>
        <p:spPr>
          <a:xfrm>
            <a:off x="5940152" y="3562012"/>
            <a:ext cx="1451038" cy="369332"/>
          </a:xfrm>
          <a:prstGeom prst="rect">
            <a:avLst/>
          </a:prstGeom>
          <a:noFill/>
        </p:spPr>
        <p:txBody>
          <a:bodyPr wrap="none" rtlCol="0">
            <a:spAutoFit/>
          </a:bodyPr>
          <a:lstStyle/>
          <a:p>
            <a:r>
              <a:rPr lang="en-GB" b="1" dirty="0">
                <a:solidFill>
                  <a:srgbClr val="FF0000"/>
                </a:solidFill>
              </a:rPr>
              <a:t>Condition 4</a:t>
            </a:r>
          </a:p>
        </p:txBody>
      </p:sp>
      <p:sp>
        <p:nvSpPr>
          <p:cNvPr id="20" name="TextBox 19">
            <a:extLst>
              <a:ext uri="{FF2B5EF4-FFF2-40B4-BE49-F238E27FC236}">
                <a16:creationId xmlns:a16="http://schemas.microsoft.com/office/drawing/2014/main" id="{CA63CCFB-2AC0-15B4-D40C-CCEFA8665CB3}"/>
              </a:ext>
            </a:extLst>
          </p:cNvPr>
          <p:cNvSpPr txBox="1"/>
          <p:nvPr/>
        </p:nvSpPr>
        <p:spPr>
          <a:xfrm>
            <a:off x="5833040" y="4324427"/>
            <a:ext cx="1451038" cy="369332"/>
          </a:xfrm>
          <a:prstGeom prst="rect">
            <a:avLst/>
          </a:prstGeom>
          <a:noFill/>
        </p:spPr>
        <p:txBody>
          <a:bodyPr wrap="none" rtlCol="0">
            <a:spAutoFit/>
          </a:bodyPr>
          <a:lstStyle/>
          <a:p>
            <a:r>
              <a:rPr lang="en-GB" b="1" dirty="0">
                <a:solidFill>
                  <a:srgbClr val="FF0000"/>
                </a:solidFill>
              </a:rPr>
              <a:t>Condition 5</a:t>
            </a:r>
          </a:p>
        </p:txBody>
      </p:sp>
      <p:cxnSp>
        <p:nvCxnSpPr>
          <p:cNvPr id="21" name="Straight Arrow Connector 20">
            <a:extLst>
              <a:ext uri="{FF2B5EF4-FFF2-40B4-BE49-F238E27FC236}">
                <a16:creationId xmlns:a16="http://schemas.microsoft.com/office/drawing/2014/main" id="{836C2700-6E98-2514-0237-8642F7A146DC}"/>
              </a:ext>
            </a:extLst>
          </p:cNvPr>
          <p:cNvCxnSpPr>
            <a:cxnSpLocks/>
          </p:cNvCxnSpPr>
          <p:nvPr/>
        </p:nvCxnSpPr>
        <p:spPr>
          <a:xfrm flipH="1">
            <a:off x="4957780" y="2376891"/>
            <a:ext cx="910364" cy="1664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C597A68F-9ECB-C390-DE7E-DFD1A80B2FA9}"/>
              </a:ext>
            </a:extLst>
          </p:cNvPr>
          <p:cNvCxnSpPr>
            <a:cxnSpLocks/>
          </p:cNvCxnSpPr>
          <p:nvPr/>
        </p:nvCxnSpPr>
        <p:spPr>
          <a:xfrm flipH="1" flipV="1">
            <a:off x="4929565" y="3052841"/>
            <a:ext cx="1044116" cy="1606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162C6283-AEEF-52FA-0BE8-FDB2241EB326}"/>
              </a:ext>
            </a:extLst>
          </p:cNvPr>
          <p:cNvCxnSpPr>
            <a:cxnSpLocks/>
          </p:cNvCxnSpPr>
          <p:nvPr/>
        </p:nvCxnSpPr>
        <p:spPr>
          <a:xfrm flipH="1">
            <a:off x="4995199" y="3746678"/>
            <a:ext cx="97210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092E7E3F-4EDC-DBC0-0340-4B038D16C9CE}"/>
              </a:ext>
            </a:extLst>
          </p:cNvPr>
          <p:cNvCxnSpPr>
            <a:cxnSpLocks/>
          </p:cNvCxnSpPr>
          <p:nvPr/>
        </p:nvCxnSpPr>
        <p:spPr>
          <a:xfrm flipH="1" flipV="1">
            <a:off x="5080784" y="4384986"/>
            <a:ext cx="800937" cy="7893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6" name="TextBox 35">
            <a:extLst>
              <a:ext uri="{FF2B5EF4-FFF2-40B4-BE49-F238E27FC236}">
                <a16:creationId xmlns:a16="http://schemas.microsoft.com/office/drawing/2014/main" id="{F3368EEB-769F-C2C5-E867-7178BD427935}"/>
              </a:ext>
            </a:extLst>
          </p:cNvPr>
          <p:cNvSpPr txBox="1"/>
          <p:nvPr/>
        </p:nvSpPr>
        <p:spPr>
          <a:xfrm>
            <a:off x="3990478" y="4941168"/>
            <a:ext cx="5046018" cy="830997"/>
          </a:xfrm>
          <a:prstGeom prst="rect">
            <a:avLst/>
          </a:prstGeom>
          <a:noFill/>
        </p:spPr>
        <p:txBody>
          <a:bodyPr wrap="square">
            <a:spAutoFit/>
          </a:bodyPr>
          <a:lstStyle/>
          <a:p>
            <a:r>
              <a:rPr lang="en-GB" sz="1600" dirty="0"/>
              <a:t>consider various inputs to cover all cases: 35, 50, 65, 75, 90, and an invalid mark 105 and complete the trace table</a:t>
            </a:r>
            <a:endParaRPr lang="en-GB" sz="1600" dirty="0">
              <a:solidFill>
                <a:schemeClr val="tx2">
                  <a:lumMod val="60000"/>
                  <a:lumOff val="40000"/>
                </a:schemeClr>
              </a:solidFill>
            </a:endParaRPr>
          </a:p>
        </p:txBody>
      </p:sp>
    </p:spTree>
    <p:extLst>
      <p:ext uri="{BB962C8B-B14F-4D97-AF65-F5344CB8AC3E}">
        <p14:creationId xmlns:p14="http://schemas.microsoft.com/office/powerpoint/2010/main" val="371260910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AC93E2-F3F9-2757-F503-A5F132502B7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C002B3C-7E11-5359-BCB9-3B617B78CC32}"/>
              </a:ext>
            </a:extLst>
          </p:cNvPr>
          <p:cNvSpPr>
            <a:spLocks noGrp="1"/>
          </p:cNvSpPr>
          <p:nvPr>
            <p:ph type="title"/>
          </p:nvPr>
        </p:nvSpPr>
        <p:spPr>
          <a:xfrm>
            <a:off x="457200" y="-27384"/>
            <a:ext cx="8229600" cy="1143000"/>
          </a:xfrm>
        </p:spPr>
        <p:txBody>
          <a:bodyPr/>
          <a:lstStyle/>
          <a:p>
            <a:r>
              <a:rPr lang="en-GB" dirty="0"/>
              <a:t>For Question 3</a:t>
            </a:r>
          </a:p>
        </p:txBody>
      </p:sp>
      <p:sp>
        <p:nvSpPr>
          <p:cNvPr id="3" name="Content Placeholder 2">
            <a:extLst>
              <a:ext uri="{FF2B5EF4-FFF2-40B4-BE49-F238E27FC236}">
                <a16:creationId xmlns:a16="http://schemas.microsoft.com/office/drawing/2014/main" id="{68DE58F3-AFA7-019D-8854-2FA1D3DD2CFF}"/>
              </a:ext>
            </a:extLst>
          </p:cNvPr>
          <p:cNvSpPr txBox="1">
            <a:spLocks/>
          </p:cNvSpPr>
          <p:nvPr/>
        </p:nvSpPr>
        <p:spPr>
          <a:xfrm>
            <a:off x="395536" y="1115616"/>
            <a:ext cx="8229600" cy="3917032"/>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buFont typeface="Arial" pitchFamily="34" charset="0"/>
              <a:buAutoNum type="arabicPeriod"/>
            </a:pPr>
            <a:r>
              <a:rPr lang="en-GB" sz="2000" dirty="0"/>
              <a:t>Display(“Enter a text you like to repeat”)</a:t>
            </a:r>
          </a:p>
          <a:p>
            <a:pPr marL="514350" indent="-514350">
              <a:buFont typeface="Arial" pitchFamily="34" charset="0"/>
              <a:buAutoNum type="arabicPeriod"/>
            </a:pPr>
            <a:r>
              <a:rPr lang="en-GB" sz="2000" dirty="0"/>
              <a:t>Input text</a:t>
            </a:r>
          </a:p>
          <a:p>
            <a:pPr marL="514350" indent="-514350">
              <a:buFont typeface="Arial" pitchFamily="34" charset="0"/>
              <a:buAutoNum type="arabicPeriod"/>
            </a:pPr>
            <a:r>
              <a:rPr lang="en-GB" sz="2000" dirty="0"/>
              <a:t>Set counter = 0</a:t>
            </a:r>
          </a:p>
          <a:p>
            <a:pPr marL="514350" indent="-514350">
              <a:buFont typeface="Arial" pitchFamily="34" charset="0"/>
              <a:buAutoNum type="arabicPeriod"/>
            </a:pPr>
            <a:r>
              <a:rPr lang="en-GB" sz="2000" b="1" dirty="0"/>
              <a:t>While</a:t>
            </a:r>
            <a:r>
              <a:rPr lang="en-GB" sz="2000" dirty="0"/>
              <a:t> counter &lt; 5</a:t>
            </a:r>
          </a:p>
          <a:p>
            <a:pPr marL="514350" indent="-514350">
              <a:buFont typeface="Arial" pitchFamily="34" charset="0"/>
              <a:buAutoNum type="arabicPeriod"/>
            </a:pPr>
            <a:r>
              <a:rPr lang="en-GB" sz="2000" dirty="0"/>
              <a:t>   Display text</a:t>
            </a:r>
          </a:p>
          <a:p>
            <a:pPr marL="514350" indent="-514350">
              <a:buFont typeface="Arial" pitchFamily="34" charset="0"/>
              <a:buAutoNum type="arabicPeriod"/>
            </a:pPr>
            <a:r>
              <a:rPr lang="en-GB" sz="2000" dirty="0"/>
              <a:t>   counter = counter + 1</a:t>
            </a:r>
          </a:p>
          <a:p>
            <a:pPr marL="514350" indent="-514350">
              <a:buFont typeface="Arial" pitchFamily="34" charset="0"/>
              <a:buAutoNum type="arabicPeriod"/>
            </a:pPr>
            <a:r>
              <a:rPr lang="en-GB" sz="2000" b="1" dirty="0"/>
              <a:t>END</a:t>
            </a:r>
            <a:r>
              <a:rPr lang="en-GB" sz="2000" dirty="0"/>
              <a:t> While</a:t>
            </a:r>
          </a:p>
        </p:txBody>
      </p:sp>
    </p:spTree>
    <p:extLst>
      <p:ext uri="{BB962C8B-B14F-4D97-AF65-F5344CB8AC3E}">
        <p14:creationId xmlns:p14="http://schemas.microsoft.com/office/powerpoint/2010/main" val="22504612"/>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BD25A-DA28-C278-8048-7C23471D0C7F}"/>
              </a:ext>
            </a:extLst>
          </p:cNvPr>
          <p:cNvSpPr>
            <a:spLocks noGrp="1"/>
          </p:cNvSpPr>
          <p:nvPr>
            <p:ph type="title"/>
          </p:nvPr>
        </p:nvSpPr>
        <p:spPr/>
        <p:txBody>
          <a:bodyPr/>
          <a:lstStyle/>
          <a:p>
            <a:r>
              <a:rPr lang="en-GB" dirty="0"/>
              <a:t>Up for a challenge?</a:t>
            </a:r>
          </a:p>
        </p:txBody>
      </p:sp>
      <p:sp>
        <p:nvSpPr>
          <p:cNvPr id="4" name="TextBox 3">
            <a:extLst>
              <a:ext uri="{FF2B5EF4-FFF2-40B4-BE49-F238E27FC236}">
                <a16:creationId xmlns:a16="http://schemas.microsoft.com/office/drawing/2014/main" id="{39810EFD-2721-E876-A98D-503F7CF89FBB}"/>
              </a:ext>
            </a:extLst>
          </p:cNvPr>
          <p:cNvSpPr txBox="1"/>
          <p:nvPr/>
        </p:nvSpPr>
        <p:spPr>
          <a:xfrm>
            <a:off x="323528" y="1452646"/>
            <a:ext cx="8363272" cy="3416320"/>
          </a:xfrm>
          <a:prstGeom prst="rect">
            <a:avLst/>
          </a:prstGeom>
          <a:noFill/>
        </p:spPr>
        <p:txBody>
          <a:bodyPr wrap="square">
            <a:spAutoFit/>
          </a:bodyPr>
          <a:lstStyle/>
          <a:p>
            <a:r>
              <a:rPr lang="en-GB" sz="1800" dirty="0"/>
              <a:t>1. Develop a flowchart and a pseudo code for a program that takes </a:t>
            </a:r>
            <a:r>
              <a:rPr lang="en-GB" dirty="0"/>
              <a:t>5 numeric inputs and prints</a:t>
            </a:r>
          </a:p>
          <a:p>
            <a:r>
              <a:rPr lang="en-GB" dirty="0"/>
              <a:t>their average.</a:t>
            </a:r>
          </a:p>
          <a:p>
            <a:endParaRPr lang="en-GB" dirty="0"/>
          </a:p>
          <a:p>
            <a:r>
              <a:rPr lang="en-GB" dirty="0"/>
              <a:t>2. Develop a pseudo code for a program that takes 5 numeric inputs and prints</a:t>
            </a:r>
          </a:p>
          <a:p>
            <a:r>
              <a:rPr lang="en-GB" dirty="0"/>
              <a:t>their average </a:t>
            </a:r>
            <a:r>
              <a:rPr lang="en-GB" i="1" dirty="0"/>
              <a:t>and their sum</a:t>
            </a:r>
            <a:r>
              <a:rPr lang="en-GB" dirty="0"/>
              <a:t>.</a:t>
            </a:r>
          </a:p>
          <a:p>
            <a:endParaRPr lang="en-GB" dirty="0"/>
          </a:p>
          <a:p>
            <a:r>
              <a:rPr lang="en-GB" dirty="0"/>
              <a:t>3. Develop a Pseudo code for a program that takes 5 numeric inputs and prints</a:t>
            </a:r>
          </a:p>
          <a:p>
            <a:r>
              <a:rPr lang="en-GB" dirty="0"/>
              <a:t>their average, their sum </a:t>
            </a:r>
            <a:r>
              <a:rPr lang="en-GB" i="1" dirty="0"/>
              <a:t>and also the smallest as well as largest values among the inputs</a:t>
            </a:r>
            <a:r>
              <a:rPr lang="en-GB" dirty="0"/>
              <a:t>.</a:t>
            </a:r>
          </a:p>
          <a:p>
            <a:endParaRPr lang="en-GB" dirty="0"/>
          </a:p>
          <a:p>
            <a:r>
              <a:rPr lang="en-GB" dirty="0"/>
              <a:t> </a:t>
            </a:r>
          </a:p>
        </p:txBody>
      </p:sp>
    </p:spTree>
    <p:extLst>
      <p:ext uri="{BB962C8B-B14F-4D97-AF65-F5344CB8AC3E}">
        <p14:creationId xmlns:p14="http://schemas.microsoft.com/office/powerpoint/2010/main" val="414828116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A3D77-58D3-F3F0-2D64-364E51812BDB}"/>
              </a:ext>
            </a:extLst>
          </p:cNvPr>
          <p:cNvSpPr>
            <a:spLocks noGrp="1"/>
          </p:cNvSpPr>
          <p:nvPr>
            <p:ph type="title"/>
          </p:nvPr>
        </p:nvSpPr>
        <p:spPr/>
        <p:txBody>
          <a:bodyPr/>
          <a:lstStyle/>
          <a:p>
            <a:r>
              <a:rPr lang="en-GB" dirty="0"/>
              <a:t>Lab Exercises</a:t>
            </a:r>
          </a:p>
        </p:txBody>
      </p:sp>
      <p:sp>
        <p:nvSpPr>
          <p:cNvPr id="3" name="Content Placeholder 2">
            <a:extLst>
              <a:ext uri="{FF2B5EF4-FFF2-40B4-BE49-F238E27FC236}">
                <a16:creationId xmlns:a16="http://schemas.microsoft.com/office/drawing/2014/main" id="{1DD65E51-D697-AC75-05AB-17EAB07B1712}"/>
              </a:ext>
            </a:extLst>
          </p:cNvPr>
          <p:cNvSpPr>
            <a:spLocks noGrp="1"/>
          </p:cNvSpPr>
          <p:nvPr>
            <p:ph idx="1"/>
          </p:nvPr>
        </p:nvSpPr>
        <p:spPr/>
        <p:txBody>
          <a:bodyPr>
            <a:normAutofit/>
          </a:bodyPr>
          <a:lstStyle/>
          <a:p>
            <a:pPr marL="0" indent="0">
              <a:buNone/>
            </a:pPr>
            <a:r>
              <a:rPr lang="en-GB" dirty="0"/>
              <a:t>1. Create a simple discount calculator. It should prompt for an original price and a discount percentage. The calculator will then calculate the discount amount and display both the discount amount and the final, total price after the discount.</a:t>
            </a:r>
          </a:p>
        </p:txBody>
      </p:sp>
    </p:spTree>
    <p:extLst>
      <p:ext uri="{BB962C8B-B14F-4D97-AF65-F5344CB8AC3E}">
        <p14:creationId xmlns:p14="http://schemas.microsoft.com/office/powerpoint/2010/main" val="141709195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1F937-07DF-109E-63D0-764E76649AFC}"/>
              </a:ext>
            </a:extLst>
          </p:cNvPr>
          <p:cNvSpPr>
            <a:spLocks noGrp="1"/>
          </p:cNvSpPr>
          <p:nvPr>
            <p:ph type="title"/>
          </p:nvPr>
        </p:nvSpPr>
        <p:spPr/>
        <p:txBody>
          <a:bodyPr/>
          <a:lstStyle/>
          <a:p>
            <a:r>
              <a:rPr lang="en-GB" dirty="0"/>
              <a:t>Lab Exercises</a:t>
            </a:r>
          </a:p>
        </p:txBody>
      </p:sp>
      <p:sp>
        <p:nvSpPr>
          <p:cNvPr id="3" name="Content Placeholder 2">
            <a:extLst>
              <a:ext uri="{FF2B5EF4-FFF2-40B4-BE49-F238E27FC236}">
                <a16:creationId xmlns:a16="http://schemas.microsoft.com/office/drawing/2014/main" id="{9C14CF91-859A-6D85-EEA7-B463A1810006}"/>
              </a:ext>
            </a:extLst>
          </p:cNvPr>
          <p:cNvSpPr>
            <a:spLocks noGrp="1"/>
          </p:cNvSpPr>
          <p:nvPr>
            <p:ph idx="1"/>
          </p:nvPr>
        </p:nvSpPr>
        <p:spPr/>
        <p:txBody>
          <a:bodyPr/>
          <a:lstStyle/>
          <a:p>
            <a:pPr marL="0" indent="0">
              <a:buNone/>
            </a:pPr>
            <a:r>
              <a:rPr lang="en-GB" dirty="0"/>
              <a:t>2. A user will enter numbers that will be added to the sum and when a negative number is encountered, stop adding numbers and write out the final result.</a:t>
            </a:r>
          </a:p>
          <a:p>
            <a:endParaRPr lang="en-GB" dirty="0"/>
          </a:p>
        </p:txBody>
      </p:sp>
    </p:spTree>
    <p:extLst>
      <p:ext uri="{BB962C8B-B14F-4D97-AF65-F5344CB8AC3E}">
        <p14:creationId xmlns:p14="http://schemas.microsoft.com/office/powerpoint/2010/main" val="221828127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928992" cy="706090"/>
          </a:xfrm>
        </p:spPr>
        <p:txBody>
          <a:bodyPr>
            <a:normAutofit/>
          </a:bodyPr>
          <a:lstStyle/>
          <a:p>
            <a:r>
              <a:rPr lang="en-GB" sz="3600" dirty="0"/>
              <a:t>Lab Exercises</a:t>
            </a:r>
          </a:p>
        </p:txBody>
      </p:sp>
      <p:sp>
        <p:nvSpPr>
          <p:cNvPr id="3" name="Content Placeholder 2"/>
          <p:cNvSpPr>
            <a:spLocks noGrp="1"/>
          </p:cNvSpPr>
          <p:nvPr>
            <p:ph idx="1"/>
          </p:nvPr>
        </p:nvSpPr>
        <p:spPr>
          <a:xfrm>
            <a:off x="420537" y="1124744"/>
            <a:ext cx="8229600" cy="3917032"/>
          </a:xfrm>
        </p:spPr>
        <p:txBody>
          <a:bodyPr>
            <a:normAutofit/>
          </a:bodyPr>
          <a:lstStyle/>
          <a:p>
            <a:pPr marL="0" indent="0">
              <a:buNone/>
            </a:pPr>
            <a:r>
              <a:rPr lang="en-GB" dirty="0"/>
              <a:t>3. Count all the even numbers up to a user defined stopping point.</a:t>
            </a:r>
          </a:p>
          <a:p>
            <a:endParaRPr lang="en-GB" dirty="0"/>
          </a:p>
        </p:txBody>
      </p:sp>
    </p:spTree>
    <p:extLst>
      <p:ext uri="{BB962C8B-B14F-4D97-AF65-F5344CB8AC3E}">
        <p14:creationId xmlns:p14="http://schemas.microsoft.com/office/powerpoint/2010/main" val="6370371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928992" cy="706090"/>
          </a:xfrm>
        </p:spPr>
        <p:txBody>
          <a:bodyPr>
            <a:normAutofit/>
          </a:bodyPr>
          <a:lstStyle/>
          <a:p>
            <a:r>
              <a:rPr lang="en-GB" sz="3600" dirty="0"/>
              <a:t>Lab Exercises</a:t>
            </a:r>
          </a:p>
        </p:txBody>
      </p:sp>
      <p:sp>
        <p:nvSpPr>
          <p:cNvPr id="3" name="Content Placeholder 2"/>
          <p:cNvSpPr>
            <a:spLocks noGrp="1"/>
          </p:cNvSpPr>
          <p:nvPr>
            <p:ph idx="1"/>
          </p:nvPr>
        </p:nvSpPr>
        <p:spPr>
          <a:xfrm>
            <a:off x="420537" y="1124744"/>
            <a:ext cx="8229600" cy="3917032"/>
          </a:xfrm>
        </p:spPr>
        <p:txBody>
          <a:bodyPr>
            <a:normAutofit/>
          </a:bodyPr>
          <a:lstStyle/>
          <a:p>
            <a:pPr marL="0" indent="0">
              <a:buNone/>
            </a:pPr>
            <a:r>
              <a:rPr lang="en-GB" dirty="0"/>
              <a:t>4. Create a simple sales tax calculator. It should prompt for a bill amount and a sales tax percentage. The calculator will then calculate the tax amount and display both the tax amount and the final, total bill amount.</a:t>
            </a:r>
          </a:p>
        </p:txBody>
      </p:sp>
    </p:spTree>
    <p:extLst>
      <p:ext uri="{BB962C8B-B14F-4D97-AF65-F5344CB8AC3E}">
        <p14:creationId xmlns:p14="http://schemas.microsoft.com/office/powerpoint/2010/main" val="1558958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928992" cy="706090"/>
          </a:xfrm>
        </p:spPr>
        <p:txBody>
          <a:bodyPr>
            <a:normAutofit/>
          </a:bodyPr>
          <a:lstStyle/>
          <a:p>
            <a:r>
              <a:rPr lang="en-GB" sz="3600" dirty="0"/>
              <a:t>Lab Exercises</a:t>
            </a:r>
          </a:p>
        </p:txBody>
      </p:sp>
      <p:sp>
        <p:nvSpPr>
          <p:cNvPr id="3" name="Content Placeholder 2"/>
          <p:cNvSpPr>
            <a:spLocks noGrp="1"/>
          </p:cNvSpPr>
          <p:nvPr>
            <p:ph idx="1"/>
          </p:nvPr>
        </p:nvSpPr>
        <p:spPr>
          <a:xfrm>
            <a:off x="420537" y="1124744"/>
            <a:ext cx="8229600" cy="3917032"/>
          </a:xfrm>
        </p:spPr>
        <p:txBody>
          <a:bodyPr>
            <a:normAutofit/>
          </a:bodyPr>
          <a:lstStyle/>
          <a:p>
            <a:pPr marL="0" indent="0">
              <a:buNone/>
            </a:pPr>
            <a:r>
              <a:rPr lang="en-GB" dirty="0"/>
              <a:t>5. Create a simple currency conversion calculator. It should prompt for an amount in the source currency and a conversion rate. The calculator will then calculate the converted amount and display it.</a:t>
            </a:r>
          </a:p>
        </p:txBody>
      </p:sp>
    </p:spTree>
    <p:extLst>
      <p:ext uri="{BB962C8B-B14F-4D97-AF65-F5344CB8AC3E}">
        <p14:creationId xmlns:p14="http://schemas.microsoft.com/office/powerpoint/2010/main" val="33515832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928992" cy="706090"/>
          </a:xfrm>
        </p:spPr>
        <p:txBody>
          <a:bodyPr>
            <a:normAutofit/>
          </a:bodyPr>
          <a:lstStyle/>
          <a:p>
            <a:r>
              <a:rPr lang="en-GB" sz="3600" dirty="0"/>
              <a:t>Lab Exercises</a:t>
            </a:r>
          </a:p>
        </p:txBody>
      </p:sp>
      <p:sp>
        <p:nvSpPr>
          <p:cNvPr id="3" name="Content Placeholder 2"/>
          <p:cNvSpPr>
            <a:spLocks noGrp="1"/>
          </p:cNvSpPr>
          <p:nvPr>
            <p:ph idx="1"/>
          </p:nvPr>
        </p:nvSpPr>
        <p:spPr>
          <a:xfrm>
            <a:off x="420537" y="1124744"/>
            <a:ext cx="8229600" cy="3917032"/>
          </a:xfrm>
        </p:spPr>
        <p:txBody>
          <a:bodyPr>
            <a:normAutofit/>
          </a:bodyPr>
          <a:lstStyle/>
          <a:p>
            <a:pPr marL="0" indent="0">
              <a:buNone/>
            </a:pPr>
            <a:r>
              <a:rPr lang="en-GB" dirty="0"/>
              <a:t>6. Create a simple loan interest calculator. It should prompt for the loan amount and an annual interest rate. The calculator will then calculate the interest amount for one year and display both the interest amount and the total amount to be paid after one year.</a:t>
            </a:r>
          </a:p>
        </p:txBody>
      </p:sp>
    </p:spTree>
    <p:extLst>
      <p:ext uri="{BB962C8B-B14F-4D97-AF65-F5344CB8AC3E}">
        <p14:creationId xmlns:p14="http://schemas.microsoft.com/office/powerpoint/2010/main" val="2430697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928992" cy="706090"/>
          </a:xfrm>
        </p:spPr>
        <p:txBody>
          <a:bodyPr>
            <a:normAutofit/>
          </a:bodyPr>
          <a:lstStyle/>
          <a:p>
            <a:r>
              <a:rPr lang="en-GB" sz="3600" dirty="0"/>
              <a:t>Lab Exercises</a:t>
            </a:r>
          </a:p>
        </p:txBody>
      </p:sp>
      <p:sp>
        <p:nvSpPr>
          <p:cNvPr id="3" name="Content Placeholder 2"/>
          <p:cNvSpPr>
            <a:spLocks noGrp="1"/>
          </p:cNvSpPr>
          <p:nvPr>
            <p:ph idx="1"/>
          </p:nvPr>
        </p:nvSpPr>
        <p:spPr>
          <a:xfrm>
            <a:off x="420537" y="1124744"/>
            <a:ext cx="8229600" cy="3917032"/>
          </a:xfrm>
        </p:spPr>
        <p:txBody>
          <a:bodyPr>
            <a:normAutofit/>
          </a:bodyPr>
          <a:lstStyle/>
          <a:p>
            <a:pPr marL="0" indent="0">
              <a:buNone/>
            </a:pPr>
            <a:r>
              <a:rPr lang="en-GB" dirty="0"/>
              <a:t>7. Create a simple monthly savings calculator. It should prompt for a monthly saving amount and a number of months. The calculator will then calculate the total savings and display it.</a:t>
            </a:r>
          </a:p>
        </p:txBody>
      </p:sp>
    </p:spTree>
    <p:extLst>
      <p:ext uri="{BB962C8B-B14F-4D97-AF65-F5344CB8AC3E}">
        <p14:creationId xmlns:p14="http://schemas.microsoft.com/office/powerpoint/2010/main" val="272107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E9850-D5CF-09E3-AE87-3571FF211AE2}"/>
              </a:ext>
            </a:extLst>
          </p:cNvPr>
          <p:cNvSpPr>
            <a:spLocks noGrp="1"/>
          </p:cNvSpPr>
          <p:nvPr>
            <p:ph type="title"/>
          </p:nvPr>
        </p:nvSpPr>
        <p:spPr/>
        <p:txBody>
          <a:bodyPr/>
          <a:lstStyle/>
          <a:p>
            <a:r>
              <a:rPr lang="en-GB" dirty="0"/>
              <a:t>Lab Exercises</a:t>
            </a:r>
          </a:p>
        </p:txBody>
      </p:sp>
      <p:sp>
        <p:nvSpPr>
          <p:cNvPr id="3" name="Content Placeholder 2">
            <a:extLst>
              <a:ext uri="{FF2B5EF4-FFF2-40B4-BE49-F238E27FC236}">
                <a16:creationId xmlns:a16="http://schemas.microsoft.com/office/drawing/2014/main" id="{32EF0776-F916-DCFA-B22A-A6AD031FDCE0}"/>
              </a:ext>
            </a:extLst>
          </p:cNvPr>
          <p:cNvSpPr>
            <a:spLocks noGrp="1"/>
          </p:cNvSpPr>
          <p:nvPr>
            <p:ph idx="1"/>
          </p:nvPr>
        </p:nvSpPr>
        <p:spPr/>
        <p:txBody>
          <a:bodyPr/>
          <a:lstStyle/>
          <a:p>
            <a:pPr marL="0" indent="0">
              <a:buNone/>
            </a:pPr>
            <a:r>
              <a:rPr lang="en-GB" dirty="0"/>
              <a:t>8. Develop a pseudo code for a program that takes a numeric input and outputs its factorial value, i.e.,</a:t>
            </a:r>
          </a:p>
          <a:p>
            <a:pPr marL="0" indent="0">
              <a:buNone/>
            </a:pPr>
            <a:r>
              <a:rPr lang="en-GB" i="1" dirty="0"/>
              <a:t>Input</a:t>
            </a:r>
            <a:r>
              <a:rPr lang="en-GB" dirty="0"/>
              <a:t>: 5</a:t>
            </a:r>
          </a:p>
          <a:p>
            <a:pPr marL="0" indent="0">
              <a:buNone/>
            </a:pPr>
            <a:r>
              <a:rPr lang="en-GB" i="1"/>
              <a:t>Output: </a:t>
            </a:r>
            <a:r>
              <a:rPr lang="en-GB"/>
              <a:t>5!= </a:t>
            </a:r>
            <a:r>
              <a:rPr lang="en-GB" dirty="0"/>
              <a:t>120</a:t>
            </a:r>
          </a:p>
        </p:txBody>
      </p:sp>
    </p:spTree>
    <p:extLst>
      <p:ext uri="{BB962C8B-B14F-4D97-AF65-F5344CB8AC3E}">
        <p14:creationId xmlns:p14="http://schemas.microsoft.com/office/powerpoint/2010/main" val="2837681926"/>
      </p:ext>
    </p:extLst>
  </p:cSld>
  <p:clrMapOvr>
    <a:masterClrMapping/>
  </p:clrMapOvr>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C01FB91B-D8DE-475E-A6DD-35F462F3A17E}" vid="{7051F4A2-3D30-4A8D-96FA-2E2259094FF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ontrol xmlns="http://schemas.microsoft.com/VisualStudio/2011/storyboarding/control">
  <Id Name="System.Storyboarding.Backgrounds.WebBrowser" Revision="1" Stencil="System.Storyboarding.Backgrounds" StencilVersion="0.1"/>
</Control>
</file>

<file path=customXml/item2.xml><?xml version="1.0" encoding="utf-8"?>
<Control xmlns="http://schemas.microsoft.com/VisualStudio/2011/storyboarding/control">
  <Id Name="System.Storyboarding.Common.TextInput" Revision="1" Stencil="System.Storyboarding.Common" StencilVersion="0.1"/>
</Control>
</file>

<file path=customXml/itemProps1.xml><?xml version="1.0" encoding="utf-8"?>
<ds:datastoreItem xmlns:ds="http://schemas.openxmlformats.org/officeDocument/2006/customXml" ds:itemID="{EB7B554C-29BD-42EC-82E7-C9EE7367E9A1}">
  <ds:schemaRefs>
    <ds:schemaRef ds:uri="http://schemas.microsoft.com/VisualStudio/2011/storyboarding/control"/>
  </ds:schemaRefs>
</ds:datastoreItem>
</file>

<file path=customXml/itemProps2.xml><?xml version="1.0" encoding="utf-8"?>
<ds:datastoreItem xmlns:ds="http://schemas.openxmlformats.org/officeDocument/2006/customXml" ds:itemID="{69CA5B40-25F3-41C0-8BBC-13DDE9C63212}">
  <ds:schemaRefs>
    <ds:schemaRef ds:uri="http://schemas.microsoft.com/VisualStudio/2011/storyboarding/control"/>
  </ds:schemaRefs>
</ds:datastoreItem>
</file>

<file path=docProps/app.xml><?xml version="1.0" encoding="utf-8"?>
<Properties xmlns="http://schemas.openxmlformats.org/officeDocument/2006/extended-properties" xmlns:vt="http://schemas.openxmlformats.org/officeDocument/2006/docPropsVTypes">
  <Template>UWTSD_ppt_theme</Template>
  <TotalTime>35</TotalTime>
  <Words>4327</Words>
  <Application>Microsoft Office PowerPoint</Application>
  <PresentationFormat>On-screen Show (4:3)</PresentationFormat>
  <Paragraphs>745</Paragraphs>
  <Slides>69</Slides>
  <Notes>35</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69</vt:i4>
      </vt:variant>
    </vt:vector>
  </HeadingPairs>
  <TitlesOfParts>
    <vt:vector size="80" baseType="lpstr">
      <vt:lpstr>Arial Unicode MS</vt:lpstr>
      <vt:lpstr>Google Sans</vt:lpstr>
      <vt:lpstr>Myriad Pro</vt:lpstr>
      <vt:lpstr>Arial</vt:lpstr>
      <vt:lpstr>Calibri</vt:lpstr>
      <vt:lpstr>Courier New</vt:lpstr>
      <vt:lpstr>Nunito</vt:lpstr>
      <vt:lpstr>Symbol</vt:lpstr>
      <vt:lpstr>Wingdings</vt:lpstr>
      <vt:lpstr>Wingdings 2</vt:lpstr>
      <vt:lpstr>UWTSD</vt:lpstr>
      <vt:lpstr>Variables and Pseudocode</vt:lpstr>
      <vt:lpstr>So far</vt:lpstr>
      <vt:lpstr>Today’s Lecture</vt:lpstr>
      <vt:lpstr>Variables</vt:lpstr>
      <vt:lpstr>Variables</vt:lpstr>
      <vt:lpstr>Variables</vt:lpstr>
      <vt:lpstr>Variables</vt:lpstr>
      <vt:lpstr>Variables</vt:lpstr>
      <vt:lpstr>Variables</vt:lpstr>
      <vt:lpstr>Variables</vt:lpstr>
      <vt:lpstr>Variables</vt:lpstr>
      <vt:lpstr>Variables</vt:lpstr>
      <vt:lpstr>Variables</vt:lpstr>
      <vt:lpstr>Variable Names</vt:lpstr>
      <vt:lpstr>Exercise: Variable Names</vt:lpstr>
      <vt:lpstr>Exercise: Variable Names</vt:lpstr>
      <vt:lpstr>Knowledge Check: Variable Names</vt:lpstr>
      <vt:lpstr>Knowledge Check: Variable Names</vt:lpstr>
      <vt:lpstr>Knowledge Check: Variable Names</vt:lpstr>
      <vt:lpstr>Knowledge Check: Variable Names</vt:lpstr>
      <vt:lpstr>Knowledge Check: Variable Names</vt:lpstr>
      <vt:lpstr>Knowledge Check: Variable Names</vt:lpstr>
      <vt:lpstr>Knowledge Check: Variable Names</vt:lpstr>
      <vt:lpstr>Knowledge Check: Variable Names</vt:lpstr>
      <vt:lpstr>Knowledge Check: Variable Names</vt:lpstr>
      <vt:lpstr>Knowledge Check: Variable Names</vt:lpstr>
      <vt:lpstr>Variables</vt:lpstr>
      <vt:lpstr>Variable Names: Camel Case</vt:lpstr>
      <vt:lpstr>Variable Names: Pascal Case &amp; Others</vt:lpstr>
      <vt:lpstr>Variables: Example</vt:lpstr>
      <vt:lpstr>Variables: Example</vt:lpstr>
      <vt:lpstr>Variable Types</vt:lpstr>
      <vt:lpstr>Variable Types</vt:lpstr>
      <vt:lpstr>Variable Types</vt:lpstr>
      <vt:lpstr>Variable Types</vt:lpstr>
      <vt:lpstr>Exercise: Variables and Constants The Music Purchase Program</vt:lpstr>
      <vt:lpstr>Exercise: Variables and Constants</vt:lpstr>
      <vt:lpstr>Pseudocode</vt:lpstr>
      <vt:lpstr>Pseudocode</vt:lpstr>
      <vt:lpstr>Pseudocode</vt:lpstr>
      <vt:lpstr>Pseudocode: Prompting for Input</vt:lpstr>
      <vt:lpstr>Pseudocode: Prompting for Input</vt:lpstr>
      <vt:lpstr>Pseudocode: Displaying Output</vt:lpstr>
      <vt:lpstr>Pseudocode: Input and Output</vt:lpstr>
      <vt:lpstr>Pseudocode: Input and Output</vt:lpstr>
      <vt:lpstr>Pseudocode: Setting Variables and Calculations</vt:lpstr>
      <vt:lpstr>Pseudocode: Calculations</vt:lpstr>
      <vt:lpstr>About that dodgy % operator</vt:lpstr>
      <vt:lpstr>Challenge Task: Swapping the values in the variables and printing them</vt:lpstr>
      <vt:lpstr>Challenge Task: Swapping the values in the variables and printing them</vt:lpstr>
      <vt:lpstr>Challenge Task: Swapping the values in the variables and printing them</vt:lpstr>
      <vt:lpstr>Challenge Task: Swapping the values in the variables and printing them</vt:lpstr>
      <vt:lpstr>Challenge Task: Swapping the values in the variables and printing them</vt:lpstr>
      <vt:lpstr>Pseudocode: Input, Process &amp; Output</vt:lpstr>
      <vt:lpstr>Pseudocode: Tip Calculator Problem</vt:lpstr>
      <vt:lpstr>Pseudocode: Tip Calculator Problem</vt:lpstr>
      <vt:lpstr>Old Exercise, New Solution Format</vt:lpstr>
      <vt:lpstr>For Question 1</vt:lpstr>
      <vt:lpstr>For Question 2</vt:lpstr>
      <vt:lpstr>For Question 3</vt:lpstr>
      <vt:lpstr>Up for a challenge?</vt:lpstr>
      <vt:lpstr>Lab Exercises</vt:lpstr>
      <vt:lpstr>Lab Exercises</vt:lpstr>
      <vt:lpstr>Lab Exercises</vt:lpstr>
      <vt:lpstr>Lab Exercises</vt:lpstr>
      <vt:lpstr>Lab Exercises</vt:lpstr>
      <vt:lpstr>Lab Exercises</vt:lpstr>
      <vt:lpstr>Lab Exercises</vt:lpstr>
      <vt:lpstr>Lab Exercises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Kemi Ademoye</dc:creator>
  <cp:lastModifiedBy>Fahad Ahmed</cp:lastModifiedBy>
  <cp:revision>1952</cp:revision>
  <cp:lastPrinted>2014-09-29T16:21:25Z</cp:lastPrinted>
  <dcterms:created xsi:type="dcterms:W3CDTF">2013-09-18T07:00:31Z</dcterms:created>
  <dcterms:modified xsi:type="dcterms:W3CDTF">2026-03-02T09:19:36Z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fs.IsStoryboard">
    <vt:bool>true</vt:bool>
  </property>
</Properties>
</file>