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36"/>
  </p:notesMasterIdLst>
  <p:sldIdLst>
    <p:sldId id="257" r:id="rId6"/>
    <p:sldId id="348" r:id="rId7"/>
    <p:sldId id="394" r:id="rId8"/>
    <p:sldId id="378" r:id="rId9"/>
    <p:sldId id="402" r:id="rId10"/>
    <p:sldId id="395" r:id="rId11"/>
    <p:sldId id="405" r:id="rId12"/>
    <p:sldId id="390" r:id="rId13"/>
    <p:sldId id="407" r:id="rId14"/>
    <p:sldId id="400" r:id="rId15"/>
    <p:sldId id="408" r:id="rId16"/>
    <p:sldId id="401" r:id="rId17"/>
    <p:sldId id="393" r:id="rId18"/>
    <p:sldId id="389" r:id="rId19"/>
    <p:sldId id="412" r:id="rId20"/>
    <p:sldId id="406" r:id="rId21"/>
    <p:sldId id="396" r:id="rId22"/>
    <p:sldId id="410" r:id="rId23"/>
    <p:sldId id="411" r:id="rId24"/>
    <p:sldId id="413" r:id="rId25"/>
    <p:sldId id="397" r:id="rId26"/>
    <p:sldId id="376" r:id="rId27"/>
    <p:sldId id="398" r:id="rId28"/>
    <p:sldId id="399" r:id="rId29"/>
    <p:sldId id="409" r:id="rId30"/>
    <p:sldId id="391" r:id="rId31"/>
    <p:sldId id="414" r:id="rId32"/>
    <p:sldId id="403" r:id="rId33"/>
    <p:sldId id="415" r:id="rId34"/>
    <p:sldId id="404" r:id="rId35"/>
  </p:sldIdLst>
  <p:sldSz cx="12192000" cy="6858000"/>
  <p:notesSz cx="12192000" cy="6858000"/>
  <p:custDataLst>
    <p:tags r:id="rId3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C752"/>
    <a:srgbClr val="252F53"/>
    <a:srgbClr val="04040B"/>
    <a:srgbClr val="12A3C9"/>
    <a:srgbClr val="FFFFFF"/>
    <a:srgbClr val="F7F7F7"/>
    <a:srgbClr val="FCFCFD"/>
    <a:srgbClr val="66C0DD"/>
    <a:srgbClr val="1815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5" d="100"/>
          <a:sy n="105" d="100"/>
        </p:scale>
        <p:origin x="2334" y="96"/>
      </p:cViewPr>
      <p:guideLst>
        <p:guide orient="horz" pos="2880"/>
        <p:guide pos="2160"/>
      </p:guideLst>
    </p:cSldViewPr>
  </p:slideViewPr>
  <p:notesTextViewPr>
    <p:cViewPr>
      <p:scale>
        <a:sx n="3" d="2"/>
        <a:sy n="3" d="2"/>
      </p:scale>
      <p:origin x="0" y="0"/>
    </p:cViewPr>
  </p:notesTextViewPr>
  <p:sorterViewPr>
    <p:cViewPr varScale="1">
      <p:scale>
        <a:sx n="100" d="100"/>
        <a:sy n="100" d="100"/>
      </p:scale>
      <p:origin x="0" y="0"/>
    </p:cViewPr>
  </p:sorterViewPr>
  <p:notesViewPr>
    <p:cSldViewPr>
      <p:cViewPr varScale="1">
        <p:scale>
          <a:sx n="112" d="100"/>
          <a:sy n="112" d="100"/>
        </p:scale>
        <p:origin x="3270" y="7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hilip Scott" userId="0d4f435ca43b6f78" providerId="LiveId" clId="{628B9492-FE19-46C6-B590-FBB2407D1FDD}"/>
    <pc:docChg chg="custSel modSld sldOrd replTag delTag">
      <pc:chgData name="Philip Scott" userId="0d4f435ca43b6f78" providerId="LiveId" clId="{628B9492-FE19-46C6-B590-FBB2407D1FDD}" dt="2021-10-19T09:38:24.618" v="1146"/>
      <pc:docMkLst>
        <pc:docMk/>
      </pc:docMkLst>
      <pc:sldChg chg="modSp">
        <pc:chgData name="Philip Scott" userId="0d4f435ca43b6f78" providerId="LiveId" clId="{628B9492-FE19-46C6-B590-FBB2407D1FDD}" dt="2021-10-18T14:58:34.265" v="0" actId="14100"/>
        <pc:sldMkLst>
          <pc:docMk/>
          <pc:sldMk cId="0" sldId="257"/>
        </pc:sldMkLst>
        <pc:picChg chg="mod">
          <ac:chgData name="Philip Scott" userId="0d4f435ca43b6f78" providerId="LiveId" clId="{628B9492-FE19-46C6-B590-FBB2407D1FDD}" dt="2021-10-18T14:58:34.265" v="0" actId="14100"/>
          <ac:picMkLst>
            <pc:docMk/>
            <pc:sldMk cId="0" sldId="257"/>
            <ac:picMk id="17" creationId="{C4AA8867-288B-4947-BD6B-DB5D4F6CBDBB}"/>
          </ac:picMkLst>
        </pc:picChg>
      </pc:sldChg>
      <pc:sldChg chg="modSp mod">
        <pc:chgData name="Philip Scott" userId="0d4f435ca43b6f78" providerId="LiveId" clId="{628B9492-FE19-46C6-B590-FBB2407D1FDD}" dt="2021-10-18T15:45:33.694" v="603" actId="20577"/>
        <pc:sldMkLst>
          <pc:docMk/>
          <pc:sldMk cId="0" sldId="280"/>
        </pc:sldMkLst>
        <pc:spChg chg="mod">
          <ac:chgData name="Philip Scott" userId="0d4f435ca43b6f78" providerId="LiveId" clId="{628B9492-FE19-46C6-B590-FBB2407D1FDD}" dt="2021-10-18T15:02:20.171" v="39" actId="21"/>
          <ac:spMkLst>
            <pc:docMk/>
            <pc:sldMk cId="0" sldId="280"/>
            <ac:spMk id="2" creationId="{00000000-0000-0000-0000-000000000000}"/>
          </ac:spMkLst>
        </pc:spChg>
        <pc:spChg chg="mod">
          <ac:chgData name="Philip Scott" userId="0d4f435ca43b6f78" providerId="LiveId" clId="{628B9492-FE19-46C6-B590-FBB2407D1FDD}" dt="2021-10-18T15:03:04.373" v="72" actId="255"/>
          <ac:spMkLst>
            <pc:docMk/>
            <pc:sldMk cId="0" sldId="280"/>
            <ac:spMk id="3" creationId="{00000000-0000-0000-0000-000000000000}"/>
          </ac:spMkLst>
        </pc:spChg>
        <pc:spChg chg="mod">
          <ac:chgData name="Philip Scott" userId="0d4f435ca43b6f78" providerId="LiveId" clId="{628B9492-FE19-46C6-B590-FBB2407D1FDD}" dt="2021-10-18T15:45:33.694" v="603" actId="20577"/>
          <ac:spMkLst>
            <pc:docMk/>
            <pc:sldMk cId="0" sldId="280"/>
            <ac:spMk id="4" creationId="{00000000-0000-0000-0000-000000000000}"/>
          </ac:spMkLst>
        </pc:spChg>
      </pc:sldChg>
      <pc:sldChg chg="modSp mod">
        <pc:chgData name="Philip Scott" userId="0d4f435ca43b6f78" providerId="LiveId" clId="{628B9492-FE19-46C6-B590-FBB2407D1FDD}" dt="2021-10-18T15:45:42.853" v="611" actId="20577"/>
        <pc:sldMkLst>
          <pc:docMk/>
          <pc:sldMk cId="0" sldId="298"/>
        </pc:sldMkLst>
        <pc:spChg chg="mod">
          <ac:chgData name="Philip Scott" userId="0d4f435ca43b6f78" providerId="LiveId" clId="{628B9492-FE19-46C6-B590-FBB2407D1FDD}" dt="2021-10-18T15:45:42.853" v="611" actId="20577"/>
          <ac:spMkLst>
            <pc:docMk/>
            <pc:sldMk cId="0" sldId="298"/>
            <ac:spMk id="4" creationId="{00000000-0000-0000-0000-000000000000}"/>
          </ac:spMkLst>
        </pc:spChg>
      </pc:sldChg>
      <pc:sldChg chg="modSp mod">
        <pc:chgData name="Philip Scott" userId="0d4f435ca43b6f78" providerId="LiveId" clId="{628B9492-FE19-46C6-B590-FBB2407D1FDD}" dt="2021-10-18T15:45:40.531" v="609" actId="20577"/>
        <pc:sldMkLst>
          <pc:docMk/>
          <pc:sldMk cId="0" sldId="309"/>
        </pc:sldMkLst>
        <pc:spChg chg="mod">
          <ac:chgData name="Philip Scott" userId="0d4f435ca43b6f78" providerId="LiveId" clId="{628B9492-FE19-46C6-B590-FBB2407D1FDD}" dt="2021-10-18T15:45:40.531" v="609" actId="20577"/>
          <ac:spMkLst>
            <pc:docMk/>
            <pc:sldMk cId="0" sldId="309"/>
            <ac:spMk id="4" creationId="{00000000-0000-0000-0000-000000000000}"/>
          </ac:spMkLst>
        </pc:spChg>
      </pc:sldChg>
      <pc:sldChg chg="modSp mod">
        <pc:chgData name="Philip Scott" userId="0d4f435ca43b6f78" providerId="LiveId" clId="{628B9492-FE19-46C6-B590-FBB2407D1FDD}" dt="2021-10-18T15:46:22.633" v="636" actId="255"/>
        <pc:sldMkLst>
          <pc:docMk/>
          <pc:sldMk cId="4065797247" sldId="317"/>
        </pc:sldMkLst>
        <pc:spChg chg="mod">
          <ac:chgData name="Philip Scott" userId="0d4f435ca43b6f78" providerId="LiveId" clId="{628B9492-FE19-46C6-B590-FBB2407D1FDD}" dt="2021-10-18T15:46:22.633" v="636" actId="255"/>
          <ac:spMkLst>
            <pc:docMk/>
            <pc:sldMk cId="4065797247" sldId="317"/>
            <ac:spMk id="4" creationId="{00000000-0000-0000-0000-000000000000}"/>
          </ac:spMkLst>
        </pc:spChg>
      </pc:sldChg>
      <pc:sldChg chg="modSp mod">
        <pc:chgData name="Philip Scott" userId="0d4f435ca43b6f78" providerId="LiveId" clId="{628B9492-FE19-46C6-B590-FBB2407D1FDD}" dt="2021-10-18T15:46:40.932" v="648" actId="20577"/>
        <pc:sldMkLst>
          <pc:docMk/>
          <pc:sldMk cId="0" sldId="319"/>
        </pc:sldMkLst>
        <pc:spChg chg="mod">
          <ac:chgData name="Philip Scott" userId="0d4f435ca43b6f78" providerId="LiveId" clId="{628B9492-FE19-46C6-B590-FBB2407D1FDD}" dt="2021-10-18T15:05:52.428" v="96" actId="20577"/>
          <ac:spMkLst>
            <pc:docMk/>
            <pc:sldMk cId="0" sldId="319"/>
            <ac:spMk id="2" creationId="{00000000-0000-0000-0000-000000000000}"/>
          </ac:spMkLst>
        </pc:spChg>
        <pc:spChg chg="mod">
          <ac:chgData name="Philip Scott" userId="0d4f435ca43b6f78" providerId="LiveId" clId="{628B9492-FE19-46C6-B590-FBB2407D1FDD}" dt="2021-10-18T15:06:09.205" v="100" actId="14100"/>
          <ac:spMkLst>
            <pc:docMk/>
            <pc:sldMk cId="0" sldId="319"/>
            <ac:spMk id="3" creationId="{00000000-0000-0000-0000-000000000000}"/>
          </ac:spMkLst>
        </pc:spChg>
        <pc:spChg chg="mod">
          <ac:chgData name="Philip Scott" userId="0d4f435ca43b6f78" providerId="LiveId" clId="{628B9492-FE19-46C6-B590-FBB2407D1FDD}" dt="2021-10-18T15:46:40.932" v="648" actId="20577"/>
          <ac:spMkLst>
            <pc:docMk/>
            <pc:sldMk cId="0" sldId="319"/>
            <ac:spMk id="4" creationId="{00000000-0000-0000-0000-000000000000}"/>
          </ac:spMkLst>
        </pc:spChg>
        <pc:spChg chg="mod">
          <ac:chgData name="Philip Scott" userId="0d4f435ca43b6f78" providerId="LiveId" clId="{628B9492-FE19-46C6-B590-FBB2407D1FDD}" dt="2021-10-18T15:06:20.640" v="101" actId="1076"/>
          <ac:spMkLst>
            <pc:docMk/>
            <pc:sldMk cId="0" sldId="319"/>
            <ac:spMk id="6" creationId="{00000000-0000-0000-0000-000000000000}"/>
          </ac:spMkLst>
        </pc:spChg>
        <pc:spChg chg="mod">
          <ac:chgData name="Philip Scott" userId="0d4f435ca43b6f78" providerId="LiveId" clId="{628B9492-FE19-46C6-B590-FBB2407D1FDD}" dt="2021-10-18T15:06:20.640" v="101" actId="1076"/>
          <ac:spMkLst>
            <pc:docMk/>
            <pc:sldMk cId="0" sldId="319"/>
            <ac:spMk id="7" creationId="{00000000-0000-0000-0000-000000000000}"/>
          </ac:spMkLst>
        </pc:spChg>
        <pc:spChg chg="mod">
          <ac:chgData name="Philip Scott" userId="0d4f435ca43b6f78" providerId="LiveId" clId="{628B9492-FE19-46C6-B590-FBB2407D1FDD}" dt="2021-10-18T15:06:20.640" v="101" actId="1076"/>
          <ac:spMkLst>
            <pc:docMk/>
            <pc:sldMk cId="0" sldId="319"/>
            <ac:spMk id="8" creationId="{00000000-0000-0000-0000-000000000000}"/>
          </ac:spMkLst>
        </pc:spChg>
        <pc:spChg chg="mod">
          <ac:chgData name="Philip Scott" userId="0d4f435ca43b6f78" providerId="LiveId" clId="{628B9492-FE19-46C6-B590-FBB2407D1FDD}" dt="2021-10-18T15:06:20.640" v="101" actId="1076"/>
          <ac:spMkLst>
            <pc:docMk/>
            <pc:sldMk cId="0" sldId="319"/>
            <ac:spMk id="9" creationId="{00000000-0000-0000-0000-000000000000}"/>
          </ac:spMkLst>
        </pc:spChg>
        <pc:picChg chg="mod">
          <ac:chgData name="Philip Scott" userId="0d4f435ca43b6f78" providerId="LiveId" clId="{628B9492-FE19-46C6-B590-FBB2407D1FDD}" dt="2021-10-18T15:06:20.640" v="101" actId="1076"/>
          <ac:picMkLst>
            <pc:docMk/>
            <pc:sldMk cId="0" sldId="319"/>
            <ac:picMk id="3075" creationId="{00000000-0000-0000-0000-000000000000}"/>
          </ac:picMkLst>
        </pc:picChg>
      </pc:sldChg>
      <pc:sldChg chg="addSp modSp mod ord">
        <pc:chgData name="Philip Scott" userId="0d4f435ca43b6f78" providerId="LiveId" clId="{628B9492-FE19-46C6-B590-FBB2407D1FDD}" dt="2021-10-18T15:46:45.524" v="652" actId="20577"/>
        <pc:sldMkLst>
          <pc:docMk/>
          <pc:sldMk cId="0" sldId="326"/>
        </pc:sldMkLst>
        <pc:spChg chg="mod">
          <ac:chgData name="Philip Scott" userId="0d4f435ca43b6f78" providerId="LiveId" clId="{628B9492-FE19-46C6-B590-FBB2407D1FDD}" dt="2021-10-18T15:17:43.437" v="445" actId="6549"/>
          <ac:spMkLst>
            <pc:docMk/>
            <pc:sldMk cId="0" sldId="326"/>
            <ac:spMk id="2" creationId="{00000000-0000-0000-0000-000000000000}"/>
          </ac:spMkLst>
        </pc:spChg>
        <pc:spChg chg="mod">
          <ac:chgData name="Philip Scott" userId="0d4f435ca43b6f78" providerId="LiveId" clId="{628B9492-FE19-46C6-B590-FBB2407D1FDD}" dt="2021-10-18T15:17:33.496" v="444" actId="14100"/>
          <ac:spMkLst>
            <pc:docMk/>
            <pc:sldMk cId="0" sldId="326"/>
            <ac:spMk id="3" creationId="{00000000-0000-0000-0000-000000000000}"/>
          </ac:spMkLst>
        </pc:spChg>
        <pc:spChg chg="mod">
          <ac:chgData name="Philip Scott" userId="0d4f435ca43b6f78" providerId="LiveId" clId="{628B9492-FE19-46C6-B590-FBB2407D1FDD}" dt="2021-10-18T15:46:45.524" v="652" actId="20577"/>
          <ac:spMkLst>
            <pc:docMk/>
            <pc:sldMk cId="0" sldId="326"/>
            <ac:spMk id="4" creationId="{00000000-0000-0000-0000-000000000000}"/>
          </ac:spMkLst>
        </pc:spChg>
        <pc:picChg chg="add mod">
          <ac:chgData name="Philip Scott" userId="0d4f435ca43b6f78" providerId="LiveId" clId="{628B9492-FE19-46C6-B590-FBB2407D1FDD}" dt="2021-10-18T15:17:28.180" v="443" actId="1076"/>
          <ac:picMkLst>
            <pc:docMk/>
            <pc:sldMk cId="0" sldId="326"/>
            <ac:picMk id="5" creationId="{6E4F324D-D076-461B-A6A3-B865F0552BC7}"/>
          </ac:picMkLst>
        </pc:picChg>
      </pc:sldChg>
      <pc:sldChg chg="modSp mod">
        <pc:chgData name="Philip Scott" userId="0d4f435ca43b6f78" providerId="LiveId" clId="{628B9492-FE19-46C6-B590-FBB2407D1FDD}" dt="2021-10-18T15:45:45.197" v="613" actId="20577"/>
        <pc:sldMkLst>
          <pc:docMk/>
          <pc:sldMk cId="990599560" sldId="336"/>
        </pc:sldMkLst>
        <pc:spChg chg="mod">
          <ac:chgData name="Philip Scott" userId="0d4f435ca43b6f78" providerId="LiveId" clId="{628B9492-FE19-46C6-B590-FBB2407D1FDD}" dt="2021-10-18T15:45:45.197" v="613" actId="20577"/>
          <ac:spMkLst>
            <pc:docMk/>
            <pc:sldMk cId="990599560" sldId="336"/>
            <ac:spMk id="4" creationId="{00000000-0000-0000-0000-000000000000}"/>
          </ac:spMkLst>
        </pc:spChg>
      </pc:sldChg>
      <pc:sldChg chg="modSp mod">
        <pc:chgData name="Philip Scott" userId="0d4f435ca43b6f78" providerId="LiveId" clId="{628B9492-FE19-46C6-B590-FBB2407D1FDD}" dt="2021-10-18T15:48:54.572" v="663" actId="255"/>
        <pc:sldMkLst>
          <pc:docMk/>
          <pc:sldMk cId="1048175364" sldId="338"/>
        </pc:sldMkLst>
        <pc:spChg chg="mod">
          <ac:chgData name="Philip Scott" userId="0d4f435ca43b6f78" providerId="LiveId" clId="{628B9492-FE19-46C6-B590-FBB2407D1FDD}" dt="2021-10-18T15:46:47.633" v="654" actId="20577"/>
          <ac:spMkLst>
            <pc:docMk/>
            <pc:sldMk cId="1048175364" sldId="338"/>
            <ac:spMk id="4" creationId="{00000000-0000-0000-0000-000000000000}"/>
          </ac:spMkLst>
        </pc:spChg>
        <pc:spChg chg="mod">
          <ac:chgData name="Philip Scott" userId="0d4f435ca43b6f78" providerId="LiveId" clId="{628B9492-FE19-46C6-B590-FBB2407D1FDD}" dt="2021-10-18T15:48:54.572" v="663" actId="255"/>
          <ac:spMkLst>
            <pc:docMk/>
            <pc:sldMk cId="1048175364" sldId="338"/>
            <ac:spMk id="5" creationId="{00000000-0000-0000-0000-000000000000}"/>
          </ac:spMkLst>
        </pc:spChg>
      </pc:sldChg>
      <pc:sldChg chg="modSp mod">
        <pc:chgData name="Philip Scott" userId="0d4f435ca43b6f78" providerId="LiveId" clId="{628B9492-FE19-46C6-B590-FBB2407D1FDD}" dt="2021-10-18T15:45:37.761" v="607" actId="20577"/>
        <pc:sldMkLst>
          <pc:docMk/>
          <pc:sldMk cId="0" sldId="340"/>
        </pc:sldMkLst>
        <pc:spChg chg="mod">
          <ac:chgData name="Philip Scott" userId="0d4f435ca43b6f78" providerId="LiveId" clId="{628B9492-FE19-46C6-B590-FBB2407D1FDD}" dt="2021-10-18T15:45:37.761" v="607" actId="20577"/>
          <ac:spMkLst>
            <pc:docMk/>
            <pc:sldMk cId="0" sldId="340"/>
            <ac:spMk id="4" creationId="{00000000-0000-0000-0000-000000000000}"/>
          </ac:spMkLst>
        </pc:spChg>
      </pc:sldChg>
      <pc:sldChg chg="modSp mod">
        <pc:chgData name="Philip Scott" userId="0d4f435ca43b6f78" providerId="LiveId" clId="{628B9492-FE19-46C6-B590-FBB2407D1FDD}" dt="2021-10-18T15:45:31.633" v="601" actId="20577"/>
        <pc:sldMkLst>
          <pc:docMk/>
          <pc:sldMk cId="23739126" sldId="348"/>
        </pc:sldMkLst>
        <pc:spChg chg="mod">
          <ac:chgData name="Philip Scott" userId="0d4f435ca43b6f78" providerId="LiveId" clId="{628B9492-FE19-46C6-B590-FBB2407D1FDD}" dt="2021-10-18T15:45:31.633" v="601" actId="20577"/>
          <ac:spMkLst>
            <pc:docMk/>
            <pc:sldMk cId="23739126" sldId="348"/>
            <ac:spMk id="4" creationId="{00000000-0000-0000-0000-000000000000}"/>
          </ac:spMkLst>
        </pc:spChg>
      </pc:sldChg>
      <pc:sldChg chg="addSp modSp mod">
        <pc:chgData name="Philip Scott" userId="0d4f435ca43b6f78" providerId="LiveId" clId="{628B9492-FE19-46C6-B590-FBB2407D1FDD}" dt="2021-10-19T08:32:32.712" v="695" actId="1076"/>
        <pc:sldMkLst>
          <pc:docMk/>
          <pc:sldMk cId="3123641820" sldId="349"/>
        </pc:sldMkLst>
        <pc:spChg chg="mod">
          <ac:chgData name="Philip Scott" userId="0d4f435ca43b6f78" providerId="LiveId" clId="{628B9492-FE19-46C6-B590-FBB2407D1FDD}" dt="2021-10-19T08:31:07.709" v="687" actId="14100"/>
          <ac:spMkLst>
            <pc:docMk/>
            <pc:sldMk cId="3123641820" sldId="349"/>
            <ac:spMk id="3" creationId="{00000000-0000-0000-0000-000000000000}"/>
          </ac:spMkLst>
        </pc:spChg>
        <pc:spChg chg="mod">
          <ac:chgData name="Philip Scott" userId="0d4f435ca43b6f78" providerId="LiveId" clId="{628B9492-FE19-46C6-B590-FBB2407D1FDD}" dt="2021-10-18T15:45:23.429" v="595" actId="20577"/>
          <ac:spMkLst>
            <pc:docMk/>
            <pc:sldMk cId="3123641820" sldId="349"/>
            <ac:spMk id="4" creationId="{00000000-0000-0000-0000-000000000000}"/>
          </ac:spMkLst>
        </pc:spChg>
        <pc:spChg chg="add mod">
          <ac:chgData name="Philip Scott" userId="0d4f435ca43b6f78" providerId="LiveId" clId="{628B9492-FE19-46C6-B590-FBB2407D1FDD}" dt="2021-10-19T08:32:32.712" v="695" actId="1076"/>
          <ac:spMkLst>
            <pc:docMk/>
            <pc:sldMk cId="3123641820" sldId="349"/>
            <ac:spMk id="6" creationId="{1B237781-5E15-4A31-BD02-FBB391645163}"/>
          </ac:spMkLst>
        </pc:spChg>
      </pc:sldChg>
      <pc:sldChg chg="modSp mod">
        <pc:chgData name="Philip Scott" userId="0d4f435ca43b6f78" providerId="LiveId" clId="{628B9492-FE19-46C6-B590-FBB2407D1FDD}" dt="2021-10-18T15:45:26.762" v="597" actId="20577"/>
        <pc:sldMkLst>
          <pc:docMk/>
          <pc:sldMk cId="68242321" sldId="350"/>
        </pc:sldMkLst>
        <pc:spChg chg="mod">
          <ac:chgData name="Philip Scott" userId="0d4f435ca43b6f78" providerId="LiveId" clId="{628B9492-FE19-46C6-B590-FBB2407D1FDD}" dt="2021-10-18T15:45:26.762" v="597" actId="20577"/>
          <ac:spMkLst>
            <pc:docMk/>
            <pc:sldMk cId="68242321" sldId="350"/>
            <ac:spMk id="4" creationId="{00000000-0000-0000-0000-000000000000}"/>
          </ac:spMkLst>
        </pc:spChg>
      </pc:sldChg>
      <pc:sldChg chg="modSp mod">
        <pc:chgData name="Philip Scott" userId="0d4f435ca43b6f78" providerId="LiveId" clId="{628B9492-FE19-46C6-B590-FBB2407D1FDD}" dt="2021-10-18T15:45:29.480" v="599" actId="20577"/>
        <pc:sldMkLst>
          <pc:docMk/>
          <pc:sldMk cId="4259597196" sldId="351"/>
        </pc:sldMkLst>
        <pc:spChg chg="mod">
          <ac:chgData name="Philip Scott" userId="0d4f435ca43b6f78" providerId="LiveId" clId="{628B9492-FE19-46C6-B590-FBB2407D1FDD}" dt="2021-10-18T15:45:29.480" v="599" actId="20577"/>
          <ac:spMkLst>
            <pc:docMk/>
            <pc:sldMk cId="4259597196" sldId="351"/>
            <ac:spMk id="4" creationId="{00000000-0000-0000-0000-000000000000}"/>
          </ac:spMkLst>
        </pc:spChg>
      </pc:sldChg>
      <pc:sldChg chg="modSp mod">
        <pc:chgData name="Philip Scott" userId="0d4f435ca43b6f78" providerId="LiveId" clId="{628B9492-FE19-46C6-B590-FBB2407D1FDD}" dt="2021-10-18T15:46:31.104" v="640" actId="20577"/>
        <pc:sldMkLst>
          <pc:docMk/>
          <pc:sldMk cId="0" sldId="352"/>
        </pc:sldMkLst>
        <pc:spChg chg="mod">
          <ac:chgData name="Philip Scott" userId="0d4f435ca43b6f78" providerId="LiveId" clId="{628B9492-FE19-46C6-B590-FBB2407D1FDD}" dt="2021-10-18T15:46:31.104" v="640" actId="20577"/>
          <ac:spMkLst>
            <pc:docMk/>
            <pc:sldMk cId="0" sldId="352"/>
            <ac:spMk id="4" creationId="{00000000-0000-0000-0000-000000000000}"/>
          </ac:spMkLst>
        </pc:spChg>
      </pc:sldChg>
      <pc:sldChg chg="modSp mod">
        <pc:chgData name="Philip Scott" userId="0d4f435ca43b6f78" providerId="LiveId" clId="{628B9492-FE19-46C6-B590-FBB2407D1FDD}" dt="2021-10-18T15:45:35.752" v="605" actId="20577"/>
        <pc:sldMkLst>
          <pc:docMk/>
          <pc:sldMk cId="2802083250" sldId="353"/>
        </pc:sldMkLst>
        <pc:spChg chg="mod">
          <ac:chgData name="Philip Scott" userId="0d4f435ca43b6f78" providerId="LiveId" clId="{628B9492-FE19-46C6-B590-FBB2407D1FDD}" dt="2021-10-18T15:45:35.752" v="605" actId="20577"/>
          <ac:spMkLst>
            <pc:docMk/>
            <pc:sldMk cId="2802083250" sldId="353"/>
            <ac:spMk id="4" creationId="{00000000-0000-0000-0000-000000000000}"/>
          </ac:spMkLst>
        </pc:spChg>
      </pc:sldChg>
      <pc:sldChg chg="modSp mod">
        <pc:chgData name="Philip Scott" userId="0d4f435ca43b6f78" providerId="LiveId" clId="{628B9492-FE19-46C6-B590-FBB2407D1FDD}" dt="2021-10-18T15:45:47.261" v="615" actId="20577"/>
        <pc:sldMkLst>
          <pc:docMk/>
          <pc:sldMk cId="1465488843" sldId="354"/>
        </pc:sldMkLst>
        <pc:spChg chg="mod">
          <ac:chgData name="Philip Scott" userId="0d4f435ca43b6f78" providerId="LiveId" clId="{628B9492-FE19-46C6-B590-FBB2407D1FDD}" dt="2021-10-18T15:45:47.261" v="615" actId="20577"/>
          <ac:spMkLst>
            <pc:docMk/>
            <pc:sldMk cId="1465488843" sldId="354"/>
            <ac:spMk id="4" creationId="{00000000-0000-0000-0000-000000000000}"/>
          </ac:spMkLst>
        </pc:spChg>
      </pc:sldChg>
      <pc:sldChg chg="modSp mod">
        <pc:chgData name="Philip Scott" userId="0d4f435ca43b6f78" providerId="LiveId" clId="{628B9492-FE19-46C6-B590-FBB2407D1FDD}" dt="2021-10-18T15:45:49.198" v="617" actId="20577"/>
        <pc:sldMkLst>
          <pc:docMk/>
          <pc:sldMk cId="919160131" sldId="355"/>
        </pc:sldMkLst>
        <pc:spChg chg="mod">
          <ac:chgData name="Philip Scott" userId="0d4f435ca43b6f78" providerId="LiveId" clId="{628B9492-FE19-46C6-B590-FBB2407D1FDD}" dt="2021-10-18T15:45:49.198" v="617" actId="20577"/>
          <ac:spMkLst>
            <pc:docMk/>
            <pc:sldMk cId="919160131" sldId="355"/>
            <ac:spMk id="4" creationId="{00000000-0000-0000-0000-000000000000}"/>
          </ac:spMkLst>
        </pc:spChg>
      </pc:sldChg>
      <pc:sldChg chg="modSp mod">
        <pc:chgData name="Philip Scott" userId="0d4f435ca43b6f78" providerId="LiveId" clId="{628B9492-FE19-46C6-B590-FBB2407D1FDD}" dt="2021-10-18T15:45:51.114" v="619" actId="20577"/>
        <pc:sldMkLst>
          <pc:docMk/>
          <pc:sldMk cId="4289257561" sldId="356"/>
        </pc:sldMkLst>
        <pc:spChg chg="mod">
          <ac:chgData name="Philip Scott" userId="0d4f435ca43b6f78" providerId="LiveId" clId="{628B9492-FE19-46C6-B590-FBB2407D1FDD}" dt="2021-10-18T15:45:51.114" v="619" actId="20577"/>
          <ac:spMkLst>
            <pc:docMk/>
            <pc:sldMk cId="4289257561" sldId="356"/>
            <ac:spMk id="4" creationId="{00000000-0000-0000-0000-000000000000}"/>
          </ac:spMkLst>
        </pc:spChg>
      </pc:sldChg>
      <pc:sldChg chg="modSp mod">
        <pc:chgData name="Philip Scott" userId="0d4f435ca43b6f78" providerId="LiveId" clId="{628B9492-FE19-46C6-B590-FBB2407D1FDD}" dt="2021-10-18T15:45:53.087" v="621" actId="20577"/>
        <pc:sldMkLst>
          <pc:docMk/>
          <pc:sldMk cId="468527106" sldId="357"/>
        </pc:sldMkLst>
        <pc:spChg chg="mod">
          <ac:chgData name="Philip Scott" userId="0d4f435ca43b6f78" providerId="LiveId" clId="{628B9492-FE19-46C6-B590-FBB2407D1FDD}" dt="2021-10-18T15:45:53.087" v="621" actId="20577"/>
          <ac:spMkLst>
            <pc:docMk/>
            <pc:sldMk cId="468527106" sldId="357"/>
            <ac:spMk id="4" creationId="{00000000-0000-0000-0000-000000000000}"/>
          </ac:spMkLst>
        </pc:spChg>
      </pc:sldChg>
      <pc:sldChg chg="modSp mod">
        <pc:chgData name="Philip Scott" userId="0d4f435ca43b6f78" providerId="LiveId" clId="{628B9492-FE19-46C6-B590-FBB2407D1FDD}" dt="2021-10-18T15:45:55.140" v="623" actId="20577"/>
        <pc:sldMkLst>
          <pc:docMk/>
          <pc:sldMk cId="460301069" sldId="358"/>
        </pc:sldMkLst>
        <pc:spChg chg="mod">
          <ac:chgData name="Philip Scott" userId="0d4f435ca43b6f78" providerId="LiveId" clId="{628B9492-FE19-46C6-B590-FBB2407D1FDD}" dt="2021-10-18T15:45:55.140" v="623" actId="20577"/>
          <ac:spMkLst>
            <pc:docMk/>
            <pc:sldMk cId="460301069" sldId="358"/>
            <ac:spMk id="4" creationId="{00000000-0000-0000-0000-000000000000}"/>
          </ac:spMkLst>
        </pc:spChg>
      </pc:sldChg>
      <pc:sldChg chg="modSp mod">
        <pc:chgData name="Philip Scott" userId="0d4f435ca43b6f78" providerId="LiveId" clId="{628B9492-FE19-46C6-B590-FBB2407D1FDD}" dt="2021-10-18T15:46:34.244" v="642" actId="20577"/>
        <pc:sldMkLst>
          <pc:docMk/>
          <pc:sldMk cId="0" sldId="359"/>
        </pc:sldMkLst>
        <pc:spChg chg="mod">
          <ac:chgData name="Philip Scott" userId="0d4f435ca43b6f78" providerId="LiveId" clId="{628B9492-FE19-46C6-B590-FBB2407D1FDD}" dt="2021-10-18T15:46:34.244" v="642" actId="20577"/>
          <ac:spMkLst>
            <pc:docMk/>
            <pc:sldMk cId="0" sldId="359"/>
            <ac:spMk id="4" creationId="{00000000-0000-0000-0000-000000000000}"/>
          </ac:spMkLst>
        </pc:spChg>
      </pc:sldChg>
      <pc:sldChg chg="modSp mod">
        <pc:chgData name="Philip Scott" userId="0d4f435ca43b6f78" providerId="LiveId" clId="{628B9492-FE19-46C6-B590-FBB2407D1FDD}" dt="2021-10-18T15:46:37.050" v="644" actId="20577"/>
        <pc:sldMkLst>
          <pc:docMk/>
          <pc:sldMk cId="0" sldId="360"/>
        </pc:sldMkLst>
        <pc:spChg chg="mod">
          <ac:chgData name="Philip Scott" userId="0d4f435ca43b6f78" providerId="LiveId" clId="{628B9492-FE19-46C6-B590-FBB2407D1FDD}" dt="2021-10-18T15:46:37.050" v="644" actId="20577"/>
          <ac:spMkLst>
            <pc:docMk/>
            <pc:sldMk cId="0" sldId="360"/>
            <ac:spMk id="4" creationId="{00000000-0000-0000-0000-000000000000}"/>
          </ac:spMkLst>
        </pc:spChg>
      </pc:sldChg>
      <pc:sldChg chg="modSp mod">
        <pc:chgData name="Philip Scott" userId="0d4f435ca43b6f78" providerId="LiveId" clId="{628B9492-FE19-46C6-B590-FBB2407D1FDD}" dt="2021-10-18T15:45:57.027" v="625" actId="20577"/>
        <pc:sldMkLst>
          <pc:docMk/>
          <pc:sldMk cId="3588155477" sldId="361"/>
        </pc:sldMkLst>
        <pc:spChg chg="mod">
          <ac:chgData name="Philip Scott" userId="0d4f435ca43b6f78" providerId="LiveId" clId="{628B9492-FE19-46C6-B590-FBB2407D1FDD}" dt="2021-10-18T15:45:57.027" v="625" actId="20577"/>
          <ac:spMkLst>
            <pc:docMk/>
            <pc:sldMk cId="3588155477" sldId="361"/>
            <ac:spMk id="4" creationId="{00000000-0000-0000-0000-000000000000}"/>
          </ac:spMkLst>
        </pc:spChg>
      </pc:sldChg>
      <pc:sldChg chg="modSp mod">
        <pc:chgData name="Philip Scott" userId="0d4f435ca43b6f78" providerId="LiveId" clId="{628B9492-FE19-46C6-B590-FBB2407D1FDD}" dt="2021-10-18T15:45:58.809" v="627" actId="20577"/>
        <pc:sldMkLst>
          <pc:docMk/>
          <pc:sldMk cId="0" sldId="362"/>
        </pc:sldMkLst>
        <pc:spChg chg="mod">
          <ac:chgData name="Philip Scott" userId="0d4f435ca43b6f78" providerId="LiveId" clId="{628B9492-FE19-46C6-B590-FBB2407D1FDD}" dt="2021-10-18T15:45:58.809" v="627" actId="20577"/>
          <ac:spMkLst>
            <pc:docMk/>
            <pc:sldMk cId="0" sldId="362"/>
            <ac:spMk id="4" creationId="{00000000-0000-0000-0000-000000000000}"/>
          </ac:spMkLst>
        </pc:spChg>
      </pc:sldChg>
      <pc:sldChg chg="modSp mod">
        <pc:chgData name="Philip Scott" userId="0d4f435ca43b6f78" providerId="LiveId" clId="{628B9492-FE19-46C6-B590-FBB2407D1FDD}" dt="2021-10-18T15:46:02.475" v="631" actId="20577"/>
        <pc:sldMkLst>
          <pc:docMk/>
          <pc:sldMk cId="1628795723" sldId="363"/>
        </pc:sldMkLst>
        <pc:spChg chg="mod">
          <ac:chgData name="Philip Scott" userId="0d4f435ca43b6f78" providerId="LiveId" clId="{628B9492-FE19-46C6-B590-FBB2407D1FDD}" dt="2021-10-18T15:46:02.475" v="631" actId="20577"/>
          <ac:spMkLst>
            <pc:docMk/>
            <pc:sldMk cId="1628795723" sldId="363"/>
            <ac:spMk id="4" creationId="{00000000-0000-0000-0000-000000000000}"/>
          </ac:spMkLst>
        </pc:spChg>
      </pc:sldChg>
      <pc:sldChg chg="modSp mod">
        <pc:chgData name="Philip Scott" userId="0d4f435ca43b6f78" providerId="LiveId" clId="{628B9492-FE19-46C6-B590-FBB2407D1FDD}" dt="2021-10-18T15:46:00.567" v="629" actId="20577"/>
        <pc:sldMkLst>
          <pc:docMk/>
          <pc:sldMk cId="0" sldId="364"/>
        </pc:sldMkLst>
        <pc:spChg chg="mod">
          <ac:chgData name="Philip Scott" userId="0d4f435ca43b6f78" providerId="LiveId" clId="{628B9492-FE19-46C6-B590-FBB2407D1FDD}" dt="2021-10-18T15:46:00.567" v="629" actId="20577"/>
          <ac:spMkLst>
            <pc:docMk/>
            <pc:sldMk cId="0" sldId="364"/>
            <ac:spMk id="4" creationId="{00000000-0000-0000-0000-000000000000}"/>
          </ac:spMkLst>
        </pc:spChg>
      </pc:sldChg>
      <pc:sldChg chg="modSp mod">
        <pc:chgData name="Philip Scott" userId="0d4f435ca43b6f78" providerId="LiveId" clId="{628B9492-FE19-46C6-B590-FBB2407D1FDD}" dt="2021-10-18T15:46:26.944" v="638" actId="20577"/>
        <pc:sldMkLst>
          <pc:docMk/>
          <pc:sldMk cId="0" sldId="365"/>
        </pc:sldMkLst>
        <pc:spChg chg="mod">
          <ac:chgData name="Philip Scott" userId="0d4f435ca43b6f78" providerId="LiveId" clId="{628B9492-FE19-46C6-B590-FBB2407D1FDD}" dt="2021-10-18T15:46:26.944" v="638" actId="20577"/>
          <ac:spMkLst>
            <pc:docMk/>
            <pc:sldMk cId="0" sldId="365"/>
            <ac:spMk id="4" creationId="{00000000-0000-0000-0000-000000000000}"/>
          </ac:spMkLst>
        </pc:spChg>
      </pc:sldChg>
      <pc:sldChg chg="modSp mod">
        <pc:chgData name="Philip Scott" userId="0d4f435ca43b6f78" providerId="LiveId" clId="{628B9492-FE19-46C6-B590-FBB2407D1FDD}" dt="2021-10-19T08:50:23.030" v="712" actId="20577"/>
        <pc:sldMkLst>
          <pc:docMk/>
          <pc:sldMk cId="2739227979" sldId="366"/>
        </pc:sldMkLst>
        <pc:spChg chg="mod">
          <ac:chgData name="Philip Scott" userId="0d4f435ca43b6f78" providerId="LiveId" clId="{628B9492-FE19-46C6-B590-FBB2407D1FDD}" dt="2021-10-19T08:50:23.030" v="712" actId="20577"/>
          <ac:spMkLst>
            <pc:docMk/>
            <pc:sldMk cId="2739227979" sldId="366"/>
            <ac:spMk id="3" creationId="{00000000-0000-0000-0000-000000000000}"/>
          </ac:spMkLst>
        </pc:spChg>
        <pc:spChg chg="mod">
          <ac:chgData name="Philip Scott" userId="0d4f435ca43b6f78" providerId="LiveId" clId="{628B9492-FE19-46C6-B590-FBB2407D1FDD}" dt="2021-10-18T15:46:39.171" v="646" actId="20577"/>
          <ac:spMkLst>
            <pc:docMk/>
            <pc:sldMk cId="2739227979" sldId="366"/>
            <ac:spMk id="4" creationId="{00000000-0000-0000-0000-000000000000}"/>
          </ac:spMkLst>
        </pc:spChg>
      </pc:sldChg>
      <pc:sldChg chg="modSp mod">
        <pc:chgData name="Philip Scott" userId="0d4f435ca43b6f78" providerId="LiveId" clId="{628B9492-FE19-46C6-B590-FBB2407D1FDD}" dt="2021-10-18T15:49:01.957" v="664" actId="255"/>
        <pc:sldMkLst>
          <pc:docMk/>
          <pc:sldMk cId="4070250276" sldId="367"/>
        </pc:sldMkLst>
        <pc:spChg chg="mod">
          <ac:chgData name="Philip Scott" userId="0d4f435ca43b6f78" providerId="LiveId" clId="{628B9492-FE19-46C6-B590-FBB2407D1FDD}" dt="2021-10-18T15:46:50.031" v="656" actId="20577"/>
          <ac:spMkLst>
            <pc:docMk/>
            <pc:sldMk cId="4070250276" sldId="367"/>
            <ac:spMk id="4" creationId="{00000000-0000-0000-0000-000000000000}"/>
          </ac:spMkLst>
        </pc:spChg>
        <pc:spChg chg="mod">
          <ac:chgData name="Philip Scott" userId="0d4f435ca43b6f78" providerId="LiveId" clId="{628B9492-FE19-46C6-B590-FBB2407D1FDD}" dt="2021-10-18T15:49:01.957" v="664" actId="255"/>
          <ac:spMkLst>
            <pc:docMk/>
            <pc:sldMk cId="4070250276" sldId="367"/>
            <ac:spMk id="5" creationId="{00000000-0000-0000-0000-000000000000}"/>
          </ac:spMkLst>
        </pc:spChg>
      </pc:sldChg>
      <pc:sldChg chg="modSp mod">
        <pc:chgData name="Philip Scott" userId="0d4f435ca43b6f78" providerId="LiveId" clId="{628B9492-FE19-46C6-B590-FBB2407D1FDD}" dt="2021-10-18T15:49:10.183" v="665" actId="255"/>
        <pc:sldMkLst>
          <pc:docMk/>
          <pc:sldMk cId="2395241374" sldId="368"/>
        </pc:sldMkLst>
        <pc:spChg chg="mod">
          <ac:chgData name="Philip Scott" userId="0d4f435ca43b6f78" providerId="LiveId" clId="{628B9492-FE19-46C6-B590-FBB2407D1FDD}" dt="2021-10-18T15:48:37.209" v="662" actId="113"/>
          <ac:spMkLst>
            <pc:docMk/>
            <pc:sldMk cId="2395241374" sldId="368"/>
            <ac:spMk id="2" creationId="{00000000-0000-0000-0000-000000000000}"/>
          </ac:spMkLst>
        </pc:spChg>
        <pc:spChg chg="mod">
          <ac:chgData name="Philip Scott" userId="0d4f435ca43b6f78" providerId="LiveId" clId="{628B9492-FE19-46C6-B590-FBB2407D1FDD}" dt="2021-10-18T15:46:51.854" v="658" actId="20577"/>
          <ac:spMkLst>
            <pc:docMk/>
            <pc:sldMk cId="2395241374" sldId="368"/>
            <ac:spMk id="4" creationId="{00000000-0000-0000-0000-000000000000}"/>
          </ac:spMkLst>
        </pc:spChg>
        <pc:spChg chg="mod">
          <ac:chgData name="Philip Scott" userId="0d4f435ca43b6f78" providerId="LiveId" clId="{628B9492-FE19-46C6-B590-FBB2407D1FDD}" dt="2021-10-18T15:49:10.183" v="665" actId="255"/>
          <ac:spMkLst>
            <pc:docMk/>
            <pc:sldMk cId="2395241374" sldId="368"/>
            <ac:spMk id="5" creationId="{00000000-0000-0000-0000-000000000000}"/>
          </ac:spMkLst>
        </pc:spChg>
      </pc:sldChg>
      <pc:sldChg chg="addSp delSp modSp mod">
        <pc:chgData name="Philip Scott" userId="0d4f435ca43b6f78" providerId="LiveId" clId="{628B9492-FE19-46C6-B590-FBB2407D1FDD}" dt="2021-10-18T15:46:43.551" v="650" actId="20577"/>
        <pc:sldMkLst>
          <pc:docMk/>
          <pc:sldMk cId="1021025253" sldId="369"/>
        </pc:sldMkLst>
        <pc:spChg chg="mod">
          <ac:chgData name="Philip Scott" userId="0d4f435ca43b6f78" providerId="LiveId" clId="{628B9492-FE19-46C6-B590-FBB2407D1FDD}" dt="2021-10-18T15:17:48.561" v="446" actId="20577"/>
          <ac:spMkLst>
            <pc:docMk/>
            <pc:sldMk cId="1021025253" sldId="369"/>
            <ac:spMk id="2" creationId="{00000000-0000-0000-0000-000000000000}"/>
          </ac:spMkLst>
        </pc:spChg>
        <pc:spChg chg="mod">
          <ac:chgData name="Philip Scott" userId="0d4f435ca43b6f78" providerId="LiveId" clId="{628B9492-FE19-46C6-B590-FBB2407D1FDD}" dt="2021-10-18T15:39:24.392" v="582" actId="14100"/>
          <ac:spMkLst>
            <pc:docMk/>
            <pc:sldMk cId="1021025253" sldId="369"/>
            <ac:spMk id="3" creationId="{00000000-0000-0000-0000-000000000000}"/>
          </ac:spMkLst>
        </pc:spChg>
        <pc:spChg chg="mod">
          <ac:chgData name="Philip Scott" userId="0d4f435ca43b6f78" providerId="LiveId" clId="{628B9492-FE19-46C6-B590-FBB2407D1FDD}" dt="2021-10-18T15:46:43.551" v="650" actId="20577"/>
          <ac:spMkLst>
            <pc:docMk/>
            <pc:sldMk cId="1021025253" sldId="369"/>
            <ac:spMk id="4" creationId="{00000000-0000-0000-0000-000000000000}"/>
          </ac:spMkLst>
        </pc:spChg>
        <pc:picChg chg="del">
          <ac:chgData name="Philip Scott" userId="0d4f435ca43b6f78" providerId="LiveId" clId="{628B9492-FE19-46C6-B590-FBB2407D1FDD}" dt="2021-10-18T15:16:07.111" v="369" actId="478"/>
          <ac:picMkLst>
            <pc:docMk/>
            <pc:sldMk cId="1021025253" sldId="369"/>
            <ac:picMk id="5" creationId="{6E4F324D-D076-461B-A6A3-B865F0552BC7}"/>
          </ac:picMkLst>
        </pc:picChg>
        <pc:picChg chg="add mod">
          <ac:chgData name="Philip Scott" userId="0d4f435ca43b6f78" providerId="LiveId" clId="{628B9492-FE19-46C6-B590-FBB2407D1FDD}" dt="2021-10-18T15:39:30.180" v="585" actId="1076"/>
          <ac:picMkLst>
            <pc:docMk/>
            <pc:sldMk cId="1021025253" sldId="369"/>
            <ac:picMk id="6" creationId="{165AE13E-35D3-49C8-9C1A-8318825F06F5}"/>
          </ac:picMkLst>
        </pc:picChg>
      </pc:sldChg>
      <pc:sldChg chg="addSp delSp modSp mod">
        <pc:chgData name="Philip Scott" userId="0d4f435ca43b6f78" providerId="LiveId" clId="{628B9492-FE19-46C6-B590-FBB2407D1FDD}" dt="2021-10-19T09:38:08.438" v="1143" actId="14100"/>
        <pc:sldMkLst>
          <pc:docMk/>
          <pc:sldMk cId="2197207638" sldId="370"/>
        </pc:sldMkLst>
        <pc:spChg chg="mod">
          <ac:chgData name="Philip Scott" userId="0d4f435ca43b6f78" providerId="LiveId" clId="{628B9492-FE19-46C6-B590-FBB2407D1FDD}" dt="2021-10-19T08:50:41.722" v="723" actId="20577"/>
          <ac:spMkLst>
            <pc:docMk/>
            <pc:sldMk cId="2197207638" sldId="370"/>
            <ac:spMk id="2" creationId="{00000000-0000-0000-0000-000000000000}"/>
          </ac:spMkLst>
        </pc:spChg>
        <pc:spChg chg="mod">
          <ac:chgData name="Philip Scott" userId="0d4f435ca43b6f78" providerId="LiveId" clId="{628B9492-FE19-46C6-B590-FBB2407D1FDD}" dt="2021-10-19T09:38:08.438" v="1143" actId="14100"/>
          <ac:spMkLst>
            <pc:docMk/>
            <pc:sldMk cId="2197207638" sldId="370"/>
            <ac:spMk id="3" creationId="{00000000-0000-0000-0000-000000000000}"/>
          </ac:spMkLst>
        </pc:spChg>
        <pc:spChg chg="add mod">
          <ac:chgData name="Philip Scott" userId="0d4f435ca43b6f78" providerId="LiveId" clId="{628B9492-FE19-46C6-B590-FBB2407D1FDD}" dt="2021-10-19T09:38:01.256" v="1142" actId="1076"/>
          <ac:spMkLst>
            <pc:docMk/>
            <pc:sldMk cId="2197207638" sldId="370"/>
            <ac:spMk id="9" creationId="{1275D72C-F172-45BB-95DA-F1D737D551E1}"/>
          </ac:spMkLst>
        </pc:spChg>
        <pc:picChg chg="del">
          <ac:chgData name="Philip Scott" userId="0d4f435ca43b6f78" providerId="LiveId" clId="{628B9492-FE19-46C6-B590-FBB2407D1FDD}" dt="2021-10-19T08:50:43.855" v="724" actId="478"/>
          <ac:picMkLst>
            <pc:docMk/>
            <pc:sldMk cId="2197207638" sldId="370"/>
            <ac:picMk id="5" creationId="{6E4F324D-D076-461B-A6A3-B865F0552BC7}"/>
          </ac:picMkLst>
        </pc:picChg>
        <pc:picChg chg="add mod">
          <ac:chgData name="Philip Scott" userId="0d4f435ca43b6f78" providerId="LiveId" clId="{628B9492-FE19-46C6-B590-FBB2407D1FDD}" dt="2021-10-19T09:37:22.326" v="1133" actId="1076"/>
          <ac:picMkLst>
            <pc:docMk/>
            <pc:sldMk cId="2197207638" sldId="370"/>
            <ac:picMk id="7" creationId="{8328754F-0657-49FB-A0CB-67F8836BC389}"/>
          </ac:picMkLst>
        </pc:picChg>
      </pc:sldChg>
    </pc:docChg>
  </pc:docChgLst>
  <pc:docChgLst>
    <pc:chgData name="Philip" userId="0d4f435ca43b6f78" providerId="LiveId" clId="{1303CE0E-1CE2-4915-8C2F-1CAEB6CA1F44}"/>
    <pc:docChg chg="custSel modSld">
      <pc:chgData name="Philip" userId="0d4f435ca43b6f78" providerId="LiveId" clId="{1303CE0E-1CE2-4915-8C2F-1CAEB6CA1F44}" dt="2022-01-26T17:45:36.232" v="597" actId="20577"/>
      <pc:docMkLst>
        <pc:docMk/>
      </pc:docMkLst>
      <pc:sldChg chg="modSp">
        <pc:chgData name="Philip" userId="0d4f435ca43b6f78" providerId="LiveId" clId="{1303CE0E-1CE2-4915-8C2F-1CAEB6CA1F44}" dt="2022-01-26T17:40:53.502" v="117" actId="20577"/>
        <pc:sldMkLst>
          <pc:docMk/>
          <pc:sldMk cId="3538997273" sldId="407"/>
        </pc:sldMkLst>
        <pc:spChg chg="mod">
          <ac:chgData name="Philip" userId="0d4f435ca43b6f78" providerId="LiveId" clId="{1303CE0E-1CE2-4915-8C2F-1CAEB6CA1F44}" dt="2022-01-26T17:40:53.502" v="117" actId="20577"/>
          <ac:spMkLst>
            <pc:docMk/>
            <pc:sldMk cId="3538997273" sldId="407"/>
            <ac:spMk id="3" creationId="{00000000-0000-0000-0000-000000000000}"/>
          </ac:spMkLst>
        </pc:spChg>
      </pc:sldChg>
      <pc:sldChg chg="modSp mod modAnim">
        <pc:chgData name="Philip" userId="0d4f435ca43b6f78" providerId="LiveId" clId="{1303CE0E-1CE2-4915-8C2F-1CAEB6CA1F44}" dt="2022-01-26T17:40:45.633" v="114" actId="20577"/>
        <pc:sldMkLst>
          <pc:docMk/>
          <pc:sldMk cId="3364995605" sldId="408"/>
        </pc:sldMkLst>
        <pc:spChg chg="mod">
          <ac:chgData name="Philip" userId="0d4f435ca43b6f78" providerId="LiveId" clId="{1303CE0E-1CE2-4915-8C2F-1CAEB6CA1F44}" dt="2022-01-26T17:38:24.950" v="38" actId="20577"/>
          <ac:spMkLst>
            <pc:docMk/>
            <pc:sldMk cId="3364995605" sldId="408"/>
            <ac:spMk id="2" creationId="{00000000-0000-0000-0000-000000000000}"/>
          </ac:spMkLst>
        </pc:spChg>
        <pc:spChg chg="mod">
          <ac:chgData name="Philip" userId="0d4f435ca43b6f78" providerId="LiveId" clId="{1303CE0E-1CE2-4915-8C2F-1CAEB6CA1F44}" dt="2022-01-26T17:40:45.633" v="114" actId="20577"/>
          <ac:spMkLst>
            <pc:docMk/>
            <pc:sldMk cId="3364995605" sldId="408"/>
            <ac:spMk id="3" creationId="{00000000-0000-0000-0000-000000000000}"/>
          </ac:spMkLst>
        </pc:spChg>
      </pc:sldChg>
      <pc:sldChg chg="modSp mod modAnim">
        <pc:chgData name="Philip" userId="0d4f435ca43b6f78" providerId="LiveId" clId="{1303CE0E-1CE2-4915-8C2F-1CAEB6CA1F44}" dt="2022-01-26T17:44:29.883" v="547" actId="20577"/>
        <pc:sldMkLst>
          <pc:docMk/>
          <pc:sldMk cId="3977031416" sldId="409"/>
        </pc:sldMkLst>
        <pc:spChg chg="mod">
          <ac:chgData name="Philip" userId="0d4f435ca43b6f78" providerId="LiveId" clId="{1303CE0E-1CE2-4915-8C2F-1CAEB6CA1F44}" dt="2022-01-26T17:40:31.521" v="108" actId="20577"/>
          <ac:spMkLst>
            <pc:docMk/>
            <pc:sldMk cId="3977031416" sldId="409"/>
            <ac:spMk id="2" creationId="{00000000-0000-0000-0000-000000000000}"/>
          </ac:spMkLst>
        </pc:spChg>
        <pc:spChg chg="mod">
          <ac:chgData name="Philip" userId="0d4f435ca43b6f78" providerId="LiveId" clId="{1303CE0E-1CE2-4915-8C2F-1CAEB6CA1F44}" dt="2022-01-26T17:44:29.883" v="547" actId="20577"/>
          <ac:spMkLst>
            <pc:docMk/>
            <pc:sldMk cId="3977031416" sldId="409"/>
            <ac:spMk id="3" creationId="{00000000-0000-0000-0000-000000000000}"/>
          </ac:spMkLst>
        </pc:spChg>
      </pc:sldChg>
      <pc:sldChg chg="modSp mod modAnim">
        <pc:chgData name="Philip" userId="0d4f435ca43b6f78" providerId="LiveId" clId="{1303CE0E-1CE2-4915-8C2F-1CAEB6CA1F44}" dt="2022-01-26T17:45:36.232" v="597" actId="20577"/>
        <pc:sldMkLst>
          <pc:docMk/>
          <pc:sldMk cId="457840800" sldId="410"/>
        </pc:sldMkLst>
        <pc:spChg chg="mod">
          <ac:chgData name="Philip" userId="0d4f435ca43b6f78" providerId="LiveId" clId="{1303CE0E-1CE2-4915-8C2F-1CAEB6CA1F44}" dt="2022-01-26T17:45:36.232" v="597" actId="20577"/>
          <ac:spMkLst>
            <pc:docMk/>
            <pc:sldMk cId="457840800" sldId="410"/>
            <ac:spMk id="2" creationId="{00000000-0000-0000-0000-000000000000}"/>
          </ac:spMkLst>
        </pc:spChg>
        <pc:spChg chg="mod">
          <ac:chgData name="Philip" userId="0d4f435ca43b6f78" providerId="LiveId" clId="{1303CE0E-1CE2-4915-8C2F-1CAEB6CA1F44}" dt="2022-01-26T17:45:29.580" v="589" actId="27636"/>
          <ac:spMkLst>
            <pc:docMk/>
            <pc:sldMk cId="457840800" sldId="410"/>
            <ac:spMk id="3" creationId="{00000000-0000-0000-0000-000000000000}"/>
          </ac:spMkLst>
        </pc:spChg>
      </pc:sldChg>
    </pc:docChg>
  </pc:docChgLst>
  <pc:docChgLst>
    <pc:chgData name="Philip Scott" userId="0d4f435ca43b6f78" providerId="LiveId" clId="{8B971BE4-34F3-481E-A038-27985EDE8A01}"/>
    <pc:docChg chg="undo custSel modSld replTag delTag">
      <pc:chgData name="Philip Scott" userId="0d4f435ca43b6f78" providerId="LiveId" clId="{8B971BE4-34F3-481E-A038-27985EDE8A01}" dt="2021-10-19T15:53:47.653" v="272"/>
      <pc:docMkLst>
        <pc:docMk/>
      </pc:docMkLst>
      <pc:sldChg chg="modSp mod">
        <pc:chgData name="Philip Scott" userId="0d4f435ca43b6f78" providerId="LiveId" clId="{8B971BE4-34F3-481E-A038-27985EDE8A01}" dt="2021-10-19T15:34:22.110" v="9" actId="20577"/>
        <pc:sldMkLst>
          <pc:docMk/>
          <pc:sldMk cId="0" sldId="280"/>
        </pc:sldMkLst>
        <pc:spChg chg="mod">
          <ac:chgData name="Philip Scott" userId="0d4f435ca43b6f78" providerId="LiveId" clId="{8B971BE4-34F3-481E-A038-27985EDE8A01}" dt="2021-10-19T15:34:22.110" v="9" actId="20577"/>
          <ac:spMkLst>
            <pc:docMk/>
            <pc:sldMk cId="0" sldId="280"/>
            <ac:spMk id="4" creationId="{00000000-0000-0000-0000-000000000000}"/>
          </ac:spMkLst>
        </pc:spChg>
      </pc:sldChg>
      <pc:sldChg chg="modSp mod">
        <pc:chgData name="Philip Scott" userId="0d4f435ca43b6f78" providerId="LiveId" clId="{8B971BE4-34F3-481E-A038-27985EDE8A01}" dt="2021-10-19T15:34:32.323" v="17" actId="20577"/>
        <pc:sldMkLst>
          <pc:docMk/>
          <pc:sldMk cId="0" sldId="298"/>
        </pc:sldMkLst>
        <pc:spChg chg="mod">
          <ac:chgData name="Philip Scott" userId="0d4f435ca43b6f78" providerId="LiveId" clId="{8B971BE4-34F3-481E-A038-27985EDE8A01}" dt="2021-10-19T15:34:32.323" v="17" actId="20577"/>
          <ac:spMkLst>
            <pc:docMk/>
            <pc:sldMk cId="0" sldId="298"/>
            <ac:spMk id="4" creationId="{00000000-0000-0000-0000-000000000000}"/>
          </ac:spMkLst>
        </pc:spChg>
      </pc:sldChg>
      <pc:sldChg chg="modSp mod">
        <pc:chgData name="Philip Scott" userId="0d4f435ca43b6f78" providerId="LiveId" clId="{8B971BE4-34F3-481E-A038-27985EDE8A01}" dt="2021-10-19T15:34:29.863" v="15" actId="20577"/>
        <pc:sldMkLst>
          <pc:docMk/>
          <pc:sldMk cId="0" sldId="309"/>
        </pc:sldMkLst>
        <pc:spChg chg="mod">
          <ac:chgData name="Philip Scott" userId="0d4f435ca43b6f78" providerId="LiveId" clId="{8B971BE4-34F3-481E-A038-27985EDE8A01}" dt="2021-10-19T15:34:29.863" v="15" actId="20577"/>
          <ac:spMkLst>
            <pc:docMk/>
            <pc:sldMk cId="0" sldId="309"/>
            <ac:spMk id="4" creationId="{00000000-0000-0000-0000-000000000000}"/>
          </ac:spMkLst>
        </pc:spChg>
      </pc:sldChg>
      <pc:sldChg chg="modSp mod">
        <pc:chgData name="Philip Scott" userId="0d4f435ca43b6f78" providerId="LiveId" clId="{8B971BE4-34F3-481E-A038-27985EDE8A01}" dt="2021-10-19T15:34:55.908" v="39" actId="20577"/>
        <pc:sldMkLst>
          <pc:docMk/>
          <pc:sldMk cId="4065797247" sldId="317"/>
        </pc:sldMkLst>
        <pc:spChg chg="mod">
          <ac:chgData name="Philip Scott" userId="0d4f435ca43b6f78" providerId="LiveId" clId="{8B971BE4-34F3-481E-A038-27985EDE8A01}" dt="2021-10-19T15:34:55.908" v="39" actId="20577"/>
          <ac:spMkLst>
            <pc:docMk/>
            <pc:sldMk cId="4065797247" sldId="317"/>
            <ac:spMk id="4" creationId="{00000000-0000-0000-0000-000000000000}"/>
          </ac:spMkLst>
        </pc:spChg>
      </pc:sldChg>
      <pc:sldChg chg="modSp mod">
        <pc:chgData name="Philip Scott" userId="0d4f435ca43b6f78" providerId="LiveId" clId="{8B971BE4-34F3-481E-A038-27985EDE8A01}" dt="2021-10-19T15:35:10.824" v="51" actId="20577"/>
        <pc:sldMkLst>
          <pc:docMk/>
          <pc:sldMk cId="0" sldId="319"/>
        </pc:sldMkLst>
        <pc:spChg chg="mod">
          <ac:chgData name="Philip Scott" userId="0d4f435ca43b6f78" providerId="LiveId" clId="{8B971BE4-34F3-481E-A038-27985EDE8A01}" dt="2021-10-19T15:35:10.824" v="51" actId="20577"/>
          <ac:spMkLst>
            <pc:docMk/>
            <pc:sldMk cId="0" sldId="319"/>
            <ac:spMk id="4" creationId="{00000000-0000-0000-0000-000000000000}"/>
          </ac:spMkLst>
        </pc:spChg>
      </pc:sldChg>
      <pc:sldChg chg="modSp mod">
        <pc:chgData name="Philip Scott" userId="0d4f435ca43b6f78" providerId="LiveId" clId="{8B971BE4-34F3-481E-A038-27985EDE8A01}" dt="2021-10-19T15:35:14.713" v="55" actId="20577"/>
        <pc:sldMkLst>
          <pc:docMk/>
          <pc:sldMk cId="0" sldId="326"/>
        </pc:sldMkLst>
        <pc:spChg chg="mod">
          <ac:chgData name="Philip Scott" userId="0d4f435ca43b6f78" providerId="LiveId" clId="{8B971BE4-34F3-481E-A038-27985EDE8A01}" dt="2021-10-19T15:35:14.713" v="55" actId="20577"/>
          <ac:spMkLst>
            <pc:docMk/>
            <pc:sldMk cId="0" sldId="326"/>
            <ac:spMk id="4" creationId="{00000000-0000-0000-0000-000000000000}"/>
          </ac:spMkLst>
        </pc:spChg>
      </pc:sldChg>
      <pc:sldChg chg="modSp mod">
        <pc:chgData name="Philip Scott" userId="0d4f435ca43b6f78" providerId="LiveId" clId="{8B971BE4-34F3-481E-A038-27985EDE8A01}" dt="2021-10-19T15:34:34.106" v="19" actId="20577"/>
        <pc:sldMkLst>
          <pc:docMk/>
          <pc:sldMk cId="990599560" sldId="336"/>
        </pc:sldMkLst>
        <pc:spChg chg="mod">
          <ac:chgData name="Philip Scott" userId="0d4f435ca43b6f78" providerId="LiveId" clId="{8B971BE4-34F3-481E-A038-27985EDE8A01}" dt="2021-10-19T15:34:34.106" v="19" actId="20577"/>
          <ac:spMkLst>
            <pc:docMk/>
            <pc:sldMk cId="990599560" sldId="336"/>
            <ac:spMk id="4" creationId="{00000000-0000-0000-0000-000000000000}"/>
          </ac:spMkLst>
        </pc:spChg>
      </pc:sldChg>
      <pc:sldChg chg="addSp modSp mod modAnim">
        <pc:chgData name="Philip Scott" userId="0d4f435ca43b6f78" providerId="LiveId" clId="{8B971BE4-34F3-481E-A038-27985EDE8A01}" dt="2021-10-19T15:53:44.141" v="269"/>
        <pc:sldMkLst>
          <pc:docMk/>
          <pc:sldMk cId="1048175364" sldId="338"/>
        </pc:sldMkLst>
        <pc:spChg chg="mod">
          <ac:chgData name="Philip Scott" userId="0d4f435ca43b6f78" providerId="LiveId" clId="{8B971BE4-34F3-481E-A038-27985EDE8A01}" dt="2021-10-19T15:35:18.778" v="59" actId="20577"/>
          <ac:spMkLst>
            <pc:docMk/>
            <pc:sldMk cId="1048175364" sldId="338"/>
            <ac:spMk id="4" creationId="{00000000-0000-0000-0000-000000000000}"/>
          </ac:spMkLst>
        </pc:spChg>
        <pc:spChg chg="add mod">
          <ac:chgData name="Philip Scott" userId="0d4f435ca43b6f78" providerId="LiveId" clId="{8B971BE4-34F3-481E-A038-27985EDE8A01}" dt="2021-10-19T15:53:30.999" v="267" actId="1076"/>
          <ac:spMkLst>
            <pc:docMk/>
            <pc:sldMk cId="1048175364" sldId="338"/>
            <ac:spMk id="7" creationId="{F4CFEE25-5E23-4524-963C-DAA3FA557EDC}"/>
          </ac:spMkLst>
        </pc:spChg>
        <pc:spChg chg="add mod">
          <ac:chgData name="Philip Scott" userId="0d4f435ca43b6f78" providerId="LiveId" clId="{8B971BE4-34F3-481E-A038-27985EDE8A01}" dt="2021-10-19T15:53:24.949" v="266" actId="1076"/>
          <ac:spMkLst>
            <pc:docMk/>
            <pc:sldMk cId="1048175364" sldId="338"/>
            <ac:spMk id="8" creationId="{6E1ADF36-EE75-4917-AC4A-7B5A50EBFB44}"/>
          </ac:spMkLst>
        </pc:spChg>
        <pc:picChg chg="add mod">
          <ac:chgData name="Philip Scott" userId="0d4f435ca43b6f78" providerId="LiveId" clId="{8B971BE4-34F3-481E-A038-27985EDE8A01}" dt="2021-10-19T15:53:38.393" v="268" actId="1076"/>
          <ac:picMkLst>
            <pc:docMk/>
            <pc:sldMk cId="1048175364" sldId="338"/>
            <ac:picMk id="6" creationId="{2AE826F4-61C4-4465-9AB2-D3B36F9F73EB}"/>
          </ac:picMkLst>
        </pc:picChg>
      </pc:sldChg>
      <pc:sldChg chg="modSp mod">
        <pc:chgData name="Philip Scott" userId="0d4f435ca43b6f78" providerId="LiveId" clId="{8B971BE4-34F3-481E-A038-27985EDE8A01}" dt="2021-10-19T15:34:27.195" v="13" actId="20577"/>
        <pc:sldMkLst>
          <pc:docMk/>
          <pc:sldMk cId="0" sldId="340"/>
        </pc:sldMkLst>
        <pc:spChg chg="mod">
          <ac:chgData name="Philip Scott" userId="0d4f435ca43b6f78" providerId="LiveId" clId="{8B971BE4-34F3-481E-A038-27985EDE8A01}" dt="2021-10-19T15:34:27.195" v="13" actId="20577"/>
          <ac:spMkLst>
            <pc:docMk/>
            <pc:sldMk cId="0" sldId="340"/>
            <ac:spMk id="4" creationId="{00000000-0000-0000-0000-000000000000}"/>
          </ac:spMkLst>
        </pc:spChg>
      </pc:sldChg>
      <pc:sldChg chg="modSp mod">
        <pc:chgData name="Philip Scott" userId="0d4f435ca43b6f78" providerId="LiveId" clId="{8B971BE4-34F3-481E-A038-27985EDE8A01}" dt="2021-10-19T15:42:55.997" v="237" actId="20577"/>
        <pc:sldMkLst>
          <pc:docMk/>
          <pc:sldMk cId="23739126" sldId="348"/>
        </pc:sldMkLst>
        <pc:spChg chg="mod">
          <ac:chgData name="Philip Scott" userId="0d4f435ca43b6f78" providerId="LiveId" clId="{8B971BE4-34F3-481E-A038-27985EDE8A01}" dt="2021-10-19T15:42:55.997" v="237" actId="20577"/>
          <ac:spMkLst>
            <pc:docMk/>
            <pc:sldMk cId="23739126" sldId="348"/>
            <ac:spMk id="3" creationId="{00000000-0000-0000-0000-000000000000}"/>
          </ac:spMkLst>
        </pc:spChg>
        <pc:spChg chg="mod">
          <ac:chgData name="Philip Scott" userId="0d4f435ca43b6f78" providerId="LiveId" clId="{8B971BE4-34F3-481E-A038-27985EDE8A01}" dt="2021-10-19T15:34:20.507" v="7" actId="20577"/>
          <ac:spMkLst>
            <pc:docMk/>
            <pc:sldMk cId="23739126" sldId="348"/>
            <ac:spMk id="4" creationId="{00000000-0000-0000-0000-000000000000}"/>
          </ac:spMkLst>
        </pc:spChg>
      </pc:sldChg>
      <pc:sldChg chg="modSp mod">
        <pc:chgData name="Philip Scott" userId="0d4f435ca43b6f78" providerId="LiveId" clId="{8B971BE4-34F3-481E-A038-27985EDE8A01}" dt="2021-10-19T15:34:13.841" v="1" actId="20577"/>
        <pc:sldMkLst>
          <pc:docMk/>
          <pc:sldMk cId="3123641820" sldId="349"/>
        </pc:sldMkLst>
        <pc:spChg chg="mod">
          <ac:chgData name="Philip Scott" userId="0d4f435ca43b6f78" providerId="LiveId" clId="{8B971BE4-34F3-481E-A038-27985EDE8A01}" dt="2021-10-19T15:34:13.841" v="1" actId="20577"/>
          <ac:spMkLst>
            <pc:docMk/>
            <pc:sldMk cId="3123641820" sldId="349"/>
            <ac:spMk id="4" creationId="{00000000-0000-0000-0000-000000000000}"/>
          </ac:spMkLst>
        </pc:spChg>
      </pc:sldChg>
      <pc:sldChg chg="modSp mod">
        <pc:chgData name="Philip Scott" userId="0d4f435ca43b6f78" providerId="LiveId" clId="{8B971BE4-34F3-481E-A038-27985EDE8A01}" dt="2021-10-19T15:34:15.864" v="3" actId="20577"/>
        <pc:sldMkLst>
          <pc:docMk/>
          <pc:sldMk cId="68242321" sldId="350"/>
        </pc:sldMkLst>
        <pc:spChg chg="mod">
          <ac:chgData name="Philip Scott" userId="0d4f435ca43b6f78" providerId="LiveId" clId="{8B971BE4-34F3-481E-A038-27985EDE8A01}" dt="2021-10-19T15:34:15.864" v="3" actId="20577"/>
          <ac:spMkLst>
            <pc:docMk/>
            <pc:sldMk cId="68242321" sldId="350"/>
            <ac:spMk id="4" creationId="{00000000-0000-0000-0000-000000000000}"/>
          </ac:spMkLst>
        </pc:spChg>
      </pc:sldChg>
      <pc:sldChg chg="modSp mod">
        <pc:chgData name="Philip Scott" userId="0d4f435ca43b6f78" providerId="LiveId" clId="{8B971BE4-34F3-481E-A038-27985EDE8A01}" dt="2021-10-19T15:34:17.985" v="5" actId="20577"/>
        <pc:sldMkLst>
          <pc:docMk/>
          <pc:sldMk cId="4259597196" sldId="351"/>
        </pc:sldMkLst>
        <pc:spChg chg="mod">
          <ac:chgData name="Philip Scott" userId="0d4f435ca43b6f78" providerId="LiveId" clId="{8B971BE4-34F3-481E-A038-27985EDE8A01}" dt="2021-10-19T15:34:17.985" v="5" actId="20577"/>
          <ac:spMkLst>
            <pc:docMk/>
            <pc:sldMk cId="4259597196" sldId="351"/>
            <ac:spMk id="4" creationId="{00000000-0000-0000-0000-000000000000}"/>
          </ac:spMkLst>
        </pc:spChg>
      </pc:sldChg>
      <pc:sldChg chg="modSp mod">
        <pc:chgData name="Philip Scott" userId="0d4f435ca43b6f78" providerId="LiveId" clId="{8B971BE4-34F3-481E-A038-27985EDE8A01}" dt="2021-10-19T15:35:01.742" v="43" actId="20577"/>
        <pc:sldMkLst>
          <pc:docMk/>
          <pc:sldMk cId="0" sldId="352"/>
        </pc:sldMkLst>
        <pc:spChg chg="mod">
          <ac:chgData name="Philip Scott" userId="0d4f435ca43b6f78" providerId="LiveId" clId="{8B971BE4-34F3-481E-A038-27985EDE8A01}" dt="2021-10-19T15:35:01.742" v="43" actId="20577"/>
          <ac:spMkLst>
            <pc:docMk/>
            <pc:sldMk cId="0" sldId="352"/>
            <ac:spMk id="4" creationId="{00000000-0000-0000-0000-000000000000}"/>
          </ac:spMkLst>
        </pc:spChg>
      </pc:sldChg>
      <pc:sldChg chg="modSp mod modAnim">
        <pc:chgData name="Philip Scott" userId="0d4f435ca43b6f78" providerId="LiveId" clId="{8B971BE4-34F3-481E-A038-27985EDE8A01}" dt="2021-10-19T15:41:54.128" v="231"/>
        <pc:sldMkLst>
          <pc:docMk/>
          <pc:sldMk cId="2802083250" sldId="353"/>
        </pc:sldMkLst>
        <pc:spChg chg="mod">
          <ac:chgData name="Philip Scott" userId="0d4f435ca43b6f78" providerId="LiveId" clId="{8B971BE4-34F3-481E-A038-27985EDE8A01}" dt="2021-10-19T15:41:32.600" v="230" actId="6549"/>
          <ac:spMkLst>
            <pc:docMk/>
            <pc:sldMk cId="2802083250" sldId="353"/>
            <ac:spMk id="3" creationId="{00000000-0000-0000-0000-000000000000}"/>
          </ac:spMkLst>
        </pc:spChg>
        <pc:spChg chg="mod">
          <ac:chgData name="Philip Scott" userId="0d4f435ca43b6f78" providerId="LiveId" clId="{8B971BE4-34F3-481E-A038-27985EDE8A01}" dt="2021-10-19T15:34:24" v="11" actId="20577"/>
          <ac:spMkLst>
            <pc:docMk/>
            <pc:sldMk cId="2802083250" sldId="353"/>
            <ac:spMk id="4" creationId="{00000000-0000-0000-0000-000000000000}"/>
          </ac:spMkLst>
        </pc:spChg>
      </pc:sldChg>
      <pc:sldChg chg="modSp mod">
        <pc:chgData name="Philip Scott" userId="0d4f435ca43b6f78" providerId="LiveId" clId="{8B971BE4-34F3-481E-A038-27985EDE8A01}" dt="2021-10-19T15:34:37.139" v="21" actId="20577"/>
        <pc:sldMkLst>
          <pc:docMk/>
          <pc:sldMk cId="1465488843" sldId="354"/>
        </pc:sldMkLst>
        <pc:spChg chg="mod">
          <ac:chgData name="Philip Scott" userId="0d4f435ca43b6f78" providerId="LiveId" clId="{8B971BE4-34F3-481E-A038-27985EDE8A01}" dt="2021-10-19T15:34:37.139" v="21" actId="20577"/>
          <ac:spMkLst>
            <pc:docMk/>
            <pc:sldMk cId="1465488843" sldId="354"/>
            <ac:spMk id="4" creationId="{00000000-0000-0000-0000-000000000000}"/>
          </ac:spMkLst>
        </pc:spChg>
      </pc:sldChg>
      <pc:sldChg chg="modSp mod">
        <pc:chgData name="Philip Scott" userId="0d4f435ca43b6f78" providerId="LiveId" clId="{8B971BE4-34F3-481E-A038-27985EDE8A01}" dt="2021-10-19T15:34:39.246" v="23" actId="20577"/>
        <pc:sldMkLst>
          <pc:docMk/>
          <pc:sldMk cId="919160131" sldId="355"/>
        </pc:sldMkLst>
        <pc:spChg chg="mod">
          <ac:chgData name="Philip Scott" userId="0d4f435ca43b6f78" providerId="LiveId" clId="{8B971BE4-34F3-481E-A038-27985EDE8A01}" dt="2021-10-19T15:34:39.246" v="23" actId="20577"/>
          <ac:spMkLst>
            <pc:docMk/>
            <pc:sldMk cId="919160131" sldId="355"/>
            <ac:spMk id="4" creationId="{00000000-0000-0000-0000-000000000000}"/>
          </ac:spMkLst>
        </pc:spChg>
      </pc:sldChg>
      <pc:sldChg chg="modSp mod modAnim">
        <pc:chgData name="Philip Scott" userId="0d4f435ca43b6f78" providerId="LiveId" clId="{8B971BE4-34F3-481E-A038-27985EDE8A01}" dt="2021-10-19T15:45:06.211" v="241"/>
        <pc:sldMkLst>
          <pc:docMk/>
          <pc:sldMk cId="4289257561" sldId="356"/>
        </pc:sldMkLst>
        <pc:spChg chg="mod">
          <ac:chgData name="Philip Scott" userId="0d4f435ca43b6f78" providerId="LiveId" clId="{8B971BE4-34F3-481E-A038-27985EDE8A01}" dt="2021-10-19T15:34:41.568" v="25" actId="20577"/>
          <ac:spMkLst>
            <pc:docMk/>
            <pc:sldMk cId="4289257561" sldId="356"/>
            <ac:spMk id="4" creationId="{00000000-0000-0000-0000-000000000000}"/>
          </ac:spMkLst>
        </pc:spChg>
      </pc:sldChg>
      <pc:sldChg chg="modSp mod">
        <pc:chgData name="Philip Scott" userId="0d4f435ca43b6f78" providerId="LiveId" clId="{8B971BE4-34F3-481E-A038-27985EDE8A01}" dt="2021-10-19T15:34:43.674" v="27" actId="20577"/>
        <pc:sldMkLst>
          <pc:docMk/>
          <pc:sldMk cId="468527106" sldId="357"/>
        </pc:sldMkLst>
        <pc:spChg chg="mod">
          <ac:chgData name="Philip Scott" userId="0d4f435ca43b6f78" providerId="LiveId" clId="{8B971BE4-34F3-481E-A038-27985EDE8A01}" dt="2021-10-19T15:34:43.674" v="27" actId="20577"/>
          <ac:spMkLst>
            <pc:docMk/>
            <pc:sldMk cId="468527106" sldId="357"/>
            <ac:spMk id="4" creationId="{00000000-0000-0000-0000-000000000000}"/>
          </ac:spMkLst>
        </pc:spChg>
      </pc:sldChg>
      <pc:sldChg chg="modSp mod">
        <pc:chgData name="Philip Scott" userId="0d4f435ca43b6f78" providerId="LiveId" clId="{8B971BE4-34F3-481E-A038-27985EDE8A01}" dt="2021-10-19T15:34:45.549" v="29" actId="20577"/>
        <pc:sldMkLst>
          <pc:docMk/>
          <pc:sldMk cId="460301069" sldId="358"/>
        </pc:sldMkLst>
        <pc:spChg chg="mod">
          <ac:chgData name="Philip Scott" userId="0d4f435ca43b6f78" providerId="LiveId" clId="{8B971BE4-34F3-481E-A038-27985EDE8A01}" dt="2021-10-19T15:34:45.549" v="29" actId="20577"/>
          <ac:spMkLst>
            <pc:docMk/>
            <pc:sldMk cId="460301069" sldId="358"/>
            <ac:spMk id="4" creationId="{00000000-0000-0000-0000-000000000000}"/>
          </ac:spMkLst>
        </pc:spChg>
      </pc:sldChg>
      <pc:sldChg chg="modSp mod">
        <pc:chgData name="Philip Scott" userId="0d4f435ca43b6f78" providerId="LiveId" clId="{8B971BE4-34F3-481E-A038-27985EDE8A01}" dt="2021-10-19T15:47:32.003" v="246" actId="14100"/>
        <pc:sldMkLst>
          <pc:docMk/>
          <pc:sldMk cId="0" sldId="359"/>
        </pc:sldMkLst>
        <pc:spChg chg="mod">
          <ac:chgData name="Philip Scott" userId="0d4f435ca43b6f78" providerId="LiveId" clId="{8B971BE4-34F3-481E-A038-27985EDE8A01}" dt="2021-10-19T15:35:04.436" v="45" actId="20577"/>
          <ac:spMkLst>
            <pc:docMk/>
            <pc:sldMk cId="0" sldId="359"/>
            <ac:spMk id="4" creationId="{00000000-0000-0000-0000-000000000000}"/>
          </ac:spMkLst>
        </pc:spChg>
        <pc:cxnChg chg="mod">
          <ac:chgData name="Philip Scott" userId="0d4f435ca43b6f78" providerId="LiveId" clId="{8B971BE4-34F3-481E-A038-27985EDE8A01}" dt="2021-10-19T15:47:32.003" v="246" actId="14100"/>
          <ac:cxnSpMkLst>
            <pc:docMk/>
            <pc:sldMk cId="0" sldId="359"/>
            <ac:cxnSpMk id="46" creationId="{00000000-0000-0000-0000-000000000000}"/>
          </ac:cxnSpMkLst>
        </pc:cxnChg>
        <pc:cxnChg chg="mod">
          <ac:chgData name="Philip Scott" userId="0d4f435ca43b6f78" providerId="LiveId" clId="{8B971BE4-34F3-481E-A038-27985EDE8A01}" dt="2021-10-19T15:47:20.792" v="245" actId="14100"/>
          <ac:cxnSpMkLst>
            <pc:docMk/>
            <pc:sldMk cId="0" sldId="359"/>
            <ac:cxnSpMk id="84" creationId="{00000000-0000-0000-0000-000000000000}"/>
          </ac:cxnSpMkLst>
        </pc:cxnChg>
      </pc:sldChg>
      <pc:sldChg chg="modSp mod">
        <pc:chgData name="Philip Scott" userId="0d4f435ca43b6f78" providerId="LiveId" clId="{8B971BE4-34F3-481E-A038-27985EDE8A01}" dt="2021-10-19T15:35:06.643" v="47" actId="20577"/>
        <pc:sldMkLst>
          <pc:docMk/>
          <pc:sldMk cId="0" sldId="360"/>
        </pc:sldMkLst>
        <pc:spChg chg="mod">
          <ac:chgData name="Philip Scott" userId="0d4f435ca43b6f78" providerId="LiveId" clId="{8B971BE4-34F3-481E-A038-27985EDE8A01}" dt="2021-10-19T15:35:06.643" v="47" actId="20577"/>
          <ac:spMkLst>
            <pc:docMk/>
            <pc:sldMk cId="0" sldId="360"/>
            <ac:spMk id="4" creationId="{00000000-0000-0000-0000-000000000000}"/>
          </ac:spMkLst>
        </pc:spChg>
      </pc:sldChg>
      <pc:sldChg chg="modSp mod">
        <pc:chgData name="Philip Scott" userId="0d4f435ca43b6f78" providerId="LiveId" clId="{8B971BE4-34F3-481E-A038-27985EDE8A01}" dt="2021-10-19T15:34:47.300" v="31" actId="20577"/>
        <pc:sldMkLst>
          <pc:docMk/>
          <pc:sldMk cId="3588155477" sldId="361"/>
        </pc:sldMkLst>
        <pc:spChg chg="mod">
          <ac:chgData name="Philip Scott" userId="0d4f435ca43b6f78" providerId="LiveId" clId="{8B971BE4-34F3-481E-A038-27985EDE8A01}" dt="2021-10-19T15:34:47.300" v="31" actId="20577"/>
          <ac:spMkLst>
            <pc:docMk/>
            <pc:sldMk cId="3588155477" sldId="361"/>
            <ac:spMk id="4" creationId="{00000000-0000-0000-0000-000000000000}"/>
          </ac:spMkLst>
        </pc:spChg>
      </pc:sldChg>
      <pc:sldChg chg="modSp mod">
        <pc:chgData name="Philip Scott" userId="0d4f435ca43b6f78" providerId="LiveId" clId="{8B971BE4-34F3-481E-A038-27985EDE8A01}" dt="2021-10-19T15:34:49.021" v="33" actId="20577"/>
        <pc:sldMkLst>
          <pc:docMk/>
          <pc:sldMk cId="0" sldId="362"/>
        </pc:sldMkLst>
        <pc:spChg chg="mod">
          <ac:chgData name="Philip Scott" userId="0d4f435ca43b6f78" providerId="LiveId" clId="{8B971BE4-34F3-481E-A038-27985EDE8A01}" dt="2021-10-19T15:34:49.021" v="33" actId="20577"/>
          <ac:spMkLst>
            <pc:docMk/>
            <pc:sldMk cId="0" sldId="362"/>
            <ac:spMk id="4" creationId="{00000000-0000-0000-0000-000000000000}"/>
          </ac:spMkLst>
        </pc:spChg>
      </pc:sldChg>
      <pc:sldChg chg="modSp mod">
        <pc:chgData name="Philip Scott" userId="0d4f435ca43b6f78" providerId="LiveId" clId="{8B971BE4-34F3-481E-A038-27985EDE8A01}" dt="2021-10-19T15:34:52.111" v="37" actId="20577"/>
        <pc:sldMkLst>
          <pc:docMk/>
          <pc:sldMk cId="1628795723" sldId="363"/>
        </pc:sldMkLst>
        <pc:spChg chg="mod">
          <ac:chgData name="Philip Scott" userId="0d4f435ca43b6f78" providerId="LiveId" clId="{8B971BE4-34F3-481E-A038-27985EDE8A01}" dt="2021-10-19T15:34:52.111" v="37" actId="20577"/>
          <ac:spMkLst>
            <pc:docMk/>
            <pc:sldMk cId="1628795723" sldId="363"/>
            <ac:spMk id="4" creationId="{00000000-0000-0000-0000-000000000000}"/>
          </ac:spMkLst>
        </pc:spChg>
      </pc:sldChg>
      <pc:sldChg chg="modSp mod">
        <pc:chgData name="Philip Scott" userId="0d4f435ca43b6f78" providerId="LiveId" clId="{8B971BE4-34F3-481E-A038-27985EDE8A01}" dt="2021-10-19T15:34:50.678" v="35" actId="20577"/>
        <pc:sldMkLst>
          <pc:docMk/>
          <pc:sldMk cId="0" sldId="364"/>
        </pc:sldMkLst>
        <pc:spChg chg="mod">
          <ac:chgData name="Philip Scott" userId="0d4f435ca43b6f78" providerId="LiveId" clId="{8B971BE4-34F3-481E-A038-27985EDE8A01}" dt="2021-10-19T15:34:50.678" v="35" actId="20577"/>
          <ac:spMkLst>
            <pc:docMk/>
            <pc:sldMk cId="0" sldId="364"/>
            <ac:spMk id="4" creationId="{00000000-0000-0000-0000-000000000000}"/>
          </ac:spMkLst>
        </pc:spChg>
      </pc:sldChg>
      <pc:sldChg chg="modSp mod">
        <pc:chgData name="Philip Scott" userId="0d4f435ca43b6f78" providerId="LiveId" clId="{8B971BE4-34F3-481E-A038-27985EDE8A01}" dt="2021-10-19T15:34:59.435" v="41" actId="20577"/>
        <pc:sldMkLst>
          <pc:docMk/>
          <pc:sldMk cId="0" sldId="365"/>
        </pc:sldMkLst>
        <pc:spChg chg="mod">
          <ac:chgData name="Philip Scott" userId="0d4f435ca43b6f78" providerId="LiveId" clId="{8B971BE4-34F3-481E-A038-27985EDE8A01}" dt="2021-10-19T15:34:59.435" v="41" actId="20577"/>
          <ac:spMkLst>
            <pc:docMk/>
            <pc:sldMk cId="0" sldId="365"/>
            <ac:spMk id="4" creationId="{00000000-0000-0000-0000-000000000000}"/>
          </ac:spMkLst>
        </pc:spChg>
      </pc:sldChg>
      <pc:sldChg chg="modSp mod">
        <pc:chgData name="Philip Scott" userId="0d4f435ca43b6f78" providerId="LiveId" clId="{8B971BE4-34F3-481E-A038-27985EDE8A01}" dt="2021-10-19T15:48:19.796" v="253" actId="20577"/>
        <pc:sldMkLst>
          <pc:docMk/>
          <pc:sldMk cId="2739227979" sldId="366"/>
        </pc:sldMkLst>
        <pc:spChg chg="mod">
          <ac:chgData name="Philip Scott" userId="0d4f435ca43b6f78" providerId="LiveId" clId="{8B971BE4-34F3-481E-A038-27985EDE8A01}" dt="2021-10-19T15:48:19.796" v="253" actId="20577"/>
          <ac:spMkLst>
            <pc:docMk/>
            <pc:sldMk cId="2739227979" sldId="366"/>
            <ac:spMk id="3" creationId="{00000000-0000-0000-0000-000000000000}"/>
          </ac:spMkLst>
        </pc:spChg>
        <pc:spChg chg="mod">
          <ac:chgData name="Philip Scott" userId="0d4f435ca43b6f78" providerId="LiveId" clId="{8B971BE4-34F3-481E-A038-27985EDE8A01}" dt="2021-10-19T15:35:08.532" v="49" actId="20577"/>
          <ac:spMkLst>
            <pc:docMk/>
            <pc:sldMk cId="2739227979" sldId="366"/>
            <ac:spMk id="4" creationId="{00000000-0000-0000-0000-000000000000}"/>
          </ac:spMkLst>
        </pc:spChg>
      </pc:sldChg>
      <pc:sldChg chg="modSp mod">
        <pc:chgData name="Philip Scott" userId="0d4f435ca43b6f78" providerId="LiveId" clId="{8B971BE4-34F3-481E-A038-27985EDE8A01}" dt="2021-10-19T15:35:22.437" v="61" actId="20577"/>
        <pc:sldMkLst>
          <pc:docMk/>
          <pc:sldMk cId="4070250276" sldId="367"/>
        </pc:sldMkLst>
        <pc:spChg chg="mod">
          <ac:chgData name="Philip Scott" userId="0d4f435ca43b6f78" providerId="LiveId" clId="{8B971BE4-34F3-481E-A038-27985EDE8A01}" dt="2021-10-19T15:35:22.437" v="61" actId="20577"/>
          <ac:spMkLst>
            <pc:docMk/>
            <pc:sldMk cId="4070250276" sldId="367"/>
            <ac:spMk id="4" creationId="{00000000-0000-0000-0000-000000000000}"/>
          </ac:spMkLst>
        </pc:spChg>
      </pc:sldChg>
      <pc:sldChg chg="modSp mod">
        <pc:chgData name="Philip Scott" userId="0d4f435ca43b6f78" providerId="LiveId" clId="{8B971BE4-34F3-481E-A038-27985EDE8A01}" dt="2021-10-19T15:35:25.014" v="63" actId="20577"/>
        <pc:sldMkLst>
          <pc:docMk/>
          <pc:sldMk cId="2395241374" sldId="368"/>
        </pc:sldMkLst>
        <pc:spChg chg="mod">
          <ac:chgData name="Philip Scott" userId="0d4f435ca43b6f78" providerId="LiveId" clId="{8B971BE4-34F3-481E-A038-27985EDE8A01}" dt="2021-10-19T15:35:25.014" v="63" actId="20577"/>
          <ac:spMkLst>
            <pc:docMk/>
            <pc:sldMk cId="2395241374" sldId="368"/>
            <ac:spMk id="4" creationId="{00000000-0000-0000-0000-000000000000}"/>
          </ac:spMkLst>
        </pc:spChg>
      </pc:sldChg>
      <pc:sldChg chg="modSp mod">
        <pc:chgData name="Philip Scott" userId="0d4f435ca43b6f78" providerId="LiveId" clId="{8B971BE4-34F3-481E-A038-27985EDE8A01}" dt="2021-10-19T15:35:12.993" v="53" actId="20577"/>
        <pc:sldMkLst>
          <pc:docMk/>
          <pc:sldMk cId="1021025253" sldId="369"/>
        </pc:sldMkLst>
        <pc:spChg chg="mod">
          <ac:chgData name="Philip Scott" userId="0d4f435ca43b6f78" providerId="LiveId" clId="{8B971BE4-34F3-481E-A038-27985EDE8A01}" dt="2021-10-19T15:35:12.993" v="53" actId="20577"/>
          <ac:spMkLst>
            <pc:docMk/>
            <pc:sldMk cId="1021025253" sldId="369"/>
            <ac:spMk id="4" creationId="{00000000-0000-0000-0000-000000000000}"/>
          </ac:spMkLst>
        </pc:spChg>
      </pc:sldChg>
      <pc:sldChg chg="modSp mod">
        <pc:chgData name="Philip Scott" userId="0d4f435ca43b6f78" providerId="LiveId" clId="{8B971BE4-34F3-481E-A038-27985EDE8A01}" dt="2021-10-19T15:35:16.942" v="57" actId="20577"/>
        <pc:sldMkLst>
          <pc:docMk/>
          <pc:sldMk cId="2197207638" sldId="370"/>
        </pc:sldMkLst>
        <pc:spChg chg="mod">
          <ac:chgData name="Philip Scott" userId="0d4f435ca43b6f78" providerId="LiveId" clId="{8B971BE4-34F3-481E-A038-27985EDE8A01}" dt="2021-10-19T15:35:16.942" v="57" actId="20577"/>
          <ac:spMkLst>
            <pc:docMk/>
            <pc:sldMk cId="2197207638" sldId="370"/>
            <ac:spMk id="4" creationId="{00000000-0000-0000-0000-000000000000}"/>
          </ac:spMkLst>
        </pc:spChg>
      </pc:sldChg>
    </pc:docChg>
  </pc:docChgLst>
  <pc:docChgLst>
    <pc:chgData name="Philip" userId="0d4f435ca43b6f78" providerId="LiveId" clId="{B658AF46-FF76-4A71-AA12-8062329F5095}"/>
    <pc:docChg chg="undo custSel addSld delSld modSld sldOrd">
      <pc:chgData name="Philip" userId="0d4f435ca43b6f78" providerId="LiveId" clId="{B658AF46-FF76-4A71-AA12-8062329F5095}" dt="2022-01-26T16:49:35.046" v="3661" actId="20577"/>
      <pc:docMkLst>
        <pc:docMk/>
      </pc:docMkLst>
      <pc:sldChg chg="modSp mod">
        <pc:chgData name="Philip" userId="0d4f435ca43b6f78" providerId="LiveId" clId="{B658AF46-FF76-4A71-AA12-8062329F5095}" dt="2022-01-26T10:56:42.234" v="1106" actId="14100"/>
        <pc:sldMkLst>
          <pc:docMk/>
          <pc:sldMk cId="0" sldId="257"/>
        </pc:sldMkLst>
        <pc:spChg chg="mod">
          <ac:chgData name="Philip" userId="0d4f435ca43b6f78" providerId="LiveId" clId="{B658AF46-FF76-4A71-AA12-8062329F5095}" dt="2022-01-26T10:56:42.234" v="1106" actId="14100"/>
          <ac:spMkLst>
            <pc:docMk/>
            <pc:sldMk cId="0" sldId="257"/>
            <ac:spMk id="22" creationId="{F109E95A-F05A-4D88-AAD9-A23B9CCA97AB}"/>
          </ac:spMkLst>
        </pc:spChg>
      </pc:sldChg>
      <pc:sldChg chg="modSp mod">
        <pc:chgData name="Philip" userId="0d4f435ca43b6f78" providerId="LiveId" clId="{B658AF46-FF76-4A71-AA12-8062329F5095}" dt="2022-01-26T13:47:26.737" v="1923" actId="20577"/>
        <pc:sldMkLst>
          <pc:docMk/>
          <pc:sldMk cId="23739126" sldId="348"/>
        </pc:sldMkLst>
        <pc:spChg chg="mod">
          <ac:chgData name="Philip" userId="0d4f435ca43b6f78" providerId="LiveId" clId="{B658AF46-FF76-4A71-AA12-8062329F5095}" dt="2022-01-26T13:47:26.737" v="1923" actId="20577"/>
          <ac:spMkLst>
            <pc:docMk/>
            <pc:sldMk cId="23739126" sldId="348"/>
            <ac:spMk id="3" creationId="{00000000-0000-0000-0000-000000000000}"/>
          </ac:spMkLst>
        </pc:spChg>
      </pc:sldChg>
      <pc:sldChg chg="addSp delSp modSp mod ord">
        <pc:chgData name="Philip" userId="0d4f435ca43b6f78" providerId="LiveId" clId="{B658AF46-FF76-4A71-AA12-8062329F5095}" dt="2022-01-26T13:39:39.392" v="1828"/>
        <pc:sldMkLst>
          <pc:docMk/>
          <pc:sldMk cId="1614452486" sldId="376"/>
        </pc:sldMkLst>
        <pc:spChg chg="mod">
          <ac:chgData name="Philip" userId="0d4f435ca43b6f78" providerId="LiveId" clId="{B658AF46-FF76-4A71-AA12-8062329F5095}" dt="2022-01-26T10:34:31.913" v="522" actId="20577"/>
          <ac:spMkLst>
            <pc:docMk/>
            <pc:sldMk cId="1614452486" sldId="376"/>
            <ac:spMk id="2" creationId="{00000000-0000-0000-0000-000000000000}"/>
          </ac:spMkLst>
        </pc:spChg>
        <pc:spChg chg="mod">
          <ac:chgData name="Philip" userId="0d4f435ca43b6f78" providerId="LiveId" clId="{B658AF46-FF76-4A71-AA12-8062329F5095}" dt="2022-01-26T11:34:45.965" v="1325" actId="1076"/>
          <ac:spMkLst>
            <pc:docMk/>
            <pc:sldMk cId="1614452486" sldId="376"/>
            <ac:spMk id="6" creationId="{1C1A88B7-D784-45D8-BA4D-8323F68AB239}"/>
          </ac:spMkLst>
        </pc:spChg>
        <pc:picChg chg="add mod">
          <ac:chgData name="Philip" userId="0d4f435ca43b6f78" providerId="LiveId" clId="{B658AF46-FF76-4A71-AA12-8062329F5095}" dt="2022-01-26T10:36:00.599" v="532" actId="12788"/>
          <ac:picMkLst>
            <pc:docMk/>
            <pc:sldMk cId="1614452486" sldId="376"/>
            <ac:picMk id="5" creationId="{9DEA2E74-991F-4AC8-84F8-05A934FF919F}"/>
          </ac:picMkLst>
        </pc:picChg>
        <pc:picChg chg="del">
          <ac:chgData name="Philip" userId="0d4f435ca43b6f78" providerId="LiveId" clId="{B658AF46-FF76-4A71-AA12-8062329F5095}" dt="2022-01-26T10:34:34.335" v="523" actId="478"/>
          <ac:picMkLst>
            <pc:docMk/>
            <pc:sldMk cId="1614452486" sldId="376"/>
            <ac:picMk id="8" creationId="{27486581-FD3E-4737-B1D1-DE12A89A2F1F}"/>
          </ac:picMkLst>
        </pc:picChg>
      </pc:sldChg>
      <pc:sldChg chg="modSp mod ord modAnim">
        <pc:chgData name="Philip" userId="0d4f435ca43b6f78" providerId="LiveId" clId="{B658AF46-FF76-4A71-AA12-8062329F5095}" dt="2022-01-26T13:27:21.813" v="1713"/>
        <pc:sldMkLst>
          <pc:docMk/>
          <pc:sldMk cId="3595172158" sldId="378"/>
        </pc:sldMkLst>
        <pc:spChg chg="mod">
          <ac:chgData name="Philip" userId="0d4f435ca43b6f78" providerId="LiveId" clId="{B658AF46-FF76-4A71-AA12-8062329F5095}" dt="2022-01-26T11:41:16.552" v="1575" actId="20577"/>
          <ac:spMkLst>
            <pc:docMk/>
            <pc:sldMk cId="3595172158" sldId="378"/>
            <ac:spMk id="2" creationId="{00000000-0000-0000-0000-000000000000}"/>
          </ac:spMkLst>
        </pc:spChg>
        <pc:spChg chg="mod">
          <ac:chgData name="Philip" userId="0d4f435ca43b6f78" providerId="LiveId" clId="{B658AF46-FF76-4A71-AA12-8062329F5095}" dt="2022-01-26T13:27:15.985" v="1712" actId="20577"/>
          <ac:spMkLst>
            <pc:docMk/>
            <pc:sldMk cId="3595172158" sldId="378"/>
            <ac:spMk id="3" creationId="{00000000-0000-0000-0000-000000000000}"/>
          </ac:spMkLst>
        </pc:spChg>
      </pc:sldChg>
      <pc:sldChg chg="del">
        <pc:chgData name="Philip" userId="0d4f435ca43b6f78" providerId="LiveId" clId="{B658AF46-FF76-4A71-AA12-8062329F5095}" dt="2022-01-26T14:57:46.865" v="2397" actId="2696"/>
        <pc:sldMkLst>
          <pc:docMk/>
          <pc:sldMk cId="1260338564" sldId="383"/>
        </pc:sldMkLst>
      </pc:sldChg>
      <pc:sldChg chg="del">
        <pc:chgData name="Philip" userId="0d4f435ca43b6f78" providerId="LiveId" clId="{B658AF46-FF76-4A71-AA12-8062329F5095}" dt="2022-01-26T10:51:24.156" v="783" actId="2696"/>
        <pc:sldMkLst>
          <pc:docMk/>
          <pc:sldMk cId="1420526230" sldId="386"/>
        </pc:sldMkLst>
      </pc:sldChg>
      <pc:sldChg chg="del">
        <pc:chgData name="Philip" userId="0d4f435ca43b6f78" providerId="LiveId" clId="{B658AF46-FF76-4A71-AA12-8062329F5095}" dt="2022-01-26T10:51:20.649" v="782" actId="2696"/>
        <pc:sldMkLst>
          <pc:docMk/>
          <pc:sldMk cId="1438410347" sldId="387"/>
        </pc:sldMkLst>
      </pc:sldChg>
      <pc:sldChg chg="del">
        <pc:chgData name="Philip" userId="0d4f435ca43b6f78" providerId="LiveId" clId="{B658AF46-FF76-4A71-AA12-8062329F5095}" dt="2022-01-26T11:40:52.254" v="1555" actId="2696"/>
        <pc:sldMkLst>
          <pc:docMk/>
          <pc:sldMk cId="2661034414" sldId="388"/>
        </pc:sldMkLst>
      </pc:sldChg>
      <pc:sldChg chg="addSp delSp modSp mod ord">
        <pc:chgData name="Philip" userId="0d4f435ca43b6f78" providerId="LiveId" clId="{B658AF46-FF76-4A71-AA12-8062329F5095}" dt="2022-01-26T15:56:39.734" v="2520" actId="1076"/>
        <pc:sldMkLst>
          <pc:docMk/>
          <pc:sldMk cId="3509587908" sldId="389"/>
        </pc:sldMkLst>
        <pc:spChg chg="mod">
          <ac:chgData name="Philip" userId="0d4f435ca43b6f78" providerId="LiveId" clId="{B658AF46-FF76-4A71-AA12-8062329F5095}" dt="2022-01-26T10:45:01.407" v="721" actId="20577"/>
          <ac:spMkLst>
            <pc:docMk/>
            <pc:sldMk cId="3509587908" sldId="389"/>
            <ac:spMk id="2" creationId="{00000000-0000-0000-0000-000000000000}"/>
          </ac:spMkLst>
        </pc:spChg>
        <pc:spChg chg="mod">
          <ac:chgData name="Philip" userId="0d4f435ca43b6f78" providerId="LiveId" clId="{B658AF46-FF76-4A71-AA12-8062329F5095}" dt="2022-01-26T10:44:51.696" v="710" actId="20577"/>
          <ac:spMkLst>
            <pc:docMk/>
            <pc:sldMk cId="3509587908" sldId="389"/>
            <ac:spMk id="3" creationId="{00000000-0000-0000-0000-000000000000}"/>
          </ac:spMkLst>
        </pc:spChg>
        <pc:picChg chg="add del mod">
          <ac:chgData name="Philip" userId="0d4f435ca43b6f78" providerId="LiveId" clId="{B658AF46-FF76-4A71-AA12-8062329F5095}" dt="2022-01-26T10:41:23.660" v="683" actId="478"/>
          <ac:picMkLst>
            <pc:docMk/>
            <pc:sldMk cId="3509587908" sldId="389"/>
            <ac:picMk id="6" creationId="{E5B7123C-9C91-486C-83FC-62938F8EF981}"/>
          </ac:picMkLst>
        </pc:picChg>
        <pc:picChg chg="del">
          <ac:chgData name="Philip" userId="0d4f435ca43b6f78" providerId="LiveId" clId="{B658AF46-FF76-4A71-AA12-8062329F5095}" dt="2022-01-26T10:40:56.281" v="676" actId="478"/>
          <ac:picMkLst>
            <pc:docMk/>
            <pc:sldMk cId="3509587908" sldId="389"/>
            <ac:picMk id="7" creationId="{49ED82F1-532D-400E-B6F6-DFF97A32718A}"/>
          </ac:picMkLst>
        </pc:picChg>
        <pc:picChg chg="add del mod">
          <ac:chgData name="Philip" userId="0d4f435ca43b6f78" providerId="LiveId" clId="{B658AF46-FF76-4A71-AA12-8062329F5095}" dt="2022-01-26T10:44:13.192" v="688" actId="478"/>
          <ac:picMkLst>
            <pc:docMk/>
            <pc:sldMk cId="3509587908" sldId="389"/>
            <ac:picMk id="9" creationId="{FB172C7E-2E50-48D1-9E70-0F4778AA04C1}"/>
          </ac:picMkLst>
        </pc:picChg>
        <pc:picChg chg="add del mod">
          <ac:chgData name="Philip" userId="0d4f435ca43b6f78" providerId="LiveId" clId="{B658AF46-FF76-4A71-AA12-8062329F5095}" dt="2022-01-26T13:42:05.535" v="1859" actId="21"/>
          <ac:picMkLst>
            <pc:docMk/>
            <pc:sldMk cId="3509587908" sldId="389"/>
            <ac:picMk id="11" creationId="{22712146-FC4C-423C-83BA-C73C9E1496D8}"/>
          </ac:picMkLst>
        </pc:picChg>
        <pc:picChg chg="add del mod">
          <ac:chgData name="Philip" userId="0d4f435ca43b6f78" providerId="LiveId" clId="{B658AF46-FF76-4A71-AA12-8062329F5095}" dt="2022-01-26T13:50:53.568" v="1968" actId="478"/>
          <ac:picMkLst>
            <pc:docMk/>
            <pc:sldMk cId="3509587908" sldId="389"/>
            <ac:picMk id="13" creationId="{A7B05FAE-CBE6-429E-BFCC-6E95000B5208}"/>
          </ac:picMkLst>
        </pc:picChg>
        <pc:picChg chg="add mod">
          <ac:chgData name="Philip" userId="0d4f435ca43b6f78" providerId="LiveId" clId="{B658AF46-FF76-4A71-AA12-8062329F5095}" dt="2022-01-26T15:56:39.734" v="2520" actId="1076"/>
          <ac:picMkLst>
            <pc:docMk/>
            <pc:sldMk cId="3509587908" sldId="389"/>
            <ac:picMk id="15" creationId="{A901A658-64FA-4BFD-A0F1-72A2E7012BF9}"/>
          </ac:picMkLst>
        </pc:picChg>
      </pc:sldChg>
      <pc:sldChg chg="addSp delSp modSp mod ord">
        <pc:chgData name="Philip" userId="0d4f435ca43b6f78" providerId="LiveId" clId="{B658AF46-FF76-4A71-AA12-8062329F5095}" dt="2022-01-26T15:55:13.757" v="2517" actId="1076"/>
        <pc:sldMkLst>
          <pc:docMk/>
          <pc:sldMk cId="143552423" sldId="390"/>
        </pc:sldMkLst>
        <pc:spChg chg="mod">
          <ac:chgData name="Philip" userId="0d4f435ca43b6f78" providerId="LiveId" clId="{B658AF46-FF76-4A71-AA12-8062329F5095}" dt="2022-01-26T15:55:06.280" v="2516" actId="20577"/>
          <ac:spMkLst>
            <pc:docMk/>
            <pc:sldMk cId="143552423" sldId="390"/>
            <ac:spMk id="2" creationId="{00000000-0000-0000-0000-000000000000}"/>
          </ac:spMkLst>
        </pc:spChg>
        <pc:spChg chg="del">
          <ac:chgData name="Philip" userId="0d4f435ca43b6f78" providerId="LiveId" clId="{B658AF46-FF76-4A71-AA12-8062329F5095}" dt="2022-01-26T11:40:16.621" v="1548" actId="478"/>
          <ac:spMkLst>
            <pc:docMk/>
            <pc:sldMk cId="143552423" sldId="390"/>
            <ac:spMk id="3" creationId="{00000000-0000-0000-0000-000000000000}"/>
          </ac:spMkLst>
        </pc:spChg>
        <pc:spChg chg="add del mod">
          <ac:chgData name="Philip" userId="0d4f435ca43b6f78" providerId="LiveId" clId="{B658AF46-FF76-4A71-AA12-8062329F5095}" dt="2022-01-26T11:40:20.088" v="1549" actId="478"/>
          <ac:spMkLst>
            <pc:docMk/>
            <pc:sldMk cId="143552423" sldId="390"/>
            <ac:spMk id="7" creationId="{539AEB59-9021-4388-92F0-52E4D7AD00BB}"/>
          </ac:spMkLst>
        </pc:spChg>
        <pc:picChg chg="del">
          <ac:chgData name="Philip" userId="0d4f435ca43b6f78" providerId="LiveId" clId="{B658AF46-FF76-4A71-AA12-8062329F5095}" dt="2022-01-26T11:40:21.121" v="1550" actId="478"/>
          <ac:picMkLst>
            <pc:docMk/>
            <pc:sldMk cId="143552423" sldId="390"/>
            <ac:picMk id="6" creationId="{93768DEF-3372-40E6-8AF2-E7A135730975}"/>
          </ac:picMkLst>
        </pc:picChg>
        <pc:picChg chg="del">
          <ac:chgData name="Philip" userId="0d4f435ca43b6f78" providerId="LiveId" clId="{B658AF46-FF76-4A71-AA12-8062329F5095}" dt="2022-01-26T11:40:22.329" v="1551" actId="478"/>
          <ac:picMkLst>
            <pc:docMk/>
            <pc:sldMk cId="143552423" sldId="390"/>
            <ac:picMk id="9" creationId="{69244E3D-6A4C-4F6D-9AF1-40AE641BAEA1}"/>
          </ac:picMkLst>
        </pc:picChg>
        <pc:picChg chg="add mod">
          <ac:chgData name="Philip" userId="0d4f435ca43b6f78" providerId="LiveId" clId="{B658AF46-FF76-4A71-AA12-8062329F5095}" dt="2022-01-26T15:55:13.757" v="2517" actId="1076"/>
          <ac:picMkLst>
            <pc:docMk/>
            <pc:sldMk cId="143552423" sldId="390"/>
            <ac:picMk id="10" creationId="{43EBBE55-86DF-4419-A215-CC25C2A3451C}"/>
          </ac:picMkLst>
        </pc:picChg>
      </pc:sldChg>
      <pc:sldChg chg="modSp mod">
        <pc:chgData name="Philip" userId="0d4f435ca43b6f78" providerId="LiveId" clId="{B658AF46-FF76-4A71-AA12-8062329F5095}" dt="2022-01-26T14:58:03.518" v="2440" actId="20577"/>
        <pc:sldMkLst>
          <pc:docMk/>
          <pc:sldMk cId="1786467821" sldId="391"/>
        </pc:sldMkLst>
        <pc:spChg chg="mod">
          <ac:chgData name="Philip" userId="0d4f435ca43b6f78" providerId="LiveId" clId="{B658AF46-FF76-4A71-AA12-8062329F5095}" dt="2022-01-26T14:57:58.094" v="2430" actId="20577"/>
          <ac:spMkLst>
            <pc:docMk/>
            <pc:sldMk cId="1786467821" sldId="391"/>
            <ac:spMk id="2" creationId="{00000000-0000-0000-0000-000000000000}"/>
          </ac:spMkLst>
        </pc:spChg>
        <pc:spChg chg="mod">
          <ac:chgData name="Philip" userId="0d4f435ca43b6f78" providerId="LiveId" clId="{B658AF46-FF76-4A71-AA12-8062329F5095}" dt="2022-01-26T14:58:03.518" v="2440" actId="20577"/>
          <ac:spMkLst>
            <pc:docMk/>
            <pc:sldMk cId="1786467821" sldId="391"/>
            <ac:spMk id="3" creationId="{00000000-0000-0000-0000-000000000000}"/>
          </ac:spMkLst>
        </pc:spChg>
      </pc:sldChg>
      <pc:sldChg chg="del">
        <pc:chgData name="Philip" userId="0d4f435ca43b6f78" providerId="LiveId" clId="{B658AF46-FF76-4A71-AA12-8062329F5095}" dt="2022-01-26T14:58:41.185" v="2493" actId="47"/>
        <pc:sldMkLst>
          <pc:docMk/>
          <pc:sldMk cId="224780652" sldId="392"/>
        </pc:sldMkLst>
      </pc:sldChg>
      <pc:sldChg chg="addSp modSp mod ord">
        <pc:chgData name="Philip" userId="0d4f435ca43b6f78" providerId="LiveId" clId="{B658AF46-FF76-4A71-AA12-8062329F5095}" dt="2022-01-26T14:56:50.654" v="2390"/>
        <pc:sldMkLst>
          <pc:docMk/>
          <pc:sldMk cId="23399814" sldId="393"/>
        </pc:sldMkLst>
        <pc:spChg chg="mod">
          <ac:chgData name="Philip" userId="0d4f435ca43b6f78" providerId="LiveId" clId="{B658AF46-FF76-4A71-AA12-8062329F5095}" dt="2022-01-26T10:48:42.115" v="771" actId="20577"/>
          <ac:spMkLst>
            <pc:docMk/>
            <pc:sldMk cId="23399814" sldId="393"/>
            <ac:spMk id="2" creationId="{00000000-0000-0000-0000-000000000000}"/>
          </ac:spMkLst>
        </pc:spChg>
        <pc:spChg chg="mod">
          <ac:chgData name="Philip" userId="0d4f435ca43b6f78" providerId="LiveId" clId="{B658AF46-FF76-4A71-AA12-8062329F5095}" dt="2022-01-26T10:51:06.329" v="779" actId="1076"/>
          <ac:spMkLst>
            <pc:docMk/>
            <pc:sldMk cId="23399814" sldId="393"/>
            <ac:spMk id="3" creationId="{00000000-0000-0000-0000-000000000000}"/>
          </ac:spMkLst>
        </pc:spChg>
        <pc:picChg chg="add mod">
          <ac:chgData name="Philip" userId="0d4f435ca43b6f78" providerId="LiveId" clId="{B658AF46-FF76-4A71-AA12-8062329F5095}" dt="2022-01-26T10:51:10.840" v="781" actId="14100"/>
          <ac:picMkLst>
            <pc:docMk/>
            <pc:sldMk cId="23399814" sldId="393"/>
            <ac:picMk id="6" creationId="{DBA19F7B-4C09-40C8-8801-EB97E133040C}"/>
          </ac:picMkLst>
        </pc:picChg>
      </pc:sldChg>
      <pc:sldChg chg="addSp modSp mod modAnim">
        <pc:chgData name="Philip" userId="0d4f435ca43b6f78" providerId="LiveId" clId="{B658AF46-FF76-4A71-AA12-8062329F5095}" dt="2022-01-26T13:31:23.945" v="1793"/>
        <pc:sldMkLst>
          <pc:docMk/>
          <pc:sldMk cId="3509122106" sldId="394"/>
        </pc:sldMkLst>
        <pc:spChg chg="mod">
          <ac:chgData name="Philip" userId="0d4f435ca43b6f78" providerId="LiveId" clId="{B658AF46-FF76-4A71-AA12-8062329F5095}" dt="2022-01-26T10:58:13.372" v="1145" actId="5793"/>
          <ac:spMkLst>
            <pc:docMk/>
            <pc:sldMk cId="3509122106" sldId="394"/>
            <ac:spMk id="2" creationId="{00000000-0000-0000-0000-000000000000}"/>
          </ac:spMkLst>
        </pc:spChg>
        <pc:spChg chg="mod">
          <ac:chgData name="Philip" userId="0d4f435ca43b6f78" providerId="LiveId" clId="{B658AF46-FF76-4A71-AA12-8062329F5095}" dt="2022-01-26T13:30:24.794" v="1792" actId="20577"/>
          <ac:spMkLst>
            <pc:docMk/>
            <pc:sldMk cId="3509122106" sldId="394"/>
            <ac:spMk id="3" creationId="{00000000-0000-0000-0000-000000000000}"/>
          </ac:spMkLst>
        </pc:spChg>
        <pc:spChg chg="add mod">
          <ac:chgData name="Philip" userId="0d4f435ca43b6f78" providerId="LiveId" clId="{B658AF46-FF76-4A71-AA12-8062329F5095}" dt="2022-01-26T13:29:31.351" v="1726" actId="1076"/>
          <ac:spMkLst>
            <pc:docMk/>
            <pc:sldMk cId="3509122106" sldId="394"/>
            <ac:spMk id="7" creationId="{7E83F6CC-785C-4CF0-9281-95BE116E007B}"/>
          </ac:spMkLst>
        </pc:spChg>
        <pc:picChg chg="add mod">
          <ac:chgData name="Philip" userId="0d4f435ca43b6f78" providerId="LiveId" clId="{B658AF46-FF76-4A71-AA12-8062329F5095}" dt="2022-01-26T13:29:25.808" v="1725" actId="1076"/>
          <ac:picMkLst>
            <pc:docMk/>
            <pc:sldMk cId="3509122106" sldId="394"/>
            <ac:picMk id="6" creationId="{17E796EE-904C-4ECA-99CC-86132BB90766}"/>
          </ac:picMkLst>
        </pc:picChg>
      </pc:sldChg>
      <pc:sldChg chg="addSp delSp modSp mod ord">
        <pc:chgData name="Philip" userId="0d4f435ca43b6f78" providerId="LiveId" clId="{B658AF46-FF76-4A71-AA12-8062329F5095}" dt="2022-01-26T14:54:11.543" v="2189" actId="20577"/>
        <pc:sldMkLst>
          <pc:docMk/>
          <pc:sldMk cId="675696282" sldId="395"/>
        </pc:sldMkLst>
        <pc:spChg chg="mod">
          <ac:chgData name="Philip" userId="0d4f435ca43b6f78" providerId="LiveId" clId="{B658AF46-FF76-4A71-AA12-8062329F5095}" dt="2022-01-26T14:54:11.543" v="2189" actId="20577"/>
          <ac:spMkLst>
            <pc:docMk/>
            <pc:sldMk cId="675696282" sldId="395"/>
            <ac:spMk id="2" creationId="{00000000-0000-0000-0000-000000000000}"/>
          </ac:spMkLst>
        </pc:spChg>
        <pc:spChg chg="mod">
          <ac:chgData name="Philip" userId="0d4f435ca43b6f78" providerId="LiveId" clId="{B658AF46-FF76-4A71-AA12-8062329F5095}" dt="2022-01-26T13:28:39.224" v="1723" actId="1076"/>
          <ac:spMkLst>
            <pc:docMk/>
            <pc:sldMk cId="675696282" sldId="395"/>
            <ac:spMk id="6" creationId="{1C1A88B7-D784-45D8-BA4D-8323F68AB239}"/>
          </ac:spMkLst>
        </pc:spChg>
        <pc:picChg chg="del">
          <ac:chgData name="Philip" userId="0d4f435ca43b6f78" providerId="LiveId" clId="{B658AF46-FF76-4A71-AA12-8062329F5095}" dt="2022-01-26T11:39:56.921" v="1517" actId="478"/>
          <ac:picMkLst>
            <pc:docMk/>
            <pc:sldMk cId="675696282" sldId="395"/>
            <ac:picMk id="5" creationId="{9DEA2E74-991F-4AC8-84F8-05A934FF919F}"/>
          </ac:picMkLst>
        </pc:picChg>
        <pc:picChg chg="add mod">
          <ac:chgData name="Philip" userId="0d4f435ca43b6f78" providerId="LiveId" clId="{B658AF46-FF76-4A71-AA12-8062329F5095}" dt="2022-01-26T13:28:39.224" v="1723" actId="1076"/>
          <ac:picMkLst>
            <pc:docMk/>
            <pc:sldMk cId="675696282" sldId="395"/>
            <ac:picMk id="7" creationId="{32B375EE-131D-4CF6-B658-93DF77280F2E}"/>
          </ac:picMkLst>
        </pc:picChg>
      </pc:sldChg>
      <pc:sldChg chg="addSp delSp modSp mod">
        <pc:chgData name="Philip" userId="0d4f435ca43b6f78" providerId="LiveId" clId="{B658AF46-FF76-4A71-AA12-8062329F5095}" dt="2022-01-26T13:42:18.810" v="1864" actId="14100"/>
        <pc:sldMkLst>
          <pc:docMk/>
          <pc:sldMk cId="1109214209" sldId="396"/>
        </pc:sldMkLst>
        <pc:spChg chg="del">
          <ac:chgData name="Philip" userId="0d4f435ca43b6f78" providerId="LiveId" clId="{B658AF46-FF76-4A71-AA12-8062329F5095}" dt="2022-01-26T13:40:45.059" v="1834" actId="478"/>
          <ac:spMkLst>
            <pc:docMk/>
            <pc:sldMk cId="1109214209" sldId="396"/>
            <ac:spMk id="6" creationId="{1C1A88B7-D784-45D8-BA4D-8323F68AB239}"/>
          </ac:spMkLst>
        </pc:spChg>
        <pc:spChg chg="add mod">
          <ac:chgData name="Philip" userId="0d4f435ca43b6f78" providerId="LiveId" clId="{B658AF46-FF76-4A71-AA12-8062329F5095}" dt="2022-01-26T13:41:56.565" v="1858" actId="1076"/>
          <ac:spMkLst>
            <pc:docMk/>
            <pc:sldMk cId="1109214209" sldId="396"/>
            <ac:spMk id="9" creationId="{0ADB8CED-2C4C-437A-9FEA-8CD5F813653D}"/>
          </ac:spMkLst>
        </pc:spChg>
        <pc:picChg chg="add mod">
          <ac:chgData name="Philip" userId="0d4f435ca43b6f78" providerId="LiveId" clId="{B658AF46-FF76-4A71-AA12-8062329F5095}" dt="2022-01-26T13:42:15.255" v="1862" actId="1076"/>
          <ac:picMkLst>
            <pc:docMk/>
            <pc:sldMk cId="1109214209" sldId="396"/>
            <ac:picMk id="5" creationId="{6449FF7F-9F76-4A34-AB49-E8CF696C2FEA}"/>
          </ac:picMkLst>
        </pc:picChg>
        <pc:picChg chg="del">
          <ac:chgData name="Philip" userId="0d4f435ca43b6f78" providerId="LiveId" clId="{B658AF46-FF76-4A71-AA12-8062329F5095}" dt="2022-01-26T13:28:54.991" v="1724" actId="478"/>
          <ac:picMkLst>
            <pc:docMk/>
            <pc:sldMk cId="1109214209" sldId="396"/>
            <ac:picMk id="7" creationId="{32B375EE-131D-4CF6-B658-93DF77280F2E}"/>
          </ac:picMkLst>
        </pc:picChg>
        <pc:picChg chg="add mod">
          <ac:chgData name="Philip" userId="0d4f435ca43b6f78" providerId="LiveId" clId="{B658AF46-FF76-4A71-AA12-8062329F5095}" dt="2022-01-26T13:42:18.810" v="1864" actId="14100"/>
          <ac:picMkLst>
            <pc:docMk/>
            <pc:sldMk cId="1109214209" sldId="396"/>
            <ac:picMk id="10" creationId="{C76BAB94-42BA-45F2-8BD7-8562B4D90634}"/>
          </ac:picMkLst>
        </pc:picChg>
      </pc:sldChg>
      <pc:sldChg chg="addSp delSp modSp mod ord">
        <pc:chgData name="Philip" userId="0d4f435ca43b6f78" providerId="LiveId" clId="{B658AF46-FF76-4A71-AA12-8062329F5095}" dt="2022-01-26T13:39:43.872" v="1830"/>
        <pc:sldMkLst>
          <pc:docMk/>
          <pc:sldMk cId="2196521770" sldId="397"/>
        </pc:sldMkLst>
        <pc:spChg chg="mod">
          <ac:chgData name="Philip" userId="0d4f435ca43b6f78" providerId="LiveId" clId="{B658AF46-FF76-4A71-AA12-8062329F5095}" dt="2022-01-26T13:34:20.045" v="1797" actId="1076"/>
          <ac:spMkLst>
            <pc:docMk/>
            <pc:sldMk cId="2196521770" sldId="397"/>
            <ac:spMk id="6" creationId="{1C1A88B7-D784-45D8-BA4D-8323F68AB239}"/>
          </ac:spMkLst>
        </pc:spChg>
        <pc:picChg chg="del">
          <ac:chgData name="Philip" userId="0d4f435ca43b6f78" providerId="LiveId" clId="{B658AF46-FF76-4A71-AA12-8062329F5095}" dt="2022-01-26T13:32:25.341" v="1794" actId="478"/>
          <ac:picMkLst>
            <pc:docMk/>
            <pc:sldMk cId="2196521770" sldId="397"/>
            <ac:picMk id="5" creationId="{9DEA2E74-991F-4AC8-84F8-05A934FF919F}"/>
          </ac:picMkLst>
        </pc:picChg>
        <pc:picChg chg="add mod">
          <ac:chgData name="Philip" userId="0d4f435ca43b6f78" providerId="LiveId" clId="{B658AF46-FF76-4A71-AA12-8062329F5095}" dt="2022-01-26T13:34:15.714" v="1796" actId="1076"/>
          <ac:picMkLst>
            <pc:docMk/>
            <pc:sldMk cId="2196521770" sldId="397"/>
            <ac:picMk id="7" creationId="{5AB12C5E-4362-4D03-9F31-A8CAAF2CF4DF}"/>
          </ac:picMkLst>
        </pc:picChg>
      </pc:sldChg>
      <pc:sldChg chg="addSp delSp modSp mod ord">
        <pc:chgData name="Philip" userId="0d4f435ca43b6f78" providerId="LiveId" clId="{B658AF46-FF76-4A71-AA12-8062329F5095}" dt="2022-01-26T13:39:05.059" v="1826" actId="20577"/>
        <pc:sldMkLst>
          <pc:docMk/>
          <pc:sldMk cId="905946044" sldId="398"/>
        </pc:sldMkLst>
        <pc:spChg chg="mod">
          <ac:chgData name="Philip" userId="0d4f435ca43b6f78" providerId="LiveId" clId="{B658AF46-FF76-4A71-AA12-8062329F5095}" dt="2022-01-26T13:39:05.059" v="1826" actId="20577"/>
          <ac:spMkLst>
            <pc:docMk/>
            <pc:sldMk cId="905946044" sldId="398"/>
            <ac:spMk id="6" creationId="{1C1A88B7-D784-45D8-BA4D-8323F68AB239}"/>
          </ac:spMkLst>
        </pc:spChg>
        <pc:picChg chg="add mod">
          <ac:chgData name="Philip" userId="0d4f435ca43b6f78" providerId="LiveId" clId="{B658AF46-FF76-4A71-AA12-8062329F5095}" dt="2022-01-26T13:35:52.746" v="1804" actId="1076"/>
          <ac:picMkLst>
            <pc:docMk/>
            <pc:sldMk cId="905946044" sldId="398"/>
            <ac:picMk id="5" creationId="{9EC8858F-A76D-442C-9590-8F4770EB5E80}"/>
          </ac:picMkLst>
        </pc:picChg>
        <pc:picChg chg="del">
          <ac:chgData name="Philip" userId="0d4f435ca43b6f78" providerId="LiveId" clId="{B658AF46-FF76-4A71-AA12-8062329F5095}" dt="2022-01-26T13:34:32.135" v="1798" actId="478"/>
          <ac:picMkLst>
            <pc:docMk/>
            <pc:sldMk cId="905946044" sldId="398"/>
            <ac:picMk id="7" creationId="{5AB12C5E-4362-4D03-9F31-A8CAAF2CF4DF}"/>
          </ac:picMkLst>
        </pc:picChg>
      </pc:sldChg>
      <pc:sldChg chg="addSp delSp modSp mod">
        <pc:chgData name="Philip" userId="0d4f435ca43b6f78" providerId="LiveId" clId="{B658AF46-FF76-4A71-AA12-8062329F5095}" dt="2022-01-26T13:38:18.944" v="1822" actId="1076"/>
        <pc:sldMkLst>
          <pc:docMk/>
          <pc:sldMk cId="2303814734" sldId="399"/>
        </pc:sldMkLst>
        <pc:spChg chg="mod">
          <ac:chgData name="Philip" userId="0d4f435ca43b6f78" providerId="LiveId" clId="{B658AF46-FF76-4A71-AA12-8062329F5095}" dt="2022-01-26T13:38:18.944" v="1822" actId="1076"/>
          <ac:spMkLst>
            <pc:docMk/>
            <pc:sldMk cId="2303814734" sldId="399"/>
            <ac:spMk id="6" creationId="{1C1A88B7-D784-45D8-BA4D-8323F68AB239}"/>
          </ac:spMkLst>
        </pc:spChg>
        <pc:picChg chg="del">
          <ac:chgData name="Philip" userId="0d4f435ca43b6f78" providerId="LiveId" clId="{B658AF46-FF76-4A71-AA12-8062329F5095}" dt="2022-01-26T13:36:02.369" v="1805" actId="478"/>
          <ac:picMkLst>
            <pc:docMk/>
            <pc:sldMk cId="2303814734" sldId="399"/>
            <ac:picMk id="5" creationId="{9EC8858F-A76D-442C-9590-8F4770EB5E80}"/>
          </ac:picMkLst>
        </pc:picChg>
        <pc:picChg chg="add mod">
          <ac:chgData name="Philip" userId="0d4f435ca43b6f78" providerId="LiveId" clId="{B658AF46-FF76-4A71-AA12-8062329F5095}" dt="2022-01-26T13:36:52.705" v="1809" actId="14100"/>
          <ac:picMkLst>
            <pc:docMk/>
            <pc:sldMk cId="2303814734" sldId="399"/>
            <ac:picMk id="7" creationId="{EB7F41CD-BA62-4730-9B3A-790600A0A824}"/>
          </ac:picMkLst>
        </pc:picChg>
      </pc:sldChg>
      <pc:sldChg chg="addSp delSp modSp mod ord">
        <pc:chgData name="Philip" userId="0d4f435ca43b6f78" providerId="LiveId" clId="{B658AF46-FF76-4A71-AA12-8062329F5095}" dt="2022-01-26T14:57:16.889" v="2396"/>
        <pc:sldMkLst>
          <pc:docMk/>
          <pc:sldMk cId="2485641430" sldId="400"/>
        </pc:sldMkLst>
        <pc:spChg chg="mod">
          <ac:chgData name="Philip" userId="0d4f435ca43b6f78" providerId="LiveId" clId="{B658AF46-FF76-4A71-AA12-8062329F5095}" dt="2022-01-26T13:50:16.769" v="1963" actId="1076"/>
          <ac:spMkLst>
            <pc:docMk/>
            <pc:sldMk cId="2485641430" sldId="400"/>
            <ac:spMk id="2" creationId="{00000000-0000-0000-0000-000000000000}"/>
          </ac:spMkLst>
        </pc:spChg>
        <pc:spChg chg="del">
          <ac:chgData name="Philip" userId="0d4f435ca43b6f78" providerId="LiveId" clId="{B658AF46-FF76-4A71-AA12-8062329F5095}" dt="2022-01-26T13:48:01.546" v="1947" actId="478"/>
          <ac:spMkLst>
            <pc:docMk/>
            <pc:sldMk cId="2485641430" sldId="400"/>
            <ac:spMk id="3" creationId="{00000000-0000-0000-0000-000000000000}"/>
          </ac:spMkLst>
        </pc:spChg>
        <pc:spChg chg="add del mod">
          <ac:chgData name="Philip" userId="0d4f435ca43b6f78" providerId="LiveId" clId="{B658AF46-FF76-4A71-AA12-8062329F5095}" dt="2022-01-26T13:48:04.831" v="1948" actId="478"/>
          <ac:spMkLst>
            <pc:docMk/>
            <pc:sldMk cId="2485641430" sldId="400"/>
            <ac:spMk id="6" creationId="{CB8E59D8-3560-4514-817E-3192734AD957}"/>
          </ac:spMkLst>
        </pc:spChg>
        <pc:picChg chg="add mod">
          <ac:chgData name="Philip" userId="0d4f435ca43b6f78" providerId="LiveId" clId="{B658AF46-FF76-4A71-AA12-8062329F5095}" dt="2022-01-26T13:50:28.278" v="1966" actId="1076"/>
          <ac:picMkLst>
            <pc:docMk/>
            <pc:sldMk cId="2485641430" sldId="400"/>
            <ac:picMk id="8" creationId="{FA759290-826B-4F01-825D-073866521C68}"/>
          </ac:picMkLst>
        </pc:picChg>
        <pc:picChg chg="mod">
          <ac:chgData name="Philip" userId="0d4f435ca43b6f78" providerId="LiveId" clId="{B658AF46-FF76-4A71-AA12-8062329F5095}" dt="2022-01-26T13:50:21.934" v="1965" actId="1076"/>
          <ac:picMkLst>
            <pc:docMk/>
            <pc:sldMk cId="2485641430" sldId="400"/>
            <ac:picMk id="13" creationId="{A7B05FAE-CBE6-429E-BFCC-6E95000B5208}"/>
          </ac:picMkLst>
        </pc:picChg>
      </pc:sldChg>
      <pc:sldChg chg="addSp delSp modSp mod ord">
        <pc:chgData name="Philip" userId="0d4f435ca43b6f78" providerId="LiveId" clId="{B658AF46-FF76-4A71-AA12-8062329F5095}" dt="2022-01-26T14:54:36.843" v="2199"/>
        <pc:sldMkLst>
          <pc:docMk/>
          <pc:sldMk cId="2421332968" sldId="401"/>
        </pc:sldMkLst>
        <pc:spChg chg="mod">
          <ac:chgData name="Philip" userId="0d4f435ca43b6f78" providerId="LiveId" clId="{B658AF46-FF76-4A71-AA12-8062329F5095}" dt="2022-01-26T13:55:39.419" v="1993" actId="20577"/>
          <ac:spMkLst>
            <pc:docMk/>
            <pc:sldMk cId="2421332968" sldId="401"/>
            <ac:spMk id="2" creationId="{00000000-0000-0000-0000-000000000000}"/>
          </ac:spMkLst>
        </pc:spChg>
        <pc:spChg chg="mod">
          <ac:chgData name="Philip" userId="0d4f435ca43b6f78" providerId="LiveId" clId="{B658AF46-FF76-4A71-AA12-8062329F5095}" dt="2022-01-26T14:51:43.125" v="2033" actId="1076"/>
          <ac:spMkLst>
            <pc:docMk/>
            <pc:sldMk cId="2421332968" sldId="401"/>
            <ac:spMk id="3" creationId="{00000000-0000-0000-0000-000000000000}"/>
          </ac:spMkLst>
        </pc:spChg>
        <pc:picChg chg="add del mod">
          <ac:chgData name="Philip" userId="0d4f435ca43b6f78" providerId="LiveId" clId="{B658AF46-FF76-4A71-AA12-8062329F5095}" dt="2022-01-26T13:57:19.583" v="2029" actId="478"/>
          <ac:picMkLst>
            <pc:docMk/>
            <pc:sldMk cId="2421332968" sldId="401"/>
            <ac:picMk id="6" creationId="{A4DE93F6-5125-4844-944F-3553DC59D781}"/>
          </ac:picMkLst>
        </pc:picChg>
        <pc:picChg chg="add mod">
          <ac:chgData name="Philip" userId="0d4f435ca43b6f78" providerId="LiveId" clId="{B658AF46-FF76-4A71-AA12-8062329F5095}" dt="2022-01-26T14:52:14.052" v="2040" actId="1036"/>
          <ac:picMkLst>
            <pc:docMk/>
            <pc:sldMk cId="2421332968" sldId="401"/>
            <ac:picMk id="8" creationId="{AC87FD19-3E9A-44D4-BF44-464E0A851247}"/>
          </ac:picMkLst>
        </pc:picChg>
      </pc:sldChg>
      <pc:sldChg chg="modSp add mod ord modAnim">
        <pc:chgData name="Philip" userId="0d4f435ca43b6f78" providerId="LiveId" clId="{B658AF46-FF76-4A71-AA12-8062329F5095}" dt="2022-01-26T14:56:14.551" v="2388" actId="20577"/>
        <pc:sldMkLst>
          <pc:docMk/>
          <pc:sldMk cId="1278498717" sldId="402"/>
        </pc:sldMkLst>
        <pc:spChg chg="mod">
          <ac:chgData name="Philip" userId="0d4f435ca43b6f78" providerId="LiveId" clId="{B658AF46-FF76-4A71-AA12-8062329F5095}" dt="2022-01-26T14:52:58.208" v="2070" actId="6549"/>
          <ac:spMkLst>
            <pc:docMk/>
            <pc:sldMk cId="1278498717" sldId="402"/>
            <ac:spMk id="2" creationId="{00000000-0000-0000-0000-000000000000}"/>
          </ac:spMkLst>
        </pc:spChg>
        <pc:spChg chg="mod">
          <ac:chgData name="Philip" userId="0d4f435ca43b6f78" providerId="LiveId" clId="{B658AF46-FF76-4A71-AA12-8062329F5095}" dt="2022-01-26T14:56:14.551" v="2388" actId="20577"/>
          <ac:spMkLst>
            <pc:docMk/>
            <pc:sldMk cId="1278498717" sldId="402"/>
            <ac:spMk id="3" creationId="{00000000-0000-0000-0000-000000000000}"/>
          </ac:spMkLst>
        </pc:spChg>
      </pc:sldChg>
      <pc:sldChg chg="modSp mod">
        <pc:chgData name="Philip" userId="0d4f435ca43b6f78" providerId="LiveId" clId="{B658AF46-FF76-4A71-AA12-8062329F5095}" dt="2022-01-26T14:58:27.622" v="2491" actId="20577"/>
        <pc:sldMkLst>
          <pc:docMk/>
          <pc:sldMk cId="2123850732" sldId="403"/>
        </pc:sldMkLst>
        <pc:spChg chg="mod">
          <ac:chgData name="Philip" userId="0d4f435ca43b6f78" providerId="LiveId" clId="{B658AF46-FF76-4A71-AA12-8062329F5095}" dt="2022-01-26T14:58:27.622" v="2491" actId="20577"/>
          <ac:spMkLst>
            <pc:docMk/>
            <pc:sldMk cId="2123850732" sldId="403"/>
            <ac:spMk id="2" creationId="{00000000-0000-0000-0000-000000000000}"/>
          </ac:spMkLst>
        </pc:spChg>
      </pc:sldChg>
      <pc:sldChg chg="add">
        <pc:chgData name="Philip" userId="0d4f435ca43b6f78" providerId="LiveId" clId="{B658AF46-FF76-4A71-AA12-8062329F5095}" dt="2022-01-26T14:58:39.390" v="2492"/>
        <pc:sldMkLst>
          <pc:docMk/>
          <pc:sldMk cId="3626034354" sldId="404"/>
        </pc:sldMkLst>
      </pc:sldChg>
      <pc:sldChg chg="modSp mod modAnim">
        <pc:chgData name="Philip" userId="0d4f435ca43b6f78" providerId="LiveId" clId="{B658AF46-FF76-4A71-AA12-8062329F5095}" dt="2022-01-26T15:59:40.986" v="2928" actId="20577"/>
        <pc:sldMkLst>
          <pc:docMk/>
          <pc:sldMk cId="456590523" sldId="405"/>
        </pc:sldMkLst>
        <pc:spChg chg="mod">
          <ac:chgData name="Philip" userId="0d4f435ca43b6f78" providerId="LiveId" clId="{B658AF46-FF76-4A71-AA12-8062329F5095}" dt="2022-01-26T15:57:19.698" v="2575" actId="20577"/>
          <ac:spMkLst>
            <pc:docMk/>
            <pc:sldMk cId="456590523" sldId="405"/>
            <ac:spMk id="2" creationId="{00000000-0000-0000-0000-000000000000}"/>
          </ac:spMkLst>
        </pc:spChg>
        <pc:spChg chg="mod">
          <ac:chgData name="Philip" userId="0d4f435ca43b6f78" providerId="LiveId" clId="{B658AF46-FF76-4A71-AA12-8062329F5095}" dt="2022-01-26T15:59:40.986" v="2928" actId="20577"/>
          <ac:spMkLst>
            <pc:docMk/>
            <pc:sldMk cId="456590523" sldId="405"/>
            <ac:spMk id="3" creationId="{00000000-0000-0000-0000-000000000000}"/>
          </ac:spMkLst>
        </pc:spChg>
      </pc:sldChg>
      <pc:sldChg chg="modSp mod modAnim">
        <pc:chgData name="Philip" userId="0d4f435ca43b6f78" providerId="LiveId" clId="{B658AF46-FF76-4A71-AA12-8062329F5095}" dt="2022-01-26T16:49:09.939" v="3589" actId="20577"/>
        <pc:sldMkLst>
          <pc:docMk/>
          <pc:sldMk cId="3947454752" sldId="406"/>
        </pc:sldMkLst>
        <pc:spChg chg="mod">
          <ac:chgData name="Philip" userId="0d4f435ca43b6f78" providerId="LiveId" clId="{B658AF46-FF76-4A71-AA12-8062329F5095}" dt="2022-01-26T16:00:04.080" v="2933" actId="20577"/>
          <ac:spMkLst>
            <pc:docMk/>
            <pc:sldMk cId="3947454752" sldId="406"/>
            <ac:spMk id="2" creationId="{00000000-0000-0000-0000-000000000000}"/>
          </ac:spMkLst>
        </pc:spChg>
        <pc:spChg chg="mod">
          <ac:chgData name="Philip" userId="0d4f435ca43b6f78" providerId="LiveId" clId="{B658AF46-FF76-4A71-AA12-8062329F5095}" dt="2022-01-26T16:49:09.939" v="3589" actId="20577"/>
          <ac:spMkLst>
            <pc:docMk/>
            <pc:sldMk cId="3947454752" sldId="406"/>
            <ac:spMk id="3" creationId="{00000000-0000-0000-0000-000000000000}"/>
          </ac:spMkLst>
        </pc:spChg>
      </pc:sldChg>
      <pc:sldChg chg="modSp mod modAnim">
        <pc:chgData name="Philip" userId="0d4f435ca43b6f78" providerId="LiveId" clId="{B658AF46-FF76-4A71-AA12-8062329F5095}" dt="2022-01-26T16:49:35.046" v="3661" actId="20577"/>
        <pc:sldMkLst>
          <pc:docMk/>
          <pc:sldMk cId="3538997273" sldId="407"/>
        </pc:sldMkLst>
        <pc:spChg chg="mod">
          <ac:chgData name="Philip" userId="0d4f435ca43b6f78" providerId="LiveId" clId="{B658AF46-FF76-4A71-AA12-8062329F5095}" dt="2022-01-26T16:46:25.613" v="3386" actId="20577"/>
          <ac:spMkLst>
            <pc:docMk/>
            <pc:sldMk cId="3538997273" sldId="407"/>
            <ac:spMk id="2" creationId="{00000000-0000-0000-0000-000000000000}"/>
          </ac:spMkLst>
        </pc:spChg>
        <pc:spChg chg="mod">
          <ac:chgData name="Philip" userId="0d4f435ca43b6f78" providerId="LiveId" clId="{B658AF46-FF76-4A71-AA12-8062329F5095}" dt="2022-01-26T16:49:35.046" v="3661" actId="20577"/>
          <ac:spMkLst>
            <pc:docMk/>
            <pc:sldMk cId="3538997273" sldId="407"/>
            <ac:spMk id="3" creationId="{00000000-0000-0000-0000-000000000000}"/>
          </ac:spMkLst>
        </pc:spChg>
      </pc:sldChg>
    </pc:docChg>
  </pc:docChgLst>
  <pc:docChgLst>
    <pc:chgData name="Philip Scott" userId="0d4f435ca43b6f78" providerId="LiveId" clId="{5F60E87C-5061-40D9-9359-C447AAA5E3E0}"/>
    <pc:docChg chg="undo custSel delSld modSld replTag delTag">
      <pc:chgData name="Philip Scott" userId="0d4f435ca43b6f78" providerId="LiveId" clId="{5F60E87C-5061-40D9-9359-C447AAA5E3E0}" dt="2021-10-28T14:09:06.551" v="3755"/>
      <pc:docMkLst>
        <pc:docMk/>
      </pc:docMkLst>
      <pc:sldChg chg="modSp mod">
        <pc:chgData name="Philip Scott" userId="0d4f435ca43b6f78" providerId="LiveId" clId="{5F60E87C-5061-40D9-9359-C447AAA5E3E0}" dt="2021-10-25T08:40:34.244" v="26" actId="20577"/>
        <pc:sldMkLst>
          <pc:docMk/>
          <pc:sldMk cId="0" sldId="257"/>
        </pc:sldMkLst>
        <pc:spChg chg="mod">
          <ac:chgData name="Philip Scott" userId="0d4f435ca43b6f78" providerId="LiveId" clId="{5F60E87C-5061-40D9-9359-C447AAA5E3E0}" dt="2021-10-25T08:40:34.244" v="26" actId="20577"/>
          <ac:spMkLst>
            <pc:docMk/>
            <pc:sldMk cId="0" sldId="257"/>
            <ac:spMk id="22" creationId="{F109E95A-F05A-4D88-AAD9-A23B9CCA97AB}"/>
          </ac:spMkLst>
        </pc:spChg>
      </pc:sldChg>
      <pc:sldChg chg="modSp mod">
        <pc:chgData name="Philip Scott" userId="0d4f435ca43b6f78" providerId="LiveId" clId="{5F60E87C-5061-40D9-9359-C447AAA5E3E0}" dt="2021-10-25T09:17:39.895" v="908" actId="6549"/>
        <pc:sldMkLst>
          <pc:docMk/>
          <pc:sldMk cId="0" sldId="280"/>
        </pc:sldMkLst>
        <pc:spChg chg="mod">
          <ac:chgData name="Philip Scott" userId="0d4f435ca43b6f78" providerId="LiveId" clId="{5F60E87C-5061-40D9-9359-C447AAA5E3E0}" dt="2021-10-25T08:44:18.536" v="567" actId="20577"/>
          <ac:spMkLst>
            <pc:docMk/>
            <pc:sldMk cId="0" sldId="280"/>
            <ac:spMk id="2" creationId="{00000000-0000-0000-0000-000000000000}"/>
          </ac:spMkLst>
        </pc:spChg>
        <pc:spChg chg="mod">
          <ac:chgData name="Philip Scott" userId="0d4f435ca43b6f78" providerId="LiveId" clId="{5F60E87C-5061-40D9-9359-C447AAA5E3E0}" dt="2021-10-25T09:17:39.895" v="908" actId="6549"/>
          <ac:spMkLst>
            <pc:docMk/>
            <pc:sldMk cId="0" sldId="280"/>
            <ac:spMk id="3" creationId="{00000000-0000-0000-0000-000000000000}"/>
          </ac:spMkLst>
        </pc:spChg>
        <pc:spChg chg="mod">
          <ac:chgData name="Philip Scott" userId="0d4f435ca43b6f78" providerId="LiveId" clId="{5F60E87C-5061-40D9-9359-C447AAA5E3E0}" dt="2021-10-25T08:48:20.874" v="682"/>
          <ac:spMkLst>
            <pc:docMk/>
            <pc:sldMk cId="0" sldId="280"/>
            <ac:spMk id="4" creationId="{00000000-0000-0000-0000-000000000000}"/>
          </ac:spMkLst>
        </pc:spChg>
      </pc:sldChg>
      <pc:sldChg chg="del">
        <pc:chgData name="Philip Scott" userId="0d4f435ca43b6f78" providerId="LiveId" clId="{5F60E87C-5061-40D9-9359-C447AAA5E3E0}" dt="2021-10-25T11:42:15.102" v="2242" actId="47"/>
        <pc:sldMkLst>
          <pc:docMk/>
          <pc:sldMk cId="0" sldId="298"/>
        </pc:sldMkLst>
      </pc:sldChg>
      <pc:sldChg chg="del">
        <pc:chgData name="Philip Scott" userId="0d4f435ca43b6f78" providerId="LiveId" clId="{5F60E87C-5061-40D9-9359-C447AAA5E3E0}" dt="2021-10-25T11:42:15.102" v="2242" actId="47"/>
        <pc:sldMkLst>
          <pc:docMk/>
          <pc:sldMk cId="0" sldId="309"/>
        </pc:sldMkLst>
      </pc:sldChg>
      <pc:sldChg chg="del">
        <pc:chgData name="Philip Scott" userId="0d4f435ca43b6f78" providerId="LiveId" clId="{5F60E87C-5061-40D9-9359-C447AAA5E3E0}" dt="2021-10-25T11:42:19.216" v="2243" actId="47"/>
        <pc:sldMkLst>
          <pc:docMk/>
          <pc:sldMk cId="4065797247" sldId="317"/>
        </pc:sldMkLst>
      </pc:sldChg>
      <pc:sldChg chg="del">
        <pc:chgData name="Philip Scott" userId="0d4f435ca43b6f78" providerId="LiveId" clId="{5F60E87C-5061-40D9-9359-C447AAA5E3E0}" dt="2021-10-25T11:42:23.647" v="2244" actId="47"/>
        <pc:sldMkLst>
          <pc:docMk/>
          <pc:sldMk cId="0" sldId="319"/>
        </pc:sldMkLst>
      </pc:sldChg>
      <pc:sldChg chg="del">
        <pc:chgData name="Philip Scott" userId="0d4f435ca43b6f78" providerId="LiveId" clId="{5F60E87C-5061-40D9-9359-C447AAA5E3E0}" dt="2021-10-25T11:42:27.491" v="2245" actId="47"/>
        <pc:sldMkLst>
          <pc:docMk/>
          <pc:sldMk cId="0" sldId="326"/>
        </pc:sldMkLst>
      </pc:sldChg>
      <pc:sldChg chg="del">
        <pc:chgData name="Philip Scott" userId="0d4f435ca43b6f78" providerId="LiveId" clId="{5F60E87C-5061-40D9-9359-C447AAA5E3E0}" dt="2021-10-25T11:42:15.102" v="2242" actId="47"/>
        <pc:sldMkLst>
          <pc:docMk/>
          <pc:sldMk cId="990599560" sldId="336"/>
        </pc:sldMkLst>
      </pc:sldChg>
      <pc:sldChg chg="del">
        <pc:chgData name="Philip Scott" userId="0d4f435ca43b6f78" providerId="LiveId" clId="{5F60E87C-5061-40D9-9359-C447AAA5E3E0}" dt="2021-10-25T11:42:27.491" v="2245" actId="47"/>
        <pc:sldMkLst>
          <pc:docMk/>
          <pc:sldMk cId="1048175364" sldId="338"/>
        </pc:sldMkLst>
      </pc:sldChg>
      <pc:sldChg chg="del">
        <pc:chgData name="Philip Scott" userId="0d4f435ca43b6f78" providerId="LiveId" clId="{5F60E87C-5061-40D9-9359-C447AAA5E3E0}" dt="2021-10-25T11:42:15.102" v="2242" actId="47"/>
        <pc:sldMkLst>
          <pc:docMk/>
          <pc:sldMk cId="0" sldId="340"/>
        </pc:sldMkLst>
      </pc:sldChg>
      <pc:sldChg chg="modSp mod">
        <pc:chgData name="Philip Scott" userId="0d4f435ca43b6f78" providerId="LiveId" clId="{5F60E87C-5061-40D9-9359-C447AAA5E3E0}" dt="2021-10-25T11:43:04.113" v="2268" actId="20577"/>
        <pc:sldMkLst>
          <pc:docMk/>
          <pc:sldMk cId="23739126" sldId="348"/>
        </pc:sldMkLst>
        <pc:spChg chg="mod">
          <ac:chgData name="Philip Scott" userId="0d4f435ca43b6f78" providerId="LiveId" clId="{5F60E87C-5061-40D9-9359-C447AAA5E3E0}" dt="2021-10-25T11:43:04.113" v="2268" actId="20577"/>
          <ac:spMkLst>
            <pc:docMk/>
            <pc:sldMk cId="23739126" sldId="348"/>
            <ac:spMk id="3" creationId="{00000000-0000-0000-0000-000000000000}"/>
          </ac:spMkLst>
        </pc:spChg>
      </pc:sldChg>
      <pc:sldChg chg="del">
        <pc:chgData name="Philip Scott" userId="0d4f435ca43b6f78" providerId="LiveId" clId="{5F60E87C-5061-40D9-9359-C447AAA5E3E0}" dt="2021-10-25T08:40:42.046" v="27" actId="2696"/>
        <pc:sldMkLst>
          <pc:docMk/>
          <pc:sldMk cId="3123641820" sldId="349"/>
        </pc:sldMkLst>
      </pc:sldChg>
      <pc:sldChg chg="del">
        <pc:chgData name="Philip Scott" userId="0d4f435ca43b6f78" providerId="LiveId" clId="{5F60E87C-5061-40D9-9359-C447AAA5E3E0}" dt="2021-10-25T08:40:48.775" v="28" actId="47"/>
        <pc:sldMkLst>
          <pc:docMk/>
          <pc:sldMk cId="68242321" sldId="350"/>
        </pc:sldMkLst>
      </pc:sldChg>
      <pc:sldChg chg="del">
        <pc:chgData name="Philip Scott" userId="0d4f435ca43b6f78" providerId="LiveId" clId="{5F60E87C-5061-40D9-9359-C447AAA5E3E0}" dt="2021-10-25T08:40:48.775" v="28" actId="47"/>
        <pc:sldMkLst>
          <pc:docMk/>
          <pc:sldMk cId="4259597196" sldId="351"/>
        </pc:sldMkLst>
      </pc:sldChg>
      <pc:sldChg chg="del">
        <pc:chgData name="Philip Scott" userId="0d4f435ca43b6f78" providerId="LiveId" clId="{5F60E87C-5061-40D9-9359-C447AAA5E3E0}" dt="2021-10-25T11:42:23.647" v="2244" actId="47"/>
        <pc:sldMkLst>
          <pc:docMk/>
          <pc:sldMk cId="0" sldId="352"/>
        </pc:sldMkLst>
      </pc:sldChg>
      <pc:sldChg chg="modSp mod modAnim">
        <pc:chgData name="Philip Scott" userId="0d4f435ca43b6f78" providerId="LiveId" clId="{5F60E87C-5061-40D9-9359-C447AAA5E3E0}" dt="2021-10-25T08:45:48.153" v="642" actId="20577"/>
        <pc:sldMkLst>
          <pc:docMk/>
          <pc:sldMk cId="2802083250" sldId="353"/>
        </pc:sldMkLst>
        <pc:spChg chg="mod">
          <ac:chgData name="Philip Scott" userId="0d4f435ca43b6f78" providerId="LiveId" clId="{5F60E87C-5061-40D9-9359-C447AAA5E3E0}" dt="2021-10-25T08:45:48.153" v="642" actId="20577"/>
          <ac:spMkLst>
            <pc:docMk/>
            <pc:sldMk cId="2802083250" sldId="353"/>
            <ac:spMk id="2" creationId="{00000000-0000-0000-0000-000000000000}"/>
          </ac:spMkLst>
        </pc:spChg>
        <pc:spChg chg="mod">
          <ac:chgData name="Philip Scott" userId="0d4f435ca43b6f78" providerId="LiveId" clId="{5F60E87C-5061-40D9-9359-C447AAA5E3E0}" dt="2021-10-25T08:45:40.884" v="619"/>
          <ac:spMkLst>
            <pc:docMk/>
            <pc:sldMk cId="2802083250" sldId="353"/>
            <ac:spMk id="3" creationId="{00000000-0000-0000-0000-000000000000}"/>
          </ac:spMkLst>
        </pc:spChg>
      </pc:sldChg>
      <pc:sldChg chg="del">
        <pc:chgData name="Philip Scott" userId="0d4f435ca43b6f78" providerId="LiveId" clId="{5F60E87C-5061-40D9-9359-C447AAA5E3E0}" dt="2021-10-25T11:42:15.102" v="2242" actId="47"/>
        <pc:sldMkLst>
          <pc:docMk/>
          <pc:sldMk cId="1465488843" sldId="354"/>
        </pc:sldMkLst>
      </pc:sldChg>
      <pc:sldChg chg="del">
        <pc:chgData name="Philip Scott" userId="0d4f435ca43b6f78" providerId="LiveId" clId="{5F60E87C-5061-40D9-9359-C447AAA5E3E0}" dt="2021-10-25T11:42:15.102" v="2242" actId="47"/>
        <pc:sldMkLst>
          <pc:docMk/>
          <pc:sldMk cId="919160131" sldId="355"/>
        </pc:sldMkLst>
      </pc:sldChg>
      <pc:sldChg chg="del">
        <pc:chgData name="Philip Scott" userId="0d4f435ca43b6f78" providerId="LiveId" clId="{5F60E87C-5061-40D9-9359-C447AAA5E3E0}" dt="2021-10-25T11:42:15.102" v="2242" actId="47"/>
        <pc:sldMkLst>
          <pc:docMk/>
          <pc:sldMk cId="4289257561" sldId="356"/>
        </pc:sldMkLst>
      </pc:sldChg>
      <pc:sldChg chg="del">
        <pc:chgData name="Philip Scott" userId="0d4f435ca43b6f78" providerId="LiveId" clId="{5F60E87C-5061-40D9-9359-C447AAA5E3E0}" dt="2021-10-25T11:42:19.216" v="2243" actId="47"/>
        <pc:sldMkLst>
          <pc:docMk/>
          <pc:sldMk cId="468527106" sldId="357"/>
        </pc:sldMkLst>
      </pc:sldChg>
      <pc:sldChg chg="del">
        <pc:chgData name="Philip Scott" userId="0d4f435ca43b6f78" providerId="LiveId" clId="{5F60E87C-5061-40D9-9359-C447AAA5E3E0}" dt="2021-10-25T11:42:19.216" v="2243" actId="47"/>
        <pc:sldMkLst>
          <pc:docMk/>
          <pc:sldMk cId="460301069" sldId="358"/>
        </pc:sldMkLst>
      </pc:sldChg>
      <pc:sldChg chg="del">
        <pc:chgData name="Philip Scott" userId="0d4f435ca43b6f78" providerId="LiveId" clId="{5F60E87C-5061-40D9-9359-C447AAA5E3E0}" dt="2021-10-25T11:42:23.647" v="2244" actId="47"/>
        <pc:sldMkLst>
          <pc:docMk/>
          <pc:sldMk cId="0" sldId="359"/>
        </pc:sldMkLst>
      </pc:sldChg>
      <pc:sldChg chg="del">
        <pc:chgData name="Philip Scott" userId="0d4f435ca43b6f78" providerId="LiveId" clId="{5F60E87C-5061-40D9-9359-C447AAA5E3E0}" dt="2021-10-25T11:42:23.647" v="2244" actId="47"/>
        <pc:sldMkLst>
          <pc:docMk/>
          <pc:sldMk cId="0" sldId="360"/>
        </pc:sldMkLst>
      </pc:sldChg>
      <pc:sldChg chg="del">
        <pc:chgData name="Philip Scott" userId="0d4f435ca43b6f78" providerId="LiveId" clId="{5F60E87C-5061-40D9-9359-C447AAA5E3E0}" dt="2021-10-25T11:42:19.216" v="2243" actId="47"/>
        <pc:sldMkLst>
          <pc:docMk/>
          <pc:sldMk cId="3588155477" sldId="361"/>
        </pc:sldMkLst>
      </pc:sldChg>
      <pc:sldChg chg="del">
        <pc:chgData name="Philip Scott" userId="0d4f435ca43b6f78" providerId="LiveId" clId="{5F60E87C-5061-40D9-9359-C447AAA5E3E0}" dt="2021-10-25T11:42:19.216" v="2243" actId="47"/>
        <pc:sldMkLst>
          <pc:docMk/>
          <pc:sldMk cId="0" sldId="362"/>
        </pc:sldMkLst>
      </pc:sldChg>
      <pc:sldChg chg="del">
        <pc:chgData name="Philip Scott" userId="0d4f435ca43b6f78" providerId="LiveId" clId="{5F60E87C-5061-40D9-9359-C447AAA5E3E0}" dt="2021-10-25T11:42:19.216" v="2243" actId="47"/>
        <pc:sldMkLst>
          <pc:docMk/>
          <pc:sldMk cId="1628795723" sldId="363"/>
        </pc:sldMkLst>
      </pc:sldChg>
      <pc:sldChg chg="del">
        <pc:chgData name="Philip Scott" userId="0d4f435ca43b6f78" providerId="LiveId" clId="{5F60E87C-5061-40D9-9359-C447AAA5E3E0}" dt="2021-10-25T11:42:19.216" v="2243" actId="47"/>
        <pc:sldMkLst>
          <pc:docMk/>
          <pc:sldMk cId="0" sldId="364"/>
        </pc:sldMkLst>
      </pc:sldChg>
      <pc:sldChg chg="del">
        <pc:chgData name="Philip Scott" userId="0d4f435ca43b6f78" providerId="LiveId" clId="{5F60E87C-5061-40D9-9359-C447AAA5E3E0}" dt="2021-10-25T11:42:23.647" v="2244" actId="47"/>
        <pc:sldMkLst>
          <pc:docMk/>
          <pc:sldMk cId="0" sldId="365"/>
        </pc:sldMkLst>
      </pc:sldChg>
      <pc:sldChg chg="del">
        <pc:chgData name="Philip Scott" userId="0d4f435ca43b6f78" providerId="LiveId" clId="{5F60E87C-5061-40D9-9359-C447AAA5E3E0}" dt="2021-10-25T11:42:23.647" v="2244" actId="47"/>
        <pc:sldMkLst>
          <pc:docMk/>
          <pc:sldMk cId="2739227979" sldId="366"/>
        </pc:sldMkLst>
      </pc:sldChg>
      <pc:sldChg chg="del">
        <pc:chgData name="Philip Scott" userId="0d4f435ca43b6f78" providerId="LiveId" clId="{5F60E87C-5061-40D9-9359-C447AAA5E3E0}" dt="2021-10-25T11:42:27.491" v="2245" actId="47"/>
        <pc:sldMkLst>
          <pc:docMk/>
          <pc:sldMk cId="4070250276" sldId="367"/>
        </pc:sldMkLst>
      </pc:sldChg>
      <pc:sldChg chg="del">
        <pc:chgData name="Philip Scott" userId="0d4f435ca43b6f78" providerId="LiveId" clId="{5F60E87C-5061-40D9-9359-C447AAA5E3E0}" dt="2021-10-25T11:42:27.491" v="2245" actId="47"/>
        <pc:sldMkLst>
          <pc:docMk/>
          <pc:sldMk cId="2395241374" sldId="368"/>
        </pc:sldMkLst>
      </pc:sldChg>
      <pc:sldChg chg="del">
        <pc:chgData name="Philip Scott" userId="0d4f435ca43b6f78" providerId="LiveId" clId="{5F60E87C-5061-40D9-9359-C447AAA5E3E0}" dt="2021-10-25T11:42:23.647" v="2244" actId="47"/>
        <pc:sldMkLst>
          <pc:docMk/>
          <pc:sldMk cId="1021025253" sldId="369"/>
        </pc:sldMkLst>
      </pc:sldChg>
      <pc:sldChg chg="del">
        <pc:chgData name="Philip Scott" userId="0d4f435ca43b6f78" providerId="LiveId" clId="{5F60E87C-5061-40D9-9359-C447AAA5E3E0}" dt="2021-10-25T11:42:27.491" v="2245" actId="47"/>
        <pc:sldMkLst>
          <pc:docMk/>
          <pc:sldMk cId="2197207638" sldId="370"/>
        </pc:sldMkLst>
      </pc:sldChg>
      <pc:sldChg chg="addSp delSp modSp mod">
        <pc:chgData name="Philip Scott" userId="0d4f435ca43b6f78" providerId="LiveId" clId="{5F60E87C-5061-40D9-9359-C447AAA5E3E0}" dt="2021-10-25T09:25:29.730" v="1070"/>
        <pc:sldMkLst>
          <pc:docMk/>
          <pc:sldMk cId="2676200747" sldId="371"/>
        </pc:sldMkLst>
        <pc:spChg chg="mod">
          <ac:chgData name="Philip Scott" userId="0d4f435ca43b6f78" providerId="LiveId" clId="{5F60E87C-5061-40D9-9359-C447AAA5E3E0}" dt="2021-10-25T09:21:19.167" v="927" actId="20577"/>
          <ac:spMkLst>
            <pc:docMk/>
            <pc:sldMk cId="2676200747" sldId="371"/>
            <ac:spMk id="2" creationId="{00000000-0000-0000-0000-000000000000}"/>
          </ac:spMkLst>
        </pc:spChg>
        <pc:spChg chg="del mod">
          <ac:chgData name="Philip Scott" userId="0d4f435ca43b6f78" providerId="LiveId" clId="{5F60E87C-5061-40D9-9359-C447AAA5E3E0}" dt="2021-10-25T08:49:42.138" v="713" actId="478"/>
          <ac:spMkLst>
            <pc:docMk/>
            <pc:sldMk cId="2676200747" sldId="371"/>
            <ac:spMk id="3" creationId="{00000000-0000-0000-0000-000000000000}"/>
          </ac:spMkLst>
        </pc:spChg>
        <pc:spChg chg="add del mod">
          <ac:chgData name="Philip Scott" userId="0d4f435ca43b6f78" providerId="LiveId" clId="{5F60E87C-5061-40D9-9359-C447AAA5E3E0}" dt="2021-10-25T08:49:44.990" v="714" actId="478"/>
          <ac:spMkLst>
            <pc:docMk/>
            <pc:sldMk cId="2676200747" sldId="371"/>
            <ac:spMk id="6" creationId="{AC8025BF-5FF7-4376-9C16-1A2114C9FA9F}"/>
          </ac:spMkLst>
        </pc:spChg>
        <pc:spChg chg="add del">
          <ac:chgData name="Philip Scott" userId="0d4f435ca43b6f78" providerId="LiveId" clId="{5F60E87C-5061-40D9-9359-C447AAA5E3E0}" dt="2021-10-25T09:25:27.200" v="1069" actId="22"/>
          <ac:spMkLst>
            <pc:docMk/>
            <pc:sldMk cId="2676200747" sldId="371"/>
            <ac:spMk id="9" creationId="{4F090ED9-9121-40D5-8484-D76CA74A7BD9}"/>
          </ac:spMkLst>
        </pc:spChg>
        <pc:graphicFrameChg chg="add mod modGraphic">
          <ac:chgData name="Philip Scott" userId="0d4f435ca43b6f78" providerId="LiveId" clId="{5F60E87C-5061-40D9-9359-C447AAA5E3E0}" dt="2021-10-25T09:25:29.730" v="1070"/>
          <ac:graphicFrameMkLst>
            <pc:docMk/>
            <pc:sldMk cId="2676200747" sldId="371"/>
            <ac:graphicFrameMk id="7" creationId="{552A96E6-044A-4DAC-A5AC-64DC979047BB}"/>
          </ac:graphicFrameMkLst>
        </pc:graphicFrameChg>
      </pc:sldChg>
      <pc:sldChg chg="modSp mod">
        <pc:chgData name="Philip Scott" userId="0d4f435ca43b6f78" providerId="LiveId" clId="{5F60E87C-5061-40D9-9359-C447AAA5E3E0}" dt="2021-10-25T09:46:03.281" v="1102" actId="6549"/>
        <pc:sldMkLst>
          <pc:docMk/>
          <pc:sldMk cId="3703459237" sldId="372"/>
        </pc:sldMkLst>
        <pc:spChg chg="mod">
          <ac:chgData name="Philip Scott" userId="0d4f435ca43b6f78" providerId="LiveId" clId="{5F60E87C-5061-40D9-9359-C447AAA5E3E0}" dt="2021-10-25T09:21:27.561" v="943" actId="20577"/>
          <ac:spMkLst>
            <pc:docMk/>
            <pc:sldMk cId="3703459237" sldId="372"/>
            <ac:spMk id="2" creationId="{00000000-0000-0000-0000-000000000000}"/>
          </ac:spMkLst>
        </pc:spChg>
        <pc:spChg chg="mod">
          <ac:chgData name="Philip Scott" userId="0d4f435ca43b6f78" providerId="LiveId" clId="{5F60E87C-5061-40D9-9359-C447AAA5E3E0}" dt="2021-10-25T09:46:03.281" v="1102" actId="6549"/>
          <ac:spMkLst>
            <pc:docMk/>
            <pc:sldMk cId="3703459237" sldId="372"/>
            <ac:spMk id="3" creationId="{00000000-0000-0000-0000-000000000000}"/>
          </ac:spMkLst>
        </pc:spChg>
      </pc:sldChg>
      <pc:sldChg chg="modSp mod">
        <pc:chgData name="Philip Scott" userId="0d4f435ca43b6f78" providerId="LiveId" clId="{5F60E87C-5061-40D9-9359-C447AAA5E3E0}" dt="2021-10-25T09:51:50.475" v="1140" actId="20577"/>
        <pc:sldMkLst>
          <pc:docMk/>
          <pc:sldMk cId="4033927701" sldId="373"/>
        </pc:sldMkLst>
        <pc:spChg chg="mod">
          <ac:chgData name="Philip Scott" userId="0d4f435ca43b6f78" providerId="LiveId" clId="{5F60E87C-5061-40D9-9359-C447AAA5E3E0}" dt="2021-10-25T09:46:30.102" v="1125" actId="20577"/>
          <ac:spMkLst>
            <pc:docMk/>
            <pc:sldMk cId="4033927701" sldId="373"/>
            <ac:spMk id="2" creationId="{00000000-0000-0000-0000-000000000000}"/>
          </ac:spMkLst>
        </pc:spChg>
        <pc:graphicFrameChg chg="mod modGraphic">
          <ac:chgData name="Philip Scott" userId="0d4f435ca43b6f78" providerId="LiveId" clId="{5F60E87C-5061-40D9-9359-C447AAA5E3E0}" dt="2021-10-25T09:51:50.475" v="1140" actId="20577"/>
          <ac:graphicFrameMkLst>
            <pc:docMk/>
            <pc:sldMk cId="4033927701" sldId="373"/>
            <ac:graphicFrameMk id="7" creationId="{552A96E6-044A-4DAC-A5AC-64DC979047BB}"/>
          </ac:graphicFrameMkLst>
        </pc:graphicFrameChg>
      </pc:sldChg>
      <pc:sldChg chg="addSp modSp mod">
        <pc:chgData name="Philip Scott" userId="0d4f435ca43b6f78" providerId="LiveId" clId="{5F60E87C-5061-40D9-9359-C447AAA5E3E0}" dt="2021-10-25T09:59:21.398" v="1212" actId="164"/>
        <pc:sldMkLst>
          <pc:docMk/>
          <pc:sldMk cId="2427728465" sldId="374"/>
        </pc:sldMkLst>
        <pc:spChg chg="mod">
          <ac:chgData name="Philip Scott" userId="0d4f435ca43b6f78" providerId="LiveId" clId="{5F60E87C-5061-40D9-9359-C447AAA5E3E0}" dt="2021-10-25T09:52:32.909" v="1165" actId="20577"/>
          <ac:spMkLst>
            <pc:docMk/>
            <pc:sldMk cId="2427728465" sldId="374"/>
            <ac:spMk id="2" creationId="{00000000-0000-0000-0000-000000000000}"/>
          </ac:spMkLst>
        </pc:spChg>
        <pc:spChg chg="add mod">
          <ac:chgData name="Philip Scott" userId="0d4f435ca43b6f78" providerId="LiveId" clId="{5F60E87C-5061-40D9-9359-C447AAA5E3E0}" dt="2021-10-25T09:59:21.398" v="1212" actId="164"/>
          <ac:spMkLst>
            <pc:docMk/>
            <pc:sldMk cId="2427728465" sldId="374"/>
            <ac:spMk id="5" creationId="{5931DE70-AC55-4B86-8628-F4E7229340A9}"/>
          </ac:spMkLst>
        </pc:spChg>
        <pc:spChg chg="add mod">
          <ac:chgData name="Philip Scott" userId="0d4f435ca43b6f78" providerId="LiveId" clId="{5F60E87C-5061-40D9-9359-C447AAA5E3E0}" dt="2021-10-25T09:59:21.398" v="1212" actId="164"/>
          <ac:spMkLst>
            <pc:docMk/>
            <pc:sldMk cId="2427728465" sldId="374"/>
            <ac:spMk id="6" creationId="{B0906D7B-5CA6-4CDC-8137-F6AD11B48C8C}"/>
          </ac:spMkLst>
        </pc:spChg>
        <pc:grpChg chg="add mod">
          <ac:chgData name="Philip Scott" userId="0d4f435ca43b6f78" providerId="LiveId" clId="{5F60E87C-5061-40D9-9359-C447AAA5E3E0}" dt="2021-10-25T09:59:21.398" v="1212" actId="164"/>
          <ac:grpSpMkLst>
            <pc:docMk/>
            <pc:sldMk cId="2427728465" sldId="374"/>
            <ac:grpSpMk id="8" creationId="{5C6B633F-E44E-42CE-850B-FEA51F38CAB6}"/>
          </ac:grpSpMkLst>
        </pc:grpChg>
        <pc:graphicFrameChg chg="mod modGraphic">
          <ac:chgData name="Philip Scott" userId="0d4f435ca43b6f78" providerId="LiveId" clId="{5F60E87C-5061-40D9-9359-C447AAA5E3E0}" dt="2021-10-25T09:53:40.977" v="1182" actId="14100"/>
          <ac:graphicFrameMkLst>
            <pc:docMk/>
            <pc:sldMk cId="2427728465" sldId="374"/>
            <ac:graphicFrameMk id="7" creationId="{552A96E6-044A-4DAC-A5AC-64DC979047BB}"/>
          </ac:graphicFrameMkLst>
        </pc:graphicFrameChg>
        <pc:picChg chg="add mod">
          <ac:chgData name="Philip Scott" userId="0d4f435ca43b6f78" providerId="LiveId" clId="{5F60E87C-5061-40D9-9359-C447AAA5E3E0}" dt="2021-10-25T09:58:13.149" v="1189" actId="1076"/>
          <ac:picMkLst>
            <pc:docMk/>
            <pc:sldMk cId="2427728465" sldId="374"/>
            <ac:picMk id="3" creationId="{C361C784-65EC-4254-9420-66C152210424}"/>
          </ac:picMkLst>
        </pc:picChg>
      </pc:sldChg>
      <pc:sldChg chg="addSp delSp modSp mod modAnim">
        <pc:chgData name="Philip Scott" userId="0d4f435ca43b6f78" providerId="LiveId" clId="{5F60E87C-5061-40D9-9359-C447AAA5E3E0}" dt="2021-10-25T11:29:52.735" v="1386"/>
        <pc:sldMkLst>
          <pc:docMk/>
          <pc:sldMk cId="984907396" sldId="375"/>
        </pc:sldMkLst>
        <pc:spChg chg="mod">
          <ac:chgData name="Philip Scott" userId="0d4f435ca43b6f78" providerId="LiveId" clId="{5F60E87C-5061-40D9-9359-C447AAA5E3E0}" dt="2021-10-25T11:29:30.953" v="1380" actId="20577"/>
          <ac:spMkLst>
            <pc:docMk/>
            <pc:sldMk cId="984907396" sldId="375"/>
            <ac:spMk id="2" creationId="{00000000-0000-0000-0000-000000000000}"/>
          </ac:spMkLst>
        </pc:spChg>
        <pc:spChg chg="mod">
          <ac:chgData name="Philip Scott" userId="0d4f435ca43b6f78" providerId="LiveId" clId="{5F60E87C-5061-40D9-9359-C447AAA5E3E0}" dt="2021-10-25T10:01:07.225" v="1230" actId="14100"/>
          <ac:spMkLst>
            <pc:docMk/>
            <pc:sldMk cId="984907396" sldId="375"/>
            <ac:spMk id="5" creationId="{5931DE70-AC55-4B86-8628-F4E7229340A9}"/>
          </ac:spMkLst>
        </pc:spChg>
        <pc:spChg chg="mod">
          <ac:chgData name="Philip Scott" userId="0d4f435ca43b6f78" providerId="LiveId" clId="{5F60E87C-5061-40D9-9359-C447AAA5E3E0}" dt="2021-10-25T10:01:18.510" v="1241" actId="1076"/>
          <ac:spMkLst>
            <pc:docMk/>
            <pc:sldMk cId="984907396" sldId="375"/>
            <ac:spMk id="6" creationId="{B0906D7B-5CA6-4CDC-8137-F6AD11B48C8C}"/>
          </ac:spMkLst>
        </pc:spChg>
        <pc:spChg chg="add mod">
          <ac:chgData name="Philip Scott" userId="0d4f435ca43b6f78" providerId="LiveId" clId="{5F60E87C-5061-40D9-9359-C447AAA5E3E0}" dt="2021-10-25T10:01:00.305" v="1229" actId="164"/>
          <ac:spMkLst>
            <pc:docMk/>
            <pc:sldMk cId="984907396" sldId="375"/>
            <ac:spMk id="9" creationId="{B6F31A65-F73C-4B62-8048-782FF4ABAF5F}"/>
          </ac:spMkLst>
        </pc:spChg>
        <pc:spChg chg="add mod">
          <ac:chgData name="Philip Scott" userId="0d4f435ca43b6f78" providerId="LiveId" clId="{5F60E87C-5061-40D9-9359-C447AAA5E3E0}" dt="2021-10-25T10:01:00.305" v="1229" actId="164"/>
          <ac:spMkLst>
            <pc:docMk/>
            <pc:sldMk cId="984907396" sldId="375"/>
            <ac:spMk id="10" creationId="{A117FE0E-293D-4B26-8F41-7C73F8D47BF4}"/>
          </ac:spMkLst>
        </pc:spChg>
        <pc:spChg chg="mod">
          <ac:chgData name="Philip Scott" userId="0d4f435ca43b6f78" providerId="LiveId" clId="{5F60E87C-5061-40D9-9359-C447AAA5E3E0}" dt="2021-10-25T10:01:38.319" v="1244" actId="14100"/>
          <ac:spMkLst>
            <pc:docMk/>
            <pc:sldMk cId="984907396" sldId="375"/>
            <ac:spMk id="13" creationId="{EADA4D5A-E988-4F6F-B9D4-AEC1B29FFC75}"/>
          </ac:spMkLst>
        </pc:spChg>
        <pc:spChg chg="mod">
          <ac:chgData name="Philip Scott" userId="0d4f435ca43b6f78" providerId="LiveId" clId="{5F60E87C-5061-40D9-9359-C447AAA5E3E0}" dt="2021-10-25T10:01:50.640" v="1265" actId="1076"/>
          <ac:spMkLst>
            <pc:docMk/>
            <pc:sldMk cId="984907396" sldId="375"/>
            <ac:spMk id="14" creationId="{14801ABA-4785-4620-9D74-B215994084CD}"/>
          </ac:spMkLst>
        </pc:spChg>
        <pc:spChg chg="mod">
          <ac:chgData name="Philip Scott" userId="0d4f435ca43b6f78" providerId="LiveId" clId="{5F60E87C-5061-40D9-9359-C447AAA5E3E0}" dt="2021-10-25T11:27:38.326" v="1271" actId="14100"/>
          <ac:spMkLst>
            <pc:docMk/>
            <pc:sldMk cId="984907396" sldId="375"/>
            <ac:spMk id="16" creationId="{EF78E414-C6F2-49EC-AFF8-796E617C9AE4}"/>
          </ac:spMkLst>
        </pc:spChg>
        <pc:spChg chg="mod">
          <ac:chgData name="Philip Scott" userId="0d4f435ca43b6f78" providerId="LiveId" clId="{5F60E87C-5061-40D9-9359-C447AAA5E3E0}" dt="2021-10-25T11:28:27.720" v="1321" actId="20577"/>
          <ac:spMkLst>
            <pc:docMk/>
            <pc:sldMk cId="984907396" sldId="375"/>
            <ac:spMk id="17" creationId="{E0679566-8B18-420A-8410-FBC123CC5797}"/>
          </ac:spMkLst>
        </pc:spChg>
        <pc:spChg chg="mod">
          <ac:chgData name="Philip Scott" userId="0d4f435ca43b6f78" providerId="LiveId" clId="{5F60E87C-5061-40D9-9359-C447AAA5E3E0}" dt="2021-10-25T11:28:13.530" v="1292" actId="14100"/>
          <ac:spMkLst>
            <pc:docMk/>
            <pc:sldMk cId="984907396" sldId="375"/>
            <ac:spMk id="19" creationId="{7E5F69E8-2858-4F74-8698-7FF10BAE4A31}"/>
          </ac:spMkLst>
        </pc:spChg>
        <pc:spChg chg="mod">
          <ac:chgData name="Philip Scott" userId="0d4f435ca43b6f78" providerId="LiveId" clId="{5F60E87C-5061-40D9-9359-C447AAA5E3E0}" dt="2021-10-25T11:28:20.398" v="1313" actId="20577"/>
          <ac:spMkLst>
            <pc:docMk/>
            <pc:sldMk cId="984907396" sldId="375"/>
            <ac:spMk id="20" creationId="{09EC7FDA-A81F-4A5A-8BB0-41330CE4730B}"/>
          </ac:spMkLst>
        </pc:spChg>
        <pc:spChg chg="mod">
          <ac:chgData name="Philip Scott" userId="0d4f435ca43b6f78" providerId="LiveId" clId="{5F60E87C-5061-40D9-9359-C447AAA5E3E0}" dt="2021-10-25T11:28:40.039" v="1324" actId="14100"/>
          <ac:spMkLst>
            <pc:docMk/>
            <pc:sldMk cId="984907396" sldId="375"/>
            <ac:spMk id="22" creationId="{B2DE4CB9-FEB0-413B-9BFD-3EB354D2A4A6}"/>
          </ac:spMkLst>
        </pc:spChg>
        <pc:spChg chg="mod">
          <ac:chgData name="Philip Scott" userId="0d4f435ca43b6f78" providerId="LiveId" clId="{5F60E87C-5061-40D9-9359-C447AAA5E3E0}" dt="2021-10-25T11:28:59.351" v="1351" actId="1076"/>
          <ac:spMkLst>
            <pc:docMk/>
            <pc:sldMk cId="984907396" sldId="375"/>
            <ac:spMk id="23" creationId="{0515D859-4D09-44C0-92A0-7DB7E7CE7F16}"/>
          </ac:spMkLst>
        </pc:spChg>
        <pc:spChg chg="mod">
          <ac:chgData name="Philip Scott" userId="0d4f435ca43b6f78" providerId="LiveId" clId="{5F60E87C-5061-40D9-9359-C447AAA5E3E0}" dt="2021-10-25T11:29:19.989" v="1354" actId="14100"/>
          <ac:spMkLst>
            <pc:docMk/>
            <pc:sldMk cId="984907396" sldId="375"/>
            <ac:spMk id="25" creationId="{BD509504-9044-4471-BB19-BC591EBC878F}"/>
          </ac:spMkLst>
        </pc:spChg>
        <pc:spChg chg="mod">
          <ac:chgData name="Philip Scott" userId="0d4f435ca43b6f78" providerId="LiveId" clId="{5F60E87C-5061-40D9-9359-C447AAA5E3E0}" dt="2021-10-25T11:29:24.255" v="1364" actId="20577"/>
          <ac:spMkLst>
            <pc:docMk/>
            <pc:sldMk cId="984907396" sldId="375"/>
            <ac:spMk id="26" creationId="{262D7C57-1C16-477A-BE0F-DEA88B944403}"/>
          </ac:spMkLst>
        </pc:spChg>
        <pc:grpChg chg="mod">
          <ac:chgData name="Philip Scott" userId="0d4f435ca43b6f78" providerId="LiveId" clId="{5F60E87C-5061-40D9-9359-C447AAA5E3E0}" dt="2021-10-25T10:00:26.916" v="1215" actId="1076"/>
          <ac:grpSpMkLst>
            <pc:docMk/>
            <pc:sldMk cId="984907396" sldId="375"/>
            <ac:grpSpMk id="8" creationId="{5C6B633F-E44E-42CE-850B-FEA51F38CAB6}"/>
          </ac:grpSpMkLst>
        </pc:grpChg>
        <pc:grpChg chg="add mod">
          <ac:chgData name="Philip Scott" userId="0d4f435ca43b6f78" providerId="LiveId" clId="{5F60E87C-5061-40D9-9359-C447AAA5E3E0}" dt="2021-10-25T10:01:00.305" v="1229" actId="164"/>
          <ac:grpSpMkLst>
            <pc:docMk/>
            <pc:sldMk cId="984907396" sldId="375"/>
            <ac:grpSpMk id="11" creationId="{F250392E-70F6-4E33-8D61-FBA7769D0FB5}"/>
          </ac:grpSpMkLst>
        </pc:grpChg>
        <pc:grpChg chg="add mod">
          <ac:chgData name="Philip Scott" userId="0d4f435ca43b6f78" providerId="LiveId" clId="{5F60E87C-5061-40D9-9359-C447AAA5E3E0}" dt="2021-10-25T10:01:33.659" v="1243" actId="1076"/>
          <ac:grpSpMkLst>
            <pc:docMk/>
            <pc:sldMk cId="984907396" sldId="375"/>
            <ac:grpSpMk id="12" creationId="{951531F5-937E-4467-AACF-37BE9D261A8B}"/>
          </ac:grpSpMkLst>
        </pc:grpChg>
        <pc:grpChg chg="add mod">
          <ac:chgData name="Philip Scott" userId="0d4f435ca43b6f78" providerId="LiveId" clId="{5F60E87C-5061-40D9-9359-C447AAA5E3E0}" dt="2021-10-25T11:27:35.248" v="1270" actId="1076"/>
          <ac:grpSpMkLst>
            <pc:docMk/>
            <pc:sldMk cId="984907396" sldId="375"/>
            <ac:grpSpMk id="15" creationId="{42ED8661-A205-4DA1-940F-74F49E22C375}"/>
          </ac:grpSpMkLst>
        </pc:grpChg>
        <pc:grpChg chg="add mod">
          <ac:chgData name="Philip Scott" userId="0d4f435ca43b6f78" providerId="LiveId" clId="{5F60E87C-5061-40D9-9359-C447AAA5E3E0}" dt="2021-10-25T11:28:10.636" v="1291" actId="1076"/>
          <ac:grpSpMkLst>
            <pc:docMk/>
            <pc:sldMk cId="984907396" sldId="375"/>
            <ac:grpSpMk id="18" creationId="{1A1B3DAF-7A42-4DAB-BF6B-E11D2CBF8123}"/>
          </ac:grpSpMkLst>
        </pc:grpChg>
        <pc:grpChg chg="add mod">
          <ac:chgData name="Philip Scott" userId="0d4f435ca43b6f78" providerId="LiveId" clId="{5F60E87C-5061-40D9-9359-C447AAA5E3E0}" dt="2021-10-25T11:28:37.014" v="1323" actId="1076"/>
          <ac:grpSpMkLst>
            <pc:docMk/>
            <pc:sldMk cId="984907396" sldId="375"/>
            <ac:grpSpMk id="21" creationId="{C37AB206-AA7E-41D3-A30F-A121FF3A5CB0}"/>
          </ac:grpSpMkLst>
        </pc:grpChg>
        <pc:grpChg chg="add mod">
          <ac:chgData name="Philip Scott" userId="0d4f435ca43b6f78" providerId="LiveId" clId="{5F60E87C-5061-40D9-9359-C447AAA5E3E0}" dt="2021-10-25T11:29:15.042" v="1353" actId="1076"/>
          <ac:grpSpMkLst>
            <pc:docMk/>
            <pc:sldMk cId="984907396" sldId="375"/>
            <ac:grpSpMk id="24" creationId="{A4808CF9-9C2F-4CF4-BDF8-452A054A58DA}"/>
          </ac:grpSpMkLst>
        </pc:grpChg>
        <pc:graphicFrameChg chg="del">
          <ac:chgData name="Philip Scott" userId="0d4f435ca43b6f78" providerId="LiveId" clId="{5F60E87C-5061-40D9-9359-C447AAA5E3E0}" dt="2021-10-25T10:00:15.379" v="1213" actId="478"/>
          <ac:graphicFrameMkLst>
            <pc:docMk/>
            <pc:sldMk cId="984907396" sldId="375"/>
            <ac:graphicFrameMk id="7" creationId="{552A96E6-044A-4DAC-A5AC-64DC979047BB}"/>
          </ac:graphicFrameMkLst>
        </pc:graphicFrameChg>
        <pc:picChg chg="del">
          <ac:chgData name="Philip Scott" userId="0d4f435ca43b6f78" providerId="LiveId" clId="{5F60E87C-5061-40D9-9359-C447AAA5E3E0}" dt="2021-10-25T10:00:18.434" v="1214" actId="478"/>
          <ac:picMkLst>
            <pc:docMk/>
            <pc:sldMk cId="984907396" sldId="375"/>
            <ac:picMk id="3" creationId="{C361C784-65EC-4254-9420-66C152210424}"/>
          </ac:picMkLst>
        </pc:picChg>
      </pc:sldChg>
      <pc:sldChg chg="modSp mod">
        <pc:chgData name="Philip Scott" userId="0d4f435ca43b6f78" providerId="LiveId" clId="{5F60E87C-5061-40D9-9359-C447AAA5E3E0}" dt="2021-10-25T11:40:16.723" v="2160" actId="20577"/>
        <pc:sldMkLst>
          <pc:docMk/>
          <pc:sldMk cId="1614452486" sldId="376"/>
        </pc:sldMkLst>
        <pc:spChg chg="mod">
          <ac:chgData name="Philip Scott" userId="0d4f435ca43b6f78" providerId="LiveId" clId="{5F60E87C-5061-40D9-9359-C447AAA5E3E0}" dt="2021-10-25T11:30:35.451" v="1427" actId="20577"/>
          <ac:spMkLst>
            <pc:docMk/>
            <pc:sldMk cId="1614452486" sldId="376"/>
            <ac:spMk id="2" creationId="{00000000-0000-0000-0000-000000000000}"/>
          </ac:spMkLst>
        </pc:spChg>
        <pc:spChg chg="mod">
          <ac:chgData name="Philip Scott" userId="0d4f435ca43b6f78" providerId="LiveId" clId="{5F60E87C-5061-40D9-9359-C447AAA5E3E0}" dt="2021-10-25T11:40:16.723" v="2160" actId="20577"/>
          <ac:spMkLst>
            <pc:docMk/>
            <pc:sldMk cId="1614452486" sldId="376"/>
            <ac:spMk id="3" creationId="{00000000-0000-0000-0000-000000000000}"/>
          </ac:spMkLst>
        </pc:spChg>
      </pc:sldChg>
      <pc:sldChg chg="addSp delSp modSp mod">
        <pc:chgData name="Philip Scott" userId="0d4f435ca43b6f78" providerId="LiveId" clId="{5F60E87C-5061-40D9-9359-C447AAA5E3E0}" dt="2021-10-25T11:41:38.751" v="2238" actId="1076"/>
        <pc:sldMkLst>
          <pc:docMk/>
          <pc:sldMk cId="2836420954" sldId="377"/>
        </pc:sldMkLst>
        <pc:spChg chg="mod">
          <ac:chgData name="Philip Scott" userId="0d4f435ca43b6f78" providerId="LiveId" clId="{5F60E87C-5061-40D9-9359-C447AAA5E3E0}" dt="2021-10-25T11:41:20.776" v="2204" actId="14100"/>
          <ac:spMkLst>
            <pc:docMk/>
            <pc:sldMk cId="2836420954" sldId="377"/>
            <ac:spMk id="10" creationId="{41FB1779-2064-4A1E-A352-7D6EE1A7859B}"/>
          </ac:spMkLst>
        </pc:spChg>
        <pc:spChg chg="mod">
          <ac:chgData name="Philip Scott" userId="0d4f435ca43b6f78" providerId="LiveId" clId="{5F60E87C-5061-40D9-9359-C447AAA5E3E0}" dt="2021-10-25T11:41:38.751" v="2238" actId="1076"/>
          <ac:spMkLst>
            <pc:docMk/>
            <pc:sldMk cId="2836420954" sldId="377"/>
            <ac:spMk id="11" creationId="{2D4DFC11-60AB-4B05-8104-C73D1BBDE284}"/>
          </ac:spMkLst>
        </pc:spChg>
        <pc:grpChg chg="del">
          <ac:chgData name="Philip Scott" userId="0d4f435ca43b6f78" providerId="LiveId" clId="{5F60E87C-5061-40D9-9359-C447AAA5E3E0}" dt="2021-10-25T11:40:41.286" v="2164" actId="478"/>
          <ac:grpSpMkLst>
            <pc:docMk/>
            <pc:sldMk cId="2836420954" sldId="377"/>
            <ac:grpSpMk id="8" creationId="{5C6B633F-E44E-42CE-850B-FEA51F38CAB6}"/>
          </ac:grpSpMkLst>
        </pc:grpChg>
        <pc:grpChg chg="add mod">
          <ac:chgData name="Philip Scott" userId="0d4f435ca43b6f78" providerId="LiveId" clId="{5F60E87C-5061-40D9-9359-C447AAA5E3E0}" dt="2021-10-25T11:41:18.006" v="2203" actId="14100"/>
          <ac:grpSpMkLst>
            <pc:docMk/>
            <pc:sldMk cId="2836420954" sldId="377"/>
            <ac:grpSpMk id="9" creationId="{3AF7F7C2-9022-4B8F-9A6A-2DAACCCBAFE4}"/>
          </ac:grpSpMkLst>
        </pc:grpChg>
        <pc:picChg chg="del">
          <ac:chgData name="Philip Scott" userId="0d4f435ca43b6f78" providerId="LiveId" clId="{5F60E87C-5061-40D9-9359-C447AAA5E3E0}" dt="2021-10-25T11:40:42.668" v="2165" actId="478"/>
          <ac:picMkLst>
            <pc:docMk/>
            <pc:sldMk cId="2836420954" sldId="377"/>
            <ac:picMk id="3" creationId="{C361C784-65EC-4254-9420-66C152210424}"/>
          </ac:picMkLst>
        </pc:picChg>
      </pc:sldChg>
      <pc:sldChg chg="modSp mod">
        <pc:chgData name="Philip Scott" userId="0d4f435ca43b6f78" providerId="LiveId" clId="{5F60E87C-5061-40D9-9359-C447AAA5E3E0}" dt="2021-10-25T11:45:26.073" v="2540" actId="20577"/>
        <pc:sldMkLst>
          <pc:docMk/>
          <pc:sldMk cId="3595172158" sldId="378"/>
        </pc:sldMkLst>
        <pc:spChg chg="mod">
          <ac:chgData name="Philip Scott" userId="0d4f435ca43b6f78" providerId="LiveId" clId="{5F60E87C-5061-40D9-9359-C447AAA5E3E0}" dt="2021-10-25T11:43:36.848" v="2299" actId="6549"/>
          <ac:spMkLst>
            <pc:docMk/>
            <pc:sldMk cId="3595172158" sldId="378"/>
            <ac:spMk id="2" creationId="{00000000-0000-0000-0000-000000000000}"/>
          </ac:spMkLst>
        </pc:spChg>
        <pc:spChg chg="mod">
          <ac:chgData name="Philip Scott" userId="0d4f435ca43b6f78" providerId="LiveId" clId="{5F60E87C-5061-40D9-9359-C447AAA5E3E0}" dt="2021-10-25T11:45:26.073" v="2540" actId="20577"/>
          <ac:spMkLst>
            <pc:docMk/>
            <pc:sldMk cId="3595172158" sldId="378"/>
            <ac:spMk id="3" creationId="{00000000-0000-0000-0000-000000000000}"/>
          </ac:spMkLst>
        </pc:spChg>
      </pc:sldChg>
      <pc:sldChg chg="modSp mod">
        <pc:chgData name="Philip Scott" userId="0d4f435ca43b6f78" providerId="LiveId" clId="{5F60E87C-5061-40D9-9359-C447AAA5E3E0}" dt="2021-10-25T11:51:00.058" v="2866" actId="20577"/>
        <pc:sldMkLst>
          <pc:docMk/>
          <pc:sldMk cId="437329902" sldId="379"/>
        </pc:sldMkLst>
        <pc:spChg chg="mod">
          <ac:chgData name="Philip Scott" userId="0d4f435ca43b6f78" providerId="LiveId" clId="{5F60E87C-5061-40D9-9359-C447AAA5E3E0}" dt="2021-10-25T11:46:42.832" v="2569" actId="20577"/>
          <ac:spMkLst>
            <pc:docMk/>
            <pc:sldMk cId="437329902" sldId="379"/>
            <ac:spMk id="2" creationId="{00000000-0000-0000-0000-000000000000}"/>
          </ac:spMkLst>
        </pc:spChg>
        <pc:spChg chg="mod">
          <ac:chgData name="Philip Scott" userId="0d4f435ca43b6f78" providerId="LiveId" clId="{5F60E87C-5061-40D9-9359-C447AAA5E3E0}" dt="2021-10-25T11:51:00.058" v="2866" actId="20577"/>
          <ac:spMkLst>
            <pc:docMk/>
            <pc:sldMk cId="437329902" sldId="379"/>
            <ac:spMk id="3" creationId="{00000000-0000-0000-0000-000000000000}"/>
          </ac:spMkLst>
        </pc:spChg>
      </pc:sldChg>
      <pc:sldChg chg="modSp mod">
        <pc:chgData name="Philip Scott" userId="0d4f435ca43b6f78" providerId="LiveId" clId="{5F60E87C-5061-40D9-9359-C447AAA5E3E0}" dt="2021-10-25T11:56:50.502" v="3098" actId="20577"/>
        <pc:sldMkLst>
          <pc:docMk/>
          <pc:sldMk cId="2891183449" sldId="380"/>
        </pc:sldMkLst>
        <pc:spChg chg="mod">
          <ac:chgData name="Philip Scott" userId="0d4f435ca43b6f78" providerId="LiveId" clId="{5F60E87C-5061-40D9-9359-C447AAA5E3E0}" dt="2021-10-25T11:51:37.416" v="2888" actId="20577"/>
          <ac:spMkLst>
            <pc:docMk/>
            <pc:sldMk cId="2891183449" sldId="380"/>
            <ac:spMk id="2" creationId="{00000000-0000-0000-0000-000000000000}"/>
          </ac:spMkLst>
        </pc:spChg>
        <pc:spChg chg="mod">
          <ac:chgData name="Philip Scott" userId="0d4f435ca43b6f78" providerId="LiveId" clId="{5F60E87C-5061-40D9-9359-C447AAA5E3E0}" dt="2021-10-25T11:56:50.502" v="3098" actId="20577"/>
          <ac:spMkLst>
            <pc:docMk/>
            <pc:sldMk cId="2891183449" sldId="380"/>
            <ac:spMk id="3" creationId="{00000000-0000-0000-0000-000000000000}"/>
          </ac:spMkLst>
        </pc:spChg>
      </pc:sldChg>
      <pc:sldChg chg="modSp mod">
        <pc:chgData name="Philip Scott" userId="0d4f435ca43b6f78" providerId="LiveId" clId="{5F60E87C-5061-40D9-9359-C447AAA5E3E0}" dt="2021-10-28T12:49:39.254" v="3609" actId="6549"/>
        <pc:sldMkLst>
          <pc:docMk/>
          <pc:sldMk cId="1974599869" sldId="381"/>
        </pc:sldMkLst>
        <pc:spChg chg="mod">
          <ac:chgData name="Philip Scott" userId="0d4f435ca43b6f78" providerId="LiveId" clId="{5F60E87C-5061-40D9-9359-C447AAA5E3E0}" dt="2021-10-25T11:57:14.043" v="3109" actId="20577"/>
          <ac:spMkLst>
            <pc:docMk/>
            <pc:sldMk cId="1974599869" sldId="381"/>
            <ac:spMk id="2" creationId="{00000000-0000-0000-0000-000000000000}"/>
          </ac:spMkLst>
        </pc:spChg>
        <pc:spChg chg="mod">
          <ac:chgData name="Philip Scott" userId="0d4f435ca43b6f78" providerId="LiveId" clId="{5F60E87C-5061-40D9-9359-C447AAA5E3E0}" dt="2021-10-28T12:49:39.254" v="3609" actId="6549"/>
          <ac:spMkLst>
            <pc:docMk/>
            <pc:sldMk cId="1974599869" sldId="381"/>
            <ac:spMk id="3" creationId="{00000000-0000-0000-0000-000000000000}"/>
          </ac:spMkLst>
        </pc:spChg>
      </pc:sldChg>
      <pc:sldChg chg="addSp delSp modSp mod">
        <pc:chgData name="Philip Scott" userId="0d4f435ca43b6f78" providerId="LiveId" clId="{5F60E87C-5061-40D9-9359-C447AAA5E3E0}" dt="2021-10-28T13:18:30.672" v="3636" actId="478"/>
        <pc:sldMkLst>
          <pc:docMk/>
          <pc:sldMk cId="836935865" sldId="382"/>
        </pc:sldMkLst>
        <pc:spChg chg="mod">
          <ac:chgData name="Philip Scott" userId="0d4f435ca43b6f78" providerId="LiveId" clId="{5F60E87C-5061-40D9-9359-C447AAA5E3E0}" dt="2021-10-28T13:18:24.682" v="3634" actId="20577"/>
          <ac:spMkLst>
            <pc:docMk/>
            <pc:sldMk cId="836935865" sldId="382"/>
            <ac:spMk id="2" creationId="{00000000-0000-0000-0000-000000000000}"/>
          </ac:spMkLst>
        </pc:spChg>
        <pc:spChg chg="del">
          <ac:chgData name="Philip Scott" userId="0d4f435ca43b6f78" providerId="LiveId" clId="{5F60E87C-5061-40D9-9359-C447AAA5E3E0}" dt="2021-10-28T13:18:28.402" v="3635" actId="478"/>
          <ac:spMkLst>
            <pc:docMk/>
            <pc:sldMk cId="836935865" sldId="382"/>
            <ac:spMk id="3" creationId="{00000000-0000-0000-0000-000000000000}"/>
          </ac:spMkLst>
        </pc:spChg>
        <pc:spChg chg="add del mod">
          <ac:chgData name="Philip Scott" userId="0d4f435ca43b6f78" providerId="LiveId" clId="{5F60E87C-5061-40D9-9359-C447AAA5E3E0}" dt="2021-10-28T13:18:30.672" v="3636" actId="478"/>
          <ac:spMkLst>
            <pc:docMk/>
            <pc:sldMk cId="836935865" sldId="382"/>
            <ac:spMk id="6" creationId="{70B3019F-7E8C-4EE2-8E46-BCD4009F984F}"/>
          </ac:spMkLst>
        </pc:spChg>
      </pc:sldChg>
      <pc:sldChg chg="addSp delSp modSp mod">
        <pc:chgData name="Philip Scott" userId="0d4f435ca43b6f78" providerId="LiveId" clId="{5F60E87C-5061-40D9-9359-C447AAA5E3E0}" dt="2021-10-28T14:09:01.034" v="3752" actId="1076"/>
        <pc:sldMkLst>
          <pc:docMk/>
          <pc:sldMk cId="308744922" sldId="383"/>
        </pc:sldMkLst>
        <pc:spChg chg="mod">
          <ac:chgData name="Philip Scott" userId="0d4f435ca43b6f78" providerId="LiveId" clId="{5F60E87C-5061-40D9-9359-C447AAA5E3E0}" dt="2021-10-28T13:22:06.098" v="3705" actId="5793"/>
          <ac:spMkLst>
            <pc:docMk/>
            <pc:sldMk cId="308744922" sldId="383"/>
            <ac:spMk id="2" creationId="{00000000-0000-0000-0000-000000000000}"/>
          </ac:spMkLst>
        </pc:spChg>
        <pc:spChg chg="add mod">
          <ac:chgData name="Philip Scott" userId="0d4f435ca43b6f78" providerId="LiveId" clId="{5F60E87C-5061-40D9-9359-C447AAA5E3E0}" dt="2021-10-28T14:08:38.035" v="3750" actId="20577"/>
          <ac:spMkLst>
            <pc:docMk/>
            <pc:sldMk cId="308744922" sldId="383"/>
            <ac:spMk id="5" creationId="{E98E1215-99B6-44A8-B256-4ABBE9332DFF}"/>
          </ac:spMkLst>
        </pc:spChg>
        <pc:spChg chg="add del mod">
          <ac:chgData name="Philip Scott" userId="0d4f435ca43b6f78" providerId="LiveId" clId="{5F60E87C-5061-40D9-9359-C447AAA5E3E0}" dt="2021-10-28T13:22:22.647" v="3708"/>
          <ac:spMkLst>
            <pc:docMk/>
            <pc:sldMk cId="308744922" sldId="383"/>
            <ac:spMk id="6" creationId="{ED6E6EA0-5FEF-44AF-835C-28F842E22CC1}"/>
          </ac:spMkLst>
        </pc:spChg>
        <pc:picChg chg="add mod">
          <ac:chgData name="Philip Scott" userId="0d4f435ca43b6f78" providerId="LiveId" clId="{5F60E87C-5061-40D9-9359-C447AAA5E3E0}" dt="2021-10-28T14:09:01.034" v="3752" actId="1076"/>
          <ac:picMkLst>
            <pc:docMk/>
            <pc:sldMk cId="308744922" sldId="383"/>
            <ac:picMk id="3" creationId="{9AE61419-4B12-430B-9199-D92EE4B6D0CB}"/>
          </ac:picMkLst>
        </pc:picChg>
      </pc:sldChg>
    </pc:docChg>
  </pc:docChgLst>
  <pc:docChgLst>
    <pc:chgData name="Philip Scott" userId="0d4f435ca43b6f78" providerId="LiveId" clId="{C50175B6-AC2F-44D3-AD99-F079AA735257}"/>
    <pc:docChg chg="undo custSel delSld modSld sldOrd replTag delTag">
      <pc:chgData name="Philip Scott" userId="0d4f435ca43b6f78" providerId="LiveId" clId="{C50175B6-AC2F-44D3-AD99-F079AA735257}" dt="2021-10-18T12:42:18.776" v="767"/>
      <pc:docMkLst>
        <pc:docMk/>
      </pc:docMkLst>
      <pc:sldChg chg="del">
        <pc:chgData name="Philip Scott" userId="0d4f435ca43b6f78" providerId="LiveId" clId="{C50175B6-AC2F-44D3-AD99-F079AA735257}" dt="2021-10-18T11:35:39.408" v="0" actId="47"/>
        <pc:sldMkLst>
          <pc:docMk/>
          <pc:sldMk cId="0" sldId="313"/>
        </pc:sldMkLst>
      </pc:sldChg>
      <pc:sldChg chg="del">
        <pc:chgData name="Philip Scott" userId="0d4f435ca43b6f78" providerId="LiveId" clId="{C50175B6-AC2F-44D3-AD99-F079AA735257}" dt="2021-10-18T11:35:39.408" v="0" actId="47"/>
        <pc:sldMkLst>
          <pc:docMk/>
          <pc:sldMk cId="3660331" sldId="329"/>
        </pc:sldMkLst>
      </pc:sldChg>
      <pc:sldChg chg="modSp mod ord modShow">
        <pc:chgData name="Philip Scott" userId="0d4f435ca43b6f78" providerId="LiveId" clId="{C50175B6-AC2F-44D3-AD99-F079AA735257}" dt="2021-10-18T12:39:14.329" v="568" actId="5793"/>
        <pc:sldMkLst>
          <pc:docMk/>
          <pc:sldMk cId="1048175364" sldId="338"/>
        </pc:sldMkLst>
        <pc:spChg chg="mod">
          <ac:chgData name="Philip Scott" userId="0d4f435ca43b6f78" providerId="LiveId" clId="{C50175B6-AC2F-44D3-AD99-F079AA735257}" dt="2021-10-18T12:39:14.329" v="568" actId="5793"/>
          <ac:spMkLst>
            <pc:docMk/>
            <pc:sldMk cId="1048175364" sldId="338"/>
            <ac:spMk id="2" creationId="{00000000-0000-0000-0000-000000000000}"/>
          </ac:spMkLst>
        </pc:spChg>
        <pc:spChg chg="mod">
          <ac:chgData name="Philip Scott" userId="0d4f435ca43b6f78" providerId="LiveId" clId="{C50175B6-AC2F-44D3-AD99-F079AA735257}" dt="2021-10-18T12:32:51.887" v="135" actId="20577"/>
          <ac:spMkLst>
            <pc:docMk/>
            <pc:sldMk cId="1048175364" sldId="338"/>
            <ac:spMk id="5" creationId="{00000000-0000-0000-0000-000000000000}"/>
          </ac:spMkLst>
        </pc:spChg>
      </pc:sldChg>
      <pc:sldChg chg="del">
        <pc:chgData name="Philip Scott" userId="0d4f435ca43b6f78" providerId="LiveId" clId="{C50175B6-AC2F-44D3-AD99-F079AA735257}" dt="2021-10-18T11:35:39.408" v="0" actId="47"/>
        <pc:sldMkLst>
          <pc:docMk/>
          <pc:sldMk cId="3252947868" sldId="338"/>
        </pc:sldMkLst>
      </pc:sldChg>
      <pc:sldChg chg="del">
        <pc:chgData name="Philip Scott" userId="0d4f435ca43b6f78" providerId="LiveId" clId="{C50175B6-AC2F-44D3-AD99-F079AA735257}" dt="2021-10-18T11:35:39.408" v="0" actId="47"/>
        <pc:sldMkLst>
          <pc:docMk/>
          <pc:sldMk cId="2308655782" sldId="339"/>
        </pc:sldMkLst>
      </pc:sldChg>
      <pc:sldChg chg="delSp modSp mod delAnim">
        <pc:chgData name="Philip Scott" userId="0d4f435ca43b6f78" providerId="LiveId" clId="{C50175B6-AC2F-44D3-AD99-F079AA735257}" dt="2021-10-18T12:24:04.529" v="67" actId="1076"/>
        <pc:sldMkLst>
          <pc:docMk/>
          <pc:sldMk cId="68242321" sldId="350"/>
        </pc:sldMkLst>
        <pc:picChg chg="mod">
          <ac:chgData name="Philip Scott" userId="0d4f435ca43b6f78" providerId="LiveId" clId="{C50175B6-AC2F-44D3-AD99-F079AA735257}" dt="2021-10-18T12:24:00.748" v="66" actId="1076"/>
          <ac:picMkLst>
            <pc:docMk/>
            <pc:sldMk cId="68242321" sldId="350"/>
            <ac:picMk id="6" creationId="{7D5EAEC3-D715-40E2-A399-19F2C0A5918C}"/>
          </ac:picMkLst>
        </pc:picChg>
        <pc:picChg chg="del">
          <ac:chgData name="Philip Scott" userId="0d4f435ca43b6f78" providerId="LiveId" clId="{C50175B6-AC2F-44D3-AD99-F079AA735257}" dt="2021-10-18T12:23:19.065" v="54" actId="478"/>
          <ac:picMkLst>
            <pc:docMk/>
            <pc:sldMk cId="68242321" sldId="350"/>
            <ac:picMk id="7" creationId="{A48F0798-82F7-4F14-A843-F39B71525076}"/>
          </ac:picMkLst>
        </pc:picChg>
        <pc:picChg chg="mod">
          <ac:chgData name="Philip Scott" userId="0d4f435ca43b6f78" providerId="LiveId" clId="{C50175B6-AC2F-44D3-AD99-F079AA735257}" dt="2021-10-18T12:24:04.529" v="67" actId="1076"/>
          <ac:picMkLst>
            <pc:docMk/>
            <pc:sldMk cId="68242321" sldId="350"/>
            <ac:picMk id="8" creationId="{7C81A897-2CF7-4241-A1B6-B58E9F9C02F8}"/>
          </ac:picMkLst>
        </pc:picChg>
      </pc:sldChg>
      <pc:sldChg chg="addSp delSp modSp mod modAnim">
        <pc:chgData name="Philip Scott" userId="0d4f435ca43b6f78" providerId="LiveId" clId="{C50175B6-AC2F-44D3-AD99-F079AA735257}" dt="2021-10-18T12:23:01.385" v="50"/>
        <pc:sldMkLst>
          <pc:docMk/>
          <pc:sldMk cId="4259597196" sldId="351"/>
        </pc:sldMkLst>
        <pc:spChg chg="add del">
          <ac:chgData name="Philip Scott" userId="0d4f435ca43b6f78" providerId="LiveId" clId="{C50175B6-AC2F-44D3-AD99-F079AA735257}" dt="2021-10-18T12:21:04.705" v="23" actId="11529"/>
          <ac:spMkLst>
            <pc:docMk/>
            <pc:sldMk cId="4259597196" sldId="351"/>
            <ac:spMk id="2" creationId="{EE58AB4D-EEA5-4400-8F33-BC99D17181FD}"/>
          </ac:spMkLst>
        </pc:spChg>
        <pc:spChg chg="add mod">
          <ac:chgData name="Philip Scott" userId="0d4f435ca43b6f78" providerId="LiveId" clId="{C50175B6-AC2F-44D3-AD99-F079AA735257}" dt="2021-10-18T12:21:30.814" v="26" actId="207"/>
          <ac:spMkLst>
            <pc:docMk/>
            <pc:sldMk cId="4259597196" sldId="351"/>
            <ac:spMk id="3" creationId="{2A6AE5C0-1378-49AF-B647-032A787BF31F}"/>
          </ac:spMkLst>
        </pc:spChg>
        <pc:spChg chg="add mod">
          <ac:chgData name="Philip Scott" userId="0d4f435ca43b6f78" providerId="LiveId" clId="{C50175B6-AC2F-44D3-AD99-F079AA735257}" dt="2021-10-18T12:21:53.244" v="29" actId="14100"/>
          <ac:spMkLst>
            <pc:docMk/>
            <pc:sldMk cId="4259597196" sldId="351"/>
            <ac:spMk id="35" creationId="{D7B2DA62-A4CA-48CD-81D9-46171BF03B59}"/>
          </ac:spMkLst>
        </pc:spChg>
      </pc:sldChg>
      <pc:sldChg chg="modSp mod">
        <pc:chgData name="Philip Scott" userId="0d4f435ca43b6f78" providerId="LiveId" clId="{C50175B6-AC2F-44D3-AD99-F079AA735257}" dt="2021-10-18T11:37:32.302" v="18" actId="14100"/>
        <pc:sldMkLst>
          <pc:docMk/>
          <pc:sldMk cId="0" sldId="360"/>
        </pc:sldMkLst>
        <pc:spChg chg="mod">
          <ac:chgData name="Philip Scott" userId="0d4f435ca43b6f78" providerId="LiveId" clId="{C50175B6-AC2F-44D3-AD99-F079AA735257}" dt="2021-10-18T11:37:29.142" v="17" actId="20577"/>
          <ac:spMkLst>
            <pc:docMk/>
            <pc:sldMk cId="0" sldId="360"/>
            <ac:spMk id="97" creationId="{00000000-0000-0000-0000-000000000000}"/>
          </ac:spMkLst>
        </pc:spChg>
        <pc:grpChg chg="mod">
          <ac:chgData name="Philip Scott" userId="0d4f435ca43b6f78" providerId="LiveId" clId="{C50175B6-AC2F-44D3-AD99-F079AA735257}" dt="2021-10-18T11:37:32.302" v="18" actId="14100"/>
          <ac:grpSpMkLst>
            <pc:docMk/>
            <pc:sldMk cId="0" sldId="360"/>
            <ac:grpSpMk id="17" creationId="{00000000-0000-0000-0000-000000000000}"/>
          </ac:grpSpMkLst>
        </pc:grpChg>
      </pc:sldChg>
      <pc:sldChg chg="modSp">
        <pc:chgData name="Philip Scott" userId="0d4f435ca43b6f78" providerId="LiveId" clId="{C50175B6-AC2F-44D3-AD99-F079AA735257}" dt="2021-10-18T12:32:01.271" v="124" actId="108"/>
        <pc:sldMkLst>
          <pc:docMk/>
          <pc:sldMk cId="0" sldId="365"/>
        </pc:sldMkLst>
        <pc:spChg chg="mod">
          <ac:chgData name="Philip Scott" userId="0d4f435ca43b6f78" providerId="LiveId" clId="{C50175B6-AC2F-44D3-AD99-F079AA735257}" dt="2021-10-18T12:32:01.271" v="124" actId="108"/>
          <ac:spMkLst>
            <pc:docMk/>
            <pc:sldMk cId="0" sldId="365"/>
            <ac:spMk id="3" creationId="{00000000-0000-0000-0000-000000000000}"/>
          </ac:spMkLst>
        </pc:spChg>
      </pc:sldChg>
      <pc:sldChg chg="modSp mod">
        <pc:chgData name="Philip Scott" userId="0d4f435ca43b6f78" providerId="LiveId" clId="{C50175B6-AC2F-44D3-AD99-F079AA735257}" dt="2021-10-18T12:41:59.873" v="764" actId="20577"/>
        <pc:sldMkLst>
          <pc:docMk/>
          <pc:sldMk cId="2739227979" sldId="366"/>
        </pc:sldMkLst>
        <pc:spChg chg="mod">
          <ac:chgData name="Philip Scott" userId="0d4f435ca43b6f78" providerId="LiveId" clId="{C50175B6-AC2F-44D3-AD99-F079AA735257}" dt="2021-10-18T12:41:59.873" v="764" actId="20577"/>
          <ac:spMkLst>
            <pc:docMk/>
            <pc:sldMk cId="2739227979" sldId="366"/>
            <ac:spMk id="2" creationId="{00000000-0000-0000-0000-000000000000}"/>
          </ac:spMkLst>
        </pc:spChg>
        <pc:spChg chg="mod">
          <ac:chgData name="Philip Scott" userId="0d4f435ca43b6f78" providerId="LiveId" clId="{C50175B6-AC2F-44D3-AD99-F079AA735257}" dt="2021-10-18T12:41:34.150" v="755" actId="20577"/>
          <ac:spMkLst>
            <pc:docMk/>
            <pc:sldMk cId="2739227979" sldId="366"/>
            <ac:spMk id="3" creationId="{00000000-0000-0000-0000-000000000000}"/>
          </ac:spMkLst>
        </pc:spChg>
      </pc:sldChg>
      <pc:sldChg chg="addSp delSp modSp mod">
        <pc:chgData name="Philip Scott" userId="0d4f435ca43b6f78" providerId="LiveId" clId="{C50175B6-AC2F-44D3-AD99-F079AA735257}" dt="2021-10-18T12:35:54.155" v="356" actId="20577"/>
        <pc:sldMkLst>
          <pc:docMk/>
          <pc:sldMk cId="4070250276" sldId="367"/>
        </pc:sldMkLst>
        <pc:spChg chg="mod">
          <ac:chgData name="Philip Scott" userId="0d4f435ca43b6f78" providerId="LiveId" clId="{C50175B6-AC2F-44D3-AD99-F079AA735257}" dt="2021-10-18T12:33:49.748" v="184" actId="20577"/>
          <ac:spMkLst>
            <pc:docMk/>
            <pc:sldMk cId="4070250276" sldId="367"/>
            <ac:spMk id="2" creationId="{00000000-0000-0000-0000-000000000000}"/>
          </ac:spMkLst>
        </pc:spChg>
        <pc:spChg chg="add del mod">
          <ac:chgData name="Philip Scott" userId="0d4f435ca43b6f78" providerId="LiveId" clId="{C50175B6-AC2F-44D3-AD99-F079AA735257}" dt="2021-10-18T12:35:54.155" v="356" actId="20577"/>
          <ac:spMkLst>
            <pc:docMk/>
            <pc:sldMk cId="4070250276" sldId="367"/>
            <ac:spMk id="5" creationId="{00000000-0000-0000-0000-000000000000}"/>
          </ac:spMkLst>
        </pc:spChg>
        <pc:spChg chg="add del mod">
          <ac:chgData name="Philip Scott" userId="0d4f435ca43b6f78" providerId="LiveId" clId="{C50175B6-AC2F-44D3-AD99-F079AA735257}" dt="2021-10-18T12:34:23.631" v="188" actId="478"/>
          <ac:spMkLst>
            <pc:docMk/>
            <pc:sldMk cId="4070250276" sldId="367"/>
            <ac:spMk id="6" creationId="{604B64E1-521D-47E2-965A-099BBB7720DC}"/>
          </ac:spMkLst>
        </pc:spChg>
      </pc:sldChg>
      <pc:sldChg chg="modSp mod">
        <pc:chgData name="Philip Scott" userId="0d4f435ca43b6f78" providerId="LiveId" clId="{C50175B6-AC2F-44D3-AD99-F079AA735257}" dt="2021-10-18T12:38:00.383" v="559" actId="1076"/>
        <pc:sldMkLst>
          <pc:docMk/>
          <pc:sldMk cId="2395241374" sldId="368"/>
        </pc:sldMkLst>
        <pc:spChg chg="mod">
          <ac:chgData name="Philip Scott" userId="0d4f435ca43b6f78" providerId="LiveId" clId="{C50175B6-AC2F-44D3-AD99-F079AA735257}" dt="2021-10-18T12:36:21.719" v="407" actId="20577"/>
          <ac:spMkLst>
            <pc:docMk/>
            <pc:sldMk cId="2395241374" sldId="368"/>
            <ac:spMk id="2" creationId="{00000000-0000-0000-0000-000000000000}"/>
          </ac:spMkLst>
        </pc:spChg>
        <pc:spChg chg="mod">
          <ac:chgData name="Philip Scott" userId="0d4f435ca43b6f78" providerId="LiveId" clId="{C50175B6-AC2F-44D3-AD99-F079AA735257}" dt="2021-10-18T12:38:00.383" v="559" actId="1076"/>
          <ac:spMkLst>
            <pc:docMk/>
            <pc:sldMk cId="2395241374" sldId="368"/>
            <ac:spMk id="5" creationId="{00000000-0000-0000-0000-000000000000}"/>
          </ac:spMkLst>
        </pc:spChg>
      </pc:sldChg>
    </pc:docChg>
  </pc:docChgLst>
  <pc:docChgLst>
    <pc:chgData name="Philip" userId="0d4f435ca43b6f78" providerId="LiveId" clId="{84F9381F-7EFB-4151-BEF5-EA1CFEBB0861}"/>
    <pc:docChg chg="undo custSel addSld delSld modSld sldOrd replTag delTag">
      <pc:chgData name="Philip" userId="0d4f435ca43b6f78" providerId="LiveId" clId="{84F9381F-7EFB-4151-BEF5-EA1CFEBB0861}" dt="2022-01-05T17:59:15.152" v="2289"/>
      <pc:docMkLst>
        <pc:docMk/>
      </pc:docMkLst>
      <pc:sldChg chg="modSp mod">
        <pc:chgData name="Philip" userId="0d4f435ca43b6f78" providerId="LiveId" clId="{84F9381F-7EFB-4151-BEF5-EA1CFEBB0861}" dt="2022-01-05T17:59:12.383" v="2286" actId="14100"/>
        <pc:sldMkLst>
          <pc:docMk/>
          <pc:sldMk cId="0" sldId="257"/>
        </pc:sldMkLst>
        <pc:spChg chg="mod">
          <ac:chgData name="Philip" userId="0d4f435ca43b6f78" providerId="LiveId" clId="{84F9381F-7EFB-4151-BEF5-EA1CFEBB0861}" dt="2022-01-05T17:59:12.383" v="2286" actId="14100"/>
          <ac:spMkLst>
            <pc:docMk/>
            <pc:sldMk cId="0" sldId="257"/>
            <ac:spMk id="22" creationId="{F109E95A-F05A-4D88-AAD9-A23B9CCA97AB}"/>
          </ac:spMkLst>
        </pc:spChg>
      </pc:sldChg>
      <pc:sldChg chg="del">
        <pc:chgData name="Philip" userId="0d4f435ca43b6f78" providerId="LiveId" clId="{84F9381F-7EFB-4151-BEF5-EA1CFEBB0861}" dt="2022-01-04T17:23:16.335" v="215" actId="47"/>
        <pc:sldMkLst>
          <pc:docMk/>
          <pc:sldMk cId="0" sldId="280"/>
        </pc:sldMkLst>
      </pc:sldChg>
      <pc:sldChg chg="modSp mod">
        <pc:chgData name="Philip" userId="0d4f435ca43b6f78" providerId="LiveId" clId="{84F9381F-7EFB-4151-BEF5-EA1CFEBB0861}" dt="2022-01-05T17:33:49.675" v="1755" actId="20577"/>
        <pc:sldMkLst>
          <pc:docMk/>
          <pc:sldMk cId="23739126" sldId="348"/>
        </pc:sldMkLst>
        <pc:spChg chg="mod">
          <ac:chgData name="Philip" userId="0d4f435ca43b6f78" providerId="LiveId" clId="{84F9381F-7EFB-4151-BEF5-EA1CFEBB0861}" dt="2022-01-05T17:33:49.675" v="1755" actId="20577"/>
          <ac:spMkLst>
            <pc:docMk/>
            <pc:sldMk cId="23739126" sldId="348"/>
            <ac:spMk id="3" creationId="{00000000-0000-0000-0000-000000000000}"/>
          </ac:spMkLst>
        </pc:spChg>
      </pc:sldChg>
      <pc:sldChg chg="del">
        <pc:chgData name="Philip" userId="0d4f435ca43b6f78" providerId="LiveId" clId="{84F9381F-7EFB-4151-BEF5-EA1CFEBB0861}" dt="2022-01-04T17:23:16.335" v="215" actId="47"/>
        <pc:sldMkLst>
          <pc:docMk/>
          <pc:sldMk cId="2802083250" sldId="353"/>
        </pc:sldMkLst>
      </pc:sldChg>
      <pc:sldChg chg="del">
        <pc:chgData name="Philip" userId="0d4f435ca43b6f78" providerId="LiveId" clId="{84F9381F-7EFB-4151-BEF5-EA1CFEBB0861}" dt="2022-01-04T17:23:16.335" v="215" actId="47"/>
        <pc:sldMkLst>
          <pc:docMk/>
          <pc:sldMk cId="2676200747" sldId="371"/>
        </pc:sldMkLst>
      </pc:sldChg>
      <pc:sldChg chg="del">
        <pc:chgData name="Philip" userId="0d4f435ca43b6f78" providerId="LiveId" clId="{84F9381F-7EFB-4151-BEF5-EA1CFEBB0861}" dt="2022-01-04T17:23:16.335" v="215" actId="47"/>
        <pc:sldMkLst>
          <pc:docMk/>
          <pc:sldMk cId="3703459237" sldId="372"/>
        </pc:sldMkLst>
      </pc:sldChg>
      <pc:sldChg chg="del">
        <pc:chgData name="Philip" userId="0d4f435ca43b6f78" providerId="LiveId" clId="{84F9381F-7EFB-4151-BEF5-EA1CFEBB0861}" dt="2022-01-04T17:23:16.335" v="215" actId="47"/>
        <pc:sldMkLst>
          <pc:docMk/>
          <pc:sldMk cId="4033927701" sldId="373"/>
        </pc:sldMkLst>
      </pc:sldChg>
      <pc:sldChg chg="del">
        <pc:chgData name="Philip" userId="0d4f435ca43b6f78" providerId="LiveId" clId="{84F9381F-7EFB-4151-BEF5-EA1CFEBB0861}" dt="2022-01-04T17:23:16.335" v="215" actId="47"/>
        <pc:sldMkLst>
          <pc:docMk/>
          <pc:sldMk cId="2427728465" sldId="374"/>
        </pc:sldMkLst>
      </pc:sldChg>
      <pc:sldChg chg="del">
        <pc:chgData name="Philip" userId="0d4f435ca43b6f78" providerId="LiveId" clId="{84F9381F-7EFB-4151-BEF5-EA1CFEBB0861}" dt="2022-01-04T17:23:16.335" v="215" actId="47"/>
        <pc:sldMkLst>
          <pc:docMk/>
          <pc:sldMk cId="984907396" sldId="375"/>
        </pc:sldMkLst>
      </pc:sldChg>
      <pc:sldChg chg="addSp delSp modSp mod">
        <pc:chgData name="Philip" userId="0d4f435ca43b6f78" providerId="LiveId" clId="{84F9381F-7EFB-4151-BEF5-EA1CFEBB0861}" dt="2022-01-05T17:34:22.528" v="1764" actId="1076"/>
        <pc:sldMkLst>
          <pc:docMk/>
          <pc:sldMk cId="1614452486" sldId="376"/>
        </pc:sldMkLst>
        <pc:spChg chg="mod">
          <ac:chgData name="Philip" userId="0d4f435ca43b6f78" providerId="LiveId" clId="{84F9381F-7EFB-4151-BEF5-EA1CFEBB0861}" dt="2022-01-04T17:23:42.309" v="249" actId="20577"/>
          <ac:spMkLst>
            <pc:docMk/>
            <pc:sldMk cId="1614452486" sldId="376"/>
            <ac:spMk id="2" creationId="{00000000-0000-0000-0000-000000000000}"/>
          </ac:spMkLst>
        </pc:spChg>
        <pc:spChg chg="del mod">
          <ac:chgData name="Philip" userId="0d4f435ca43b6f78" providerId="LiveId" clId="{84F9381F-7EFB-4151-BEF5-EA1CFEBB0861}" dt="2022-01-05T14:21:09.586" v="454" actId="478"/>
          <ac:spMkLst>
            <pc:docMk/>
            <pc:sldMk cId="1614452486" sldId="376"/>
            <ac:spMk id="3" creationId="{00000000-0000-0000-0000-000000000000}"/>
          </ac:spMkLst>
        </pc:spChg>
        <pc:spChg chg="add mod">
          <ac:chgData name="Philip" userId="0d4f435ca43b6f78" providerId="LiveId" clId="{84F9381F-7EFB-4151-BEF5-EA1CFEBB0861}" dt="2022-01-05T17:34:19.709" v="1763" actId="14100"/>
          <ac:spMkLst>
            <pc:docMk/>
            <pc:sldMk cId="1614452486" sldId="376"/>
            <ac:spMk id="6" creationId="{1C1A88B7-D784-45D8-BA4D-8323F68AB239}"/>
          </ac:spMkLst>
        </pc:spChg>
        <pc:spChg chg="add del mod">
          <ac:chgData name="Philip" userId="0d4f435ca43b6f78" providerId="LiveId" clId="{84F9381F-7EFB-4151-BEF5-EA1CFEBB0861}" dt="2022-01-05T14:21:11.937" v="455" actId="478"/>
          <ac:spMkLst>
            <pc:docMk/>
            <pc:sldMk cId="1614452486" sldId="376"/>
            <ac:spMk id="6" creationId="{745C65E3-5777-4FBD-BC8A-20D6545EA8B9}"/>
          </ac:spMkLst>
        </pc:spChg>
        <pc:picChg chg="add mod">
          <ac:chgData name="Philip" userId="0d4f435ca43b6f78" providerId="LiveId" clId="{84F9381F-7EFB-4151-BEF5-EA1CFEBB0861}" dt="2022-01-05T17:34:22.528" v="1764" actId="1076"/>
          <ac:picMkLst>
            <pc:docMk/>
            <pc:sldMk cId="1614452486" sldId="376"/>
            <ac:picMk id="8" creationId="{27486581-FD3E-4737-B1D1-DE12A89A2F1F}"/>
          </ac:picMkLst>
        </pc:picChg>
      </pc:sldChg>
      <pc:sldChg chg="del">
        <pc:chgData name="Philip" userId="0d4f435ca43b6f78" providerId="LiveId" clId="{84F9381F-7EFB-4151-BEF5-EA1CFEBB0861}" dt="2022-01-04T17:23:16.335" v="215" actId="47"/>
        <pc:sldMkLst>
          <pc:docMk/>
          <pc:sldMk cId="2836420954" sldId="377"/>
        </pc:sldMkLst>
      </pc:sldChg>
      <pc:sldChg chg="modSp mod">
        <pc:chgData name="Philip" userId="0d4f435ca43b6f78" providerId="LiveId" clId="{84F9381F-7EFB-4151-BEF5-EA1CFEBB0861}" dt="2022-01-05T17:14:32.747" v="989" actId="313"/>
        <pc:sldMkLst>
          <pc:docMk/>
          <pc:sldMk cId="3595172158" sldId="378"/>
        </pc:sldMkLst>
        <pc:spChg chg="mod">
          <ac:chgData name="Philip" userId="0d4f435ca43b6f78" providerId="LiveId" clId="{84F9381F-7EFB-4151-BEF5-EA1CFEBB0861}" dt="2022-01-04T17:24:03.991" v="291" actId="20577"/>
          <ac:spMkLst>
            <pc:docMk/>
            <pc:sldMk cId="3595172158" sldId="378"/>
            <ac:spMk id="2" creationId="{00000000-0000-0000-0000-000000000000}"/>
          </ac:spMkLst>
        </pc:spChg>
        <pc:spChg chg="mod">
          <ac:chgData name="Philip" userId="0d4f435ca43b6f78" providerId="LiveId" clId="{84F9381F-7EFB-4151-BEF5-EA1CFEBB0861}" dt="2022-01-05T17:14:32.747" v="989" actId="313"/>
          <ac:spMkLst>
            <pc:docMk/>
            <pc:sldMk cId="3595172158" sldId="378"/>
            <ac:spMk id="3" creationId="{00000000-0000-0000-0000-000000000000}"/>
          </ac:spMkLst>
        </pc:spChg>
      </pc:sldChg>
      <pc:sldChg chg="del">
        <pc:chgData name="Philip" userId="0d4f435ca43b6f78" providerId="LiveId" clId="{84F9381F-7EFB-4151-BEF5-EA1CFEBB0861}" dt="2022-01-04T17:23:24.669" v="216" actId="47"/>
        <pc:sldMkLst>
          <pc:docMk/>
          <pc:sldMk cId="437329902" sldId="379"/>
        </pc:sldMkLst>
      </pc:sldChg>
      <pc:sldChg chg="del">
        <pc:chgData name="Philip" userId="0d4f435ca43b6f78" providerId="LiveId" clId="{84F9381F-7EFB-4151-BEF5-EA1CFEBB0861}" dt="2022-01-04T17:23:24.669" v="216" actId="47"/>
        <pc:sldMkLst>
          <pc:docMk/>
          <pc:sldMk cId="2891183449" sldId="380"/>
        </pc:sldMkLst>
      </pc:sldChg>
      <pc:sldChg chg="del">
        <pc:chgData name="Philip" userId="0d4f435ca43b6f78" providerId="LiveId" clId="{84F9381F-7EFB-4151-BEF5-EA1CFEBB0861}" dt="2022-01-04T17:23:24.669" v="216" actId="47"/>
        <pc:sldMkLst>
          <pc:docMk/>
          <pc:sldMk cId="1974599869" sldId="381"/>
        </pc:sldMkLst>
      </pc:sldChg>
      <pc:sldChg chg="del">
        <pc:chgData name="Philip" userId="0d4f435ca43b6f78" providerId="LiveId" clId="{84F9381F-7EFB-4151-BEF5-EA1CFEBB0861}" dt="2022-01-05T17:57:42.033" v="2262" actId="2696"/>
        <pc:sldMkLst>
          <pc:docMk/>
          <pc:sldMk cId="836935865" sldId="382"/>
        </pc:sldMkLst>
      </pc:sldChg>
      <pc:sldChg chg="del">
        <pc:chgData name="Philip" userId="0d4f435ca43b6f78" providerId="LiveId" clId="{84F9381F-7EFB-4151-BEF5-EA1CFEBB0861}" dt="2022-01-04T17:23:26.630" v="217" actId="47"/>
        <pc:sldMkLst>
          <pc:docMk/>
          <pc:sldMk cId="308744922" sldId="383"/>
        </pc:sldMkLst>
      </pc:sldChg>
      <pc:sldChg chg="modSp mod ord">
        <pc:chgData name="Philip" userId="0d4f435ca43b6f78" providerId="LiveId" clId="{84F9381F-7EFB-4151-BEF5-EA1CFEBB0861}" dt="2022-01-05T17:40:20.244" v="1821" actId="20577"/>
        <pc:sldMkLst>
          <pc:docMk/>
          <pc:sldMk cId="1260338564" sldId="383"/>
        </pc:sldMkLst>
        <pc:spChg chg="mod">
          <ac:chgData name="Philip" userId="0d4f435ca43b6f78" providerId="LiveId" clId="{84F9381F-7EFB-4151-BEF5-EA1CFEBB0861}" dt="2022-01-05T17:35:06.449" v="1772" actId="20577"/>
          <ac:spMkLst>
            <pc:docMk/>
            <pc:sldMk cId="1260338564" sldId="383"/>
            <ac:spMk id="2" creationId="{00000000-0000-0000-0000-000000000000}"/>
          </ac:spMkLst>
        </pc:spChg>
        <pc:spChg chg="mod">
          <ac:chgData name="Philip" userId="0d4f435ca43b6f78" providerId="LiveId" clId="{84F9381F-7EFB-4151-BEF5-EA1CFEBB0861}" dt="2022-01-05T17:40:20.244" v="1821" actId="20577"/>
          <ac:spMkLst>
            <pc:docMk/>
            <pc:sldMk cId="1260338564" sldId="383"/>
            <ac:spMk id="3" creationId="{00000000-0000-0000-0000-000000000000}"/>
          </ac:spMkLst>
        </pc:spChg>
      </pc:sldChg>
      <pc:sldChg chg="modSp del mod">
        <pc:chgData name="Philip" userId="0d4f435ca43b6f78" providerId="LiveId" clId="{84F9381F-7EFB-4151-BEF5-EA1CFEBB0861}" dt="2022-01-05T17:37:36.605" v="1802" actId="2696"/>
        <pc:sldMkLst>
          <pc:docMk/>
          <pc:sldMk cId="2555107472" sldId="384"/>
        </pc:sldMkLst>
        <pc:spChg chg="mod">
          <ac:chgData name="Philip" userId="0d4f435ca43b6f78" providerId="LiveId" clId="{84F9381F-7EFB-4151-BEF5-EA1CFEBB0861}" dt="2022-01-04T17:24:56.005" v="379" actId="20577"/>
          <ac:spMkLst>
            <pc:docMk/>
            <pc:sldMk cId="2555107472" sldId="384"/>
            <ac:spMk id="2" creationId="{00000000-0000-0000-0000-000000000000}"/>
          </ac:spMkLst>
        </pc:spChg>
        <pc:spChg chg="mod">
          <ac:chgData name="Philip" userId="0d4f435ca43b6f78" providerId="LiveId" clId="{84F9381F-7EFB-4151-BEF5-EA1CFEBB0861}" dt="2022-01-05T17:37:31.570" v="1801" actId="20577"/>
          <ac:spMkLst>
            <pc:docMk/>
            <pc:sldMk cId="2555107472" sldId="384"/>
            <ac:spMk id="3" creationId="{00000000-0000-0000-0000-000000000000}"/>
          </ac:spMkLst>
        </pc:spChg>
      </pc:sldChg>
      <pc:sldChg chg="modSp del mod">
        <pc:chgData name="Philip" userId="0d4f435ca43b6f78" providerId="LiveId" clId="{84F9381F-7EFB-4151-BEF5-EA1CFEBB0861}" dt="2022-01-05T17:37:46.204" v="1803" actId="2696"/>
        <pc:sldMkLst>
          <pc:docMk/>
          <pc:sldMk cId="325186201" sldId="385"/>
        </pc:sldMkLst>
        <pc:spChg chg="mod">
          <ac:chgData name="Philip" userId="0d4f435ca43b6f78" providerId="LiveId" clId="{84F9381F-7EFB-4151-BEF5-EA1CFEBB0861}" dt="2022-01-04T17:25:38.302" v="442" actId="20577"/>
          <ac:spMkLst>
            <pc:docMk/>
            <pc:sldMk cId="325186201" sldId="385"/>
            <ac:spMk id="2" creationId="{00000000-0000-0000-0000-000000000000}"/>
          </ac:spMkLst>
        </pc:spChg>
      </pc:sldChg>
      <pc:sldChg chg="addSp delSp modSp mod">
        <pc:chgData name="Philip" userId="0d4f435ca43b6f78" providerId="LiveId" clId="{84F9381F-7EFB-4151-BEF5-EA1CFEBB0861}" dt="2022-01-05T14:28:56.256" v="931" actId="1076"/>
        <pc:sldMkLst>
          <pc:docMk/>
          <pc:sldMk cId="1420526230" sldId="386"/>
        </pc:sldMkLst>
        <pc:spChg chg="mod">
          <ac:chgData name="Philip" userId="0d4f435ca43b6f78" providerId="LiveId" clId="{84F9381F-7EFB-4151-BEF5-EA1CFEBB0861}" dt="2022-01-05T14:25:04.790" v="781" actId="20577"/>
          <ac:spMkLst>
            <pc:docMk/>
            <pc:sldMk cId="1420526230" sldId="386"/>
            <ac:spMk id="2" creationId="{00000000-0000-0000-0000-000000000000}"/>
          </ac:spMkLst>
        </pc:spChg>
        <pc:spChg chg="mod">
          <ac:chgData name="Philip" userId="0d4f435ca43b6f78" providerId="LiveId" clId="{84F9381F-7EFB-4151-BEF5-EA1CFEBB0861}" dt="2022-01-05T14:26:05.503" v="866" actId="14100"/>
          <ac:spMkLst>
            <pc:docMk/>
            <pc:sldMk cId="1420526230" sldId="386"/>
            <ac:spMk id="3" creationId="{00000000-0000-0000-0000-000000000000}"/>
          </ac:spMkLst>
        </pc:spChg>
        <pc:picChg chg="add del">
          <ac:chgData name="Philip" userId="0d4f435ca43b6f78" providerId="LiveId" clId="{84F9381F-7EFB-4151-BEF5-EA1CFEBB0861}" dt="2022-01-05T14:28:26.193" v="929" actId="478"/>
          <ac:picMkLst>
            <pc:docMk/>
            <pc:sldMk cId="1420526230" sldId="386"/>
            <ac:picMk id="6" creationId="{BC71F6A4-2F63-4E6A-A545-43CF454FA576}"/>
          </ac:picMkLst>
        </pc:picChg>
        <pc:picChg chg="add mod">
          <ac:chgData name="Philip" userId="0d4f435ca43b6f78" providerId="LiveId" clId="{84F9381F-7EFB-4151-BEF5-EA1CFEBB0861}" dt="2022-01-05T14:28:56.256" v="931" actId="1076"/>
          <ac:picMkLst>
            <pc:docMk/>
            <pc:sldMk cId="1420526230" sldId="386"/>
            <ac:picMk id="8" creationId="{63F03085-BDC1-4B7C-9339-B72118983FC3}"/>
          </ac:picMkLst>
        </pc:picChg>
      </pc:sldChg>
      <pc:sldChg chg="addSp delSp modSp mod">
        <pc:chgData name="Philip" userId="0d4f435ca43b6f78" providerId="LiveId" clId="{84F9381F-7EFB-4151-BEF5-EA1CFEBB0861}" dt="2022-01-05T14:30:35.266" v="962" actId="478"/>
        <pc:sldMkLst>
          <pc:docMk/>
          <pc:sldMk cId="1438410347" sldId="387"/>
        </pc:sldMkLst>
        <pc:spChg chg="mod">
          <ac:chgData name="Philip" userId="0d4f435ca43b6f78" providerId="LiveId" clId="{84F9381F-7EFB-4151-BEF5-EA1CFEBB0861}" dt="2022-01-05T14:30:31.464" v="961" actId="20577"/>
          <ac:spMkLst>
            <pc:docMk/>
            <pc:sldMk cId="1438410347" sldId="387"/>
            <ac:spMk id="3" creationId="{00000000-0000-0000-0000-000000000000}"/>
          </ac:spMkLst>
        </pc:spChg>
        <pc:spChg chg="add del mod">
          <ac:chgData name="Philip" userId="0d4f435ca43b6f78" providerId="LiveId" clId="{84F9381F-7EFB-4151-BEF5-EA1CFEBB0861}" dt="2022-01-05T14:30:35.266" v="962" actId="478"/>
          <ac:spMkLst>
            <pc:docMk/>
            <pc:sldMk cId="1438410347" sldId="387"/>
            <ac:spMk id="7" creationId="{7D90F6E7-AAEE-43B5-9B09-C552377ECD84}"/>
          </ac:spMkLst>
        </pc:spChg>
      </pc:sldChg>
      <pc:sldChg chg="addSp delSp modSp mod">
        <pc:chgData name="Philip" userId="0d4f435ca43b6f78" providerId="LiveId" clId="{84F9381F-7EFB-4151-BEF5-EA1CFEBB0861}" dt="2022-01-05T17:37:20.677" v="1791" actId="20577"/>
        <pc:sldMkLst>
          <pc:docMk/>
          <pc:sldMk cId="2661034414" sldId="388"/>
        </pc:sldMkLst>
        <pc:spChg chg="mod">
          <ac:chgData name="Philip" userId="0d4f435ca43b6f78" providerId="LiveId" clId="{84F9381F-7EFB-4151-BEF5-EA1CFEBB0861}" dt="2022-01-05T17:37:20.677" v="1791" actId="20577"/>
          <ac:spMkLst>
            <pc:docMk/>
            <pc:sldMk cId="2661034414" sldId="388"/>
            <ac:spMk id="2" creationId="{00000000-0000-0000-0000-000000000000}"/>
          </ac:spMkLst>
        </pc:spChg>
        <pc:spChg chg="del">
          <ac:chgData name="Philip" userId="0d4f435ca43b6f78" providerId="LiveId" clId="{84F9381F-7EFB-4151-BEF5-EA1CFEBB0861}" dt="2022-01-05T17:19:35.564" v="1021" actId="478"/>
          <ac:spMkLst>
            <pc:docMk/>
            <pc:sldMk cId="2661034414" sldId="388"/>
            <ac:spMk id="3" creationId="{00000000-0000-0000-0000-000000000000}"/>
          </ac:spMkLst>
        </pc:spChg>
        <pc:spChg chg="add del mod">
          <ac:chgData name="Philip" userId="0d4f435ca43b6f78" providerId="LiveId" clId="{84F9381F-7EFB-4151-BEF5-EA1CFEBB0861}" dt="2022-01-05T17:19:38.050" v="1022" actId="478"/>
          <ac:spMkLst>
            <pc:docMk/>
            <pc:sldMk cId="2661034414" sldId="388"/>
            <ac:spMk id="6" creationId="{F4F03E41-BE63-4E41-A60A-95F521A77020}"/>
          </ac:spMkLst>
        </pc:spChg>
        <pc:picChg chg="add mod">
          <ac:chgData name="Philip" userId="0d4f435ca43b6f78" providerId="LiveId" clId="{84F9381F-7EFB-4151-BEF5-EA1CFEBB0861}" dt="2022-01-05T17:36:37.021" v="1778" actId="1076"/>
          <ac:picMkLst>
            <pc:docMk/>
            <pc:sldMk cId="2661034414" sldId="388"/>
            <ac:picMk id="7" creationId="{5799ECFD-EDEC-4A58-B2EE-162146FCF24C}"/>
          </ac:picMkLst>
        </pc:picChg>
        <pc:picChg chg="add mod">
          <ac:chgData name="Philip" userId="0d4f435ca43b6f78" providerId="LiveId" clId="{84F9381F-7EFB-4151-BEF5-EA1CFEBB0861}" dt="2022-01-05T17:37:10.992" v="1782" actId="1076"/>
          <ac:picMkLst>
            <pc:docMk/>
            <pc:sldMk cId="2661034414" sldId="388"/>
            <ac:picMk id="8" creationId="{21DF02F5-1117-4A9A-9D71-A21FF8B351F8}"/>
          </ac:picMkLst>
        </pc:picChg>
      </pc:sldChg>
      <pc:sldChg chg="addSp delSp modSp mod">
        <pc:chgData name="Philip" userId="0d4f435ca43b6f78" providerId="LiveId" clId="{84F9381F-7EFB-4151-BEF5-EA1CFEBB0861}" dt="2022-01-05T17:21:37.332" v="1048" actId="14100"/>
        <pc:sldMkLst>
          <pc:docMk/>
          <pc:sldMk cId="3509587908" sldId="389"/>
        </pc:sldMkLst>
        <pc:spChg chg="mod">
          <ac:chgData name="Philip" userId="0d4f435ca43b6f78" providerId="LiveId" clId="{84F9381F-7EFB-4151-BEF5-EA1CFEBB0861}" dt="2022-01-05T17:20:59.723" v="1045" actId="20577"/>
          <ac:spMkLst>
            <pc:docMk/>
            <pc:sldMk cId="3509587908" sldId="389"/>
            <ac:spMk id="3" creationId="{00000000-0000-0000-0000-000000000000}"/>
          </ac:spMkLst>
        </pc:spChg>
        <pc:picChg chg="del">
          <ac:chgData name="Philip" userId="0d4f435ca43b6f78" providerId="LiveId" clId="{84F9381F-7EFB-4151-BEF5-EA1CFEBB0861}" dt="2022-01-05T17:21:02.369" v="1046" actId="478"/>
          <ac:picMkLst>
            <pc:docMk/>
            <pc:sldMk cId="3509587908" sldId="389"/>
            <ac:picMk id="6" creationId="{BC71F6A4-2F63-4E6A-A545-43CF454FA576}"/>
          </ac:picMkLst>
        </pc:picChg>
        <pc:picChg chg="add mod">
          <ac:chgData name="Philip" userId="0d4f435ca43b6f78" providerId="LiveId" clId="{84F9381F-7EFB-4151-BEF5-EA1CFEBB0861}" dt="2022-01-05T17:21:37.332" v="1048" actId="14100"/>
          <ac:picMkLst>
            <pc:docMk/>
            <pc:sldMk cId="3509587908" sldId="389"/>
            <ac:picMk id="7" creationId="{49ED82F1-532D-400E-B6F6-DFF97A32718A}"/>
          </ac:picMkLst>
        </pc:picChg>
      </pc:sldChg>
      <pc:sldChg chg="addSp delSp modSp mod">
        <pc:chgData name="Philip" userId="0d4f435ca43b6f78" providerId="LiveId" clId="{84F9381F-7EFB-4151-BEF5-EA1CFEBB0861}" dt="2022-01-05T17:31:47.909" v="1543" actId="20577"/>
        <pc:sldMkLst>
          <pc:docMk/>
          <pc:sldMk cId="143552423" sldId="390"/>
        </pc:sldMkLst>
        <pc:spChg chg="mod">
          <ac:chgData name="Philip" userId="0d4f435ca43b6f78" providerId="LiveId" clId="{84F9381F-7EFB-4151-BEF5-EA1CFEBB0861}" dt="2022-01-05T17:31:47.909" v="1543" actId="20577"/>
          <ac:spMkLst>
            <pc:docMk/>
            <pc:sldMk cId="143552423" sldId="390"/>
            <ac:spMk id="2" creationId="{00000000-0000-0000-0000-000000000000}"/>
          </ac:spMkLst>
        </pc:spChg>
        <pc:spChg chg="mod">
          <ac:chgData name="Philip" userId="0d4f435ca43b6f78" providerId="LiveId" clId="{84F9381F-7EFB-4151-BEF5-EA1CFEBB0861}" dt="2022-01-05T17:28:15.492" v="1495" actId="14100"/>
          <ac:spMkLst>
            <pc:docMk/>
            <pc:sldMk cId="143552423" sldId="390"/>
            <ac:spMk id="3" creationId="{00000000-0000-0000-0000-000000000000}"/>
          </ac:spMkLst>
        </pc:spChg>
        <pc:picChg chg="add mod">
          <ac:chgData name="Philip" userId="0d4f435ca43b6f78" providerId="LiveId" clId="{84F9381F-7EFB-4151-BEF5-EA1CFEBB0861}" dt="2022-01-05T17:29:53.342" v="1503" actId="14100"/>
          <ac:picMkLst>
            <pc:docMk/>
            <pc:sldMk cId="143552423" sldId="390"/>
            <ac:picMk id="6" creationId="{93768DEF-3372-40E6-8AF2-E7A135730975}"/>
          </ac:picMkLst>
        </pc:picChg>
        <pc:picChg chg="del">
          <ac:chgData name="Philip" userId="0d4f435ca43b6f78" providerId="LiveId" clId="{84F9381F-7EFB-4151-BEF5-EA1CFEBB0861}" dt="2022-01-05T17:22:09.390" v="1049" actId="478"/>
          <ac:picMkLst>
            <pc:docMk/>
            <pc:sldMk cId="143552423" sldId="390"/>
            <ac:picMk id="7" creationId="{49ED82F1-532D-400E-B6F6-DFF97A32718A}"/>
          </ac:picMkLst>
        </pc:picChg>
        <pc:picChg chg="add mod">
          <ac:chgData name="Philip" userId="0d4f435ca43b6f78" providerId="LiveId" clId="{84F9381F-7EFB-4151-BEF5-EA1CFEBB0861}" dt="2022-01-05T17:31:16.176" v="1505" actId="14100"/>
          <ac:picMkLst>
            <pc:docMk/>
            <pc:sldMk cId="143552423" sldId="390"/>
            <ac:picMk id="9" creationId="{69244E3D-6A4C-4F6D-9AF1-40AE641BAEA1}"/>
          </ac:picMkLst>
        </pc:picChg>
      </pc:sldChg>
      <pc:sldChg chg="modSp mod">
        <pc:chgData name="Philip" userId="0d4f435ca43b6f78" providerId="LiveId" clId="{84F9381F-7EFB-4151-BEF5-EA1CFEBB0861}" dt="2022-01-05T17:57:00.816" v="2257" actId="20577"/>
        <pc:sldMkLst>
          <pc:docMk/>
          <pc:sldMk cId="1786467821" sldId="391"/>
        </pc:sldMkLst>
        <pc:spChg chg="mod">
          <ac:chgData name="Philip" userId="0d4f435ca43b6f78" providerId="LiveId" clId="{84F9381F-7EFB-4151-BEF5-EA1CFEBB0861}" dt="2022-01-05T17:41:05.782" v="1877" actId="20577"/>
          <ac:spMkLst>
            <pc:docMk/>
            <pc:sldMk cId="1786467821" sldId="391"/>
            <ac:spMk id="2" creationId="{00000000-0000-0000-0000-000000000000}"/>
          </ac:spMkLst>
        </pc:spChg>
        <pc:spChg chg="mod">
          <ac:chgData name="Philip" userId="0d4f435ca43b6f78" providerId="LiveId" clId="{84F9381F-7EFB-4151-BEF5-EA1CFEBB0861}" dt="2022-01-05T17:57:00.816" v="2257" actId="20577"/>
          <ac:spMkLst>
            <pc:docMk/>
            <pc:sldMk cId="1786467821" sldId="391"/>
            <ac:spMk id="3" creationId="{00000000-0000-0000-0000-000000000000}"/>
          </ac:spMkLst>
        </pc:spChg>
      </pc:sldChg>
      <pc:sldChg chg="add">
        <pc:chgData name="Philip" userId="0d4f435ca43b6f78" providerId="LiveId" clId="{84F9381F-7EFB-4151-BEF5-EA1CFEBB0861}" dt="2022-01-05T17:57:36.571" v="2261"/>
        <pc:sldMkLst>
          <pc:docMk/>
          <pc:sldMk cId="224780652" sldId="392"/>
        </pc:sldMkLst>
      </pc:sldChg>
    </pc:docChg>
  </pc:docChgLst>
  <pc:docChgLst>
    <pc:chgData name="Philip" userId="0d4f435ca43b6f78" providerId="LiveId" clId="{1C621113-F7C0-4331-BA0D-E9DA01D265BF}"/>
    <pc:docChg chg="undo custSel modSld sldOrd">
      <pc:chgData name="Philip" userId="0d4f435ca43b6f78" providerId="LiveId" clId="{1C621113-F7C0-4331-BA0D-E9DA01D265BF}" dt="2022-01-27T11:10:53.051" v="1642" actId="21"/>
      <pc:docMkLst>
        <pc:docMk/>
      </pc:docMkLst>
      <pc:sldChg chg="modSp mod">
        <pc:chgData name="Philip" userId="0d4f435ca43b6f78" providerId="LiveId" clId="{1C621113-F7C0-4331-BA0D-E9DA01D265BF}" dt="2022-01-27T11:04:13.819" v="1575" actId="20577"/>
        <pc:sldMkLst>
          <pc:docMk/>
          <pc:sldMk cId="23739126" sldId="348"/>
        </pc:sldMkLst>
        <pc:spChg chg="mod">
          <ac:chgData name="Philip" userId="0d4f435ca43b6f78" providerId="LiveId" clId="{1C621113-F7C0-4331-BA0D-E9DA01D265BF}" dt="2022-01-27T11:04:13.819" v="1575" actId="20577"/>
          <ac:spMkLst>
            <pc:docMk/>
            <pc:sldMk cId="23739126" sldId="348"/>
            <ac:spMk id="4" creationId="{00000000-0000-0000-0000-000000000000}"/>
          </ac:spMkLst>
        </pc:spChg>
      </pc:sldChg>
      <pc:sldChg chg="modSp mod">
        <pc:chgData name="Philip" userId="0d4f435ca43b6f78" providerId="LiveId" clId="{1C621113-F7C0-4331-BA0D-E9DA01D265BF}" dt="2022-01-27T11:05:47.237" v="1615" actId="20577"/>
        <pc:sldMkLst>
          <pc:docMk/>
          <pc:sldMk cId="1614452486" sldId="376"/>
        </pc:sldMkLst>
        <pc:spChg chg="mod">
          <ac:chgData name="Philip" userId="0d4f435ca43b6f78" providerId="LiveId" clId="{1C621113-F7C0-4331-BA0D-E9DA01D265BF}" dt="2022-01-27T11:05:47.237" v="1615" actId="20577"/>
          <ac:spMkLst>
            <pc:docMk/>
            <pc:sldMk cId="1614452486" sldId="376"/>
            <ac:spMk id="4" creationId="{00000000-0000-0000-0000-000000000000}"/>
          </ac:spMkLst>
        </pc:spChg>
      </pc:sldChg>
      <pc:sldChg chg="modSp mod">
        <pc:chgData name="Philip" userId="0d4f435ca43b6f78" providerId="LiveId" clId="{1C621113-F7C0-4331-BA0D-E9DA01D265BF}" dt="2022-01-27T11:04:24.545" v="1579" actId="20577"/>
        <pc:sldMkLst>
          <pc:docMk/>
          <pc:sldMk cId="3595172158" sldId="378"/>
        </pc:sldMkLst>
        <pc:spChg chg="mod">
          <ac:chgData name="Philip" userId="0d4f435ca43b6f78" providerId="LiveId" clId="{1C621113-F7C0-4331-BA0D-E9DA01D265BF}" dt="2022-01-27T11:04:24.545" v="1579" actId="20577"/>
          <ac:spMkLst>
            <pc:docMk/>
            <pc:sldMk cId="3595172158" sldId="378"/>
            <ac:spMk id="4" creationId="{00000000-0000-0000-0000-000000000000}"/>
          </ac:spMkLst>
        </pc:spChg>
      </pc:sldChg>
      <pc:sldChg chg="modSp mod">
        <pc:chgData name="Philip" userId="0d4f435ca43b6f78" providerId="LiveId" clId="{1C621113-F7C0-4331-BA0D-E9DA01D265BF}" dt="2022-01-27T11:05:13.085" v="1599" actId="20577"/>
        <pc:sldMkLst>
          <pc:docMk/>
          <pc:sldMk cId="3509587908" sldId="389"/>
        </pc:sldMkLst>
        <pc:spChg chg="mod">
          <ac:chgData name="Philip" userId="0d4f435ca43b6f78" providerId="LiveId" clId="{1C621113-F7C0-4331-BA0D-E9DA01D265BF}" dt="2022-01-27T11:05:13.085" v="1599" actId="20577"/>
          <ac:spMkLst>
            <pc:docMk/>
            <pc:sldMk cId="3509587908" sldId="389"/>
            <ac:spMk id="4" creationId="{00000000-0000-0000-0000-000000000000}"/>
          </ac:spMkLst>
        </pc:spChg>
      </pc:sldChg>
      <pc:sldChg chg="modSp mod ord">
        <pc:chgData name="Philip" userId="0d4f435ca43b6f78" providerId="LiveId" clId="{1C621113-F7C0-4331-BA0D-E9DA01D265BF}" dt="2022-01-27T11:04:42.665" v="1587" actId="20577"/>
        <pc:sldMkLst>
          <pc:docMk/>
          <pc:sldMk cId="143552423" sldId="390"/>
        </pc:sldMkLst>
        <pc:spChg chg="mod">
          <ac:chgData name="Philip" userId="0d4f435ca43b6f78" providerId="LiveId" clId="{1C621113-F7C0-4331-BA0D-E9DA01D265BF}" dt="2022-01-27T11:04:42.665" v="1587" actId="20577"/>
          <ac:spMkLst>
            <pc:docMk/>
            <pc:sldMk cId="143552423" sldId="390"/>
            <ac:spMk id="4" creationId="{00000000-0000-0000-0000-000000000000}"/>
          </ac:spMkLst>
        </pc:spChg>
      </pc:sldChg>
      <pc:sldChg chg="modSp mod modAnim">
        <pc:chgData name="Philip" userId="0d4f435ca43b6f78" providerId="LiveId" clId="{1C621113-F7C0-4331-BA0D-E9DA01D265BF}" dt="2022-01-27T11:06:08.302" v="1625" actId="20577"/>
        <pc:sldMkLst>
          <pc:docMk/>
          <pc:sldMk cId="1786467821" sldId="391"/>
        </pc:sldMkLst>
        <pc:spChg chg="mod">
          <ac:chgData name="Philip" userId="0d4f435ca43b6f78" providerId="LiveId" clId="{1C621113-F7C0-4331-BA0D-E9DA01D265BF}" dt="2022-01-27T10:55:07.451" v="1502" actId="12"/>
          <ac:spMkLst>
            <pc:docMk/>
            <pc:sldMk cId="1786467821" sldId="391"/>
            <ac:spMk id="3" creationId="{00000000-0000-0000-0000-000000000000}"/>
          </ac:spMkLst>
        </pc:spChg>
        <pc:spChg chg="mod">
          <ac:chgData name="Philip" userId="0d4f435ca43b6f78" providerId="LiveId" clId="{1C621113-F7C0-4331-BA0D-E9DA01D265BF}" dt="2022-01-27T11:06:08.302" v="1625" actId="20577"/>
          <ac:spMkLst>
            <pc:docMk/>
            <pc:sldMk cId="1786467821" sldId="391"/>
            <ac:spMk id="4" creationId="{00000000-0000-0000-0000-000000000000}"/>
          </ac:spMkLst>
        </pc:spChg>
      </pc:sldChg>
      <pc:sldChg chg="modSp mod">
        <pc:chgData name="Philip" userId="0d4f435ca43b6f78" providerId="LiveId" clId="{1C621113-F7C0-4331-BA0D-E9DA01D265BF}" dt="2022-01-27T11:05:08.706" v="1597" actId="20577"/>
        <pc:sldMkLst>
          <pc:docMk/>
          <pc:sldMk cId="23399814" sldId="393"/>
        </pc:sldMkLst>
        <pc:spChg chg="mod">
          <ac:chgData name="Philip" userId="0d4f435ca43b6f78" providerId="LiveId" clId="{1C621113-F7C0-4331-BA0D-E9DA01D265BF}" dt="2022-01-27T11:05:08.706" v="1597" actId="20577"/>
          <ac:spMkLst>
            <pc:docMk/>
            <pc:sldMk cId="23399814" sldId="393"/>
            <ac:spMk id="4" creationId="{00000000-0000-0000-0000-000000000000}"/>
          </ac:spMkLst>
        </pc:spChg>
      </pc:sldChg>
      <pc:sldChg chg="modSp mod">
        <pc:chgData name="Philip" userId="0d4f435ca43b6f78" providerId="LiveId" clId="{1C621113-F7C0-4331-BA0D-E9DA01D265BF}" dt="2022-01-27T11:04:20.489" v="1577" actId="20577"/>
        <pc:sldMkLst>
          <pc:docMk/>
          <pc:sldMk cId="3509122106" sldId="394"/>
        </pc:sldMkLst>
        <pc:spChg chg="mod">
          <ac:chgData name="Philip" userId="0d4f435ca43b6f78" providerId="LiveId" clId="{1C621113-F7C0-4331-BA0D-E9DA01D265BF}" dt="2022-01-27T11:04:20.489" v="1577" actId="20577"/>
          <ac:spMkLst>
            <pc:docMk/>
            <pc:sldMk cId="3509122106" sldId="394"/>
            <ac:spMk id="4" creationId="{00000000-0000-0000-0000-000000000000}"/>
          </ac:spMkLst>
        </pc:spChg>
      </pc:sldChg>
      <pc:sldChg chg="modSp mod">
        <pc:chgData name="Philip" userId="0d4f435ca43b6f78" providerId="LiveId" clId="{1C621113-F7C0-4331-BA0D-E9DA01D265BF}" dt="2022-01-27T11:04:33.196" v="1583" actId="20577"/>
        <pc:sldMkLst>
          <pc:docMk/>
          <pc:sldMk cId="675696282" sldId="395"/>
        </pc:sldMkLst>
        <pc:spChg chg="mod">
          <ac:chgData name="Philip" userId="0d4f435ca43b6f78" providerId="LiveId" clId="{1C621113-F7C0-4331-BA0D-E9DA01D265BF}" dt="2022-01-27T11:04:33.196" v="1583" actId="20577"/>
          <ac:spMkLst>
            <pc:docMk/>
            <pc:sldMk cId="675696282" sldId="395"/>
            <ac:spMk id="4" creationId="{00000000-0000-0000-0000-000000000000}"/>
          </ac:spMkLst>
        </pc:spChg>
      </pc:sldChg>
      <pc:sldChg chg="addSp modSp mod ord">
        <pc:chgData name="Philip" userId="0d4f435ca43b6f78" providerId="LiveId" clId="{1C621113-F7C0-4331-BA0D-E9DA01D265BF}" dt="2022-01-27T11:05:26.292" v="1605" actId="20577"/>
        <pc:sldMkLst>
          <pc:docMk/>
          <pc:sldMk cId="1109214209" sldId="396"/>
        </pc:sldMkLst>
        <pc:spChg chg="mod">
          <ac:chgData name="Philip" userId="0d4f435ca43b6f78" providerId="LiveId" clId="{1C621113-F7C0-4331-BA0D-E9DA01D265BF}" dt="2022-01-27T11:05:26.292" v="1605" actId="20577"/>
          <ac:spMkLst>
            <pc:docMk/>
            <pc:sldMk cId="1109214209" sldId="396"/>
            <ac:spMk id="4" creationId="{00000000-0000-0000-0000-000000000000}"/>
          </ac:spMkLst>
        </pc:spChg>
        <pc:spChg chg="add mod">
          <ac:chgData name="Philip" userId="0d4f435ca43b6f78" providerId="LiveId" clId="{1C621113-F7C0-4331-BA0D-E9DA01D265BF}" dt="2022-01-27T11:00:51.003" v="1563" actId="1076"/>
          <ac:spMkLst>
            <pc:docMk/>
            <pc:sldMk cId="1109214209" sldId="396"/>
            <ac:spMk id="7" creationId="{FEBD4882-29F4-4674-97CC-256CA14847A2}"/>
          </ac:spMkLst>
        </pc:spChg>
        <pc:spChg chg="mod">
          <ac:chgData name="Philip" userId="0d4f435ca43b6f78" providerId="LiveId" clId="{1C621113-F7C0-4331-BA0D-E9DA01D265BF}" dt="2022-01-27T11:01:26.145" v="1568" actId="1076"/>
          <ac:spMkLst>
            <pc:docMk/>
            <pc:sldMk cId="1109214209" sldId="396"/>
            <ac:spMk id="9" creationId="{0ADB8CED-2C4C-437A-9FEA-8CD5F813653D}"/>
          </ac:spMkLst>
        </pc:spChg>
      </pc:sldChg>
      <pc:sldChg chg="modSp mod">
        <pc:chgData name="Philip" userId="0d4f435ca43b6f78" providerId="LiveId" clId="{1C621113-F7C0-4331-BA0D-E9DA01D265BF}" dt="2022-01-27T11:05:43.745" v="1613" actId="20577"/>
        <pc:sldMkLst>
          <pc:docMk/>
          <pc:sldMk cId="2196521770" sldId="397"/>
        </pc:sldMkLst>
        <pc:spChg chg="mod">
          <ac:chgData name="Philip" userId="0d4f435ca43b6f78" providerId="LiveId" clId="{1C621113-F7C0-4331-BA0D-E9DA01D265BF}" dt="2022-01-27T11:05:43.745" v="1613" actId="20577"/>
          <ac:spMkLst>
            <pc:docMk/>
            <pc:sldMk cId="2196521770" sldId="397"/>
            <ac:spMk id="4" creationId="{00000000-0000-0000-0000-000000000000}"/>
          </ac:spMkLst>
        </pc:spChg>
      </pc:sldChg>
      <pc:sldChg chg="modSp mod">
        <pc:chgData name="Philip" userId="0d4f435ca43b6f78" providerId="LiveId" clId="{1C621113-F7C0-4331-BA0D-E9DA01D265BF}" dt="2022-01-27T11:05:51.268" v="1617" actId="20577"/>
        <pc:sldMkLst>
          <pc:docMk/>
          <pc:sldMk cId="905946044" sldId="398"/>
        </pc:sldMkLst>
        <pc:spChg chg="mod">
          <ac:chgData name="Philip" userId="0d4f435ca43b6f78" providerId="LiveId" clId="{1C621113-F7C0-4331-BA0D-E9DA01D265BF}" dt="2022-01-27T11:05:51.268" v="1617" actId="20577"/>
          <ac:spMkLst>
            <pc:docMk/>
            <pc:sldMk cId="905946044" sldId="398"/>
            <ac:spMk id="4" creationId="{00000000-0000-0000-0000-000000000000}"/>
          </ac:spMkLst>
        </pc:spChg>
      </pc:sldChg>
      <pc:sldChg chg="modSp mod">
        <pc:chgData name="Philip" userId="0d4f435ca43b6f78" providerId="LiveId" clId="{1C621113-F7C0-4331-BA0D-E9DA01D265BF}" dt="2022-01-27T11:05:55.400" v="1619" actId="20577"/>
        <pc:sldMkLst>
          <pc:docMk/>
          <pc:sldMk cId="2303814734" sldId="399"/>
        </pc:sldMkLst>
        <pc:spChg chg="mod">
          <ac:chgData name="Philip" userId="0d4f435ca43b6f78" providerId="LiveId" clId="{1C621113-F7C0-4331-BA0D-E9DA01D265BF}" dt="2022-01-27T11:05:55.400" v="1619" actId="20577"/>
          <ac:spMkLst>
            <pc:docMk/>
            <pc:sldMk cId="2303814734" sldId="399"/>
            <ac:spMk id="4" creationId="{00000000-0000-0000-0000-000000000000}"/>
          </ac:spMkLst>
        </pc:spChg>
      </pc:sldChg>
      <pc:sldChg chg="modSp mod ord">
        <pc:chgData name="Philip" userId="0d4f435ca43b6f78" providerId="LiveId" clId="{1C621113-F7C0-4331-BA0D-E9DA01D265BF}" dt="2022-01-27T11:04:52.237" v="1591" actId="20577"/>
        <pc:sldMkLst>
          <pc:docMk/>
          <pc:sldMk cId="2485641430" sldId="400"/>
        </pc:sldMkLst>
        <pc:spChg chg="mod">
          <ac:chgData name="Philip" userId="0d4f435ca43b6f78" providerId="LiveId" clId="{1C621113-F7C0-4331-BA0D-E9DA01D265BF}" dt="2022-01-27T11:04:52.237" v="1591" actId="20577"/>
          <ac:spMkLst>
            <pc:docMk/>
            <pc:sldMk cId="2485641430" sldId="400"/>
            <ac:spMk id="4" creationId="{00000000-0000-0000-0000-000000000000}"/>
          </ac:spMkLst>
        </pc:spChg>
      </pc:sldChg>
      <pc:sldChg chg="addSp delSp modSp mod">
        <pc:chgData name="Philip" userId="0d4f435ca43b6f78" providerId="LiveId" clId="{1C621113-F7C0-4331-BA0D-E9DA01D265BF}" dt="2022-01-27T11:05:04.326" v="1595" actId="20577"/>
        <pc:sldMkLst>
          <pc:docMk/>
          <pc:sldMk cId="2421332968" sldId="401"/>
        </pc:sldMkLst>
        <pc:spChg chg="del">
          <ac:chgData name="Philip" userId="0d4f435ca43b6f78" providerId="LiveId" clId="{1C621113-F7C0-4331-BA0D-E9DA01D265BF}" dt="2022-01-27T10:10:03.243" v="78" actId="478"/>
          <ac:spMkLst>
            <pc:docMk/>
            <pc:sldMk cId="2421332968" sldId="401"/>
            <ac:spMk id="3" creationId="{00000000-0000-0000-0000-000000000000}"/>
          </ac:spMkLst>
        </pc:spChg>
        <pc:spChg chg="mod">
          <ac:chgData name="Philip" userId="0d4f435ca43b6f78" providerId="LiveId" clId="{1C621113-F7C0-4331-BA0D-E9DA01D265BF}" dt="2022-01-27T11:05:04.326" v="1595" actId="20577"/>
          <ac:spMkLst>
            <pc:docMk/>
            <pc:sldMk cId="2421332968" sldId="401"/>
            <ac:spMk id="4" creationId="{00000000-0000-0000-0000-000000000000}"/>
          </ac:spMkLst>
        </pc:spChg>
        <pc:spChg chg="add del mod">
          <ac:chgData name="Philip" userId="0d4f435ca43b6f78" providerId="LiveId" clId="{1C621113-F7C0-4331-BA0D-E9DA01D265BF}" dt="2022-01-27T10:25:12.551" v="492" actId="478"/>
          <ac:spMkLst>
            <pc:docMk/>
            <pc:sldMk cId="2421332968" sldId="401"/>
            <ac:spMk id="6" creationId="{FCB3FBA3-59C4-431C-8A93-A6F6F69FAF9C}"/>
          </ac:spMkLst>
        </pc:spChg>
        <pc:spChg chg="add mod">
          <ac:chgData name="Philip" userId="0d4f435ca43b6f78" providerId="LiveId" clId="{1C621113-F7C0-4331-BA0D-E9DA01D265BF}" dt="2022-01-27T10:28:41.133" v="604" actId="1035"/>
          <ac:spMkLst>
            <pc:docMk/>
            <pc:sldMk cId="2421332968" sldId="401"/>
            <ac:spMk id="10" creationId="{656D8B51-1933-45B0-A4A1-7F0304B8AE5B}"/>
          </ac:spMkLst>
        </pc:spChg>
        <pc:spChg chg="add mod">
          <ac:chgData name="Philip" userId="0d4f435ca43b6f78" providerId="LiveId" clId="{1C621113-F7C0-4331-BA0D-E9DA01D265BF}" dt="2022-01-27T10:28:57.885" v="607" actId="1076"/>
          <ac:spMkLst>
            <pc:docMk/>
            <pc:sldMk cId="2421332968" sldId="401"/>
            <ac:spMk id="11" creationId="{B64837DE-ECF0-4714-86DA-587CA240A48A}"/>
          </ac:spMkLst>
        </pc:spChg>
        <pc:picChg chg="add mod">
          <ac:chgData name="Philip" userId="0d4f435ca43b6f78" providerId="LiveId" clId="{1C621113-F7C0-4331-BA0D-E9DA01D265BF}" dt="2022-01-27T10:28:41.133" v="604" actId="1035"/>
          <ac:picMkLst>
            <pc:docMk/>
            <pc:sldMk cId="2421332968" sldId="401"/>
            <ac:picMk id="7" creationId="{86753408-B4FD-4059-93F2-21CD5DE80C71}"/>
          </ac:picMkLst>
        </pc:picChg>
        <pc:picChg chg="del">
          <ac:chgData name="Philip" userId="0d4f435ca43b6f78" providerId="LiveId" clId="{1C621113-F7C0-4331-BA0D-E9DA01D265BF}" dt="2022-01-27T10:09:56.801" v="77" actId="478"/>
          <ac:picMkLst>
            <pc:docMk/>
            <pc:sldMk cId="2421332968" sldId="401"/>
            <ac:picMk id="8" creationId="{AC87FD19-3E9A-44D4-BF44-464E0A851247}"/>
          </ac:picMkLst>
        </pc:picChg>
        <pc:picChg chg="add del mod">
          <ac:chgData name="Philip" userId="0d4f435ca43b6f78" providerId="LiveId" clId="{1C621113-F7C0-4331-BA0D-E9DA01D265BF}" dt="2022-01-27T10:25:19.018" v="495" actId="478"/>
          <ac:picMkLst>
            <pc:docMk/>
            <pc:sldMk cId="2421332968" sldId="401"/>
            <ac:picMk id="2050" creationId="{1949504A-A55D-444B-9119-5770285352ED}"/>
          </ac:picMkLst>
        </pc:picChg>
      </pc:sldChg>
      <pc:sldChg chg="modSp mod">
        <pc:chgData name="Philip" userId="0d4f435ca43b6f78" providerId="LiveId" clId="{1C621113-F7C0-4331-BA0D-E9DA01D265BF}" dt="2022-01-27T11:04:28.200" v="1581" actId="20577"/>
        <pc:sldMkLst>
          <pc:docMk/>
          <pc:sldMk cId="1278498717" sldId="402"/>
        </pc:sldMkLst>
        <pc:spChg chg="mod">
          <ac:chgData name="Philip" userId="0d4f435ca43b6f78" providerId="LiveId" clId="{1C621113-F7C0-4331-BA0D-E9DA01D265BF}" dt="2022-01-27T11:04:28.200" v="1581" actId="20577"/>
          <ac:spMkLst>
            <pc:docMk/>
            <pc:sldMk cId="1278498717" sldId="402"/>
            <ac:spMk id="4" creationId="{00000000-0000-0000-0000-000000000000}"/>
          </ac:spMkLst>
        </pc:spChg>
      </pc:sldChg>
      <pc:sldChg chg="addSp delSp modSp mod">
        <pc:chgData name="Philip" userId="0d4f435ca43b6f78" providerId="LiveId" clId="{1C621113-F7C0-4331-BA0D-E9DA01D265BF}" dt="2022-01-27T11:06:16.738" v="1629" actId="20577"/>
        <pc:sldMkLst>
          <pc:docMk/>
          <pc:sldMk cId="2123850732" sldId="403"/>
        </pc:sldMkLst>
        <pc:spChg chg="mod">
          <ac:chgData name="Philip" userId="0d4f435ca43b6f78" providerId="LiveId" clId="{1C621113-F7C0-4331-BA0D-E9DA01D265BF}" dt="2022-01-27T10:45:34.317" v="716" actId="1076"/>
          <ac:spMkLst>
            <pc:docMk/>
            <pc:sldMk cId="2123850732" sldId="403"/>
            <ac:spMk id="3" creationId="{00000000-0000-0000-0000-000000000000}"/>
          </ac:spMkLst>
        </pc:spChg>
        <pc:spChg chg="mod">
          <ac:chgData name="Philip" userId="0d4f435ca43b6f78" providerId="LiveId" clId="{1C621113-F7C0-4331-BA0D-E9DA01D265BF}" dt="2022-01-27T11:06:16.738" v="1629" actId="20577"/>
          <ac:spMkLst>
            <pc:docMk/>
            <pc:sldMk cId="2123850732" sldId="403"/>
            <ac:spMk id="4" creationId="{00000000-0000-0000-0000-000000000000}"/>
          </ac:spMkLst>
        </pc:spChg>
        <pc:spChg chg="add del mod">
          <ac:chgData name="Philip" userId="0d4f435ca43b6f78" providerId="LiveId" clId="{1C621113-F7C0-4331-BA0D-E9DA01D265BF}" dt="2022-01-27T10:43:45.877" v="680" actId="478"/>
          <ac:spMkLst>
            <pc:docMk/>
            <pc:sldMk cId="2123850732" sldId="403"/>
            <ac:spMk id="8" creationId="{506C6E97-C65F-46E2-BBB4-12A49348338D}"/>
          </ac:spMkLst>
        </pc:spChg>
        <pc:spChg chg="add del mod">
          <ac:chgData name="Philip" userId="0d4f435ca43b6f78" providerId="LiveId" clId="{1C621113-F7C0-4331-BA0D-E9DA01D265BF}" dt="2022-01-27T10:43:48.127" v="681" actId="478"/>
          <ac:spMkLst>
            <pc:docMk/>
            <pc:sldMk cId="2123850732" sldId="403"/>
            <ac:spMk id="10" creationId="{BDF6E451-F4C4-46C1-B7A5-F53AC109FF48}"/>
          </ac:spMkLst>
        </pc:spChg>
        <pc:spChg chg="add mod">
          <ac:chgData name="Philip" userId="0d4f435ca43b6f78" providerId="LiveId" clId="{1C621113-F7C0-4331-BA0D-E9DA01D265BF}" dt="2022-01-27T10:45:44.788" v="718" actId="1076"/>
          <ac:spMkLst>
            <pc:docMk/>
            <pc:sldMk cId="2123850732" sldId="403"/>
            <ac:spMk id="12" creationId="{01D5E008-0282-48C9-836D-AAD3C46D3C8D}"/>
          </ac:spMkLst>
        </pc:spChg>
        <pc:spChg chg="add mod">
          <ac:chgData name="Philip" userId="0d4f435ca43b6f78" providerId="LiveId" clId="{1C621113-F7C0-4331-BA0D-E9DA01D265BF}" dt="2022-01-27T10:46:14.565" v="724" actId="313"/>
          <ac:spMkLst>
            <pc:docMk/>
            <pc:sldMk cId="2123850732" sldId="403"/>
            <ac:spMk id="14" creationId="{AF604357-735A-4F17-A89A-A221002EC904}"/>
          </ac:spMkLst>
        </pc:spChg>
        <pc:spChg chg="add mod">
          <ac:chgData name="Philip" userId="0d4f435ca43b6f78" providerId="LiveId" clId="{1C621113-F7C0-4331-BA0D-E9DA01D265BF}" dt="2022-01-27T10:46:53.117" v="732" actId="313"/>
          <ac:spMkLst>
            <pc:docMk/>
            <pc:sldMk cId="2123850732" sldId="403"/>
            <ac:spMk id="16" creationId="{6873C603-AD9D-4988-ACB9-750EFA8B305D}"/>
          </ac:spMkLst>
        </pc:spChg>
        <pc:picChg chg="add mod">
          <ac:chgData name="Philip" userId="0d4f435ca43b6f78" providerId="LiveId" clId="{1C621113-F7C0-4331-BA0D-E9DA01D265BF}" dt="2022-01-27T10:45:37.644" v="717" actId="1076"/>
          <ac:picMkLst>
            <pc:docMk/>
            <pc:sldMk cId="2123850732" sldId="403"/>
            <ac:picMk id="6" creationId="{5BBFB2DC-4109-4F5B-894F-A60CF8128601}"/>
          </ac:picMkLst>
        </pc:picChg>
      </pc:sldChg>
      <pc:sldChg chg="modSp mod">
        <pc:chgData name="Philip" userId="0d4f435ca43b6f78" providerId="LiveId" clId="{1C621113-F7C0-4331-BA0D-E9DA01D265BF}" dt="2022-01-27T11:06:25.348" v="1633" actId="20577"/>
        <pc:sldMkLst>
          <pc:docMk/>
          <pc:sldMk cId="3626034354" sldId="404"/>
        </pc:sldMkLst>
        <pc:spChg chg="mod">
          <ac:chgData name="Philip" userId="0d4f435ca43b6f78" providerId="LiveId" clId="{1C621113-F7C0-4331-BA0D-E9DA01D265BF}" dt="2022-01-27T11:06:25.348" v="1633" actId="20577"/>
          <ac:spMkLst>
            <pc:docMk/>
            <pc:sldMk cId="3626034354" sldId="404"/>
            <ac:spMk id="4" creationId="{00000000-0000-0000-0000-000000000000}"/>
          </ac:spMkLst>
        </pc:spChg>
      </pc:sldChg>
      <pc:sldChg chg="modSp mod">
        <pc:chgData name="Philip" userId="0d4f435ca43b6f78" providerId="LiveId" clId="{1C621113-F7C0-4331-BA0D-E9DA01D265BF}" dt="2022-01-27T11:04:38.849" v="1585" actId="20577"/>
        <pc:sldMkLst>
          <pc:docMk/>
          <pc:sldMk cId="456590523" sldId="405"/>
        </pc:sldMkLst>
        <pc:spChg chg="mod">
          <ac:chgData name="Philip" userId="0d4f435ca43b6f78" providerId="LiveId" clId="{1C621113-F7C0-4331-BA0D-E9DA01D265BF}" dt="2022-01-27T11:04:38.849" v="1585" actId="20577"/>
          <ac:spMkLst>
            <pc:docMk/>
            <pc:sldMk cId="456590523" sldId="405"/>
            <ac:spMk id="4" creationId="{00000000-0000-0000-0000-000000000000}"/>
          </ac:spMkLst>
        </pc:spChg>
      </pc:sldChg>
      <pc:sldChg chg="modSp mod modAnim">
        <pc:chgData name="Philip" userId="0d4f435ca43b6f78" providerId="LiveId" clId="{1C621113-F7C0-4331-BA0D-E9DA01D265BF}" dt="2022-01-27T11:05:21.250" v="1603" actId="20577"/>
        <pc:sldMkLst>
          <pc:docMk/>
          <pc:sldMk cId="3947454752" sldId="406"/>
        </pc:sldMkLst>
        <pc:spChg chg="mod">
          <ac:chgData name="Philip" userId="0d4f435ca43b6f78" providerId="LiveId" clId="{1C621113-F7C0-4331-BA0D-E9DA01D265BF}" dt="2022-01-27T10:15:43.033" v="279" actId="114"/>
          <ac:spMkLst>
            <pc:docMk/>
            <pc:sldMk cId="3947454752" sldId="406"/>
            <ac:spMk id="3" creationId="{00000000-0000-0000-0000-000000000000}"/>
          </ac:spMkLst>
        </pc:spChg>
        <pc:spChg chg="mod">
          <ac:chgData name="Philip" userId="0d4f435ca43b6f78" providerId="LiveId" clId="{1C621113-F7C0-4331-BA0D-E9DA01D265BF}" dt="2022-01-27T11:05:21.250" v="1603" actId="20577"/>
          <ac:spMkLst>
            <pc:docMk/>
            <pc:sldMk cId="3947454752" sldId="406"/>
            <ac:spMk id="4" creationId="{00000000-0000-0000-0000-000000000000}"/>
          </ac:spMkLst>
        </pc:spChg>
      </pc:sldChg>
      <pc:sldChg chg="modSp mod ord modAnim">
        <pc:chgData name="Philip" userId="0d4f435ca43b6f78" providerId="LiveId" clId="{1C621113-F7C0-4331-BA0D-E9DA01D265BF}" dt="2022-01-27T11:04:48.345" v="1589" actId="20577"/>
        <pc:sldMkLst>
          <pc:docMk/>
          <pc:sldMk cId="3538997273" sldId="407"/>
        </pc:sldMkLst>
        <pc:spChg chg="mod">
          <ac:chgData name="Philip" userId="0d4f435ca43b6f78" providerId="LiveId" clId="{1C621113-F7C0-4331-BA0D-E9DA01D265BF}" dt="2022-01-27T10:16:35.690" v="354" actId="20577"/>
          <ac:spMkLst>
            <pc:docMk/>
            <pc:sldMk cId="3538997273" sldId="407"/>
            <ac:spMk id="3" creationId="{00000000-0000-0000-0000-000000000000}"/>
          </ac:spMkLst>
        </pc:spChg>
        <pc:spChg chg="mod">
          <ac:chgData name="Philip" userId="0d4f435ca43b6f78" providerId="LiveId" clId="{1C621113-F7C0-4331-BA0D-E9DA01D265BF}" dt="2022-01-27T11:04:48.345" v="1589" actId="20577"/>
          <ac:spMkLst>
            <pc:docMk/>
            <pc:sldMk cId="3538997273" sldId="407"/>
            <ac:spMk id="4" creationId="{00000000-0000-0000-0000-000000000000}"/>
          </ac:spMkLst>
        </pc:spChg>
      </pc:sldChg>
      <pc:sldChg chg="modSp mod ord">
        <pc:chgData name="Philip" userId="0d4f435ca43b6f78" providerId="LiveId" clId="{1C621113-F7C0-4331-BA0D-E9DA01D265BF}" dt="2022-01-27T11:05:00.408" v="1593" actId="20577"/>
        <pc:sldMkLst>
          <pc:docMk/>
          <pc:sldMk cId="3364995605" sldId="408"/>
        </pc:sldMkLst>
        <pc:spChg chg="mod">
          <ac:chgData name="Philip" userId="0d4f435ca43b6f78" providerId="LiveId" clId="{1C621113-F7C0-4331-BA0D-E9DA01D265BF}" dt="2022-01-27T10:00:41.305" v="38" actId="20577"/>
          <ac:spMkLst>
            <pc:docMk/>
            <pc:sldMk cId="3364995605" sldId="408"/>
            <ac:spMk id="3" creationId="{00000000-0000-0000-0000-000000000000}"/>
          </ac:spMkLst>
        </pc:spChg>
        <pc:spChg chg="mod">
          <ac:chgData name="Philip" userId="0d4f435ca43b6f78" providerId="LiveId" clId="{1C621113-F7C0-4331-BA0D-E9DA01D265BF}" dt="2022-01-27T11:05:00.408" v="1593" actId="20577"/>
          <ac:spMkLst>
            <pc:docMk/>
            <pc:sldMk cId="3364995605" sldId="408"/>
            <ac:spMk id="4" creationId="{00000000-0000-0000-0000-000000000000}"/>
          </ac:spMkLst>
        </pc:spChg>
      </pc:sldChg>
      <pc:sldChg chg="modSp mod">
        <pc:chgData name="Philip" userId="0d4f435ca43b6f78" providerId="LiveId" clId="{1C621113-F7C0-4331-BA0D-E9DA01D265BF}" dt="2022-01-27T11:05:59.668" v="1621" actId="20577"/>
        <pc:sldMkLst>
          <pc:docMk/>
          <pc:sldMk cId="3977031416" sldId="409"/>
        </pc:sldMkLst>
        <pc:spChg chg="mod">
          <ac:chgData name="Philip" userId="0d4f435ca43b6f78" providerId="LiveId" clId="{1C621113-F7C0-4331-BA0D-E9DA01D265BF}" dt="2022-01-27T11:05:59.668" v="1621" actId="20577"/>
          <ac:spMkLst>
            <pc:docMk/>
            <pc:sldMk cId="3977031416" sldId="409"/>
            <ac:spMk id="4" creationId="{00000000-0000-0000-0000-000000000000}"/>
          </ac:spMkLst>
        </pc:spChg>
      </pc:sldChg>
      <pc:sldChg chg="modSp mod ord modAnim">
        <pc:chgData name="Philip" userId="0d4f435ca43b6f78" providerId="LiveId" clId="{1C621113-F7C0-4331-BA0D-E9DA01D265BF}" dt="2022-01-27T11:05:29.531" v="1607" actId="20577"/>
        <pc:sldMkLst>
          <pc:docMk/>
          <pc:sldMk cId="457840800" sldId="410"/>
        </pc:sldMkLst>
        <pc:spChg chg="mod">
          <ac:chgData name="Philip" userId="0d4f435ca43b6f78" providerId="LiveId" clId="{1C621113-F7C0-4331-BA0D-E9DA01D265BF}" dt="2022-01-27T10:22:44.126" v="491" actId="20577"/>
          <ac:spMkLst>
            <pc:docMk/>
            <pc:sldMk cId="457840800" sldId="410"/>
            <ac:spMk id="3" creationId="{00000000-0000-0000-0000-000000000000}"/>
          </ac:spMkLst>
        </pc:spChg>
        <pc:spChg chg="mod">
          <ac:chgData name="Philip" userId="0d4f435ca43b6f78" providerId="LiveId" clId="{1C621113-F7C0-4331-BA0D-E9DA01D265BF}" dt="2022-01-27T11:05:29.531" v="1607" actId="20577"/>
          <ac:spMkLst>
            <pc:docMk/>
            <pc:sldMk cId="457840800" sldId="410"/>
            <ac:spMk id="4" creationId="{00000000-0000-0000-0000-000000000000}"/>
          </ac:spMkLst>
        </pc:spChg>
      </pc:sldChg>
      <pc:sldChg chg="addSp delSp modSp mod">
        <pc:chgData name="Philip" userId="0d4f435ca43b6f78" providerId="LiveId" clId="{1C621113-F7C0-4331-BA0D-E9DA01D265BF}" dt="2022-01-27T11:05:34.290" v="1609" actId="20577"/>
        <pc:sldMkLst>
          <pc:docMk/>
          <pc:sldMk cId="859395379" sldId="411"/>
        </pc:sldMkLst>
        <pc:spChg chg="mod">
          <ac:chgData name="Philip" userId="0d4f435ca43b6f78" providerId="LiveId" clId="{1C621113-F7C0-4331-BA0D-E9DA01D265BF}" dt="2022-01-27T10:01:27.989" v="47" actId="6549"/>
          <ac:spMkLst>
            <pc:docMk/>
            <pc:sldMk cId="859395379" sldId="411"/>
            <ac:spMk id="2" creationId="{00000000-0000-0000-0000-000000000000}"/>
          </ac:spMkLst>
        </pc:spChg>
        <pc:spChg chg="mod">
          <ac:chgData name="Philip" userId="0d4f435ca43b6f78" providerId="LiveId" clId="{1C621113-F7C0-4331-BA0D-E9DA01D265BF}" dt="2022-01-27T11:05:34.290" v="1609" actId="20577"/>
          <ac:spMkLst>
            <pc:docMk/>
            <pc:sldMk cId="859395379" sldId="411"/>
            <ac:spMk id="4" creationId="{00000000-0000-0000-0000-000000000000}"/>
          </ac:spMkLst>
        </pc:spChg>
        <pc:spChg chg="mod">
          <ac:chgData name="Philip" userId="0d4f435ca43b6f78" providerId="LiveId" clId="{1C621113-F7C0-4331-BA0D-E9DA01D265BF}" dt="2022-01-27T10:19:04.999" v="415" actId="1076"/>
          <ac:spMkLst>
            <pc:docMk/>
            <pc:sldMk cId="859395379" sldId="411"/>
            <ac:spMk id="6" creationId="{1C1A88B7-D784-45D8-BA4D-8323F68AB239}"/>
          </ac:spMkLst>
        </pc:spChg>
        <pc:spChg chg="add mod">
          <ac:chgData name="Philip" userId="0d4f435ca43b6f78" providerId="LiveId" clId="{1C621113-F7C0-4331-BA0D-E9DA01D265BF}" dt="2022-01-27T10:19:28.798" v="417" actId="113"/>
          <ac:spMkLst>
            <pc:docMk/>
            <pc:sldMk cId="859395379" sldId="411"/>
            <ac:spMk id="9" creationId="{11AC94E9-E2DF-44E9-8B2A-A764537F1A8F}"/>
          </ac:spMkLst>
        </pc:spChg>
        <pc:picChg chg="add mod">
          <ac:chgData name="Philip" userId="0d4f435ca43b6f78" providerId="LiveId" clId="{1C621113-F7C0-4331-BA0D-E9DA01D265BF}" dt="2022-01-27T10:04:21.265" v="75" actId="1076"/>
          <ac:picMkLst>
            <pc:docMk/>
            <pc:sldMk cId="859395379" sldId="411"/>
            <ac:picMk id="5" creationId="{428CB6C1-D936-4B53-9E5B-20ED2E58E249}"/>
          </ac:picMkLst>
        </pc:picChg>
        <pc:picChg chg="del">
          <ac:chgData name="Philip" userId="0d4f435ca43b6f78" providerId="LiveId" clId="{1C621113-F7C0-4331-BA0D-E9DA01D265BF}" dt="2022-01-27T10:01:30.747" v="48" actId="478"/>
          <ac:picMkLst>
            <pc:docMk/>
            <pc:sldMk cId="859395379" sldId="411"/>
            <ac:picMk id="7" creationId="{5AB12C5E-4362-4D03-9F31-A8CAAF2CF4DF}"/>
          </ac:picMkLst>
        </pc:picChg>
        <pc:picChg chg="add mod">
          <ac:chgData name="Philip" userId="0d4f435ca43b6f78" providerId="LiveId" clId="{1C621113-F7C0-4331-BA0D-E9DA01D265BF}" dt="2022-01-27T10:18:26.121" v="367" actId="1076"/>
          <ac:picMkLst>
            <pc:docMk/>
            <pc:sldMk cId="859395379" sldId="411"/>
            <ac:picMk id="8" creationId="{2951B826-8553-4226-B1B3-79819F75073D}"/>
          </ac:picMkLst>
        </pc:picChg>
      </pc:sldChg>
      <pc:sldChg chg="addSp delSp modSp mod">
        <pc:chgData name="Philip" userId="0d4f435ca43b6f78" providerId="LiveId" clId="{1C621113-F7C0-4331-BA0D-E9DA01D265BF}" dt="2022-01-27T11:05:16.992" v="1601" actId="20577"/>
        <pc:sldMkLst>
          <pc:docMk/>
          <pc:sldMk cId="1616188546" sldId="412"/>
        </pc:sldMkLst>
        <pc:spChg chg="mod">
          <ac:chgData name="Philip" userId="0d4f435ca43b6f78" providerId="LiveId" clId="{1C621113-F7C0-4331-BA0D-E9DA01D265BF}" dt="2022-01-27T10:12:27.206" v="240" actId="20577"/>
          <ac:spMkLst>
            <pc:docMk/>
            <pc:sldMk cId="1616188546" sldId="412"/>
            <ac:spMk id="2" creationId="{00000000-0000-0000-0000-000000000000}"/>
          </ac:spMkLst>
        </pc:spChg>
        <pc:spChg chg="mod">
          <ac:chgData name="Philip" userId="0d4f435ca43b6f78" providerId="LiveId" clId="{1C621113-F7C0-4331-BA0D-E9DA01D265BF}" dt="2022-01-27T10:13:55.342" v="254" actId="20577"/>
          <ac:spMkLst>
            <pc:docMk/>
            <pc:sldMk cId="1616188546" sldId="412"/>
            <ac:spMk id="3" creationId="{00000000-0000-0000-0000-000000000000}"/>
          </ac:spMkLst>
        </pc:spChg>
        <pc:spChg chg="mod">
          <ac:chgData name="Philip" userId="0d4f435ca43b6f78" providerId="LiveId" clId="{1C621113-F7C0-4331-BA0D-E9DA01D265BF}" dt="2022-01-27T11:05:16.992" v="1601" actId="20577"/>
          <ac:spMkLst>
            <pc:docMk/>
            <pc:sldMk cId="1616188546" sldId="412"/>
            <ac:spMk id="4" creationId="{00000000-0000-0000-0000-000000000000}"/>
          </ac:spMkLst>
        </pc:spChg>
        <pc:picChg chg="del">
          <ac:chgData name="Philip" userId="0d4f435ca43b6f78" providerId="LiveId" clId="{1C621113-F7C0-4331-BA0D-E9DA01D265BF}" dt="2022-01-27T10:12:30.518" v="241" actId="478"/>
          <ac:picMkLst>
            <pc:docMk/>
            <pc:sldMk cId="1616188546" sldId="412"/>
            <ac:picMk id="15" creationId="{A901A658-64FA-4BFD-A0F1-72A2E7012BF9}"/>
          </ac:picMkLst>
        </pc:picChg>
        <pc:picChg chg="add mod">
          <ac:chgData name="Philip" userId="0d4f435ca43b6f78" providerId="LiveId" clId="{1C621113-F7C0-4331-BA0D-E9DA01D265BF}" dt="2022-01-27T10:13:18.358" v="247" actId="1076"/>
          <ac:picMkLst>
            <pc:docMk/>
            <pc:sldMk cId="1616188546" sldId="412"/>
            <ac:picMk id="1026" creationId="{68C86A76-5C39-4EDE-A027-C5F05FB2955A}"/>
          </ac:picMkLst>
        </pc:picChg>
      </pc:sldChg>
      <pc:sldChg chg="addSp delSp modSp mod">
        <pc:chgData name="Philip" userId="0d4f435ca43b6f78" providerId="LiveId" clId="{1C621113-F7C0-4331-BA0D-E9DA01D265BF}" dt="2022-01-27T11:05:40.404" v="1611" actId="20577"/>
        <pc:sldMkLst>
          <pc:docMk/>
          <pc:sldMk cId="1031039583" sldId="413"/>
        </pc:sldMkLst>
        <pc:spChg chg="mod">
          <ac:chgData name="Philip" userId="0d4f435ca43b6f78" providerId="LiveId" clId="{1C621113-F7C0-4331-BA0D-E9DA01D265BF}" dt="2022-01-27T11:05:40.404" v="1611" actId="20577"/>
          <ac:spMkLst>
            <pc:docMk/>
            <pc:sldMk cId="1031039583" sldId="413"/>
            <ac:spMk id="4" creationId="{00000000-0000-0000-0000-000000000000}"/>
          </ac:spMkLst>
        </pc:spChg>
        <pc:spChg chg="del">
          <ac:chgData name="Philip" userId="0d4f435ca43b6f78" providerId="LiveId" clId="{1C621113-F7C0-4331-BA0D-E9DA01D265BF}" dt="2022-01-27T10:19:56.648" v="421" actId="478"/>
          <ac:spMkLst>
            <pc:docMk/>
            <pc:sldMk cId="1031039583" sldId="413"/>
            <ac:spMk id="6" creationId="{1C1A88B7-D784-45D8-BA4D-8323F68AB239}"/>
          </ac:spMkLst>
        </pc:spChg>
        <pc:spChg chg="del">
          <ac:chgData name="Philip" userId="0d4f435ca43b6f78" providerId="LiveId" clId="{1C621113-F7C0-4331-BA0D-E9DA01D265BF}" dt="2022-01-27T10:19:53.141" v="420" actId="478"/>
          <ac:spMkLst>
            <pc:docMk/>
            <pc:sldMk cId="1031039583" sldId="413"/>
            <ac:spMk id="9" creationId="{11AC94E9-E2DF-44E9-8B2A-A764537F1A8F}"/>
          </ac:spMkLst>
        </pc:spChg>
        <pc:picChg chg="del">
          <ac:chgData name="Philip" userId="0d4f435ca43b6f78" providerId="LiveId" clId="{1C621113-F7C0-4331-BA0D-E9DA01D265BF}" dt="2022-01-27T10:19:47.976" v="418" actId="478"/>
          <ac:picMkLst>
            <pc:docMk/>
            <pc:sldMk cId="1031039583" sldId="413"/>
            <ac:picMk id="5" creationId="{428CB6C1-D936-4B53-9E5B-20ED2E58E249}"/>
          </ac:picMkLst>
        </pc:picChg>
        <pc:picChg chg="add mod">
          <ac:chgData name="Philip" userId="0d4f435ca43b6f78" providerId="LiveId" clId="{1C621113-F7C0-4331-BA0D-E9DA01D265BF}" dt="2022-01-27T10:21:41.277" v="429" actId="1076"/>
          <ac:picMkLst>
            <pc:docMk/>
            <pc:sldMk cId="1031039583" sldId="413"/>
            <ac:picMk id="7" creationId="{59D39E41-CAC4-4BB7-862C-F7E0FBF369AA}"/>
          </ac:picMkLst>
        </pc:picChg>
        <pc:picChg chg="del">
          <ac:chgData name="Philip" userId="0d4f435ca43b6f78" providerId="LiveId" clId="{1C621113-F7C0-4331-BA0D-E9DA01D265BF}" dt="2022-01-27T10:19:50.366" v="419" actId="478"/>
          <ac:picMkLst>
            <pc:docMk/>
            <pc:sldMk cId="1031039583" sldId="413"/>
            <ac:picMk id="8" creationId="{2951B826-8553-4226-B1B3-79819F75073D}"/>
          </ac:picMkLst>
        </pc:picChg>
        <pc:picChg chg="add mod">
          <ac:chgData name="Philip" userId="0d4f435ca43b6f78" providerId="LiveId" clId="{1C621113-F7C0-4331-BA0D-E9DA01D265BF}" dt="2022-01-27T10:21:46.703" v="431" actId="1076"/>
          <ac:picMkLst>
            <pc:docMk/>
            <pc:sldMk cId="1031039583" sldId="413"/>
            <ac:picMk id="11" creationId="{C7E14A1A-4631-4CF4-A871-C6A870492777}"/>
          </ac:picMkLst>
        </pc:picChg>
      </pc:sldChg>
      <pc:sldChg chg="addSp delSp modSp mod">
        <pc:chgData name="Philip" userId="0d4f435ca43b6f78" providerId="LiveId" clId="{1C621113-F7C0-4331-BA0D-E9DA01D265BF}" dt="2022-01-27T11:10:53.051" v="1642" actId="21"/>
        <pc:sldMkLst>
          <pc:docMk/>
          <pc:sldMk cId="600130342" sldId="414"/>
        </pc:sldMkLst>
        <pc:spChg chg="mod">
          <ac:chgData name="Philip" userId="0d4f435ca43b6f78" providerId="LiveId" clId="{1C621113-F7C0-4331-BA0D-E9DA01D265BF}" dt="2022-01-27T11:06:12.460" v="1627" actId="20577"/>
          <ac:spMkLst>
            <pc:docMk/>
            <pc:sldMk cId="600130342" sldId="414"/>
            <ac:spMk id="4" creationId="{00000000-0000-0000-0000-000000000000}"/>
          </ac:spMkLst>
        </pc:spChg>
        <pc:spChg chg="mod">
          <ac:chgData name="Philip" userId="0d4f435ca43b6f78" providerId="LiveId" clId="{1C621113-F7C0-4331-BA0D-E9DA01D265BF}" dt="2022-01-27T10:43:33.363" v="678" actId="1076"/>
          <ac:spMkLst>
            <pc:docMk/>
            <pc:sldMk cId="600130342" sldId="414"/>
            <ac:spMk id="8" creationId="{506C6E97-C65F-46E2-BBB4-12A49348338D}"/>
          </ac:spMkLst>
        </pc:spChg>
        <pc:spChg chg="add del">
          <ac:chgData name="Philip" userId="0d4f435ca43b6f78" providerId="LiveId" clId="{1C621113-F7C0-4331-BA0D-E9DA01D265BF}" dt="2022-01-27T11:10:53.051" v="1642" actId="21"/>
          <ac:spMkLst>
            <pc:docMk/>
            <pc:sldMk cId="600130342" sldId="414"/>
            <ac:spMk id="12" creationId="{01D5E008-0282-48C9-836D-AAD3C46D3C8D}"/>
          </ac:spMkLst>
        </pc:spChg>
        <pc:picChg chg="add mod">
          <ac:chgData name="Philip" userId="0d4f435ca43b6f78" providerId="LiveId" clId="{1C621113-F7C0-4331-BA0D-E9DA01D265BF}" dt="2022-01-27T11:08:48.111" v="1635" actId="1076"/>
          <ac:picMkLst>
            <pc:docMk/>
            <pc:sldMk cId="600130342" sldId="414"/>
            <ac:picMk id="5" creationId="{AC1EA62D-D183-4573-A76D-472CE8B6674B}"/>
          </ac:picMkLst>
        </pc:picChg>
        <pc:picChg chg="del mod">
          <ac:chgData name="Philip" userId="0d4f435ca43b6f78" providerId="LiveId" clId="{1C621113-F7C0-4331-BA0D-E9DA01D265BF}" dt="2022-01-27T10:43:27.923" v="677" actId="478"/>
          <ac:picMkLst>
            <pc:docMk/>
            <pc:sldMk cId="600130342" sldId="414"/>
            <ac:picMk id="6" creationId="{5BBFB2DC-4109-4F5B-894F-A60CF8128601}"/>
          </ac:picMkLst>
        </pc:picChg>
        <pc:picChg chg="add mod">
          <ac:chgData name="Philip" userId="0d4f435ca43b6f78" providerId="LiveId" clId="{1C621113-F7C0-4331-BA0D-E9DA01D265BF}" dt="2022-01-27T11:10:31.702" v="1639" actId="1076"/>
          <ac:picMkLst>
            <pc:docMk/>
            <pc:sldMk cId="600130342" sldId="414"/>
            <ac:picMk id="7" creationId="{0D48EC59-3034-4BA8-92D2-CE1E3C6FC1FA}"/>
          </ac:picMkLst>
        </pc:picChg>
      </pc:sldChg>
      <pc:sldChg chg="addSp delSp modSp mod">
        <pc:chgData name="Philip" userId="0d4f435ca43b6f78" providerId="LiveId" clId="{1C621113-F7C0-4331-BA0D-E9DA01D265BF}" dt="2022-01-27T11:06:21.894" v="1631" actId="20577"/>
        <pc:sldMkLst>
          <pc:docMk/>
          <pc:sldMk cId="1799625719" sldId="415"/>
        </pc:sldMkLst>
        <pc:spChg chg="mod">
          <ac:chgData name="Philip" userId="0d4f435ca43b6f78" providerId="LiveId" clId="{1C621113-F7C0-4331-BA0D-E9DA01D265BF}" dt="2022-01-27T10:56:04.626" v="1543" actId="20577"/>
          <ac:spMkLst>
            <pc:docMk/>
            <pc:sldMk cId="1799625719" sldId="415"/>
            <ac:spMk id="2" creationId="{00000000-0000-0000-0000-000000000000}"/>
          </ac:spMkLst>
        </pc:spChg>
        <pc:spChg chg="del">
          <ac:chgData name="Philip" userId="0d4f435ca43b6f78" providerId="LiveId" clId="{1C621113-F7C0-4331-BA0D-E9DA01D265BF}" dt="2022-01-27T10:56:20.431" v="1547" actId="478"/>
          <ac:spMkLst>
            <pc:docMk/>
            <pc:sldMk cId="1799625719" sldId="415"/>
            <ac:spMk id="3" creationId="{00000000-0000-0000-0000-000000000000}"/>
          </ac:spMkLst>
        </pc:spChg>
        <pc:spChg chg="mod">
          <ac:chgData name="Philip" userId="0d4f435ca43b6f78" providerId="LiveId" clId="{1C621113-F7C0-4331-BA0D-E9DA01D265BF}" dt="2022-01-27T11:06:21.894" v="1631" actId="20577"/>
          <ac:spMkLst>
            <pc:docMk/>
            <pc:sldMk cId="1799625719" sldId="415"/>
            <ac:spMk id="4" creationId="{00000000-0000-0000-0000-000000000000}"/>
          </ac:spMkLst>
        </pc:spChg>
        <pc:spChg chg="add del mod">
          <ac:chgData name="Philip" userId="0d4f435ca43b6f78" providerId="LiveId" clId="{1C621113-F7C0-4331-BA0D-E9DA01D265BF}" dt="2022-01-27T10:56:23.649" v="1548" actId="478"/>
          <ac:spMkLst>
            <pc:docMk/>
            <pc:sldMk cId="1799625719" sldId="415"/>
            <ac:spMk id="7" creationId="{9F09091B-C633-4576-B8AB-07AD3826FE99}"/>
          </ac:spMkLst>
        </pc:spChg>
        <pc:spChg chg="del">
          <ac:chgData name="Philip" userId="0d4f435ca43b6f78" providerId="LiveId" clId="{1C621113-F7C0-4331-BA0D-E9DA01D265BF}" dt="2022-01-27T10:56:10.838" v="1544" actId="478"/>
          <ac:spMkLst>
            <pc:docMk/>
            <pc:sldMk cId="1799625719" sldId="415"/>
            <ac:spMk id="12" creationId="{01D5E008-0282-48C9-836D-AAD3C46D3C8D}"/>
          </ac:spMkLst>
        </pc:spChg>
        <pc:spChg chg="del">
          <ac:chgData name="Philip" userId="0d4f435ca43b6f78" providerId="LiveId" clId="{1C621113-F7C0-4331-BA0D-E9DA01D265BF}" dt="2022-01-27T10:56:14.003" v="1545" actId="478"/>
          <ac:spMkLst>
            <pc:docMk/>
            <pc:sldMk cId="1799625719" sldId="415"/>
            <ac:spMk id="14" creationId="{AF604357-735A-4F17-A89A-A221002EC904}"/>
          </ac:spMkLst>
        </pc:spChg>
        <pc:spChg chg="del">
          <ac:chgData name="Philip" userId="0d4f435ca43b6f78" providerId="LiveId" clId="{1C621113-F7C0-4331-BA0D-E9DA01D265BF}" dt="2022-01-27T10:56:17.213" v="1546" actId="478"/>
          <ac:spMkLst>
            <pc:docMk/>
            <pc:sldMk cId="1799625719" sldId="415"/>
            <ac:spMk id="16" creationId="{6873C603-AD9D-4988-ACB9-750EFA8B305D}"/>
          </ac:spMkLst>
        </pc:spChg>
        <pc:picChg chg="mod">
          <ac:chgData name="Philip" userId="0d4f435ca43b6f78" providerId="LiveId" clId="{1C621113-F7C0-4331-BA0D-E9DA01D265BF}" dt="2022-01-27T10:56:26.117" v="1549" actId="1076"/>
          <ac:picMkLst>
            <pc:docMk/>
            <pc:sldMk cId="1799625719" sldId="415"/>
            <ac:picMk id="6" creationId="{5BBFB2DC-4109-4F5B-894F-A60CF8128601}"/>
          </ac:picMkLst>
        </pc:picChg>
        <pc:picChg chg="add mod">
          <ac:chgData name="Philip" userId="0d4f435ca43b6f78" providerId="LiveId" clId="{1C621113-F7C0-4331-BA0D-E9DA01D265BF}" dt="2022-01-27T11:03:52.781" v="1573" actId="1076"/>
          <ac:picMkLst>
            <pc:docMk/>
            <pc:sldMk cId="1799625719" sldId="415"/>
            <ac:picMk id="8" creationId="{EBCDEB68-A68A-48EC-8B57-F2592A77D16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9300FDB0-9883-4DFA-AB99-38306EB70B7C}" type="datetimeFigureOut">
              <a:rPr lang="en-GB" smtClean="0"/>
              <a:t>27/01/2022</a:t>
            </a:fld>
            <a:endParaRPr lang="en-GB" dirty="0"/>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D39AB517-E579-4FED-A96A-720A96BF819A}" type="slidenum">
              <a:rPr lang="en-GB" smtClean="0"/>
              <a:t>‹#›</a:t>
            </a:fld>
            <a:endParaRPr lang="en-GB" dirty="0"/>
          </a:p>
        </p:txBody>
      </p:sp>
    </p:spTree>
    <p:extLst>
      <p:ext uri="{BB962C8B-B14F-4D97-AF65-F5344CB8AC3E}">
        <p14:creationId xmlns:p14="http://schemas.microsoft.com/office/powerpoint/2010/main" val="1755684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9AB517-E579-4FED-A96A-720A96BF819A}" type="slidenum">
              <a:rPr lang="en-GB" smtClean="0"/>
              <a:t>1</a:t>
            </a:fld>
            <a:endParaRPr lang="en-GB" dirty="0"/>
          </a:p>
        </p:txBody>
      </p:sp>
    </p:spTree>
    <p:extLst>
      <p:ext uri="{BB962C8B-B14F-4D97-AF65-F5344CB8AC3E}">
        <p14:creationId xmlns:p14="http://schemas.microsoft.com/office/powerpoint/2010/main" val="3095005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109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3</a:t>
            </a:fld>
            <a:endParaRPr lang="en-US"/>
          </a:p>
        </p:txBody>
      </p:sp>
    </p:spTree>
    <p:extLst>
      <p:ext uri="{BB962C8B-B14F-4D97-AF65-F5344CB8AC3E}">
        <p14:creationId xmlns:p14="http://schemas.microsoft.com/office/powerpoint/2010/main" val="1316738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4</a:t>
            </a:fld>
            <a:endParaRPr lang="en-US"/>
          </a:p>
        </p:txBody>
      </p:sp>
    </p:spTree>
    <p:extLst>
      <p:ext uri="{BB962C8B-B14F-4D97-AF65-F5344CB8AC3E}">
        <p14:creationId xmlns:p14="http://schemas.microsoft.com/office/powerpoint/2010/main" val="6637185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5</a:t>
            </a:fld>
            <a:endParaRPr lang="en-US"/>
          </a:p>
        </p:txBody>
      </p:sp>
    </p:spTree>
    <p:extLst>
      <p:ext uri="{BB962C8B-B14F-4D97-AF65-F5344CB8AC3E}">
        <p14:creationId xmlns:p14="http://schemas.microsoft.com/office/powerpoint/2010/main" val="1835283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6</a:t>
            </a:fld>
            <a:endParaRPr lang="en-US"/>
          </a:p>
        </p:txBody>
      </p:sp>
    </p:spTree>
    <p:extLst>
      <p:ext uri="{BB962C8B-B14F-4D97-AF65-F5344CB8AC3E}">
        <p14:creationId xmlns:p14="http://schemas.microsoft.com/office/powerpoint/2010/main" val="250119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7</a:t>
            </a:fld>
            <a:endParaRPr lang="en-US"/>
          </a:p>
        </p:txBody>
      </p:sp>
    </p:spTree>
    <p:extLst>
      <p:ext uri="{BB962C8B-B14F-4D97-AF65-F5344CB8AC3E}">
        <p14:creationId xmlns:p14="http://schemas.microsoft.com/office/powerpoint/2010/main" val="353114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8</a:t>
            </a:fld>
            <a:endParaRPr lang="en-US"/>
          </a:p>
        </p:txBody>
      </p:sp>
    </p:spTree>
    <p:extLst>
      <p:ext uri="{BB962C8B-B14F-4D97-AF65-F5344CB8AC3E}">
        <p14:creationId xmlns:p14="http://schemas.microsoft.com/office/powerpoint/2010/main" val="3559490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9</a:t>
            </a:fld>
            <a:endParaRPr lang="en-US"/>
          </a:p>
        </p:txBody>
      </p:sp>
    </p:spTree>
    <p:extLst>
      <p:ext uri="{BB962C8B-B14F-4D97-AF65-F5344CB8AC3E}">
        <p14:creationId xmlns:p14="http://schemas.microsoft.com/office/powerpoint/2010/main" val="2981671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10</a:t>
            </a:fld>
            <a:endParaRPr lang="en-US"/>
          </a:p>
        </p:txBody>
      </p:sp>
    </p:spTree>
    <p:extLst>
      <p:ext uri="{BB962C8B-B14F-4D97-AF65-F5344CB8AC3E}">
        <p14:creationId xmlns:p14="http://schemas.microsoft.com/office/powerpoint/2010/main" val="2471611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11</a:t>
            </a:fld>
            <a:endParaRPr lang="en-US"/>
          </a:p>
        </p:txBody>
      </p:sp>
    </p:spTree>
    <p:extLst>
      <p:ext uri="{BB962C8B-B14F-4D97-AF65-F5344CB8AC3E}">
        <p14:creationId xmlns:p14="http://schemas.microsoft.com/office/powerpoint/2010/main" val="225345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12</a:t>
            </a:fld>
            <a:endParaRPr lang="en-US"/>
          </a:p>
        </p:txBody>
      </p:sp>
    </p:spTree>
    <p:extLst>
      <p:ext uri="{BB962C8B-B14F-4D97-AF65-F5344CB8AC3E}">
        <p14:creationId xmlns:p14="http://schemas.microsoft.com/office/powerpoint/2010/main" val="10577079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13</a:t>
            </a:fld>
            <a:endParaRPr lang="en-US"/>
          </a:p>
        </p:txBody>
      </p:sp>
    </p:spTree>
    <p:extLst>
      <p:ext uri="{BB962C8B-B14F-4D97-AF65-F5344CB8AC3E}">
        <p14:creationId xmlns:p14="http://schemas.microsoft.com/office/powerpoint/2010/main" val="11561002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14</a:t>
            </a:fld>
            <a:endParaRPr lang="en-US"/>
          </a:p>
        </p:txBody>
      </p:sp>
    </p:spTree>
    <p:extLst>
      <p:ext uri="{BB962C8B-B14F-4D97-AF65-F5344CB8AC3E}">
        <p14:creationId xmlns:p14="http://schemas.microsoft.com/office/powerpoint/2010/main" val="8816403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15</a:t>
            </a:fld>
            <a:endParaRPr lang="en-US"/>
          </a:p>
        </p:txBody>
      </p:sp>
    </p:spTree>
    <p:extLst>
      <p:ext uri="{BB962C8B-B14F-4D97-AF65-F5344CB8AC3E}">
        <p14:creationId xmlns:p14="http://schemas.microsoft.com/office/powerpoint/2010/main" val="27495475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16</a:t>
            </a:fld>
            <a:endParaRPr lang="en-US"/>
          </a:p>
        </p:txBody>
      </p:sp>
    </p:spTree>
    <p:extLst>
      <p:ext uri="{BB962C8B-B14F-4D97-AF65-F5344CB8AC3E}">
        <p14:creationId xmlns:p14="http://schemas.microsoft.com/office/powerpoint/2010/main" val="27754859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17</a:t>
            </a:fld>
            <a:endParaRPr lang="en-US"/>
          </a:p>
        </p:txBody>
      </p:sp>
    </p:spTree>
    <p:extLst>
      <p:ext uri="{BB962C8B-B14F-4D97-AF65-F5344CB8AC3E}">
        <p14:creationId xmlns:p14="http://schemas.microsoft.com/office/powerpoint/2010/main" val="42436321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18</a:t>
            </a:fld>
            <a:endParaRPr lang="en-US"/>
          </a:p>
        </p:txBody>
      </p:sp>
    </p:spTree>
    <p:extLst>
      <p:ext uri="{BB962C8B-B14F-4D97-AF65-F5344CB8AC3E}">
        <p14:creationId xmlns:p14="http://schemas.microsoft.com/office/powerpoint/2010/main" val="396445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19</a:t>
            </a:fld>
            <a:endParaRPr lang="en-US"/>
          </a:p>
        </p:txBody>
      </p:sp>
    </p:spTree>
    <p:extLst>
      <p:ext uri="{BB962C8B-B14F-4D97-AF65-F5344CB8AC3E}">
        <p14:creationId xmlns:p14="http://schemas.microsoft.com/office/powerpoint/2010/main" val="36736221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20</a:t>
            </a:fld>
            <a:endParaRPr lang="en-US"/>
          </a:p>
        </p:txBody>
      </p:sp>
    </p:spTree>
    <p:extLst>
      <p:ext uri="{BB962C8B-B14F-4D97-AF65-F5344CB8AC3E}">
        <p14:creationId xmlns:p14="http://schemas.microsoft.com/office/powerpoint/2010/main" val="6302482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21</a:t>
            </a:fld>
            <a:endParaRPr lang="en-US"/>
          </a:p>
        </p:txBody>
      </p:sp>
    </p:spTree>
    <p:extLst>
      <p:ext uri="{BB962C8B-B14F-4D97-AF65-F5344CB8AC3E}">
        <p14:creationId xmlns:p14="http://schemas.microsoft.com/office/powerpoint/2010/main" val="39072670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22</a:t>
            </a:fld>
            <a:endParaRPr lang="en-US"/>
          </a:p>
        </p:txBody>
      </p:sp>
    </p:spTree>
    <p:extLst>
      <p:ext uri="{BB962C8B-B14F-4D97-AF65-F5344CB8AC3E}">
        <p14:creationId xmlns:p14="http://schemas.microsoft.com/office/powerpoint/2010/main" val="18884593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23</a:t>
            </a:fld>
            <a:endParaRPr lang="en-US"/>
          </a:p>
        </p:txBody>
      </p:sp>
    </p:spTree>
    <p:extLst>
      <p:ext uri="{BB962C8B-B14F-4D97-AF65-F5344CB8AC3E}">
        <p14:creationId xmlns:p14="http://schemas.microsoft.com/office/powerpoint/2010/main" val="21244756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24</a:t>
            </a:fld>
            <a:endParaRPr lang="en-US"/>
          </a:p>
        </p:txBody>
      </p:sp>
    </p:spTree>
    <p:extLst>
      <p:ext uri="{BB962C8B-B14F-4D97-AF65-F5344CB8AC3E}">
        <p14:creationId xmlns:p14="http://schemas.microsoft.com/office/powerpoint/2010/main" val="28560503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25</a:t>
            </a:fld>
            <a:endParaRPr lang="en-US"/>
          </a:p>
        </p:txBody>
      </p:sp>
    </p:spTree>
    <p:extLst>
      <p:ext uri="{BB962C8B-B14F-4D97-AF65-F5344CB8AC3E}">
        <p14:creationId xmlns:p14="http://schemas.microsoft.com/office/powerpoint/2010/main" val="2592736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26</a:t>
            </a:fld>
            <a:endParaRPr lang="en-US"/>
          </a:p>
        </p:txBody>
      </p:sp>
    </p:spTree>
    <p:extLst>
      <p:ext uri="{BB962C8B-B14F-4D97-AF65-F5344CB8AC3E}">
        <p14:creationId xmlns:p14="http://schemas.microsoft.com/office/powerpoint/2010/main" val="18929269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27</a:t>
            </a:fld>
            <a:endParaRPr lang="en-US"/>
          </a:p>
        </p:txBody>
      </p:sp>
    </p:spTree>
    <p:extLst>
      <p:ext uri="{BB962C8B-B14F-4D97-AF65-F5344CB8AC3E}">
        <p14:creationId xmlns:p14="http://schemas.microsoft.com/office/powerpoint/2010/main" val="20529624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28</a:t>
            </a:fld>
            <a:endParaRPr lang="en-US"/>
          </a:p>
        </p:txBody>
      </p:sp>
    </p:spTree>
    <p:extLst>
      <p:ext uri="{BB962C8B-B14F-4D97-AF65-F5344CB8AC3E}">
        <p14:creationId xmlns:p14="http://schemas.microsoft.com/office/powerpoint/2010/main" val="14367579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29</a:t>
            </a:fld>
            <a:endParaRPr lang="en-US"/>
          </a:p>
        </p:txBody>
      </p:sp>
    </p:spTree>
    <p:extLst>
      <p:ext uri="{BB962C8B-B14F-4D97-AF65-F5344CB8AC3E}">
        <p14:creationId xmlns:p14="http://schemas.microsoft.com/office/powerpoint/2010/main" val="28467939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D78FC6-CE17-4259-A63C-DDFC12E048F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55312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876" y="2125980"/>
            <a:ext cx="10368598"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9752" y="3840480"/>
            <a:ext cx="8538845"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71F57F1C-7BDF-4236-B6A4-3C314EF04971}" type="datetime1">
              <a:rPr lang="en-US" smtClean="0"/>
              <a:t>1/27/2022</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6130363" y="4224338"/>
            <a:ext cx="51435" cy="36830"/>
          </a:xfrm>
          <a:custGeom>
            <a:avLst/>
            <a:gdLst/>
            <a:ahLst/>
            <a:cxnLst/>
            <a:rect l="l" t="t" r="r" b="b"/>
            <a:pathLst>
              <a:path w="51435" h="36829">
                <a:moveTo>
                  <a:pt x="28203" y="0"/>
                </a:moveTo>
                <a:lnTo>
                  <a:pt x="0" y="21008"/>
                </a:lnTo>
                <a:lnTo>
                  <a:pt x="5080" y="27841"/>
                </a:lnTo>
                <a:lnTo>
                  <a:pt x="10402" y="32097"/>
                </a:lnTo>
                <a:lnTo>
                  <a:pt x="16991" y="35005"/>
                </a:lnTo>
                <a:lnTo>
                  <a:pt x="24405" y="36429"/>
                </a:lnTo>
                <a:lnTo>
                  <a:pt x="32207" y="36235"/>
                </a:lnTo>
                <a:lnTo>
                  <a:pt x="51320" y="11521"/>
                </a:lnTo>
                <a:lnTo>
                  <a:pt x="45351" y="4460"/>
                </a:lnTo>
                <a:lnTo>
                  <a:pt x="35953" y="1183"/>
                </a:lnTo>
                <a:lnTo>
                  <a:pt x="28203" y="0"/>
                </a:lnTo>
                <a:close/>
              </a:path>
            </a:pathLst>
          </a:custGeom>
          <a:solidFill>
            <a:srgbClr val="F4D24E">
              <a:alpha val="9999"/>
            </a:srgbClr>
          </a:solidFill>
        </p:spPr>
        <p:txBody>
          <a:bodyPr wrap="square" lIns="0" tIns="0" rIns="0" bIns="0" rtlCol="0"/>
          <a:lstStyle/>
          <a:p>
            <a:endParaRPr dirty="0"/>
          </a:p>
        </p:txBody>
      </p:sp>
      <p:sp>
        <p:nvSpPr>
          <p:cNvPr id="17" name="bk object 17"/>
          <p:cNvSpPr/>
          <p:nvPr/>
        </p:nvSpPr>
        <p:spPr>
          <a:xfrm>
            <a:off x="6816149" y="3438231"/>
            <a:ext cx="50165" cy="37465"/>
          </a:xfrm>
          <a:custGeom>
            <a:avLst/>
            <a:gdLst/>
            <a:ahLst/>
            <a:cxnLst/>
            <a:rect l="l" t="t" r="r" b="b"/>
            <a:pathLst>
              <a:path w="50165" h="37464">
                <a:moveTo>
                  <a:pt x="21031" y="0"/>
                </a:moveTo>
                <a:lnTo>
                  <a:pt x="11667" y="2559"/>
                </a:lnTo>
                <a:lnTo>
                  <a:pt x="4382" y="7630"/>
                </a:lnTo>
                <a:lnTo>
                  <a:pt x="404" y="14157"/>
                </a:lnTo>
                <a:lnTo>
                  <a:pt x="0" y="21319"/>
                </a:lnTo>
                <a:lnTo>
                  <a:pt x="3437" y="28289"/>
                </a:lnTo>
                <a:lnTo>
                  <a:pt x="7768" y="33522"/>
                </a:lnTo>
                <a:lnTo>
                  <a:pt x="15261" y="36849"/>
                </a:lnTo>
                <a:lnTo>
                  <a:pt x="23503" y="37179"/>
                </a:lnTo>
                <a:lnTo>
                  <a:pt x="33369" y="36094"/>
                </a:lnTo>
                <a:lnTo>
                  <a:pt x="41617" y="32399"/>
                </a:lnTo>
                <a:lnTo>
                  <a:pt x="47403" y="26669"/>
                </a:lnTo>
                <a:lnTo>
                  <a:pt x="49881" y="19476"/>
                </a:lnTo>
                <a:lnTo>
                  <a:pt x="50148" y="15691"/>
                </a:lnTo>
                <a:lnTo>
                  <a:pt x="48865" y="11932"/>
                </a:lnTo>
                <a:lnTo>
                  <a:pt x="46211" y="8706"/>
                </a:lnTo>
                <a:lnTo>
                  <a:pt x="39412" y="3272"/>
                </a:lnTo>
                <a:lnTo>
                  <a:pt x="30649" y="303"/>
                </a:lnTo>
                <a:lnTo>
                  <a:pt x="21031" y="0"/>
                </a:lnTo>
                <a:close/>
              </a:path>
            </a:pathLst>
          </a:custGeom>
          <a:solidFill>
            <a:srgbClr val="4AB5A2">
              <a:alpha val="9599"/>
            </a:srgbClr>
          </a:solidFill>
        </p:spPr>
        <p:txBody>
          <a:bodyPr wrap="square" lIns="0" tIns="0" rIns="0" bIns="0" rtlCol="0"/>
          <a:lstStyle/>
          <a:p>
            <a:endParaRPr dirty="0"/>
          </a:p>
        </p:txBody>
      </p:sp>
      <p:sp>
        <p:nvSpPr>
          <p:cNvPr id="18" name="bk object 18"/>
          <p:cNvSpPr/>
          <p:nvPr/>
        </p:nvSpPr>
        <p:spPr>
          <a:xfrm>
            <a:off x="6883608" y="3430748"/>
            <a:ext cx="53340" cy="37465"/>
          </a:xfrm>
          <a:custGeom>
            <a:avLst/>
            <a:gdLst/>
            <a:ahLst/>
            <a:cxnLst/>
            <a:rect l="l" t="t" r="r" b="b"/>
            <a:pathLst>
              <a:path w="53340" h="37464">
                <a:moveTo>
                  <a:pt x="23895" y="0"/>
                </a:moveTo>
                <a:lnTo>
                  <a:pt x="14678" y="2053"/>
                </a:lnTo>
                <a:lnTo>
                  <a:pt x="6959" y="6750"/>
                </a:lnTo>
                <a:lnTo>
                  <a:pt x="774" y="13036"/>
                </a:lnTo>
                <a:lnTo>
                  <a:pt x="0" y="21393"/>
                </a:lnTo>
                <a:lnTo>
                  <a:pt x="4940" y="28251"/>
                </a:lnTo>
                <a:lnTo>
                  <a:pt x="10579" y="32772"/>
                </a:lnTo>
                <a:lnTo>
                  <a:pt x="17627" y="35739"/>
                </a:lnTo>
                <a:lnTo>
                  <a:pt x="25542" y="37004"/>
                </a:lnTo>
                <a:lnTo>
                  <a:pt x="33781" y="36417"/>
                </a:lnTo>
                <a:lnTo>
                  <a:pt x="43776" y="33851"/>
                </a:lnTo>
                <a:lnTo>
                  <a:pt x="51079" y="27412"/>
                </a:lnTo>
                <a:lnTo>
                  <a:pt x="52734" y="20085"/>
                </a:lnTo>
                <a:lnTo>
                  <a:pt x="51384" y="20085"/>
                </a:lnTo>
                <a:lnTo>
                  <a:pt x="52031" y="13989"/>
                </a:lnTo>
                <a:lnTo>
                  <a:pt x="48628" y="8032"/>
                </a:lnTo>
                <a:lnTo>
                  <a:pt x="42278" y="4146"/>
                </a:lnTo>
                <a:lnTo>
                  <a:pt x="33473" y="670"/>
                </a:lnTo>
                <a:lnTo>
                  <a:pt x="23895" y="0"/>
                </a:lnTo>
                <a:close/>
              </a:path>
              <a:path w="53340" h="37464">
                <a:moveTo>
                  <a:pt x="52831" y="19653"/>
                </a:moveTo>
                <a:lnTo>
                  <a:pt x="51384" y="20085"/>
                </a:lnTo>
                <a:lnTo>
                  <a:pt x="52734" y="20085"/>
                </a:lnTo>
                <a:lnTo>
                  <a:pt x="52831" y="19653"/>
                </a:lnTo>
                <a:close/>
              </a:path>
            </a:pathLst>
          </a:custGeom>
          <a:solidFill>
            <a:srgbClr val="F4D24E">
              <a:alpha val="3999"/>
            </a:srgbClr>
          </a:solidFill>
        </p:spPr>
        <p:txBody>
          <a:bodyPr wrap="square" lIns="0" tIns="0" rIns="0" bIns="0" rtlCol="0"/>
          <a:lstStyle/>
          <a:p>
            <a:endParaRPr dirty="0"/>
          </a:p>
        </p:txBody>
      </p:sp>
      <p:sp>
        <p:nvSpPr>
          <p:cNvPr id="19" name="bk object 19"/>
          <p:cNvSpPr/>
          <p:nvPr/>
        </p:nvSpPr>
        <p:spPr>
          <a:xfrm>
            <a:off x="6953998" y="3414236"/>
            <a:ext cx="52705" cy="36830"/>
          </a:xfrm>
          <a:custGeom>
            <a:avLst/>
            <a:gdLst/>
            <a:ahLst/>
            <a:cxnLst/>
            <a:rect l="l" t="t" r="r" b="b"/>
            <a:pathLst>
              <a:path w="52704" h="36829">
                <a:moveTo>
                  <a:pt x="24069" y="0"/>
                </a:moveTo>
                <a:lnTo>
                  <a:pt x="14799" y="1916"/>
                </a:lnTo>
                <a:lnTo>
                  <a:pt x="6959" y="6494"/>
                </a:lnTo>
                <a:lnTo>
                  <a:pt x="787" y="12780"/>
                </a:lnTo>
                <a:lnTo>
                  <a:pt x="0" y="21150"/>
                </a:lnTo>
                <a:lnTo>
                  <a:pt x="4940" y="28008"/>
                </a:lnTo>
                <a:lnTo>
                  <a:pt x="10734" y="32318"/>
                </a:lnTo>
                <a:lnTo>
                  <a:pt x="17775" y="35199"/>
                </a:lnTo>
                <a:lnTo>
                  <a:pt x="25608" y="36523"/>
                </a:lnTo>
                <a:lnTo>
                  <a:pt x="33782" y="36161"/>
                </a:lnTo>
                <a:lnTo>
                  <a:pt x="43942" y="33850"/>
                </a:lnTo>
                <a:lnTo>
                  <a:pt x="51295" y="27258"/>
                </a:lnTo>
                <a:lnTo>
                  <a:pt x="52471" y="19829"/>
                </a:lnTo>
                <a:lnTo>
                  <a:pt x="51104" y="19829"/>
                </a:lnTo>
                <a:lnTo>
                  <a:pt x="51612" y="13949"/>
                </a:lnTo>
                <a:lnTo>
                  <a:pt x="48361" y="8247"/>
                </a:lnTo>
                <a:lnTo>
                  <a:pt x="42341" y="4411"/>
                </a:lnTo>
                <a:lnTo>
                  <a:pt x="33630" y="809"/>
                </a:lnTo>
                <a:lnTo>
                  <a:pt x="24069" y="0"/>
                </a:lnTo>
                <a:close/>
              </a:path>
              <a:path w="52704" h="36829">
                <a:moveTo>
                  <a:pt x="52539" y="19397"/>
                </a:moveTo>
                <a:lnTo>
                  <a:pt x="51104" y="19829"/>
                </a:lnTo>
                <a:lnTo>
                  <a:pt x="52471" y="19829"/>
                </a:lnTo>
                <a:lnTo>
                  <a:pt x="52539" y="19397"/>
                </a:lnTo>
                <a:close/>
              </a:path>
            </a:pathLst>
          </a:custGeom>
          <a:solidFill>
            <a:srgbClr val="F4D24E">
              <a:alpha val="9300"/>
            </a:srgbClr>
          </a:solidFill>
        </p:spPr>
        <p:txBody>
          <a:bodyPr wrap="square" lIns="0" tIns="0" rIns="0" bIns="0" rtlCol="0"/>
          <a:lstStyle/>
          <a:p>
            <a:endParaRPr dirty="0"/>
          </a:p>
        </p:txBody>
      </p:sp>
      <p:sp>
        <p:nvSpPr>
          <p:cNvPr id="20" name="bk object 20"/>
          <p:cNvSpPr/>
          <p:nvPr/>
        </p:nvSpPr>
        <p:spPr>
          <a:xfrm>
            <a:off x="7027186" y="3386675"/>
            <a:ext cx="50165" cy="38100"/>
          </a:xfrm>
          <a:custGeom>
            <a:avLst/>
            <a:gdLst/>
            <a:ahLst/>
            <a:cxnLst/>
            <a:rect l="l" t="t" r="r" b="b"/>
            <a:pathLst>
              <a:path w="50165" h="38100">
                <a:moveTo>
                  <a:pt x="26963" y="0"/>
                </a:moveTo>
                <a:lnTo>
                  <a:pt x="0" y="22242"/>
                </a:lnTo>
                <a:lnTo>
                  <a:pt x="3303" y="29336"/>
                </a:lnTo>
                <a:lnTo>
                  <a:pt x="8832" y="33427"/>
                </a:lnTo>
                <a:lnTo>
                  <a:pt x="15501" y="36229"/>
                </a:lnTo>
                <a:lnTo>
                  <a:pt x="22923" y="37627"/>
                </a:lnTo>
                <a:lnTo>
                  <a:pt x="30709" y="37503"/>
                </a:lnTo>
                <a:lnTo>
                  <a:pt x="40945" y="35204"/>
                </a:lnTo>
                <a:lnTo>
                  <a:pt x="48400" y="28638"/>
                </a:lnTo>
                <a:lnTo>
                  <a:pt x="49759" y="20739"/>
                </a:lnTo>
                <a:lnTo>
                  <a:pt x="49556" y="12839"/>
                </a:lnTo>
                <a:lnTo>
                  <a:pt x="43587" y="5664"/>
                </a:lnTo>
                <a:lnTo>
                  <a:pt x="34164" y="2031"/>
                </a:lnTo>
                <a:lnTo>
                  <a:pt x="26963" y="0"/>
                </a:lnTo>
                <a:close/>
              </a:path>
            </a:pathLst>
          </a:custGeom>
          <a:solidFill>
            <a:srgbClr val="4AB5A2">
              <a:alpha val="1300"/>
            </a:srgbClr>
          </a:solidFill>
        </p:spPr>
        <p:txBody>
          <a:bodyPr wrap="square" lIns="0" tIns="0" rIns="0" bIns="0" rtlCol="0"/>
          <a:lstStyle/>
          <a:p>
            <a:endParaRPr dirty="0"/>
          </a:p>
        </p:txBody>
      </p:sp>
      <p:sp>
        <p:nvSpPr>
          <p:cNvPr id="21" name="bk object 21"/>
          <p:cNvSpPr/>
          <p:nvPr/>
        </p:nvSpPr>
        <p:spPr>
          <a:xfrm>
            <a:off x="7589656" y="3086787"/>
            <a:ext cx="50800" cy="37465"/>
          </a:xfrm>
          <a:custGeom>
            <a:avLst/>
            <a:gdLst/>
            <a:ahLst/>
            <a:cxnLst/>
            <a:rect l="l" t="t" r="r" b="b"/>
            <a:pathLst>
              <a:path w="50800" h="37464">
                <a:moveTo>
                  <a:pt x="21072" y="0"/>
                </a:moveTo>
                <a:lnTo>
                  <a:pt x="11708" y="2552"/>
                </a:lnTo>
                <a:lnTo>
                  <a:pt x="4406" y="7608"/>
                </a:lnTo>
                <a:lnTo>
                  <a:pt x="415" y="14131"/>
                </a:lnTo>
                <a:lnTo>
                  <a:pt x="0" y="21297"/>
                </a:lnTo>
                <a:lnTo>
                  <a:pt x="3428" y="28282"/>
                </a:lnTo>
                <a:lnTo>
                  <a:pt x="7708" y="33463"/>
                </a:lnTo>
                <a:lnTo>
                  <a:pt x="15099" y="36791"/>
                </a:lnTo>
                <a:lnTo>
                  <a:pt x="23252" y="37172"/>
                </a:lnTo>
                <a:lnTo>
                  <a:pt x="33127" y="36161"/>
                </a:lnTo>
                <a:lnTo>
                  <a:pt x="41431" y="32532"/>
                </a:lnTo>
                <a:lnTo>
                  <a:pt x="47304" y="26847"/>
                </a:lnTo>
                <a:lnTo>
                  <a:pt x="49884" y="19671"/>
                </a:lnTo>
                <a:lnTo>
                  <a:pt x="50202" y="15823"/>
                </a:lnTo>
                <a:lnTo>
                  <a:pt x="48932" y="12000"/>
                </a:lnTo>
                <a:lnTo>
                  <a:pt x="46227" y="8724"/>
                </a:lnTo>
                <a:lnTo>
                  <a:pt x="39442" y="3282"/>
                </a:lnTo>
                <a:lnTo>
                  <a:pt x="30687" y="308"/>
                </a:lnTo>
                <a:lnTo>
                  <a:pt x="21072" y="0"/>
                </a:lnTo>
                <a:close/>
              </a:path>
            </a:pathLst>
          </a:custGeom>
          <a:solidFill>
            <a:srgbClr val="06A1C7">
              <a:alpha val="2999"/>
            </a:srgbClr>
          </a:solidFill>
        </p:spPr>
        <p:txBody>
          <a:bodyPr wrap="square" lIns="0" tIns="0" rIns="0" bIns="0" rtlCol="0"/>
          <a:lstStyle/>
          <a:p>
            <a:endParaRPr dirty="0"/>
          </a:p>
        </p:txBody>
      </p:sp>
      <p:sp>
        <p:nvSpPr>
          <p:cNvPr id="22" name="bk object 22"/>
          <p:cNvSpPr/>
          <p:nvPr/>
        </p:nvSpPr>
        <p:spPr>
          <a:xfrm>
            <a:off x="7659844" y="3060602"/>
            <a:ext cx="50800" cy="38735"/>
          </a:xfrm>
          <a:custGeom>
            <a:avLst/>
            <a:gdLst/>
            <a:ahLst/>
            <a:cxnLst/>
            <a:rect l="l" t="t" r="r" b="b"/>
            <a:pathLst>
              <a:path w="50800" h="38735">
                <a:moveTo>
                  <a:pt x="26584" y="0"/>
                </a:moveTo>
                <a:lnTo>
                  <a:pt x="0" y="22708"/>
                </a:lnTo>
                <a:lnTo>
                  <a:pt x="3648" y="29527"/>
                </a:lnTo>
                <a:lnTo>
                  <a:pt x="7915" y="34721"/>
                </a:lnTo>
                <a:lnTo>
                  <a:pt x="15307" y="38036"/>
                </a:lnTo>
                <a:lnTo>
                  <a:pt x="23460" y="38417"/>
                </a:lnTo>
                <a:lnTo>
                  <a:pt x="33334" y="37408"/>
                </a:lnTo>
                <a:lnTo>
                  <a:pt x="41638" y="33783"/>
                </a:lnTo>
                <a:lnTo>
                  <a:pt x="47511" y="28103"/>
                </a:lnTo>
                <a:lnTo>
                  <a:pt x="50092" y="20929"/>
                </a:lnTo>
                <a:lnTo>
                  <a:pt x="50219" y="12954"/>
                </a:lnTo>
                <a:lnTo>
                  <a:pt x="43983" y="5702"/>
                </a:lnTo>
                <a:lnTo>
                  <a:pt x="34217" y="2438"/>
                </a:lnTo>
                <a:lnTo>
                  <a:pt x="26584" y="0"/>
                </a:lnTo>
                <a:close/>
              </a:path>
            </a:pathLst>
          </a:custGeom>
          <a:solidFill>
            <a:srgbClr val="76C6EB">
              <a:alpha val="6900"/>
            </a:srgbClr>
          </a:solidFill>
        </p:spPr>
        <p:txBody>
          <a:bodyPr wrap="square" lIns="0" tIns="0" rIns="0" bIns="0" rtlCol="0"/>
          <a:lstStyle/>
          <a:p>
            <a:endParaRPr dirty="0"/>
          </a:p>
        </p:txBody>
      </p:sp>
      <p:sp>
        <p:nvSpPr>
          <p:cNvPr id="23" name="bk object 23"/>
          <p:cNvSpPr/>
          <p:nvPr/>
        </p:nvSpPr>
        <p:spPr>
          <a:xfrm>
            <a:off x="7730175" y="3043627"/>
            <a:ext cx="50165" cy="37465"/>
          </a:xfrm>
          <a:custGeom>
            <a:avLst/>
            <a:gdLst/>
            <a:ahLst/>
            <a:cxnLst/>
            <a:rect l="l" t="t" r="r" b="b"/>
            <a:pathLst>
              <a:path w="50165" h="37464">
                <a:moveTo>
                  <a:pt x="28502" y="0"/>
                </a:moveTo>
                <a:lnTo>
                  <a:pt x="18541" y="402"/>
                </a:lnTo>
                <a:lnTo>
                  <a:pt x="9582" y="3644"/>
                </a:lnTo>
                <a:lnTo>
                  <a:pt x="3208" y="9013"/>
                </a:lnTo>
                <a:lnTo>
                  <a:pt x="0" y="15795"/>
                </a:lnTo>
                <a:lnTo>
                  <a:pt x="533" y="23186"/>
                </a:lnTo>
                <a:lnTo>
                  <a:pt x="4888" y="29868"/>
                </a:lnTo>
                <a:lnTo>
                  <a:pt x="12094" y="34618"/>
                </a:lnTo>
                <a:lnTo>
                  <a:pt x="21166" y="37007"/>
                </a:lnTo>
                <a:lnTo>
                  <a:pt x="31114" y="36610"/>
                </a:lnTo>
                <a:lnTo>
                  <a:pt x="41274" y="34286"/>
                </a:lnTo>
                <a:lnTo>
                  <a:pt x="48628" y="27707"/>
                </a:lnTo>
                <a:lnTo>
                  <a:pt x="49872" y="19846"/>
                </a:lnTo>
                <a:lnTo>
                  <a:pt x="50063" y="17827"/>
                </a:lnTo>
                <a:lnTo>
                  <a:pt x="49801" y="15772"/>
                </a:lnTo>
                <a:lnTo>
                  <a:pt x="49123" y="13826"/>
                </a:lnTo>
                <a:lnTo>
                  <a:pt x="44777" y="7142"/>
                </a:lnTo>
                <a:lnTo>
                  <a:pt x="37575" y="2390"/>
                </a:lnTo>
                <a:lnTo>
                  <a:pt x="28502" y="0"/>
                </a:lnTo>
                <a:close/>
              </a:path>
            </a:pathLst>
          </a:custGeom>
          <a:solidFill>
            <a:srgbClr val="F4D24E">
              <a:alpha val="7398"/>
            </a:srgbClr>
          </a:solidFill>
        </p:spPr>
        <p:txBody>
          <a:bodyPr wrap="square" lIns="0" tIns="0" rIns="0" bIns="0" rtlCol="0"/>
          <a:lstStyle/>
          <a:p>
            <a:endParaRPr dirty="0"/>
          </a:p>
        </p:txBody>
      </p:sp>
      <p:sp>
        <p:nvSpPr>
          <p:cNvPr id="24" name="bk object 24"/>
          <p:cNvSpPr/>
          <p:nvPr/>
        </p:nvSpPr>
        <p:spPr>
          <a:xfrm>
            <a:off x="5148515" y="2037768"/>
            <a:ext cx="51435" cy="38735"/>
          </a:xfrm>
          <a:custGeom>
            <a:avLst/>
            <a:gdLst/>
            <a:ahLst/>
            <a:cxnLst/>
            <a:rect l="l" t="t" r="r" b="b"/>
            <a:pathLst>
              <a:path w="51435" h="38735">
                <a:moveTo>
                  <a:pt x="26658" y="0"/>
                </a:moveTo>
                <a:lnTo>
                  <a:pt x="0" y="22560"/>
                </a:lnTo>
                <a:lnTo>
                  <a:pt x="3519" y="29514"/>
                </a:lnTo>
                <a:lnTo>
                  <a:pt x="9165" y="34030"/>
                </a:lnTo>
                <a:lnTo>
                  <a:pt x="16217" y="36998"/>
                </a:lnTo>
                <a:lnTo>
                  <a:pt x="24134" y="38265"/>
                </a:lnTo>
                <a:lnTo>
                  <a:pt x="32373" y="37680"/>
                </a:lnTo>
                <a:lnTo>
                  <a:pt x="42355" y="35115"/>
                </a:lnTo>
                <a:lnTo>
                  <a:pt x="49658" y="28676"/>
                </a:lnTo>
                <a:lnTo>
                  <a:pt x="51410" y="20916"/>
                </a:lnTo>
                <a:lnTo>
                  <a:pt x="49910" y="14997"/>
                </a:lnTo>
                <a:lnTo>
                  <a:pt x="46346" y="9715"/>
                </a:lnTo>
                <a:lnTo>
                  <a:pt x="40988" y="5357"/>
                </a:lnTo>
                <a:lnTo>
                  <a:pt x="34100" y="2209"/>
                </a:lnTo>
                <a:lnTo>
                  <a:pt x="26658" y="0"/>
                </a:lnTo>
                <a:close/>
              </a:path>
            </a:pathLst>
          </a:custGeom>
          <a:solidFill>
            <a:srgbClr val="F4D24E">
              <a:alpha val="2899"/>
            </a:srgbClr>
          </a:solidFill>
        </p:spPr>
        <p:txBody>
          <a:bodyPr wrap="square" lIns="0" tIns="0" rIns="0" bIns="0" rtlCol="0"/>
          <a:lstStyle/>
          <a:p>
            <a:endParaRPr dirty="0"/>
          </a:p>
        </p:txBody>
      </p:sp>
      <p:sp>
        <p:nvSpPr>
          <p:cNvPr id="2" name="Holder 2"/>
          <p:cNvSpPr>
            <a:spLocks noGrp="1"/>
          </p:cNvSpPr>
          <p:nvPr>
            <p:ph type="title"/>
          </p:nvPr>
        </p:nvSpPr>
        <p:spPr/>
        <p:txBody>
          <a:bodyPr lIns="0" tIns="0" rIns="0" bIns="0"/>
          <a:lstStyle>
            <a:lvl1pPr>
              <a:defRPr sz="4800" b="0" i="0">
                <a:solidFill>
                  <a:schemeClr val="bg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4800" b="0" i="0">
                <a:solidFill>
                  <a:schemeClr val="bg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3977F9C-1B7A-4253-8774-B5A48A52146F}" type="datetime1">
              <a:rPr lang="en-US" smtClean="0"/>
              <a:t>1/27/2022</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6130364" y="4224338"/>
            <a:ext cx="51435" cy="36830"/>
          </a:xfrm>
          <a:custGeom>
            <a:avLst/>
            <a:gdLst/>
            <a:ahLst/>
            <a:cxnLst/>
            <a:rect l="l" t="t" r="r" b="b"/>
            <a:pathLst>
              <a:path w="51435" h="36829">
                <a:moveTo>
                  <a:pt x="28203" y="0"/>
                </a:moveTo>
                <a:lnTo>
                  <a:pt x="0" y="21013"/>
                </a:lnTo>
                <a:lnTo>
                  <a:pt x="5080" y="27846"/>
                </a:lnTo>
                <a:lnTo>
                  <a:pt x="10402" y="32097"/>
                </a:lnTo>
                <a:lnTo>
                  <a:pt x="16991" y="35004"/>
                </a:lnTo>
                <a:lnTo>
                  <a:pt x="24405" y="36427"/>
                </a:lnTo>
                <a:lnTo>
                  <a:pt x="32207" y="36228"/>
                </a:lnTo>
                <a:lnTo>
                  <a:pt x="51320" y="11527"/>
                </a:lnTo>
                <a:lnTo>
                  <a:pt x="45351" y="4465"/>
                </a:lnTo>
                <a:lnTo>
                  <a:pt x="35953" y="1189"/>
                </a:lnTo>
                <a:lnTo>
                  <a:pt x="28203" y="0"/>
                </a:lnTo>
                <a:close/>
              </a:path>
            </a:pathLst>
          </a:custGeom>
          <a:solidFill>
            <a:srgbClr val="F4D24E">
              <a:alpha val="9999"/>
            </a:srgbClr>
          </a:solidFill>
        </p:spPr>
        <p:txBody>
          <a:bodyPr wrap="square" lIns="0" tIns="0" rIns="0" bIns="0" rtlCol="0"/>
          <a:lstStyle/>
          <a:p>
            <a:endParaRPr dirty="0"/>
          </a:p>
        </p:txBody>
      </p:sp>
      <p:sp>
        <p:nvSpPr>
          <p:cNvPr id="17" name="bk object 17"/>
          <p:cNvSpPr/>
          <p:nvPr/>
        </p:nvSpPr>
        <p:spPr>
          <a:xfrm>
            <a:off x="6816150" y="3438237"/>
            <a:ext cx="50165" cy="37465"/>
          </a:xfrm>
          <a:custGeom>
            <a:avLst/>
            <a:gdLst/>
            <a:ahLst/>
            <a:cxnLst/>
            <a:rect l="l" t="t" r="r" b="b"/>
            <a:pathLst>
              <a:path w="50165" h="37464">
                <a:moveTo>
                  <a:pt x="21031" y="0"/>
                </a:moveTo>
                <a:lnTo>
                  <a:pt x="11667" y="2559"/>
                </a:lnTo>
                <a:lnTo>
                  <a:pt x="4382" y="7624"/>
                </a:lnTo>
                <a:lnTo>
                  <a:pt x="404" y="14151"/>
                </a:lnTo>
                <a:lnTo>
                  <a:pt x="0" y="21312"/>
                </a:lnTo>
                <a:lnTo>
                  <a:pt x="3437" y="28277"/>
                </a:lnTo>
                <a:lnTo>
                  <a:pt x="7768" y="33522"/>
                </a:lnTo>
                <a:lnTo>
                  <a:pt x="15261" y="36849"/>
                </a:lnTo>
                <a:lnTo>
                  <a:pt x="23503" y="37180"/>
                </a:lnTo>
                <a:lnTo>
                  <a:pt x="33369" y="36089"/>
                </a:lnTo>
                <a:lnTo>
                  <a:pt x="41617" y="32395"/>
                </a:lnTo>
                <a:lnTo>
                  <a:pt x="47403" y="26668"/>
                </a:lnTo>
                <a:lnTo>
                  <a:pt x="49881" y="19476"/>
                </a:lnTo>
                <a:lnTo>
                  <a:pt x="50148" y="15691"/>
                </a:lnTo>
                <a:lnTo>
                  <a:pt x="48865" y="11932"/>
                </a:lnTo>
                <a:lnTo>
                  <a:pt x="46198" y="8693"/>
                </a:lnTo>
                <a:lnTo>
                  <a:pt x="39406" y="3267"/>
                </a:lnTo>
                <a:lnTo>
                  <a:pt x="30647" y="302"/>
                </a:lnTo>
                <a:lnTo>
                  <a:pt x="21031" y="0"/>
                </a:lnTo>
                <a:close/>
              </a:path>
            </a:pathLst>
          </a:custGeom>
          <a:solidFill>
            <a:srgbClr val="4AB5A2">
              <a:alpha val="9599"/>
            </a:srgbClr>
          </a:solidFill>
        </p:spPr>
        <p:txBody>
          <a:bodyPr wrap="square" lIns="0" tIns="0" rIns="0" bIns="0" rtlCol="0"/>
          <a:lstStyle/>
          <a:p>
            <a:endParaRPr dirty="0"/>
          </a:p>
        </p:txBody>
      </p:sp>
      <p:sp>
        <p:nvSpPr>
          <p:cNvPr id="18" name="bk object 18"/>
          <p:cNvSpPr/>
          <p:nvPr/>
        </p:nvSpPr>
        <p:spPr>
          <a:xfrm>
            <a:off x="6883609" y="3430755"/>
            <a:ext cx="53340" cy="37465"/>
          </a:xfrm>
          <a:custGeom>
            <a:avLst/>
            <a:gdLst/>
            <a:ahLst/>
            <a:cxnLst/>
            <a:rect l="l" t="t" r="r" b="b"/>
            <a:pathLst>
              <a:path w="53340" h="37464">
                <a:moveTo>
                  <a:pt x="23895" y="0"/>
                </a:moveTo>
                <a:lnTo>
                  <a:pt x="14678" y="2053"/>
                </a:lnTo>
                <a:lnTo>
                  <a:pt x="6959" y="6750"/>
                </a:lnTo>
                <a:lnTo>
                  <a:pt x="774" y="13036"/>
                </a:lnTo>
                <a:lnTo>
                  <a:pt x="0" y="21393"/>
                </a:lnTo>
                <a:lnTo>
                  <a:pt x="4940" y="28251"/>
                </a:lnTo>
                <a:lnTo>
                  <a:pt x="10579" y="32766"/>
                </a:lnTo>
                <a:lnTo>
                  <a:pt x="17627" y="35734"/>
                </a:lnTo>
                <a:lnTo>
                  <a:pt x="25542" y="37002"/>
                </a:lnTo>
                <a:lnTo>
                  <a:pt x="33781" y="36417"/>
                </a:lnTo>
                <a:lnTo>
                  <a:pt x="43776" y="33851"/>
                </a:lnTo>
                <a:lnTo>
                  <a:pt x="51079" y="27412"/>
                </a:lnTo>
                <a:lnTo>
                  <a:pt x="52737" y="20072"/>
                </a:lnTo>
                <a:lnTo>
                  <a:pt x="51384" y="20072"/>
                </a:lnTo>
                <a:lnTo>
                  <a:pt x="52031" y="13989"/>
                </a:lnTo>
                <a:lnTo>
                  <a:pt x="48628" y="8032"/>
                </a:lnTo>
                <a:lnTo>
                  <a:pt x="42278" y="4146"/>
                </a:lnTo>
                <a:lnTo>
                  <a:pt x="33473" y="670"/>
                </a:lnTo>
                <a:lnTo>
                  <a:pt x="23895" y="0"/>
                </a:lnTo>
                <a:close/>
              </a:path>
              <a:path w="53340" h="37464">
                <a:moveTo>
                  <a:pt x="52831" y="19653"/>
                </a:moveTo>
                <a:lnTo>
                  <a:pt x="51384" y="20072"/>
                </a:lnTo>
                <a:lnTo>
                  <a:pt x="52737" y="20072"/>
                </a:lnTo>
                <a:lnTo>
                  <a:pt x="52831" y="19653"/>
                </a:lnTo>
                <a:close/>
              </a:path>
            </a:pathLst>
          </a:custGeom>
          <a:solidFill>
            <a:srgbClr val="F4D24E">
              <a:alpha val="3999"/>
            </a:srgbClr>
          </a:solidFill>
        </p:spPr>
        <p:txBody>
          <a:bodyPr wrap="square" lIns="0" tIns="0" rIns="0" bIns="0" rtlCol="0"/>
          <a:lstStyle/>
          <a:p>
            <a:endParaRPr dirty="0"/>
          </a:p>
        </p:txBody>
      </p:sp>
      <p:sp>
        <p:nvSpPr>
          <p:cNvPr id="19" name="bk object 19"/>
          <p:cNvSpPr/>
          <p:nvPr/>
        </p:nvSpPr>
        <p:spPr>
          <a:xfrm>
            <a:off x="6953999" y="3414233"/>
            <a:ext cx="52705" cy="36830"/>
          </a:xfrm>
          <a:custGeom>
            <a:avLst/>
            <a:gdLst/>
            <a:ahLst/>
            <a:cxnLst/>
            <a:rect l="l" t="t" r="r" b="b"/>
            <a:pathLst>
              <a:path w="52704" h="36829">
                <a:moveTo>
                  <a:pt x="24069" y="0"/>
                </a:moveTo>
                <a:lnTo>
                  <a:pt x="14799" y="1919"/>
                </a:lnTo>
                <a:lnTo>
                  <a:pt x="6959" y="6503"/>
                </a:lnTo>
                <a:lnTo>
                  <a:pt x="787" y="12790"/>
                </a:lnTo>
                <a:lnTo>
                  <a:pt x="0" y="21147"/>
                </a:lnTo>
                <a:lnTo>
                  <a:pt x="4940" y="28005"/>
                </a:lnTo>
                <a:lnTo>
                  <a:pt x="10729" y="32317"/>
                </a:lnTo>
                <a:lnTo>
                  <a:pt x="17770" y="35202"/>
                </a:lnTo>
                <a:lnTo>
                  <a:pt x="25607" y="36531"/>
                </a:lnTo>
                <a:lnTo>
                  <a:pt x="33782" y="36171"/>
                </a:lnTo>
                <a:lnTo>
                  <a:pt x="43942" y="33847"/>
                </a:lnTo>
                <a:lnTo>
                  <a:pt x="51295" y="27268"/>
                </a:lnTo>
                <a:lnTo>
                  <a:pt x="52471" y="19838"/>
                </a:lnTo>
                <a:lnTo>
                  <a:pt x="51104" y="19838"/>
                </a:lnTo>
                <a:lnTo>
                  <a:pt x="51612" y="13958"/>
                </a:lnTo>
                <a:lnTo>
                  <a:pt x="48361" y="8243"/>
                </a:lnTo>
                <a:lnTo>
                  <a:pt x="42341" y="4421"/>
                </a:lnTo>
                <a:lnTo>
                  <a:pt x="33630" y="812"/>
                </a:lnTo>
                <a:lnTo>
                  <a:pt x="24069" y="0"/>
                </a:lnTo>
                <a:close/>
              </a:path>
              <a:path w="52704" h="36829">
                <a:moveTo>
                  <a:pt x="52539" y="19407"/>
                </a:moveTo>
                <a:lnTo>
                  <a:pt x="51104" y="19838"/>
                </a:lnTo>
                <a:lnTo>
                  <a:pt x="52471" y="19838"/>
                </a:lnTo>
                <a:lnTo>
                  <a:pt x="52539" y="19407"/>
                </a:lnTo>
                <a:close/>
              </a:path>
            </a:pathLst>
          </a:custGeom>
          <a:solidFill>
            <a:srgbClr val="F4D24E">
              <a:alpha val="9300"/>
            </a:srgbClr>
          </a:solidFill>
        </p:spPr>
        <p:txBody>
          <a:bodyPr wrap="square" lIns="0" tIns="0" rIns="0" bIns="0" rtlCol="0"/>
          <a:lstStyle/>
          <a:p>
            <a:endParaRPr dirty="0"/>
          </a:p>
        </p:txBody>
      </p:sp>
      <p:sp>
        <p:nvSpPr>
          <p:cNvPr id="20" name="bk object 20"/>
          <p:cNvSpPr/>
          <p:nvPr/>
        </p:nvSpPr>
        <p:spPr>
          <a:xfrm>
            <a:off x="7027186" y="3386669"/>
            <a:ext cx="50165" cy="38100"/>
          </a:xfrm>
          <a:custGeom>
            <a:avLst/>
            <a:gdLst/>
            <a:ahLst/>
            <a:cxnLst/>
            <a:rect l="l" t="t" r="r" b="b"/>
            <a:pathLst>
              <a:path w="50165" h="38100">
                <a:moveTo>
                  <a:pt x="26963" y="0"/>
                </a:moveTo>
                <a:lnTo>
                  <a:pt x="0" y="22249"/>
                </a:lnTo>
                <a:lnTo>
                  <a:pt x="3303" y="29349"/>
                </a:lnTo>
                <a:lnTo>
                  <a:pt x="8832" y="33438"/>
                </a:lnTo>
                <a:lnTo>
                  <a:pt x="15501" y="36236"/>
                </a:lnTo>
                <a:lnTo>
                  <a:pt x="22923" y="37629"/>
                </a:lnTo>
                <a:lnTo>
                  <a:pt x="30709" y="37503"/>
                </a:lnTo>
                <a:lnTo>
                  <a:pt x="40945" y="35204"/>
                </a:lnTo>
                <a:lnTo>
                  <a:pt x="48400" y="28638"/>
                </a:lnTo>
                <a:lnTo>
                  <a:pt x="49759" y="20739"/>
                </a:lnTo>
                <a:lnTo>
                  <a:pt x="49556" y="12852"/>
                </a:lnTo>
                <a:lnTo>
                  <a:pt x="43587" y="5664"/>
                </a:lnTo>
                <a:lnTo>
                  <a:pt x="34164" y="2031"/>
                </a:lnTo>
                <a:lnTo>
                  <a:pt x="26963" y="0"/>
                </a:lnTo>
                <a:close/>
              </a:path>
            </a:pathLst>
          </a:custGeom>
          <a:solidFill>
            <a:srgbClr val="4AB5A2">
              <a:alpha val="1300"/>
            </a:srgbClr>
          </a:solidFill>
        </p:spPr>
        <p:txBody>
          <a:bodyPr wrap="square" lIns="0" tIns="0" rIns="0" bIns="0" rtlCol="0"/>
          <a:lstStyle/>
          <a:p>
            <a:endParaRPr dirty="0"/>
          </a:p>
        </p:txBody>
      </p:sp>
      <p:sp>
        <p:nvSpPr>
          <p:cNvPr id="21" name="bk object 21"/>
          <p:cNvSpPr/>
          <p:nvPr/>
        </p:nvSpPr>
        <p:spPr>
          <a:xfrm>
            <a:off x="7589657" y="3086788"/>
            <a:ext cx="50800" cy="37465"/>
          </a:xfrm>
          <a:custGeom>
            <a:avLst/>
            <a:gdLst/>
            <a:ahLst/>
            <a:cxnLst/>
            <a:rect l="l" t="t" r="r" b="b"/>
            <a:pathLst>
              <a:path w="50800" h="37464">
                <a:moveTo>
                  <a:pt x="21072" y="0"/>
                </a:moveTo>
                <a:lnTo>
                  <a:pt x="11708" y="2544"/>
                </a:lnTo>
                <a:lnTo>
                  <a:pt x="4406" y="7608"/>
                </a:lnTo>
                <a:lnTo>
                  <a:pt x="415" y="14133"/>
                </a:lnTo>
                <a:lnTo>
                  <a:pt x="0" y="21297"/>
                </a:lnTo>
                <a:lnTo>
                  <a:pt x="3428" y="28274"/>
                </a:lnTo>
                <a:lnTo>
                  <a:pt x="7708" y="33469"/>
                </a:lnTo>
                <a:lnTo>
                  <a:pt x="15099" y="36783"/>
                </a:lnTo>
                <a:lnTo>
                  <a:pt x="23252" y="37164"/>
                </a:lnTo>
                <a:lnTo>
                  <a:pt x="33125" y="36155"/>
                </a:lnTo>
                <a:lnTo>
                  <a:pt x="41426" y="32531"/>
                </a:lnTo>
                <a:lnTo>
                  <a:pt x="47298" y="26851"/>
                </a:lnTo>
                <a:lnTo>
                  <a:pt x="49884" y="19677"/>
                </a:lnTo>
                <a:lnTo>
                  <a:pt x="50202" y="15828"/>
                </a:lnTo>
                <a:lnTo>
                  <a:pt x="48932" y="12006"/>
                </a:lnTo>
                <a:lnTo>
                  <a:pt x="46227" y="8729"/>
                </a:lnTo>
                <a:lnTo>
                  <a:pt x="39442" y="3287"/>
                </a:lnTo>
                <a:lnTo>
                  <a:pt x="30687" y="312"/>
                </a:lnTo>
                <a:lnTo>
                  <a:pt x="21072" y="0"/>
                </a:lnTo>
                <a:close/>
              </a:path>
            </a:pathLst>
          </a:custGeom>
          <a:solidFill>
            <a:srgbClr val="06A1C7">
              <a:alpha val="2999"/>
            </a:srgbClr>
          </a:solidFill>
        </p:spPr>
        <p:txBody>
          <a:bodyPr wrap="square" lIns="0" tIns="0" rIns="0" bIns="0" rtlCol="0"/>
          <a:lstStyle/>
          <a:p>
            <a:endParaRPr dirty="0"/>
          </a:p>
        </p:txBody>
      </p:sp>
      <p:sp>
        <p:nvSpPr>
          <p:cNvPr id="22" name="bk object 22"/>
          <p:cNvSpPr/>
          <p:nvPr/>
        </p:nvSpPr>
        <p:spPr>
          <a:xfrm>
            <a:off x="7659840" y="3060595"/>
            <a:ext cx="50800" cy="38735"/>
          </a:xfrm>
          <a:custGeom>
            <a:avLst/>
            <a:gdLst/>
            <a:ahLst/>
            <a:cxnLst/>
            <a:rect l="l" t="t" r="r" b="b"/>
            <a:pathLst>
              <a:path w="50800" h="38735">
                <a:moveTo>
                  <a:pt x="26590" y="0"/>
                </a:moveTo>
                <a:lnTo>
                  <a:pt x="0" y="22714"/>
                </a:lnTo>
                <a:lnTo>
                  <a:pt x="3641" y="29540"/>
                </a:lnTo>
                <a:lnTo>
                  <a:pt x="7921" y="34721"/>
                </a:lnTo>
                <a:lnTo>
                  <a:pt x="15312" y="38049"/>
                </a:lnTo>
                <a:lnTo>
                  <a:pt x="23465" y="38430"/>
                </a:lnTo>
                <a:lnTo>
                  <a:pt x="33340" y="37419"/>
                </a:lnTo>
                <a:lnTo>
                  <a:pt x="41644" y="33789"/>
                </a:lnTo>
                <a:lnTo>
                  <a:pt x="47517" y="28105"/>
                </a:lnTo>
                <a:lnTo>
                  <a:pt x="50097" y="20929"/>
                </a:lnTo>
                <a:lnTo>
                  <a:pt x="50224" y="12966"/>
                </a:lnTo>
                <a:lnTo>
                  <a:pt x="43989" y="5702"/>
                </a:lnTo>
                <a:lnTo>
                  <a:pt x="34222" y="2451"/>
                </a:lnTo>
                <a:lnTo>
                  <a:pt x="26590" y="0"/>
                </a:lnTo>
                <a:close/>
              </a:path>
            </a:pathLst>
          </a:custGeom>
          <a:solidFill>
            <a:srgbClr val="76C6EB">
              <a:alpha val="6900"/>
            </a:srgbClr>
          </a:solidFill>
        </p:spPr>
        <p:txBody>
          <a:bodyPr wrap="square" lIns="0" tIns="0" rIns="0" bIns="0" rtlCol="0"/>
          <a:lstStyle/>
          <a:p>
            <a:endParaRPr dirty="0"/>
          </a:p>
        </p:txBody>
      </p:sp>
      <p:sp>
        <p:nvSpPr>
          <p:cNvPr id="23" name="bk object 23"/>
          <p:cNvSpPr/>
          <p:nvPr/>
        </p:nvSpPr>
        <p:spPr>
          <a:xfrm>
            <a:off x="7730174" y="3043627"/>
            <a:ext cx="50165" cy="37465"/>
          </a:xfrm>
          <a:custGeom>
            <a:avLst/>
            <a:gdLst/>
            <a:ahLst/>
            <a:cxnLst/>
            <a:rect l="l" t="t" r="r" b="b"/>
            <a:pathLst>
              <a:path w="50165" h="37464">
                <a:moveTo>
                  <a:pt x="28503" y="0"/>
                </a:moveTo>
                <a:lnTo>
                  <a:pt x="18542" y="395"/>
                </a:lnTo>
                <a:lnTo>
                  <a:pt x="9583" y="3645"/>
                </a:lnTo>
                <a:lnTo>
                  <a:pt x="3208" y="9017"/>
                </a:lnTo>
                <a:lnTo>
                  <a:pt x="0" y="15788"/>
                </a:lnTo>
                <a:lnTo>
                  <a:pt x="534" y="23192"/>
                </a:lnTo>
                <a:lnTo>
                  <a:pt x="4887" y="29868"/>
                </a:lnTo>
                <a:lnTo>
                  <a:pt x="12091" y="34619"/>
                </a:lnTo>
                <a:lnTo>
                  <a:pt x="21161" y="37011"/>
                </a:lnTo>
                <a:lnTo>
                  <a:pt x="31115" y="36616"/>
                </a:lnTo>
                <a:lnTo>
                  <a:pt x="41275" y="34291"/>
                </a:lnTo>
                <a:lnTo>
                  <a:pt x="48616" y="27713"/>
                </a:lnTo>
                <a:lnTo>
                  <a:pt x="49873" y="19852"/>
                </a:lnTo>
                <a:lnTo>
                  <a:pt x="50064" y="17820"/>
                </a:lnTo>
                <a:lnTo>
                  <a:pt x="49806" y="15777"/>
                </a:lnTo>
                <a:lnTo>
                  <a:pt x="49124" y="13819"/>
                </a:lnTo>
                <a:lnTo>
                  <a:pt x="44778" y="7142"/>
                </a:lnTo>
                <a:lnTo>
                  <a:pt x="37576" y="2392"/>
                </a:lnTo>
                <a:lnTo>
                  <a:pt x="28503" y="0"/>
                </a:lnTo>
                <a:close/>
              </a:path>
            </a:pathLst>
          </a:custGeom>
          <a:solidFill>
            <a:srgbClr val="F4D24E">
              <a:alpha val="7398"/>
            </a:srgbClr>
          </a:solidFill>
        </p:spPr>
        <p:txBody>
          <a:bodyPr wrap="square" lIns="0" tIns="0" rIns="0" bIns="0" rtlCol="0"/>
          <a:lstStyle/>
          <a:p>
            <a:endParaRPr dirty="0"/>
          </a:p>
        </p:txBody>
      </p:sp>
      <p:sp>
        <p:nvSpPr>
          <p:cNvPr id="24" name="bk object 24"/>
          <p:cNvSpPr/>
          <p:nvPr/>
        </p:nvSpPr>
        <p:spPr>
          <a:xfrm>
            <a:off x="5148516" y="2037774"/>
            <a:ext cx="51435" cy="38735"/>
          </a:xfrm>
          <a:custGeom>
            <a:avLst/>
            <a:gdLst/>
            <a:ahLst/>
            <a:cxnLst/>
            <a:rect l="l" t="t" r="r" b="b"/>
            <a:pathLst>
              <a:path w="51435" h="38735">
                <a:moveTo>
                  <a:pt x="26658" y="0"/>
                </a:moveTo>
                <a:lnTo>
                  <a:pt x="0" y="22559"/>
                </a:lnTo>
                <a:lnTo>
                  <a:pt x="3519" y="29514"/>
                </a:lnTo>
                <a:lnTo>
                  <a:pt x="9165" y="34028"/>
                </a:lnTo>
                <a:lnTo>
                  <a:pt x="16217" y="36991"/>
                </a:lnTo>
                <a:lnTo>
                  <a:pt x="24134" y="38255"/>
                </a:lnTo>
                <a:lnTo>
                  <a:pt x="32373" y="37668"/>
                </a:lnTo>
                <a:lnTo>
                  <a:pt x="42355" y="35102"/>
                </a:lnTo>
                <a:lnTo>
                  <a:pt x="49658" y="28676"/>
                </a:lnTo>
                <a:lnTo>
                  <a:pt x="51410" y="20904"/>
                </a:lnTo>
                <a:lnTo>
                  <a:pt x="49904" y="14991"/>
                </a:lnTo>
                <a:lnTo>
                  <a:pt x="46342" y="9712"/>
                </a:lnTo>
                <a:lnTo>
                  <a:pt x="40986" y="5352"/>
                </a:lnTo>
                <a:lnTo>
                  <a:pt x="34100" y="2197"/>
                </a:lnTo>
                <a:lnTo>
                  <a:pt x="26658" y="0"/>
                </a:lnTo>
                <a:close/>
              </a:path>
            </a:pathLst>
          </a:custGeom>
          <a:solidFill>
            <a:srgbClr val="F4D24E">
              <a:alpha val="2899"/>
            </a:srgbClr>
          </a:solidFill>
        </p:spPr>
        <p:txBody>
          <a:bodyPr wrap="square" lIns="0" tIns="0" rIns="0" bIns="0" rtlCol="0"/>
          <a:lstStyle/>
          <a:p>
            <a:endParaRPr dirty="0"/>
          </a:p>
        </p:txBody>
      </p:sp>
      <p:sp>
        <p:nvSpPr>
          <p:cNvPr id="2" name="Holder 2"/>
          <p:cNvSpPr>
            <a:spLocks noGrp="1"/>
          </p:cNvSpPr>
          <p:nvPr>
            <p:ph type="title"/>
          </p:nvPr>
        </p:nvSpPr>
        <p:spPr>
          <a:xfrm>
            <a:off x="2372711" y="1638094"/>
            <a:ext cx="7452926" cy="1486535"/>
          </a:xfrm>
          <a:prstGeom prst="rect">
            <a:avLst/>
          </a:prstGeom>
        </p:spPr>
        <p:txBody>
          <a:bodyPr lIns="0" tIns="0" rIns="0" bIns="0"/>
          <a:lstStyle>
            <a:lvl1pPr>
              <a:defRPr sz="4800" b="0" i="0">
                <a:solidFill>
                  <a:schemeClr val="bg1"/>
                </a:solidFill>
                <a:latin typeface="Calibri"/>
                <a:cs typeface="Calibri"/>
              </a:defRPr>
            </a:lvl1pPr>
          </a:lstStyle>
          <a:p>
            <a:endParaRPr/>
          </a:p>
        </p:txBody>
      </p:sp>
      <p:sp>
        <p:nvSpPr>
          <p:cNvPr id="3" name="Holder 3"/>
          <p:cNvSpPr>
            <a:spLocks noGrp="1"/>
          </p:cNvSpPr>
          <p:nvPr>
            <p:ph sz="half" idx="2"/>
          </p:nvPr>
        </p:nvSpPr>
        <p:spPr>
          <a:xfrm>
            <a:off x="609917" y="1577340"/>
            <a:ext cx="5306282"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917624" y="1865835"/>
            <a:ext cx="4079875" cy="3759200"/>
          </a:xfrm>
          <a:prstGeom prst="rect">
            <a:avLst/>
          </a:prstGeom>
        </p:spPr>
        <p:txBody>
          <a:bodyPr wrap="square" lIns="0" tIns="0" rIns="0" bIns="0">
            <a:spAutoFit/>
          </a:bodyPr>
          <a:lstStyle>
            <a:lvl1pPr>
              <a:defRPr sz="1400" b="0" i="0">
                <a:solidFill>
                  <a:srgbClr val="252525"/>
                </a:solidFill>
                <a:latin typeface="Calibri"/>
                <a:cs typeface="Calibri"/>
              </a:defRPr>
            </a:lvl1pPr>
          </a:lstStyle>
          <a:p>
            <a:endParaRPr/>
          </a:p>
        </p:txBody>
      </p:sp>
      <p:sp>
        <p:nvSpPr>
          <p:cNvPr id="5" name="Holder 5"/>
          <p:cNvSpPr>
            <a:spLocks noGrp="1"/>
          </p:cNvSpPr>
          <p:nvPr>
            <p:ph type="ftr" sz="quarter" idx="5"/>
          </p:nvPr>
        </p:nvSpPr>
        <p:spPr>
          <a:xfrm>
            <a:off x="4147439" y="6377940"/>
            <a:ext cx="3903472" cy="342900"/>
          </a:xfrm>
          <a:prstGeom prst="rect">
            <a:avLst/>
          </a:prstGeom>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a:xfrm>
            <a:off x="609917" y="6377940"/>
            <a:ext cx="2805620" cy="342900"/>
          </a:xfrm>
          <a:prstGeom prst="rect">
            <a:avLst/>
          </a:prstGeom>
        </p:spPr>
        <p:txBody>
          <a:bodyPr lIns="0" tIns="0" rIns="0" bIns="0"/>
          <a:lstStyle>
            <a:lvl1pPr algn="l">
              <a:defRPr>
                <a:solidFill>
                  <a:schemeClr val="tx1">
                    <a:tint val="75000"/>
                  </a:schemeClr>
                </a:solidFill>
              </a:defRPr>
            </a:lvl1pPr>
          </a:lstStyle>
          <a:p>
            <a:fld id="{9C538427-8C55-4974-9A4A-993D8E8E3B09}" type="datetime1">
              <a:rPr lang="en-US" smtClean="0"/>
              <a:t>1/27/2022</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6130367" y="4224340"/>
            <a:ext cx="51435" cy="36830"/>
          </a:xfrm>
          <a:custGeom>
            <a:avLst/>
            <a:gdLst/>
            <a:ahLst/>
            <a:cxnLst/>
            <a:rect l="l" t="t" r="r" b="b"/>
            <a:pathLst>
              <a:path w="51435" h="36829">
                <a:moveTo>
                  <a:pt x="28203" y="0"/>
                </a:moveTo>
                <a:lnTo>
                  <a:pt x="0" y="21008"/>
                </a:lnTo>
                <a:lnTo>
                  <a:pt x="5080" y="27841"/>
                </a:lnTo>
                <a:lnTo>
                  <a:pt x="10402" y="32097"/>
                </a:lnTo>
                <a:lnTo>
                  <a:pt x="16991" y="35003"/>
                </a:lnTo>
                <a:lnTo>
                  <a:pt x="24405" y="36424"/>
                </a:lnTo>
                <a:lnTo>
                  <a:pt x="32207" y="36223"/>
                </a:lnTo>
                <a:lnTo>
                  <a:pt x="51320" y="11521"/>
                </a:lnTo>
                <a:lnTo>
                  <a:pt x="45339" y="4460"/>
                </a:lnTo>
                <a:lnTo>
                  <a:pt x="35953" y="1183"/>
                </a:lnTo>
                <a:lnTo>
                  <a:pt x="28203" y="0"/>
                </a:lnTo>
                <a:close/>
              </a:path>
            </a:pathLst>
          </a:custGeom>
          <a:solidFill>
            <a:srgbClr val="F4D24E">
              <a:alpha val="9999"/>
            </a:srgbClr>
          </a:solidFill>
        </p:spPr>
        <p:txBody>
          <a:bodyPr wrap="square" lIns="0" tIns="0" rIns="0" bIns="0" rtlCol="0"/>
          <a:lstStyle/>
          <a:p>
            <a:endParaRPr dirty="0"/>
          </a:p>
        </p:txBody>
      </p:sp>
      <p:sp>
        <p:nvSpPr>
          <p:cNvPr id="17" name="bk object 17"/>
          <p:cNvSpPr/>
          <p:nvPr/>
        </p:nvSpPr>
        <p:spPr>
          <a:xfrm>
            <a:off x="6816153" y="3438233"/>
            <a:ext cx="50165" cy="37465"/>
          </a:xfrm>
          <a:custGeom>
            <a:avLst/>
            <a:gdLst/>
            <a:ahLst/>
            <a:cxnLst/>
            <a:rect l="l" t="t" r="r" b="b"/>
            <a:pathLst>
              <a:path w="50165" h="37464">
                <a:moveTo>
                  <a:pt x="21031" y="0"/>
                </a:moveTo>
                <a:lnTo>
                  <a:pt x="11667" y="2559"/>
                </a:lnTo>
                <a:lnTo>
                  <a:pt x="4382" y="7624"/>
                </a:lnTo>
                <a:lnTo>
                  <a:pt x="404" y="14153"/>
                </a:lnTo>
                <a:lnTo>
                  <a:pt x="0" y="21317"/>
                </a:lnTo>
                <a:lnTo>
                  <a:pt x="3437" y="28290"/>
                </a:lnTo>
                <a:lnTo>
                  <a:pt x="7755" y="33522"/>
                </a:lnTo>
                <a:lnTo>
                  <a:pt x="15248" y="36849"/>
                </a:lnTo>
                <a:lnTo>
                  <a:pt x="23503" y="37180"/>
                </a:lnTo>
                <a:lnTo>
                  <a:pt x="33363" y="36094"/>
                </a:lnTo>
                <a:lnTo>
                  <a:pt x="41612" y="32400"/>
                </a:lnTo>
                <a:lnTo>
                  <a:pt x="47401" y="26669"/>
                </a:lnTo>
                <a:lnTo>
                  <a:pt x="49881" y="19476"/>
                </a:lnTo>
                <a:lnTo>
                  <a:pt x="50148" y="15691"/>
                </a:lnTo>
                <a:lnTo>
                  <a:pt x="48865" y="11932"/>
                </a:lnTo>
                <a:lnTo>
                  <a:pt x="46198" y="8693"/>
                </a:lnTo>
                <a:lnTo>
                  <a:pt x="39406" y="3267"/>
                </a:lnTo>
                <a:lnTo>
                  <a:pt x="30647" y="302"/>
                </a:lnTo>
                <a:lnTo>
                  <a:pt x="21031" y="0"/>
                </a:lnTo>
                <a:close/>
              </a:path>
            </a:pathLst>
          </a:custGeom>
          <a:solidFill>
            <a:srgbClr val="4AB5A2">
              <a:alpha val="9599"/>
            </a:srgbClr>
          </a:solidFill>
        </p:spPr>
        <p:txBody>
          <a:bodyPr wrap="square" lIns="0" tIns="0" rIns="0" bIns="0" rtlCol="0"/>
          <a:lstStyle/>
          <a:p>
            <a:endParaRPr dirty="0"/>
          </a:p>
        </p:txBody>
      </p:sp>
      <p:sp>
        <p:nvSpPr>
          <p:cNvPr id="18" name="bk object 18"/>
          <p:cNvSpPr/>
          <p:nvPr/>
        </p:nvSpPr>
        <p:spPr>
          <a:xfrm>
            <a:off x="6883599" y="3430751"/>
            <a:ext cx="53340" cy="37465"/>
          </a:xfrm>
          <a:custGeom>
            <a:avLst/>
            <a:gdLst/>
            <a:ahLst/>
            <a:cxnLst/>
            <a:rect l="l" t="t" r="r" b="b"/>
            <a:pathLst>
              <a:path w="53340" h="37464">
                <a:moveTo>
                  <a:pt x="23902" y="0"/>
                </a:moveTo>
                <a:lnTo>
                  <a:pt x="14685" y="2053"/>
                </a:lnTo>
                <a:lnTo>
                  <a:pt x="6972" y="6750"/>
                </a:lnTo>
                <a:lnTo>
                  <a:pt x="787" y="13036"/>
                </a:lnTo>
                <a:lnTo>
                  <a:pt x="0" y="21393"/>
                </a:lnTo>
                <a:lnTo>
                  <a:pt x="4940" y="28251"/>
                </a:lnTo>
                <a:lnTo>
                  <a:pt x="10586" y="32766"/>
                </a:lnTo>
                <a:lnTo>
                  <a:pt x="17638" y="35734"/>
                </a:lnTo>
                <a:lnTo>
                  <a:pt x="25555" y="37002"/>
                </a:lnTo>
                <a:lnTo>
                  <a:pt x="33794" y="36417"/>
                </a:lnTo>
                <a:lnTo>
                  <a:pt x="43789" y="33851"/>
                </a:lnTo>
                <a:lnTo>
                  <a:pt x="51092" y="27412"/>
                </a:lnTo>
                <a:lnTo>
                  <a:pt x="52735" y="20085"/>
                </a:lnTo>
                <a:lnTo>
                  <a:pt x="51396" y="20085"/>
                </a:lnTo>
                <a:lnTo>
                  <a:pt x="52044" y="13989"/>
                </a:lnTo>
                <a:lnTo>
                  <a:pt x="48640" y="8032"/>
                </a:lnTo>
                <a:lnTo>
                  <a:pt x="42290" y="4146"/>
                </a:lnTo>
                <a:lnTo>
                  <a:pt x="33484" y="670"/>
                </a:lnTo>
                <a:lnTo>
                  <a:pt x="23902" y="0"/>
                </a:lnTo>
                <a:close/>
              </a:path>
              <a:path w="53340" h="37464">
                <a:moveTo>
                  <a:pt x="52831" y="19653"/>
                </a:moveTo>
                <a:lnTo>
                  <a:pt x="51396" y="20085"/>
                </a:lnTo>
                <a:lnTo>
                  <a:pt x="52735" y="20085"/>
                </a:lnTo>
                <a:lnTo>
                  <a:pt x="52831" y="19653"/>
                </a:lnTo>
                <a:close/>
              </a:path>
            </a:pathLst>
          </a:custGeom>
          <a:solidFill>
            <a:srgbClr val="F4D24E">
              <a:alpha val="3999"/>
            </a:srgbClr>
          </a:solidFill>
        </p:spPr>
        <p:txBody>
          <a:bodyPr wrap="square" lIns="0" tIns="0" rIns="0" bIns="0" rtlCol="0"/>
          <a:lstStyle/>
          <a:p>
            <a:endParaRPr dirty="0"/>
          </a:p>
        </p:txBody>
      </p:sp>
      <p:sp>
        <p:nvSpPr>
          <p:cNvPr id="19" name="bk object 19"/>
          <p:cNvSpPr/>
          <p:nvPr/>
        </p:nvSpPr>
        <p:spPr>
          <a:xfrm>
            <a:off x="6954001" y="3414234"/>
            <a:ext cx="52705" cy="36830"/>
          </a:xfrm>
          <a:custGeom>
            <a:avLst/>
            <a:gdLst/>
            <a:ahLst/>
            <a:cxnLst/>
            <a:rect l="l" t="t" r="r" b="b"/>
            <a:pathLst>
              <a:path w="52704" h="36829">
                <a:moveTo>
                  <a:pt x="24069" y="0"/>
                </a:moveTo>
                <a:lnTo>
                  <a:pt x="14799" y="1919"/>
                </a:lnTo>
                <a:lnTo>
                  <a:pt x="6959" y="6499"/>
                </a:lnTo>
                <a:lnTo>
                  <a:pt x="787" y="12785"/>
                </a:lnTo>
                <a:lnTo>
                  <a:pt x="0" y="21142"/>
                </a:lnTo>
                <a:lnTo>
                  <a:pt x="4940" y="28000"/>
                </a:lnTo>
                <a:lnTo>
                  <a:pt x="10729" y="32317"/>
                </a:lnTo>
                <a:lnTo>
                  <a:pt x="17770" y="35202"/>
                </a:lnTo>
                <a:lnTo>
                  <a:pt x="25607" y="36528"/>
                </a:lnTo>
                <a:lnTo>
                  <a:pt x="33782" y="36166"/>
                </a:lnTo>
                <a:lnTo>
                  <a:pt x="43942" y="33842"/>
                </a:lnTo>
                <a:lnTo>
                  <a:pt x="51295" y="27263"/>
                </a:lnTo>
                <a:lnTo>
                  <a:pt x="52471" y="19834"/>
                </a:lnTo>
                <a:lnTo>
                  <a:pt x="51104" y="19834"/>
                </a:lnTo>
                <a:lnTo>
                  <a:pt x="51600" y="13954"/>
                </a:lnTo>
                <a:lnTo>
                  <a:pt x="48361" y="8239"/>
                </a:lnTo>
                <a:lnTo>
                  <a:pt x="42341" y="4416"/>
                </a:lnTo>
                <a:lnTo>
                  <a:pt x="33630" y="809"/>
                </a:lnTo>
                <a:lnTo>
                  <a:pt x="24069" y="0"/>
                </a:lnTo>
                <a:close/>
              </a:path>
              <a:path w="52704" h="36829">
                <a:moveTo>
                  <a:pt x="52539" y="19402"/>
                </a:moveTo>
                <a:lnTo>
                  <a:pt x="51104" y="19834"/>
                </a:lnTo>
                <a:lnTo>
                  <a:pt x="52471" y="19834"/>
                </a:lnTo>
                <a:lnTo>
                  <a:pt x="52539" y="19402"/>
                </a:lnTo>
                <a:close/>
              </a:path>
            </a:pathLst>
          </a:custGeom>
          <a:solidFill>
            <a:srgbClr val="F4D24E">
              <a:alpha val="9300"/>
            </a:srgbClr>
          </a:solidFill>
        </p:spPr>
        <p:txBody>
          <a:bodyPr wrap="square" lIns="0" tIns="0" rIns="0" bIns="0" rtlCol="0"/>
          <a:lstStyle/>
          <a:p>
            <a:endParaRPr dirty="0"/>
          </a:p>
        </p:txBody>
      </p:sp>
      <p:sp>
        <p:nvSpPr>
          <p:cNvPr id="20" name="bk object 20"/>
          <p:cNvSpPr/>
          <p:nvPr/>
        </p:nvSpPr>
        <p:spPr>
          <a:xfrm>
            <a:off x="7027184" y="3386665"/>
            <a:ext cx="50165" cy="38100"/>
          </a:xfrm>
          <a:custGeom>
            <a:avLst/>
            <a:gdLst/>
            <a:ahLst/>
            <a:cxnLst/>
            <a:rect l="l" t="t" r="r" b="b"/>
            <a:pathLst>
              <a:path w="50165" h="38100">
                <a:moveTo>
                  <a:pt x="26968" y="0"/>
                </a:moveTo>
                <a:lnTo>
                  <a:pt x="0" y="22249"/>
                </a:lnTo>
                <a:lnTo>
                  <a:pt x="3308" y="29349"/>
                </a:lnTo>
                <a:lnTo>
                  <a:pt x="8837" y="33440"/>
                </a:lnTo>
                <a:lnTo>
                  <a:pt x="15506" y="36242"/>
                </a:lnTo>
                <a:lnTo>
                  <a:pt x="22928" y="37640"/>
                </a:lnTo>
                <a:lnTo>
                  <a:pt x="30715" y="37515"/>
                </a:lnTo>
                <a:lnTo>
                  <a:pt x="40951" y="35217"/>
                </a:lnTo>
                <a:lnTo>
                  <a:pt x="48406" y="28638"/>
                </a:lnTo>
                <a:lnTo>
                  <a:pt x="49752" y="20751"/>
                </a:lnTo>
                <a:lnTo>
                  <a:pt x="49561" y="12852"/>
                </a:lnTo>
                <a:lnTo>
                  <a:pt x="43592" y="5676"/>
                </a:lnTo>
                <a:lnTo>
                  <a:pt x="34169" y="2044"/>
                </a:lnTo>
                <a:lnTo>
                  <a:pt x="26968" y="0"/>
                </a:lnTo>
                <a:close/>
              </a:path>
            </a:pathLst>
          </a:custGeom>
          <a:solidFill>
            <a:srgbClr val="4AB5A2">
              <a:alpha val="1300"/>
            </a:srgbClr>
          </a:solidFill>
        </p:spPr>
        <p:txBody>
          <a:bodyPr wrap="square" lIns="0" tIns="0" rIns="0" bIns="0" rtlCol="0"/>
          <a:lstStyle/>
          <a:p>
            <a:endParaRPr dirty="0"/>
          </a:p>
        </p:txBody>
      </p:sp>
      <p:sp>
        <p:nvSpPr>
          <p:cNvPr id="21" name="bk object 21"/>
          <p:cNvSpPr/>
          <p:nvPr/>
        </p:nvSpPr>
        <p:spPr>
          <a:xfrm>
            <a:off x="7589659" y="3086790"/>
            <a:ext cx="50800" cy="37465"/>
          </a:xfrm>
          <a:custGeom>
            <a:avLst/>
            <a:gdLst/>
            <a:ahLst/>
            <a:cxnLst/>
            <a:rect l="l" t="t" r="r" b="b"/>
            <a:pathLst>
              <a:path w="50800" h="37464">
                <a:moveTo>
                  <a:pt x="21072" y="0"/>
                </a:moveTo>
                <a:lnTo>
                  <a:pt x="11708" y="2552"/>
                </a:lnTo>
                <a:lnTo>
                  <a:pt x="4406" y="7608"/>
                </a:lnTo>
                <a:lnTo>
                  <a:pt x="415" y="14129"/>
                </a:lnTo>
                <a:lnTo>
                  <a:pt x="0" y="21291"/>
                </a:lnTo>
                <a:lnTo>
                  <a:pt x="3428" y="28269"/>
                </a:lnTo>
                <a:lnTo>
                  <a:pt x="7708" y="33463"/>
                </a:lnTo>
                <a:lnTo>
                  <a:pt x="15099" y="36778"/>
                </a:lnTo>
                <a:lnTo>
                  <a:pt x="23240" y="37159"/>
                </a:lnTo>
                <a:lnTo>
                  <a:pt x="33120" y="36155"/>
                </a:lnTo>
                <a:lnTo>
                  <a:pt x="41425" y="32530"/>
                </a:lnTo>
                <a:lnTo>
                  <a:pt x="47298" y="26847"/>
                </a:lnTo>
                <a:lnTo>
                  <a:pt x="49884" y="19671"/>
                </a:lnTo>
                <a:lnTo>
                  <a:pt x="50202" y="15823"/>
                </a:lnTo>
                <a:lnTo>
                  <a:pt x="48932" y="12000"/>
                </a:lnTo>
                <a:lnTo>
                  <a:pt x="46227" y="8724"/>
                </a:lnTo>
                <a:lnTo>
                  <a:pt x="39442" y="3282"/>
                </a:lnTo>
                <a:lnTo>
                  <a:pt x="30687" y="308"/>
                </a:lnTo>
                <a:lnTo>
                  <a:pt x="21072" y="0"/>
                </a:lnTo>
                <a:close/>
              </a:path>
            </a:pathLst>
          </a:custGeom>
          <a:solidFill>
            <a:srgbClr val="06A1C7">
              <a:alpha val="2999"/>
            </a:srgbClr>
          </a:solidFill>
        </p:spPr>
        <p:txBody>
          <a:bodyPr wrap="square" lIns="0" tIns="0" rIns="0" bIns="0" rtlCol="0"/>
          <a:lstStyle/>
          <a:p>
            <a:endParaRPr dirty="0"/>
          </a:p>
        </p:txBody>
      </p:sp>
      <p:sp>
        <p:nvSpPr>
          <p:cNvPr id="22" name="bk object 22"/>
          <p:cNvSpPr/>
          <p:nvPr/>
        </p:nvSpPr>
        <p:spPr>
          <a:xfrm>
            <a:off x="7659842" y="3060603"/>
            <a:ext cx="50800" cy="38735"/>
          </a:xfrm>
          <a:custGeom>
            <a:avLst/>
            <a:gdLst/>
            <a:ahLst/>
            <a:cxnLst/>
            <a:rect l="l" t="t" r="r" b="b"/>
            <a:pathLst>
              <a:path w="50800" h="38735">
                <a:moveTo>
                  <a:pt x="26590" y="0"/>
                </a:moveTo>
                <a:lnTo>
                  <a:pt x="0" y="22703"/>
                </a:lnTo>
                <a:lnTo>
                  <a:pt x="3641" y="29527"/>
                </a:lnTo>
                <a:lnTo>
                  <a:pt x="7921" y="34709"/>
                </a:lnTo>
                <a:lnTo>
                  <a:pt x="15312" y="38036"/>
                </a:lnTo>
                <a:lnTo>
                  <a:pt x="23465" y="38417"/>
                </a:lnTo>
                <a:lnTo>
                  <a:pt x="33338" y="37408"/>
                </a:lnTo>
                <a:lnTo>
                  <a:pt x="41639" y="33783"/>
                </a:lnTo>
                <a:lnTo>
                  <a:pt x="47511" y="28103"/>
                </a:lnTo>
                <a:lnTo>
                  <a:pt x="50097" y="20929"/>
                </a:lnTo>
                <a:lnTo>
                  <a:pt x="50224" y="12954"/>
                </a:lnTo>
                <a:lnTo>
                  <a:pt x="43989" y="5689"/>
                </a:lnTo>
                <a:lnTo>
                  <a:pt x="34222" y="2438"/>
                </a:lnTo>
                <a:lnTo>
                  <a:pt x="26590" y="0"/>
                </a:lnTo>
                <a:close/>
              </a:path>
            </a:pathLst>
          </a:custGeom>
          <a:solidFill>
            <a:srgbClr val="76C6EB">
              <a:alpha val="6900"/>
            </a:srgbClr>
          </a:solidFill>
        </p:spPr>
        <p:txBody>
          <a:bodyPr wrap="square" lIns="0" tIns="0" rIns="0" bIns="0" rtlCol="0"/>
          <a:lstStyle/>
          <a:p>
            <a:endParaRPr dirty="0"/>
          </a:p>
        </p:txBody>
      </p:sp>
      <p:sp>
        <p:nvSpPr>
          <p:cNvPr id="23" name="bk object 23"/>
          <p:cNvSpPr/>
          <p:nvPr/>
        </p:nvSpPr>
        <p:spPr>
          <a:xfrm>
            <a:off x="7730172" y="3043629"/>
            <a:ext cx="50165" cy="37465"/>
          </a:xfrm>
          <a:custGeom>
            <a:avLst/>
            <a:gdLst/>
            <a:ahLst/>
            <a:cxnLst/>
            <a:rect l="l" t="t" r="r" b="b"/>
            <a:pathLst>
              <a:path w="50165" h="37464">
                <a:moveTo>
                  <a:pt x="28501" y="0"/>
                </a:moveTo>
                <a:lnTo>
                  <a:pt x="18547" y="403"/>
                </a:lnTo>
                <a:lnTo>
                  <a:pt x="9587" y="3645"/>
                </a:lnTo>
                <a:lnTo>
                  <a:pt x="3211" y="9013"/>
                </a:lnTo>
                <a:lnTo>
                  <a:pt x="0" y="15795"/>
                </a:lnTo>
                <a:lnTo>
                  <a:pt x="525" y="23186"/>
                </a:lnTo>
                <a:lnTo>
                  <a:pt x="4886" y="29868"/>
                </a:lnTo>
                <a:lnTo>
                  <a:pt x="12093" y="34618"/>
                </a:lnTo>
                <a:lnTo>
                  <a:pt x="21165" y="37008"/>
                </a:lnTo>
                <a:lnTo>
                  <a:pt x="31120" y="36610"/>
                </a:lnTo>
                <a:lnTo>
                  <a:pt x="41267" y="34286"/>
                </a:lnTo>
                <a:lnTo>
                  <a:pt x="48620" y="27708"/>
                </a:lnTo>
                <a:lnTo>
                  <a:pt x="49878" y="19846"/>
                </a:lnTo>
                <a:lnTo>
                  <a:pt x="50068" y="17827"/>
                </a:lnTo>
                <a:lnTo>
                  <a:pt x="49806" y="15772"/>
                </a:lnTo>
                <a:lnTo>
                  <a:pt x="49128" y="13814"/>
                </a:lnTo>
                <a:lnTo>
                  <a:pt x="44775" y="7137"/>
                </a:lnTo>
                <a:lnTo>
                  <a:pt x="37571" y="2388"/>
                </a:lnTo>
                <a:lnTo>
                  <a:pt x="28501" y="0"/>
                </a:lnTo>
                <a:close/>
              </a:path>
            </a:pathLst>
          </a:custGeom>
          <a:solidFill>
            <a:srgbClr val="F4D24E">
              <a:alpha val="7398"/>
            </a:srgbClr>
          </a:solidFill>
        </p:spPr>
        <p:txBody>
          <a:bodyPr wrap="square" lIns="0" tIns="0" rIns="0" bIns="0" rtlCol="0"/>
          <a:lstStyle/>
          <a:p>
            <a:endParaRPr dirty="0"/>
          </a:p>
        </p:txBody>
      </p:sp>
      <p:sp>
        <p:nvSpPr>
          <p:cNvPr id="24" name="bk object 24"/>
          <p:cNvSpPr/>
          <p:nvPr/>
        </p:nvSpPr>
        <p:spPr>
          <a:xfrm>
            <a:off x="5148517" y="2037770"/>
            <a:ext cx="51435" cy="38735"/>
          </a:xfrm>
          <a:custGeom>
            <a:avLst/>
            <a:gdLst/>
            <a:ahLst/>
            <a:cxnLst/>
            <a:rect l="l" t="t" r="r" b="b"/>
            <a:pathLst>
              <a:path w="51435" h="38735">
                <a:moveTo>
                  <a:pt x="26658" y="0"/>
                </a:moveTo>
                <a:lnTo>
                  <a:pt x="0" y="22559"/>
                </a:lnTo>
                <a:lnTo>
                  <a:pt x="3519" y="29514"/>
                </a:lnTo>
                <a:lnTo>
                  <a:pt x="9163" y="34030"/>
                </a:lnTo>
                <a:lnTo>
                  <a:pt x="16212" y="36998"/>
                </a:lnTo>
                <a:lnTo>
                  <a:pt x="24129" y="38265"/>
                </a:lnTo>
                <a:lnTo>
                  <a:pt x="32373" y="37680"/>
                </a:lnTo>
                <a:lnTo>
                  <a:pt x="42355" y="35115"/>
                </a:lnTo>
                <a:lnTo>
                  <a:pt x="49658" y="28676"/>
                </a:lnTo>
                <a:lnTo>
                  <a:pt x="51410" y="20916"/>
                </a:lnTo>
                <a:lnTo>
                  <a:pt x="49904" y="14997"/>
                </a:lnTo>
                <a:lnTo>
                  <a:pt x="46342" y="9715"/>
                </a:lnTo>
                <a:lnTo>
                  <a:pt x="40986" y="5357"/>
                </a:lnTo>
                <a:lnTo>
                  <a:pt x="34100" y="2209"/>
                </a:lnTo>
                <a:lnTo>
                  <a:pt x="26658" y="0"/>
                </a:lnTo>
                <a:close/>
              </a:path>
            </a:pathLst>
          </a:custGeom>
          <a:solidFill>
            <a:srgbClr val="F4D24E">
              <a:alpha val="2899"/>
            </a:srgbClr>
          </a:solidFill>
        </p:spPr>
        <p:txBody>
          <a:bodyPr wrap="square" lIns="0" tIns="0" rIns="0" bIns="0" rtlCol="0"/>
          <a:lstStyle/>
          <a:p>
            <a:endParaRPr dirty="0"/>
          </a:p>
        </p:txBody>
      </p:sp>
      <p:sp>
        <p:nvSpPr>
          <p:cNvPr id="25" name="bk object 25"/>
          <p:cNvSpPr/>
          <p:nvPr/>
        </p:nvSpPr>
        <p:spPr>
          <a:xfrm>
            <a:off x="767311" y="2100003"/>
            <a:ext cx="11424802" cy="2481602"/>
          </a:xfrm>
          <a:prstGeom prst="rect">
            <a:avLst/>
          </a:prstGeom>
          <a:blipFill>
            <a:blip r:embed="rId2" cstate="print"/>
            <a:stretch>
              <a:fillRect/>
            </a:stretch>
          </a:blipFill>
        </p:spPr>
        <p:txBody>
          <a:bodyPr wrap="square" lIns="0" tIns="0" rIns="0" bIns="0" rtlCol="0"/>
          <a:lstStyle/>
          <a:p>
            <a:endParaRPr dirty="0"/>
          </a:p>
        </p:txBody>
      </p:sp>
      <p:sp>
        <p:nvSpPr>
          <p:cNvPr id="26" name="bk object 26"/>
          <p:cNvSpPr/>
          <p:nvPr/>
        </p:nvSpPr>
        <p:spPr>
          <a:xfrm>
            <a:off x="8236821" y="1939016"/>
            <a:ext cx="50800" cy="37465"/>
          </a:xfrm>
          <a:custGeom>
            <a:avLst/>
            <a:gdLst/>
            <a:ahLst/>
            <a:cxnLst/>
            <a:rect l="l" t="t" r="r" b="b"/>
            <a:pathLst>
              <a:path w="50800" h="37464">
                <a:moveTo>
                  <a:pt x="27053" y="0"/>
                </a:moveTo>
                <a:lnTo>
                  <a:pt x="0" y="17271"/>
                </a:lnTo>
                <a:lnTo>
                  <a:pt x="1343" y="24625"/>
                </a:lnTo>
                <a:lnTo>
                  <a:pt x="6202" y="30811"/>
                </a:lnTo>
                <a:lnTo>
                  <a:pt x="13821" y="35189"/>
                </a:lnTo>
                <a:lnTo>
                  <a:pt x="23444" y="37121"/>
                </a:lnTo>
                <a:lnTo>
                  <a:pt x="33325" y="36119"/>
                </a:lnTo>
                <a:lnTo>
                  <a:pt x="41633" y="32498"/>
                </a:lnTo>
                <a:lnTo>
                  <a:pt x="47507" y="26820"/>
                </a:lnTo>
                <a:lnTo>
                  <a:pt x="50088" y="19646"/>
                </a:lnTo>
                <a:lnTo>
                  <a:pt x="50469" y="11747"/>
                </a:lnTo>
                <a:lnTo>
                  <a:pt x="44449" y="4457"/>
                </a:lnTo>
                <a:lnTo>
                  <a:pt x="34797" y="1155"/>
                </a:lnTo>
                <a:lnTo>
                  <a:pt x="27053" y="0"/>
                </a:lnTo>
                <a:close/>
              </a:path>
            </a:pathLst>
          </a:custGeom>
          <a:solidFill>
            <a:srgbClr val="4AB5A2">
              <a:alpha val="3999"/>
            </a:srgbClr>
          </a:solidFill>
        </p:spPr>
        <p:txBody>
          <a:bodyPr wrap="square" lIns="0" tIns="0" rIns="0" bIns="0" rtlCol="0"/>
          <a:lstStyle/>
          <a:p>
            <a:endParaRPr dirty="0"/>
          </a:p>
        </p:txBody>
      </p:sp>
      <p:sp>
        <p:nvSpPr>
          <p:cNvPr id="27" name="bk object 27"/>
          <p:cNvSpPr/>
          <p:nvPr/>
        </p:nvSpPr>
        <p:spPr>
          <a:xfrm>
            <a:off x="2904839" y="4679149"/>
            <a:ext cx="52069" cy="36830"/>
          </a:xfrm>
          <a:custGeom>
            <a:avLst/>
            <a:gdLst/>
            <a:ahLst/>
            <a:cxnLst/>
            <a:rect l="l" t="t" r="r" b="b"/>
            <a:pathLst>
              <a:path w="52069" h="36829">
                <a:moveTo>
                  <a:pt x="24210" y="0"/>
                </a:moveTo>
                <a:lnTo>
                  <a:pt x="14938" y="1919"/>
                </a:lnTo>
                <a:lnTo>
                  <a:pt x="7099" y="6499"/>
                </a:lnTo>
                <a:lnTo>
                  <a:pt x="787" y="12747"/>
                </a:lnTo>
                <a:lnTo>
                  <a:pt x="0" y="21167"/>
                </a:lnTo>
                <a:lnTo>
                  <a:pt x="5079" y="28000"/>
                </a:lnTo>
                <a:lnTo>
                  <a:pt x="10399" y="32246"/>
                </a:lnTo>
                <a:lnTo>
                  <a:pt x="17000" y="35117"/>
                </a:lnTo>
                <a:lnTo>
                  <a:pt x="24423" y="36471"/>
                </a:lnTo>
                <a:lnTo>
                  <a:pt x="32207" y="36166"/>
                </a:lnTo>
                <a:lnTo>
                  <a:pt x="42430" y="33867"/>
                </a:lnTo>
                <a:lnTo>
                  <a:pt x="49885" y="27301"/>
                </a:lnTo>
                <a:lnTo>
                  <a:pt x="51170" y="19834"/>
                </a:lnTo>
                <a:lnTo>
                  <a:pt x="51281" y="19402"/>
                </a:lnTo>
                <a:lnTo>
                  <a:pt x="51752" y="13954"/>
                </a:lnTo>
                <a:lnTo>
                  <a:pt x="48501" y="8239"/>
                </a:lnTo>
                <a:lnTo>
                  <a:pt x="42494" y="4416"/>
                </a:lnTo>
                <a:lnTo>
                  <a:pt x="33775" y="809"/>
                </a:lnTo>
                <a:lnTo>
                  <a:pt x="24210" y="0"/>
                </a:lnTo>
                <a:close/>
              </a:path>
              <a:path w="52069" h="36829">
                <a:moveTo>
                  <a:pt x="51281" y="19402"/>
                </a:moveTo>
                <a:lnTo>
                  <a:pt x="51244" y="19834"/>
                </a:lnTo>
                <a:lnTo>
                  <a:pt x="51281" y="19402"/>
                </a:lnTo>
                <a:close/>
              </a:path>
            </a:pathLst>
          </a:custGeom>
          <a:solidFill>
            <a:srgbClr val="4AB5A2">
              <a:alpha val="6399"/>
            </a:srgbClr>
          </a:solidFill>
        </p:spPr>
        <p:txBody>
          <a:bodyPr wrap="square" lIns="0" tIns="0" rIns="0" bIns="0" rtlCol="0"/>
          <a:lstStyle/>
          <a:p>
            <a:endParaRPr dirty="0"/>
          </a:p>
        </p:txBody>
      </p:sp>
      <p:sp>
        <p:nvSpPr>
          <p:cNvPr id="28" name="bk object 28"/>
          <p:cNvSpPr/>
          <p:nvPr/>
        </p:nvSpPr>
        <p:spPr>
          <a:xfrm>
            <a:off x="4190729" y="4659792"/>
            <a:ext cx="50800" cy="37465"/>
          </a:xfrm>
          <a:custGeom>
            <a:avLst/>
            <a:gdLst/>
            <a:ahLst/>
            <a:cxnLst/>
            <a:rect l="l" t="t" r="r" b="b"/>
            <a:pathLst>
              <a:path w="50800" h="37464">
                <a:moveTo>
                  <a:pt x="27055" y="0"/>
                </a:moveTo>
                <a:lnTo>
                  <a:pt x="0" y="17259"/>
                </a:lnTo>
                <a:lnTo>
                  <a:pt x="1343" y="24618"/>
                </a:lnTo>
                <a:lnTo>
                  <a:pt x="6203" y="30803"/>
                </a:lnTo>
                <a:lnTo>
                  <a:pt x="13826" y="35179"/>
                </a:lnTo>
                <a:lnTo>
                  <a:pt x="23456" y="37109"/>
                </a:lnTo>
                <a:lnTo>
                  <a:pt x="33331" y="36107"/>
                </a:lnTo>
                <a:lnTo>
                  <a:pt x="41636" y="32486"/>
                </a:lnTo>
                <a:lnTo>
                  <a:pt x="47513" y="26807"/>
                </a:lnTo>
                <a:lnTo>
                  <a:pt x="50101" y="19634"/>
                </a:lnTo>
                <a:lnTo>
                  <a:pt x="50444" y="11696"/>
                </a:lnTo>
                <a:lnTo>
                  <a:pt x="44449" y="4343"/>
                </a:lnTo>
                <a:lnTo>
                  <a:pt x="34810" y="926"/>
                </a:lnTo>
                <a:lnTo>
                  <a:pt x="27055" y="0"/>
                </a:lnTo>
                <a:close/>
              </a:path>
            </a:pathLst>
          </a:custGeom>
          <a:solidFill>
            <a:srgbClr val="4AB5A2">
              <a:alpha val="5400"/>
            </a:srgbClr>
          </a:solidFill>
        </p:spPr>
        <p:txBody>
          <a:bodyPr wrap="square" lIns="0" tIns="0" rIns="0" bIns="0" rtlCol="0"/>
          <a:lstStyle/>
          <a:p>
            <a:endParaRPr dirty="0"/>
          </a:p>
        </p:txBody>
      </p:sp>
      <p:sp>
        <p:nvSpPr>
          <p:cNvPr id="29" name="bk object 29"/>
          <p:cNvSpPr/>
          <p:nvPr/>
        </p:nvSpPr>
        <p:spPr>
          <a:xfrm>
            <a:off x="6710814" y="1956323"/>
            <a:ext cx="50165" cy="38100"/>
          </a:xfrm>
          <a:custGeom>
            <a:avLst/>
            <a:gdLst/>
            <a:ahLst/>
            <a:cxnLst/>
            <a:rect l="l" t="t" r="r" b="b"/>
            <a:pathLst>
              <a:path w="50165" h="38100">
                <a:moveTo>
                  <a:pt x="23790" y="0"/>
                </a:moveTo>
                <a:lnTo>
                  <a:pt x="18621" y="977"/>
                </a:lnTo>
                <a:lnTo>
                  <a:pt x="9641" y="4201"/>
                </a:lnTo>
                <a:lnTo>
                  <a:pt x="3240" y="9555"/>
                </a:lnTo>
                <a:lnTo>
                  <a:pt x="0" y="16306"/>
                </a:lnTo>
                <a:lnTo>
                  <a:pt x="499" y="23723"/>
                </a:lnTo>
                <a:lnTo>
                  <a:pt x="4833" y="30413"/>
                </a:lnTo>
                <a:lnTo>
                  <a:pt x="12021" y="35183"/>
                </a:lnTo>
                <a:lnTo>
                  <a:pt x="21080" y="37598"/>
                </a:lnTo>
                <a:lnTo>
                  <a:pt x="31029" y="37223"/>
                </a:lnTo>
                <a:lnTo>
                  <a:pt x="41177" y="34899"/>
                </a:lnTo>
                <a:lnTo>
                  <a:pt x="48530" y="28320"/>
                </a:lnTo>
                <a:lnTo>
                  <a:pt x="49787" y="20459"/>
                </a:lnTo>
                <a:lnTo>
                  <a:pt x="50067" y="12458"/>
                </a:lnTo>
                <a:lnTo>
                  <a:pt x="43945" y="5105"/>
                </a:lnTo>
                <a:lnTo>
                  <a:pt x="34192" y="1752"/>
                </a:lnTo>
                <a:lnTo>
                  <a:pt x="29251" y="266"/>
                </a:lnTo>
                <a:lnTo>
                  <a:pt x="23790" y="0"/>
                </a:lnTo>
                <a:close/>
              </a:path>
            </a:pathLst>
          </a:custGeom>
          <a:solidFill>
            <a:srgbClr val="F4D24E">
              <a:alpha val="8999"/>
            </a:srgbClr>
          </a:solidFill>
        </p:spPr>
        <p:txBody>
          <a:bodyPr wrap="square" lIns="0" tIns="0" rIns="0" bIns="0" rtlCol="0"/>
          <a:lstStyle/>
          <a:p>
            <a:endParaRPr dirty="0"/>
          </a:p>
        </p:txBody>
      </p:sp>
      <p:sp>
        <p:nvSpPr>
          <p:cNvPr id="30" name="bk object 30"/>
          <p:cNvSpPr/>
          <p:nvPr/>
        </p:nvSpPr>
        <p:spPr>
          <a:xfrm>
            <a:off x="8845601" y="4881850"/>
            <a:ext cx="50800" cy="37465"/>
          </a:xfrm>
          <a:custGeom>
            <a:avLst/>
            <a:gdLst/>
            <a:ahLst/>
            <a:cxnLst/>
            <a:rect l="l" t="t" r="r" b="b"/>
            <a:pathLst>
              <a:path w="50800" h="37464">
                <a:moveTo>
                  <a:pt x="27053" y="0"/>
                </a:moveTo>
                <a:lnTo>
                  <a:pt x="0" y="17266"/>
                </a:lnTo>
                <a:lnTo>
                  <a:pt x="1343" y="24625"/>
                </a:lnTo>
                <a:lnTo>
                  <a:pt x="6202" y="30810"/>
                </a:lnTo>
                <a:lnTo>
                  <a:pt x="13821" y="35186"/>
                </a:lnTo>
                <a:lnTo>
                  <a:pt x="23444" y="37116"/>
                </a:lnTo>
                <a:lnTo>
                  <a:pt x="33324" y="36114"/>
                </a:lnTo>
                <a:lnTo>
                  <a:pt x="41629" y="32493"/>
                </a:lnTo>
                <a:lnTo>
                  <a:pt x="47502" y="26815"/>
                </a:lnTo>
                <a:lnTo>
                  <a:pt x="50088" y="19641"/>
                </a:lnTo>
                <a:lnTo>
                  <a:pt x="50469" y="11741"/>
                </a:lnTo>
                <a:lnTo>
                  <a:pt x="44449" y="4451"/>
                </a:lnTo>
                <a:lnTo>
                  <a:pt x="34797" y="1149"/>
                </a:lnTo>
                <a:lnTo>
                  <a:pt x="27053" y="0"/>
                </a:lnTo>
                <a:close/>
              </a:path>
            </a:pathLst>
          </a:custGeom>
          <a:solidFill>
            <a:srgbClr val="F4D24E">
              <a:alpha val="3498"/>
            </a:srgbClr>
          </a:solidFill>
        </p:spPr>
        <p:txBody>
          <a:bodyPr wrap="square" lIns="0" tIns="0" rIns="0" bIns="0" rtlCol="0"/>
          <a:lstStyle/>
          <a:p>
            <a:endParaRPr dirty="0"/>
          </a:p>
        </p:txBody>
      </p:sp>
      <p:sp>
        <p:nvSpPr>
          <p:cNvPr id="31" name="bk object 31"/>
          <p:cNvSpPr/>
          <p:nvPr/>
        </p:nvSpPr>
        <p:spPr>
          <a:xfrm>
            <a:off x="761997" y="0"/>
            <a:ext cx="0" cy="6858000"/>
          </a:xfrm>
          <a:custGeom>
            <a:avLst/>
            <a:gdLst/>
            <a:ahLst/>
            <a:cxnLst/>
            <a:rect l="l" t="t" r="r" b="b"/>
            <a:pathLst>
              <a:path h="6858000">
                <a:moveTo>
                  <a:pt x="0" y="0"/>
                </a:moveTo>
                <a:lnTo>
                  <a:pt x="0" y="6857997"/>
                </a:lnTo>
              </a:path>
            </a:pathLst>
          </a:custGeom>
          <a:ln w="12700">
            <a:solidFill>
              <a:srgbClr val="F0F1F1"/>
            </a:solidFill>
          </a:ln>
        </p:spPr>
        <p:txBody>
          <a:bodyPr wrap="square" lIns="0" tIns="0" rIns="0" bIns="0" rtlCol="0"/>
          <a:lstStyle/>
          <a:p>
            <a:endParaRPr dirty="0"/>
          </a:p>
        </p:txBody>
      </p:sp>
      <p:sp>
        <p:nvSpPr>
          <p:cNvPr id="2" name="Holder 2"/>
          <p:cNvSpPr>
            <a:spLocks noGrp="1"/>
          </p:cNvSpPr>
          <p:nvPr>
            <p:ph type="title"/>
          </p:nvPr>
        </p:nvSpPr>
        <p:spPr/>
        <p:txBody>
          <a:bodyPr lIns="0" tIns="0" rIns="0" bIns="0"/>
          <a:lstStyle>
            <a:lvl1pPr>
              <a:defRPr sz="4800" b="0" i="0">
                <a:solidFill>
                  <a:schemeClr val="bg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C2F34D6C-E98F-459B-A130-296815ABCDFF}" type="datetime1">
              <a:rPr lang="en-US" smtClean="0"/>
              <a:t>1/27/2022</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a:xfrm>
            <a:off x="4147439" y="6377940"/>
            <a:ext cx="3903472" cy="342900"/>
          </a:xfrm>
          <a:prstGeom prst="rect">
            <a:avLst/>
          </a:prstGeom>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a:xfrm>
            <a:off x="609917" y="6377940"/>
            <a:ext cx="2805620" cy="342900"/>
          </a:xfrm>
          <a:prstGeom prst="rect">
            <a:avLst/>
          </a:prstGeom>
        </p:spPr>
        <p:txBody>
          <a:bodyPr lIns="0" tIns="0" rIns="0" bIns="0"/>
          <a:lstStyle>
            <a:lvl1pPr algn="l">
              <a:defRPr>
                <a:solidFill>
                  <a:schemeClr val="tx1">
                    <a:tint val="75000"/>
                  </a:schemeClr>
                </a:solidFill>
              </a:defRPr>
            </a:lvl1pPr>
          </a:lstStyle>
          <a:p>
            <a:fld id="{18A8CB71-B88D-4AEC-96BC-5092276AC387}" type="datetime1">
              <a:rPr lang="en-US" smtClean="0"/>
              <a:t>1/27/2022</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98894-21D9-4083-A8D9-99F79ECE725D}"/>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46D94319-AA68-47BE-B07F-3BD48A1E1379}"/>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BAA0147-6662-4CC3-95AA-71743B0DB8BD}"/>
              </a:ext>
            </a:extLst>
          </p:cNvPr>
          <p:cNvSpPr>
            <a:spLocks noGrp="1"/>
          </p:cNvSpPr>
          <p:nvPr>
            <p:ph type="dt" sz="half" idx="10"/>
          </p:nvPr>
        </p:nvSpPr>
        <p:spPr/>
        <p:txBody>
          <a:bodyPr/>
          <a:lstStyle/>
          <a:p>
            <a:pPr algn="ctr"/>
            <a:endParaRPr lang="en-US" sz="2000" dirty="0">
              <a:solidFill>
                <a:srgbClr val="FFFFFF"/>
              </a:solidFill>
            </a:endParaRPr>
          </a:p>
        </p:txBody>
      </p:sp>
      <p:sp>
        <p:nvSpPr>
          <p:cNvPr id="5" name="Footer Placeholder 4">
            <a:extLst>
              <a:ext uri="{FF2B5EF4-FFF2-40B4-BE49-F238E27FC236}">
                <a16:creationId xmlns:a16="http://schemas.microsoft.com/office/drawing/2014/main" id="{D3E26238-ACBC-4E06-BD09-27C4BC19CB82}"/>
              </a:ext>
            </a:extLst>
          </p:cNvPr>
          <p:cNvSpPr>
            <a:spLocks noGrp="1"/>
          </p:cNvSpPr>
          <p:nvPr>
            <p:ph type="ftr" sz="quarter" idx="11"/>
          </p:nvPr>
        </p:nvSpPr>
        <p:spPr/>
        <p:txBody>
          <a:bodyPr/>
          <a:lstStyle/>
          <a:p>
            <a:pPr algn="r"/>
            <a:r>
              <a:rPr lang="en-GB" dirty="0">
                <a:solidFill>
                  <a:schemeClr val="tx2"/>
                </a:solidFill>
              </a:rPr>
              <a:t>31 August 2009                             Slide ‹#› of 25</a:t>
            </a:r>
            <a:endParaRPr lang="en-US" dirty="0">
              <a:solidFill>
                <a:schemeClr val="tx2"/>
              </a:solidFill>
            </a:endParaRPr>
          </a:p>
        </p:txBody>
      </p:sp>
      <p:sp>
        <p:nvSpPr>
          <p:cNvPr id="6" name="Slide Number Placeholder 5">
            <a:extLst>
              <a:ext uri="{FF2B5EF4-FFF2-40B4-BE49-F238E27FC236}">
                <a16:creationId xmlns:a16="http://schemas.microsoft.com/office/drawing/2014/main" id="{E40F22D6-A6CE-41C0-AF1C-82BAB5A9F722}"/>
              </a:ext>
            </a:extLst>
          </p:cNvPr>
          <p:cNvSpPr>
            <a:spLocks noGrp="1"/>
          </p:cNvSpPr>
          <p:nvPr>
            <p:ph type="sldNum" sz="quarter" idx="12"/>
          </p:nvPr>
        </p:nvSpPr>
        <p:spPr/>
        <p:txBody>
          <a:bodyPr/>
          <a:lstStyle/>
          <a:p>
            <a:fld id="{72AC53DF-4216-466D-99A7-94400E6C2A25}" type="slidenum">
              <a:rPr lang="en-US" smtClean="0"/>
              <a:pPr/>
              <a:t>‹#›</a:t>
            </a:fld>
            <a:endParaRPr lang="en-US" dirty="0">
              <a:solidFill>
                <a:schemeClr val="tx2"/>
              </a:solidFill>
            </a:endParaRPr>
          </a:p>
        </p:txBody>
      </p:sp>
    </p:spTree>
    <p:extLst>
      <p:ext uri="{BB962C8B-B14F-4D97-AF65-F5344CB8AC3E}">
        <p14:creationId xmlns:p14="http://schemas.microsoft.com/office/powerpoint/2010/main" val="2987688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06062-E155-497D-B9E0-B82DF5A33E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2265C9-4AF3-44DC-BBC5-0E54A25AC28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2AEF12-1F27-4B9C-AF75-7608C1F1BBE2}"/>
              </a:ext>
            </a:extLst>
          </p:cNvPr>
          <p:cNvSpPr>
            <a:spLocks noGrp="1"/>
          </p:cNvSpPr>
          <p:nvPr>
            <p:ph type="dt" sz="half" idx="10"/>
          </p:nvPr>
        </p:nvSpPr>
        <p:spPr/>
        <p:txBody>
          <a:bodyPr/>
          <a:lstStyle/>
          <a:p>
            <a:fld id="{DDBCD651-A783-433F-8529-3A919CC195B2}" type="datetimeFigureOut">
              <a:rPr lang="en-GB" smtClean="0"/>
              <a:t>27/01/2022</a:t>
            </a:fld>
            <a:endParaRPr lang="en-GB"/>
          </a:p>
        </p:txBody>
      </p:sp>
      <p:sp>
        <p:nvSpPr>
          <p:cNvPr id="5" name="Footer Placeholder 4">
            <a:extLst>
              <a:ext uri="{FF2B5EF4-FFF2-40B4-BE49-F238E27FC236}">
                <a16:creationId xmlns:a16="http://schemas.microsoft.com/office/drawing/2014/main" id="{4C6FA7F4-E94A-48D3-B58C-25C2009B2ECE}"/>
              </a:ext>
            </a:extLst>
          </p:cNvPr>
          <p:cNvSpPr>
            <a:spLocks noGrp="1"/>
          </p:cNvSpPr>
          <p:nvPr>
            <p:ph type="ftr" sz="quarter" idx="11"/>
          </p:nvPr>
        </p:nvSpPr>
        <p:spPr>
          <a:xfrm>
            <a:off x="3554819" y="6211550"/>
            <a:ext cx="4114800" cy="365125"/>
          </a:xfrm>
        </p:spPr>
        <p:txBody>
          <a:bodyPr/>
          <a:lstStyle>
            <a:lvl1pPr>
              <a:defRPr sz="1100"/>
            </a:lvl1pPr>
          </a:lstStyle>
          <a:p>
            <a:r>
              <a:rPr lang="en-US"/>
              <a:t>Slide </a:t>
            </a:r>
            <a:fld id="{297731B2-A926-49A7-905A-A1F207D5F530}" type="slidenum">
              <a:rPr lang="en-US" smtClean="0"/>
              <a:pPr/>
              <a:t>‹#›</a:t>
            </a:fld>
            <a:r>
              <a:rPr lang="en-US"/>
              <a:t> of xxx</a:t>
            </a:r>
            <a:endParaRPr lang="en-US" dirty="0"/>
          </a:p>
        </p:txBody>
      </p:sp>
      <p:sp>
        <p:nvSpPr>
          <p:cNvPr id="6" name="Slide Number Placeholder 5">
            <a:extLst>
              <a:ext uri="{FF2B5EF4-FFF2-40B4-BE49-F238E27FC236}">
                <a16:creationId xmlns:a16="http://schemas.microsoft.com/office/drawing/2014/main" id="{5E69686C-1358-4DA7-A01B-AD7A2449B60D}"/>
              </a:ext>
            </a:extLst>
          </p:cNvPr>
          <p:cNvSpPr>
            <a:spLocks noGrp="1"/>
          </p:cNvSpPr>
          <p:nvPr>
            <p:ph type="sldNum" sz="quarter" idx="12"/>
          </p:nvPr>
        </p:nvSpPr>
        <p:spPr/>
        <p:txBody>
          <a:bodyPr/>
          <a:lstStyle/>
          <a:p>
            <a:fld id="{1AD93096-5B34-4342-9326-69289CEAE4C2}" type="slidenum">
              <a:rPr lang="en-US" smtClean="0"/>
              <a:pPr/>
              <a:t>‹#›</a:t>
            </a:fld>
            <a:endParaRPr lang="en-US" dirty="0">
              <a:solidFill>
                <a:srgbClr val="FFFFFF"/>
              </a:solidFill>
            </a:endParaRPr>
          </a:p>
        </p:txBody>
      </p:sp>
      <p:pic>
        <p:nvPicPr>
          <p:cNvPr id="8" name="Picture 7" descr="image001">
            <a:extLst>
              <a:ext uri="{FF2B5EF4-FFF2-40B4-BE49-F238E27FC236}">
                <a16:creationId xmlns:a16="http://schemas.microsoft.com/office/drawing/2014/main" id="{EB6C3998-DBEF-4CD8-ADEC-311D2BF79A8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34497" y="6066749"/>
            <a:ext cx="3944112" cy="65472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448119EB-5A1B-4A49-AE82-BAC343A7988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38200" y="6004363"/>
            <a:ext cx="2024551" cy="779500"/>
          </a:xfrm>
          <a:prstGeom prst="rect">
            <a:avLst/>
          </a:prstGeom>
        </p:spPr>
      </p:pic>
    </p:spTree>
    <p:extLst>
      <p:ext uri="{BB962C8B-B14F-4D97-AF65-F5344CB8AC3E}">
        <p14:creationId xmlns:p14="http://schemas.microsoft.com/office/powerpoint/2010/main" val="21730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B0EC7-0400-499B-AAF7-FCE27C6C94C2}"/>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E40BDE9-D78B-4342-AF2F-FB6C6C02EDE2}"/>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7081A7F-356C-43F4-8C36-A3AC573791C7}"/>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DBC422B-E5B8-406A-8019-E1C37BB5BF8D}"/>
              </a:ext>
            </a:extLst>
          </p:cNvPr>
          <p:cNvSpPr>
            <a:spLocks noGrp="1"/>
          </p:cNvSpPr>
          <p:nvPr>
            <p:ph type="ftr" sz="quarter" idx="11"/>
          </p:nvPr>
        </p:nvSpPr>
        <p:spPr/>
        <p:txBody>
          <a:bodyPr/>
          <a:lstStyle/>
          <a:p>
            <a:r>
              <a:rPr lang="en-GB" dirty="0"/>
              <a:t>31 August 2009                             Slide ‹#› of 25</a:t>
            </a:r>
            <a:endParaRPr lang="en-US" dirty="0"/>
          </a:p>
        </p:txBody>
      </p:sp>
      <p:sp>
        <p:nvSpPr>
          <p:cNvPr id="6" name="Slide Number Placeholder 5">
            <a:extLst>
              <a:ext uri="{FF2B5EF4-FFF2-40B4-BE49-F238E27FC236}">
                <a16:creationId xmlns:a16="http://schemas.microsoft.com/office/drawing/2014/main" id="{DF962F50-C470-41DA-8F93-6761DCEA077A}"/>
              </a:ext>
            </a:extLst>
          </p:cNvPr>
          <p:cNvSpPr>
            <a:spLocks noGrp="1"/>
          </p:cNvSpPr>
          <p:nvPr>
            <p:ph type="sldNum" sz="quarter" idx="12"/>
          </p:nvPr>
        </p:nvSpPr>
        <p:spPr/>
        <p:txBody>
          <a:bodyPr/>
          <a:lstStyle/>
          <a:p>
            <a:pPr algn="ctr"/>
            <a:fld id="{1AD93096-5B34-4342-9326-69289CEAE4C2}" type="slidenum">
              <a:rPr lang="en-US" smtClean="0"/>
              <a:pPr algn="ctr"/>
              <a:t>‹#›</a:t>
            </a:fld>
            <a:endParaRPr lang="en-US" sz="2400" dirty="0">
              <a:solidFill>
                <a:srgbClr val="FFFFFF"/>
              </a:solidFill>
            </a:endParaRPr>
          </a:p>
        </p:txBody>
      </p:sp>
    </p:spTree>
    <p:extLst>
      <p:ext uri="{BB962C8B-B14F-4D97-AF65-F5344CB8AC3E}">
        <p14:creationId xmlns:p14="http://schemas.microsoft.com/office/powerpoint/2010/main" val="3260841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E4B29-CB84-4849-9F34-97B666CAB3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F5B9A3-AA6A-430F-9EF5-3F351F7BA89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0940AAD-56FF-4B56-8D8C-8DF82422E10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E33403A-162F-4663-8FC7-7F02793F4B19}"/>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52C64A84-9686-4C55-87ED-E7E58CA6443F}"/>
              </a:ext>
            </a:extLst>
          </p:cNvPr>
          <p:cNvSpPr>
            <a:spLocks noGrp="1"/>
          </p:cNvSpPr>
          <p:nvPr>
            <p:ph type="ftr" sz="quarter" idx="11"/>
          </p:nvPr>
        </p:nvSpPr>
        <p:spPr/>
        <p:txBody>
          <a:bodyPr/>
          <a:lstStyle/>
          <a:p>
            <a:r>
              <a:rPr lang="en-GB"/>
              <a:t>31 August 2009                             Slide ‹#› of 23</a:t>
            </a:r>
            <a:endParaRPr lang="en-US"/>
          </a:p>
        </p:txBody>
      </p:sp>
      <p:sp>
        <p:nvSpPr>
          <p:cNvPr id="7" name="Slide Number Placeholder 6">
            <a:extLst>
              <a:ext uri="{FF2B5EF4-FFF2-40B4-BE49-F238E27FC236}">
                <a16:creationId xmlns:a16="http://schemas.microsoft.com/office/drawing/2014/main" id="{170D1B56-DF2D-43C7-A425-7035F8E9B4D1}"/>
              </a:ext>
            </a:extLst>
          </p:cNvPr>
          <p:cNvSpPr>
            <a:spLocks noGrp="1"/>
          </p:cNvSpPr>
          <p:nvPr>
            <p:ph type="sldNum" sz="quarter" idx="12"/>
          </p:nvPr>
        </p:nvSpPr>
        <p:spPr/>
        <p:txBody>
          <a:bodyPr/>
          <a:lstStyle/>
          <a:p>
            <a:pPr algn="ctr"/>
            <a:fld id="{1AD93096-5B34-4342-9326-69289CEAE4C2}" type="slidenum">
              <a:rPr lang="en-US" smtClean="0"/>
              <a:pPr algn="ctr"/>
              <a:t>‹#›</a:t>
            </a:fld>
            <a:endParaRPr lang="en-US"/>
          </a:p>
        </p:txBody>
      </p:sp>
    </p:spTree>
    <p:extLst>
      <p:ext uri="{BB962C8B-B14F-4D97-AF65-F5344CB8AC3E}">
        <p14:creationId xmlns:p14="http://schemas.microsoft.com/office/powerpoint/2010/main" val="1584846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6BAC1-D9E9-471D-9121-A8CB4C9CB525}"/>
              </a:ext>
            </a:extLst>
          </p:cNvPr>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D635A8-04E7-49EC-949C-2235A38240DB}"/>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B1AB1C29-EA93-402A-99B2-87A2BB700839}"/>
              </a:ext>
            </a:extLst>
          </p:cNvPr>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62EFC2-B2BD-4E32-B218-9440F175ABD7}"/>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2E063995-06F5-41CE-8B88-F23608E8A719}"/>
              </a:ext>
            </a:extLst>
          </p:cNvPr>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9699A3E-873D-4618-83E4-249A710A73C8}"/>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D2363028-458A-4118-8F0A-00076F4351CE}"/>
              </a:ext>
            </a:extLst>
          </p:cNvPr>
          <p:cNvSpPr>
            <a:spLocks noGrp="1"/>
          </p:cNvSpPr>
          <p:nvPr>
            <p:ph type="ftr" sz="quarter" idx="11"/>
          </p:nvPr>
        </p:nvSpPr>
        <p:spPr/>
        <p:txBody>
          <a:bodyPr/>
          <a:lstStyle/>
          <a:p>
            <a:r>
              <a:rPr lang="en-GB"/>
              <a:t>31 August 2009                             Slide ‹#› of 23</a:t>
            </a:r>
            <a:endParaRPr lang="en-US"/>
          </a:p>
        </p:txBody>
      </p:sp>
      <p:sp>
        <p:nvSpPr>
          <p:cNvPr id="9" name="Slide Number Placeholder 8">
            <a:extLst>
              <a:ext uri="{FF2B5EF4-FFF2-40B4-BE49-F238E27FC236}">
                <a16:creationId xmlns:a16="http://schemas.microsoft.com/office/drawing/2014/main" id="{5E1CACEA-F22A-43F2-B37F-990FE7B2F8B1}"/>
              </a:ext>
            </a:extLst>
          </p:cNvPr>
          <p:cNvSpPr>
            <a:spLocks noGrp="1"/>
          </p:cNvSpPr>
          <p:nvPr>
            <p:ph type="sldNum" sz="quarter" idx="12"/>
          </p:nvPr>
        </p:nvSpPr>
        <p:spPr/>
        <p:txBody>
          <a:bodyPr/>
          <a:lstStyle/>
          <a:p>
            <a:pPr algn="ctr"/>
            <a:fld id="{1AD93096-5B34-4342-9326-69289CEAE4C2}" type="slidenum">
              <a:rPr lang="en-US" smtClean="0"/>
              <a:pPr algn="ctr"/>
              <a:t>‹#›</a:t>
            </a:fld>
            <a:endParaRPr lang="en-US"/>
          </a:p>
        </p:txBody>
      </p:sp>
    </p:spTree>
    <p:extLst>
      <p:ext uri="{BB962C8B-B14F-4D97-AF65-F5344CB8AC3E}">
        <p14:creationId xmlns:p14="http://schemas.microsoft.com/office/powerpoint/2010/main" val="2994132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82884-5980-4026-9E66-9C3EC1866C1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8566CF-45FF-4E20-9682-35941ED1C551}"/>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99912810-8F67-42A9-804B-325DA2E390C4}"/>
              </a:ext>
            </a:extLst>
          </p:cNvPr>
          <p:cNvSpPr>
            <a:spLocks noGrp="1"/>
          </p:cNvSpPr>
          <p:nvPr>
            <p:ph type="ftr" sz="quarter" idx="11"/>
          </p:nvPr>
        </p:nvSpPr>
        <p:spPr/>
        <p:txBody>
          <a:bodyPr/>
          <a:lstStyle/>
          <a:p>
            <a:r>
              <a:rPr lang="en-GB"/>
              <a:t>31 August 2009                             Slide ‹#› of 23</a:t>
            </a:r>
            <a:endParaRPr lang="en-US"/>
          </a:p>
        </p:txBody>
      </p:sp>
      <p:sp>
        <p:nvSpPr>
          <p:cNvPr id="5" name="Slide Number Placeholder 4">
            <a:extLst>
              <a:ext uri="{FF2B5EF4-FFF2-40B4-BE49-F238E27FC236}">
                <a16:creationId xmlns:a16="http://schemas.microsoft.com/office/drawing/2014/main" id="{CC0695FA-88C4-44C8-BD20-47D2D0B6ACB6}"/>
              </a:ext>
            </a:extLst>
          </p:cNvPr>
          <p:cNvSpPr>
            <a:spLocks noGrp="1"/>
          </p:cNvSpPr>
          <p:nvPr>
            <p:ph type="sldNum" sz="quarter" idx="12"/>
          </p:nvPr>
        </p:nvSpPr>
        <p:spPr/>
        <p:txBody>
          <a:bodyPr/>
          <a:lstStyle/>
          <a:p>
            <a:fld id="{1AD93096-5B34-4342-9326-69289CEAE4C2}" type="slidenum">
              <a:rPr lang="en-US" smtClean="0"/>
              <a:pPr/>
              <a:t>‹#›</a:t>
            </a:fld>
            <a:endParaRPr lang="en-US" dirty="0">
              <a:solidFill>
                <a:srgbClr val="FFFFFF"/>
              </a:solidFill>
            </a:endParaRPr>
          </a:p>
        </p:txBody>
      </p:sp>
    </p:spTree>
    <p:extLst>
      <p:ext uri="{BB962C8B-B14F-4D97-AF65-F5344CB8AC3E}">
        <p14:creationId xmlns:p14="http://schemas.microsoft.com/office/powerpoint/2010/main" val="3303027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8D87C2-BB9D-49ED-9C4C-0D0DDBAF5806}"/>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0BDD7516-8245-4FB2-B5A4-F4BC847CA2FD}"/>
              </a:ext>
            </a:extLst>
          </p:cNvPr>
          <p:cNvSpPr>
            <a:spLocks noGrp="1"/>
          </p:cNvSpPr>
          <p:nvPr>
            <p:ph type="ftr" sz="quarter" idx="11"/>
          </p:nvPr>
        </p:nvSpPr>
        <p:spPr/>
        <p:txBody>
          <a:bodyPr/>
          <a:lstStyle/>
          <a:p>
            <a:r>
              <a:rPr lang="en-GB"/>
              <a:t>31 August 2009                             Slide ‹#› of 23</a:t>
            </a:r>
            <a:endParaRPr lang="en-US" dirty="0"/>
          </a:p>
        </p:txBody>
      </p:sp>
      <p:sp>
        <p:nvSpPr>
          <p:cNvPr id="4" name="Slide Number Placeholder 3">
            <a:extLst>
              <a:ext uri="{FF2B5EF4-FFF2-40B4-BE49-F238E27FC236}">
                <a16:creationId xmlns:a16="http://schemas.microsoft.com/office/drawing/2014/main" id="{D760B824-EADC-4220-9F79-D4532D873623}"/>
              </a:ext>
            </a:extLst>
          </p:cNvPr>
          <p:cNvSpPr>
            <a:spLocks noGrp="1"/>
          </p:cNvSpPr>
          <p:nvPr>
            <p:ph type="sldNum" sz="quarter" idx="12"/>
          </p:nvPr>
        </p:nvSpPr>
        <p:spPr/>
        <p:txBody>
          <a:bodyPr/>
          <a:lstStyle/>
          <a:p>
            <a:fld id="{1AD93096-5B34-4342-9326-69289CEAE4C2}" type="slidenum">
              <a:rPr lang="en-US" smtClean="0"/>
              <a:pPr/>
              <a:t>‹#›</a:t>
            </a:fld>
            <a:endParaRPr lang="en-US" dirty="0">
              <a:solidFill>
                <a:schemeClr val="tx2"/>
              </a:solidFill>
            </a:endParaRPr>
          </a:p>
        </p:txBody>
      </p:sp>
    </p:spTree>
    <p:extLst>
      <p:ext uri="{BB962C8B-B14F-4D97-AF65-F5344CB8AC3E}">
        <p14:creationId xmlns:p14="http://schemas.microsoft.com/office/powerpoint/2010/main" val="376539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ECEE1-69B0-4432-8C10-AB8A3C5A7D6F}"/>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00A8402-F9E8-4191-9398-E11CA47561A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AA2C34-144D-4F8B-8090-788170EDA7BD}"/>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256CC526-1B44-4F1F-8F70-4251B47DCAF8}"/>
              </a:ext>
            </a:extLst>
          </p:cNvPr>
          <p:cNvSpPr>
            <a:spLocks noGrp="1"/>
          </p:cNvSpPr>
          <p:nvPr>
            <p:ph type="dt" sz="half" idx="10"/>
          </p:nvPr>
        </p:nvSpPr>
        <p:spPr/>
        <p:txBody>
          <a:bodyPr/>
          <a:lstStyle/>
          <a:p>
            <a:fld id="{DDBCD651-A783-433F-8529-3A919CC195B2}" type="datetimeFigureOut">
              <a:rPr lang="en-GB" smtClean="0"/>
              <a:t>27/01/2022</a:t>
            </a:fld>
            <a:endParaRPr lang="en-GB"/>
          </a:p>
        </p:txBody>
      </p:sp>
      <p:sp>
        <p:nvSpPr>
          <p:cNvPr id="6" name="Footer Placeholder 5">
            <a:extLst>
              <a:ext uri="{FF2B5EF4-FFF2-40B4-BE49-F238E27FC236}">
                <a16:creationId xmlns:a16="http://schemas.microsoft.com/office/drawing/2014/main" id="{35CCDB99-D707-459D-AB00-D121C072C6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444106-2CFD-480C-A6F0-1BEE7EB187AF}"/>
              </a:ext>
            </a:extLst>
          </p:cNvPr>
          <p:cNvSpPr>
            <a:spLocks noGrp="1"/>
          </p:cNvSpPr>
          <p:nvPr>
            <p:ph type="sldNum" sz="quarter" idx="12"/>
          </p:nvPr>
        </p:nvSpPr>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278443935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1AC6D-C108-477B-B993-0282EBDBBFE2}"/>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A7CAC06-56FA-42C6-A4C3-DE5151AA0E51}"/>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1A5A38F4-0325-48D2-AF0F-E6076E8204C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35AB8650-D3A5-4D12-9C2B-614E5B142E81}"/>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D520E43D-754C-477B-837C-B965F1F06310}"/>
              </a:ext>
            </a:extLst>
          </p:cNvPr>
          <p:cNvSpPr>
            <a:spLocks noGrp="1"/>
          </p:cNvSpPr>
          <p:nvPr>
            <p:ph type="ftr" sz="quarter" idx="11"/>
          </p:nvPr>
        </p:nvSpPr>
        <p:spPr/>
        <p:txBody>
          <a:bodyPr/>
          <a:lstStyle/>
          <a:p>
            <a:r>
              <a:rPr lang="en-GB"/>
              <a:t>31 August 2009                             Slide ‹#› of 23</a:t>
            </a:r>
            <a:endParaRPr lang="en-US" dirty="0"/>
          </a:p>
        </p:txBody>
      </p:sp>
      <p:sp>
        <p:nvSpPr>
          <p:cNvPr id="7" name="Slide Number Placeholder 6">
            <a:extLst>
              <a:ext uri="{FF2B5EF4-FFF2-40B4-BE49-F238E27FC236}">
                <a16:creationId xmlns:a16="http://schemas.microsoft.com/office/drawing/2014/main" id="{B203DB5F-B45E-4A25-ADD4-68789C81A43A}"/>
              </a:ext>
            </a:extLst>
          </p:cNvPr>
          <p:cNvSpPr>
            <a:spLocks noGrp="1"/>
          </p:cNvSpPr>
          <p:nvPr>
            <p:ph type="sldNum" sz="quarter" idx="12"/>
          </p:nvPr>
        </p:nvSpPr>
        <p:spPr/>
        <p:txBody>
          <a:bodyPr/>
          <a:lstStyle/>
          <a:p>
            <a:pPr algn="ctr"/>
            <a:fld id="{1AD93096-5B34-4342-9326-69289CEAE4C2}" type="slidenum">
              <a:rPr lang="en-US" smtClean="0"/>
              <a:pPr algn="ctr"/>
              <a:t>‹#›</a:t>
            </a:fld>
            <a:endParaRPr lang="en-US" sz="2800" dirty="0"/>
          </a:p>
        </p:txBody>
      </p:sp>
    </p:spTree>
    <p:extLst>
      <p:ext uri="{BB962C8B-B14F-4D97-AF65-F5344CB8AC3E}">
        <p14:creationId xmlns:p14="http://schemas.microsoft.com/office/powerpoint/2010/main" val="20622895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2BF93-2ACC-42D3-AD69-86203166F4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F3D320-F4F2-4112-B79E-69C12F86BBA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077725-9B91-444A-8369-03BE7A9E158C}"/>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75CB79DF-955A-4A55-87C3-C1FA426D316A}"/>
              </a:ext>
            </a:extLst>
          </p:cNvPr>
          <p:cNvSpPr>
            <a:spLocks noGrp="1"/>
          </p:cNvSpPr>
          <p:nvPr>
            <p:ph type="ftr" sz="quarter" idx="11"/>
          </p:nvPr>
        </p:nvSpPr>
        <p:spPr/>
        <p:txBody>
          <a:bodyPr/>
          <a:lstStyle/>
          <a:p>
            <a:r>
              <a:rPr lang="en-GB"/>
              <a:t>31 August 2009                             Slide ‹#› of 23</a:t>
            </a:r>
            <a:endParaRPr lang="en-US"/>
          </a:p>
        </p:txBody>
      </p:sp>
      <p:sp>
        <p:nvSpPr>
          <p:cNvPr id="6" name="Slide Number Placeholder 5">
            <a:extLst>
              <a:ext uri="{FF2B5EF4-FFF2-40B4-BE49-F238E27FC236}">
                <a16:creationId xmlns:a16="http://schemas.microsoft.com/office/drawing/2014/main" id="{46EA2D6E-4F2E-47B0-9B3B-7AB78DE16360}"/>
              </a:ext>
            </a:extLst>
          </p:cNvPr>
          <p:cNvSpPr>
            <a:spLocks noGrp="1"/>
          </p:cNvSpPr>
          <p:nvPr>
            <p:ph type="sldNum" sz="quarter" idx="12"/>
          </p:nvPr>
        </p:nvSpPr>
        <p:spPr/>
        <p:txBody>
          <a:bodyPr/>
          <a:lstStyle/>
          <a:p>
            <a:fld id="{72AC53DF-4216-466D-99A7-94400E6C2A25}" type="slidenum">
              <a:rPr lang="en-US" sz="1200" smtClean="0">
                <a:solidFill>
                  <a:schemeClr val="tx2"/>
                </a:solidFill>
              </a:rPr>
              <a:pPr/>
              <a:t>‹#›</a:t>
            </a:fld>
            <a:endParaRPr lang="en-US"/>
          </a:p>
        </p:txBody>
      </p:sp>
    </p:spTree>
    <p:extLst>
      <p:ext uri="{BB962C8B-B14F-4D97-AF65-F5344CB8AC3E}">
        <p14:creationId xmlns:p14="http://schemas.microsoft.com/office/powerpoint/2010/main" val="17439265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B11933-0F93-4553-91B5-8BC58C0548A0}"/>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CD4CF2-6D47-44B4-ABFA-E3583EDB9761}"/>
              </a:ext>
            </a:extLst>
          </p:cNvPr>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0687A2-46AD-4246-8C91-B672E7BCA94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2713097-4BC0-4A35-A5BC-60074BA038AC}"/>
              </a:ext>
            </a:extLst>
          </p:cNvPr>
          <p:cNvSpPr>
            <a:spLocks noGrp="1"/>
          </p:cNvSpPr>
          <p:nvPr>
            <p:ph type="ftr" sz="quarter" idx="11"/>
          </p:nvPr>
        </p:nvSpPr>
        <p:spPr/>
        <p:txBody>
          <a:bodyPr/>
          <a:lstStyle/>
          <a:p>
            <a:r>
              <a:rPr lang="en-GB"/>
              <a:t>31 August 2009                             Slide ‹#› of 23</a:t>
            </a:r>
            <a:endParaRPr lang="en-US" dirty="0"/>
          </a:p>
        </p:txBody>
      </p:sp>
      <p:sp>
        <p:nvSpPr>
          <p:cNvPr id="6" name="Slide Number Placeholder 5">
            <a:extLst>
              <a:ext uri="{FF2B5EF4-FFF2-40B4-BE49-F238E27FC236}">
                <a16:creationId xmlns:a16="http://schemas.microsoft.com/office/drawing/2014/main" id="{AE3F0C3D-D364-49EA-85AA-1F8154CCCA01}"/>
              </a:ext>
            </a:extLst>
          </p:cNvPr>
          <p:cNvSpPr>
            <a:spLocks noGrp="1"/>
          </p:cNvSpPr>
          <p:nvPr>
            <p:ph type="sldNum" sz="quarter" idx="12"/>
          </p:nvPr>
        </p:nvSpPr>
        <p:spPr/>
        <p:txBody>
          <a:bodyPr/>
          <a:lstStyle/>
          <a:p>
            <a:fld id="{72AC53DF-4216-466D-99A7-94400E6C2A25}" type="slidenum">
              <a:rPr lang="en-US" sz="1200" smtClean="0">
                <a:solidFill>
                  <a:schemeClr val="tx2"/>
                </a:solidFill>
              </a:rPr>
              <a:pPr/>
              <a:t>‹#›</a:t>
            </a:fld>
            <a:endParaRPr lang="en-US" dirty="0"/>
          </a:p>
        </p:txBody>
      </p:sp>
    </p:spTree>
    <p:extLst>
      <p:ext uri="{BB962C8B-B14F-4D97-AF65-F5344CB8AC3E}">
        <p14:creationId xmlns:p14="http://schemas.microsoft.com/office/powerpoint/2010/main" val="26645963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273050"/>
            <a:ext cx="10769600" cy="869950"/>
          </a:xfrm>
        </p:spPr>
        <p:txBody>
          <a:bodyPr anchor="ctr"/>
          <a:lstStyle>
            <a:lvl1pPr algn="l">
              <a:buNone/>
              <a:defRPr sz="4400" b="0"/>
            </a:lvl1pPr>
          </a:lstStyle>
          <a:p>
            <a:r>
              <a:rPr lang="en-US"/>
              <a:t>Click to edit Master title style</a:t>
            </a:r>
            <a:endParaRPr lang="en-US" dirty="0"/>
          </a:p>
        </p:txBody>
      </p:sp>
      <p:sp>
        <p:nvSpPr>
          <p:cNvPr id="5" name="Date Placeholder 4"/>
          <p:cNvSpPr>
            <a:spLocks noGrp="1"/>
          </p:cNvSpPr>
          <p:nvPr>
            <p:ph type="dt" sz="half" idx="10"/>
          </p:nvPr>
        </p:nvSpPr>
        <p:spPr>
          <a:xfrm>
            <a:off x="8128000" y="6248401"/>
            <a:ext cx="3556000" cy="365125"/>
          </a:xfrm>
          <a:prstGeom prst="rect">
            <a:avLst/>
          </a:prstGeom>
        </p:spPr>
        <p:txBody>
          <a:bodyPr/>
          <a:lstStyle/>
          <a:p>
            <a:endParaRPr lang="en-US"/>
          </a:p>
        </p:txBody>
      </p:sp>
      <p:sp>
        <p:nvSpPr>
          <p:cNvPr id="6" name="Footer Placeholder 5"/>
          <p:cNvSpPr>
            <a:spLocks noGrp="1"/>
          </p:cNvSpPr>
          <p:nvPr>
            <p:ph type="ftr" sz="quarter" idx="11"/>
          </p:nvPr>
        </p:nvSpPr>
        <p:spPr>
          <a:xfrm>
            <a:off x="812801" y="6248207"/>
            <a:ext cx="7228111" cy="365125"/>
          </a:xfrm>
          <a:prstGeom prst="rect">
            <a:avLst/>
          </a:prstGeom>
        </p:spPr>
        <p:txBody>
          <a:bodyPr/>
          <a:lstStyle/>
          <a:p>
            <a:r>
              <a:rPr lang="en-GB"/>
              <a:t>31 August 2009                             Slide ‹#› of 23</a:t>
            </a:r>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1AD93096-5B34-4342-9326-69289CEAE4C2}" type="slidenum">
              <a:rPr lang="en-US" smtClean="0"/>
              <a:pPr/>
              <a:t>‹#›</a:t>
            </a:fld>
            <a:endParaRPr lang="en-US" dirty="0">
              <a:solidFill>
                <a:srgbClr val="FFFFFF"/>
              </a:solidFill>
            </a:endParaRPr>
          </a:p>
        </p:txBody>
      </p:sp>
      <p:sp>
        <p:nvSpPr>
          <p:cNvPr id="9" name="Content Placeholder 8"/>
          <p:cNvSpPr>
            <a:spLocks noGrp="1"/>
          </p:cNvSpPr>
          <p:nvPr>
            <p:ph sz="quarter" idx="1"/>
          </p:nvPr>
        </p:nvSpPr>
        <p:spPr>
          <a:xfrm>
            <a:off x="3149600" y="1752600"/>
            <a:ext cx="85344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0" name="Picture 9" descr="sm_globe.png"/>
          <p:cNvPicPr>
            <a:picLocks noChangeAspect="1"/>
          </p:cNvPicPr>
          <p:nvPr userDrawn="1"/>
        </p:nvPicPr>
        <p:blipFill>
          <a:blip r:embed="rId2" cstate="print"/>
          <a:stretch>
            <a:fillRect/>
          </a:stretch>
        </p:blipFill>
        <p:spPr>
          <a:xfrm>
            <a:off x="816865" y="1755649"/>
            <a:ext cx="2153743" cy="1688453"/>
          </a:xfrm>
          <a:prstGeom prst="rect">
            <a:avLst/>
          </a:prstGeom>
          <a:ln w="50800" cap="sq" cmpd="dbl">
            <a:solidFill>
              <a:schemeClr val="accent2"/>
            </a:solidFill>
            <a:miter lim="800000"/>
          </a:ln>
        </p:spPr>
      </p:pic>
    </p:spTree>
    <p:extLst>
      <p:ext uri="{BB962C8B-B14F-4D97-AF65-F5344CB8AC3E}">
        <p14:creationId xmlns:p14="http://schemas.microsoft.com/office/powerpoint/2010/main" val="27167320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theme" Target="../theme/theme2.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2372711" y="1638094"/>
            <a:ext cx="7452926" cy="1486535"/>
          </a:xfrm>
          <a:prstGeom prst="rect">
            <a:avLst/>
          </a:prstGeom>
        </p:spPr>
        <p:txBody>
          <a:bodyPr wrap="square" lIns="0" tIns="0" rIns="0" bIns="0">
            <a:spAutoFit/>
          </a:bodyPr>
          <a:lstStyle>
            <a:lvl1pPr>
              <a:defRPr sz="4800" b="0" i="0">
                <a:solidFill>
                  <a:schemeClr val="bg1"/>
                </a:solidFill>
                <a:latin typeface="Calibri"/>
                <a:cs typeface="Calibri"/>
              </a:defRPr>
            </a:lvl1pPr>
          </a:lstStyle>
          <a:p>
            <a:endParaRPr/>
          </a:p>
        </p:txBody>
      </p:sp>
      <p:sp>
        <p:nvSpPr>
          <p:cNvPr id="3" name="Holder 3"/>
          <p:cNvSpPr>
            <a:spLocks noGrp="1"/>
          </p:cNvSpPr>
          <p:nvPr>
            <p:ph type="body" idx="1"/>
          </p:nvPr>
        </p:nvSpPr>
        <p:spPr>
          <a:xfrm>
            <a:off x="2372711" y="1638094"/>
            <a:ext cx="7452926" cy="1486535"/>
          </a:xfrm>
          <a:prstGeom prst="rect">
            <a:avLst/>
          </a:prstGeom>
        </p:spPr>
        <p:txBody>
          <a:bodyPr wrap="square" lIns="0" tIns="0" rIns="0" bIns="0">
            <a:spAutoFit/>
          </a:bodyPr>
          <a:lstStyle>
            <a:lvl1pPr>
              <a:defRPr sz="4800" b="0" i="0">
                <a:solidFill>
                  <a:schemeClr val="bg1"/>
                </a:solidFill>
                <a:latin typeface="Calibri"/>
                <a:cs typeface="Calibri"/>
              </a:defRPr>
            </a:lvl1pPr>
          </a:lstStyle>
          <a:p>
            <a:endParaRPr/>
          </a:p>
        </p:txBody>
      </p:sp>
      <p:sp>
        <p:nvSpPr>
          <p:cNvPr id="4" name="Holder 4"/>
          <p:cNvSpPr>
            <a:spLocks noGrp="1"/>
          </p:cNvSpPr>
          <p:nvPr>
            <p:ph type="ftr" sz="quarter" idx="5"/>
          </p:nvPr>
        </p:nvSpPr>
        <p:spPr>
          <a:xfrm>
            <a:off x="4147439" y="6377940"/>
            <a:ext cx="3903472" cy="342900"/>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609917" y="6377940"/>
            <a:ext cx="2805620" cy="342900"/>
          </a:xfrm>
          <a:prstGeom prst="rect">
            <a:avLst/>
          </a:prstGeom>
        </p:spPr>
        <p:txBody>
          <a:bodyPr wrap="square" lIns="0" tIns="0" rIns="0" bIns="0">
            <a:spAutoFit/>
          </a:bodyPr>
          <a:lstStyle>
            <a:lvl1pPr algn="l">
              <a:defRPr>
                <a:solidFill>
                  <a:schemeClr val="tx1">
                    <a:tint val="75000"/>
                  </a:schemeClr>
                </a:solidFill>
              </a:defRPr>
            </a:lvl1pPr>
          </a:lstStyle>
          <a:p>
            <a:fld id="{FDCDCC76-D12B-45C1-8E45-CCD058E19FC0}" type="datetime1">
              <a:rPr lang="en-US" smtClean="0"/>
              <a:t>1/27/2022</a:t>
            </a:fld>
            <a:endParaRPr lang="en-US" dirty="0"/>
          </a:p>
        </p:txBody>
      </p:sp>
      <p:sp>
        <p:nvSpPr>
          <p:cNvPr id="6" name="Holder 6"/>
          <p:cNvSpPr>
            <a:spLocks noGrp="1"/>
          </p:cNvSpPr>
          <p:nvPr>
            <p:ph type="sldNum" sz="quarter" idx="7"/>
          </p:nvPr>
        </p:nvSpPr>
        <p:spPr>
          <a:xfrm>
            <a:off x="8782812" y="6377940"/>
            <a:ext cx="28056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ftr="0" dt="0"/>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F03AC6-E1C3-41E3-9D4A-DFC414AAEEC7}"/>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BE994D-7A93-4254-9F04-89D5193B7A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1F47A6-023F-4F34-A41D-2D5AA2E440CF}"/>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DDBCD651-A783-433F-8529-3A919CC195B2}" type="datetimeFigureOut">
              <a:rPr lang="en-GB" smtClean="0"/>
              <a:t>27/01/2022</a:t>
            </a:fld>
            <a:endParaRPr lang="en-GB"/>
          </a:p>
        </p:txBody>
      </p:sp>
      <p:sp>
        <p:nvSpPr>
          <p:cNvPr id="5" name="Footer Placeholder 4">
            <a:extLst>
              <a:ext uri="{FF2B5EF4-FFF2-40B4-BE49-F238E27FC236}">
                <a16:creationId xmlns:a16="http://schemas.microsoft.com/office/drawing/2014/main" id="{AAD9CD58-08D7-4940-A132-53B0F9E65FF7}"/>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6C5AF0-85D9-43D9-885D-F3D4518A5B8A}"/>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14708952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hyperlink" Target="https://www.foreseemed.com/hospital-workflow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www2.westsussex.gov.uk/LearningandDevelopment/fwi/How%20to%20complete%20Adult%20Mental%20Health%20Services%20social%20care%20workflow%20on%20Frameworki.pdf"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bpmn.io/"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hyperlink" Target="https://www.omg.org/spec/BPMN/2.0/About-BPMN/" TargetMode="External"/><Relationship Id="rId4" Type="http://schemas.openxmlformats.org/officeDocument/2006/relationships/hyperlink" Target="https://www.processmaker.com/blog/what-is-the-bpmn-2-0-standard/"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sciencedirect.com/science/article/pii/S1877050917323116"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hyperlink" Target="https://www.sciencedirect.com/science/article/pii/S153204641400269X"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hyperlink" Target="https://www.ncbi.nlm.nih.gov/pmc/articles/PMC8075494/"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hyperlink" Target="https://bpmn.io/"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hyperlink" Target="https://www.bpm-plus.org/" TargetMode="External"/><Relationship Id="rId4" Type="http://schemas.openxmlformats.org/officeDocument/2006/relationships/hyperlink" Target="https://camunda.com/downloa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hyperlink" Target="https://www.openclinical.net/" TargetMode="External"/><Relationship Id="rId5" Type="http://schemas.openxmlformats.org/officeDocument/2006/relationships/image" Target="../media/image17.png"/><Relationship Id="rId4" Type="http://schemas.openxmlformats.org/officeDocument/2006/relationships/hyperlink" Target="https://onlinelibrary.wiley.com/doi/full/10.1002/lrh2.10236"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hl7.org/fhir"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hyperlink" Target="https://hl7.org/fhir/workflow.html" TargetMode="External"/><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hyperlink" Target="https://hl7.org/fhir/workflow.html"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hyperlink" Target="https://hl7.org/fhir/activitydefinition.html" TargetMode="External"/><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hyperlink" Target="https://hl7.org/fhir/activitydefinition.html"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s://www.thelancet.com/journals/lanpsy/article/PIIS2215-0366(21)00113-9/fulltext" TargetMode="External"/><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bmjopen.bmj.com/content/9/1/e023712" TargetMode="External"/><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hyperlink" Target="https://bmjopen.bmj.com/content/9/1/e023712" TargetMode="External"/><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hyperlink" Target="https://www.sciencedirect.com/science/article/pii/S1532046414002718" TargetMode="External"/><Relationship Id="rId4" Type="http://schemas.openxmlformats.org/officeDocument/2006/relationships/image" Target="../media/image28.jpg"/></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descr="A picture containing person, computer&#10;&#10;Description automatically generated">
            <a:extLst>
              <a:ext uri="{FF2B5EF4-FFF2-40B4-BE49-F238E27FC236}">
                <a16:creationId xmlns:a16="http://schemas.microsoft.com/office/drawing/2014/main" id="{A8EDEE59-F983-447C-9E79-CC4EBA45BB6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436" r="4130"/>
          <a:stretch/>
        </p:blipFill>
        <p:spPr>
          <a:xfrm>
            <a:off x="0" y="0"/>
            <a:ext cx="7010400" cy="6858000"/>
          </a:xfrm>
          <a:prstGeom prst="rect">
            <a:avLst/>
          </a:prstGeom>
        </p:spPr>
      </p:pic>
      <p:sp>
        <p:nvSpPr>
          <p:cNvPr id="7" name="object 7"/>
          <p:cNvSpPr/>
          <p:nvPr/>
        </p:nvSpPr>
        <p:spPr>
          <a:xfrm>
            <a:off x="10075771" y="1994022"/>
            <a:ext cx="55880" cy="41275"/>
          </a:xfrm>
          <a:custGeom>
            <a:avLst/>
            <a:gdLst/>
            <a:ahLst/>
            <a:cxnLst/>
            <a:rect l="l" t="t" r="r" b="b"/>
            <a:pathLst>
              <a:path w="55879" h="41275">
                <a:moveTo>
                  <a:pt x="30481" y="0"/>
                </a:moveTo>
                <a:lnTo>
                  <a:pt x="558" y="19039"/>
                </a:lnTo>
                <a:lnTo>
                  <a:pt x="30710" y="40682"/>
                </a:lnTo>
                <a:lnTo>
                  <a:pt x="41050" y="38540"/>
                </a:lnTo>
                <a:lnTo>
                  <a:pt x="49796" y="33428"/>
                </a:lnTo>
                <a:lnTo>
                  <a:pt x="53919" y="27817"/>
                </a:lnTo>
                <a:lnTo>
                  <a:pt x="55692" y="21687"/>
                </a:lnTo>
                <a:lnTo>
                  <a:pt x="55079" y="15433"/>
                </a:lnTo>
                <a:lnTo>
                  <a:pt x="52044" y="9451"/>
                </a:lnTo>
                <a:lnTo>
                  <a:pt x="46114" y="4711"/>
                </a:lnTo>
                <a:lnTo>
                  <a:pt x="38757" y="1510"/>
                </a:lnTo>
                <a:lnTo>
                  <a:pt x="30481" y="0"/>
                </a:lnTo>
                <a:close/>
              </a:path>
              <a:path w="55879" h="41275">
                <a:moveTo>
                  <a:pt x="558" y="18557"/>
                </a:moveTo>
                <a:lnTo>
                  <a:pt x="517" y="19039"/>
                </a:lnTo>
                <a:lnTo>
                  <a:pt x="558" y="18557"/>
                </a:lnTo>
                <a:close/>
              </a:path>
            </a:pathLst>
          </a:custGeom>
          <a:solidFill>
            <a:srgbClr val="4AB5A2">
              <a:alpha val="12799"/>
            </a:srgbClr>
          </a:solidFill>
        </p:spPr>
        <p:txBody>
          <a:bodyPr wrap="square" lIns="0" tIns="0" rIns="0" bIns="0" rtlCol="0"/>
          <a:lstStyle/>
          <a:p>
            <a:endParaRPr dirty="0"/>
          </a:p>
        </p:txBody>
      </p:sp>
      <p:sp>
        <p:nvSpPr>
          <p:cNvPr id="8" name="object 8"/>
          <p:cNvSpPr/>
          <p:nvPr/>
        </p:nvSpPr>
        <p:spPr>
          <a:xfrm>
            <a:off x="8643449" y="2014899"/>
            <a:ext cx="55880" cy="41910"/>
          </a:xfrm>
          <a:custGeom>
            <a:avLst/>
            <a:gdLst/>
            <a:ahLst/>
            <a:cxnLst/>
            <a:rect l="l" t="t" r="r" b="b"/>
            <a:pathLst>
              <a:path w="55879" h="41910">
                <a:moveTo>
                  <a:pt x="29718" y="0"/>
                </a:moveTo>
                <a:lnTo>
                  <a:pt x="18702" y="1118"/>
                </a:lnTo>
                <a:lnTo>
                  <a:pt x="9439" y="5160"/>
                </a:lnTo>
                <a:lnTo>
                  <a:pt x="2886" y="11496"/>
                </a:lnTo>
                <a:lnTo>
                  <a:pt x="0" y="19494"/>
                </a:lnTo>
                <a:lnTo>
                  <a:pt x="993" y="25958"/>
                </a:lnTo>
                <a:lnTo>
                  <a:pt x="4356" y="31823"/>
                </a:lnTo>
                <a:lnTo>
                  <a:pt x="9804" y="36739"/>
                </a:lnTo>
                <a:lnTo>
                  <a:pt x="17056" y="40360"/>
                </a:lnTo>
                <a:lnTo>
                  <a:pt x="25708" y="41399"/>
                </a:lnTo>
                <a:lnTo>
                  <a:pt x="34266" y="40686"/>
                </a:lnTo>
                <a:lnTo>
                  <a:pt x="55880" y="22136"/>
                </a:lnTo>
                <a:lnTo>
                  <a:pt x="54380" y="13930"/>
                </a:lnTo>
                <a:lnTo>
                  <a:pt x="48956" y="7029"/>
                </a:lnTo>
                <a:lnTo>
                  <a:pt x="40454" y="2147"/>
                </a:lnTo>
                <a:lnTo>
                  <a:pt x="29718" y="0"/>
                </a:lnTo>
                <a:close/>
              </a:path>
            </a:pathLst>
          </a:custGeom>
          <a:solidFill>
            <a:srgbClr val="4AB5A2">
              <a:alpha val="10798"/>
            </a:srgbClr>
          </a:solidFill>
        </p:spPr>
        <p:txBody>
          <a:bodyPr wrap="square" lIns="0" tIns="0" rIns="0" bIns="0" rtlCol="0"/>
          <a:lstStyle/>
          <a:p>
            <a:endParaRPr dirty="0"/>
          </a:p>
        </p:txBody>
      </p:sp>
      <p:pic>
        <p:nvPicPr>
          <p:cNvPr id="18" name="Picture 17" descr="A picture containing outdoor, light, hanging, photo&#10;&#10;Description automatically generated">
            <a:extLst>
              <a:ext uri="{FF2B5EF4-FFF2-40B4-BE49-F238E27FC236}">
                <a16:creationId xmlns:a16="http://schemas.microsoft.com/office/drawing/2014/main" id="{131AD94D-10B2-4781-B80B-89EE8A8B0A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38772" y="6703"/>
            <a:ext cx="2047496" cy="6858000"/>
          </a:xfrm>
          <a:prstGeom prst="rect">
            <a:avLst/>
          </a:prstGeom>
        </p:spPr>
      </p:pic>
      <p:pic>
        <p:nvPicPr>
          <p:cNvPr id="17" name="Picture 16" descr="image001">
            <a:extLst>
              <a:ext uri="{FF2B5EF4-FFF2-40B4-BE49-F238E27FC236}">
                <a16:creationId xmlns:a16="http://schemas.microsoft.com/office/drawing/2014/main" id="{C4AA8867-288B-4947-BD6B-DB5D4F6CBD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0402" y="5106909"/>
            <a:ext cx="4581231" cy="76049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a:extLst>
              <a:ext uri="{FF2B5EF4-FFF2-40B4-BE49-F238E27FC236}">
                <a16:creationId xmlns:a16="http://schemas.microsoft.com/office/drawing/2014/main" id="{FD9D1804-ACF9-4FA3-A2C8-0612C276CA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50402" y="3902435"/>
            <a:ext cx="2692400" cy="1036638"/>
          </a:xfrm>
          <a:prstGeom prst="rect">
            <a:avLst/>
          </a:prstGeom>
        </p:spPr>
      </p:pic>
      <p:sp>
        <p:nvSpPr>
          <p:cNvPr id="4" name="Title 3">
            <a:extLst>
              <a:ext uri="{FF2B5EF4-FFF2-40B4-BE49-F238E27FC236}">
                <a16:creationId xmlns:a16="http://schemas.microsoft.com/office/drawing/2014/main" id="{229A07CB-6116-47BA-9DD5-3552D5EA1B38}"/>
              </a:ext>
            </a:extLst>
          </p:cNvPr>
          <p:cNvSpPr>
            <a:spLocks noGrp="1"/>
          </p:cNvSpPr>
          <p:nvPr>
            <p:ph type="title"/>
          </p:nvPr>
        </p:nvSpPr>
        <p:spPr>
          <a:xfrm>
            <a:off x="3379315" y="481700"/>
            <a:ext cx="3604448" cy="1661993"/>
          </a:xfrm>
        </p:spPr>
        <p:txBody>
          <a:bodyPr/>
          <a:lstStyle/>
          <a:p>
            <a:r>
              <a:rPr lang="en-GB" sz="3600" b="1" dirty="0">
                <a:effectLst/>
                <a:latin typeface="Arial" panose="020B0604020202020204" pitchFamily="34" charset="0"/>
                <a:ea typeface="Times New Roman" panose="02020603050405020304" pitchFamily="18" charset="0"/>
              </a:rPr>
              <a:t>The Digital Professional for Health and Care</a:t>
            </a:r>
            <a:endParaRPr lang="en-GB" sz="3600" dirty="0"/>
          </a:p>
        </p:txBody>
      </p:sp>
      <p:sp>
        <p:nvSpPr>
          <p:cNvPr id="22" name="Title 3">
            <a:extLst>
              <a:ext uri="{FF2B5EF4-FFF2-40B4-BE49-F238E27FC236}">
                <a16:creationId xmlns:a16="http://schemas.microsoft.com/office/drawing/2014/main" id="{F109E95A-F05A-4D88-AAD9-A23B9CCA97AB}"/>
              </a:ext>
            </a:extLst>
          </p:cNvPr>
          <p:cNvSpPr txBox="1">
            <a:spLocks/>
          </p:cNvSpPr>
          <p:nvPr/>
        </p:nvSpPr>
        <p:spPr>
          <a:xfrm>
            <a:off x="7350402" y="481700"/>
            <a:ext cx="4581230" cy="1661993"/>
          </a:xfrm>
          <a:prstGeom prst="rect">
            <a:avLst/>
          </a:prstGeom>
        </p:spPr>
        <p:txBody>
          <a:bodyPr wrap="square" lIns="0" tIns="0" rIns="0" bIns="0">
            <a:spAutoFit/>
          </a:bodyPr>
          <a:lstStyle>
            <a:lvl1pPr>
              <a:defRPr sz="4800" b="0" i="0">
                <a:solidFill>
                  <a:schemeClr val="bg1"/>
                </a:solidFill>
                <a:latin typeface="Calibri"/>
                <a:ea typeface="+mj-ea"/>
                <a:cs typeface="Calibri"/>
              </a:defRPr>
            </a:lvl1pPr>
          </a:lstStyle>
          <a:p>
            <a:r>
              <a:rPr lang="en-GB" sz="3600" b="1" kern="0" dirty="0">
                <a:solidFill>
                  <a:schemeClr val="tx1"/>
                </a:solidFill>
                <a:latin typeface="Arial" panose="020B0604020202020204" pitchFamily="34" charset="0"/>
                <a:ea typeface="Times New Roman" panose="02020603050405020304" pitchFamily="18" charset="0"/>
              </a:rPr>
              <a:t>Workflow and team working in health and care informatics</a:t>
            </a:r>
            <a:endParaRPr lang="en-GB" sz="3600" kern="0" dirty="0">
              <a:solidFill>
                <a:schemeClr val="tx1"/>
              </a:solidFill>
            </a:endParaRPr>
          </a:p>
        </p:txBody>
      </p:sp>
      <p:sp>
        <p:nvSpPr>
          <p:cNvPr id="13" name="TextBox 12">
            <a:extLst>
              <a:ext uri="{FF2B5EF4-FFF2-40B4-BE49-F238E27FC236}">
                <a16:creationId xmlns:a16="http://schemas.microsoft.com/office/drawing/2014/main" id="{30D63588-E878-4FB7-9EF3-335C6E12A9AA}"/>
              </a:ext>
            </a:extLst>
          </p:cNvPr>
          <p:cNvSpPr txBox="1"/>
          <p:nvPr/>
        </p:nvSpPr>
        <p:spPr>
          <a:xfrm>
            <a:off x="7350401" y="3179391"/>
            <a:ext cx="4536799" cy="369332"/>
          </a:xfrm>
          <a:prstGeom prst="rect">
            <a:avLst/>
          </a:prstGeom>
          <a:noFill/>
        </p:spPr>
        <p:txBody>
          <a:bodyPr wrap="square">
            <a:spAutoFit/>
          </a:bodyPr>
          <a:lstStyle/>
          <a:p>
            <a:pPr>
              <a:buSzPct val="75000"/>
            </a:pPr>
            <a:r>
              <a:rPr lang="en-US" dirty="0"/>
              <a:t>Dr Philip Scott MSc PhD FHEA FBCS CITP CHCIO</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762000" y="228600"/>
            <a:ext cx="9906000" cy="990600"/>
          </a:xfrm>
        </p:spPr>
        <p:txBody>
          <a:bodyPr>
            <a:normAutofit/>
          </a:bodyPr>
          <a:lstStyle/>
          <a:p>
            <a:r>
              <a:rPr lang="en-US" dirty="0"/>
              <a:t>Lecture learning outcomes</a:t>
            </a:r>
          </a:p>
        </p:txBody>
      </p:sp>
      <p:sp>
        <p:nvSpPr>
          <p:cNvPr id="3" name="Rectangle 2"/>
          <p:cNvSpPr>
            <a:spLocks noGrp="1"/>
          </p:cNvSpPr>
          <p:nvPr>
            <p:ph idx="1"/>
          </p:nvPr>
        </p:nvSpPr>
        <p:spPr>
          <a:xfrm>
            <a:off x="685800" y="1600200"/>
            <a:ext cx="9525000" cy="4191000"/>
          </a:xfrm>
        </p:spPr>
        <p:txBody>
          <a:bodyPr>
            <a:normAutofit/>
          </a:bodyPr>
          <a:lstStyle/>
          <a:p>
            <a:pPr marL="358775" indent="-358775">
              <a:buSzPct val="75000"/>
              <a:buFont typeface="Courier New" pitchFamily="49" charset="0"/>
              <a:buChar char="o"/>
            </a:pPr>
            <a:r>
              <a:rPr lang="en-GB" dirty="0"/>
              <a:t>Understand why workflow support is central to digital health and care.</a:t>
            </a:r>
          </a:p>
          <a:p>
            <a:pPr marL="358775" indent="-358775">
              <a:buSzPct val="75000"/>
              <a:buFont typeface="Courier New" pitchFamily="49" charset="0"/>
              <a:buChar char="o"/>
            </a:pPr>
            <a:r>
              <a:rPr lang="en-GB" dirty="0"/>
              <a:t>Describe how workflow concepts are modelled in HL7 Fast Healthcare Interoperability Resources and the Proforma language.</a:t>
            </a:r>
          </a:p>
          <a:p>
            <a:pPr marL="358775" indent="-358775">
              <a:buSzPct val="75000"/>
              <a:buFont typeface="Courier New" pitchFamily="49" charset="0"/>
              <a:buChar char="o"/>
            </a:pPr>
            <a:r>
              <a:rPr lang="en-GB" dirty="0"/>
              <a:t>Outline how Business Process Modelling Language, value stream mapping and UML sequence diagrams can be used to model workflow.</a:t>
            </a:r>
          </a:p>
          <a:p>
            <a:pPr marL="358775" indent="-358775">
              <a:buSzPct val="75000"/>
              <a:buFont typeface="Courier New" pitchFamily="49" charset="0"/>
              <a:buChar char="o"/>
            </a:pPr>
            <a:r>
              <a:rPr lang="en-GB" dirty="0"/>
              <a:t>Illustrate why workflow models often fail to correctly describe operational reality.</a:t>
            </a:r>
          </a:p>
          <a:p>
            <a:pPr marL="358775" indent="-358775">
              <a:buSzPct val="75000"/>
              <a:buFont typeface="Courier New" pitchFamily="49" charset="0"/>
              <a:buChar char="o"/>
            </a:pPr>
            <a:r>
              <a:rPr lang="en-GB" dirty="0"/>
              <a:t>Explain the concept of distributed cognition.</a:t>
            </a:r>
          </a:p>
          <a:p>
            <a:pPr marL="358775" indent="-358775">
              <a:buSzPct val="75000"/>
              <a:buFont typeface="Courier New" pitchFamily="49" charset="0"/>
              <a:buChar char="o"/>
            </a:pPr>
            <a:r>
              <a:rPr lang="en-GB" dirty="0"/>
              <a:t>Reflect on how you can use these concepts in the coursework.</a:t>
            </a:r>
          </a:p>
        </p:txBody>
      </p:sp>
      <p:sp>
        <p:nvSpPr>
          <p:cNvPr id="4" name="Footer Placeholder 3"/>
          <p:cNvSpPr>
            <a:spLocks noGrp="1"/>
          </p:cNvSpPr>
          <p:nvPr>
            <p:ph type="ftr" sz="quarter" idx="11"/>
          </p:nvPr>
        </p:nvSpPr>
        <p:spPr/>
        <p:txBody>
          <a:bodyPr/>
          <a:lstStyle/>
          <a:p>
            <a:r>
              <a:rPr lang="en-US" dirty="0">
                <a:solidFill>
                  <a:prstClr val="black">
                    <a:tint val="75000"/>
                  </a:prstClr>
                </a:solidFill>
                <a:latin typeface="Calibri" panose="020F0502020204030204"/>
              </a:rPr>
              <a:t>Slide </a:t>
            </a:r>
            <a:fld id="{297731B2-A926-49A7-905A-A1F207D5F530}" type="slidenum">
              <a:rPr lang="en-US">
                <a:solidFill>
                  <a:prstClr val="black">
                    <a:tint val="75000"/>
                  </a:prstClr>
                </a:solidFill>
                <a:latin typeface="Calibri" panose="020F0502020204030204"/>
              </a:rPr>
              <a:pPr/>
              <a:t>2</a:t>
            </a:fld>
            <a:r>
              <a:rPr lang="en-US" dirty="0">
                <a:solidFill>
                  <a:prstClr val="black">
                    <a:tint val="75000"/>
                  </a:prstClr>
                </a:solidFill>
                <a:latin typeface="Calibri" panose="020F0502020204030204"/>
              </a:rPr>
              <a:t> of 30</a:t>
            </a:r>
          </a:p>
        </p:txBody>
      </p:sp>
    </p:spTree>
    <p:extLst>
      <p:ext uri="{BB962C8B-B14F-4D97-AF65-F5344CB8AC3E}">
        <p14:creationId xmlns:p14="http://schemas.microsoft.com/office/powerpoint/2010/main" val="23739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What is workflow? Examples…</a:t>
            </a:r>
          </a:p>
        </p:txBody>
      </p:sp>
      <p:sp>
        <p:nvSpPr>
          <p:cNvPr id="3" name="Rectangle 2"/>
          <p:cNvSpPr>
            <a:spLocks noGrp="1"/>
          </p:cNvSpPr>
          <p:nvPr>
            <p:ph idx="1"/>
          </p:nvPr>
        </p:nvSpPr>
        <p:spPr>
          <a:xfrm>
            <a:off x="990600" y="1600200"/>
            <a:ext cx="10515600" cy="4495800"/>
          </a:xfrm>
        </p:spPr>
        <p:txBody>
          <a:bodyPr>
            <a:normAutofit/>
          </a:bodyPr>
          <a:lstStyle/>
          <a:p>
            <a:pPr marL="360000" indent="-360000">
              <a:buFont typeface="Courier New" pitchFamily="49" charset="0"/>
              <a:buChar char="o"/>
            </a:pPr>
            <a:r>
              <a:rPr lang="en-US" dirty="0"/>
              <a:t>Hospital discharge protocol</a:t>
            </a:r>
            <a:r>
              <a:rPr lang="en-GB" dirty="0"/>
              <a:t>.</a:t>
            </a:r>
          </a:p>
          <a:p>
            <a:pPr marL="360000" indent="-360000">
              <a:buFont typeface="Courier New" pitchFamily="49" charset="0"/>
              <a:buChar char="o"/>
            </a:pPr>
            <a:r>
              <a:rPr lang="en-GB" dirty="0"/>
              <a:t>Primary care cancer referral pathways.</a:t>
            </a:r>
          </a:p>
          <a:p>
            <a:pPr marL="360000" indent="-360000">
              <a:buFont typeface="Courier New" pitchFamily="49" charset="0"/>
              <a:buChar char="o"/>
            </a:pPr>
            <a:r>
              <a:rPr lang="en-GB" dirty="0"/>
              <a:t>Medication and test order sets (e.g. warfarin).</a:t>
            </a:r>
          </a:p>
          <a:p>
            <a:pPr marL="360000" indent="-360000">
              <a:buFont typeface="Courier New" pitchFamily="49" charset="0"/>
              <a:buChar char="o"/>
            </a:pPr>
            <a:r>
              <a:rPr lang="en-GB" dirty="0"/>
              <a:t>Care home admission process.</a:t>
            </a:r>
          </a:p>
          <a:p>
            <a:pPr marL="360000" indent="-360000">
              <a:buFont typeface="Courier New" pitchFamily="49" charset="0"/>
              <a:buChar char="o"/>
            </a:pPr>
            <a:r>
              <a:rPr lang="en-GB" dirty="0"/>
              <a:t>Elective surgery pathways.</a:t>
            </a:r>
          </a:p>
          <a:p>
            <a:pPr marL="360000" indent="-360000">
              <a:buFont typeface="Courier New" pitchFamily="49" charset="0"/>
              <a:buChar char="o"/>
            </a:pPr>
            <a:r>
              <a:rPr lang="en-GB" dirty="0"/>
              <a:t>111, ED and primary care triage.</a:t>
            </a:r>
          </a:p>
          <a:p>
            <a:pPr marL="360000" indent="-360000">
              <a:buFont typeface="Courier New" pitchFamily="49" charset="0"/>
              <a:buChar char="o"/>
            </a:pPr>
            <a:r>
              <a:rPr lang="en-GB" dirty="0"/>
              <a:t>GP remote consultation.</a:t>
            </a:r>
          </a:p>
          <a:p>
            <a:pPr marL="360000" indent="-360000">
              <a:buFont typeface="Courier New" pitchFamily="49" charset="0"/>
              <a:buChar char="o"/>
            </a:pPr>
            <a:r>
              <a:rPr lang="en-GB" dirty="0"/>
              <a:t>Community pharmacy medication review.</a:t>
            </a:r>
          </a:p>
          <a:p>
            <a:pPr marL="360000" indent="-360000">
              <a:buFont typeface="Courier New" pitchFamily="49" charset="0"/>
              <a:buChar char="o"/>
            </a:pPr>
            <a:endParaRPr lang="en-GB" dirty="0"/>
          </a:p>
          <a:p>
            <a:pPr marL="360000" indent="-360000">
              <a:buFont typeface="Courier New" pitchFamily="49" charset="0"/>
              <a:buChar char="o"/>
            </a:pPr>
            <a:endParaRPr lang="en-US" dirty="0"/>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3</a:t>
            </a:fld>
            <a:r>
              <a:rPr lang="en-US" dirty="0"/>
              <a:t> of 30</a:t>
            </a:r>
          </a:p>
        </p:txBody>
      </p:sp>
      <p:pic>
        <p:nvPicPr>
          <p:cNvPr id="6" name="Picture 5">
            <a:extLst>
              <a:ext uri="{FF2B5EF4-FFF2-40B4-BE49-F238E27FC236}">
                <a16:creationId xmlns:a16="http://schemas.microsoft.com/office/drawing/2014/main" id="{17E796EE-904C-4ECA-99CC-86132BB907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9417" y="1614488"/>
            <a:ext cx="3809999" cy="2233612"/>
          </a:xfrm>
          <a:prstGeom prst="rect">
            <a:avLst/>
          </a:prstGeom>
        </p:spPr>
      </p:pic>
      <p:sp>
        <p:nvSpPr>
          <p:cNvPr id="7" name="TextBox 6">
            <a:extLst>
              <a:ext uri="{FF2B5EF4-FFF2-40B4-BE49-F238E27FC236}">
                <a16:creationId xmlns:a16="http://schemas.microsoft.com/office/drawing/2014/main" id="{7E83F6CC-785C-4CF0-9281-95BE116E007B}"/>
              </a:ext>
            </a:extLst>
          </p:cNvPr>
          <p:cNvSpPr txBox="1"/>
          <p:nvPr/>
        </p:nvSpPr>
        <p:spPr>
          <a:xfrm>
            <a:off x="8031480" y="4114800"/>
            <a:ext cx="3444240" cy="276999"/>
          </a:xfrm>
          <a:prstGeom prst="rect">
            <a:avLst/>
          </a:prstGeom>
          <a:noFill/>
        </p:spPr>
        <p:txBody>
          <a:bodyPr wrap="square">
            <a:spAutoFit/>
          </a:bodyPr>
          <a:lstStyle/>
          <a:p>
            <a:r>
              <a:rPr lang="en-GB" sz="1200" dirty="0">
                <a:hlinkClick r:id="rId4"/>
              </a:rPr>
              <a:t>https://www.foreseemed.com/hospital-workflows</a:t>
            </a:r>
            <a:r>
              <a:rPr lang="en-GB" sz="1200" dirty="0"/>
              <a:t> </a:t>
            </a:r>
          </a:p>
        </p:txBody>
      </p:sp>
    </p:spTree>
    <p:extLst>
      <p:ext uri="{BB962C8B-B14F-4D97-AF65-F5344CB8AC3E}">
        <p14:creationId xmlns:p14="http://schemas.microsoft.com/office/powerpoint/2010/main" val="3509122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What is workflow? General concepts.</a:t>
            </a:r>
          </a:p>
        </p:txBody>
      </p:sp>
      <p:sp>
        <p:nvSpPr>
          <p:cNvPr id="3" name="Rectangle 2"/>
          <p:cNvSpPr>
            <a:spLocks noGrp="1"/>
          </p:cNvSpPr>
          <p:nvPr>
            <p:ph idx="1"/>
          </p:nvPr>
        </p:nvSpPr>
        <p:spPr>
          <a:xfrm>
            <a:off x="990600" y="1600200"/>
            <a:ext cx="10515600" cy="4495800"/>
          </a:xfrm>
        </p:spPr>
        <p:txBody>
          <a:bodyPr>
            <a:normAutofit/>
          </a:bodyPr>
          <a:lstStyle/>
          <a:p>
            <a:pPr marL="360000" indent="-360000">
              <a:buFont typeface="Courier New" pitchFamily="49" charset="0"/>
              <a:buChar char="o"/>
            </a:pPr>
            <a:r>
              <a:rPr lang="en-GB" dirty="0"/>
              <a:t>A definable sequence of events.</a:t>
            </a:r>
          </a:p>
          <a:p>
            <a:pPr marL="360000" indent="-360000">
              <a:buFont typeface="Courier New" pitchFamily="49" charset="0"/>
              <a:buChar char="o"/>
            </a:pPr>
            <a:r>
              <a:rPr lang="en-GB" dirty="0"/>
              <a:t>An element of or a whole plan, protocol, pathway, process</a:t>
            </a:r>
          </a:p>
          <a:p>
            <a:pPr marL="360000" indent="-360000">
              <a:buFont typeface="Courier New" pitchFamily="49" charset="0"/>
              <a:buChar char="o"/>
            </a:pPr>
            <a:r>
              <a:rPr lang="en-US" dirty="0"/>
              <a:t>What sorts of activities should occur, what order they should occur in, what dependencies they have, and in what circumstances they should start or end.</a:t>
            </a:r>
          </a:p>
          <a:p>
            <a:pPr marL="360000" indent="-360000">
              <a:buFont typeface="Courier New" pitchFamily="49" charset="0"/>
              <a:buChar char="o"/>
            </a:pPr>
            <a:r>
              <a:rPr lang="en-US" dirty="0"/>
              <a:t>Prescribed roles and responsibilities.</a:t>
            </a:r>
          </a:p>
          <a:p>
            <a:pPr marL="360000" indent="-360000">
              <a:buFont typeface="Courier New" pitchFamily="49" charset="0"/>
              <a:buChar char="o"/>
            </a:pPr>
            <a:r>
              <a:rPr lang="en-US" dirty="0"/>
              <a:t>Common features: time, events, actions, choices, conditional rules.</a:t>
            </a:r>
          </a:p>
          <a:p>
            <a:pPr marL="360000" indent="-360000">
              <a:buFont typeface="Courier New" pitchFamily="49" charset="0"/>
              <a:buChar char="o"/>
            </a:pPr>
            <a:r>
              <a:rPr lang="en-GB" dirty="0"/>
              <a:t>Software design often struggles to accommodate ‘fuzzy’ decision points.</a:t>
            </a:r>
          </a:p>
          <a:p>
            <a:pPr marL="360000" indent="-360000">
              <a:buFont typeface="Courier New" pitchFamily="49" charset="0"/>
              <a:buChar char="o"/>
            </a:pPr>
            <a:r>
              <a:rPr lang="en-GB" dirty="0"/>
              <a:t>Workflow is a kind of algorithm, hence its universality in health and care informatics.</a:t>
            </a:r>
          </a:p>
          <a:p>
            <a:pPr marL="360000" indent="-360000">
              <a:buFont typeface="Courier New" pitchFamily="49" charset="0"/>
              <a:buChar char="o"/>
            </a:pPr>
            <a:r>
              <a:rPr lang="en-GB" dirty="0"/>
              <a:t>To become computable, the workflow needs to be well described and defined – </a:t>
            </a:r>
            <a:r>
              <a:rPr lang="en-GB" b="1" dirty="0"/>
              <a:t>modelled</a:t>
            </a:r>
            <a:r>
              <a:rPr lang="en-GB" dirty="0"/>
              <a:t>.</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4</a:t>
            </a:fld>
            <a:r>
              <a:rPr lang="en-US" dirty="0"/>
              <a:t> of 30</a:t>
            </a:r>
          </a:p>
        </p:txBody>
      </p:sp>
    </p:spTree>
    <p:extLst>
      <p:ext uri="{BB962C8B-B14F-4D97-AF65-F5344CB8AC3E}">
        <p14:creationId xmlns:p14="http://schemas.microsoft.com/office/powerpoint/2010/main" val="359517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How can you model workflow?</a:t>
            </a:r>
          </a:p>
        </p:txBody>
      </p:sp>
      <p:sp>
        <p:nvSpPr>
          <p:cNvPr id="3" name="Rectangle 2"/>
          <p:cNvSpPr>
            <a:spLocks noGrp="1"/>
          </p:cNvSpPr>
          <p:nvPr>
            <p:ph idx="1"/>
          </p:nvPr>
        </p:nvSpPr>
        <p:spPr>
          <a:xfrm>
            <a:off x="990600" y="1600200"/>
            <a:ext cx="10515600" cy="4495800"/>
          </a:xfrm>
        </p:spPr>
        <p:txBody>
          <a:bodyPr>
            <a:normAutofit/>
          </a:bodyPr>
          <a:lstStyle/>
          <a:p>
            <a:pPr marL="360000" indent="-360000">
              <a:buFont typeface="Courier New" pitchFamily="49" charset="0"/>
              <a:buChar char="o"/>
            </a:pPr>
            <a:r>
              <a:rPr lang="en-US" dirty="0"/>
              <a:t>Informal flowchart</a:t>
            </a:r>
            <a:r>
              <a:rPr lang="en-GB" dirty="0"/>
              <a:t>.</a:t>
            </a:r>
          </a:p>
          <a:p>
            <a:pPr marL="360000" indent="-360000">
              <a:buFont typeface="Courier New" pitchFamily="49" charset="0"/>
              <a:buChar char="o"/>
            </a:pPr>
            <a:r>
              <a:rPr lang="en-GB" dirty="0"/>
              <a:t>Formal notation:</a:t>
            </a:r>
          </a:p>
          <a:p>
            <a:pPr marL="702900" lvl="1" indent="-360000">
              <a:buFont typeface="Courier New" pitchFamily="49" charset="0"/>
              <a:buChar char="o"/>
            </a:pPr>
            <a:r>
              <a:rPr lang="en-GB" dirty="0"/>
              <a:t>Business Process Modelling Notation (BPMN)</a:t>
            </a:r>
          </a:p>
          <a:p>
            <a:pPr marL="702900" lvl="1" indent="-360000">
              <a:buFont typeface="Courier New" pitchFamily="49" charset="0"/>
              <a:buChar char="o"/>
            </a:pPr>
            <a:r>
              <a:rPr lang="en-GB" dirty="0"/>
              <a:t>Unified Modelling Language (UML)</a:t>
            </a:r>
          </a:p>
          <a:p>
            <a:pPr marL="702900" lvl="1" indent="-360000">
              <a:buFont typeface="Courier New" pitchFamily="49" charset="0"/>
              <a:buChar char="o"/>
            </a:pPr>
            <a:r>
              <a:rPr lang="en-GB" dirty="0"/>
              <a:t>Lean value stream map.</a:t>
            </a:r>
          </a:p>
          <a:p>
            <a:pPr marL="360000" indent="-360000">
              <a:buFont typeface="Courier New" pitchFamily="49" charset="0"/>
              <a:buChar char="o"/>
            </a:pPr>
            <a:r>
              <a:rPr lang="en-GB" dirty="0"/>
              <a:t>Health and care specific:</a:t>
            </a:r>
          </a:p>
          <a:p>
            <a:pPr marL="702900" lvl="1" indent="-360000">
              <a:buFont typeface="Courier New" pitchFamily="49" charset="0"/>
              <a:buChar char="o"/>
            </a:pPr>
            <a:r>
              <a:rPr lang="en-GB" dirty="0"/>
              <a:t>Fast Healthcare Interoperability Resources (FHIR)</a:t>
            </a:r>
          </a:p>
          <a:p>
            <a:pPr marL="702900" lvl="1" indent="-360000">
              <a:buFont typeface="Courier New" pitchFamily="49" charset="0"/>
              <a:buChar char="o"/>
            </a:pPr>
            <a:r>
              <a:rPr lang="en-GB" dirty="0"/>
              <a:t>Proforma (from Open Clinical).</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5</a:t>
            </a:fld>
            <a:r>
              <a:rPr lang="en-US" dirty="0"/>
              <a:t> of 30</a:t>
            </a:r>
          </a:p>
        </p:txBody>
      </p:sp>
    </p:spTree>
    <p:extLst>
      <p:ext uri="{BB962C8B-B14F-4D97-AF65-F5344CB8AC3E}">
        <p14:creationId xmlns:p14="http://schemas.microsoft.com/office/powerpoint/2010/main" val="1278498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How can you model workflow? An informal flowchart.</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6</a:t>
            </a:fld>
            <a:r>
              <a:rPr lang="en-US" dirty="0"/>
              <a:t> of 30</a:t>
            </a:r>
          </a:p>
        </p:txBody>
      </p:sp>
      <p:sp>
        <p:nvSpPr>
          <p:cNvPr id="6" name="TextBox 5">
            <a:extLst>
              <a:ext uri="{FF2B5EF4-FFF2-40B4-BE49-F238E27FC236}">
                <a16:creationId xmlns:a16="http://schemas.microsoft.com/office/drawing/2014/main" id="{1C1A88B7-D784-45D8-BA4D-8323F68AB239}"/>
              </a:ext>
            </a:extLst>
          </p:cNvPr>
          <p:cNvSpPr txBox="1"/>
          <p:nvPr/>
        </p:nvSpPr>
        <p:spPr>
          <a:xfrm>
            <a:off x="1600200" y="5505453"/>
            <a:ext cx="9144000" cy="230832"/>
          </a:xfrm>
          <a:prstGeom prst="rect">
            <a:avLst/>
          </a:prstGeom>
          <a:noFill/>
        </p:spPr>
        <p:txBody>
          <a:bodyPr wrap="square">
            <a:spAutoFit/>
          </a:bodyPr>
          <a:lstStyle/>
          <a:p>
            <a:r>
              <a:rPr lang="en-GB" sz="900" dirty="0">
                <a:hlinkClick r:id="rId3"/>
              </a:rPr>
              <a:t>http://www2.westsussex.gov.uk/LearningandDevelopment/fwi/How%20to%20complete%20Adult%20Mental%20Health%20Services%20social%20care%20workflow%20on%20Frameworki.pdf</a:t>
            </a:r>
            <a:r>
              <a:rPr lang="en-GB" sz="900" dirty="0"/>
              <a:t> </a:t>
            </a:r>
          </a:p>
        </p:txBody>
      </p:sp>
      <p:pic>
        <p:nvPicPr>
          <p:cNvPr id="7" name="Picture 6">
            <a:extLst>
              <a:ext uri="{FF2B5EF4-FFF2-40B4-BE49-F238E27FC236}">
                <a16:creationId xmlns:a16="http://schemas.microsoft.com/office/drawing/2014/main" id="{32B375EE-131D-4CF6-B658-93DF77280F2E}"/>
              </a:ext>
            </a:extLst>
          </p:cNvPr>
          <p:cNvPicPr>
            <a:picLocks noChangeAspect="1"/>
          </p:cNvPicPr>
          <p:nvPr/>
        </p:nvPicPr>
        <p:blipFill>
          <a:blip r:embed="rId4"/>
          <a:stretch>
            <a:fillRect/>
          </a:stretch>
        </p:blipFill>
        <p:spPr>
          <a:xfrm>
            <a:off x="3048000" y="1690690"/>
            <a:ext cx="6248400" cy="3362325"/>
          </a:xfrm>
          <a:prstGeom prst="rect">
            <a:avLst/>
          </a:prstGeom>
        </p:spPr>
      </p:pic>
    </p:spTree>
    <p:extLst>
      <p:ext uri="{BB962C8B-B14F-4D97-AF65-F5344CB8AC3E}">
        <p14:creationId xmlns:p14="http://schemas.microsoft.com/office/powerpoint/2010/main" val="675696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Informal flowchart strengths and weaknesses</a:t>
            </a:r>
          </a:p>
        </p:txBody>
      </p:sp>
      <p:sp>
        <p:nvSpPr>
          <p:cNvPr id="3" name="Rectangle 2"/>
          <p:cNvSpPr>
            <a:spLocks noGrp="1"/>
          </p:cNvSpPr>
          <p:nvPr>
            <p:ph idx="1"/>
          </p:nvPr>
        </p:nvSpPr>
        <p:spPr>
          <a:xfrm>
            <a:off x="990600" y="1600200"/>
            <a:ext cx="10515600" cy="4495800"/>
          </a:xfrm>
        </p:spPr>
        <p:txBody>
          <a:bodyPr>
            <a:normAutofit/>
          </a:bodyPr>
          <a:lstStyle/>
          <a:p>
            <a:pPr marL="360000" indent="-360000">
              <a:buFont typeface="Courier New" pitchFamily="49" charset="0"/>
              <a:buChar char="o"/>
            </a:pPr>
            <a:r>
              <a:rPr lang="en-US" dirty="0"/>
              <a:t>Strengths</a:t>
            </a:r>
            <a:endParaRPr lang="en-GB" dirty="0"/>
          </a:p>
          <a:p>
            <a:pPr marL="702900" lvl="1" indent="-360000">
              <a:buFont typeface="Courier New" pitchFamily="49" charset="0"/>
              <a:buChar char="o"/>
            </a:pPr>
            <a:r>
              <a:rPr lang="en-GB" dirty="0"/>
              <a:t>Easy to construct.</a:t>
            </a:r>
          </a:p>
          <a:p>
            <a:pPr marL="702900" lvl="1" indent="-360000">
              <a:buFont typeface="Courier New" pitchFamily="49" charset="0"/>
              <a:buChar char="o"/>
            </a:pPr>
            <a:r>
              <a:rPr lang="en-GB" dirty="0"/>
              <a:t>Does not need specialist software.</a:t>
            </a:r>
          </a:p>
          <a:p>
            <a:pPr marL="702900" lvl="1" indent="-360000">
              <a:buFont typeface="Courier New" pitchFamily="49" charset="0"/>
              <a:buChar char="o"/>
            </a:pPr>
            <a:r>
              <a:rPr lang="en-GB" dirty="0"/>
              <a:t>Does not need familiarity with specific diagramming notation.</a:t>
            </a:r>
          </a:p>
          <a:p>
            <a:pPr marL="360000" indent="-360000">
              <a:buFont typeface="Courier New" pitchFamily="49" charset="0"/>
              <a:buChar char="o"/>
            </a:pPr>
            <a:r>
              <a:rPr lang="en-GB" dirty="0"/>
              <a:t>Weaknesses</a:t>
            </a:r>
          </a:p>
          <a:p>
            <a:pPr marL="702900" lvl="1" indent="-360000">
              <a:buFont typeface="Courier New" pitchFamily="49" charset="0"/>
              <a:buChar char="o"/>
            </a:pPr>
            <a:r>
              <a:rPr lang="en-GB" dirty="0"/>
              <a:t>Hard to depict choices and conditional logic.</a:t>
            </a:r>
          </a:p>
          <a:p>
            <a:pPr marL="702900" lvl="1" indent="-360000">
              <a:buFont typeface="Courier New" pitchFamily="49" charset="0"/>
              <a:buChar char="o"/>
            </a:pPr>
            <a:r>
              <a:rPr lang="en-GB" dirty="0"/>
              <a:t>Easily becomes too vague and imprecise.</a:t>
            </a:r>
          </a:p>
          <a:p>
            <a:pPr marL="702900" lvl="1" indent="-360000">
              <a:buFont typeface="Courier New" pitchFamily="49" charset="0"/>
              <a:buChar char="o"/>
            </a:pPr>
            <a:r>
              <a:rPr lang="en-GB" dirty="0"/>
              <a:t>Presentation is often inconsistent and can lead to misinterpretation.</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7</a:t>
            </a:fld>
            <a:r>
              <a:rPr lang="en-US" dirty="0"/>
              <a:t> of 30</a:t>
            </a:r>
          </a:p>
        </p:txBody>
      </p:sp>
    </p:spTree>
    <p:extLst>
      <p:ext uri="{BB962C8B-B14F-4D97-AF65-F5344CB8AC3E}">
        <p14:creationId xmlns:p14="http://schemas.microsoft.com/office/powerpoint/2010/main" val="456590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Example: UML sequence diagram (‘swim lanes’) - oncology</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8</a:t>
            </a:fld>
            <a:r>
              <a:rPr lang="en-US" dirty="0"/>
              <a:t> of 30</a:t>
            </a:r>
          </a:p>
        </p:txBody>
      </p:sp>
      <p:pic>
        <p:nvPicPr>
          <p:cNvPr id="10" name="Picture 9">
            <a:extLst>
              <a:ext uri="{FF2B5EF4-FFF2-40B4-BE49-F238E27FC236}">
                <a16:creationId xmlns:a16="http://schemas.microsoft.com/office/drawing/2014/main" id="{43EBBE55-86DF-4419-A215-CC25C2A345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0" y="1410147"/>
            <a:ext cx="4343400" cy="4801403"/>
          </a:xfrm>
          <a:prstGeom prst="rect">
            <a:avLst/>
          </a:prstGeom>
        </p:spPr>
      </p:pic>
    </p:spTree>
    <p:extLst>
      <p:ext uri="{BB962C8B-B14F-4D97-AF65-F5344CB8AC3E}">
        <p14:creationId xmlns:p14="http://schemas.microsoft.com/office/powerpoint/2010/main" val="143552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UML strengths and weaknesses</a:t>
            </a:r>
          </a:p>
        </p:txBody>
      </p:sp>
      <p:sp>
        <p:nvSpPr>
          <p:cNvPr id="3" name="Rectangle 2"/>
          <p:cNvSpPr>
            <a:spLocks noGrp="1"/>
          </p:cNvSpPr>
          <p:nvPr>
            <p:ph idx="1"/>
          </p:nvPr>
        </p:nvSpPr>
        <p:spPr>
          <a:xfrm>
            <a:off x="990600" y="1600200"/>
            <a:ext cx="10515600" cy="3810000"/>
          </a:xfrm>
        </p:spPr>
        <p:txBody>
          <a:bodyPr>
            <a:normAutofit lnSpcReduction="10000"/>
          </a:bodyPr>
          <a:lstStyle/>
          <a:p>
            <a:pPr marL="360000" indent="-360000">
              <a:buFont typeface="Courier New" pitchFamily="49" charset="0"/>
              <a:buChar char="o"/>
            </a:pPr>
            <a:r>
              <a:rPr lang="en-US" dirty="0"/>
              <a:t>Strengths</a:t>
            </a:r>
            <a:endParaRPr lang="en-GB" dirty="0"/>
          </a:p>
          <a:p>
            <a:pPr marL="702900" lvl="1" indent="-360000">
              <a:buFont typeface="Courier New" pitchFamily="49" charset="0"/>
              <a:buChar char="o"/>
            </a:pPr>
            <a:r>
              <a:rPr lang="en-GB" dirty="0"/>
              <a:t>Helps to avoid vagueness and imprecision.</a:t>
            </a:r>
          </a:p>
          <a:p>
            <a:pPr marL="702900" lvl="1" indent="-360000">
              <a:buFont typeface="Courier New" pitchFamily="49" charset="0"/>
              <a:buChar char="o"/>
            </a:pPr>
            <a:r>
              <a:rPr lang="en-GB" dirty="0"/>
              <a:t>Free online software available for diagrams (</a:t>
            </a:r>
            <a:r>
              <a:rPr lang="en-GB" dirty="0">
                <a:hlinkClick r:id="rId3"/>
              </a:rPr>
              <a:t>https://bpmn.io/</a:t>
            </a:r>
            <a:r>
              <a:rPr lang="en-GB" dirty="0"/>
              <a:t>).</a:t>
            </a:r>
          </a:p>
          <a:p>
            <a:pPr marL="702900" lvl="1" indent="-360000">
              <a:buFont typeface="Courier New" pitchFamily="49" charset="0"/>
              <a:buChar char="o"/>
            </a:pPr>
            <a:r>
              <a:rPr lang="en-GB" dirty="0"/>
              <a:t>Can be used to decompose processes in initial analysis.</a:t>
            </a:r>
          </a:p>
          <a:p>
            <a:pPr marL="702900" lvl="1" indent="-360000">
              <a:buFont typeface="Courier New" pitchFamily="49" charset="0"/>
              <a:buChar char="o"/>
            </a:pPr>
            <a:r>
              <a:rPr lang="en-US" dirty="0"/>
              <a:t>Standard IT modelling language.</a:t>
            </a:r>
            <a:endParaRPr lang="en-GB" dirty="0"/>
          </a:p>
          <a:p>
            <a:pPr marL="360000" indent="-360000">
              <a:buFont typeface="Courier New" pitchFamily="49" charset="0"/>
              <a:buChar char="o"/>
            </a:pPr>
            <a:r>
              <a:rPr lang="en-GB" dirty="0"/>
              <a:t>Weaknesses</a:t>
            </a:r>
          </a:p>
          <a:p>
            <a:pPr marL="702900" lvl="1" indent="-360000">
              <a:buFont typeface="Courier New" pitchFamily="49" charset="0"/>
              <a:buChar char="o"/>
            </a:pPr>
            <a:r>
              <a:rPr lang="en-GB" dirty="0"/>
              <a:t>Sequence diagram does not easily show choices and conditional logic (can use Activity Diagram).</a:t>
            </a:r>
          </a:p>
          <a:p>
            <a:pPr marL="702900" lvl="1" indent="-360000">
              <a:buFont typeface="Courier New" pitchFamily="49" charset="0"/>
              <a:buChar char="o"/>
            </a:pPr>
            <a:r>
              <a:rPr lang="en-GB" dirty="0"/>
              <a:t>Does not entirely remove vagueness and imprecision.</a:t>
            </a:r>
          </a:p>
          <a:p>
            <a:pPr marL="702900" lvl="1" indent="-360000">
              <a:buFont typeface="Courier New" pitchFamily="49" charset="0"/>
              <a:buChar char="o"/>
            </a:pPr>
            <a:r>
              <a:rPr lang="en-GB" dirty="0"/>
              <a:t>Not executable.</a:t>
            </a:r>
          </a:p>
          <a:p>
            <a:pPr marL="702900" lvl="1" indent="-360000">
              <a:buFont typeface="Courier New" pitchFamily="49" charset="0"/>
              <a:buChar char="o"/>
            </a:pPr>
            <a:r>
              <a:rPr lang="en-GB" dirty="0"/>
              <a:t>Need familiarity with specific diagramming notation.</a:t>
            </a:r>
          </a:p>
          <a:p>
            <a:pPr marL="702900" lvl="1" indent="-360000">
              <a:buFont typeface="Courier New" pitchFamily="49" charset="0"/>
              <a:buChar char="o"/>
            </a:pPr>
            <a:r>
              <a:rPr lang="en-GB" dirty="0"/>
              <a:t>Need to learn how to use a modelling tool.</a:t>
            </a:r>
          </a:p>
          <a:p>
            <a:pPr marL="702900" lvl="1" indent="-360000">
              <a:buFont typeface="Courier New" pitchFamily="49" charset="0"/>
              <a:buChar char="o"/>
            </a:pPr>
            <a:r>
              <a:rPr lang="en-GB" dirty="0"/>
              <a:t>Can become too complex, unreadable and over-engineered.</a:t>
            </a:r>
          </a:p>
          <a:p>
            <a:pPr marL="702900" lvl="1" indent="-360000">
              <a:buFont typeface="Courier New" pitchFamily="49" charset="0"/>
              <a:buChar char="o"/>
            </a:pPr>
            <a:r>
              <a:rPr lang="en-GB" dirty="0"/>
              <a:t>Notation can confuse untrained people and lead to misinterpretation.</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9</a:t>
            </a:fld>
            <a:r>
              <a:rPr lang="en-US" dirty="0"/>
              <a:t> of 30</a:t>
            </a:r>
          </a:p>
        </p:txBody>
      </p:sp>
    </p:spTree>
    <p:extLst>
      <p:ext uri="{BB962C8B-B14F-4D97-AF65-F5344CB8AC3E}">
        <p14:creationId xmlns:p14="http://schemas.microsoft.com/office/powerpoint/2010/main" val="3538997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105144" y="314853"/>
            <a:ext cx="5562600" cy="1325563"/>
          </a:xfrm>
        </p:spPr>
        <p:txBody>
          <a:bodyPr>
            <a:normAutofit/>
          </a:bodyPr>
          <a:lstStyle/>
          <a:p>
            <a:r>
              <a:rPr lang="en-US" dirty="0"/>
              <a:t>Example: ED value stream map</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10</a:t>
            </a:fld>
            <a:r>
              <a:rPr lang="en-US" dirty="0"/>
              <a:t> of 30</a:t>
            </a:r>
          </a:p>
        </p:txBody>
      </p:sp>
      <p:pic>
        <p:nvPicPr>
          <p:cNvPr id="13" name="Picture 12">
            <a:extLst>
              <a:ext uri="{FF2B5EF4-FFF2-40B4-BE49-F238E27FC236}">
                <a16:creationId xmlns:a16="http://schemas.microsoft.com/office/drawing/2014/main" id="{A7B05FAE-CBE6-429E-BFCC-6E95000B5208}"/>
              </a:ext>
            </a:extLst>
          </p:cNvPr>
          <p:cNvPicPr>
            <a:picLocks noChangeAspect="1"/>
          </p:cNvPicPr>
          <p:nvPr/>
        </p:nvPicPr>
        <p:blipFill>
          <a:blip r:embed="rId3"/>
          <a:stretch>
            <a:fillRect/>
          </a:stretch>
        </p:blipFill>
        <p:spPr>
          <a:xfrm>
            <a:off x="524256" y="152400"/>
            <a:ext cx="4495800" cy="5820797"/>
          </a:xfrm>
          <a:prstGeom prst="rect">
            <a:avLst/>
          </a:prstGeom>
        </p:spPr>
      </p:pic>
      <p:pic>
        <p:nvPicPr>
          <p:cNvPr id="8" name="Picture 7">
            <a:extLst>
              <a:ext uri="{FF2B5EF4-FFF2-40B4-BE49-F238E27FC236}">
                <a16:creationId xmlns:a16="http://schemas.microsoft.com/office/drawing/2014/main" id="{FA759290-826B-4F01-825D-073866521C68}"/>
              </a:ext>
            </a:extLst>
          </p:cNvPr>
          <p:cNvPicPr>
            <a:picLocks noChangeAspect="1"/>
          </p:cNvPicPr>
          <p:nvPr/>
        </p:nvPicPr>
        <p:blipFill>
          <a:blip r:embed="rId4"/>
          <a:stretch>
            <a:fillRect/>
          </a:stretch>
        </p:blipFill>
        <p:spPr>
          <a:xfrm>
            <a:off x="6858000" y="1640416"/>
            <a:ext cx="3684427" cy="3690937"/>
          </a:xfrm>
          <a:prstGeom prst="rect">
            <a:avLst/>
          </a:prstGeom>
        </p:spPr>
      </p:pic>
    </p:spTree>
    <p:extLst>
      <p:ext uri="{BB962C8B-B14F-4D97-AF65-F5344CB8AC3E}">
        <p14:creationId xmlns:p14="http://schemas.microsoft.com/office/powerpoint/2010/main" val="2485641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Value stream strengths and weaknesses</a:t>
            </a:r>
          </a:p>
        </p:txBody>
      </p:sp>
      <p:sp>
        <p:nvSpPr>
          <p:cNvPr id="3" name="Rectangle 2"/>
          <p:cNvSpPr>
            <a:spLocks noGrp="1"/>
          </p:cNvSpPr>
          <p:nvPr>
            <p:ph idx="1"/>
          </p:nvPr>
        </p:nvSpPr>
        <p:spPr>
          <a:xfrm>
            <a:off x="990600" y="1600200"/>
            <a:ext cx="10515600" cy="3810000"/>
          </a:xfrm>
        </p:spPr>
        <p:txBody>
          <a:bodyPr>
            <a:normAutofit/>
          </a:bodyPr>
          <a:lstStyle/>
          <a:p>
            <a:pPr marL="360000" indent="-360000">
              <a:buFont typeface="Courier New" pitchFamily="49" charset="0"/>
              <a:buChar char="o"/>
            </a:pPr>
            <a:r>
              <a:rPr lang="en-US" dirty="0"/>
              <a:t>Strengths</a:t>
            </a:r>
            <a:endParaRPr lang="en-GB" dirty="0"/>
          </a:p>
          <a:p>
            <a:pPr marL="702900" lvl="1" indent="-360000">
              <a:buFont typeface="Courier New" pitchFamily="49" charset="0"/>
              <a:buChar char="o"/>
            </a:pPr>
            <a:r>
              <a:rPr lang="en-GB" dirty="0"/>
              <a:t>Helps to avoid vagueness and imprecision.</a:t>
            </a:r>
          </a:p>
          <a:p>
            <a:pPr marL="702900" lvl="1" indent="-360000">
              <a:buFont typeface="Courier New" pitchFamily="49" charset="0"/>
              <a:buChar char="o"/>
            </a:pPr>
            <a:r>
              <a:rPr lang="en-GB" dirty="0"/>
              <a:t>Shows choices and conditional logic.</a:t>
            </a:r>
          </a:p>
          <a:p>
            <a:pPr marL="702900" lvl="1" indent="-360000">
              <a:buFont typeface="Courier New" pitchFamily="49" charset="0"/>
              <a:buChar char="o"/>
            </a:pPr>
            <a:r>
              <a:rPr lang="en-GB" dirty="0"/>
              <a:t>Supports Lean process improvement, identifying waste and value.</a:t>
            </a:r>
          </a:p>
          <a:p>
            <a:pPr marL="702900" lvl="1" indent="-360000">
              <a:buFont typeface="Courier New" pitchFamily="49" charset="0"/>
              <a:buChar char="o"/>
            </a:pPr>
            <a:r>
              <a:rPr lang="en-US" dirty="0"/>
              <a:t>Standard notation.</a:t>
            </a:r>
            <a:endParaRPr lang="en-GB" dirty="0"/>
          </a:p>
          <a:p>
            <a:pPr marL="360000" indent="-360000">
              <a:buFont typeface="Courier New" pitchFamily="49" charset="0"/>
              <a:buChar char="o"/>
            </a:pPr>
            <a:r>
              <a:rPr lang="en-GB" dirty="0"/>
              <a:t>Weaknesses</a:t>
            </a:r>
          </a:p>
          <a:p>
            <a:pPr marL="702900" lvl="1" indent="-360000">
              <a:buFont typeface="Courier New" pitchFamily="49" charset="0"/>
              <a:buChar char="o"/>
            </a:pPr>
            <a:r>
              <a:rPr lang="en-GB" dirty="0"/>
              <a:t>Does not entirely remove vagueness and imprecision.</a:t>
            </a:r>
          </a:p>
          <a:p>
            <a:pPr marL="702900" lvl="1" indent="-360000">
              <a:buFont typeface="Courier New" pitchFamily="49" charset="0"/>
              <a:buChar char="o"/>
            </a:pPr>
            <a:r>
              <a:rPr lang="en-GB" dirty="0"/>
              <a:t>Not executable.</a:t>
            </a:r>
          </a:p>
          <a:p>
            <a:pPr marL="702900" lvl="1" indent="-360000">
              <a:buFont typeface="Courier New" pitchFamily="49" charset="0"/>
              <a:buChar char="o"/>
            </a:pPr>
            <a:r>
              <a:rPr lang="en-GB" dirty="0"/>
              <a:t>Need familiarity with specific diagramming notation.</a:t>
            </a:r>
          </a:p>
          <a:p>
            <a:pPr marL="702900" lvl="1" indent="-360000">
              <a:buFont typeface="Courier New" pitchFamily="49" charset="0"/>
              <a:buChar char="o"/>
            </a:pPr>
            <a:r>
              <a:rPr lang="en-GB" dirty="0"/>
              <a:t>Need to learn how to use a modelling tool.</a:t>
            </a:r>
          </a:p>
          <a:p>
            <a:pPr marL="702900" lvl="1" indent="-360000">
              <a:buFont typeface="Courier New" pitchFamily="49" charset="0"/>
              <a:buChar char="o"/>
            </a:pPr>
            <a:r>
              <a:rPr lang="en-GB" dirty="0"/>
              <a:t>Can become too complex, unreadable and over-engineered.</a:t>
            </a:r>
          </a:p>
          <a:p>
            <a:pPr marL="702900" lvl="1" indent="-360000">
              <a:buFont typeface="Courier New" pitchFamily="49" charset="0"/>
              <a:buChar char="o"/>
            </a:pPr>
            <a:r>
              <a:rPr lang="en-GB" dirty="0"/>
              <a:t>Notation can confuse untrained people and lead to misinterpretation.</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11</a:t>
            </a:fld>
            <a:r>
              <a:rPr lang="en-US" dirty="0"/>
              <a:t> of 30</a:t>
            </a:r>
          </a:p>
        </p:txBody>
      </p:sp>
    </p:spTree>
    <p:extLst>
      <p:ext uri="{BB962C8B-B14F-4D97-AF65-F5344CB8AC3E}">
        <p14:creationId xmlns:p14="http://schemas.microsoft.com/office/powerpoint/2010/main" val="3364995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How does BPMN model workflow?</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12</a:t>
            </a:fld>
            <a:r>
              <a:rPr lang="en-US" dirty="0"/>
              <a:t> of 30</a:t>
            </a:r>
          </a:p>
        </p:txBody>
      </p:sp>
      <p:pic>
        <p:nvPicPr>
          <p:cNvPr id="7" name="Picture 6">
            <a:extLst>
              <a:ext uri="{FF2B5EF4-FFF2-40B4-BE49-F238E27FC236}">
                <a16:creationId xmlns:a16="http://schemas.microsoft.com/office/drawing/2014/main" id="{86753408-B4FD-4059-93F2-21CD5DE80C71}"/>
              </a:ext>
            </a:extLst>
          </p:cNvPr>
          <p:cNvPicPr>
            <a:picLocks noChangeAspect="1"/>
          </p:cNvPicPr>
          <p:nvPr/>
        </p:nvPicPr>
        <p:blipFill>
          <a:blip r:embed="rId3"/>
          <a:stretch>
            <a:fillRect/>
          </a:stretch>
        </p:blipFill>
        <p:spPr>
          <a:xfrm>
            <a:off x="2286000" y="1600200"/>
            <a:ext cx="7315200" cy="4210050"/>
          </a:xfrm>
          <a:prstGeom prst="rect">
            <a:avLst/>
          </a:prstGeom>
        </p:spPr>
      </p:pic>
      <p:sp>
        <p:nvSpPr>
          <p:cNvPr id="10" name="TextBox 9">
            <a:extLst>
              <a:ext uri="{FF2B5EF4-FFF2-40B4-BE49-F238E27FC236}">
                <a16:creationId xmlns:a16="http://schemas.microsoft.com/office/drawing/2014/main" id="{656D8B51-1933-45B0-A4A1-7F0304B8AE5B}"/>
              </a:ext>
            </a:extLst>
          </p:cNvPr>
          <p:cNvSpPr txBox="1"/>
          <p:nvPr/>
        </p:nvSpPr>
        <p:spPr>
          <a:xfrm>
            <a:off x="3505200" y="5843778"/>
            <a:ext cx="4876800" cy="276999"/>
          </a:xfrm>
          <a:prstGeom prst="rect">
            <a:avLst/>
          </a:prstGeom>
          <a:noFill/>
        </p:spPr>
        <p:txBody>
          <a:bodyPr wrap="square">
            <a:spAutoFit/>
          </a:bodyPr>
          <a:lstStyle/>
          <a:p>
            <a:r>
              <a:rPr lang="en-GB" sz="1200" dirty="0">
                <a:hlinkClick r:id="rId4"/>
              </a:rPr>
              <a:t>https://www.processmaker.com/blog/what-is-the-bpmn-2-0-standard/</a:t>
            </a:r>
            <a:r>
              <a:rPr lang="en-GB" sz="1200" dirty="0"/>
              <a:t> </a:t>
            </a:r>
          </a:p>
        </p:txBody>
      </p:sp>
      <p:sp>
        <p:nvSpPr>
          <p:cNvPr id="11" name="TextBox 10">
            <a:extLst>
              <a:ext uri="{FF2B5EF4-FFF2-40B4-BE49-F238E27FC236}">
                <a16:creationId xmlns:a16="http://schemas.microsoft.com/office/drawing/2014/main" id="{B64837DE-ECF0-4714-86DA-587CA240A48A}"/>
              </a:ext>
            </a:extLst>
          </p:cNvPr>
          <p:cNvSpPr txBox="1"/>
          <p:nvPr/>
        </p:nvSpPr>
        <p:spPr>
          <a:xfrm>
            <a:off x="1809750" y="1459077"/>
            <a:ext cx="8572500" cy="276999"/>
          </a:xfrm>
          <a:prstGeom prst="rect">
            <a:avLst/>
          </a:prstGeom>
          <a:noFill/>
        </p:spPr>
        <p:txBody>
          <a:bodyPr wrap="square">
            <a:spAutoFit/>
          </a:bodyPr>
          <a:lstStyle/>
          <a:p>
            <a:r>
              <a:rPr lang="en-GB" sz="1200" dirty="0"/>
              <a:t>Business Process Modelling Language – published by Object Management Group: </a:t>
            </a:r>
            <a:r>
              <a:rPr lang="en-GB" sz="1200" dirty="0">
                <a:hlinkClick r:id="rId5"/>
              </a:rPr>
              <a:t>https://www.omg.org/spec/BPMN/2.0/About-BPMN/</a:t>
            </a:r>
            <a:r>
              <a:rPr lang="en-GB" sz="1200" dirty="0"/>
              <a:t>  </a:t>
            </a:r>
          </a:p>
        </p:txBody>
      </p:sp>
    </p:spTree>
    <p:extLst>
      <p:ext uri="{BB962C8B-B14F-4D97-AF65-F5344CB8AC3E}">
        <p14:creationId xmlns:p14="http://schemas.microsoft.com/office/powerpoint/2010/main" val="24213329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Example: ED process model</a:t>
            </a:r>
          </a:p>
        </p:txBody>
      </p:sp>
      <p:sp>
        <p:nvSpPr>
          <p:cNvPr id="3" name="Rectangle 2"/>
          <p:cNvSpPr>
            <a:spLocks noGrp="1"/>
          </p:cNvSpPr>
          <p:nvPr>
            <p:ph idx="1"/>
          </p:nvPr>
        </p:nvSpPr>
        <p:spPr>
          <a:xfrm>
            <a:off x="865632" y="1326296"/>
            <a:ext cx="10515600" cy="457200"/>
          </a:xfrm>
        </p:spPr>
        <p:txBody>
          <a:bodyPr>
            <a:normAutofit fontScale="85000" lnSpcReduction="10000"/>
          </a:bodyPr>
          <a:lstStyle/>
          <a:p>
            <a:pPr marL="360000" indent="-360000">
              <a:buFont typeface="Courier New" pitchFamily="49" charset="0"/>
              <a:buChar char="o"/>
            </a:pPr>
            <a:r>
              <a:rPr lang="en-GB" dirty="0" err="1"/>
              <a:t>Houari</a:t>
            </a:r>
            <a:r>
              <a:rPr lang="en-GB" dirty="0"/>
              <a:t> &amp; Ghannouchi (2017): </a:t>
            </a:r>
            <a:r>
              <a:rPr lang="en-GB" dirty="0">
                <a:hlinkClick r:id="rId3"/>
              </a:rPr>
              <a:t>https://www.sciencedirect.com/science/article/pii/S1877050917323116</a:t>
            </a:r>
            <a:r>
              <a:rPr lang="en-GB" dirty="0"/>
              <a:t>  </a:t>
            </a:r>
          </a:p>
          <a:p>
            <a:pPr marL="360000" indent="-360000">
              <a:buFont typeface="Courier New" pitchFamily="49" charset="0"/>
              <a:buChar char="o"/>
            </a:pPr>
            <a:endParaRPr lang="en-US" dirty="0"/>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13</a:t>
            </a:fld>
            <a:r>
              <a:rPr lang="en-US" dirty="0"/>
              <a:t> of 30</a:t>
            </a:r>
          </a:p>
        </p:txBody>
      </p:sp>
      <p:pic>
        <p:nvPicPr>
          <p:cNvPr id="6" name="Picture 5">
            <a:extLst>
              <a:ext uri="{FF2B5EF4-FFF2-40B4-BE49-F238E27FC236}">
                <a16:creationId xmlns:a16="http://schemas.microsoft.com/office/drawing/2014/main" id="{DBA19F7B-4C09-40C8-8801-EB97E133040C}"/>
              </a:ext>
            </a:extLst>
          </p:cNvPr>
          <p:cNvPicPr>
            <a:picLocks noChangeAspect="1"/>
          </p:cNvPicPr>
          <p:nvPr/>
        </p:nvPicPr>
        <p:blipFill>
          <a:blip r:embed="rId4"/>
          <a:stretch>
            <a:fillRect/>
          </a:stretch>
        </p:blipFill>
        <p:spPr>
          <a:xfrm>
            <a:off x="2819400" y="1654115"/>
            <a:ext cx="6819801" cy="4349682"/>
          </a:xfrm>
          <a:prstGeom prst="rect">
            <a:avLst/>
          </a:prstGeom>
        </p:spPr>
      </p:pic>
    </p:spTree>
    <p:extLst>
      <p:ext uri="{BB962C8B-B14F-4D97-AF65-F5344CB8AC3E}">
        <p14:creationId xmlns:p14="http://schemas.microsoft.com/office/powerpoint/2010/main" val="23399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Example: </a:t>
            </a:r>
            <a:r>
              <a:rPr lang="en-US" dirty="0" err="1"/>
              <a:t>Paeds</a:t>
            </a:r>
            <a:r>
              <a:rPr lang="en-US" dirty="0"/>
              <a:t> ED workflow model</a:t>
            </a:r>
          </a:p>
        </p:txBody>
      </p:sp>
      <p:sp>
        <p:nvSpPr>
          <p:cNvPr id="3" name="Rectangle 2"/>
          <p:cNvSpPr>
            <a:spLocks noGrp="1"/>
          </p:cNvSpPr>
          <p:nvPr>
            <p:ph idx="1"/>
          </p:nvPr>
        </p:nvSpPr>
        <p:spPr>
          <a:xfrm>
            <a:off x="990600" y="1600200"/>
            <a:ext cx="10515600" cy="457200"/>
          </a:xfrm>
        </p:spPr>
        <p:txBody>
          <a:bodyPr>
            <a:normAutofit/>
          </a:bodyPr>
          <a:lstStyle/>
          <a:p>
            <a:pPr marL="360000" indent="-360000">
              <a:buFont typeface="Courier New" pitchFamily="49" charset="0"/>
              <a:buChar char="o"/>
            </a:pPr>
            <a:r>
              <a:rPr lang="en-GB" dirty="0" err="1"/>
              <a:t>Ajmi</a:t>
            </a:r>
            <a:r>
              <a:rPr lang="en-GB" dirty="0"/>
              <a:t> et al. (2015): </a:t>
            </a:r>
            <a:r>
              <a:rPr lang="en-GB" dirty="0">
                <a:hlinkClick r:id="rId3"/>
              </a:rPr>
              <a:t>https://www.sciencedirect.com/science/article/pii/S153204641400269X</a:t>
            </a:r>
            <a:r>
              <a:rPr lang="en-GB" dirty="0"/>
              <a:t> </a:t>
            </a:r>
          </a:p>
          <a:p>
            <a:pPr marL="360000" indent="-360000">
              <a:buFont typeface="Courier New" pitchFamily="49" charset="0"/>
              <a:buChar char="o"/>
            </a:pPr>
            <a:endParaRPr lang="en-US" dirty="0"/>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14</a:t>
            </a:fld>
            <a:r>
              <a:rPr lang="en-US" dirty="0"/>
              <a:t> of 30</a:t>
            </a:r>
          </a:p>
        </p:txBody>
      </p:sp>
      <p:pic>
        <p:nvPicPr>
          <p:cNvPr id="15" name="Picture 14">
            <a:extLst>
              <a:ext uri="{FF2B5EF4-FFF2-40B4-BE49-F238E27FC236}">
                <a16:creationId xmlns:a16="http://schemas.microsoft.com/office/drawing/2014/main" id="{A901A658-64FA-4BFD-A0F1-72A2E7012BF9}"/>
              </a:ext>
            </a:extLst>
          </p:cNvPr>
          <p:cNvPicPr>
            <a:picLocks noChangeAspect="1"/>
          </p:cNvPicPr>
          <p:nvPr/>
        </p:nvPicPr>
        <p:blipFill>
          <a:blip r:embed="rId4"/>
          <a:stretch>
            <a:fillRect/>
          </a:stretch>
        </p:blipFill>
        <p:spPr>
          <a:xfrm>
            <a:off x="853440" y="1981200"/>
            <a:ext cx="10515600" cy="3680158"/>
          </a:xfrm>
          <a:prstGeom prst="rect">
            <a:avLst/>
          </a:prstGeom>
        </p:spPr>
      </p:pic>
    </p:spTree>
    <p:extLst>
      <p:ext uri="{BB962C8B-B14F-4D97-AF65-F5344CB8AC3E}">
        <p14:creationId xmlns:p14="http://schemas.microsoft.com/office/powerpoint/2010/main" val="3509587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Using BPMN in clinical decision support</a:t>
            </a:r>
          </a:p>
        </p:txBody>
      </p:sp>
      <p:sp>
        <p:nvSpPr>
          <p:cNvPr id="3" name="Rectangle 2"/>
          <p:cNvSpPr>
            <a:spLocks noGrp="1"/>
          </p:cNvSpPr>
          <p:nvPr>
            <p:ph idx="1"/>
          </p:nvPr>
        </p:nvSpPr>
        <p:spPr>
          <a:xfrm>
            <a:off x="990600" y="1600200"/>
            <a:ext cx="9144000" cy="457200"/>
          </a:xfrm>
        </p:spPr>
        <p:txBody>
          <a:bodyPr>
            <a:normAutofit/>
          </a:bodyPr>
          <a:lstStyle/>
          <a:p>
            <a:pPr marL="360000" indent="-360000">
              <a:buFont typeface="Courier New" pitchFamily="49" charset="0"/>
              <a:buChar char="o"/>
            </a:pPr>
            <a:r>
              <a:rPr lang="en-GB" dirty="0"/>
              <a:t>Lario et al. (2020): </a:t>
            </a:r>
            <a:r>
              <a:rPr lang="en-GB" dirty="0">
                <a:hlinkClick r:id="rId3"/>
              </a:rPr>
              <a:t>https://www.ncbi.nlm.nih.gov/pmc/articles/PMC8075494/</a:t>
            </a:r>
            <a:r>
              <a:rPr lang="en-GB" dirty="0"/>
              <a:t> </a:t>
            </a:r>
          </a:p>
          <a:p>
            <a:pPr marL="360000" indent="-360000">
              <a:buFont typeface="Courier New" pitchFamily="49" charset="0"/>
              <a:buChar char="o"/>
            </a:pPr>
            <a:endParaRPr lang="en-US" dirty="0"/>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15</a:t>
            </a:fld>
            <a:r>
              <a:rPr lang="en-US" dirty="0"/>
              <a:t> of 30</a:t>
            </a:r>
          </a:p>
        </p:txBody>
      </p:sp>
      <p:pic>
        <p:nvPicPr>
          <p:cNvPr id="1026" name="Picture 2">
            <a:extLst>
              <a:ext uri="{FF2B5EF4-FFF2-40B4-BE49-F238E27FC236}">
                <a16:creationId xmlns:a16="http://schemas.microsoft.com/office/drawing/2014/main" id="{68C86A76-5C39-4EDE-A027-C5F05FB295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2130224"/>
            <a:ext cx="5597446" cy="3971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61885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BPMN strengths and weaknesses</a:t>
            </a:r>
          </a:p>
        </p:txBody>
      </p:sp>
      <p:sp>
        <p:nvSpPr>
          <p:cNvPr id="3" name="Rectangle 2"/>
          <p:cNvSpPr>
            <a:spLocks noGrp="1"/>
          </p:cNvSpPr>
          <p:nvPr>
            <p:ph idx="1"/>
          </p:nvPr>
        </p:nvSpPr>
        <p:spPr>
          <a:xfrm>
            <a:off x="990600" y="1600200"/>
            <a:ext cx="10515600" cy="4343400"/>
          </a:xfrm>
        </p:spPr>
        <p:txBody>
          <a:bodyPr>
            <a:normAutofit/>
          </a:bodyPr>
          <a:lstStyle/>
          <a:p>
            <a:pPr marL="360000" indent="-360000">
              <a:buFont typeface="Courier New" pitchFamily="49" charset="0"/>
              <a:buChar char="o"/>
            </a:pPr>
            <a:r>
              <a:rPr lang="en-US" dirty="0"/>
              <a:t>Strengths</a:t>
            </a:r>
            <a:endParaRPr lang="en-GB" dirty="0"/>
          </a:p>
          <a:p>
            <a:pPr marL="702900" lvl="1" indent="-360000">
              <a:buFont typeface="Courier New" pitchFamily="49" charset="0"/>
              <a:buChar char="o"/>
            </a:pPr>
            <a:r>
              <a:rPr lang="en-GB" dirty="0"/>
              <a:t>Good support for choices and conditional logic.</a:t>
            </a:r>
          </a:p>
          <a:p>
            <a:pPr marL="702900" lvl="1" indent="-360000">
              <a:buFont typeface="Courier New" pitchFamily="49" charset="0"/>
              <a:buChar char="o"/>
            </a:pPr>
            <a:r>
              <a:rPr lang="en-GB" dirty="0"/>
              <a:t>Forces avoidance of vagueness and imprecision.</a:t>
            </a:r>
          </a:p>
          <a:p>
            <a:pPr marL="702900" lvl="1" indent="-360000">
              <a:buFont typeface="Courier New" pitchFamily="49" charset="0"/>
              <a:buChar char="o"/>
            </a:pPr>
            <a:r>
              <a:rPr lang="en-GB" dirty="0"/>
              <a:t>Free online software available for diagrams (</a:t>
            </a:r>
            <a:r>
              <a:rPr lang="en-GB" dirty="0">
                <a:hlinkClick r:id="rId3"/>
              </a:rPr>
              <a:t>https://bpmn.io/</a:t>
            </a:r>
            <a:r>
              <a:rPr lang="en-GB" dirty="0"/>
              <a:t>).</a:t>
            </a:r>
          </a:p>
          <a:p>
            <a:pPr marL="702900" lvl="1" indent="-360000">
              <a:buFont typeface="Courier New" pitchFamily="49" charset="0"/>
              <a:buChar char="o"/>
            </a:pPr>
            <a:r>
              <a:rPr lang="en-GB" dirty="0"/>
              <a:t>Open source process execution software available (</a:t>
            </a:r>
            <a:r>
              <a:rPr lang="en-GB" dirty="0">
                <a:hlinkClick r:id="rId4"/>
              </a:rPr>
              <a:t>https://camunda.com/download/</a:t>
            </a:r>
            <a:r>
              <a:rPr lang="en-GB" dirty="0"/>
              <a:t>).</a:t>
            </a:r>
          </a:p>
          <a:p>
            <a:pPr marL="702900" lvl="1" indent="-360000">
              <a:buFont typeface="Courier New" pitchFamily="49" charset="0"/>
              <a:buChar char="o"/>
            </a:pPr>
            <a:r>
              <a:rPr lang="en-GB" dirty="0"/>
              <a:t>Works with Decision Modelling Notation (DMN) and </a:t>
            </a:r>
            <a:r>
              <a:rPr lang="en-US" dirty="0"/>
              <a:t>Case Management Model and Notation (CMMN).</a:t>
            </a:r>
          </a:p>
          <a:p>
            <a:pPr marL="702900" lvl="1" indent="-360000">
              <a:buFont typeface="Courier New" pitchFamily="49" charset="0"/>
              <a:buChar char="o"/>
            </a:pPr>
            <a:r>
              <a:rPr lang="en-US" dirty="0"/>
              <a:t>Growing healthcare user community and applications (</a:t>
            </a:r>
            <a:r>
              <a:rPr lang="en-US" dirty="0">
                <a:hlinkClick r:id="rId5"/>
              </a:rPr>
              <a:t>https://www.bpm-plus.org/</a:t>
            </a:r>
            <a:r>
              <a:rPr lang="en-US" dirty="0"/>
              <a:t>).</a:t>
            </a:r>
          </a:p>
          <a:p>
            <a:pPr marL="702900" lvl="1" indent="-360000">
              <a:buFont typeface="Courier New" pitchFamily="49" charset="0"/>
              <a:buChar char="o"/>
            </a:pPr>
            <a:r>
              <a:rPr lang="en-US" dirty="0"/>
              <a:t>Can be used to enable clinical decision support.</a:t>
            </a:r>
          </a:p>
          <a:p>
            <a:pPr marL="702900" lvl="1" indent="-360000">
              <a:buFont typeface="Courier New" pitchFamily="49" charset="0"/>
              <a:buChar char="o"/>
            </a:pPr>
            <a:r>
              <a:rPr lang="en-US" i="1" dirty="0"/>
              <a:t>De facto</a:t>
            </a:r>
            <a:r>
              <a:rPr lang="en-US" dirty="0"/>
              <a:t> standard business process modelling language.</a:t>
            </a:r>
            <a:endParaRPr lang="en-GB" dirty="0"/>
          </a:p>
          <a:p>
            <a:pPr marL="360000" indent="-360000">
              <a:buFont typeface="Courier New" pitchFamily="49" charset="0"/>
              <a:buChar char="o"/>
            </a:pPr>
            <a:r>
              <a:rPr lang="en-GB" dirty="0"/>
              <a:t>Weaknesses</a:t>
            </a:r>
          </a:p>
          <a:p>
            <a:pPr marL="702900" lvl="1" indent="-360000">
              <a:buFont typeface="Courier New" pitchFamily="49" charset="0"/>
              <a:buChar char="o"/>
            </a:pPr>
            <a:r>
              <a:rPr lang="en-GB" dirty="0"/>
              <a:t>Need familiarity with specific diagramming notation.</a:t>
            </a:r>
          </a:p>
          <a:p>
            <a:pPr marL="702900" lvl="1" indent="-360000">
              <a:buFont typeface="Courier New" pitchFamily="49" charset="0"/>
              <a:buChar char="o"/>
            </a:pPr>
            <a:r>
              <a:rPr lang="en-GB" dirty="0"/>
              <a:t>Need to learn how to use a modelling tool.</a:t>
            </a:r>
          </a:p>
          <a:p>
            <a:pPr marL="702900" lvl="1" indent="-360000">
              <a:buFont typeface="Courier New" pitchFamily="49" charset="0"/>
              <a:buChar char="o"/>
            </a:pPr>
            <a:r>
              <a:rPr lang="en-GB" dirty="0"/>
              <a:t>Easily becomes too complex, unreadable and over-engineered.</a:t>
            </a:r>
          </a:p>
          <a:p>
            <a:pPr marL="702900" lvl="1" indent="-360000">
              <a:buFont typeface="Courier New" pitchFamily="49" charset="0"/>
              <a:buChar char="o"/>
            </a:pPr>
            <a:r>
              <a:rPr lang="en-GB" dirty="0"/>
              <a:t>Notation can confuse untrained people and lead to misinterpretation.</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16</a:t>
            </a:fld>
            <a:r>
              <a:rPr lang="en-US" dirty="0"/>
              <a:t> of 30</a:t>
            </a:r>
          </a:p>
        </p:txBody>
      </p:sp>
    </p:spTree>
    <p:extLst>
      <p:ext uri="{BB962C8B-B14F-4D97-AF65-F5344CB8AC3E}">
        <p14:creationId xmlns:p14="http://schemas.microsoft.com/office/powerpoint/2010/main" val="394745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How does Proforma model workflow concepts?</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17</a:t>
            </a:fld>
            <a:r>
              <a:rPr lang="en-US" dirty="0"/>
              <a:t> of 30</a:t>
            </a:r>
          </a:p>
        </p:txBody>
      </p:sp>
      <p:pic>
        <p:nvPicPr>
          <p:cNvPr id="5" name="Picture 4">
            <a:extLst>
              <a:ext uri="{FF2B5EF4-FFF2-40B4-BE49-F238E27FC236}">
                <a16:creationId xmlns:a16="http://schemas.microsoft.com/office/drawing/2014/main" id="{6449FF7F-9F76-4A34-AB49-E8CF696C2FEA}"/>
              </a:ext>
            </a:extLst>
          </p:cNvPr>
          <p:cNvPicPr>
            <a:picLocks noChangeAspect="1"/>
          </p:cNvPicPr>
          <p:nvPr/>
        </p:nvPicPr>
        <p:blipFill>
          <a:blip r:embed="rId3"/>
          <a:stretch>
            <a:fillRect/>
          </a:stretch>
        </p:blipFill>
        <p:spPr>
          <a:xfrm>
            <a:off x="2706421" y="1495045"/>
            <a:ext cx="1696795" cy="4305300"/>
          </a:xfrm>
          <a:prstGeom prst="rect">
            <a:avLst/>
          </a:prstGeom>
        </p:spPr>
      </p:pic>
      <p:sp>
        <p:nvSpPr>
          <p:cNvPr id="9" name="TextBox 8">
            <a:extLst>
              <a:ext uri="{FF2B5EF4-FFF2-40B4-BE49-F238E27FC236}">
                <a16:creationId xmlns:a16="http://schemas.microsoft.com/office/drawing/2014/main" id="{0ADB8CED-2C4C-437A-9FEA-8CD5F813653D}"/>
              </a:ext>
            </a:extLst>
          </p:cNvPr>
          <p:cNvSpPr txBox="1"/>
          <p:nvPr/>
        </p:nvSpPr>
        <p:spPr>
          <a:xfrm>
            <a:off x="2971800" y="5886352"/>
            <a:ext cx="4953000" cy="461665"/>
          </a:xfrm>
          <a:prstGeom prst="rect">
            <a:avLst/>
          </a:prstGeom>
          <a:noFill/>
        </p:spPr>
        <p:txBody>
          <a:bodyPr wrap="square">
            <a:spAutoFit/>
          </a:bodyPr>
          <a:lstStyle/>
          <a:p>
            <a:r>
              <a:rPr lang="en-GB" sz="1200" b="0" i="0" dirty="0">
                <a:solidFill>
                  <a:srgbClr val="000000"/>
                </a:solidFill>
                <a:effectLst/>
                <a:latin typeface="+mj-lt"/>
              </a:rPr>
              <a:t>Fox et al., 2020: </a:t>
            </a:r>
            <a:r>
              <a:rPr lang="en-GB" sz="1200" b="0" i="0" dirty="0">
                <a:solidFill>
                  <a:srgbClr val="000000"/>
                </a:solidFill>
                <a:effectLst/>
                <a:latin typeface="+mj-lt"/>
                <a:hlinkClick r:id="rId4"/>
              </a:rPr>
              <a:t>https://onlinelibrary.wiley.com/doi/full/10.1002/lrh2.10236</a:t>
            </a:r>
            <a:r>
              <a:rPr lang="en-GB" sz="1200" b="0" i="0" dirty="0">
                <a:solidFill>
                  <a:srgbClr val="000000"/>
                </a:solidFill>
                <a:effectLst/>
                <a:latin typeface="+mj-lt"/>
              </a:rPr>
              <a:t> </a:t>
            </a:r>
            <a:br>
              <a:rPr lang="en-GB" sz="1200" dirty="0">
                <a:latin typeface="+mj-lt"/>
              </a:rPr>
            </a:br>
            <a:endParaRPr lang="en-GB" sz="1200" dirty="0">
              <a:latin typeface="+mj-lt"/>
            </a:endParaRPr>
          </a:p>
        </p:txBody>
      </p:sp>
      <p:pic>
        <p:nvPicPr>
          <p:cNvPr id="10" name="Picture 9">
            <a:extLst>
              <a:ext uri="{FF2B5EF4-FFF2-40B4-BE49-F238E27FC236}">
                <a16:creationId xmlns:a16="http://schemas.microsoft.com/office/drawing/2014/main" id="{C76BAB94-42BA-45F2-8BD7-8562B4D90634}"/>
              </a:ext>
            </a:extLst>
          </p:cNvPr>
          <p:cNvPicPr>
            <a:picLocks noChangeAspect="1"/>
          </p:cNvPicPr>
          <p:nvPr/>
        </p:nvPicPr>
        <p:blipFill>
          <a:blip r:embed="rId5"/>
          <a:stretch>
            <a:fillRect/>
          </a:stretch>
        </p:blipFill>
        <p:spPr>
          <a:xfrm>
            <a:off x="4648200" y="2101894"/>
            <a:ext cx="6886824" cy="2851105"/>
          </a:xfrm>
          <a:prstGeom prst="rect">
            <a:avLst/>
          </a:prstGeom>
        </p:spPr>
      </p:pic>
      <p:sp>
        <p:nvSpPr>
          <p:cNvPr id="7" name="TextBox 6">
            <a:extLst>
              <a:ext uri="{FF2B5EF4-FFF2-40B4-BE49-F238E27FC236}">
                <a16:creationId xmlns:a16="http://schemas.microsoft.com/office/drawing/2014/main" id="{FEBD4882-29F4-4674-97CC-256CA14847A2}"/>
              </a:ext>
            </a:extLst>
          </p:cNvPr>
          <p:cNvSpPr txBox="1"/>
          <p:nvPr/>
        </p:nvSpPr>
        <p:spPr>
          <a:xfrm>
            <a:off x="7038035" y="5173899"/>
            <a:ext cx="2438400" cy="461665"/>
          </a:xfrm>
          <a:prstGeom prst="rect">
            <a:avLst/>
          </a:prstGeom>
          <a:noFill/>
        </p:spPr>
        <p:txBody>
          <a:bodyPr wrap="square">
            <a:spAutoFit/>
          </a:bodyPr>
          <a:lstStyle/>
          <a:p>
            <a:r>
              <a:rPr lang="en-GB" sz="1200" b="0" i="0" dirty="0">
                <a:solidFill>
                  <a:srgbClr val="000000"/>
                </a:solidFill>
                <a:effectLst/>
                <a:latin typeface="+mj-lt"/>
              </a:rPr>
              <a:t>See </a:t>
            </a:r>
            <a:r>
              <a:rPr lang="en-GB" sz="1200" b="0" i="0" dirty="0">
                <a:solidFill>
                  <a:srgbClr val="000000"/>
                </a:solidFill>
                <a:effectLst/>
                <a:latin typeface="+mj-lt"/>
                <a:hlinkClick r:id="rId6"/>
              </a:rPr>
              <a:t>https://www.openclinical.net/</a:t>
            </a:r>
            <a:r>
              <a:rPr lang="en-GB" sz="1200" b="0" i="0" dirty="0">
                <a:solidFill>
                  <a:srgbClr val="000000"/>
                </a:solidFill>
                <a:effectLst/>
                <a:latin typeface="+mj-lt"/>
              </a:rPr>
              <a:t> </a:t>
            </a:r>
            <a:br>
              <a:rPr lang="en-GB" sz="1200" dirty="0">
                <a:latin typeface="+mj-lt"/>
              </a:rPr>
            </a:br>
            <a:endParaRPr lang="en-GB" sz="1200" dirty="0">
              <a:latin typeface="+mj-lt"/>
            </a:endParaRPr>
          </a:p>
        </p:txBody>
      </p:sp>
    </p:spTree>
    <p:extLst>
      <p:ext uri="{BB962C8B-B14F-4D97-AF65-F5344CB8AC3E}">
        <p14:creationId xmlns:p14="http://schemas.microsoft.com/office/powerpoint/2010/main" val="11092142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Proforma workflow strengths and weaknesses</a:t>
            </a:r>
          </a:p>
        </p:txBody>
      </p:sp>
      <p:sp>
        <p:nvSpPr>
          <p:cNvPr id="3" name="Rectangle 2"/>
          <p:cNvSpPr>
            <a:spLocks noGrp="1"/>
          </p:cNvSpPr>
          <p:nvPr>
            <p:ph idx="1"/>
          </p:nvPr>
        </p:nvSpPr>
        <p:spPr>
          <a:xfrm>
            <a:off x="990600" y="1600200"/>
            <a:ext cx="10515600" cy="3810000"/>
          </a:xfrm>
        </p:spPr>
        <p:txBody>
          <a:bodyPr>
            <a:normAutofit lnSpcReduction="10000"/>
          </a:bodyPr>
          <a:lstStyle/>
          <a:p>
            <a:pPr marL="360000" indent="-360000">
              <a:buFont typeface="Courier New" pitchFamily="49" charset="0"/>
              <a:buChar char="o"/>
            </a:pPr>
            <a:r>
              <a:rPr lang="en-US" dirty="0"/>
              <a:t>Strengths</a:t>
            </a:r>
            <a:endParaRPr lang="en-GB" dirty="0"/>
          </a:p>
          <a:p>
            <a:pPr marL="702900" lvl="1" indent="-360000">
              <a:buFont typeface="Courier New" pitchFamily="49" charset="0"/>
              <a:buChar char="o"/>
            </a:pPr>
            <a:r>
              <a:rPr lang="en-GB" dirty="0"/>
              <a:t>Provides a mechanism to avoid vagueness and imprecision.</a:t>
            </a:r>
          </a:p>
          <a:p>
            <a:pPr marL="702900" lvl="1" indent="-360000">
              <a:buFont typeface="Courier New" pitchFamily="49" charset="0"/>
              <a:buChar char="o"/>
            </a:pPr>
            <a:r>
              <a:rPr lang="en-GB" dirty="0"/>
              <a:t>Shows choices and conditional logic.</a:t>
            </a:r>
          </a:p>
          <a:p>
            <a:pPr marL="702900" lvl="1" indent="-360000">
              <a:buFont typeface="Courier New" pitchFamily="49" charset="0"/>
              <a:buChar char="o"/>
            </a:pPr>
            <a:r>
              <a:rPr lang="en-US" dirty="0"/>
              <a:t>Standard notation.</a:t>
            </a:r>
          </a:p>
          <a:p>
            <a:pPr marL="702900" lvl="1" indent="-360000">
              <a:buFont typeface="Courier New" pitchFamily="49" charset="0"/>
              <a:buChar char="o"/>
            </a:pPr>
            <a:r>
              <a:rPr lang="en-US" dirty="0"/>
              <a:t>Designed for health and care decision making.</a:t>
            </a:r>
          </a:p>
          <a:p>
            <a:pPr marL="702900" lvl="1" indent="-360000">
              <a:buFont typeface="Courier New" pitchFamily="49" charset="0"/>
              <a:buChar char="o"/>
            </a:pPr>
            <a:r>
              <a:rPr lang="en-GB" dirty="0"/>
              <a:t>Well defined concept model.</a:t>
            </a:r>
          </a:p>
          <a:p>
            <a:pPr marL="360000" indent="-360000">
              <a:buFont typeface="Courier New" pitchFamily="49" charset="0"/>
              <a:buChar char="o"/>
            </a:pPr>
            <a:r>
              <a:rPr lang="en-GB" dirty="0"/>
              <a:t>Weaknesses</a:t>
            </a:r>
          </a:p>
          <a:p>
            <a:pPr marL="702900" lvl="1" indent="-360000">
              <a:buFont typeface="Courier New" pitchFamily="49" charset="0"/>
              <a:buChar char="o"/>
            </a:pPr>
            <a:r>
              <a:rPr lang="en-GB" dirty="0"/>
              <a:t>Does not entirely remove vagueness and imprecision (depends how used).</a:t>
            </a:r>
          </a:p>
          <a:p>
            <a:pPr marL="702900" lvl="1" indent="-360000">
              <a:buFont typeface="Courier New" pitchFamily="49" charset="0"/>
              <a:buChar char="o"/>
            </a:pPr>
            <a:r>
              <a:rPr lang="en-GB" dirty="0"/>
              <a:t>Not directly executable or interoperable.</a:t>
            </a:r>
          </a:p>
          <a:p>
            <a:pPr marL="702900" lvl="1" indent="-360000">
              <a:buFont typeface="Courier New" pitchFamily="49" charset="0"/>
              <a:buChar char="o"/>
            </a:pPr>
            <a:r>
              <a:rPr lang="en-GB" dirty="0"/>
              <a:t>Need familiarity with specific notation.</a:t>
            </a:r>
          </a:p>
          <a:p>
            <a:pPr marL="702900" lvl="1" indent="-360000">
              <a:buFont typeface="Courier New" pitchFamily="49" charset="0"/>
              <a:buChar char="o"/>
            </a:pPr>
            <a:r>
              <a:rPr lang="en-GB" dirty="0"/>
              <a:t>Need to learn how to use a data modelling tool.</a:t>
            </a:r>
          </a:p>
          <a:p>
            <a:pPr marL="702900" lvl="1" indent="-360000">
              <a:buFont typeface="Courier New" pitchFamily="49" charset="0"/>
              <a:buChar char="o"/>
            </a:pPr>
            <a:r>
              <a:rPr lang="en-GB" dirty="0"/>
              <a:t>Bespoke process modelling language.</a:t>
            </a:r>
          </a:p>
          <a:p>
            <a:pPr marL="702900" lvl="1" indent="-360000">
              <a:buFont typeface="Courier New" pitchFamily="49" charset="0"/>
              <a:buChar char="o"/>
            </a:pPr>
            <a:r>
              <a:rPr lang="en-GB" dirty="0"/>
              <a:t>Not widely used.</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18</a:t>
            </a:fld>
            <a:r>
              <a:rPr lang="en-US" dirty="0"/>
              <a:t> of 30</a:t>
            </a:r>
          </a:p>
        </p:txBody>
      </p:sp>
    </p:spTree>
    <p:extLst>
      <p:ext uri="{BB962C8B-B14F-4D97-AF65-F5344CB8AC3E}">
        <p14:creationId xmlns:p14="http://schemas.microsoft.com/office/powerpoint/2010/main" val="45784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What is FHIR?</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19</a:t>
            </a:fld>
            <a:r>
              <a:rPr lang="en-US" dirty="0"/>
              <a:t> of 30</a:t>
            </a:r>
          </a:p>
        </p:txBody>
      </p:sp>
      <p:sp>
        <p:nvSpPr>
          <p:cNvPr id="6" name="TextBox 5">
            <a:extLst>
              <a:ext uri="{FF2B5EF4-FFF2-40B4-BE49-F238E27FC236}">
                <a16:creationId xmlns:a16="http://schemas.microsoft.com/office/drawing/2014/main" id="{1C1A88B7-D784-45D8-BA4D-8323F68AB239}"/>
              </a:ext>
            </a:extLst>
          </p:cNvPr>
          <p:cNvSpPr txBox="1"/>
          <p:nvPr/>
        </p:nvSpPr>
        <p:spPr>
          <a:xfrm>
            <a:off x="1333500" y="4800600"/>
            <a:ext cx="1981200" cy="369332"/>
          </a:xfrm>
          <a:prstGeom prst="rect">
            <a:avLst/>
          </a:prstGeom>
          <a:noFill/>
        </p:spPr>
        <p:txBody>
          <a:bodyPr wrap="square">
            <a:spAutoFit/>
          </a:bodyPr>
          <a:lstStyle/>
          <a:p>
            <a:r>
              <a:rPr lang="en-GB" dirty="0">
                <a:hlinkClick r:id="rId3"/>
              </a:rPr>
              <a:t>https://hl7.org/fhir</a:t>
            </a:r>
            <a:r>
              <a:rPr lang="en-GB" dirty="0"/>
              <a:t> </a:t>
            </a:r>
          </a:p>
        </p:txBody>
      </p:sp>
      <p:pic>
        <p:nvPicPr>
          <p:cNvPr id="5" name="Picture 4">
            <a:extLst>
              <a:ext uri="{FF2B5EF4-FFF2-40B4-BE49-F238E27FC236}">
                <a16:creationId xmlns:a16="http://schemas.microsoft.com/office/drawing/2014/main" id="{428CB6C1-D936-4B53-9E5B-20ED2E58E249}"/>
              </a:ext>
            </a:extLst>
          </p:cNvPr>
          <p:cNvPicPr>
            <a:picLocks noChangeAspect="1"/>
          </p:cNvPicPr>
          <p:nvPr/>
        </p:nvPicPr>
        <p:blipFill>
          <a:blip r:embed="rId4"/>
          <a:stretch>
            <a:fillRect/>
          </a:stretch>
        </p:blipFill>
        <p:spPr>
          <a:xfrm>
            <a:off x="4569998" y="457200"/>
            <a:ext cx="6783802" cy="5486400"/>
          </a:xfrm>
          <a:prstGeom prst="rect">
            <a:avLst/>
          </a:prstGeom>
        </p:spPr>
      </p:pic>
      <p:pic>
        <p:nvPicPr>
          <p:cNvPr id="8" name="Picture 7">
            <a:extLst>
              <a:ext uri="{FF2B5EF4-FFF2-40B4-BE49-F238E27FC236}">
                <a16:creationId xmlns:a16="http://schemas.microsoft.com/office/drawing/2014/main" id="{2951B826-8553-4226-B1B3-79819F75073D}"/>
              </a:ext>
            </a:extLst>
          </p:cNvPr>
          <p:cNvPicPr>
            <a:picLocks noChangeAspect="1"/>
          </p:cNvPicPr>
          <p:nvPr/>
        </p:nvPicPr>
        <p:blipFill>
          <a:blip r:embed="rId5"/>
          <a:stretch>
            <a:fillRect/>
          </a:stretch>
        </p:blipFill>
        <p:spPr>
          <a:xfrm>
            <a:off x="609600" y="2556279"/>
            <a:ext cx="3429000" cy="826003"/>
          </a:xfrm>
          <a:prstGeom prst="rect">
            <a:avLst/>
          </a:prstGeom>
        </p:spPr>
      </p:pic>
      <p:sp>
        <p:nvSpPr>
          <p:cNvPr id="9" name="TextBox 8">
            <a:extLst>
              <a:ext uri="{FF2B5EF4-FFF2-40B4-BE49-F238E27FC236}">
                <a16:creationId xmlns:a16="http://schemas.microsoft.com/office/drawing/2014/main" id="{11AC94E9-E2DF-44E9-8B2A-A764537F1A8F}"/>
              </a:ext>
            </a:extLst>
          </p:cNvPr>
          <p:cNvSpPr txBox="1"/>
          <p:nvPr/>
        </p:nvSpPr>
        <p:spPr>
          <a:xfrm>
            <a:off x="1485900" y="3553576"/>
            <a:ext cx="1676400" cy="923330"/>
          </a:xfrm>
          <a:prstGeom prst="rect">
            <a:avLst/>
          </a:prstGeom>
          <a:noFill/>
        </p:spPr>
        <p:txBody>
          <a:bodyPr wrap="square" rtlCol="0">
            <a:spAutoFit/>
          </a:bodyPr>
          <a:lstStyle/>
          <a:p>
            <a:pPr algn="ctr"/>
            <a:r>
              <a:rPr lang="en-US" dirty="0"/>
              <a:t>Fast Healthcare Interoperability </a:t>
            </a:r>
            <a:r>
              <a:rPr lang="en-US" b="1" dirty="0"/>
              <a:t>Resources</a:t>
            </a:r>
            <a:endParaRPr lang="en-GB" b="1" dirty="0"/>
          </a:p>
        </p:txBody>
      </p:sp>
    </p:spTree>
    <p:extLst>
      <p:ext uri="{BB962C8B-B14F-4D97-AF65-F5344CB8AC3E}">
        <p14:creationId xmlns:p14="http://schemas.microsoft.com/office/powerpoint/2010/main" val="859395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What is FHIR?</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20</a:t>
            </a:fld>
            <a:r>
              <a:rPr lang="en-US" dirty="0"/>
              <a:t> of 30</a:t>
            </a:r>
          </a:p>
        </p:txBody>
      </p:sp>
      <p:pic>
        <p:nvPicPr>
          <p:cNvPr id="7" name="Picture 6">
            <a:extLst>
              <a:ext uri="{FF2B5EF4-FFF2-40B4-BE49-F238E27FC236}">
                <a16:creationId xmlns:a16="http://schemas.microsoft.com/office/drawing/2014/main" id="{59D39E41-CAC4-4BB7-862C-F7E0FBF369AA}"/>
              </a:ext>
            </a:extLst>
          </p:cNvPr>
          <p:cNvPicPr>
            <a:picLocks noChangeAspect="1"/>
          </p:cNvPicPr>
          <p:nvPr/>
        </p:nvPicPr>
        <p:blipFill>
          <a:blip r:embed="rId3"/>
          <a:stretch>
            <a:fillRect/>
          </a:stretch>
        </p:blipFill>
        <p:spPr>
          <a:xfrm>
            <a:off x="5029200" y="498203"/>
            <a:ext cx="6751630" cy="5464049"/>
          </a:xfrm>
          <a:prstGeom prst="rect">
            <a:avLst/>
          </a:prstGeom>
        </p:spPr>
      </p:pic>
      <p:pic>
        <p:nvPicPr>
          <p:cNvPr id="11" name="Picture 10">
            <a:extLst>
              <a:ext uri="{FF2B5EF4-FFF2-40B4-BE49-F238E27FC236}">
                <a16:creationId xmlns:a16="http://schemas.microsoft.com/office/drawing/2014/main" id="{C7E14A1A-4631-4CF4-A871-C6A870492777}"/>
              </a:ext>
            </a:extLst>
          </p:cNvPr>
          <p:cNvPicPr>
            <a:picLocks noChangeAspect="1"/>
          </p:cNvPicPr>
          <p:nvPr/>
        </p:nvPicPr>
        <p:blipFill>
          <a:blip r:embed="rId4"/>
          <a:stretch>
            <a:fillRect/>
          </a:stretch>
        </p:blipFill>
        <p:spPr>
          <a:xfrm>
            <a:off x="609600" y="2438400"/>
            <a:ext cx="4114801" cy="2080714"/>
          </a:xfrm>
          <a:prstGeom prst="rect">
            <a:avLst/>
          </a:prstGeom>
        </p:spPr>
      </p:pic>
    </p:spTree>
    <p:extLst>
      <p:ext uri="{BB962C8B-B14F-4D97-AF65-F5344CB8AC3E}">
        <p14:creationId xmlns:p14="http://schemas.microsoft.com/office/powerpoint/2010/main" val="10310395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How does FHIR model workflow?</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21</a:t>
            </a:fld>
            <a:r>
              <a:rPr lang="en-US" dirty="0"/>
              <a:t> of 30</a:t>
            </a:r>
          </a:p>
        </p:txBody>
      </p:sp>
      <p:sp>
        <p:nvSpPr>
          <p:cNvPr id="6" name="TextBox 5">
            <a:extLst>
              <a:ext uri="{FF2B5EF4-FFF2-40B4-BE49-F238E27FC236}">
                <a16:creationId xmlns:a16="http://schemas.microsoft.com/office/drawing/2014/main" id="{1C1A88B7-D784-45D8-BA4D-8323F68AB239}"/>
              </a:ext>
            </a:extLst>
          </p:cNvPr>
          <p:cNvSpPr txBox="1"/>
          <p:nvPr/>
        </p:nvSpPr>
        <p:spPr>
          <a:xfrm>
            <a:off x="4419600" y="4870043"/>
            <a:ext cx="3429000" cy="369332"/>
          </a:xfrm>
          <a:prstGeom prst="rect">
            <a:avLst/>
          </a:prstGeom>
          <a:noFill/>
        </p:spPr>
        <p:txBody>
          <a:bodyPr wrap="square">
            <a:spAutoFit/>
          </a:bodyPr>
          <a:lstStyle/>
          <a:p>
            <a:r>
              <a:rPr lang="en-GB" dirty="0">
                <a:hlinkClick r:id="rId3"/>
              </a:rPr>
              <a:t>https://hl7.org/fhir/workflow.html</a:t>
            </a:r>
            <a:r>
              <a:rPr lang="en-GB" dirty="0"/>
              <a:t> </a:t>
            </a:r>
          </a:p>
        </p:txBody>
      </p:sp>
      <p:pic>
        <p:nvPicPr>
          <p:cNvPr id="7" name="Picture 6">
            <a:extLst>
              <a:ext uri="{FF2B5EF4-FFF2-40B4-BE49-F238E27FC236}">
                <a16:creationId xmlns:a16="http://schemas.microsoft.com/office/drawing/2014/main" id="{5AB12C5E-4362-4D03-9F31-A8CAAF2CF4DF}"/>
              </a:ext>
            </a:extLst>
          </p:cNvPr>
          <p:cNvPicPr>
            <a:picLocks noChangeAspect="1"/>
          </p:cNvPicPr>
          <p:nvPr/>
        </p:nvPicPr>
        <p:blipFill>
          <a:blip r:embed="rId4"/>
          <a:stretch>
            <a:fillRect/>
          </a:stretch>
        </p:blipFill>
        <p:spPr>
          <a:xfrm>
            <a:off x="1066800" y="2133600"/>
            <a:ext cx="10572750" cy="2133600"/>
          </a:xfrm>
          <a:prstGeom prst="rect">
            <a:avLst/>
          </a:prstGeom>
        </p:spPr>
      </p:pic>
    </p:spTree>
    <p:extLst>
      <p:ext uri="{BB962C8B-B14F-4D97-AF65-F5344CB8AC3E}">
        <p14:creationId xmlns:p14="http://schemas.microsoft.com/office/powerpoint/2010/main" val="21965217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How does FHIR model workflow?</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22</a:t>
            </a:fld>
            <a:r>
              <a:rPr lang="en-US" dirty="0"/>
              <a:t> of 30</a:t>
            </a:r>
          </a:p>
        </p:txBody>
      </p:sp>
      <p:sp>
        <p:nvSpPr>
          <p:cNvPr id="6" name="TextBox 5">
            <a:extLst>
              <a:ext uri="{FF2B5EF4-FFF2-40B4-BE49-F238E27FC236}">
                <a16:creationId xmlns:a16="http://schemas.microsoft.com/office/drawing/2014/main" id="{1C1A88B7-D784-45D8-BA4D-8323F68AB239}"/>
              </a:ext>
            </a:extLst>
          </p:cNvPr>
          <p:cNvSpPr txBox="1"/>
          <p:nvPr/>
        </p:nvSpPr>
        <p:spPr>
          <a:xfrm>
            <a:off x="4286250" y="5562600"/>
            <a:ext cx="3429000" cy="369332"/>
          </a:xfrm>
          <a:prstGeom prst="rect">
            <a:avLst/>
          </a:prstGeom>
          <a:noFill/>
        </p:spPr>
        <p:txBody>
          <a:bodyPr wrap="square">
            <a:spAutoFit/>
          </a:bodyPr>
          <a:lstStyle/>
          <a:p>
            <a:r>
              <a:rPr lang="en-GB" dirty="0">
                <a:hlinkClick r:id="rId3"/>
              </a:rPr>
              <a:t>https://hl7.org/fhir/workflow.html</a:t>
            </a:r>
            <a:r>
              <a:rPr lang="en-GB" dirty="0"/>
              <a:t> </a:t>
            </a:r>
          </a:p>
        </p:txBody>
      </p:sp>
      <p:pic>
        <p:nvPicPr>
          <p:cNvPr id="5" name="Picture 4">
            <a:extLst>
              <a:ext uri="{FF2B5EF4-FFF2-40B4-BE49-F238E27FC236}">
                <a16:creationId xmlns:a16="http://schemas.microsoft.com/office/drawing/2014/main" id="{9DEA2E74-991F-4AC8-84F8-05A934FF919F}"/>
              </a:ext>
            </a:extLst>
          </p:cNvPr>
          <p:cNvPicPr>
            <a:picLocks noChangeAspect="1"/>
          </p:cNvPicPr>
          <p:nvPr/>
        </p:nvPicPr>
        <p:blipFill>
          <a:blip r:embed="rId4"/>
          <a:stretch>
            <a:fillRect/>
          </a:stretch>
        </p:blipFill>
        <p:spPr>
          <a:xfrm>
            <a:off x="3048000" y="1390650"/>
            <a:ext cx="5905500" cy="4076700"/>
          </a:xfrm>
          <a:prstGeom prst="rect">
            <a:avLst/>
          </a:prstGeom>
        </p:spPr>
      </p:pic>
    </p:spTree>
    <p:extLst>
      <p:ext uri="{BB962C8B-B14F-4D97-AF65-F5344CB8AC3E}">
        <p14:creationId xmlns:p14="http://schemas.microsoft.com/office/powerpoint/2010/main" val="16144524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How does FHIR model workflow?</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23</a:t>
            </a:fld>
            <a:r>
              <a:rPr lang="en-US" dirty="0"/>
              <a:t> of 30</a:t>
            </a:r>
          </a:p>
        </p:txBody>
      </p:sp>
      <p:sp>
        <p:nvSpPr>
          <p:cNvPr id="6" name="TextBox 5">
            <a:extLst>
              <a:ext uri="{FF2B5EF4-FFF2-40B4-BE49-F238E27FC236}">
                <a16:creationId xmlns:a16="http://schemas.microsoft.com/office/drawing/2014/main" id="{1C1A88B7-D784-45D8-BA4D-8323F68AB239}"/>
              </a:ext>
            </a:extLst>
          </p:cNvPr>
          <p:cNvSpPr txBox="1"/>
          <p:nvPr/>
        </p:nvSpPr>
        <p:spPr>
          <a:xfrm>
            <a:off x="4354919" y="5866602"/>
            <a:ext cx="2514600" cy="246221"/>
          </a:xfrm>
          <a:prstGeom prst="rect">
            <a:avLst/>
          </a:prstGeom>
          <a:noFill/>
        </p:spPr>
        <p:txBody>
          <a:bodyPr wrap="square">
            <a:spAutoFit/>
          </a:bodyPr>
          <a:lstStyle/>
          <a:p>
            <a:r>
              <a:rPr lang="en-GB" sz="1000" dirty="0">
                <a:hlinkClick r:id="rId3"/>
              </a:rPr>
              <a:t>https://hl7.org/fhir/plandefinition.html</a:t>
            </a:r>
            <a:r>
              <a:rPr lang="en-GB" sz="1000" dirty="0"/>
              <a:t> </a:t>
            </a:r>
          </a:p>
        </p:txBody>
      </p:sp>
      <p:pic>
        <p:nvPicPr>
          <p:cNvPr id="5" name="Picture 4">
            <a:extLst>
              <a:ext uri="{FF2B5EF4-FFF2-40B4-BE49-F238E27FC236}">
                <a16:creationId xmlns:a16="http://schemas.microsoft.com/office/drawing/2014/main" id="{9EC8858F-A76D-442C-9590-8F4770EB5E80}"/>
              </a:ext>
            </a:extLst>
          </p:cNvPr>
          <p:cNvPicPr>
            <a:picLocks noChangeAspect="1"/>
          </p:cNvPicPr>
          <p:nvPr/>
        </p:nvPicPr>
        <p:blipFill>
          <a:blip r:embed="rId4"/>
          <a:stretch>
            <a:fillRect/>
          </a:stretch>
        </p:blipFill>
        <p:spPr>
          <a:xfrm>
            <a:off x="2840560" y="1423189"/>
            <a:ext cx="6510880" cy="4443413"/>
          </a:xfrm>
          <a:prstGeom prst="rect">
            <a:avLst/>
          </a:prstGeom>
        </p:spPr>
      </p:pic>
    </p:spTree>
    <p:extLst>
      <p:ext uri="{BB962C8B-B14F-4D97-AF65-F5344CB8AC3E}">
        <p14:creationId xmlns:p14="http://schemas.microsoft.com/office/powerpoint/2010/main" val="9059460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How does FHIR model workflow?</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24</a:t>
            </a:fld>
            <a:r>
              <a:rPr lang="en-US" dirty="0"/>
              <a:t> of 30</a:t>
            </a:r>
          </a:p>
        </p:txBody>
      </p:sp>
      <p:sp>
        <p:nvSpPr>
          <p:cNvPr id="6" name="TextBox 5">
            <a:extLst>
              <a:ext uri="{FF2B5EF4-FFF2-40B4-BE49-F238E27FC236}">
                <a16:creationId xmlns:a16="http://schemas.microsoft.com/office/drawing/2014/main" id="{1C1A88B7-D784-45D8-BA4D-8323F68AB239}"/>
              </a:ext>
            </a:extLst>
          </p:cNvPr>
          <p:cNvSpPr txBox="1"/>
          <p:nvPr/>
        </p:nvSpPr>
        <p:spPr>
          <a:xfrm>
            <a:off x="4316819" y="5939085"/>
            <a:ext cx="2590800" cy="261610"/>
          </a:xfrm>
          <a:prstGeom prst="rect">
            <a:avLst/>
          </a:prstGeom>
          <a:noFill/>
        </p:spPr>
        <p:txBody>
          <a:bodyPr wrap="square">
            <a:spAutoFit/>
          </a:bodyPr>
          <a:lstStyle/>
          <a:p>
            <a:r>
              <a:rPr lang="en-GB" sz="1100" dirty="0">
                <a:hlinkClick r:id="rId3"/>
              </a:rPr>
              <a:t>https://hl7.org/fhir/activitydefinition.html</a:t>
            </a:r>
            <a:r>
              <a:rPr lang="en-GB" sz="1100" dirty="0"/>
              <a:t> </a:t>
            </a:r>
          </a:p>
        </p:txBody>
      </p:sp>
      <p:pic>
        <p:nvPicPr>
          <p:cNvPr id="7" name="Picture 6">
            <a:extLst>
              <a:ext uri="{FF2B5EF4-FFF2-40B4-BE49-F238E27FC236}">
                <a16:creationId xmlns:a16="http://schemas.microsoft.com/office/drawing/2014/main" id="{EB7F41CD-BA62-4730-9B3A-790600A0A824}"/>
              </a:ext>
            </a:extLst>
          </p:cNvPr>
          <p:cNvPicPr>
            <a:picLocks noChangeAspect="1"/>
          </p:cNvPicPr>
          <p:nvPr/>
        </p:nvPicPr>
        <p:blipFill>
          <a:blip r:embed="rId4"/>
          <a:stretch>
            <a:fillRect/>
          </a:stretch>
        </p:blipFill>
        <p:spPr>
          <a:xfrm>
            <a:off x="3554819" y="1402829"/>
            <a:ext cx="4903381" cy="4401900"/>
          </a:xfrm>
          <a:prstGeom prst="rect">
            <a:avLst/>
          </a:prstGeom>
        </p:spPr>
      </p:pic>
    </p:spTree>
    <p:extLst>
      <p:ext uri="{BB962C8B-B14F-4D97-AF65-F5344CB8AC3E}">
        <p14:creationId xmlns:p14="http://schemas.microsoft.com/office/powerpoint/2010/main" val="2303814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FHIR workflow strengths and weaknesses</a:t>
            </a:r>
          </a:p>
        </p:txBody>
      </p:sp>
      <p:sp>
        <p:nvSpPr>
          <p:cNvPr id="3" name="Rectangle 2"/>
          <p:cNvSpPr>
            <a:spLocks noGrp="1"/>
          </p:cNvSpPr>
          <p:nvPr>
            <p:ph idx="1"/>
          </p:nvPr>
        </p:nvSpPr>
        <p:spPr>
          <a:xfrm>
            <a:off x="990600" y="1600200"/>
            <a:ext cx="10515600" cy="3810000"/>
          </a:xfrm>
        </p:spPr>
        <p:txBody>
          <a:bodyPr>
            <a:normAutofit fontScale="92500" lnSpcReduction="10000"/>
          </a:bodyPr>
          <a:lstStyle/>
          <a:p>
            <a:pPr marL="360000" indent="-360000">
              <a:buFont typeface="Courier New" pitchFamily="49" charset="0"/>
              <a:buChar char="o"/>
            </a:pPr>
            <a:r>
              <a:rPr lang="en-US" dirty="0"/>
              <a:t>Strengths</a:t>
            </a:r>
            <a:endParaRPr lang="en-GB" dirty="0"/>
          </a:p>
          <a:p>
            <a:pPr marL="702900" lvl="1" indent="-360000">
              <a:buFont typeface="Courier New" pitchFamily="49" charset="0"/>
              <a:buChar char="o"/>
            </a:pPr>
            <a:r>
              <a:rPr lang="en-GB" dirty="0"/>
              <a:t>Provides a mechanism to avoid vagueness and imprecision.</a:t>
            </a:r>
          </a:p>
          <a:p>
            <a:pPr marL="702900" lvl="1" indent="-360000">
              <a:buFont typeface="Courier New" pitchFamily="49" charset="0"/>
              <a:buChar char="o"/>
            </a:pPr>
            <a:r>
              <a:rPr lang="en-GB" dirty="0"/>
              <a:t>Shows choices and conditional logic.</a:t>
            </a:r>
          </a:p>
          <a:p>
            <a:pPr marL="702900" lvl="1" indent="-360000">
              <a:buFont typeface="Courier New" pitchFamily="49" charset="0"/>
              <a:buChar char="o"/>
            </a:pPr>
            <a:r>
              <a:rPr lang="en-US" dirty="0"/>
              <a:t>Standard data structures.</a:t>
            </a:r>
          </a:p>
          <a:p>
            <a:pPr marL="702900" lvl="1" indent="-360000">
              <a:buFont typeface="Courier New" pitchFamily="49" charset="0"/>
              <a:buChar char="o"/>
            </a:pPr>
            <a:r>
              <a:rPr lang="en-US" dirty="0"/>
              <a:t>Designed for health and care.</a:t>
            </a:r>
          </a:p>
          <a:p>
            <a:pPr marL="702900" lvl="1" indent="-360000">
              <a:buFont typeface="Courier New" pitchFamily="49" charset="0"/>
              <a:buChar char="o"/>
            </a:pPr>
            <a:r>
              <a:rPr lang="en-GB" dirty="0"/>
              <a:t>Well defined concept model.</a:t>
            </a:r>
          </a:p>
          <a:p>
            <a:pPr marL="702900" lvl="1" indent="-360000">
              <a:buFont typeface="Courier New" pitchFamily="49" charset="0"/>
              <a:buChar char="o"/>
            </a:pPr>
            <a:r>
              <a:rPr lang="en-GB" dirty="0"/>
              <a:t>Works with standard health and care terminologies (e.g. SNOMED CT).</a:t>
            </a:r>
          </a:p>
          <a:p>
            <a:pPr marL="360000" indent="-360000">
              <a:buFont typeface="Courier New" pitchFamily="49" charset="0"/>
              <a:buChar char="o"/>
            </a:pPr>
            <a:r>
              <a:rPr lang="en-GB" dirty="0"/>
              <a:t>Weaknesses</a:t>
            </a:r>
          </a:p>
          <a:p>
            <a:pPr marL="702900" lvl="1" indent="-360000">
              <a:buFont typeface="Courier New" pitchFamily="49" charset="0"/>
              <a:buChar char="o"/>
            </a:pPr>
            <a:r>
              <a:rPr lang="en-GB" dirty="0"/>
              <a:t>Does not entirely remove vagueness and imprecision (most things are optional).</a:t>
            </a:r>
          </a:p>
          <a:p>
            <a:pPr marL="702900" lvl="1" indent="-360000">
              <a:buFont typeface="Courier New" pitchFamily="49" charset="0"/>
              <a:buChar char="o"/>
            </a:pPr>
            <a:r>
              <a:rPr lang="en-GB" dirty="0"/>
              <a:t>Not directly executable.</a:t>
            </a:r>
          </a:p>
          <a:p>
            <a:pPr marL="702900" lvl="1" indent="-360000">
              <a:buFont typeface="Courier New" pitchFamily="49" charset="0"/>
              <a:buChar char="o"/>
            </a:pPr>
            <a:r>
              <a:rPr lang="en-GB" dirty="0"/>
              <a:t>Need familiarity with specific data structures.</a:t>
            </a:r>
          </a:p>
          <a:p>
            <a:pPr marL="702900" lvl="1" indent="-360000">
              <a:buFont typeface="Courier New" pitchFamily="49" charset="0"/>
              <a:buChar char="o"/>
            </a:pPr>
            <a:r>
              <a:rPr lang="en-GB" dirty="0"/>
              <a:t>Need to learn how to use a data modelling tool.</a:t>
            </a:r>
          </a:p>
          <a:p>
            <a:pPr marL="702900" lvl="1" indent="-360000">
              <a:buFont typeface="Courier New" pitchFamily="49" charset="0"/>
              <a:buChar char="o"/>
            </a:pPr>
            <a:r>
              <a:rPr lang="en-GB" dirty="0"/>
              <a:t>Not yet widely used.</a:t>
            </a:r>
          </a:p>
          <a:p>
            <a:pPr marL="702900" lvl="1" indent="-360000">
              <a:buFont typeface="Courier New" pitchFamily="49" charset="0"/>
              <a:buChar char="o"/>
            </a:pPr>
            <a:r>
              <a:rPr lang="en-GB" dirty="0"/>
              <a:t>No specific diagram notation.</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25</a:t>
            </a:fld>
            <a:r>
              <a:rPr lang="en-US" dirty="0"/>
              <a:t> of 30</a:t>
            </a:r>
          </a:p>
        </p:txBody>
      </p:sp>
    </p:spTree>
    <p:extLst>
      <p:ext uri="{BB962C8B-B14F-4D97-AF65-F5344CB8AC3E}">
        <p14:creationId xmlns:p14="http://schemas.microsoft.com/office/powerpoint/2010/main" val="397703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Why do workflow models often fail?</a:t>
            </a:r>
          </a:p>
        </p:txBody>
      </p:sp>
      <p:sp>
        <p:nvSpPr>
          <p:cNvPr id="3" name="Rectangle 2"/>
          <p:cNvSpPr>
            <a:spLocks noGrp="1"/>
          </p:cNvSpPr>
          <p:nvPr>
            <p:ph idx="1"/>
          </p:nvPr>
        </p:nvSpPr>
        <p:spPr>
          <a:xfrm>
            <a:off x="990600" y="1600200"/>
            <a:ext cx="10515600" cy="4495800"/>
          </a:xfrm>
        </p:spPr>
        <p:txBody>
          <a:bodyPr>
            <a:normAutofit/>
          </a:bodyPr>
          <a:lstStyle/>
          <a:p>
            <a:pPr marL="360000" indent="-360000">
              <a:buFont typeface="Courier New" pitchFamily="49" charset="0"/>
              <a:buChar char="o"/>
            </a:pPr>
            <a:r>
              <a:rPr lang="en-US" dirty="0"/>
              <a:t>Work as imagined, versus work as done.</a:t>
            </a:r>
          </a:p>
          <a:p>
            <a:pPr marL="360000" indent="-360000">
              <a:buFont typeface="Courier New" pitchFamily="49" charset="0"/>
              <a:buChar char="o"/>
            </a:pPr>
            <a:r>
              <a:rPr lang="en-US" dirty="0"/>
              <a:t>People consulted in workflow mapping may not know the reality!</a:t>
            </a:r>
          </a:p>
          <a:p>
            <a:pPr marL="360000" indent="-360000">
              <a:buFont typeface="Courier New" pitchFamily="49" charset="0"/>
              <a:buChar char="o"/>
            </a:pPr>
            <a:r>
              <a:rPr lang="en-US" dirty="0"/>
              <a:t>We prefer the </a:t>
            </a:r>
            <a:r>
              <a:rPr lang="en-US" dirty="0" err="1"/>
              <a:t>idealised</a:t>
            </a:r>
            <a:r>
              <a:rPr lang="en-US" dirty="0"/>
              <a:t> ‘how it ought to work’ to the actual messy muddling-through: professional pride, misusing the process map as an instrument of change, self-deception to alleviate ‘moral injury’ (</a:t>
            </a:r>
            <a:r>
              <a:rPr lang="en-US" dirty="0">
                <a:hlinkClick r:id="rId3"/>
              </a:rPr>
              <a:t>https://www.thelancet.com/journals/lanpsy/article/PIIS2215-0366(21)00113-9/fulltext</a:t>
            </a:r>
            <a:r>
              <a:rPr lang="en-US" dirty="0"/>
              <a:t>).</a:t>
            </a:r>
          </a:p>
          <a:p>
            <a:pPr marL="360000" indent="-360000">
              <a:buFont typeface="Courier New" pitchFamily="49" charset="0"/>
              <a:buChar char="o"/>
            </a:pPr>
            <a:r>
              <a:rPr lang="en-US" dirty="0"/>
              <a:t>Practice varies: the workflow may not actually be standardized.</a:t>
            </a:r>
          </a:p>
          <a:p>
            <a:pPr marL="360000" indent="-360000">
              <a:buFont typeface="Courier New" pitchFamily="49" charset="0"/>
              <a:buChar char="o"/>
            </a:pPr>
            <a:r>
              <a:rPr lang="en-US" dirty="0"/>
              <a:t>Workarounds vary by individual and team.</a:t>
            </a:r>
          </a:p>
          <a:p>
            <a:pPr marL="360000" indent="-360000">
              <a:buFont typeface="Courier New" pitchFamily="49" charset="0"/>
              <a:buChar char="o"/>
            </a:pPr>
            <a:r>
              <a:rPr lang="en-US" dirty="0"/>
              <a:t>Compliance varies by individual and team.</a:t>
            </a:r>
          </a:p>
          <a:p>
            <a:pPr marL="360000" indent="-360000">
              <a:buFont typeface="Courier New" pitchFamily="49" charset="0"/>
              <a:buChar char="o"/>
            </a:pPr>
            <a:r>
              <a:rPr lang="en-US" dirty="0"/>
              <a:t>Overall resource shortages (staff, beds, rooms, equipment, data) constrain actual practice.</a:t>
            </a:r>
          </a:p>
          <a:p>
            <a:pPr marL="360000" indent="-360000">
              <a:buFont typeface="Courier New" pitchFamily="49" charset="0"/>
              <a:buChar char="o"/>
            </a:pPr>
            <a:r>
              <a:rPr lang="en-US" dirty="0"/>
              <a:t>Decision making is sometimes justifiably uncertain due to incomplete knowledge. </a:t>
            </a:r>
          </a:p>
          <a:p>
            <a:pPr marL="360000" indent="-360000">
              <a:buFont typeface="Courier New" pitchFamily="49" charset="0"/>
              <a:buChar char="o"/>
            </a:pPr>
            <a:endParaRPr lang="en-US" dirty="0"/>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26</a:t>
            </a:fld>
            <a:r>
              <a:rPr lang="en-US" dirty="0"/>
              <a:t> of 30</a:t>
            </a:r>
          </a:p>
        </p:txBody>
      </p:sp>
    </p:spTree>
    <p:extLst>
      <p:ext uri="{BB962C8B-B14F-4D97-AF65-F5344CB8AC3E}">
        <p14:creationId xmlns:p14="http://schemas.microsoft.com/office/powerpoint/2010/main" val="1786467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What is distributed cognition? Why is it relevant?</a:t>
            </a:r>
          </a:p>
        </p:txBody>
      </p:sp>
      <p:sp>
        <p:nvSpPr>
          <p:cNvPr id="3" name="Rectangle 2"/>
          <p:cNvSpPr>
            <a:spLocks noGrp="1"/>
          </p:cNvSpPr>
          <p:nvPr>
            <p:ph idx="1"/>
          </p:nvPr>
        </p:nvSpPr>
        <p:spPr>
          <a:xfrm>
            <a:off x="3979678" y="6019800"/>
            <a:ext cx="3265081" cy="457200"/>
          </a:xfrm>
        </p:spPr>
        <p:txBody>
          <a:bodyPr>
            <a:normAutofit/>
          </a:bodyPr>
          <a:lstStyle/>
          <a:p>
            <a:pPr marL="0" indent="0">
              <a:buNone/>
            </a:pPr>
            <a:r>
              <a:rPr lang="en-US" sz="1200" dirty="0">
                <a:hlinkClick r:id="rId3"/>
              </a:rPr>
              <a:t>https://bmjopen.bmj.com/content/9/1/e023712</a:t>
            </a:r>
            <a:r>
              <a:rPr lang="en-US" sz="1200" dirty="0"/>
              <a:t> </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27</a:t>
            </a:fld>
            <a:r>
              <a:rPr lang="en-US" dirty="0"/>
              <a:t> of 30</a:t>
            </a:r>
          </a:p>
        </p:txBody>
      </p:sp>
      <p:sp>
        <p:nvSpPr>
          <p:cNvPr id="8" name="TextBox 7">
            <a:extLst>
              <a:ext uri="{FF2B5EF4-FFF2-40B4-BE49-F238E27FC236}">
                <a16:creationId xmlns:a16="http://schemas.microsoft.com/office/drawing/2014/main" id="{506C6E97-C65F-46E2-BBB4-12A49348338D}"/>
              </a:ext>
            </a:extLst>
          </p:cNvPr>
          <p:cNvSpPr txBox="1"/>
          <p:nvPr/>
        </p:nvSpPr>
        <p:spPr>
          <a:xfrm>
            <a:off x="1144524" y="1885352"/>
            <a:ext cx="4114800" cy="1477328"/>
          </a:xfrm>
          <a:prstGeom prst="rect">
            <a:avLst/>
          </a:prstGeom>
          <a:noFill/>
        </p:spPr>
        <p:txBody>
          <a:bodyPr wrap="square">
            <a:spAutoFit/>
          </a:bodyPr>
          <a:lstStyle/>
          <a:p>
            <a:r>
              <a:rPr lang="en-US" b="0" i="0" dirty="0">
                <a:solidFill>
                  <a:srgbClr val="333333"/>
                </a:solidFill>
                <a:effectLst/>
                <a:latin typeface="interfaceregular"/>
              </a:rPr>
              <a:t>Distributed cognition “locates thought as an emergent property of people interacting with other actors and the environment rather than a process inherently restricted to individual minds”.</a:t>
            </a:r>
            <a:endParaRPr lang="en-GB" dirty="0"/>
          </a:p>
        </p:txBody>
      </p:sp>
      <p:sp>
        <p:nvSpPr>
          <p:cNvPr id="10" name="TextBox 9">
            <a:extLst>
              <a:ext uri="{FF2B5EF4-FFF2-40B4-BE49-F238E27FC236}">
                <a16:creationId xmlns:a16="http://schemas.microsoft.com/office/drawing/2014/main" id="{BDF6E451-F4C4-46C1-B7A5-F53AC109FF48}"/>
              </a:ext>
            </a:extLst>
          </p:cNvPr>
          <p:cNvSpPr txBox="1"/>
          <p:nvPr/>
        </p:nvSpPr>
        <p:spPr>
          <a:xfrm>
            <a:off x="5259324" y="3629894"/>
            <a:ext cx="6399276" cy="1477328"/>
          </a:xfrm>
          <a:prstGeom prst="rect">
            <a:avLst/>
          </a:prstGeom>
          <a:noFill/>
        </p:spPr>
        <p:txBody>
          <a:bodyPr wrap="square">
            <a:spAutoFit/>
          </a:bodyPr>
          <a:lstStyle/>
          <a:p>
            <a:r>
              <a:rPr lang="en-US" b="0" i="0" dirty="0">
                <a:solidFill>
                  <a:srgbClr val="333333"/>
                </a:solidFill>
                <a:effectLst/>
                <a:latin typeface="interfaceregular"/>
              </a:rPr>
              <a:t>“In contrast to classical cognitive theory that is constrained to ‘what goes on in the head’, distributed cognition describes what goes on ‘in the world’ as an interactive cognitive system comprising people, artefacts and environments, and explores ‘how information processing is coordinated in sociotechnical systems’”.</a:t>
            </a:r>
            <a:endParaRPr lang="en-GB" dirty="0"/>
          </a:p>
        </p:txBody>
      </p:sp>
      <p:pic>
        <p:nvPicPr>
          <p:cNvPr id="5" name="Picture 4">
            <a:extLst>
              <a:ext uri="{FF2B5EF4-FFF2-40B4-BE49-F238E27FC236}">
                <a16:creationId xmlns:a16="http://schemas.microsoft.com/office/drawing/2014/main" id="{AC1EA62D-D183-4573-A76D-472CE8B6674B}"/>
              </a:ext>
            </a:extLst>
          </p:cNvPr>
          <p:cNvPicPr>
            <a:picLocks noChangeAspect="1"/>
          </p:cNvPicPr>
          <p:nvPr/>
        </p:nvPicPr>
        <p:blipFill>
          <a:blip r:embed="rId4"/>
          <a:stretch>
            <a:fillRect/>
          </a:stretch>
        </p:blipFill>
        <p:spPr>
          <a:xfrm>
            <a:off x="1295400" y="3643905"/>
            <a:ext cx="2438400" cy="1876425"/>
          </a:xfrm>
          <a:prstGeom prst="rect">
            <a:avLst/>
          </a:prstGeom>
        </p:spPr>
      </p:pic>
      <p:pic>
        <p:nvPicPr>
          <p:cNvPr id="7" name="Picture 6">
            <a:extLst>
              <a:ext uri="{FF2B5EF4-FFF2-40B4-BE49-F238E27FC236}">
                <a16:creationId xmlns:a16="http://schemas.microsoft.com/office/drawing/2014/main" id="{0D48EC59-3034-4BA8-92D2-CE1E3C6FC1FA}"/>
              </a:ext>
            </a:extLst>
          </p:cNvPr>
          <p:cNvPicPr>
            <a:picLocks noChangeAspect="1"/>
          </p:cNvPicPr>
          <p:nvPr/>
        </p:nvPicPr>
        <p:blipFill>
          <a:blip r:embed="rId5"/>
          <a:stretch>
            <a:fillRect/>
          </a:stretch>
        </p:blipFill>
        <p:spPr>
          <a:xfrm>
            <a:off x="6583897" y="1945576"/>
            <a:ext cx="1477328" cy="1477328"/>
          </a:xfrm>
          <a:prstGeom prst="rect">
            <a:avLst/>
          </a:prstGeom>
        </p:spPr>
      </p:pic>
    </p:spTree>
    <p:extLst>
      <p:ext uri="{BB962C8B-B14F-4D97-AF65-F5344CB8AC3E}">
        <p14:creationId xmlns:p14="http://schemas.microsoft.com/office/powerpoint/2010/main" val="6001303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What is distributed cognition? Why is it relevant?</a:t>
            </a:r>
          </a:p>
        </p:txBody>
      </p:sp>
      <p:sp>
        <p:nvSpPr>
          <p:cNvPr id="3" name="Rectangle 2"/>
          <p:cNvSpPr>
            <a:spLocks noGrp="1"/>
          </p:cNvSpPr>
          <p:nvPr>
            <p:ph idx="1"/>
          </p:nvPr>
        </p:nvSpPr>
        <p:spPr>
          <a:xfrm>
            <a:off x="3979678" y="6044055"/>
            <a:ext cx="3265081" cy="457200"/>
          </a:xfrm>
        </p:spPr>
        <p:txBody>
          <a:bodyPr>
            <a:normAutofit/>
          </a:bodyPr>
          <a:lstStyle/>
          <a:p>
            <a:pPr marL="0" indent="0">
              <a:buNone/>
            </a:pPr>
            <a:r>
              <a:rPr lang="en-US" sz="1200" dirty="0">
                <a:hlinkClick r:id="rId3"/>
              </a:rPr>
              <a:t>https://bmjopen.bmj.com/content/9/1/e023712</a:t>
            </a:r>
            <a:r>
              <a:rPr lang="en-US" sz="1200" dirty="0"/>
              <a:t> </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28</a:t>
            </a:fld>
            <a:r>
              <a:rPr lang="en-US" dirty="0"/>
              <a:t> of 30</a:t>
            </a:r>
          </a:p>
        </p:txBody>
      </p:sp>
      <p:pic>
        <p:nvPicPr>
          <p:cNvPr id="6" name="Picture 5">
            <a:extLst>
              <a:ext uri="{FF2B5EF4-FFF2-40B4-BE49-F238E27FC236}">
                <a16:creationId xmlns:a16="http://schemas.microsoft.com/office/drawing/2014/main" id="{5BBFB2DC-4109-4F5B-894F-A60CF81286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1899126"/>
            <a:ext cx="4012953" cy="4003548"/>
          </a:xfrm>
          <a:prstGeom prst="rect">
            <a:avLst/>
          </a:prstGeom>
        </p:spPr>
      </p:pic>
      <p:sp>
        <p:nvSpPr>
          <p:cNvPr id="12" name="TextBox 11">
            <a:extLst>
              <a:ext uri="{FF2B5EF4-FFF2-40B4-BE49-F238E27FC236}">
                <a16:creationId xmlns:a16="http://schemas.microsoft.com/office/drawing/2014/main" id="{01D5E008-0282-48C9-836D-AAD3C46D3C8D}"/>
              </a:ext>
            </a:extLst>
          </p:cNvPr>
          <p:cNvSpPr txBox="1"/>
          <p:nvPr/>
        </p:nvSpPr>
        <p:spPr>
          <a:xfrm>
            <a:off x="3429000" y="1405235"/>
            <a:ext cx="9067800" cy="646331"/>
          </a:xfrm>
          <a:prstGeom prst="rect">
            <a:avLst/>
          </a:prstGeom>
          <a:noFill/>
        </p:spPr>
        <p:txBody>
          <a:bodyPr wrap="square">
            <a:spAutoFit/>
          </a:bodyPr>
          <a:lstStyle/>
          <a:p>
            <a:r>
              <a:rPr lang="en-US" b="0" i="0" dirty="0">
                <a:solidFill>
                  <a:srgbClr val="333333"/>
                </a:solidFill>
                <a:effectLst/>
                <a:latin typeface="interfaceregular"/>
              </a:rPr>
              <a:t>Distributed Cognition for Teamwork—Concentric Layers (</a:t>
            </a:r>
            <a:r>
              <a:rPr lang="en-US" b="0" i="0" dirty="0" err="1">
                <a:solidFill>
                  <a:srgbClr val="333333"/>
                </a:solidFill>
                <a:effectLst/>
                <a:latin typeface="interfaceregular"/>
              </a:rPr>
              <a:t>DiCoT</a:t>
            </a:r>
            <a:r>
              <a:rPr lang="en-US" b="0" i="0" dirty="0">
                <a:solidFill>
                  <a:srgbClr val="333333"/>
                </a:solidFill>
                <a:effectLst/>
                <a:latin typeface="interfaceregular"/>
              </a:rPr>
              <a:t>-CL)</a:t>
            </a:r>
          </a:p>
          <a:p>
            <a:r>
              <a:rPr lang="en-US" dirty="0">
                <a:solidFill>
                  <a:srgbClr val="333333"/>
                </a:solidFill>
                <a:latin typeface="interfaceregular"/>
              </a:rPr>
              <a:t>Furniss et al., 2015: </a:t>
            </a:r>
            <a:r>
              <a:rPr lang="en-US" dirty="0">
                <a:solidFill>
                  <a:srgbClr val="333333"/>
                </a:solidFill>
                <a:latin typeface="interfaceregular"/>
                <a:hlinkClick r:id="rId5"/>
              </a:rPr>
              <a:t>https://www.sciencedirect.com/science/article/pii/S1532046414002718</a:t>
            </a:r>
            <a:r>
              <a:rPr lang="en-US" dirty="0">
                <a:solidFill>
                  <a:srgbClr val="333333"/>
                </a:solidFill>
                <a:latin typeface="interfaceregular"/>
              </a:rPr>
              <a:t> </a:t>
            </a:r>
            <a:endParaRPr lang="en-GB" dirty="0"/>
          </a:p>
        </p:txBody>
      </p:sp>
      <p:sp>
        <p:nvSpPr>
          <p:cNvPr id="14" name="TextBox 13">
            <a:extLst>
              <a:ext uri="{FF2B5EF4-FFF2-40B4-BE49-F238E27FC236}">
                <a16:creationId xmlns:a16="http://schemas.microsoft.com/office/drawing/2014/main" id="{AF604357-735A-4F17-A89A-A221002EC904}"/>
              </a:ext>
            </a:extLst>
          </p:cNvPr>
          <p:cNvSpPr txBox="1"/>
          <p:nvPr/>
        </p:nvSpPr>
        <p:spPr>
          <a:xfrm>
            <a:off x="4953000" y="2737419"/>
            <a:ext cx="6249924" cy="923330"/>
          </a:xfrm>
          <a:prstGeom prst="rect">
            <a:avLst/>
          </a:prstGeom>
          <a:noFill/>
        </p:spPr>
        <p:txBody>
          <a:bodyPr wrap="square">
            <a:spAutoFit/>
          </a:bodyPr>
          <a:lstStyle/>
          <a:p>
            <a:r>
              <a:rPr lang="en-US" b="0" i="0" dirty="0">
                <a:solidFill>
                  <a:srgbClr val="333333"/>
                </a:solidFill>
                <a:effectLst/>
                <a:latin typeface="interfaceregular"/>
              </a:rPr>
              <a:t>“The idea of the concentric circles draws on </a:t>
            </a:r>
            <a:r>
              <a:rPr lang="en-US" b="0" i="0" dirty="0" err="1">
                <a:solidFill>
                  <a:srgbClr val="333333"/>
                </a:solidFill>
                <a:effectLst/>
                <a:latin typeface="interfaceregular"/>
              </a:rPr>
              <a:t>Grudin’s</a:t>
            </a:r>
            <a:r>
              <a:rPr lang="en-US" b="0" i="0" dirty="0">
                <a:solidFill>
                  <a:srgbClr val="333333"/>
                </a:solidFill>
                <a:effectLst/>
                <a:latin typeface="interfaceregular"/>
              </a:rPr>
              <a:t> description of technology ‘reaching out’ through layers of context or abstraction.”</a:t>
            </a:r>
            <a:endParaRPr lang="en-GB" dirty="0"/>
          </a:p>
        </p:txBody>
      </p:sp>
      <p:sp>
        <p:nvSpPr>
          <p:cNvPr id="16" name="TextBox 15">
            <a:extLst>
              <a:ext uri="{FF2B5EF4-FFF2-40B4-BE49-F238E27FC236}">
                <a16:creationId xmlns:a16="http://schemas.microsoft.com/office/drawing/2014/main" id="{6873C603-AD9D-4988-ACB9-750EFA8B305D}"/>
              </a:ext>
            </a:extLst>
          </p:cNvPr>
          <p:cNvSpPr txBox="1"/>
          <p:nvPr/>
        </p:nvSpPr>
        <p:spPr>
          <a:xfrm>
            <a:off x="5029200" y="4002202"/>
            <a:ext cx="6249924" cy="1200329"/>
          </a:xfrm>
          <a:prstGeom prst="rect">
            <a:avLst/>
          </a:prstGeom>
          <a:noFill/>
        </p:spPr>
        <p:txBody>
          <a:bodyPr wrap="square">
            <a:spAutoFit/>
          </a:bodyPr>
          <a:lstStyle/>
          <a:p>
            <a:r>
              <a:rPr lang="en-US" dirty="0">
                <a:solidFill>
                  <a:srgbClr val="333333"/>
                </a:solidFill>
                <a:latin typeface="interfaceregular"/>
              </a:rPr>
              <a:t>“</a:t>
            </a:r>
            <a:r>
              <a:rPr lang="en-US" b="0" i="0" dirty="0">
                <a:solidFill>
                  <a:srgbClr val="333333"/>
                </a:solidFill>
                <a:effectLst/>
                <a:latin typeface="interfaceregular"/>
              </a:rPr>
              <a:t>This might be interpreted as a ‘ripple effect’ spreading from the micro to the macro without any fixed boundary. The framework encompasses five </a:t>
            </a:r>
            <a:r>
              <a:rPr lang="en-US" b="0" i="0" dirty="0" err="1">
                <a:solidFill>
                  <a:srgbClr val="333333"/>
                </a:solidFill>
                <a:effectLst/>
                <a:latin typeface="interfaceregular"/>
              </a:rPr>
              <a:t>submodels</a:t>
            </a:r>
            <a:r>
              <a:rPr lang="en-US" b="0" i="0" dirty="0">
                <a:solidFill>
                  <a:srgbClr val="333333"/>
                </a:solidFill>
                <a:effectLst/>
                <a:latin typeface="interfaceregular"/>
              </a:rPr>
              <a:t>: information flow, artefact, physical, social and evolutionary.”</a:t>
            </a:r>
            <a:endParaRPr lang="en-GB" dirty="0"/>
          </a:p>
        </p:txBody>
      </p:sp>
    </p:spTree>
    <p:extLst>
      <p:ext uri="{BB962C8B-B14F-4D97-AF65-F5344CB8AC3E}">
        <p14:creationId xmlns:p14="http://schemas.microsoft.com/office/powerpoint/2010/main" val="21238507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normAutofit/>
          </a:bodyPr>
          <a:lstStyle/>
          <a:p>
            <a:r>
              <a:rPr lang="en-US" dirty="0"/>
              <a:t>How does distributed cognition interact with workflow?</a:t>
            </a:r>
          </a:p>
        </p:txBody>
      </p:sp>
      <p:sp>
        <p:nvSpPr>
          <p:cNvPr id="4" name="Footer Placeholder 3"/>
          <p:cNvSpPr>
            <a:spLocks noGrp="1"/>
          </p:cNvSpPr>
          <p:nvPr>
            <p:ph type="ftr" sz="quarter" idx="11"/>
          </p:nvPr>
        </p:nvSpPr>
        <p:spPr/>
        <p:txBody>
          <a:bodyPr/>
          <a:lstStyle/>
          <a:p>
            <a:r>
              <a:rPr lang="en-US" dirty="0"/>
              <a:t>Slide </a:t>
            </a:r>
            <a:fld id="{297731B2-A926-49A7-905A-A1F207D5F530}" type="slidenum">
              <a:rPr lang="en-US" smtClean="0"/>
              <a:pPr/>
              <a:t>29</a:t>
            </a:fld>
            <a:r>
              <a:rPr lang="en-US" dirty="0"/>
              <a:t> of 30</a:t>
            </a:r>
          </a:p>
        </p:txBody>
      </p:sp>
      <p:pic>
        <p:nvPicPr>
          <p:cNvPr id="6" name="Picture 5">
            <a:extLst>
              <a:ext uri="{FF2B5EF4-FFF2-40B4-BE49-F238E27FC236}">
                <a16:creationId xmlns:a16="http://schemas.microsoft.com/office/drawing/2014/main" id="{5BBFB2DC-4109-4F5B-894F-A60CF81286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400" y="1705390"/>
            <a:ext cx="4012953" cy="4003548"/>
          </a:xfrm>
          <a:prstGeom prst="rect">
            <a:avLst/>
          </a:prstGeom>
        </p:spPr>
      </p:pic>
      <p:pic>
        <p:nvPicPr>
          <p:cNvPr id="8" name="Picture 7">
            <a:extLst>
              <a:ext uri="{FF2B5EF4-FFF2-40B4-BE49-F238E27FC236}">
                <a16:creationId xmlns:a16="http://schemas.microsoft.com/office/drawing/2014/main" id="{EBCDEB68-A68A-48EC-8B57-F2592A77D16A}"/>
              </a:ext>
            </a:extLst>
          </p:cNvPr>
          <p:cNvPicPr>
            <a:picLocks noChangeAspect="1"/>
          </p:cNvPicPr>
          <p:nvPr/>
        </p:nvPicPr>
        <p:blipFill>
          <a:blip r:embed="rId4"/>
          <a:stretch>
            <a:fillRect/>
          </a:stretch>
        </p:blipFill>
        <p:spPr>
          <a:xfrm>
            <a:off x="6436011" y="2133600"/>
            <a:ext cx="4917789" cy="3140698"/>
          </a:xfrm>
          <a:prstGeom prst="rect">
            <a:avLst/>
          </a:prstGeom>
        </p:spPr>
      </p:pic>
    </p:spTree>
    <p:extLst>
      <p:ext uri="{BB962C8B-B14F-4D97-AF65-F5344CB8AC3E}">
        <p14:creationId xmlns:p14="http://schemas.microsoft.com/office/powerpoint/2010/main" val="17996257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762000" y="228600"/>
            <a:ext cx="9906000" cy="990600"/>
          </a:xfrm>
        </p:spPr>
        <p:txBody>
          <a:bodyPr>
            <a:normAutofit/>
          </a:bodyPr>
          <a:lstStyle/>
          <a:p>
            <a:r>
              <a:rPr lang="en-US" dirty="0"/>
              <a:t>Lecture learning outcomes</a:t>
            </a:r>
          </a:p>
        </p:txBody>
      </p:sp>
      <p:sp>
        <p:nvSpPr>
          <p:cNvPr id="3" name="Rectangle 2"/>
          <p:cNvSpPr>
            <a:spLocks noGrp="1"/>
          </p:cNvSpPr>
          <p:nvPr>
            <p:ph idx="1"/>
          </p:nvPr>
        </p:nvSpPr>
        <p:spPr>
          <a:xfrm>
            <a:off x="685800" y="1600200"/>
            <a:ext cx="9525000" cy="4191000"/>
          </a:xfrm>
        </p:spPr>
        <p:txBody>
          <a:bodyPr>
            <a:normAutofit/>
          </a:bodyPr>
          <a:lstStyle/>
          <a:p>
            <a:pPr marL="358775" indent="-358775">
              <a:buSzPct val="75000"/>
              <a:buFont typeface="Courier New" pitchFamily="49" charset="0"/>
              <a:buChar char="o"/>
            </a:pPr>
            <a:r>
              <a:rPr lang="en-GB" dirty="0"/>
              <a:t>Understand why workflow support is central to digital health and care.</a:t>
            </a:r>
          </a:p>
          <a:p>
            <a:pPr marL="358775" indent="-358775">
              <a:buSzPct val="75000"/>
              <a:buFont typeface="Courier New" pitchFamily="49" charset="0"/>
              <a:buChar char="o"/>
            </a:pPr>
            <a:r>
              <a:rPr lang="en-GB" dirty="0"/>
              <a:t>Describe how workflow concepts are modelled in HL7 Fast Healthcare Interoperability Resources and the Proforma language.</a:t>
            </a:r>
          </a:p>
          <a:p>
            <a:pPr marL="358775" indent="-358775">
              <a:buSzPct val="75000"/>
              <a:buFont typeface="Courier New" pitchFamily="49" charset="0"/>
              <a:buChar char="o"/>
            </a:pPr>
            <a:r>
              <a:rPr lang="en-GB" dirty="0"/>
              <a:t>Outline how Business Process Modelling Language, value stream mapping and UML sequence diagrams can be used to model workflow.</a:t>
            </a:r>
          </a:p>
          <a:p>
            <a:pPr marL="358775" indent="-358775">
              <a:buSzPct val="75000"/>
              <a:buFont typeface="Courier New" pitchFamily="49" charset="0"/>
              <a:buChar char="o"/>
            </a:pPr>
            <a:r>
              <a:rPr lang="en-GB" dirty="0"/>
              <a:t>Illustrate why workflow models often fail to correctly describe operational reality.</a:t>
            </a:r>
          </a:p>
          <a:p>
            <a:pPr marL="358775" indent="-358775">
              <a:buSzPct val="75000"/>
              <a:buFont typeface="Courier New" pitchFamily="49" charset="0"/>
              <a:buChar char="o"/>
            </a:pPr>
            <a:r>
              <a:rPr lang="en-GB" dirty="0"/>
              <a:t>Explain the concept of distributed cognition.</a:t>
            </a:r>
          </a:p>
          <a:p>
            <a:pPr marL="358775" indent="-358775">
              <a:buSzPct val="75000"/>
              <a:buFont typeface="Courier New" pitchFamily="49" charset="0"/>
              <a:buChar char="o"/>
            </a:pPr>
            <a:r>
              <a:rPr lang="en-GB" dirty="0"/>
              <a:t>Reflect on how you can use these concepts in the coursework.</a:t>
            </a:r>
          </a:p>
        </p:txBody>
      </p:sp>
      <p:sp>
        <p:nvSpPr>
          <p:cNvPr id="4" name="Footer Placeholder 3"/>
          <p:cNvSpPr>
            <a:spLocks noGrp="1"/>
          </p:cNvSpPr>
          <p:nvPr>
            <p:ph type="ftr" sz="quarter" idx="11"/>
          </p:nvPr>
        </p:nvSpPr>
        <p:spPr/>
        <p:txBody>
          <a:bodyPr/>
          <a:lstStyle/>
          <a:p>
            <a:r>
              <a:rPr lang="en-US" dirty="0">
                <a:solidFill>
                  <a:prstClr val="black">
                    <a:tint val="75000"/>
                  </a:prstClr>
                </a:solidFill>
                <a:latin typeface="Calibri" panose="020F0502020204030204"/>
              </a:rPr>
              <a:t>Slide </a:t>
            </a:r>
            <a:fld id="{297731B2-A926-49A7-905A-A1F207D5F530}" type="slidenum">
              <a:rPr lang="en-US">
                <a:solidFill>
                  <a:prstClr val="black">
                    <a:tint val="75000"/>
                  </a:prstClr>
                </a:solidFill>
                <a:latin typeface="Calibri" panose="020F0502020204030204"/>
              </a:rPr>
              <a:pPr/>
              <a:t>30</a:t>
            </a:fld>
            <a:r>
              <a:rPr lang="en-US" dirty="0">
                <a:solidFill>
                  <a:prstClr val="black">
                    <a:tint val="75000"/>
                  </a:prstClr>
                </a:solidFill>
                <a:latin typeface="Calibri" panose="020F0502020204030204"/>
              </a:rPr>
              <a:t> of 30</a:t>
            </a:r>
          </a:p>
        </p:txBody>
      </p:sp>
    </p:spTree>
    <p:extLst>
      <p:ext uri="{BB962C8B-B14F-4D97-AF65-F5344CB8AC3E}">
        <p14:creationId xmlns:p14="http://schemas.microsoft.com/office/powerpoint/2010/main" val="362603435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18af68e9-b2cd-4be3-827a-5eef8d42ed5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E55B7778971B645803BE324A49E9047" ma:contentTypeVersion="12" ma:contentTypeDescription="Create a new document." ma:contentTypeScope="" ma:versionID="8e2c5e8f59c95a0d10306ef903190fe0">
  <xsd:schema xmlns:xsd="http://www.w3.org/2001/XMLSchema" xmlns:xs="http://www.w3.org/2001/XMLSchema" xmlns:p="http://schemas.microsoft.com/office/2006/metadata/properties" xmlns:ns3="e0aca856-062d-4f51-b0bf-62957c7bf4e7" xmlns:ns4="c6c83189-b5c3-439f-a5e1-cc528a58e10d" targetNamespace="http://schemas.microsoft.com/office/2006/metadata/properties" ma:root="true" ma:fieldsID="1a04a026fb94c80b154273eab71932bb" ns3:_="" ns4:_="">
    <xsd:import namespace="e0aca856-062d-4f51-b0bf-62957c7bf4e7"/>
    <xsd:import namespace="c6c83189-b5c3-439f-a5e1-cc528a58e10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aca856-062d-4f51-b0bf-62957c7bf4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6c83189-b5c3-439f-a5e1-cc528a58e1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39F2101-40F4-4FA9-9CA4-F4AEB464E5D2}">
  <ds:schemaRefs>
    <ds:schemaRef ds:uri="http://schemas.microsoft.com/sharepoint/v3/contenttype/forms"/>
  </ds:schemaRefs>
</ds:datastoreItem>
</file>

<file path=customXml/itemProps2.xml><?xml version="1.0" encoding="utf-8"?>
<ds:datastoreItem xmlns:ds="http://schemas.openxmlformats.org/officeDocument/2006/customXml" ds:itemID="{7482A773-AC71-4B30-AC34-33DCA92E4B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0aca856-062d-4f51-b0bf-62957c7bf4e7"/>
    <ds:schemaRef ds:uri="c6c83189-b5c3-439f-a5e1-cc528a58e1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E1AA03-82F6-4216-B6D6-8852AE9E19C9}">
  <ds:schemaRefs>
    <ds:schemaRef ds:uri="http://schemas.microsoft.com/office/2006/documentManagement/types"/>
    <ds:schemaRef ds:uri="http://purl.org/dc/terms/"/>
    <ds:schemaRef ds:uri="http://schemas.openxmlformats.org/package/2006/metadata/core-properties"/>
    <ds:schemaRef ds:uri="c6c83189-b5c3-439f-a5e1-cc528a58e10d"/>
    <ds:schemaRef ds:uri="http://purl.org/dc/dcmitype/"/>
    <ds:schemaRef ds:uri="http://schemas.microsoft.com/office/infopath/2007/PartnerControls"/>
    <ds:schemaRef ds:uri="http://purl.org/dc/elements/1.1/"/>
    <ds:schemaRef ds:uri="http://schemas.microsoft.com/office/2006/metadata/properties"/>
    <ds:schemaRef ds:uri="e0aca856-062d-4f51-b0bf-62957c7bf4e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1806</Words>
  <Application>Microsoft Office PowerPoint</Application>
  <PresentationFormat>Widescreen</PresentationFormat>
  <Paragraphs>232</Paragraphs>
  <Slides>30</Slides>
  <Notes>30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30</vt:i4>
      </vt:variant>
    </vt:vector>
  </HeadingPairs>
  <TitlesOfParts>
    <vt:vector size="36" baseType="lpstr">
      <vt:lpstr>Arial</vt:lpstr>
      <vt:lpstr>Calibri</vt:lpstr>
      <vt:lpstr>Courier New</vt:lpstr>
      <vt:lpstr>interfaceregular</vt:lpstr>
      <vt:lpstr>Office Theme</vt:lpstr>
      <vt:lpstr>1_Office Theme</vt:lpstr>
      <vt:lpstr>The Digital Professional for Health and Care</vt:lpstr>
      <vt:lpstr>Lecture learning outcomes</vt:lpstr>
      <vt:lpstr>What is workflow? Examples…</vt:lpstr>
      <vt:lpstr>What is workflow? General concepts.</vt:lpstr>
      <vt:lpstr>How can you model workflow?</vt:lpstr>
      <vt:lpstr>How can you model workflow? An informal flowchart.</vt:lpstr>
      <vt:lpstr>Informal flowchart strengths and weaknesses</vt:lpstr>
      <vt:lpstr>Example: UML sequence diagram (‘swim lanes’) - oncology</vt:lpstr>
      <vt:lpstr>UML strengths and weaknesses</vt:lpstr>
      <vt:lpstr>Example: ED value stream map</vt:lpstr>
      <vt:lpstr>Value stream strengths and weaknesses</vt:lpstr>
      <vt:lpstr>How does BPMN model workflow?</vt:lpstr>
      <vt:lpstr>Example: ED process model</vt:lpstr>
      <vt:lpstr>Example: Paeds ED workflow model</vt:lpstr>
      <vt:lpstr>Using BPMN in clinical decision support</vt:lpstr>
      <vt:lpstr>BPMN strengths and weaknesses</vt:lpstr>
      <vt:lpstr>How does Proforma model workflow concepts?</vt:lpstr>
      <vt:lpstr>Proforma workflow strengths and weaknesses</vt:lpstr>
      <vt:lpstr>What is FHIR?</vt:lpstr>
      <vt:lpstr>What is FHIR?</vt:lpstr>
      <vt:lpstr>How does FHIR model workflow?</vt:lpstr>
      <vt:lpstr>How does FHIR model workflow?</vt:lpstr>
      <vt:lpstr>How does FHIR model workflow?</vt:lpstr>
      <vt:lpstr>How does FHIR model workflow?</vt:lpstr>
      <vt:lpstr>FHIR workflow strengths and weaknesses</vt:lpstr>
      <vt:lpstr>Why do workflow models often fail?</vt:lpstr>
      <vt:lpstr>What is distributed cognition? Why is it relevant?</vt:lpstr>
      <vt:lpstr>What is distributed cognition? Why is it relevant?</vt:lpstr>
      <vt:lpstr>How does distributed cognition interact with workflow?</vt:lpstr>
      <vt:lpstr>Lecture learning outcomes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Welsh Clinical Informatics Council</dc:title>
  <dc:creator>Wendy Dearing</dc:creator>
  <cp:lastModifiedBy>Philip</cp:lastModifiedBy>
  <cp:revision>21</cp:revision>
  <dcterms:created xsi:type="dcterms:W3CDTF">2021-02-08T08:08:49Z</dcterms:created>
  <dcterms:modified xsi:type="dcterms:W3CDTF">2022-01-27T11:11:02Z</dcterms:modified>
</cp:coreProperties>
</file>