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90" r:id="rId2"/>
    <p:sldId id="263" r:id="rId3"/>
    <p:sldId id="265" r:id="rId4"/>
    <p:sldId id="267" r:id="rId5"/>
    <p:sldId id="268" r:id="rId6"/>
    <p:sldId id="271" r:id="rId7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38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1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45436E-AAE6-4694-953D-F8DD45CFB3AF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06B8D7-653C-4E3A-940B-55A8FDB155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9688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9AA35-2B4E-483B-B38C-6CA1F9B3944B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6DCD6-B073-4C1D-9F49-44AAD05BD3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744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1) e.g.</a:t>
            </a:r>
            <a:r>
              <a:rPr lang="en-GB" baseline="0" dirty="0"/>
              <a:t> contrasting findings – why? Different contexts?</a:t>
            </a:r>
            <a:endParaRPr lang="en-GB" dirty="0"/>
          </a:p>
          <a:p>
            <a:endParaRPr lang="en-GB" dirty="0"/>
          </a:p>
          <a:p>
            <a:r>
              <a:rPr lang="en-GB" dirty="0"/>
              <a:t>2) Supporting a particular point of 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0193CA-9059-4C07-B6F4-1E4F2672801B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836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60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769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167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042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806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719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343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390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898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758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211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B9B25D-79AE-4B9C-9CBA-495B8E411B54}" type="datetimeFigureOut">
              <a:rPr lang="en-GB" smtClean="0"/>
              <a:t>12/05/2023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87375-31AB-41C9-93C0-70B867C58B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090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93245F62-CCC4-49E4-B95B-EA6C1E790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3A5466F-F819-DF45-A736-ACA4E546B2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9161" y="3577456"/>
            <a:ext cx="8182230" cy="1687814"/>
          </a:xfrm>
        </p:spPr>
        <p:txBody>
          <a:bodyPr anchor="b">
            <a:normAutofit/>
          </a:bodyPr>
          <a:lstStyle/>
          <a:p>
            <a:r>
              <a:rPr lang="en-US" sz="5700"/>
              <a:t>Critical Thinking about the Literature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99FBF45-5100-DD4D-A0D0-61AC0A7BB3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9160" y="5660607"/>
            <a:ext cx="8182233" cy="552659"/>
          </a:xfrm>
        </p:spPr>
        <p:txBody>
          <a:bodyPr anchor="t">
            <a:normAutofit/>
          </a:bodyPr>
          <a:lstStyle/>
          <a:p>
            <a:r>
              <a:rPr lang="en-US"/>
              <a:t>Dr. Badir Miftah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D1A0C34-07B8-2D36-E018-5FEFD956C8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5431" y="944290"/>
            <a:ext cx="4829691" cy="2036763"/>
          </a:xfrm>
          <a:prstGeom prst="rect">
            <a:avLst/>
          </a:prstGeom>
        </p:spPr>
      </p:pic>
      <p:sp>
        <p:nvSpPr>
          <p:cNvPr id="23" name="sketch line">
            <a:extLst>
              <a:ext uri="{FF2B5EF4-FFF2-40B4-BE49-F238E27FC236}">
                <a16:creationId xmlns:a16="http://schemas.microsoft.com/office/drawing/2014/main" id="{E6C0DD6B-6AA3-448F-9B99-8386295BC1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55776" y="5509052"/>
            <a:ext cx="3429000" cy="18288"/>
          </a:xfrm>
          <a:custGeom>
            <a:avLst/>
            <a:gdLst>
              <a:gd name="connsiteX0" fmla="*/ 0 w 3429000"/>
              <a:gd name="connsiteY0" fmla="*/ 0 h 18288"/>
              <a:gd name="connsiteX1" fmla="*/ 685800 w 3429000"/>
              <a:gd name="connsiteY1" fmla="*/ 0 h 18288"/>
              <a:gd name="connsiteX2" fmla="*/ 1371600 w 3429000"/>
              <a:gd name="connsiteY2" fmla="*/ 0 h 18288"/>
              <a:gd name="connsiteX3" fmla="*/ 2057400 w 3429000"/>
              <a:gd name="connsiteY3" fmla="*/ 0 h 18288"/>
              <a:gd name="connsiteX4" fmla="*/ 2674620 w 3429000"/>
              <a:gd name="connsiteY4" fmla="*/ 0 h 18288"/>
              <a:gd name="connsiteX5" fmla="*/ 3429000 w 3429000"/>
              <a:gd name="connsiteY5" fmla="*/ 0 h 18288"/>
              <a:gd name="connsiteX6" fmla="*/ 3429000 w 3429000"/>
              <a:gd name="connsiteY6" fmla="*/ 18288 h 18288"/>
              <a:gd name="connsiteX7" fmla="*/ 2811780 w 3429000"/>
              <a:gd name="connsiteY7" fmla="*/ 18288 h 18288"/>
              <a:gd name="connsiteX8" fmla="*/ 2228850 w 3429000"/>
              <a:gd name="connsiteY8" fmla="*/ 18288 h 18288"/>
              <a:gd name="connsiteX9" fmla="*/ 1543050 w 3429000"/>
              <a:gd name="connsiteY9" fmla="*/ 18288 h 18288"/>
              <a:gd name="connsiteX10" fmla="*/ 925830 w 3429000"/>
              <a:gd name="connsiteY10" fmla="*/ 18288 h 18288"/>
              <a:gd name="connsiteX11" fmla="*/ 0 w 3429000"/>
              <a:gd name="connsiteY11" fmla="*/ 18288 h 18288"/>
              <a:gd name="connsiteX12" fmla="*/ 0 w 3429000"/>
              <a:gd name="connsiteY12" fmla="*/ 0 h 18288"/>
              <a:gd name="connsiteX0" fmla="*/ 0 w 3429000"/>
              <a:gd name="connsiteY0" fmla="*/ 0 h 18288"/>
              <a:gd name="connsiteX1" fmla="*/ 617220 w 3429000"/>
              <a:gd name="connsiteY1" fmla="*/ 0 h 18288"/>
              <a:gd name="connsiteX2" fmla="*/ 1200150 w 3429000"/>
              <a:gd name="connsiteY2" fmla="*/ 0 h 18288"/>
              <a:gd name="connsiteX3" fmla="*/ 1817370 w 3429000"/>
              <a:gd name="connsiteY3" fmla="*/ 0 h 18288"/>
              <a:gd name="connsiteX4" fmla="*/ 2503170 w 3429000"/>
              <a:gd name="connsiteY4" fmla="*/ 0 h 18288"/>
              <a:gd name="connsiteX5" fmla="*/ 3429000 w 3429000"/>
              <a:gd name="connsiteY5" fmla="*/ 0 h 18288"/>
              <a:gd name="connsiteX6" fmla="*/ 3429000 w 3429000"/>
              <a:gd name="connsiteY6" fmla="*/ 18288 h 18288"/>
              <a:gd name="connsiteX7" fmla="*/ 2743200 w 3429000"/>
              <a:gd name="connsiteY7" fmla="*/ 18288 h 18288"/>
              <a:gd name="connsiteX8" fmla="*/ 1988820 w 3429000"/>
              <a:gd name="connsiteY8" fmla="*/ 18288 h 18288"/>
              <a:gd name="connsiteX9" fmla="*/ 1405890 w 3429000"/>
              <a:gd name="connsiteY9" fmla="*/ 18288 h 18288"/>
              <a:gd name="connsiteX10" fmla="*/ 651510 w 3429000"/>
              <a:gd name="connsiteY10" fmla="*/ 18288 h 18288"/>
              <a:gd name="connsiteX11" fmla="*/ 0 w 3429000"/>
              <a:gd name="connsiteY11" fmla="*/ 18288 h 18288"/>
              <a:gd name="connsiteX12" fmla="*/ 0 w 342900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29000" h="18288" fill="none" extrusionOk="0">
                <a:moveTo>
                  <a:pt x="0" y="0"/>
                </a:moveTo>
                <a:cubicBezTo>
                  <a:pt x="207705" y="23860"/>
                  <a:pt x="509323" y="68036"/>
                  <a:pt x="685800" y="0"/>
                </a:cubicBezTo>
                <a:cubicBezTo>
                  <a:pt x="881422" y="-43910"/>
                  <a:pt x="1129204" y="-58858"/>
                  <a:pt x="1371600" y="0"/>
                </a:cubicBezTo>
                <a:cubicBezTo>
                  <a:pt x="1611115" y="-12848"/>
                  <a:pt x="1887211" y="-6418"/>
                  <a:pt x="2057400" y="0"/>
                </a:cubicBezTo>
                <a:cubicBezTo>
                  <a:pt x="2233905" y="-53439"/>
                  <a:pt x="2400311" y="-9735"/>
                  <a:pt x="2674620" y="0"/>
                </a:cubicBezTo>
                <a:cubicBezTo>
                  <a:pt x="2899369" y="50175"/>
                  <a:pt x="3197952" y="-27603"/>
                  <a:pt x="3429000" y="0"/>
                </a:cubicBezTo>
                <a:cubicBezTo>
                  <a:pt x="3428966" y="4844"/>
                  <a:pt x="3428590" y="11009"/>
                  <a:pt x="3429000" y="18288"/>
                </a:cubicBezTo>
                <a:cubicBezTo>
                  <a:pt x="3212354" y="28872"/>
                  <a:pt x="3083619" y="-836"/>
                  <a:pt x="2811780" y="18288"/>
                </a:cubicBezTo>
                <a:cubicBezTo>
                  <a:pt x="2533576" y="25058"/>
                  <a:pt x="2477440" y="20531"/>
                  <a:pt x="2228850" y="18288"/>
                </a:cubicBezTo>
                <a:cubicBezTo>
                  <a:pt x="2003657" y="-1843"/>
                  <a:pt x="1810789" y="18294"/>
                  <a:pt x="1543050" y="18288"/>
                </a:cubicBezTo>
                <a:cubicBezTo>
                  <a:pt x="1286635" y="-21162"/>
                  <a:pt x="1189418" y="22290"/>
                  <a:pt x="925830" y="18288"/>
                </a:cubicBezTo>
                <a:cubicBezTo>
                  <a:pt x="678389" y="-2387"/>
                  <a:pt x="367033" y="43234"/>
                  <a:pt x="0" y="18288"/>
                </a:cubicBezTo>
                <a:cubicBezTo>
                  <a:pt x="-649" y="11698"/>
                  <a:pt x="663" y="5413"/>
                  <a:pt x="0" y="0"/>
                </a:cubicBezTo>
                <a:close/>
              </a:path>
              <a:path w="3429000" h="18288" stroke="0" extrusionOk="0">
                <a:moveTo>
                  <a:pt x="0" y="0"/>
                </a:moveTo>
                <a:cubicBezTo>
                  <a:pt x="169914" y="-16656"/>
                  <a:pt x="469790" y="-24030"/>
                  <a:pt x="617220" y="0"/>
                </a:cubicBezTo>
                <a:cubicBezTo>
                  <a:pt x="786601" y="24467"/>
                  <a:pt x="1085311" y="15192"/>
                  <a:pt x="1200150" y="0"/>
                </a:cubicBezTo>
                <a:cubicBezTo>
                  <a:pt x="1340195" y="-5060"/>
                  <a:pt x="1552999" y="41254"/>
                  <a:pt x="1817370" y="0"/>
                </a:cubicBezTo>
                <a:cubicBezTo>
                  <a:pt x="2086739" y="-377"/>
                  <a:pt x="2228603" y="31972"/>
                  <a:pt x="2503170" y="0"/>
                </a:cubicBezTo>
                <a:cubicBezTo>
                  <a:pt x="2794334" y="-14173"/>
                  <a:pt x="3002837" y="-13310"/>
                  <a:pt x="3429000" y="0"/>
                </a:cubicBezTo>
                <a:cubicBezTo>
                  <a:pt x="3428475" y="5049"/>
                  <a:pt x="3429193" y="12044"/>
                  <a:pt x="3429000" y="18288"/>
                </a:cubicBezTo>
                <a:cubicBezTo>
                  <a:pt x="3101445" y="-3440"/>
                  <a:pt x="2879434" y="34023"/>
                  <a:pt x="2743200" y="18288"/>
                </a:cubicBezTo>
                <a:cubicBezTo>
                  <a:pt x="2609544" y="13915"/>
                  <a:pt x="2334178" y="48649"/>
                  <a:pt x="1988820" y="18288"/>
                </a:cubicBezTo>
                <a:cubicBezTo>
                  <a:pt x="1620184" y="18423"/>
                  <a:pt x="1586822" y="-1871"/>
                  <a:pt x="1405890" y="18288"/>
                </a:cubicBezTo>
                <a:cubicBezTo>
                  <a:pt x="1266239" y="28547"/>
                  <a:pt x="867500" y="15208"/>
                  <a:pt x="651510" y="18288"/>
                </a:cubicBezTo>
                <a:cubicBezTo>
                  <a:pt x="445459" y="40105"/>
                  <a:pt x="119818" y="-23744"/>
                  <a:pt x="0" y="18288"/>
                </a:cubicBezTo>
                <a:cubicBezTo>
                  <a:pt x="-39" y="12511"/>
                  <a:pt x="-381" y="8039"/>
                  <a:pt x="0" y="0"/>
                </a:cubicBezTo>
                <a:close/>
              </a:path>
              <a:path w="3429000" h="18288" fill="none" stroke="0" extrusionOk="0">
                <a:moveTo>
                  <a:pt x="0" y="0"/>
                </a:moveTo>
                <a:cubicBezTo>
                  <a:pt x="199661" y="29771"/>
                  <a:pt x="488726" y="20925"/>
                  <a:pt x="685800" y="0"/>
                </a:cubicBezTo>
                <a:cubicBezTo>
                  <a:pt x="835372" y="-29710"/>
                  <a:pt x="1088413" y="6369"/>
                  <a:pt x="1371600" y="0"/>
                </a:cubicBezTo>
                <a:cubicBezTo>
                  <a:pt x="1631865" y="6637"/>
                  <a:pt x="1839907" y="52251"/>
                  <a:pt x="2057400" y="0"/>
                </a:cubicBezTo>
                <a:cubicBezTo>
                  <a:pt x="2266442" y="-8132"/>
                  <a:pt x="2461070" y="-4034"/>
                  <a:pt x="2674620" y="0"/>
                </a:cubicBezTo>
                <a:cubicBezTo>
                  <a:pt x="2940120" y="30498"/>
                  <a:pt x="3202681" y="-54357"/>
                  <a:pt x="3429000" y="0"/>
                </a:cubicBezTo>
                <a:cubicBezTo>
                  <a:pt x="3429314" y="4158"/>
                  <a:pt x="3428021" y="12539"/>
                  <a:pt x="3429000" y="18288"/>
                </a:cubicBezTo>
                <a:cubicBezTo>
                  <a:pt x="3250522" y="56023"/>
                  <a:pt x="3056248" y="-1557"/>
                  <a:pt x="2811780" y="18288"/>
                </a:cubicBezTo>
                <a:cubicBezTo>
                  <a:pt x="2534418" y="26558"/>
                  <a:pt x="2483107" y="19890"/>
                  <a:pt x="2228850" y="18288"/>
                </a:cubicBezTo>
                <a:cubicBezTo>
                  <a:pt x="1996093" y="-20362"/>
                  <a:pt x="1790611" y="35096"/>
                  <a:pt x="1543050" y="18288"/>
                </a:cubicBezTo>
                <a:cubicBezTo>
                  <a:pt x="1276188" y="-29727"/>
                  <a:pt x="1196665" y="1050"/>
                  <a:pt x="925830" y="18288"/>
                </a:cubicBezTo>
                <a:cubicBezTo>
                  <a:pt x="718623" y="61416"/>
                  <a:pt x="374628" y="25039"/>
                  <a:pt x="0" y="18288"/>
                </a:cubicBezTo>
                <a:cubicBezTo>
                  <a:pt x="20" y="11469"/>
                  <a:pt x="-29" y="515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custGeom>
                    <a:avLst/>
                    <a:gdLst>
                      <a:gd name="connsiteX0" fmla="*/ 0 w 3429000"/>
                      <a:gd name="connsiteY0" fmla="*/ 0 h 18288"/>
                      <a:gd name="connsiteX1" fmla="*/ 685800 w 3429000"/>
                      <a:gd name="connsiteY1" fmla="*/ 0 h 18288"/>
                      <a:gd name="connsiteX2" fmla="*/ 1371600 w 3429000"/>
                      <a:gd name="connsiteY2" fmla="*/ 0 h 18288"/>
                      <a:gd name="connsiteX3" fmla="*/ 2057400 w 3429000"/>
                      <a:gd name="connsiteY3" fmla="*/ 0 h 18288"/>
                      <a:gd name="connsiteX4" fmla="*/ 2674620 w 3429000"/>
                      <a:gd name="connsiteY4" fmla="*/ 0 h 18288"/>
                      <a:gd name="connsiteX5" fmla="*/ 3429000 w 3429000"/>
                      <a:gd name="connsiteY5" fmla="*/ 0 h 18288"/>
                      <a:gd name="connsiteX6" fmla="*/ 3429000 w 3429000"/>
                      <a:gd name="connsiteY6" fmla="*/ 18288 h 18288"/>
                      <a:gd name="connsiteX7" fmla="*/ 2811780 w 3429000"/>
                      <a:gd name="connsiteY7" fmla="*/ 18288 h 18288"/>
                      <a:gd name="connsiteX8" fmla="*/ 2228850 w 3429000"/>
                      <a:gd name="connsiteY8" fmla="*/ 18288 h 18288"/>
                      <a:gd name="connsiteX9" fmla="*/ 1543050 w 3429000"/>
                      <a:gd name="connsiteY9" fmla="*/ 18288 h 18288"/>
                      <a:gd name="connsiteX10" fmla="*/ 925830 w 3429000"/>
                      <a:gd name="connsiteY10" fmla="*/ 18288 h 18288"/>
                      <a:gd name="connsiteX11" fmla="*/ 0 w 3429000"/>
                      <a:gd name="connsiteY11" fmla="*/ 18288 h 18288"/>
                      <a:gd name="connsiteX12" fmla="*/ 0 w 3429000"/>
                      <a:gd name="connsiteY12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3429000" h="18288" fill="none" extrusionOk="0">
                        <a:moveTo>
                          <a:pt x="0" y="0"/>
                        </a:moveTo>
                        <a:cubicBezTo>
                          <a:pt x="219865" y="20479"/>
                          <a:pt x="493281" y="26186"/>
                          <a:pt x="685800" y="0"/>
                        </a:cubicBezTo>
                        <a:cubicBezTo>
                          <a:pt x="878319" y="-26186"/>
                          <a:pt x="1121382" y="-11869"/>
                          <a:pt x="1371600" y="0"/>
                        </a:cubicBezTo>
                        <a:cubicBezTo>
                          <a:pt x="1621818" y="11869"/>
                          <a:pt x="1878793" y="32281"/>
                          <a:pt x="2057400" y="0"/>
                        </a:cubicBezTo>
                        <a:cubicBezTo>
                          <a:pt x="2236007" y="-32281"/>
                          <a:pt x="2433797" y="-18251"/>
                          <a:pt x="2674620" y="0"/>
                        </a:cubicBezTo>
                        <a:cubicBezTo>
                          <a:pt x="2915443" y="18251"/>
                          <a:pt x="3205923" y="-1443"/>
                          <a:pt x="3429000" y="0"/>
                        </a:cubicBezTo>
                        <a:cubicBezTo>
                          <a:pt x="3429442" y="4516"/>
                          <a:pt x="3428173" y="12266"/>
                          <a:pt x="3429000" y="18288"/>
                        </a:cubicBezTo>
                        <a:cubicBezTo>
                          <a:pt x="3221081" y="48608"/>
                          <a:pt x="3088001" y="8066"/>
                          <a:pt x="2811780" y="18288"/>
                        </a:cubicBezTo>
                        <a:cubicBezTo>
                          <a:pt x="2535559" y="28510"/>
                          <a:pt x="2481355" y="24898"/>
                          <a:pt x="2228850" y="18288"/>
                        </a:cubicBezTo>
                        <a:cubicBezTo>
                          <a:pt x="1976345" y="11679"/>
                          <a:pt x="1807520" y="48356"/>
                          <a:pt x="1543050" y="18288"/>
                        </a:cubicBezTo>
                        <a:cubicBezTo>
                          <a:pt x="1278580" y="-11780"/>
                          <a:pt x="1181944" y="5123"/>
                          <a:pt x="925830" y="18288"/>
                        </a:cubicBezTo>
                        <a:cubicBezTo>
                          <a:pt x="669716" y="31453"/>
                          <a:pt x="410304" y="34815"/>
                          <a:pt x="0" y="18288"/>
                        </a:cubicBezTo>
                        <a:cubicBezTo>
                          <a:pt x="-306" y="11477"/>
                          <a:pt x="485" y="4355"/>
                          <a:pt x="0" y="0"/>
                        </a:cubicBezTo>
                        <a:close/>
                      </a:path>
                      <a:path w="3429000" h="18288" stroke="0" extrusionOk="0">
                        <a:moveTo>
                          <a:pt x="0" y="0"/>
                        </a:moveTo>
                        <a:cubicBezTo>
                          <a:pt x="174095" y="-12874"/>
                          <a:pt x="443087" y="-14090"/>
                          <a:pt x="617220" y="0"/>
                        </a:cubicBezTo>
                        <a:cubicBezTo>
                          <a:pt x="791353" y="14090"/>
                          <a:pt x="1072677" y="8451"/>
                          <a:pt x="1200150" y="0"/>
                        </a:cubicBezTo>
                        <a:cubicBezTo>
                          <a:pt x="1327623" y="-8451"/>
                          <a:pt x="1526638" y="19866"/>
                          <a:pt x="1817370" y="0"/>
                        </a:cubicBezTo>
                        <a:cubicBezTo>
                          <a:pt x="2108102" y="-19866"/>
                          <a:pt x="2221289" y="26161"/>
                          <a:pt x="2503170" y="0"/>
                        </a:cubicBezTo>
                        <a:cubicBezTo>
                          <a:pt x="2785051" y="-26161"/>
                          <a:pt x="3022134" y="39178"/>
                          <a:pt x="3429000" y="0"/>
                        </a:cubicBezTo>
                        <a:cubicBezTo>
                          <a:pt x="3429577" y="4624"/>
                          <a:pt x="3429819" y="11191"/>
                          <a:pt x="3429000" y="18288"/>
                        </a:cubicBezTo>
                        <a:cubicBezTo>
                          <a:pt x="3103464" y="593"/>
                          <a:pt x="2887909" y="22940"/>
                          <a:pt x="2743200" y="18288"/>
                        </a:cubicBezTo>
                        <a:cubicBezTo>
                          <a:pt x="2598491" y="13636"/>
                          <a:pt x="2362615" y="10656"/>
                          <a:pt x="1988820" y="18288"/>
                        </a:cubicBezTo>
                        <a:cubicBezTo>
                          <a:pt x="1615025" y="25920"/>
                          <a:pt x="1580494" y="3693"/>
                          <a:pt x="1405890" y="18288"/>
                        </a:cubicBezTo>
                        <a:cubicBezTo>
                          <a:pt x="1231286" y="32884"/>
                          <a:pt x="885259" y="-16285"/>
                          <a:pt x="651510" y="18288"/>
                        </a:cubicBezTo>
                        <a:cubicBezTo>
                          <a:pt x="417761" y="52861"/>
                          <a:pt x="138362" y="-13856"/>
                          <a:pt x="0" y="18288"/>
                        </a:cubicBezTo>
                        <a:cubicBezTo>
                          <a:pt x="-171" y="12755"/>
                          <a:pt x="-690" y="793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796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4">
            <a:extLst>
              <a:ext uri="{FF2B5EF4-FFF2-40B4-BE49-F238E27FC236}">
                <a16:creationId xmlns:a16="http://schemas.microsoft.com/office/drawing/2014/main" id="{04C21BAE-6866-4C7A-A7EC-C1B2E572D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1" name="Picture 4100" descr="Different coloured question marks">
            <a:extLst>
              <a:ext uri="{FF2B5EF4-FFF2-40B4-BE49-F238E27FC236}">
                <a16:creationId xmlns:a16="http://schemas.microsoft.com/office/drawing/2014/main" id="{D4093694-40B0-1049-C8FF-295D3FAA12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807" r="14193"/>
          <a:stretch/>
        </p:blipFill>
        <p:spPr>
          <a:xfrm>
            <a:off x="20" y="1"/>
            <a:ext cx="9143980" cy="6857999"/>
          </a:xfrm>
          <a:prstGeom prst="rect">
            <a:avLst/>
          </a:prstGeom>
        </p:spPr>
      </p:pic>
      <p:sp useBgFill="1">
        <p:nvSpPr>
          <p:cNvPr id="4107" name="Freeform: Shape 4106">
            <a:extLst>
              <a:ext uri="{FF2B5EF4-FFF2-40B4-BE49-F238E27FC236}">
                <a16:creationId xmlns:a16="http://schemas.microsoft.com/office/drawing/2014/main" id="{7E7D0C94-08B4-48AE-8813-CC4D60294F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924" y="609600"/>
            <a:ext cx="4029076" cy="5513767"/>
          </a:xfrm>
          <a:custGeom>
            <a:avLst/>
            <a:gdLst>
              <a:gd name="connsiteX0" fmla="*/ 0 w 5372101"/>
              <a:gd name="connsiteY0" fmla="*/ 0 h 5513767"/>
              <a:gd name="connsiteX1" fmla="*/ 5372101 w 5372101"/>
              <a:gd name="connsiteY1" fmla="*/ 0 h 5513767"/>
              <a:gd name="connsiteX2" fmla="*/ 5372101 w 5372101"/>
              <a:gd name="connsiteY2" fmla="*/ 5513767 h 5513767"/>
              <a:gd name="connsiteX3" fmla="*/ 5363126 w 5372101"/>
              <a:gd name="connsiteY3" fmla="*/ 5512835 h 5513767"/>
              <a:gd name="connsiteX4" fmla="*/ 5316714 w 5372101"/>
              <a:gd name="connsiteY4" fmla="*/ 5491247 h 5513767"/>
              <a:gd name="connsiteX5" fmla="*/ 5198331 w 5372101"/>
              <a:gd name="connsiteY5" fmla="*/ 5470092 h 5513767"/>
              <a:gd name="connsiteX6" fmla="*/ 5150428 w 5372101"/>
              <a:gd name="connsiteY6" fmla="*/ 5472506 h 5513767"/>
              <a:gd name="connsiteX7" fmla="*/ 5085506 w 5372101"/>
              <a:gd name="connsiteY7" fmla="*/ 5468851 h 5513767"/>
              <a:gd name="connsiteX8" fmla="*/ 4968663 w 5372101"/>
              <a:gd name="connsiteY8" fmla="*/ 5470487 h 5513767"/>
              <a:gd name="connsiteX9" fmla="*/ 4815623 w 5372101"/>
              <a:gd name="connsiteY9" fmla="*/ 5458622 h 5513767"/>
              <a:gd name="connsiteX10" fmla="*/ 4716679 w 5372101"/>
              <a:gd name="connsiteY10" fmla="*/ 5405365 h 5513767"/>
              <a:gd name="connsiteX11" fmla="*/ 4704891 w 5372101"/>
              <a:gd name="connsiteY11" fmla="*/ 5411529 h 5513767"/>
              <a:gd name="connsiteX12" fmla="*/ 4630496 w 5372101"/>
              <a:gd name="connsiteY12" fmla="*/ 5396532 h 5513767"/>
              <a:gd name="connsiteX13" fmla="*/ 4506964 w 5372101"/>
              <a:gd name="connsiteY13" fmla="*/ 5396685 h 5513767"/>
              <a:gd name="connsiteX14" fmla="*/ 4427135 w 5372101"/>
              <a:gd name="connsiteY14" fmla="*/ 5358585 h 5513767"/>
              <a:gd name="connsiteX15" fmla="*/ 4028338 w 5372101"/>
              <a:gd name="connsiteY15" fmla="*/ 5313494 h 5513767"/>
              <a:gd name="connsiteX16" fmla="*/ 4015367 w 5372101"/>
              <a:gd name="connsiteY16" fmla="*/ 5320766 h 5513767"/>
              <a:gd name="connsiteX17" fmla="*/ 4002837 w 5372101"/>
              <a:gd name="connsiteY17" fmla="*/ 5322294 h 5513767"/>
              <a:gd name="connsiteX18" fmla="*/ 3997650 w 5372101"/>
              <a:gd name="connsiteY18" fmla="*/ 5329513 h 5513767"/>
              <a:gd name="connsiteX19" fmla="*/ 3991991 w 5372101"/>
              <a:gd name="connsiteY19" fmla="*/ 5331908 h 5513767"/>
              <a:gd name="connsiteX20" fmla="*/ 3925210 w 5372101"/>
              <a:gd name="connsiteY20" fmla="*/ 5319395 h 5513767"/>
              <a:gd name="connsiteX21" fmla="*/ 3837014 w 5372101"/>
              <a:gd name="connsiteY21" fmla="*/ 5289023 h 5513767"/>
              <a:gd name="connsiteX22" fmla="*/ 3798765 w 5372101"/>
              <a:gd name="connsiteY22" fmla="*/ 5299431 h 5513767"/>
              <a:gd name="connsiteX23" fmla="*/ 3792144 w 5372101"/>
              <a:gd name="connsiteY23" fmla="*/ 5301616 h 5513767"/>
              <a:gd name="connsiteX24" fmla="*/ 3766249 w 5372101"/>
              <a:gd name="connsiteY24" fmla="*/ 5301869 h 5513767"/>
              <a:gd name="connsiteX25" fmla="*/ 3718651 w 5372101"/>
              <a:gd name="connsiteY25" fmla="*/ 5320541 h 5513767"/>
              <a:gd name="connsiteX26" fmla="*/ 3671207 w 5372101"/>
              <a:gd name="connsiteY26" fmla="*/ 5318046 h 5513767"/>
              <a:gd name="connsiteX27" fmla="*/ 3446863 w 5372101"/>
              <a:gd name="connsiteY27" fmla="*/ 5294348 h 5513767"/>
              <a:gd name="connsiteX28" fmla="*/ 3312000 w 5372101"/>
              <a:gd name="connsiteY28" fmla="*/ 5286923 h 5513767"/>
              <a:gd name="connsiteX29" fmla="*/ 3259756 w 5372101"/>
              <a:gd name="connsiteY29" fmla="*/ 5294712 h 5513767"/>
              <a:gd name="connsiteX30" fmla="*/ 3187481 w 5372101"/>
              <a:gd name="connsiteY30" fmla="*/ 5298457 h 5513767"/>
              <a:gd name="connsiteX31" fmla="*/ 3124115 w 5372101"/>
              <a:gd name="connsiteY31" fmla="*/ 5294626 h 5513767"/>
              <a:gd name="connsiteX32" fmla="*/ 3099907 w 5372101"/>
              <a:gd name="connsiteY32" fmla="*/ 5302443 h 5513767"/>
              <a:gd name="connsiteX33" fmla="*/ 3017494 w 5372101"/>
              <a:gd name="connsiteY33" fmla="*/ 5301439 h 5513767"/>
              <a:gd name="connsiteX34" fmla="*/ 3010848 w 5372101"/>
              <a:gd name="connsiteY34" fmla="*/ 5307225 h 5513767"/>
              <a:gd name="connsiteX35" fmla="*/ 2994286 w 5372101"/>
              <a:gd name="connsiteY35" fmla="*/ 5309060 h 5513767"/>
              <a:gd name="connsiteX36" fmla="*/ 2988160 w 5372101"/>
              <a:gd name="connsiteY36" fmla="*/ 5310041 h 5513767"/>
              <a:gd name="connsiteX37" fmla="*/ 2984260 w 5372101"/>
              <a:gd name="connsiteY37" fmla="*/ 5307528 h 5513767"/>
              <a:gd name="connsiteX38" fmla="*/ 2979127 w 5372101"/>
              <a:gd name="connsiteY38" fmla="*/ 5308389 h 5513767"/>
              <a:gd name="connsiteX39" fmla="*/ 2978660 w 5372101"/>
              <a:gd name="connsiteY39" fmla="*/ 5311563 h 5513767"/>
              <a:gd name="connsiteX40" fmla="*/ 2946326 w 5372101"/>
              <a:gd name="connsiteY40" fmla="*/ 5316745 h 5513767"/>
              <a:gd name="connsiteX41" fmla="*/ 2713134 w 5372101"/>
              <a:gd name="connsiteY41" fmla="*/ 5331381 h 5513767"/>
              <a:gd name="connsiteX42" fmla="*/ 2352072 w 5372101"/>
              <a:gd name="connsiteY42" fmla="*/ 5342761 h 5513767"/>
              <a:gd name="connsiteX43" fmla="*/ 2260922 w 5372101"/>
              <a:gd name="connsiteY43" fmla="*/ 5328122 h 5513767"/>
              <a:gd name="connsiteX44" fmla="*/ 2178497 w 5372101"/>
              <a:gd name="connsiteY44" fmla="*/ 5351065 h 5513767"/>
              <a:gd name="connsiteX45" fmla="*/ 2034408 w 5372101"/>
              <a:gd name="connsiteY45" fmla="*/ 5307958 h 5513767"/>
              <a:gd name="connsiteX46" fmla="*/ 1831505 w 5372101"/>
              <a:gd name="connsiteY46" fmla="*/ 5312691 h 5513767"/>
              <a:gd name="connsiteX47" fmla="*/ 1710387 w 5372101"/>
              <a:gd name="connsiteY47" fmla="*/ 5308705 h 5513767"/>
              <a:gd name="connsiteX48" fmla="*/ 1664816 w 5372101"/>
              <a:gd name="connsiteY48" fmla="*/ 5296479 h 5513767"/>
              <a:gd name="connsiteX49" fmla="*/ 1600883 w 5372101"/>
              <a:gd name="connsiteY49" fmla="*/ 5286607 h 5513767"/>
              <a:gd name="connsiteX50" fmla="*/ 1488397 w 5372101"/>
              <a:gd name="connsiteY50" fmla="*/ 5260898 h 5513767"/>
              <a:gd name="connsiteX51" fmla="*/ 1336670 w 5372101"/>
              <a:gd name="connsiteY51" fmla="*/ 5240770 h 5513767"/>
              <a:gd name="connsiteX52" fmla="*/ 1224297 w 5372101"/>
              <a:gd name="connsiteY52" fmla="*/ 5271845 h 5513767"/>
              <a:gd name="connsiteX53" fmla="*/ 1214830 w 5372101"/>
              <a:gd name="connsiteY53" fmla="*/ 5263450 h 5513767"/>
              <a:gd name="connsiteX54" fmla="*/ 1138181 w 5372101"/>
              <a:gd name="connsiteY54" fmla="*/ 5262590 h 5513767"/>
              <a:gd name="connsiteX55" fmla="*/ 943575 w 5372101"/>
              <a:gd name="connsiteY55" fmla="*/ 5290808 h 5513767"/>
              <a:gd name="connsiteX56" fmla="*/ 529813 w 5372101"/>
              <a:gd name="connsiteY56" fmla="*/ 5218555 h 5513767"/>
              <a:gd name="connsiteX57" fmla="*/ 519546 w 5372101"/>
              <a:gd name="connsiteY57" fmla="*/ 5208845 h 5513767"/>
              <a:gd name="connsiteX58" fmla="*/ 507906 w 5372101"/>
              <a:gd name="connsiteY58" fmla="*/ 5204779 h 5513767"/>
              <a:gd name="connsiteX59" fmla="*/ 505153 w 5372101"/>
              <a:gd name="connsiteY59" fmla="*/ 5196726 h 5513767"/>
              <a:gd name="connsiteX60" fmla="*/ 500429 w 5372101"/>
              <a:gd name="connsiteY60" fmla="*/ 5193241 h 5513767"/>
              <a:gd name="connsiteX61" fmla="*/ 431923 w 5372101"/>
              <a:gd name="connsiteY61" fmla="*/ 5191553 h 5513767"/>
              <a:gd name="connsiteX62" fmla="*/ 337115 w 5372101"/>
              <a:gd name="connsiteY62" fmla="*/ 5202714 h 5513767"/>
              <a:gd name="connsiteX63" fmla="*/ 303383 w 5372101"/>
              <a:gd name="connsiteY63" fmla="*/ 5184750 h 5513767"/>
              <a:gd name="connsiteX64" fmla="*/ 297664 w 5372101"/>
              <a:gd name="connsiteY64" fmla="*/ 5181269 h 5513767"/>
              <a:gd name="connsiteX65" fmla="*/ 272701 w 5372101"/>
              <a:gd name="connsiteY65" fmla="*/ 5175678 h 5513767"/>
              <a:gd name="connsiteX66" fmla="*/ 268242 w 5372101"/>
              <a:gd name="connsiteY66" fmla="*/ 5163678 h 5513767"/>
              <a:gd name="connsiteX67" fmla="*/ 232517 w 5372101"/>
              <a:gd name="connsiteY67" fmla="*/ 5147792 h 5513767"/>
              <a:gd name="connsiteX68" fmla="*/ 185851 w 5372101"/>
              <a:gd name="connsiteY68" fmla="*/ 5140408 h 5513767"/>
              <a:gd name="connsiteX69" fmla="*/ 20337 w 5372101"/>
              <a:gd name="connsiteY69" fmla="*/ 5113040 h 5513767"/>
              <a:gd name="connsiteX70" fmla="*/ 0 w 5372101"/>
              <a:gd name="connsiteY70" fmla="*/ 5112243 h 5513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5372101" h="5513767">
                <a:moveTo>
                  <a:pt x="0" y="0"/>
                </a:moveTo>
                <a:lnTo>
                  <a:pt x="5372101" y="0"/>
                </a:lnTo>
                <a:lnTo>
                  <a:pt x="5372101" y="5513767"/>
                </a:lnTo>
                <a:lnTo>
                  <a:pt x="5363126" y="5512835"/>
                </a:lnTo>
                <a:cubicBezTo>
                  <a:pt x="5345779" y="5509071"/>
                  <a:pt x="5329767" y="5502649"/>
                  <a:pt x="5316714" y="5491247"/>
                </a:cubicBezTo>
                <a:cubicBezTo>
                  <a:pt x="5295689" y="5478131"/>
                  <a:pt x="5219502" y="5459909"/>
                  <a:pt x="5198331" y="5470092"/>
                </a:cubicBezTo>
                <a:cubicBezTo>
                  <a:pt x="5181052" y="5469102"/>
                  <a:pt x="5165047" y="5459569"/>
                  <a:pt x="5150428" y="5472506"/>
                </a:cubicBezTo>
                <a:cubicBezTo>
                  <a:pt x="5129562" y="5487248"/>
                  <a:pt x="5088050" y="5445894"/>
                  <a:pt x="5085506" y="5468851"/>
                </a:cubicBezTo>
                <a:cubicBezTo>
                  <a:pt x="5055692" y="5440170"/>
                  <a:pt x="5006122" y="5469577"/>
                  <a:pt x="4968663" y="5470487"/>
                </a:cubicBezTo>
                <a:cubicBezTo>
                  <a:pt x="4947085" y="5444049"/>
                  <a:pt x="4889767" y="5472037"/>
                  <a:pt x="4815623" y="5458622"/>
                </a:cubicBezTo>
                <a:cubicBezTo>
                  <a:pt x="4792418" y="5428488"/>
                  <a:pt x="4765548" y="5449887"/>
                  <a:pt x="4716679" y="5405365"/>
                </a:cubicBezTo>
                <a:cubicBezTo>
                  <a:pt x="4713235" y="5407807"/>
                  <a:pt x="4709266" y="5409883"/>
                  <a:pt x="4704891" y="5411529"/>
                </a:cubicBezTo>
                <a:cubicBezTo>
                  <a:pt x="4679473" y="5421092"/>
                  <a:pt x="4646164" y="5414379"/>
                  <a:pt x="4630496" y="5396532"/>
                </a:cubicBezTo>
                <a:cubicBezTo>
                  <a:pt x="4590205" y="5365061"/>
                  <a:pt x="4548419" y="5412094"/>
                  <a:pt x="4506964" y="5396685"/>
                </a:cubicBezTo>
                <a:lnTo>
                  <a:pt x="4427135" y="5358585"/>
                </a:lnTo>
                <a:cubicBezTo>
                  <a:pt x="4319267" y="5308575"/>
                  <a:pt x="4152341" y="5340956"/>
                  <a:pt x="4028338" y="5313494"/>
                </a:cubicBezTo>
                <a:lnTo>
                  <a:pt x="4015367" y="5320766"/>
                </a:lnTo>
                <a:lnTo>
                  <a:pt x="4002837" y="5322294"/>
                </a:lnTo>
                <a:lnTo>
                  <a:pt x="3997650" y="5329513"/>
                </a:lnTo>
                <a:lnTo>
                  <a:pt x="3991991" y="5331908"/>
                </a:lnTo>
                <a:cubicBezTo>
                  <a:pt x="3969659" y="5338581"/>
                  <a:pt x="3978880" y="5316131"/>
                  <a:pt x="3925210" y="5319395"/>
                </a:cubicBezTo>
                <a:cubicBezTo>
                  <a:pt x="3947765" y="5277139"/>
                  <a:pt x="3837331" y="5338342"/>
                  <a:pt x="3837014" y="5289023"/>
                </a:cubicBezTo>
                <a:cubicBezTo>
                  <a:pt x="3824001" y="5291376"/>
                  <a:pt x="3811407" y="5295212"/>
                  <a:pt x="3798765" y="5299431"/>
                </a:cubicBezTo>
                <a:lnTo>
                  <a:pt x="3792144" y="5301616"/>
                </a:lnTo>
                <a:lnTo>
                  <a:pt x="3766249" y="5301869"/>
                </a:lnTo>
                <a:lnTo>
                  <a:pt x="3718651" y="5320541"/>
                </a:lnTo>
                <a:cubicBezTo>
                  <a:pt x="3703968" y="5321892"/>
                  <a:pt x="3688308" y="5321427"/>
                  <a:pt x="3671207" y="5318046"/>
                </a:cubicBezTo>
                <a:cubicBezTo>
                  <a:pt x="3616458" y="5288532"/>
                  <a:pt x="3514048" y="5333307"/>
                  <a:pt x="3446863" y="5294348"/>
                </a:cubicBezTo>
                <a:cubicBezTo>
                  <a:pt x="3420930" y="5283822"/>
                  <a:pt x="3333157" y="5274511"/>
                  <a:pt x="3312000" y="5286923"/>
                </a:cubicBezTo>
                <a:cubicBezTo>
                  <a:pt x="3292759" y="5287903"/>
                  <a:pt x="3273112" y="5280334"/>
                  <a:pt x="3259756" y="5294712"/>
                </a:cubicBezTo>
                <a:cubicBezTo>
                  <a:pt x="3239905" y="5311572"/>
                  <a:pt x="3185410" y="5275588"/>
                  <a:pt x="3187481" y="5298457"/>
                </a:cubicBezTo>
                <a:cubicBezTo>
                  <a:pt x="3168018" y="5286036"/>
                  <a:pt x="3146200" y="5288458"/>
                  <a:pt x="3124115" y="5294626"/>
                </a:cubicBezTo>
                <a:lnTo>
                  <a:pt x="3099907" y="5302443"/>
                </a:lnTo>
                <a:lnTo>
                  <a:pt x="3017494" y="5301439"/>
                </a:lnTo>
                <a:lnTo>
                  <a:pt x="3010848" y="5307225"/>
                </a:lnTo>
                <a:lnTo>
                  <a:pt x="2994286" y="5309060"/>
                </a:lnTo>
                <a:lnTo>
                  <a:pt x="2988160" y="5310041"/>
                </a:lnTo>
                <a:lnTo>
                  <a:pt x="2984260" y="5307528"/>
                </a:lnTo>
                <a:cubicBezTo>
                  <a:pt x="2981957" y="5306419"/>
                  <a:pt x="2980273" y="5306402"/>
                  <a:pt x="2979127" y="5308389"/>
                </a:cubicBezTo>
                <a:cubicBezTo>
                  <a:pt x="2978971" y="5309447"/>
                  <a:pt x="2978816" y="5310505"/>
                  <a:pt x="2978660" y="5311563"/>
                </a:cubicBezTo>
                <a:lnTo>
                  <a:pt x="2946326" y="5316745"/>
                </a:lnTo>
                <a:lnTo>
                  <a:pt x="2713134" y="5331381"/>
                </a:lnTo>
                <a:cubicBezTo>
                  <a:pt x="2610698" y="5372328"/>
                  <a:pt x="2466037" y="5325762"/>
                  <a:pt x="2352072" y="5342761"/>
                </a:cubicBezTo>
                <a:cubicBezTo>
                  <a:pt x="2293501" y="5293708"/>
                  <a:pt x="2324138" y="5338538"/>
                  <a:pt x="2260922" y="5328122"/>
                </a:cubicBezTo>
                <a:cubicBezTo>
                  <a:pt x="2275681" y="5372347"/>
                  <a:pt x="2185007" y="5301703"/>
                  <a:pt x="2178497" y="5351065"/>
                </a:cubicBezTo>
                <a:cubicBezTo>
                  <a:pt x="2133294" y="5337229"/>
                  <a:pt x="2097074" y="5300208"/>
                  <a:pt x="2034408" y="5307958"/>
                </a:cubicBezTo>
                <a:cubicBezTo>
                  <a:pt x="1981894" y="5332879"/>
                  <a:pt x="1896288" y="5279365"/>
                  <a:pt x="1831505" y="5312691"/>
                </a:cubicBezTo>
                <a:cubicBezTo>
                  <a:pt x="1807063" y="5321035"/>
                  <a:pt x="1727674" y="5322925"/>
                  <a:pt x="1710387" y="5308705"/>
                </a:cubicBezTo>
                <a:cubicBezTo>
                  <a:pt x="1693367" y="5306094"/>
                  <a:pt x="1674901" y="5312009"/>
                  <a:pt x="1664816" y="5296479"/>
                </a:cubicBezTo>
                <a:cubicBezTo>
                  <a:pt x="1649255" y="5277912"/>
                  <a:pt x="1596152" y="5309335"/>
                  <a:pt x="1600883" y="5286607"/>
                </a:cubicBezTo>
                <a:cubicBezTo>
                  <a:pt x="1563066" y="5308189"/>
                  <a:pt x="1524339" y="5269513"/>
                  <a:pt x="1488397" y="5260898"/>
                </a:cubicBezTo>
                <a:cubicBezTo>
                  <a:pt x="1459246" y="5282011"/>
                  <a:pt x="1412580" y="5243108"/>
                  <a:pt x="1336670" y="5240770"/>
                </a:cubicBezTo>
                <a:cubicBezTo>
                  <a:pt x="1304792" y="5265122"/>
                  <a:pt x="1285508" y="5238878"/>
                  <a:pt x="1224297" y="5271845"/>
                </a:cubicBezTo>
                <a:cubicBezTo>
                  <a:pt x="1221731" y="5268771"/>
                  <a:pt x="1218543" y="5265944"/>
                  <a:pt x="1214830" y="5263450"/>
                </a:cubicBezTo>
                <a:cubicBezTo>
                  <a:pt x="1193241" y="5248952"/>
                  <a:pt x="1158925" y="5248567"/>
                  <a:pt x="1138181" y="5262590"/>
                </a:cubicBezTo>
                <a:lnTo>
                  <a:pt x="943575" y="5290808"/>
                </a:lnTo>
                <a:cubicBezTo>
                  <a:pt x="823587" y="5316899"/>
                  <a:pt x="658340" y="5217603"/>
                  <a:pt x="529813" y="5218555"/>
                </a:cubicBezTo>
                <a:lnTo>
                  <a:pt x="519546" y="5208845"/>
                </a:lnTo>
                <a:lnTo>
                  <a:pt x="507906" y="5204779"/>
                </a:lnTo>
                <a:lnTo>
                  <a:pt x="505153" y="5196726"/>
                </a:lnTo>
                <a:lnTo>
                  <a:pt x="500429" y="5193241"/>
                </a:lnTo>
                <a:cubicBezTo>
                  <a:pt x="480923" y="5182176"/>
                  <a:pt x="482807" y="5205793"/>
                  <a:pt x="431923" y="5191553"/>
                </a:cubicBezTo>
                <a:cubicBezTo>
                  <a:pt x="440499" y="5237077"/>
                  <a:pt x="352872" y="5155083"/>
                  <a:pt x="337115" y="5202714"/>
                </a:cubicBezTo>
                <a:cubicBezTo>
                  <a:pt x="325265" y="5197752"/>
                  <a:pt x="314288" y="5191441"/>
                  <a:pt x="303383" y="5184750"/>
                </a:cubicBezTo>
                <a:lnTo>
                  <a:pt x="297664" y="5181269"/>
                </a:lnTo>
                <a:lnTo>
                  <a:pt x="272701" y="5175678"/>
                </a:lnTo>
                <a:lnTo>
                  <a:pt x="268242" y="5163678"/>
                </a:lnTo>
                <a:lnTo>
                  <a:pt x="232517" y="5147792"/>
                </a:lnTo>
                <a:cubicBezTo>
                  <a:pt x="218741" y="5143453"/>
                  <a:pt x="203450" y="5140668"/>
                  <a:pt x="185851" y="5140408"/>
                </a:cubicBezTo>
                <a:cubicBezTo>
                  <a:pt x="139207" y="5153337"/>
                  <a:pt x="79723" y="5120316"/>
                  <a:pt x="20337" y="5113040"/>
                </a:cubicBezTo>
                <a:lnTo>
                  <a:pt x="0" y="5112243"/>
                </a:lnTo>
                <a:close/>
              </a:path>
            </a:pathLst>
          </a:custGeom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778356" y="1071350"/>
            <a:ext cx="3581372" cy="1339382"/>
          </a:xfrm>
        </p:spPr>
        <p:txBody>
          <a:bodyPr>
            <a:normAutofit/>
          </a:bodyPr>
          <a:lstStyle/>
          <a:p>
            <a:pPr algn="ctr"/>
            <a:r>
              <a:rPr lang="en-GB" sz="3100">
                <a:latin typeface="+mn-lt"/>
              </a:rPr>
              <a:t>Demonstrate critical thinking!</a:t>
            </a:r>
            <a:endParaRPr lang="en-US" altLang="en-US" sz="3100" b="1">
              <a:latin typeface="+mn-lt"/>
            </a:endParaRPr>
          </a:p>
        </p:txBody>
      </p:sp>
      <p:sp>
        <p:nvSpPr>
          <p:cNvPr id="4109" name="Rectangle 6">
            <a:extLst>
              <a:ext uri="{FF2B5EF4-FFF2-40B4-BE49-F238E27FC236}">
                <a16:creationId xmlns:a16="http://schemas.microsoft.com/office/drawing/2014/main" id="{F0C518C2-0AA4-470C-87B9-9CBF428FBA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23499" y="399531"/>
            <a:ext cx="1280813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6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1989" y="2547257"/>
            <a:ext cx="3343834" cy="3109740"/>
          </a:xfrm>
        </p:spPr>
        <p:txBody>
          <a:bodyPr anchor="ctr">
            <a:normAutofit/>
          </a:bodyPr>
          <a:lstStyle/>
          <a:p>
            <a:r>
              <a:rPr lang="en-GB" sz="1600"/>
              <a:t>It is important to </a:t>
            </a:r>
            <a:r>
              <a:rPr lang="en-GB" sz="1600" b="1"/>
              <a:t>critically analyse </a:t>
            </a:r>
            <a:r>
              <a:rPr lang="en-GB" sz="1600"/>
              <a:t>the material you are reading</a:t>
            </a:r>
          </a:p>
          <a:p>
            <a:r>
              <a:rPr lang="en-GB" sz="1600"/>
              <a:t>You have to </a:t>
            </a:r>
            <a:r>
              <a:rPr lang="en-GB" sz="1600" b="1"/>
              <a:t>interpret</a:t>
            </a:r>
            <a:r>
              <a:rPr lang="en-GB" sz="1600"/>
              <a:t> the documents</a:t>
            </a:r>
          </a:p>
          <a:p>
            <a:r>
              <a:rPr lang="en-GB" sz="1600"/>
              <a:t>While reading, ask yourself questions about what you read:</a:t>
            </a:r>
          </a:p>
          <a:p>
            <a:pPr lvl="1"/>
            <a:r>
              <a:rPr lang="en-GB" sz="1600" b="1" u="sng"/>
              <a:t>Is the document valuable for your topic?</a:t>
            </a:r>
          </a:p>
          <a:p>
            <a:pPr lvl="1"/>
            <a:r>
              <a:rPr lang="en-GB" sz="1600"/>
              <a:t>What method(s) is used?</a:t>
            </a:r>
          </a:p>
          <a:p>
            <a:pPr lvl="1"/>
            <a:r>
              <a:rPr lang="en-GB" sz="1600"/>
              <a:t>What are the main conclusions?</a:t>
            </a:r>
          </a:p>
        </p:txBody>
      </p:sp>
    </p:spTree>
    <p:extLst>
      <p:ext uri="{BB962C8B-B14F-4D97-AF65-F5344CB8AC3E}">
        <p14:creationId xmlns:p14="http://schemas.microsoft.com/office/powerpoint/2010/main" val="4292095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65" name="Rectangle 19464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365125"/>
            <a:ext cx="3938487" cy="180730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4100">
                <a:latin typeface="+mn-lt"/>
              </a:rPr>
              <a:t>Examples of critical review questions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628650" y="2333297"/>
            <a:ext cx="3464715" cy="3843666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1300"/>
              <a:t>What is the main topic under review?</a:t>
            </a:r>
          </a:p>
          <a:p>
            <a:pPr eaLnBrk="1" hangingPunct="1"/>
            <a:r>
              <a:rPr lang="en-GB" altLang="en-US" sz="1300"/>
              <a:t>What are the main issues raised by the author?</a:t>
            </a:r>
          </a:p>
          <a:p>
            <a:pPr eaLnBrk="1" hangingPunct="1"/>
            <a:r>
              <a:rPr lang="en-GB" altLang="en-US" sz="1300"/>
              <a:t>To what extent do the findings echo existing studies?</a:t>
            </a:r>
          </a:p>
          <a:p>
            <a:r>
              <a:rPr lang="en-GB" altLang="en-US" sz="1300"/>
              <a:t>What methodology has the author (s) used? Is it appropriate?</a:t>
            </a:r>
          </a:p>
          <a:p>
            <a:r>
              <a:rPr lang="en-GB" altLang="en-US" sz="1300"/>
              <a:t>Is the article fair/biased?</a:t>
            </a:r>
          </a:p>
          <a:p>
            <a:r>
              <a:rPr lang="en-GB" altLang="en-US" sz="1300"/>
              <a:t>How does the article relate to your own views?</a:t>
            </a:r>
          </a:p>
          <a:p>
            <a:r>
              <a:rPr lang="en-GB" altLang="en-US" sz="1300"/>
              <a:t>Does the article display a contemporary view or are the findings/sources somewhat dated?</a:t>
            </a:r>
          </a:p>
          <a:p>
            <a:r>
              <a:rPr lang="en-GB" altLang="en-US" sz="1300"/>
              <a:t>What are your own conclusions about the literature?</a:t>
            </a:r>
          </a:p>
          <a:p>
            <a:pPr eaLnBrk="1" hangingPunct="1"/>
            <a:endParaRPr lang="en-GB" altLang="en-US" sz="1300"/>
          </a:p>
        </p:txBody>
      </p:sp>
      <p:pic>
        <p:nvPicPr>
          <p:cNvPr id="19461" name="Picture 19460" descr="Magnifying glass and question mark">
            <a:extLst>
              <a:ext uri="{FF2B5EF4-FFF2-40B4-BE49-F238E27FC236}">
                <a16:creationId xmlns:a16="http://schemas.microsoft.com/office/drawing/2014/main" id="{54ABC2CE-76AB-562F-F141-FBA3CF6F97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84" r="29836"/>
          <a:stretch/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3144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Rectangle 22535">
            <a:extLst>
              <a:ext uri="{FF2B5EF4-FFF2-40B4-BE49-F238E27FC236}">
                <a16:creationId xmlns:a16="http://schemas.microsoft.com/office/drawing/2014/main" id="{4C608BEB-860E-4094-8511-78603564A7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287" cy="68580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>
          <a:xfrm>
            <a:off x="628650" y="1412488"/>
            <a:ext cx="2174391" cy="436384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defRPr/>
            </a:pPr>
            <a:r>
              <a:rPr lang="en-US" sz="35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Writing a good literature review – success factors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3285641" y="1412489"/>
            <a:ext cx="2570462" cy="436384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n-US" sz="1700"/>
              <a:t>Read a few good, relevant reviews</a:t>
            </a:r>
          </a:p>
          <a:p>
            <a:r>
              <a:rPr lang="en-US" altLang="en-US" sz="1700"/>
              <a:t>Write critical annotations as you go</a:t>
            </a:r>
          </a:p>
          <a:p>
            <a:r>
              <a:rPr lang="en-US" altLang="en-US" sz="1700"/>
              <a:t>Develop a structure</a:t>
            </a:r>
          </a:p>
          <a:p>
            <a:r>
              <a:rPr lang="en-US" altLang="en-US" sz="1700"/>
              <a:t>Write purposefully</a:t>
            </a:r>
          </a:p>
          <a:p>
            <a:endParaRPr lang="en-US" altLang="en-US" sz="1700"/>
          </a:p>
        </p:txBody>
      </p:sp>
      <p:cxnSp>
        <p:nvCxnSpPr>
          <p:cNvPr id="22538" name="Straight Connector 22537">
            <a:extLst>
              <a:ext uri="{FF2B5EF4-FFF2-40B4-BE49-F238E27FC236}">
                <a16:creationId xmlns:a16="http://schemas.microsoft.com/office/drawing/2014/main" id="{1F16A8D4-FE87-4604-88B2-394B5D1EB4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7403" y="1412488"/>
            <a:ext cx="0" cy="3657600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6338703" y="1412489"/>
            <a:ext cx="2398275" cy="43638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en-US" sz="1700" i="1"/>
              <a:t>Source: O’Leary (2004)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 i="1"/>
          </a:p>
        </p:txBody>
      </p:sp>
    </p:spTree>
    <p:extLst>
      <p:ext uri="{BB962C8B-B14F-4D97-AF65-F5344CB8AC3E}">
        <p14:creationId xmlns:p14="http://schemas.microsoft.com/office/powerpoint/2010/main" val="2609645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561" name="Rectangle 23560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3973321" y="329184"/>
            <a:ext cx="4688333" cy="1783080"/>
          </a:xfrm>
        </p:spPr>
        <p:txBody>
          <a:bodyPr anchor="b">
            <a:normAutofit/>
          </a:bodyPr>
          <a:lstStyle/>
          <a:p>
            <a:pPr>
              <a:defRPr/>
            </a:pPr>
            <a:r>
              <a:rPr lang="en-GB" sz="4700">
                <a:latin typeface="+mn-lt"/>
              </a:rPr>
              <a:t>How / Why record the literature?</a:t>
            </a:r>
          </a:p>
        </p:txBody>
      </p:sp>
      <p:pic>
        <p:nvPicPr>
          <p:cNvPr id="23557" name="Picture 23556" descr="Exclamation mark on a yellow background">
            <a:extLst>
              <a:ext uri="{FF2B5EF4-FFF2-40B4-BE49-F238E27FC236}">
                <a16:creationId xmlns:a16="http://schemas.microsoft.com/office/drawing/2014/main" id="{C968FC5E-E17E-0863-29EF-63F1DA2CFC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359" r="24442"/>
          <a:stretch/>
        </p:blipFill>
        <p:spPr>
          <a:xfrm>
            <a:off x="20" y="10"/>
            <a:ext cx="3492988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3563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3321" y="2374947"/>
            <a:ext cx="3182692" cy="18288"/>
          </a:xfrm>
          <a:custGeom>
            <a:avLst/>
            <a:gdLst>
              <a:gd name="connsiteX0" fmla="*/ 0 w 3182692"/>
              <a:gd name="connsiteY0" fmla="*/ 0 h 18288"/>
              <a:gd name="connsiteX1" fmla="*/ 636538 w 3182692"/>
              <a:gd name="connsiteY1" fmla="*/ 0 h 18288"/>
              <a:gd name="connsiteX2" fmla="*/ 1273077 w 3182692"/>
              <a:gd name="connsiteY2" fmla="*/ 0 h 18288"/>
              <a:gd name="connsiteX3" fmla="*/ 1909615 w 3182692"/>
              <a:gd name="connsiteY3" fmla="*/ 0 h 18288"/>
              <a:gd name="connsiteX4" fmla="*/ 2482500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609807 w 3182692"/>
              <a:gd name="connsiteY7" fmla="*/ 18288 h 18288"/>
              <a:gd name="connsiteX8" fmla="*/ 2068750 w 3182692"/>
              <a:gd name="connsiteY8" fmla="*/ 18288 h 18288"/>
              <a:gd name="connsiteX9" fmla="*/ 1432211 w 3182692"/>
              <a:gd name="connsiteY9" fmla="*/ 18288 h 18288"/>
              <a:gd name="connsiteX10" fmla="*/ 859327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  <a:gd name="connsiteX0" fmla="*/ 0 w 3182692"/>
              <a:gd name="connsiteY0" fmla="*/ 0 h 18288"/>
              <a:gd name="connsiteX1" fmla="*/ 572885 w 3182692"/>
              <a:gd name="connsiteY1" fmla="*/ 0 h 18288"/>
              <a:gd name="connsiteX2" fmla="*/ 1113942 w 3182692"/>
              <a:gd name="connsiteY2" fmla="*/ 0 h 18288"/>
              <a:gd name="connsiteX3" fmla="*/ 1686827 w 3182692"/>
              <a:gd name="connsiteY3" fmla="*/ 0 h 18288"/>
              <a:gd name="connsiteX4" fmla="*/ 2323365 w 3182692"/>
              <a:gd name="connsiteY4" fmla="*/ 0 h 18288"/>
              <a:gd name="connsiteX5" fmla="*/ 3182692 w 3182692"/>
              <a:gd name="connsiteY5" fmla="*/ 0 h 18288"/>
              <a:gd name="connsiteX6" fmla="*/ 3182692 w 3182692"/>
              <a:gd name="connsiteY6" fmla="*/ 18288 h 18288"/>
              <a:gd name="connsiteX7" fmla="*/ 2546154 w 3182692"/>
              <a:gd name="connsiteY7" fmla="*/ 18288 h 18288"/>
              <a:gd name="connsiteX8" fmla="*/ 1845961 w 3182692"/>
              <a:gd name="connsiteY8" fmla="*/ 18288 h 18288"/>
              <a:gd name="connsiteX9" fmla="*/ 1304904 w 3182692"/>
              <a:gd name="connsiteY9" fmla="*/ 18288 h 18288"/>
              <a:gd name="connsiteX10" fmla="*/ 604711 w 3182692"/>
              <a:gd name="connsiteY10" fmla="*/ 18288 h 18288"/>
              <a:gd name="connsiteX11" fmla="*/ 0 w 3182692"/>
              <a:gd name="connsiteY11" fmla="*/ 18288 h 18288"/>
              <a:gd name="connsiteX12" fmla="*/ 0 w 3182692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82692" h="18288" fill="none" extrusionOk="0">
                <a:moveTo>
                  <a:pt x="0" y="0"/>
                </a:moveTo>
                <a:cubicBezTo>
                  <a:pt x="225870" y="33585"/>
                  <a:pt x="418138" y="17639"/>
                  <a:pt x="636538" y="0"/>
                </a:cubicBezTo>
                <a:cubicBezTo>
                  <a:pt x="865372" y="-3887"/>
                  <a:pt x="1010746" y="-18166"/>
                  <a:pt x="1273077" y="0"/>
                </a:cubicBezTo>
                <a:cubicBezTo>
                  <a:pt x="1527846" y="-24408"/>
                  <a:pt x="1703704" y="-36055"/>
                  <a:pt x="1909615" y="0"/>
                </a:cubicBezTo>
                <a:cubicBezTo>
                  <a:pt x="2119487" y="1667"/>
                  <a:pt x="2200543" y="-19343"/>
                  <a:pt x="2482500" y="0"/>
                </a:cubicBezTo>
                <a:cubicBezTo>
                  <a:pt x="2736775" y="57438"/>
                  <a:pt x="2997998" y="-48885"/>
                  <a:pt x="3182692" y="0"/>
                </a:cubicBezTo>
                <a:cubicBezTo>
                  <a:pt x="3182658" y="4844"/>
                  <a:pt x="3182282" y="11009"/>
                  <a:pt x="3182692" y="18288"/>
                </a:cubicBezTo>
                <a:cubicBezTo>
                  <a:pt x="2944477" y="15825"/>
                  <a:pt x="2868931" y="12370"/>
                  <a:pt x="2609807" y="18288"/>
                </a:cubicBezTo>
                <a:cubicBezTo>
                  <a:pt x="2341556" y="6193"/>
                  <a:pt x="2324113" y="22706"/>
                  <a:pt x="2068750" y="18288"/>
                </a:cubicBezTo>
                <a:cubicBezTo>
                  <a:pt x="1817163" y="7852"/>
                  <a:pt x="1716254" y="25979"/>
                  <a:pt x="1432211" y="18288"/>
                </a:cubicBezTo>
                <a:cubicBezTo>
                  <a:pt x="1164747" y="-28137"/>
                  <a:pt x="993140" y="27575"/>
                  <a:pt x="859327" y="18288"/>
                </a:cubicBezTo>
                <a:cubicBezTo>
                  <a:pt x="750703" y="-24974"/>
                  <a:pt x="236193" y="38731"/>
                  <a:pt x="0" y="18288"/>
                </a:cubicBezTo>
                <a:cubicBezTo>
                  <a:pt x="-649" y="11698"/>
                  <a:pt x="663" y="5413"/>
                  <a:pt x="0" y="0"/>
                </a:cubicBezTo>
                <a:close/>
              </a:path>
              <a:path w="3182692" h="18288" stroke="0" extrusionOk="0">
                <a:moveTo>
                  <a:pt x="0" y="0"/>
                </a:moveTo>
                <a:cubicBezTo>
                  <a:pt x="224421" y="-39331"/>
                  <a:pt x="418777" y="11439"/>
                  <a:pt x="572885" y="0"/>
                </a:cubicBezTo>
                <a:cubicBezTo>
                  <a:pt x="750333" y="-6388"/>
                  <a:pt x="940592" y="15806"/>
                  <a:pt x="1113942" y="0"/>
                </a:cubicBezTo>
                <a:cubicBezTo>
                  <a:pt x="1322785" y="-1777"/>
                  <a:pt x="1505363" y="28230"/>
                  <a:pt x="1686827" y="0"/>
                </a:cubicBezTo>
                <a:cubicBezTo>
                  <a:pt x="1853304" y="1595"/>
                  <a:pt x="2194652" y="-1232"/>
                  <a:pt x="2323365" y="0"/>
                </a:cubicBezTo>
                <a:cubicBezTo>
                  <a:pt x="2488732" y="36406"/>
                  <a:pt x="2902093" y="-40336"/>
                  <a:pt x="3182692" y="0"/>
                </a:cubicBezTo>
                <a:cubicBezTo>
                  <a:pt x="3182167" y="5049"/>
                  <a:pt x="3182885" y="12044"/>
                  <a:pt x="3182692" y="18288"/>
                </a:cubicBezTo>
                <a:cubicBezTo>
                  <a:pt x="3012563" y="-37820"/>
                  <a:pt x="2765409" y="35618"/>
                  <a:pt x="2546154" y="18288"/>
                </a:cubicBezTo>
                <a:cubicBezTo>
                  <a:pt x="2333381" y="13914"/>
                  <a:pt x="2154438" y="9838"/>
                  <a:pt x="1845961" y="18288"/>
                </a:cubicBezTo>
                <a:cubicBezTo>
                  <a:pt x="1531509" y="33812"/>
                  <a:pt x="1456631" y="-6606"/>
                  <a:pt x="1304904" y="18288"/>
                </a:cubicBezTo>
                <a:cubicBezTo>
                  <a:pt x="1168344" y="36351"/>
                  <a:pt x="928499" y="15047"/>
                  <a:pt x="604711" y="18288"/>
                </a:cubicBezTo>
                <a:cubicBezTo>
                  <a:pt x="285438" y="38007"/>
                  <a:pt x="116029" y="-22204"/>
                  <a:pt x="0" y="18288"/>
                </a:cubicBezTo>
                <a:cubicBezTo>
                  <a:pt x="-39" y="12511"/>
                  <a:pt x="-381" y="8039"/>
                  <a:pt x="0" y="0"/>
                </a:cubicBezTo>
                <a:close/>
              </a:path>
              <a:path w="3182692" h="18288" fill="none" stroke="0" extrusionOk="0">
                <a:moveTo>
                  <a:pt x="0" y="0"/>
                </a:moveTo>
                <a:cubicBezTo>
                  <a:pt x="245832" y="29445"/>
                  <a:pt x="388924" y="-28919"/>
                  <a:pt x="636538" y="0"/>
                </a:cubicBezTo>
                <a:cubicBezTo>
                  <a:pt x="854919" y="4634"/>
                  <a:pt x="991654" y="8864"/>
                  <a:pt x="1273077" y="0"/>
                </a:cubicBezTo>
                <a:cubicBezTo>
                  <a:pt x="1566644" y="-14667"/>
                  <a:pt x="1666526" y="3717"/>
                  <a:pt x="1909615" y="0"/>
                </a:cubicBezTo>
                <a:cubicBezTo>
                  <a:pt x="2138795" y="27220"/>
                  <a:pt x="2225506" y="-13892"/>
                  <a:pt x="2482500" y="0"/>
                </a:cubicBezTo>
                <a:cubicBezTo>
                  <a:pt x="2775583" y="32183"/>
                  <a:pt x="3003218" y="-43687"/>
                  <a:pt x="3182692" y="0"/>
                </a:cubicBezTo>
                <a:cubicBezTo>
                  <a:pt x="3183006" y="4158"/>
                  <a:pt x="3181713" y="12539"/>
                  <a:pt x="3182692" y="18288"/>
                </a:cubicBezTo>
                <a:cubicBezTo>
                  <a:pt x="2959845" y="25574"/>
                  <a:pt x="2868929" y="24980"/>
                  <a:pt x="2609807" y="18288"/>
                </a:cubicBezTo>
                <a:cubicBezTo>
                  <a:pt x="2341405" y="5992"/>
                  <a:pt x="2328488" y="20436"/>
                  <a:pt x="2068750" y="18288"/>
                </a:cubicBezTo>
                <a:cubicBezTo>
                  <a:pt x="1816113" y="2395"/>
                  <a:pt x="1699345" y="36855"/>
                  <a:pt x="1432211" y="18288"/>
                </a:cubicBezTo>
                <a:cubicBezTo>
                  <a:pt x="1148381" y="-28184"/>
                  <a:pt x="987622" y="2403"/>
                  <a:pt x="859327" y="18288"/>
                </a:cubicBezTo>
                <a:cubicBezTo>
                  <a:pt x="743387" y="37422"/>
                  <a:pt x="194182" y="18789"/>
                  <a:pt x="0" y="18288"/>
                </a:cubicBezTo>
                <a:cubicBezTo>
                  <a:pt x="20" y="11469"/>
                  <a:pt x="-29" y="515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custGeom>
                    <a:avLst/>
                    <a:gdLst>
                      <a:gd name="connsiteX0" fmla="*/ 0 w 3182692"/>
                      <a:gd name="connsiteY0" fmla="*/ 0 h 18288"/>
                      <a:gd name="connsiteX1" fmla="*/ 636538 w 3182692"/>
                      <a:gd name="connsiteY1" fmla="*/ 0 h 18288"/>
                      <a:gd name="connsiteX2" fmla="*/ 1273077 w 3182692"/>
                      <a:gd name="connsiteY2" fmla="*/ 0 h 18288"/>
                      <a:gd name="connsiteX3" fmla="*/ 1909615 w 3182692"/>
                      <a:gd name="connsiteY3" fmla="*/ 0 h 18288"/>
                      <a:gd name="connsiteX4" fmla="*/ 2482500 w 3182692"/>
                      <a:gd name="connsiteY4" fmla="*/ 0 h 18288"/>
                      <a:gd name="connsiteX5" fmla="*/ 3182692 w 3182692"/>
                      <a:gd name="connsiteY5" fmla="*/ 0 h 18288"/>
                      <a:gd name="connsiteX6" fmla="*/ 3182692 w 3182692"/>
                      <a:gd name="connsiteY6" fmla="*/ 18288 h 18288"/>
                      <a:gd name="connsiteX7" fmla="*/ 2609807 w 3182692"/>
                      <a:gd name="connsiteY7" fmla="*/ 18288 h 18288"/>
                      <a:gd name="connsiteX8" fmla="*/ 2068750 w 3182692"/>
                      <a:gd name="connsiteY8" fmla="*/ 18288 h 18288"/>
                      <a:gd name="connsiteX9" fmla="*/ 1432211 w 3182692"/>
                      <a:gd name="connsiteY9" fmla="*/ 18288 h 18288"/>
                      <a:gd name="connsiteX10" fmla="*/ 859327 w 3182692"/>
                      <a:gd name="connsiteY10" fmla="*/ 18288 h 18288"/>
                      <a:gd name="connsiteX11" fmla="*/ 0 w 3182692"/>
                      <a:gd name="connsiteY11" fmla="*/ 18288 h 18288"/>
                      <a:gd name="connsiteX12" fmla="*/ 0 w 3182692"/>
                      <a:gd name="connsiteY12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</a:cxnLst>
                    <a:rect l="l" t="t" r="r" b="b"/>
                    <a:pathLst>
                      <a:path w="3182692" h="18288" fill="none" extrusionOk="0">
                        <a:moveTo>
                          <a:pt x="0" y="0"/>
                        </a:moveTo>
                        <a:cubicBezTo>
                          <a:pt x="253588" y="25878"/>
                          <a:pt x="409323" y="-5359"/>
                          <a:pt x="636538" y="0"/>
                        </a:cubicBezTo>
                        <a:cubicBezTo>
                          <a:pt x="863753" y="5359"/>
                          <a:pt x="1007727" y="-28"/>
                          <a:pt x="1273077" y="0"/>
                        </a:cubicBezTo>
                        <a:cubicBezTo>
                          <a:pt x="1538427" y="28"/>
                          <a:pt x="1698640" y="-12775"/>
                          <a:pt x="1909615" y="0"/>
                        </a:cubicBezTo>
                        <a:cubicBezTo>
                          <a:pt x="2120590" y="12775"/>
                          <a:pt x="2210293" y="-21823"/>
                          <a:pt x="2482500" y="0"/>
                        </a:cubicBezTo>
                        <a:cubicBezTo>
                          <a:pt x="2754708" y="21823"/>
                          <a:pt x="3004133" y="-28750"/>
                          <a:pt x="3182692" y="0"/>
                        </a:cubicBezTo>
                        <a:cubicBezTo>
                          <a:pt x="3183134" y="4516"/>
                          <a:pt x="3181865" y="12266"/>
                          <a:pt x="3182692" y="18288"/>
                        </a:cubicBezTo>
                        <a:cubicBezTo>
                          <a:pt x="2947402" y="22440"/>
                          <a:pt x="2876226" y="27191"/>
                          <a:pt x="2609807" y="18288"/>
                        </a:cubicBezTo>
                        <a:cubicBezTo>
                          <a:pt x="2343389" y="9385"/>
                          <a:pt x="2326689" y="25579"/>
                          <a:pt x="2068750" y="18288"/>
                        </a:cubicBezTo>
                        <a:cubicBezTo>
                          <a:pt x="1810811" y="10997"/>
                          <a:pt x="1713836" y="48219"/>
                          <a:pt x="1432211" y="18288"/>
                        </a:cubicBezTo>
                        <a:cubicBezTo>
                          <a:pt x="1150586" y="-11643"/>
                          <a:pt x="982765" y="3747"/>
                          <a:pt x="859327" y="18288"/>
                        </a:cubicBezTo>
                        <a:cubicBezTo>
                          <a:pt x="735889" y="32829"/>
                          <a:pt x="254183" y="35231"/>
                          <a:pt x="0" y="18288"/>
                        </a:cubicBezTo>
                        <a:cubicBezTo>
                          <a:pt x="-306" y="11477"/>
                          <a:pt x="485" y="4355"/>
                          <a:pt x="0" y="0"/>
                        </a:cubicBezTo>
                        <a:close/>
                      </a:path>
                      <a:path w="3182692" h="18288" stroke="0" extrusionOk="0">
                        <a:moveTo>
                          <a:pt x="0" y="0"/>
                        </a:moveTo>
                        <a:cubicBezTo>
                          <a:pt x="243108" y="-22426"/>
                          <a:pt x="387854" y="22949"/>
                          <a:pt x="572885" y="0"/>
                        </a:cubicBezTo>
                        <a:cubicBezTo>
                          <a:pt x="757916" y="-22949"/>
                          <a:pt x="923707" y="6797"/>
                          <a:pt x="1113942" y="0"/>
                        </a:cubicBezTo>
                        <a:cubicBezTo>
                          <a:pt x="1304177" y="-6797"/>
                          <a:pt x="1495991" y="20627"/>
                          <a:pt x="1686827" y="0"/>
                        </a:cubicBezTo>
                        <a:cubicBezTo>
                          <a:pt x="1877663" y="-20627"/>
                          <a:pt x="2170182" y="-20672"/>
                          <a:pt x="2323365" y="0"/>
                        </a:cubicBezTo>
                        <a:cubicBezTo>
                          <a:pt x="2476548" y="20672"/>
                          <a:pt x="2919164" y="6097"/>
                          <a:pt x="3182692" y="0"/>
                        </a:cubicBezTo>
                        <a:cubicBezTo>
                          <a:pt x="3183269" y="4624"/>
                          <a:pt x="3183511" y="11191"/>
                          <a:pt x="3182692" y="18288"/>
                        </a:cubicBezTo>
                        <a:cubicBezTo>
                          <a:pt x="3026065" y="-10849"/>
                          <a:pt x="2775006" y="23067"/>
                          <a:pt x="2546154" y="18288"/>
                        </a:cubicBezTo>
                        <a:cubicBezTo>
                          <a:pt x="2317302" y="13509"/>
                          <a:pt x="2168173" y="-8513"/>
                          <a:pt x="1845961" y="18288"/>
                        </a:cubicBezTo>
                        <a:cubicBezTo>
                          <a:pt x="1523749" y="45089"/>
                          <a:pt x="1450078" y="-844"/>
                          <a:pt x="1304904" y="18288"/>
                        </a:cubicBezTo>
                        <a:cubicBezTo>
                          <a:pt x="1159730" y="37420"/>
                          <a:pt x="942635" y="-10021"/>
                          <a:pt x="604711" y="18288"/>
                        </a:cubicBezTo>
                        <a:cubicBezTo>
                          <a:pt x="266787" y="46597"/>
                          <a:pt x="141927" y="-8395"/>
                          <a:pt x="0" y="18288"/>
                        </a:cubicBezTo>
                        <a:cubicBezTo>
                          <a:pt x="-171" y="12755"/>
                          <a:pt x="-690" y="793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3973321" y="2706624"/>
            <a:ext cx="4688333" cy="348386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1900"/>
              <a:t>Make a note of each source from the outset</a:t>
            </a:r>
          </a:p>
          <a:p>
            <a:pPr eaLnBrk="1" hangingPunct="1"/>
            <a:r>
              <a:rPr lang="en-GB" altLang="en-US" sz="1900"/>
              <a:t>Ideally enter full reference (APA 7</a:t>
            </a:r>
            <a:r>
              <a:rPr lang="en-GB" altLang="en-US" sz="1900" baseline="30000"/>
              <a:t>th</a:t>
            </a:r>
            <a:r>
              <a:rPr lang="en-GB" altLang="en-US" sz="1900"/>
              <a:t>) and comments in word</a:t>
            </a:r>
          </a:p>
          <a:p>
            <a:pPr eaLnBrk="1" hangingPunct="1"/>
            <a:r>
              <a:rPr lang="en-GB" altLang="en-US" sz="1900"/>
              <a:t>It is really frustrating to forget how to find a really good article/paper</a:t>
            </a:r>
          </a:p>
          <a:p>
            <a:pPr eaLnBrk="1" hangingPunct="1"/>
            <a:r>
              <a:rPr lang="en-GB" altLang="en-US" sz="1900"/>
              <a:t>Don’t leave it until two weeks prior to submission – difficult to find sources!</a:t>
            </a:r>
          </a:p>
        </p:txBody>
      </p:sp>
    </p:spTree>
    <p:extLst>
      <p:ext uri="{BB962C8B-B14F-4D97-AF65-F5344CB8AC3E}">
        <p14:creationId xmlns:p14="http://schemas.microsoft.com/office/powerpoint/2010/main" val="2407121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513" name="Rectangle 21512">
            <a:extLst>
              <a:ext uri="{FF2B5EF4-FFF2-40B4-BE49-F238E27FC236}">
                <a16:creationId xmlns:a16="http://schemas.microsoft.com/office/drawing/2014/main" id="{5D13CC36-B950-4F02-9BAF-9A7EB26739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15" name="Rectangle 21514">
            <a:extLst>
              <a:ext uri="{FF2B5EF4-FFF2-40B4-BE49-F238E27FC236}">
                <a16:creationId xmlns:a16="http://schemas.microsoft.com/office/drawing/2014/main" id="{D1BDED99-B35B-4FEE-A274-8E8DB6FEEE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6854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509" name="Picture 21508" descr="Close-up of open book against blurred bookshelf background">
            <a:extLst>
              <a:ext uri="{FF2B5EF4-FFF2-40B4-BE49-F238E27FC236}">
                <a16:creationId xmlns:a16="http://schemas.microsoft.com/office/drawing/2014/main" id="{0967F655-C004-69A5-752C-52BA4D2883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305" r="27862" b="-1"/>
          <a:stretch/>
        </p:blipFill>
        <p:spPr>
          <a:xfrm>
            <a:off x="5976166" y="10"/>
            <a:ext cx="3167834" cy="6857990"/>
          </a:xfrm>
          <a:custGeom>
            <a:avLst/>
            <a:gdLst/>
            <a:ahLst/>
            <a:cxnLst/>
            <a:rect l="l" t="t" r="r" b="b"/>
            <a:pathLst>
              <a:path w="4223778" h="6865951">
                <a:moveTo>
                  <a:pt x="478794" y="0"/>
                </a:moveTo>
                <a:lnTo>
                  <a:pt x="4223778" y="0"/>
                </a:lnTo>
                <a:lnTo>
                  <a:pt x="4223778" y="6865951"/>
                </a:lnTo>
                <a:lnTo>
                  <a:pt x="52221" y="6865951"/>
                </a:lnTo>
                <a:lnTo>
                  <a:pt x="49989" y="6844695"/>
                </a:lnTo>
                <a:cubicBezTo>
                  <a:pt x="46440" y="6810509"/>
                  <a:pt x="42891" y="6776323"/>
                  <a:pt x="41304" y="6765443"/>
                </a:cubicBezTo>
                <a:cubicBezTo>
                  <a:pt x="35681" y="6732842"/>
                  <a:pt x="13533" y="6716945"/>
                  <a:pt x="11182" y="6694817"/>
                </a:cubicBezTo>
                <a:cubicBezTo>
                  <a:pt x="16764" y="6697663"/>
                  <a:pt x="14835" y="6635151"/>
                  <a:pt x="10913" y="6627127"/>
                </a:cubicBezTo>
                <a:cubicBezTo>
                  <a:pt x="19564" y="6579282"/>
                  <a:pt x="-12861" y="6585665"/>
                  <a:pt x="5999" y="6527525"/>
                </a:cubicBezTo>
                <a:cubicBezTo>
                  <a:pt x="12287" y="6468687"/>
                  <a:pt x="19003" y="6409739"/>
                  <a:pt x="7685" y="6346547"/>
                </a:cubicBezTo>
                <a:cubicBezTo>
                  <a:pt x="31149" y="6240430"/>
                  <a:pt x="5895" y="6134229"/>
                  <a:pt x="12535" y="6084924"/>
                </a:cubicBezTo>
                <a:cubicBezTo>
                  <a:pt x="14696" y="6024961"/>
                  <a:pt x="53867" y="6020785"/>
                  <a:pt x="45320" y="5989742"/>
                </a:cubicBezTo>
                <a:cubicBezTo>
                  <a:pt x="41264" y="5940899"/>
                  <a:pt x="43258" y="5932095"/>
                  <a:pt x="40418" y="5889597"/>
                </a:cubicBezTo>
                <a:cubicBezTo>
                  <a:pt x="20860" y="5848611"/>
                  <a:pt x="51187" y="5792775"/>
                  <a:pt x="49796" y="5755774"/>
                </a:cubicBezTo>
                <a:cubicBezTo>
                  <a:pt x="43522" y="5734342"/>
                  <a:pt x="37368" y="5692606"/>
                  <a:pt x="49956" y="5684909"/>
                </a:cubicBezTo>
                <a:cubicBezTo>
                  <a:pt x="52825" y="5660429"/>
                  <a:pt x="62553" y="5623499"/>
                  <a:pt x="67011" y="5608897"/>
                </a:cubicBezTo>
                <a:lnTo>
                  <a:pt x="76701" y="5597290"/>
                </a:lnTo>
                <a:cubicBezTo>
                  <a:pt x="87717" y="5587442"/>
                  <a:pt x="82431" y="5550877"/>
                  <a:pt x="89120" y="5529641"/>
                </a:cubicBezTo>
                <a:cubicBezTo>
                  <a:pt x="69291" y="5496375"/>
                  <a:pt x="118554" y="5526326"/>
                  <a:pt x="94330" y="5470852"/>
                </a:cubicBezTo>
                <a:cubicBezTo>
                  <a:pt x="95483" y="5449506"/>
                  <a:pt x="114690" y="5429653"/>
                  <a:pt x="116139" y="5390946"/>
                </a:cubicBezTo>
                <a:cubicBezTo>
                  <a:pt x="127589" y="5337323"/>
                  <a:pt x="132794" y="5338384"/>
                  <a:pt x="135560" y="5284344"/>
                </a:cubicBezTo>
                <a:cubicBezTo>
                  <a:pt x="143629" y="5226223"/>
                  <a:pt x="148113" y="5192743"/>
                  <a:pt x="158141" y="5143920"/>
                </a:cubicBezTo>
                <a:cubicBezTo>
                  <a:pt x="170128" y="5118849"/>
                  <a:pt x="159838" y="5102006"/>
                  <a:pt x="174950" y="5088188"/>
                </a:cubicBezTo>
                <a:cubicBezTo>
                  <a:pt x="197620" y="5107654"/>
                  <a:pt x="181875" y="4983257"/>
                  <a:pt x="203603" y="5010764"/>
                </a:cubicBezTo>
                <a:lnTo>
                  <a:pt x="258582" y="4919969"/>
                </a:lnTo>
                <a:cubicBezTo>
                  <a:pt x="238838" y="4883087"/>
                  <a:pt x="271098" y="4853332"/>
                  <a:pt x="287910" y="4849612"/>
                </a:cubicBezTo>
                <a:cubicBezTo>
                  <a:pt x="294156" y="4811643"/>
                  <a:pt x="286101" y="4834074"/>
                  <a:pt x="305439" y="4799017"/>
                </a:cubicBezTo>
                <a:cubicBezTo>
                  <a:pt x="322572" y="4758926"/>
                  <a:pt x="352642" y="4705848"/>
                  <a:pt x="373456" y="4667754"/>
                </a:cubicBezTo>
                <a:cubicBezTo>
                  <a:pt x="384080" y="4649919"/>
                  <a:pt x="401158" y="4670663"/>
                  <a:pt x="407944" y="4574050"/>
                </a:cubicBezTo>
                <a:cubicBezTo>
                  <a:pt x="408098" y="4548109"/>
                  <a:pt x="427782" y="4503327"/>
                  <a:pt x="425133" y="4462469"/>
                </a:cubicBezTo>
                <a:lnTo>
                  <a:pt x="433890" y="4364681"/>
                </a:lnTo>
                <a:cubicBezTo>
                  <a:pt x="430018" y="4339230"/>
                  <a:pt x="435361" y="4287915"/>
                  <a:pt x="440691" y="4222147"/>
                </a:cubicBezTo>
                <a:cubicBezTo>
                  <a:pt x="451463" y="4164562"/>
                  <a:pt x="497377" y="4067298"/>
                  <a:pt x="503057" y="3977136"/>
                </a:cubicBezTo>
                <a:cubicBezTo>
                  <a:pt x="519229" y="3939837"/>
                  <a:pt x="472839" y="3875689"/>
                  <a:pt x="507582" y="3776020"/>
                </a:cubicBezTo>
                <a:cubicBezTo>
                  <a:pt x="497716" y="3757477"/>
                  <a:pt x="518006" y="3707185"/>
                  <a:pt x="521577" y="3692206"/>
                </a:cubicBezTo>
                <a:cubicBezTo>
                  <a:pt x="525148" y="3677227"/>
                  <a:pt x="526352" y="3687655"/>
                  <a:pt x="529009" y="3686147"/>
                </a:cubicBezTo>
                <a:cubicBezTo>
                  <a:pt x="531848" y="3650325"/>
                  <a:pt x="545504" y="3563351"/>
                  <a:pt x="551870" y="3514534"/>
                </a:cubicBezTo>
                <a:cubicBezTo>
                  <a:pt x="561331" y="3487751"/>
                  <a:pt x="581973" y="3426419"/>
                  <a:pt x="567205" y="3393248"/>
                </a:cubicBezTo>
                <a:cubicBezTo>
                  <a:pt x="585208" y="3400657"/>
                  <a:pt x="563566" y="3353906"/>
                  <a:pt x="579630" y="3344723"/>
                </a:cubicBezTo>
                <a:cubicBezTo>
                  <a:pt x="592861" y="3339338"/>
                  <a:pt x="589379" y="3323900"/>
                  <a:pt x="592672" y="3310978"/>
                </a:cubicBezTo>
                <a:cubicBezTo>
                  <a:pt x="605351" y="3299735"/>
                  <a:pt x="594296" y="3237176"/>
                  <a:pt x="589270" y="3216655"/>
                </a:cubicBezTo>
                <a:cubicBezTo>
                  <a:pt x="566909" y="3160431"/>
                  <a:pt x="626099" y="3142203"/>
                  <a:pt x="609663" y="3096973"/>
                </a:cubicBezTo>
                <a:cubicBezTo>
                  <a:pt x="609191" y="3084373"/>
                  <a:pt x="615889" y="3033331"/>
                  <a:pt x="618886" y="3023628"/>
                </a:cubicBezTo>
                <a:lnTo>
                  <a:pt x="630425" y="2998646"/>
                </a:lnTo>
                <a:lnTo>
                  <a:pt x="640017" y="2995914"/>
                </a:lnTo>
                <a:lnTo>
                  <a:pt x="643600" y="2978244"/>
                </a:lnTo>
                <a:lnTo>
                  <a:pt x="659520" y="2950805"/>
                </a:lnTo>
                <a:cubicBezTo>
                  <a:pt x="620152" y="2937671"/>
                  <a:pt x="687598" y="2860550"/>
                  <a:pt x="650890" y="2864933"/>
                </a:cubicBezTo>
                <a:cubicBezTo>
                  <a:pt x="663707" y="2817056"/>
                  <a:pt x="662078" y="2779813"/>
                  <a:pt x="640210" y="2741864"/>
                </a:cubicBezTo>
                <a:cubicBezTo>
                  <a:pt x="634452" y="2649732"/>
                  <a:pt x="665268" y="2597914"/>
                  <a:pt x="639387" y="2510931"/>
                </a:cubicBezTo>
                <a:cubicBezTo>
                  <a:pt x="645574" y="2407642"/>
                  <a:pt x="671719" y="2317589"/>
                  <a:pt x="680438" y="2227415"/>
                </a:cubicBezTo>
                <a:cubicBezTo>
                  <a:pt x="664175" y="2189847"/>
                  <a:pt x="704423" y="2141655"/>
                  <a:pt x="688135" y="2054289"/>
                </a:cubicBezTo>
                <a:cubicBezTo>
                  <a:pt x="683239" y="2048201"/>
                  <a:pt x="684029" y="1979567"/>
                  <a:pt x="681480" y="1972202"/>
                </a:cubicBezTo>
                <a:lnTo>
                  <a:pt x="686247" y="1917474"/>
                </a:lnTo>
                <a:lnTo>
                  <a:pt x="679783" y="1862721"/>
                </a:lnTo>
                <a:cubicBezTo>
                  <a:pt x="683677" y="1851209"/>
                  <a:pt x="688980" y="1824057"/>
                  <a:pt x="686639" y="1818227"/>
                </a:cubicBezTo>
                <a:lnTo>
                  <a:pt x="658235" y="1742488"/>
                </a:lnTo>
                <a:cubicBezTo>
                  <a:pt x="645662" y="1715201"/>
                  <a:pt x="661423" y="1719638"/>
                  <a:pt x="636990" y="1638389"/>
                </a:cubicBezTo>
                <a:cubicBezTo>
                  <a:pt x="626351" y="1601441"/>
                  <a:pt x="629414" y="1617134"/>
                  <a:pt x="602059" y="1570807"/>
                </a:cubicBezTo>
                <a:lnTo>
                  <a:pt x="570903" y="1513173"/>
                </a:lnTo>
                <a:cubicBezTo>
                  <a:pt x="570781" y="1503175"/>
                  <a:pt x="550561" y="1468055"/>
                  <a:pt x="550438" y="1458058"/>
                </a:cubicBezTo>
                <a:cubicBezTo>
                  <a:pt x="556848" y="1428101"/>
                  <a:pt x="546263" y="1422712"/>
                  <a:pt x="531416" y="1385478"/>
                </a:cubicBezTo>
                <a:cubicBezTo>
                  <a:pt x="527790" y="1370753"/>
                  <a:pt x="490725" y="1304050"/>
                  <a:pt x="501981" y="1265452"/>
                </a:cubicBezTo>
                <a:cubicBezTo>
                  <a:pt x="501825" y="1234781"/>
                  <a:pt x="490462" y="1187660"/>
                  <a:pt x="487370" y="1141743"/>
                </a:cubicBezTo>
                <a:cubicBezTo>
                  <a:pt x="484278" y="1095826"/>
                  <a:pt x="483852" y="1028118"/>
                  <a:pt x="483427" y="989948"/>
                </a:cubicBezTo>
                <a:cubicBezTo>
                  <a:pt x="483001" y="951779"/>
                  <a:pt x="494678" y="945984"/>
                  <a:pt x="484820" y="912725"/>
                </a:cubicBezTo>
                <a:cubicBezTo>
                  <a:pt x="467566" y="854951"/>
                  <a:pt x="510777" y="860797"/>
                  <a:pt x="475093" y="812798"/>
                </a:cubicBezTo>
                <a:cubicBezTo>
                  <a:pt x="461960" y="787034"/>
                  <a:pt x="498505" y="551948"/>
                  <a:pt x="461972" y="450605"/>
                </a:cubicBezTo>
                <a:cubicBezTo>
                  <a:pt x="470167" y="357604"/>
                  <a:pt x="458694" y="431306"/>
                  <a:pt x="465015" y="372906"/>
                </a:cubicBezTo>
                <a:cubicBezTo>
                  <a:pt x="503427" y="364177"/>
                  <a:pt x="489736" y="290341"/>
                  <a:pt x="490377" y="246134"/>
                </a:cubicBezTo>
                <a:cubicBezTo>
                  <a:pt x="491019" y="201927"/>
                  <a:pt x="449725" y="138160"/>
                  <a:pt x="468864" y="107666"/>
                </a:cubicBezTo>
                <a:cubicBezTo>
                  <a:pt x="468282" y="89794"/>
                  <a:pt x="477749" y="76947"/>
                  <a:pt x="477167" y="59075"/>
                </a:cubicBezTo>
                <a:lnTo>
                  <a:pt x="472992" y="14560"/>
                </a:lnTo>
                <a:close/>
              </a:path>
            </a:pathLst>
          </a:custGeom>
        </p:spPr>
      </p:pic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852775" y="609600"/>
            <a:ext cx="5123391" cy="132288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>
                <a:latin typeface="+mn-lt"/>
              </a:rPr>
              <a:t>Structure of a literature review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852776" y="2194102"/>
            <a:ext cx="4887162" cy="3908585"/>
          </a:xfrm>
        </p:spPr>
        <p:txBody>
          <a:bodyPr>
            <a:normAutofit/>
          </a:bodyPr>
          <a:lstStyle/>
          <a:p>
            <a:pPr marL="414338" indent="-414338"/>
            <a:r>
              <a:rPr lang="en-GB" altLang="en-US" sz="1700"/>
              <a:t>Include basic definitions</a:t>
            </a:r>
          </a:p>
          <a:p>
            <a:pPr marL="414338" indent="-414338"/>
            <a:r>
              <a:rPr lang="en-GB" altLang="en-US" sz="1700"/>
              <a:t>Discuss why the subject is of interest</a:t>
            </a:r>
          </a:p>
          <a:p>
            <a:pPr marL="414338" indent="-414338"/>
            <a:r>
              <a:rPr lang="en-GB" altLang="en-US" sz="1700"/>
              <a:t>Discuss what research has already been undertaken on the topic</a:t>
            </a:r>
          </a:p>
          <a:p>
            <a:pPr marL="414338" indent="-414338"/>
            <a:r>
              <a:rPr lang="en-GB" altLang="en-US" sz="1700"/>
              <a:t>Provide a clear summary of the research opportunities and objectives that emerge from the literature review</a:t>
            </a:r>
          </a:p>
        </p:txBody>
      </p:sp>
    </p:spTree>
    <p:extLst>
      <p:ext uri="{BB962C8B-B14F-4D97-AF65-F5344CB8AC3E}">
        <p14:creationId xmlns:p14="http://schemas.microsoft.com/office/powerpoint/2010/main" val="136703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306</Words>
  <Application>Microsoft Office PowerPoint</Application>
  <PresentationFormat>On-screen Show (4:3)</PresentationFormat>
  <Paragraphs>38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Critical Thinking about the Literature</vt:lpstr>
      <vt:lpstr>Demonstrate critical thinking!</vt:lpstr>
      <vt:lpstr>Examples of critical review questions</vt:lpstr>
      <vt:lpstr>Writing a good literature review – success factors</vt:lpstr>
      <vt:lpstr>How / Why record the literature?</vt:lpstr>
      <vt:lpstr>Structure of a literature review</vt:lpstr>
    </vt:vector>
  </TitlesOfParts>
  <Company>Swansea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Methods</dc:title>
  <dc:creator>Davies Paul.G.</dc:creator>
  <cp:lastModifiedBy>Badir Miftah</cp:lastModifiedBy>
  <cp:revision>27</cp:revision>
  <cp:lastPrinted>2020-02-05T13:55:48Z</cp:lastPrinted>
  <dcterms:created xsi:type="dcterms:W3CDTF">2020-02-05T11:40:31Z</dcterms:created>
  <dcterms:modified xsi:type="dcterms:W3CDTF">2023-05-12T11:04:23Z</dcterms:modified>
</cp:coreProperties>
</file>