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heme" Target="theme/theme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viewProps" Target="viewProps.xml" /><Relationship Id="rId5" Type="http://schemas.openxmlformats.org/officeDocument/2006/relationships/slide" Target="slides/slide4.xml" /><Relationship Id="rId10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microsoft.com/office/2016/11/relationships/changesInfo" Target="changesInfos/changesInfo1.xml" 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ew Chamberlain" userId="5e54e6cf-1b00-4354-b326-e28437e18daf" providerId="ADAL" clId="{A10CE729-0D1E-DC4D-981A-1DB9FE033312}"/>
    <pc:docChg chg="custSel addSld delSld modSld">
      <pc:chgData name="Matthew Chamberlain" userId="5e54e6cf-1b00-4354-b326-e28437e18daf" providerId="ADAL" clId="{A10CE729-0D1E-DC4D-981A-1DB9FE033312}" dt="2022-12-15T09:29:14.589" v="56" actId="21"/>
      <pc:docMkLst>
        <pc:docMk/>
      </pc:docMkLst>
      <pc:sldChg chg="modSp">
        <pc:chgData name="Matthew Chamberlain" userId="5e54e6cf-1b00-4354-b326-e28437e18daf" providerId="ADAL" clId="{A10CE729-0D1E-DC4D-981A-1DB9FE033312}" dt="2022-12-12T22:54:31.189" v="45" actId="20577"/>
        <pc:sldMkLst>
          <pc:docMk/>
          <pc:sldMk cId="1845577242" sldId="256"/>
        </pc:sldMkLst>
        <pc:spChg chg="mod">
          <ac:chgData name="Matthew Chamberlain" userId="5e54e6cf-1b00-4354-b326-e28437e18daf" providerId="ADAL" clId="{A10CE729-0D1E-DC4D-981A-1DB9FE033312}" dt="2022-12-12T22:54:31.189" v="45" actId="20577"/>
          <ac:spMkLst>
            <pc:docMk/>
            <pc:sldMk cId="1845577242" sldId="256"/>
            <ac:spMk id="2" creationId="{34394E87-5170-1B98-7B37-E2D8D756EEB9}"/>
          </ac:spMkLst>
        </pc:spChg>
      </pc:sldChg>
      <pc:sldChg chg="modSp new">
        <pc:chgData name="Matthew Chamberlain" userId="5e54e6cf-1b00-4354-b326-e28437e18daf" providerId="ADAL" clId="{A10CE729-0D1E-DC4D-981A-1DB9FE033312}" dt="2022-12-12T22:31:47.821" v="4" actId="20577"/>
        <pc:sldMkLst>
          <pc:docMk/>
          <pc:sldMk cId="173222487" sldId="257"/>
        </pc:sldMkLst>
        <pc:spChg chg="mod">
          <ac:chgData name="Matthew Chamberlain" userId="5e54e6cf-1b00-4354-b326-e28437e18daf" providerId="ADAL" clId="{A10CE729-0D1E-DC4D-981A-1DB9FE033312}" dt="2022-12-12T22:31:47.821" v="4" actId="20577"/>
          <ac:spMkLst>
            <pc:docMk/>
            <pc:sldMk cId="173222487" sldId="257"/>
            <ac:spMk id="2" creationId="{B8F01AD2-6056-6715-7553-E67A5A8962F4}"/>
          </ac:spMkLst>
        </pc:spChg>
      </pc:sldChg>
      <pc:sldChg chg="addSp delSp modSp new">
        <pc:chgData name="Matthew Chamberlain" userId="5e54e6cf-1b00-4354-b326-e28437e18daf" providerId="ADAL" clId="{A10CE729-0D1E-DC4D-981A-1DB9FE033312}" dt="2022-12-12T22:51:37.774" v="42" actId="20577"/>
        <pc:sldMkLst>
          <pc:docMk/>
          <pc:sldMk cId="433432209" sldId="258"/>
        </pc:sldMkLst>
        <pc:spChg chg="mod">
          <ac:chgData name="Matthew Chamberlain" userId="5e54e6cf-1b00-4354-b326-e28437e18daf" providerId="ADAL" clId="{A10CE729-0D1E-DC4D-981A-1DB9FE033312}" dt="2022-12-12T22:51:37.774" v="42" actId="20577"/>
          <ac:spMkLst>
            <pc:docMk/>
            <pc:sldMk cId="433432209" sldId="258"/>
            <ac:spMk id="2" creationId="{8B48F566-6BDB-FE0F-2D6A-316D619707E0}"/>
          </ac:spMkLst>
        </pc:spChg>
        <pc:spChg chg="del">
          <ac:chgData name="Matthew Chamberlain" userId="5e54e6cf-1b00-4354-b326-e28437e18daf" providerId="ADAL" clId="{A10CE729-0D1E-DC4D-981A-1DB9FE033312}" dt="2022-12-12T22:32:21.576" v="7" actId="931"/>
          <ac:spMkLst>
            <pc:docMk/>
            <pc:sldMk cId="433432209" sldId="258"/>
            <ac:spMk id="3" creationId="{5DE61F3B-2626-07FF-217D-0343FB3B9A66}"/>
          </ac:spMkLst>
        </pc:spChg>
        <pc:picChg chg="add mod ord">
          <ac:chgData name="Matthew Chamberlain" userId="5e54e6cf-1b00-4354-b326-e28437e18daf" providerId="ADAL" clId="{A10CE729-0D1E-DC4D-981A-1DB9FE033312}" dt="2022-12-12T22:32:28.286" v="8" actId="1076"/>
          <ac:picMkLst>
            <pc:docMk/>
            <pc:sldMk cId="433432209" sldId="258"/>
            <ac:picMk id="4" creationId="{3F3F6D9E-8804-A700-E138-339493E2ADA3}"/>
          </ac:picMkLst>
        </pc:picChg>
      </pc:sldChg>
      <pc:sldChg chg="addSp delSp modSp new">
        <pc:chgData name="Matthew Chamberlain" userId="5e54e6cf-1b00-4354-b326-e28437e18daf" providerId="ADAL" clId="{A10CE729-0D1E-DC4D-981A-1DB9FE033312}" dt="2022-12-12T22:51:53.338" v="43" actId="20577"/>
        <pc:sldMkLst>
          <pc:docMk/>
          <pc:sldMk cId="1935170221" sldId="259"/>
        </pc:sldMkLst>
        <pc:spChg chg="mod">
          <ac:chgData name="Matthew Chamberlain" userId="5e54e6cf-1b00-4354-b326-e28437e18daf" providerId="ADAL" clId="{A10CE729-0D1E-DC4D-981A-1DB9FE033312}" dt="2022-12-12T22:51:53.338" v="43" actId="20577"/>
          <ac:spMkLst>
            <pc:docMk/>
            <pc:sldMk cId="1935170221" sldId="259"/>
            <ac:spMk id="2" creationId="{D26411D8-FBC6-6ADB-7E73-0EE88C90C643}"/>
          </ac:spMkLst>
        </pc:spChg>
        <pc:spChg chg="del">
          <ac:chgData name="Matthew Chamberlain" userId="5e54e6cf-1b00-4354-b326-e28437e18daf" providerId="ADAL" clId="{A10CE729-0D1E-DC4D-981A-1DB9FE033312}" dt="2022-12-12T22:32:55.751" v="11" actId="931"/>
          <ac:spMkLst>
            <pc:docMk/>
            <pc:sldMk cId="1935170221" sldId="259"/>
            <ac:spMk id="3" creationId="{D0970793-5873-6134-D64D-8B9D444D6AE7}"/>
          </ac:spMkLst>
        </pc:spChg>
        <pc:picChg chg="add mod ord">
          <ac:chgData name="Matthew Chamberlain" userId="5e54e6cf-1b00-4354-b326-e28437e18daf" providerId="ADAL" clId="{A10CE729-0D1E-DC4D-981A-1DB9FE033312}" dt="2022-12-12T22:32:58.924" v="12" actId="1076"/>
          <ac:picMkLst>
            <pc:docMk/>
            <pc:sldMk cId="1935170221" sldId="259"/>
            <ac:picMk id="4" creationId="{31197BBA-21A1-479A-EED3-BD0CA02C54B8}"/>
          </ac:picMkLst>
        </pc:picChg>
      </pc:sldChg>
      <pc:sldChg chg="modSp new">
        <pc:chgData name="Matthew Chamberlain" userId="5e54e6cf-1b00-4354-b326-e28437e18daf" providerId="ADAL" clId="{A10CE729-0D1E-DC4D-981A-1DB9FE033312}" dt="2022-12-12T22:52:08.628" v="44" actId="20577"/>
        <pc:sldMkLst>
          <pc:docMk/>
          <pc:sldMk cId="2950633220" sldId="260"/>
        </pc:sldMkLst>
        <pc:spChg chg="mod">
          <ac:chgData name="Matthew Chamberlain" userId="5e54e6cf-1b00-4354-b326-e28437e18daf" providerId="ADAL" clId="{A10CE729-0D1E-DC4D-981A-1DB9FE033312}" dt="2022-12-12T22:52:08.628" v="44" actId="20577"/>
          <ac:spMkLst>
            <pc:docMk/>
            <pc:sldMk cId="2950633220" sldId="260"/>
            <ac:spMk id="2" creationId="{9DF00B1A-B6D1-CB8A-EA78-49966CABEB7A}"/>
          </ac:spMkLst>
        </pc:spChg>
      </pc:sldChg>
      <pc:sldChg chg="addSp delSp modSp new">
        <pc:chgData name="Matthew Chamberlain" userId="5e54e6cf-1b00-4354-b326-e28437e18daf" providerId="ADAL" clId="{A10CE729-0D1E-DC4D-981A-1DB9FE033312}" dt="2022-12-12T22:36:20.368" v="24" actId="1076"/>
        <pc:sldMkLst>
          <pc:docMk/>
          <pc:sldMk cId="1971483851" sldId="261"/>
        </pc:sldMkLst>
        <pc:spChg chg="mod">
          <ac:chgData name="Matthew Chamberlain" userId="5e54e6cf-1b00-4354-b326-e28437e18daf" providerId="ADAL" clId="{A10CE729-0D1E-DC4D-981A-1DB9FE033312}" dt="2022-12-12T22:34:20.233" v="16" actId="20577"/>
          <ac:spMkLst>
            <pc:docMk/>
            <pc:sldMk cId="1971483851" sldId="261"/>
            <ac:spMk id="2" creationId="{1465E1DA-992E-41F8-E717-4F32E57861B6}"/>
          </ac:spMkLst>
        </pc:spChg>
        <pc:spChg chg="del">
          <ac:chgData name="Matthew Chamberlain" userId="5e54e6cf-1b00-4354-b326-e28437e18daf" providerId="ADAL" clId="{A10CE729-0D1E-DC4D-981A-1DB9FE033312}" dt="2022-12-12T22:34:56.275" v="17" actId="931"/>
          <ac:spMkLst>
            <pc:docMk/>
            <pc:sldMk cId="1971483851" sldId="261"/>
            <ac:spMk id="3" creationId="{56898274-F1F4-A208-6F84-0DC85160E75A}"/>
          </ac:spMkLst>
        </pc:spChg>
        <pc:picChg chg="add mod ord">
          <ac:chgData name="Matthew Chamberlain" userId="5e54e6cf-1b00-4354-b326-e28437e18daf" providerId="ADAL" clId="{A10CE729-0D1E-DC4D-981A-1DB9FE033312}" dt="2022-12-12T22:34:58.947" v="18" actId="1076"/>
          <ac:picMkLst>
            <pc:docMk/>
            <pc:sldMk cId="1971483851" sldId="261"/>
            <ac:picMk id="4" creationId="{E9370916-4880-C055-0F36-7C2F6F21EFF6}"/>
          </ac:picMkLst>
        </pc:picChg>
        <pc:picChg chg="add mod">
          <ac:chgData name="Matthew Chamberlain" userId="5e54e6cf-1b00-4354-b326-e28437e18daf" providerId="ADAL" clId="{A10CE729-0D1E-DC4D-981A-1DB9FE033312}" dt="2022-12-12T22:35:21.585" v="20" actId="1076"/>
          <ac:picMkLst>
            <pc:docMk/>
            <pc:sldMk cId="1971483851" sldId="261"/>
            <ac:picMk id="5" creationId="{0188AC1E-BDD5-EF48-765D-ECBCC9C1ED5F}"/>
          </ac:picMkLst>
        </pc:picChg>
        <pc:picChg chg="add mod">
          <ac:chgData name="Matthew Chamberlain" userId="5e54e6cf-1b00-4354-b326-e28437e18daf" providerId="ADAL" clId="{A10CE729-0D1E-DC4D-981A-1DB9FE033312}" dt="2022-12-12T22:35:37.962" v="22" actId="1076"/>
          <ac:picMkLst>
            <pc:docMk/>
            <pc:sldMk cId="1971483851" sldId="261"/>
            <ac:picMk id="6" creationId="{BC5C51D4-82E9-2E9B-F292-E33510C0F069}"/>
          </ac:picMkLst>
        </pc:picChg>
        <pc:picChg chg="add mod">
          <ac:chgData name="Matthew Chamberlain" userId="5e54e6cf-1b00-4354-b326-e28437e18daf" providerId="ADAL" clId="{A10CE729-0D1E-DC4D-981A-1DB9FE033312}" dt="2022-12-12T22:36:20.368" v="24" actId="1076"/>
          <ac:picMkLst>
            <pc:docMk/>
            <pc:sldMk cId="1971483851" sldId="261"/>
            <ac:picMk id="7" creationId="{00CA698C-4940-41C8-5874-29090F83F97E}"/>
          </ac:picMkLst>
        </pc:picChg>
      </pc:sldChg>
      <pc:sldChg chg="addSp delSp modSp new">
        <pc:chgData name="Matthew Chamberlain" userId="5e54e6cf-1b00-4354-b326-e28437e18daf" providerId="ADAL" clId="{A10CE729-0D1E-DC4D-981A-1DB9FE033312}" dt="2022-12-13T17:26:26.635" v="55" actId="21"/>
        <pc:sldMkLst>
          <pc:docMk/>
          <pc:sldMk cId="82432464" sldId="262"/>
        </pc:sldMkLst>
        <pc:spChg chg="mod">
          <ac:chgData name="Matthew Chamberlain" userId="5e54e6cf-1b00-4354-b326-e28437e18daf" providerId="ADAL" clId="{A10CE729-0D1E-DC4D-981A-1DB9FE033312}" dt="2022-12-12T22:41:02.269" v="29" actId="20577"/>
          <ac:spMkLst>
            <pc:docMk/>
            <pc:sldMk cId="82432464" sldId="262"/>
            <ac:spMk id="2" creationId="{5B2CF3D2-5596-5E40-B71A-AB69187C5F4C}"/>
          </ac:spMkLst>
        </pc:spChg>
        <pc:spChg chg="del">
          <ac:chgData name="Matthew Chamberlain" userId="5e54e6cf-1b00-4354-b326-e28437e18daf" providerId="ADAL" clId="{A10CE729-0D1E-DC4D-981A-1DB9FE033312}" dt="2022-12-13T16:13:43.852" v="53" actId="931"/>
          <ac:spMkLst>
            <pc:docMk/>
            <pc:sldMk cId="82432464" sldId="262"/>
            <ac:spMk id="3" creationId="{1745DB54-9561-A949-B719-A5BD3E608BC3}"/>
          </ac:spMkLst>
        </pc:spChg>
        <pc:spChg chg="add mod">
          <ac:chgData name="Matthew Chamberlain" userId="5e54e6cf-1b00-4354-b326-e28437e18daf" providerId="ADAL" clId="{A10CE729-0D1E-DC4D-981A-1DB9FE033312}" dt="2022-12-13T17:26:26.635" v="55" actId="21"/>
          <ac:spMkLst>
            <pc:docMk/>
            <pc:sldMk cId="82432464" sldId="262"/>
            <ac:spMk id="5" creationId="{51CAED1C-EB7C-65EA-DE75-921191301751}"/>
          </ac:spMkLst>
        </pc:spChg>
        <pc:picChg chg="add del mod ord">
          <ac:chgData name="Matthew Chamberlain" userId="5e54e6cf-1b00-4354-b326-e28437e18daf" providerId="ADAL" clId="{A10CE729-0D1E-DC4D-981A-1DB9FE033312}" dt="2022-12-13T17:26:26.635" v="55" actId="21"/>
          <ac:picMkLst>
            <pc:docMk/>
            <pc:sldMk cId="82432464" sldId="262"/>
            <ac:picMk id="4" creationId="{C04D1287-7A90-F041-55AA-2351039235C9}"/>
          </ac:picMkLst>
        </pc:picChg>
      </pc:sldChg>
      <pc:sldChg chg="addSp delSp modSp new">
        <pc:chgData name="Matthew Chamberlain" userId="5e54e6cf-1b00-4354-b326-e28437e18daf" providerId="ADAL" clId="{A10CE729-0D1E-DC4D-981A-1DB9FE033312}" dt="2022-12-12T22:50:11.238" v="41" actId="14100"/>
        <pc:sldMkLst>
          <pc:docMk/>
          <pc:sldMk cId="2431901" sldId="263"/>
        </pc:sldMkLst>
        <pc:spChg chg="mod">
          <ac:chgData name="Matthew Chamberlain" userId="5e54e6cf-1b00-4354-b326-e28437e18daf" providerId="ADAL" clId="{A10CE729-0D1E-DC4D-981A-1DB9FE033312}" dt="2022-12-12T22:50:03.775" v="40" actId="20577"/>
          <ac:spMkLst>
            <pc:docMk/>
            <pc:sldMk cId="2431901" sldId="263"/>
            <ac:spMk id="2" creationId="{BEFB12E9-13B4-C037-9054-D7910871C598}"/>
          </ac:spMkLst>
        </pc:spChg>
        <pc:spChg chg="del">
          <ac:chgData name="Matthew Chamberlain" userId="5e54e6cf-1b00-4354-b326-e28437e18daf" providerId="ADAL" clId="{A10CE729-0D1E-DC4D-981A-1DB9FE033312}" dt="2022-12-12T22:42:31.248" v="32" actId="931"/>
          <ac:spMkLst>
            <pc:docMk/>
            <pc:sldMk cId="2431901" sldId="263"/>
            <ac:spMk id="3" creationId="{0C43B9EA-23CC-F79D-276E-AEF8EBAAD0C2}"/>
          </ac:spMkLst>
        </pc:spChg>
        <pc:picChg chg="add mod ord">
          <ac:chgData name="Matthew Chamberlain" userId="5e54e6cf-1b00-4354-b326-e28437e18daf" providerId="ADAL" clId="{A10CE729-0D1E-DC4D-981A-1DB9FE033312}" dt="2022-12-12T22:50:11.238" v="41" actId="14100"/>
          <ac:picMkLst>
            <pc:docMk/>
            <pc:sldMk cId="2431901" sldId="263"/>
            <ac:picMk id="4" creationId="{B4134AED-B32B-33E6-D13E-482D2FD41A30}"/>
          </ac:picMkLst>
        </pc:picChg>
      </pc:sldChg>
      <pc:sldChg chg="addSp delSp modSp new del">
        <pc:chgData name="Matthew Chamberlain" userId="5e54e6cf-1b00-4354-b326-e28437e18daf" providerId="ADAL" clId="{A10CE729-0D1E-DC4D-981A-1DB9FE033312}" dt="2022-12-15T09:29:14.589" v="56" actId="21"/>
        <pc:sldMkLst>
          <pc:docMk/>
          <pc:sldMk cId="1609449171" sldId="264"/>
        </pc:sldMkLst>
        <pc:spChg chg="del">
          <ac:chgData name="Matthew Chamberlain" userId="5e54e6cf-1b00-4354-b326-e28437e18daf" providerId="ADAL" clId="{A10CE729-0D1E-DC4D-981A-1DB9FE033312}" dt="2022-12-13T15:31:49.890" v="47" actId="931"/>
          <ac:spMkLst>
            <pc:docMk/>
            <pc:sldMk cId="1609449171" sldId="264"/>
            <ac:spMk id="3" creationId="{833AAAFD-AA53-C552-3AA8-C33FAD7B45C2}"/>
          </ac:spMkLst>
        </pc:spChg>
        <pc:picChg chg="add mod ord">
          <ac:chgData name="Matthew Chamberlain" userId="5e54e6cf-1b00-4354-b326-e28437e18daf" providerId="ADAL" clId="{A10CE729-0D1E-DC4D-981A-1DB9FE033312}" dt="2022-12-13T15:32:00.889" v="52" actId="1076"/>
          <ac:picMkLst>
            <pc:docMk/>
            <pc:sldMk cId="1609449171" sldId="264"/>
            <ac:picMk id="4" creationId="{AE2FB5A7-337F-7E11-3DB0-FFAD29A8108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12/15/2022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 /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6.jpeg" /><Relationship Id="rId4" Type="http://schemas.openxmlformats.org/officeDocument/2006/relationships/image" Target="../media/image5.jpeg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94E87-5170-1B98-7B37-E2D8D756EE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你们好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792DF5-AB86-142D-E26A-09BF6E40D98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577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01AD2-6056-6715-7553-E67A5A896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我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B1CCF6-D20E-F469-D496-46ED665C9A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22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8F566-6BDB-FE0F-2D6A-316D61970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妈妈</a:t>
            </a:r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F3F6D9E-8804-A700-E138-339493E2AD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986882"/>
            <a:ext cx="2947926" cy="3881437"/>
          </a:xfrm>
        </p:spPr>
      </p:pic>
    </p:spTree>
    <p:extLst>
      <p:ext uri="{BB962C8B-B14F-4D97-AF65-F5344CB8AC3E}">
        <p14:creationId xmlns:p14="http://schemas.microsoft.com/office/powerpoint/2010/main" val="433432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411D8-FBC6-6ADB-7E73-0EE88C90C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爸爸</a:t>
            </a:r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1197BBA-21A1-479A-EED3-BD0CA02C5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976563"/>
            <a:ext cx="2923257" cy="3881437"/>
          </a:xfrm>
        </p:spPr>
      </p:pic>
    </p:spTree>
    <p:extLst>
      <p:ext uri="{BB962C8B-B14F-4D97-AF65-F5344CB8AC3E}">
        <p14:creationId xmlns:p14="http://schemas.microsoft.com/office/powerpoint/2010/main" val="1935170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00B1A-B6D1-CB8A-EA78-49966CABE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姐姐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0297DF-DE12-9DEA-FC81-5887E48996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633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5E1DA-992E-41F8-E717-4F32E5786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我的猫</a:t>
            </a:r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9370916-4880-C055-0F36-7C2F6F21EF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99595" y="4036423"/>
            <a:ext cx="4221915" cy="2821577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0188AC1E-BDD5-EF48-765D-ECBCC9C1ED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2320" y="1439333"/>
            <a:ext cx="4064000" cy="5418667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BC5C51D4-82E9-2E9B-F292-E33510C0F0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6320" y="4036423"/>
            <a:ext cx="4221915" cy="2821577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00CA698C-4940-41C8-5874-29090F83F9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6319" y="1214846"/>
            <a:ext cx="4221915" cy="282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483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CF3D2-5596-5E40-B71A-AB69187C5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星期天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1CAED1C-EB7C-65EA-DE75-9211913017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32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B12E9-13B4-C037-9054-D7910871C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谢谢你</a:t>
            </a:r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4134AED-B32B-33E6-D13E-482D2FD41A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79815" y="0"/>
            <a:ext cx="10012186" cy="6691313"/>
          </a:xfrm>
        </p:spPr>
      </p:pic>
    </p:spTree>
    <p:extLst>
      <p:ext uri="{BB962C8B-B14F-4D97-AF65-F5344CB8AC3E}">
        <p14:creationId xmlns:p14="http://schemas.microsoft.com/office/powerpoint/2010/main" val="243190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Facet</vt:lpstr>
      <vt:lpstr>你们好</vt:lpstr>
      <vt:lpstr>我</vt:lpstr>
      <vt:lpstr>妈妈</vt:lpstr>
      <vt:lpstr>爸爸</vt:lpstr>
      <vt:lpstr>姐姐</vt:lpstr>
      <vt:lpstr>我的猫</vt:lpstr>
      <vt:lpstr>星期天</vt:lpstr>
      <vt:lpstr>谢谢你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你好</dc:title>
  <dc:creator>Matthew Chamberlain</dc:creator>
  <cp:lastModifiedBy>Matthew Chamberlain</cp:lastModifiedBy>
  <cp:revision>6</cp:revision>
  <dcterms:created xsi:type="dcterms:W3CDTF">2022-12-12T22:31:07Z</dcterms:created>
  <dcterms:modified xsi:type="dcterms:W3CDTF">2022-12-15T09:29:24Z</dcterms:modified>
</cp:coreProperties>
</file>