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12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88BB76-D608-49AD-9F93-805130B52043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F046761B-5F70-44FC-A251-771E6DE6C3D1}">
      <dgm:prSet/>
      <dgm:spPr/>
      <dgm:t>
        <a:bodyPr/>
        <a:lstStyle/>
        <a:p>
          <a:r>
            <a:rPr lang="en-GB" b="1"/>
            <a:t>Classical Waterfall:</a:t>
          </a:r>
          <a:endParaRPr lang="en-GB"/>
        </a:p>
      </dgm:t>
    </dgm:pt>
    <dgm:pt modelId="{CFC4BE8A-5AB7-421B-8166-7D9E30D9D737}" type="parTrans" cxnId="{D8731240-143D-4493-BF54-3B469F6F9CD7}">
      <dgm:prSet/>
      <dgm:spPr/>
      <dgm:t>
        <a:bodyPr/>
        <a:lstStyle/>
        <a:p>
          <a:endParaRPr lang="en-GB"/>
        </a:p>
      </dgm:t>
    </dgm:pt>
    <dgm:pt modelId="{E80C56E0-5169-440B-890E-E0FC255F5F6A}" type="sibTrans" cxnId="{D8731240-143D-4493-BF54-3B469F6F9CD7}">
      <dgm:prSet/>
      <dgm:spPr/>
      <dgm:t>
        <a:bodyPr/>
        <a:lstStyle/>
        <a:p>
          <a:endParaRPr lang="en-GB"/>
        </a:p>
      </dgm:t>
    </dgm:pt>
    <dgm:pt modelId="{DA799F07-01A4-4BF6-95D3-29B072059B51}">
      <dgm:prSet/>
      <dgm:spPr/>
      <dgm:t>
        <a:bodyPr/>
        <a:lstStyle/>
        <a:p>
          <a:r>
            <a:rPr lang="en-GB"/>
            <a:t>Basic, Rigid, Inflexible, not for real projects</a:t>
          </a:r>
        </a:p>
      </dgm:t>
    </dgm:pt>
    <dgm:pt modelId="{EADE3796-B5A2-4225-8501-F1674BD99E79}" type="parTrans" cxnId="{19C8E5DE-E596-4846-A48C-0AB2D8C85805}">
      <dgm:prSet/>
      <dgm:spPr/>
      <dgm:t>
        <a:bodyPr/>
        <a:lstStyle/>
        <a:p>
          <a:endParaRPr lang="en-GB"/>
        </a:p>
      </dgm:t>
    </dgm:pt>
    <dgm:pt modelId="{3778C3C2-2623-499E-AC9E-8C7BC300DCED}" type="sibTrans" cxnId="{19C8E5DE-E596-4846-A48C-0AB2D8C85805}">
      <dgm:prSet/>
      <dgm:spPr/>
      <dgm:t>
        <a:bodyPr/>
        <a:lstStyle/>
        <a:p>
          <a:endParaRPr lang="en-GB"/>
        </a:p>
      </dgm:t>
    </dgm:pt>
    <dgm:pt modelId="{30CA526E-AC82-4F52-A4A3-CC8671D7C899}">
      <dgm:prSet/>
      <dgm:spPr/>
      <dgm:t>
        <a:bodyPr/>
        <a:lstStyle/>
        <a:p>
          <a:r>
            <a:rPr lang="en-GB" b="1"/>
            <a:t>Iterative Waterfall:</a:t>
          </a:r>
          <a:endParaRPr lang="en-GB"/>
        </a:p>
      </dgm:t>
    </dgm:pt>
    <dgm:pt modelId="{BB9F56E2-9F40-4017-A3BC-BE4F0FEC82CE}" type="parTrans" cxnId="{59A1C63A-C200-48C4-9C0F-F2CD7B426D4B}">
      <dgm:prSet/>
      <dgm:spPr/>
      <dgm:t>
        <a:bodyPr/>
        <a:lstStyle/>
        <a:p>
          <a:endParaRPr lang="en-GB"/>
        </a:p>
      </dgm:t>
    </dgm:pt>
    <dgm:pt modelId="{D0A96215-AA85-47DC-940E-54830A6D7508}" type="sibTrans" cxnId="{59A1C63A-C200-48C4-9C0F-F2CD7B426D4B}">
      <dgm:prSet/>
      <dgm:spPr/>
      <dgm:t>
        <a:bodyPr/>
        <a:lstStyle/>
        <a:p>
          <a:endParaRPr lang="en-GB"/>
        </a:p>
      </dgm:t>
    </dgm:pt>
    <dgm:pt modelId="{CD41D78E-40AE-4490-9A92-B70EC1C7C38C}">
      <dgm:prSet/>
      <dgm:spPr/>
      <dgm:t>
        <a:bodyPr/>
        <a:lstStyle/>
        <a:p>
          <a:r>
            <a:rPr lang="en-GB"/>
            <a:t>Basic, Problem is well-understood</a:t>
          </a:r>
        </a:p>
      </dgm:t>
    </dgm:pt>
    <dgm:pt modelId="{E18D05CF-54E8-4C59-9EFC-53483FC9271E}" type="parTrans" cxnId="{9F119F19-E00A-4F08-86BC-9B4F6567D809}">
      <dgm:prSet/>
      <dgm:spPr/>
      <dgm:t>
        <a:bodyPr/>
        <a:lstStyle/>
        <a:p>
          <a:endParaRPr lang="en-GB"/>
        </a:p>
      </dgm:t>
    </dgm:pt>
    <dgm:pt modelId="{15A079D7-F0D4-481B-98F1-168729CAAD1D}" type="sibTrans" cxnId="{9F119F19-E00A-4F08-86BC-9B4F6567D809}">
      <dgm:prSet/>
      <dgm:spPr/>
      <dgm:t>
        <a:bodyPr/>
        <a:lstStyle/>
        <a:p>
          <a:endParaRPr lang="en-GB"/>
        </a:p>
      </dgm:t>
    </dgm:pt>
    <dgm:pt modelId="{EF0AD57E-D1F6-4D78-BBCA-AF16E867037D}">
      <dgm:prSet/>
      <dgm:spPr/>
      <dgm:t>
        <a:bodyPr/>
        <a:lstStyle/>
        <a:p>
          <a:r>
            <a:rPr lang="en-GB" b="1"/>
            <a:t>Prototype Model:</a:t>
          </a:r>
          <a:endParaRPr lang="en-GB"/>
        </a:p>
      </dgm:t>
    </dgm:pt>
    <dgm:pt modelId="{69CC54A7-2343-4C05-98A0-0607A9D4BC32}" type="parTrans" cxnId="{A553920A-2745-4C51-ABF0-38BB5F73668F}">
      <dgm:prSet/>
      <dgm:spPr/>
      <dgm:t>
        <a:bodyPr/>
        <a:lstStyle/>
        <a:p>
          <a:endParaRPr lang="en-GB"/>
        </a:p>
      </dgm:t>
    </dgm:pt>
    <dgm:pt modelId="{7F48CBA6-46AA-4EB4-959C-F4DF8EBD923E}" type="sibTrans" cxnId="{A553920A-2745-4C51-ABF0-38BB5F73668F}">
      <dgm:prSet/>
      <dgm:spPr/>
      <dgm:t>
        <a:bodyPr/>
        <a:lstStyle/>
        <a:p>
          <a:endParaRPr lang="en-GB"/>
        </a:p>
      </dgm:t>
    </dgm:pt>
    <dgm:pt modelId="{717519C1-93EE-466C-A370-B6B2E414F71D}">
      <dgm:prSet/>
      <dgm:spPr/>
      <dgm:t>
        <a:bodyPr/>
        <a:lstStyle/>
        <a:p>
          <a:r>
            <a:rPr lang="en-GB"/>
            <a:t>User Requirement not clear, costly, No early lock on requirements, high user involvement, reusability</a:t>
          </a:r>
        </a:p>
      </dgm:t>
    </dgm:pt>
    <dgm:pt modelId="{A0ABDF7B-8271-4286-A70D-59D171B1D7C6}" type="parTrans" cxnId="{B376EAC8-9725-4259-9CB1-39A303BC95A2}">
      <dgm:prSet/>
      <dgm:spPr/>
      <dgm:t>
        <a:bodyPr/>
        <a:lstStyle/>
        <a:p>
          <a:endParaRPr lang="en-GB"/>
        </a:p>
      </dgm:t>
    </dgm:pt>
    <dgm:pt modelId="{5CC472D7-915A-4725-AC76-89D818983D90}" type="sibTrans" cxnId="{B376EAC8-9725-4259-9CB1-39A303BC95A2}">
      <dgm:prSet/>
      <dgm:spPr/>
      <dgm:t>
        <a:bodyPr/>
        <a:lstStyle/>
        <a:p>
          <a:endParaRPr lang="en-GB"/>
        </a:p>
      </dgm:t>
    </dgm:pt>
    <dgm:pt modelId="{756757DB-5BF8-4755-80A6-DF2930D879A0}">
      <dgm:prSet/>
      <dgm:spPr/>
      <dgm:t>
        <a:bodyPr/>
        <a:lstStyle/>
        <a:p>
          <a:r>
            <a:rPr lang="en-GB" b="1"/>
            <a:t>Incremental Model:</a:t>
          </a:r>
          <a:endParaRPr lang="en-GB"/>
        </a:p>
      </dgm:t>
    </dgm:pt>
    <dgm:pt modelId="{B5694861-8D26-4289-83F9-2EEED4D84AF9}" type="parTrans" cxnId="{D7A81F2C-452E-42AE-8CD2-16A537E33545}">
      <dgm:prSet/>
      <dgm:spPr/>
      <dgm:t>
        <a:bodyPr/>
        <a:lstStyle/>
        <a:p>
          <a:endParaRPr lang="en-GB"/>
        </a:p>
      </dgm:t>
    </dgm:pt>
    <dgm:pt modelId="{7726C904-EEA1-4693-831A-46BE7465368E}" type="sibTrans" cxnId="{D7A81F2C-452E-42AE-8CD2-16A537E33545}">
      <dgm:prSet/>
      <dgm:spPr/>
      <dgm:t>
        <a:bodyPr/>
        <a:lstStyle/>
        <a:p>
          <a:endParaRPr lang="en-GB"/>
        </a:p>
      </dgm:t>
    </dgm:pt>
    <dgm:pt modelId="{2A45856E-91CA-4D3D-AD8B-4B9DB1AB1C9F}">
      <dgm:prSet/>
      <dgm:spPr/>
      <dgm:t>
        <a:bodyPr/>
        <a:lstStyle/>
        <a:p>
          <a:r>
            <a:rPr lang="en-GB"/>
            <a:t>Module by module delivery, Easy to test and debug</a:t>
          </a:r>
        </a:p>
      </dgm:t>
    </dgm:pt>
    <dgm:pt modelId="{F81D0F70-613E-48B9-BFCA-0F5CD673672F}" type="parTrans" cxnId="{5DA4D4BC-DD7F-429A-B296-26248BE99E21}">
      <dgm:prSet/>
      <dgm:spPr/>
      <dgm:t>
        <a:bodyPr/>
        <a:lstStyle/>
        <a:p>
          <a:endParaRPr lang="en-GB"/>
        </a:p>
      </dgm:t>
    </dgm:pt>
    <dgm:pt modelId="{60554F4E-AD62-418A-9CA4-CF156C2FE9A8}" type="sibTrans" cxnId="{5DA4D4BC-DD7F-429A-B296-26248BE99E21}">
      <dgm:prSet/>
      <dgm:spPr/>
      <dgm:t>
        <a:bodyPr/>
        <a:lstStyle/>
        <a:p>
          <a:endParaRPr lang="en-GB"/>
        </a:p>
      </dgm:t>
    </dgm:pt>
    <dgm:pt modelId="{786A0587-81DA-4310-88D0-BAF559D808A9}" type="pres">
      <dgm:prSet presAssocID="{3F88BB76-D608-49AD-9F93-805130B52043}" presName="Name0" presStyleCnt="0">
        <dgm:presLayoutVars>
          <dgm:dir/>
          <dgm:animLvl val="lvl"/>
          <dgm:resizeHandles val="exact"/>
        </dgm:presLayoutVars>
      </dgm:prSet>
      <dgm:spPr/>
    </dgm:pt>
    <dgm:pt modelId="{31DC818F-0CE1-4E3A-8FF5-6FF8E99879AF}" type="pres">
      <dgm:prSet presAssocID="{F046761B-5F70-44FC-A251-771E6DE6C3D1}" presName="linNode" presStyleCnt="0"/>
      <dgm:spPr/>
    </dgm:pt>
    <dgm:pt modelId="{2F189995-479E-41EB-B810-8D2D9C1F0F31}" type="pres">
      <dgm:prSet presAssocID="{F046761B-5F70-44FC-A251-771E6DE6C3D1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59969107-A17D-4DAF-AA3D-9966763A0B2D}" type="pres">
      <dgm:prSet presAssocID="{F046761B-5F70-44FC-A251-771E6DE6C3D1}" presName="descendantText" presStyleLbl="alignAccFollowNode1" presStyleIdx="0" presStyleCnt="4">
        <dgm:presLayoutVars>
          <dgm:bulletEnabled val="1"/>
        </dgm:presLayoutVars>
      </dgm:prSet>
      <dgm:spPr/>
    </dgm:pt>
    <dgm:pt modelId="{8AFE1307-81B3-43DE-9561-C6B2EC04F438}" type="pres">
      <dgm:prSet presAssocID="{E80C56E0-5169-440B-890E-E0FC255F5F6A}" presName="sp" presStyleCnt="0"/>
      <dgm:spPr/>
    </dgm:pt>
    <dgm:pt modelId="{CA9A3410-9840-4439-B31B-1835B8C144AD}" type="pres">
      <dgm:prSet presAssocID="{30CA526E-AC82-4F52-A4A3-CC8671D7C899}" presName="linNode" presStyleCnt="0"/>
      <dgm:spPr/>
    </dgm:pt>
    <dgm:pt modelId="{D65B41CD-CE4B-4E01-9592-027B103C10E8}" type="pres">
      <dgm:prSet presAssocID="{30CA526E-AC82-4F52-A4A3-CC8671D7C899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96F243E2-49EC-4F4F-BB31-00DC5A083509}" type="pres">
      <dgm:prSet presAssocID="{30CA526E-AC82-4F52-A4A3-CC8671D7C899}" presName="descendantText" presStyleLbl="alignAccFollowNode1" presStyleIdx="1" presStyleCnt="4">
        <dgm:presLayoutVars>
          <dgm:bulletEnabled val="1"/>
        </dgm:presLayoutVars>
      </dgm:prSet>
      <dgm:spPr/>
    </dgm:pt>
    <dgm:pt modelId="{87EF4359-0BCD-4F58-9D19-28EF26F5A6B2}" type="pres">
      <dgm:prSet presAssocID="{D0A96215-AA85-47DC-940E-54830A6D7508}" presName="sp" presStyleCnt="0"/>
      <dgm:spPr/>
    </dgm:pt>
    <dgm:pt modelId="{B022511C-5899-4F31-91D7-3B7732D028DD}" type="pres">
      <dgm:prSet presAssocID="{EF0AD57E-D1F6-4D78-BBCA-AF16E867037D}" presName="linNode" presStyleCnt="0"/>
      <dgm:spPr/>
    </dgm:pt>
    <dgm:pt modelId="{EDBD3967-1EC1-418B-B8B8-BD5D4E54C36D}" type="pres">
      <dgm:prSet presAssocID="{EF0AD57E-D1F6-4D78-BBCA-AF16E867037D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9FD7CF0B-BA35-4353-ABA9-3A7A55A22964}" type="pres">
      <dgm:prSet presAssocID="{EF0AD57E-D1F6-4D78-BBCA-AF16E867037D}" presName="descendantText" presStyleLbl="alignAccFollowNode1" presStyleIdx="2" presStyleCnt="4">
        <dgm:presLayoutVars>
          <dgm:bulletEnabled val="1"/>
        </dgm:presLayoutVars>
      </dgm:prSet>
      <dgm:spPr/>
    </dgm:pt>
    <dgm:pt modelId="{90A8E057-910C-4E5B-BACB-1421AC3DE209}" type="pres">
      <dgm:prSet presAssocID="{7F48CBA6-46AA-4EB4-959C-F4DF8EBD923E}" presName="sp" presStyleCnt="0"/>
      <dgm:spPr/>
    </dgm:pt>
    <dgm:pt modelId="{9206E2C6-57E9-4E64-B317-4656666A81FF}" type="pres">
      <dgm:prSet presAssocID="{756757DB-5BF8-4755-80A6-DF2930D879A0}" presName="linNode" presStyleCnt="0"/>
      <dgm:spPr/>
    </dgm:pt>
    <dgm:pt modelId="{1BECBC51-F6D8-40FF-8DC1-3FC0E0DEA01B}" type="pres">
      <dgm:prSet presAssocID="{756757DB-5BF8-4755-80A6-DF2930D879A0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3C9D9BAF-C08A-4EE3-933D-8A0DF19244A4}" type="pres">
      <dgm:prSet presAssocID="{756757DB-5BF8-4755-80A6-DF2930D879A0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21532906-B25B-44E1-B6FB-A6EE4135596B}" type="presOf" srcId="{CD41D78E-40AE-4490-9A92-B70EC1C7C38C}" destId="{96F243E2-49EC-4F4F-BB31-00DC5A083509}" srcOrd="0" destOrd="0" presId="urn:microsoft.com/office/officeart/2005/8/layout/vList5"/>
    <dgm:cxn modelId="{A553920A-2745-4C51-ABF0-38BB5F73668F}" srcId="{3F88BB76-D608-49AD-9F93-805130B52043}" destId="{EF0AD57E-D1F6-4D78-BBCA-AF16E867037D}" srcOrd="2" destOrd="0" parTransId="{69CC54A7-2343-4C05-98A0-0607A9D4BC32}" sibTransId="{7F48CBA6-46AA-4EB4-959C-F4DF8EBD923E}"/>
    <dgm:cxn modelId="{9F119F19-E00A-4F08-86BC-9B4F6567D809}" srcId="{30CA526E-AC82-4F52-A4A3-CC8671D7C899}" destId="{CD41D78E-40AE-4490-9A92-B70EC1C7C38C}" srcOrd="0" destOrd="0" parTransId="{E18D05CF-54E8-4C59-9EFC-53483FC9271E}" sibTransId="{15A079D7-F0D4-481B-98F1-168729CAAD1D}"/>
    <dgm:cxn modelId="{D7A81F2C-452E-42AE-8CD2-16A537E33545}" srcId="{3F88BB76-D608-49AD-9F93-805130B52043}" destId="{756757DB-5BF8-4755-80A6-DF2930D879A0}" srcOrd="3" destOrd="0" parTransId="{B5694861-8D26-4289-83F9-2EEED4D84AF9}" sibTransId="{7726C904-EEA1-4693-831A-46BE7465368E}"/>
    <dgm:cxn modelId="{290E2F34-6A67-409B-8A27-3A4DE32A7187}" type="presOf" srcId="{30CA526E-AC82-4F52-A4A3-CC8671D7C899}" destId="{D65B41CD-CE4B-4E01-9592-027B103C10E8}" srcOrd="0" destOrd="0" presId="urn:microsoft.com/office/officeart/2005/8/layout/vList5"/>
    <dgm:cxn modelId="{59A1C63A-C200-48C4-9C0F-F2CD7B426D4B}" srcId="{3F88BB76-D608-49AD-9F93-805130B52043}" destId="{30CA526E-AC82-4F52-A4A3-CC8671D7C899}" srcOrd="1" destOrd="0" parTransId="{BB9F56E2-9F40-4017-A3BC-BE4F0FEC82CE}" sibTransId="{D0A96215-AA85-47DC-940E-54830A6D7508}"/>
    <dgm:cxn modelId="{D8731240-143D-4493-BF54-3B469F6F9CD7}" srcId="{3F88BB76-D608-49AD-9F93-805130B52043}" destId="{F046761B-5F70-44FC-A251-771E6DE6C3D1}" srcOrd="0" destOrd="0" parTransId="{CFC4BE8A-5AB7-421B-8166-7D9E30D9D737}" sibTransId="{E80C56E0-5169-440B-890E-E0FC255F5F6A}"/>
    <dgm:cxn modelId="{8BC41254-D022-45D9-9F6F-F785AC0537C4}" type="presOf" srcId="{EF0AD57E-D1F6-4D78-BBCA-AF16E867037D}" destId="{EDBD3967-1EC1-418B-B8B8-BD5D4E54C36D}" srcOrd="0" destOrd="0" presId="urn:microsoft.com/office/officeart/2005/8/layout/vList5"/>
    <dgm:cxn modelId="{18FF277E-625E-4FCA-AE2F-EA4129398D8B}" type="presOf" srcId="{2A45856E-91CA-4D3D-AD8B-4B9DB1AB1C9F}" destId="{3C9D9BAF-C08A-4EE3-933D-8A0DF19244A4}" srcOrd="0" destOrd="0" presId="urn:microsoft.com/office/officeart/2005/8/layout/vList5"/>
    <dgm:cxn modelId="{1661478B-648B-4F13-B248-4764CA916857}" type="presOf" srcId="{717519C1-93EE-466C-A370-B6B2E414F71D}" destId="{9FD7CF0B-BA35-4353-ABA9-3A7A55A22964}" srcOrd="0" destOrd="0" presId="urn:microsoft.com/office/officeart/2005/8/layout/vList5"/>
    <dgm:cxn modelId="{5DA4D4BC-DD7F-429A-B296-26248BE99E21}" srcId="{756757DB-5BF8-4755-80A6-DF2930D879A0}" destId="{2A45856E-91CA-4D3D-AD8B-4B9DB1AB1C9F}" srcOrd="0" destOrd="0" parTransId="{F81D0F70-613E-48B9-BFCA-0F5CD673672F}" sibTransId="{60554F4E-AD62-418A-9CA4-CF156C2FE9A8}"/>
    <dgm:cxn modelId="{C6834FC1-818B-430F-BF62-64FF751FEA31}" type="presOf" srcId="{F046761B-5F70-44FC-A251-771E6DE6C3D1}" destId="{2F189995-479E-41EB-B810-8D2D9C1F0F31}" srcOrd="0" destOrd="0" presId="urn:microsoft.com/office/officeart/2005/8/layout/vList5"/>
    <dgm:cxn modelId="{B376EAC8-9725-4259-9CB1-39A303BC95A2}" srcId="{EF0AD57E-D1F6-4D78-BBCA-AF16E867037D}" destId="{717519C1-93EE-466C-A370-B6B2E414F71D}" srcOrd="0" destOrd="0" parTransId="{A0ABDF7B-8271-4286-A70D-59D171B1D7C6}" sibTransId="{5CC472D7-915A-4725-AC76-89D818983D90}"/>
    <dgm:cxn modelId="{2FE4DCDB-9CAD-422B-9963-C1753CD87780}" type="presOf" srcId="{DA799F07-01A4-4BF6-95D3-29B072059B51}" destId="{59969107-A17D-4DAF-AA3D-9966763A0B2D}" srcOrd="0" destOrd="0" presId="urn:microsoft.com/office/officeart/2005/8/layout/vList5"/>
    <dgm:cxn modelId="{D74037DE-2666-4FDF-90BC-0DF88A94A920}" type="presOf" srcId="{756757DB-5BF8-4755-80A6-DF2930D879A0}" destId="{1BECBC51-F6D8-40FF-8DC1-3FC0E0DEA01B}" srcOrd="0" destOrd="0" presId="urn:microsoft.com/office/officeart/2005/8/layout/vList5"/>
    <dgm:cxn modelId="{19C8E5DE-E596-4846-A48C-0AB2D8C85805}" srcId="{F046761B-5F70-44FC-A251-771E6DE6C3D1}" destId="{DA799F07-01A4-4BF6-95D3-29B072059B51}" srcOrd="0" destOrd="0" parTransId="{EADE3796-B5A2-4225-8501-F1674BD99E79}" sibTransId="{3778C3C2-2623-499E-AC9E-8C7BC300DCED}"/>
    <dgm:cxn modelId="{DAD7A6FB-67DA-4A76-86A4-D1D4DA339F6D}" type="presOf" srcId="{3F88BB76-D608-49AD-9F93-805130B52043}" destId="{786A0587-81DA-4310-88D0-BAF559D808A9}" srcOrd="0" destOrd="0" presId="urn:microsoft.com/office/officeart/2005/8/layout/vList5"/>
    <dgm:cxn modelId="{58C54C07-0A3D-48A9-85F3-5AC938705681}" type="presParOf" srcId="{786A0587-81DA-4310-88D0-BAF559D808A9}" destId="{31DC818F-0CE1-4E3A-8FF5-6FF8E99879AF}" srcOrd="0" destOrd="0" presId="urn:microsoft.com/office/officeart/2005/8/layout/vList5"/>
    <dgm:cxn modelId="{F8FB7C15-211E-4C14-B605-257972279CCE}" type="presParOf" srcId="{31DC818F-0CE1-4E3A-8FF5-6FF8E99879AF}" destId="{2F189995-479E-41EB-B810-8D2D9C1F0F31}" srcOrd="0" destOrd="0" presId="urn:microsoft.com/office/officeart/2005/8/layout/vList5"/>
    <dgm:cxn modelId="{18F928C2-FF25-4EF1-A895-45FCE8815AD5}" type="presParOf" srcId="{31DC818F-0CE1-4E3A-8FF5-6FF8E99879AF}" destId="{59969107-A17D-4DAF-AA3D-9966763A0B2D}" srcOrd="1" destOrd="0" presId="urn:microsoft.com/office/officeart/2005/8/layout/vList5"/>
    <dgm:cxn modelId="{253448BB-F122-4B43-912F-8DEC6A018428}" type="presParOf" srcId="{786A0587-81DA-4310-88D0-BAF559D808A9}" destId="{8AFE1307-81B3-43DE-9561-C6B2EC04F438}" srcOrd="1" destOrd="0" presId="urn:microsoft.com/office/officeart/2005/8/layout/vList5"/>
    <dgm:cxn modelId="{01534036-6119-42F9-8AB3-AA1E37BF2DF6}" type="presParOf" srcId="{786A0587-81DA-4310-88D0-BAF559D808A9}" destId="{CA9A3410-9840-4439-B31B-1835B8C144AD}" srcOrd="2" destOrd="0" presId="urn:microsoft.com/office/officeart/2005/8/layout/vList5"/>
    <dgm:cxn modelId="{9B43C484-FD62-43A1-9412-3D2D9298D425}" type="presParOf" srcId="{CA9A3410-9840-4439-B31B-1835B8C144AD}" destId="{D65B41CD-CE4B-4E01-9592-027B103C10E8}" srcOrd="0" destOrd="0" presId="urn:microsoft.com/office/officeart/2005/8/layout/vList5"/>
    <dgm:cxn modelId="{000FBDFF-1BAF-44EB-9CDC-77522F3C6DD1}" type="presParOf" srcId="{CA9A3410-9840-4439-B31B-1835B8C144AD}" destId="{96F243E2-49EC-4F4F-BB31-00DC5A083509}" srcOrd="1" destOrd="0" presId="urn:microsoft.com/office/officeart/2005/8/layout/vList5"/>
    <dgm:cxn modelId="{8AB337E1-ACF4-40A5-B828-BB5149077F2D}" type="presParOf" srcId="{786A0587-81DA-4310-88D0-BAF559D808A9}" destId="{87EF4359-0BCD-4F58-9D19-28EF26F5A6B2}" srcOrd="3" destOrd="0" presId="urn:microsoft.com/office/officeart/2005/8/layout/vList5"/>
    <dgm:cxn modelId="{D2088FE1-747E-4B81-AF17-065149A3E42C}" type="presParOf" srcId="{786A0587-81DA-4310-88D0-BAF559D808A9}" destId="{B022511C-5899-4F31-91D7-3B7732D028DD}" srcOrd="4" destOrd="0" presId="urn:microsoft.com/office/officeart/2005/8/layout/vList5"/>
    <dgm:cxn modelId="{393770B7-6921-4A1D-8E07-F38234F5881E}" type="presParOf" srcId="{B022511C-5899-4F31-91D7-3B7732D028DD}" destId="{EDBD3967-1EC1-418B-B8B8-BD5D4E54C36D}" srcOrd="0" destOrd="0" presId="urn:microsoft.com/office/officeart/2005/8/layout/vList5"/>
    <dgm:cxn modelId="{054EE6FF-F8E5-4F81-8E1D-18A76579D42D}" type="presParOf" srcId="{B022511C-5899-4F31-91D7-3B7732D028DD}" destId="{9FD7CF0B-BA35-4353-ABA9-3A7A55A22964}" srcOrd="1" destOrd="0" presId="urn:microsoft.com/office/officeart/2005/8/layout/vList5"/>
    <dgm:cxn modelId="{CF6D6E64-3AD1-4033-89C4-ED7EC581AD16}" type="presParOf" srcId="{786A0587-81DA-4310-88D0-BAF559D808A9}" destId="{90A8E057-910C-4E5B-BACB-1421AC3DE209}" srcOrd="5" destOrd="0" presId="urn:microsoft.com/office/officeart/2005/8/layout/vList5"/>
    <dgm:cxn modelId="{B455200D-CE79-4D49-96F8-AFD7BACBE443}" type="presParOf" srcId="{786A0587-81DA-4310-88D0-BAF559D808A9}" destId="{9206E2C6-57E9-4E64-B317-4656666A81FF}" srcOrd="6" destOrd="0" presId="urn:microsoft.com/office/officeart/2005/8/layout/vList5"/>
    <dgm:cxn modelId="{70660336-7DEA-48AC-BF0A-896E85BF9F99}" type="presParOf" srcId="{9206E2C6-57E9-4E64-B317-4656666A81FF}" destId="{1BECBC51-F6D8-40FF-8DC1-3FC0E0DEA01B}" srcOrd="0" destOrd="0" presId="urn:microsoft.com/office/officeart/2005/8/layout/vList5"/>
    <dgm:cxn modelId="{B06309C0-FF70-4F5E-8DB4-50157610B8EA}" type="presParOf" srcId="{9206E2C6-57E9-4E64-B317-4656666A81FF}" destId="{3C9D9BAF-C08A-4EE3-933D-8A0DF19244A4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AA68AC-FA12-4A83-9858-663DA52AF660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833B2F06-1612-4D45-B35E-A8EBD7F38493}">
      <dgm:prSet/>
      <dgm:spPr/>
      <dgm:t>
        <a:bodyPr/>
        <a:lstStyle/>
        <a:p>
          <a:r>
            <a:rPr lang="en-GB" b="1"/>
            <a:t>Evolutionary Model</a:t>
          </a:r>
          <a:endParaRPr lang="en-GB"/>
        </a:p>
      </dgm:t>
    </dgm:pt>
    <dgm:pt modelId="{78DA4EAC-1753-4009-A787-A9C3506BDA39}" type="parTrans" cxnId="{AC84AFDE-4460-4326-8649-1CBE124666AE}">
      <dgm:prSet/>
      <dgm:spPr/>
      <dgm:t>
        <a:bodyPr/>
        <a:lstStyle/>
        <a:p>
          <a:endParaRPr lang="en-GB"/>
        </a:p>
      </dgm:t>
    </dgm:pt>
    <dgm:pt modelId="{A48D9E66-1536-4078-B764-DBD2514B4AE7}" type="sibTrans" cxnId="{AC84AFDE-4460-4326-8649-1CBE124666AE}">
      <dgm:prSet/>
      <dgm:spPr/>
      <dgm:t>
        <a:bodyPr/>
        <a:lstStyle/>
        <a:p>
          <a:endParaRPr lang="en-GB"/>
        </a:p>
      </dgm:t>
    </dgm:pt>
    <dgm:pt modelId="{1391BE1B-EF2C-49B5-A189-B8D185BDF14D}">
      <dgm:prSet/>
      <dgm:spPr/>
      <dgm:t>
        <a:bodyPr/>
        <a:lstStyle/>
        <a:p>
          <a:r>
            <a:rPr lang="en-GB"/>
            <a:t>Large projects only</a:t>
          </a:r>
        </a:p>
      </dgm:t>
    </dgm:pt>
    <dgm:pt modelId="{B60AD19C-7E4F-42FD-9B9A-9EE272C025A5}" type="parTrans" cxnId="{FA225F88-DAB5-4F04-A91E-0E697E2FA06B}">
      <dgm:prSet/>
      <dgm:spPr/>
      <dgm:t>
        <a:bodyPr/>
        <a:lstStyle/>
        <a:p>
          <a:endParaRPr lang="en-GB"/>
        </a:p>
      </dgm:t>
    </dgm:pt>
    <dgm:pt modelId="{BB5C4A86-D8F4-4FA4-A267-690F9F01FA9F}" type="sibTrans" cxnId="{FA225F88-DAB5-4F04-A91E-0E697E2FA06B}">
      <dgm:prSet/>
      <dgm:spPr/>
      <dgm:t>
        <a:bodyPr/>
        <a:lstStyle/>
        <a:p>
          <a:endParaRPr lang="en-GB"/>
        </a:p>
      </dgm:t>
    </dgm:pt>
    <dgm:pt modelId="{F27F792D-EC4A-4D60-BCE5-B8364D4BB09B}">
      <dgm:prSet/>
      <dgm:spPr/>
      <dgm:t>
        <a:bodyPr/>
        <a:lstStyle/>
        <a:p>
          <a:r>
            <a:rPr lang="en-GB" b="1"/>
            <a:t>RAD Model:</a:t>
          </a:r>
          <a:endParaRPr lang="en-GB"/>
        </a:p>
      </dgm:t>
    </dgm:pt>
    <dgm:pt modelId="{17E09DFE-90C1-4CFD-A1EE-47A9C0C29401}" type="parTrans" cxnId="{C1EB4F65-B89F-46BF-B592-904ECF928444}">
      <dgm:prSet/>
      <dgm:spPr/>
      <dgm:t>
        <a:bodyPr/>
        <a:lstStyle/>
        <a:p>
          <a:endParaRPr lang="en-GB"/>
        </a:p>
      </dgm:t>
    </dgm:pt>
    <dgm:pt modelId="{05A089C9-9DB1-4BAA-BD3A-ED0EA88A7E21}" type="sibTrans" cxnId="{C1EB4F65-B89F-46BF-B592-904ECF928444}">
      <dgm:prSet/>
      <dgm:spPr/>
      <dgm:t>
        <a:bodyPr/>
        <a:lstStyle/>
        <a:p>
          <a:endParaRPr lang="en-GB"/>
        </a:p>
      </dgm:t>
    </dgm:pt>
    <dgm:pt modelId="{4398AED6-FE4B-463D-B2BA-A40989EFE17C}">
      <dgm:prSet/>
      <dgm:spPr/>
      <dgm:t>
        <a:bodyPr/>
        <a:lstStyle/>
        <a:p>
          <a:r>
            <a:rPr lang="en-GB"/>
            <a:t>Work well in Time and cost constraints situations, User at all levels, Reusability</a:t>
          </a:r>
        </a:p>
      </dgm:t>
    </dgm:pt>
    <dgm:pt modelId="{A82FF6C8-61ED-4CDA-B8C2-1AFFF0AB9F62}" type="parTrans" cxnId="{15FF67F7-EDFB-413E-AE60-DFB3D8971F53}">
      <dgm:prSet/>
      <dgm:spPr/>
      <dgm:t>
        <a:bodyPr/>
        <a:lstStyle/>
        <a:p>
          <a:endParaRPr lang="en-GB"/>
        </a:p>
      </dgm:t>
    </dgm:pt>
    <dgm:pt modelId="{647DBEFB-F3E3-4A3D-A324-A7F0C24312C0}" type="sibTrans" cxnId="{15FF67F7-EDFB-413E-AE60-DFB3D8971F53}">
      <dgm:prSet/>
      <dgm:spPr/>
      <dgm:t>
        <a:bodyPr/>
        <a:lstStyle/>
        <a:p>
          <a:endParaRPr lang="en-GB"/>
        </a:p>
      </dgm:t>
    </dgm:pt>
    <dgm:pt modelId="{C57B4A78-2334-47BF-BC7B-B48DE07B42F2}">
      <dgm:prSet/>
      <dgm:spPr/>
      <dgm:t>
        <a:bodyPr/>
        <a:lstStyle/>
        <a:p>
          <a:r>
            <a:rPr lang="en-GB" b="1"/>
            <a:t>Spiral Model:</a:t>
          </a:r>
          <a:endParaRPr lang="en-GB"/>
        </a:p>
      </dgm:t>
    </dgm:pt>
    <dgm:pt modelId="{B6BE67C8-C724-4486-A684-004D4FAB29D6}" type="parTrans" cxnId="{7EC1D452-78C1-475A-B66D-2693EF70E23C}">
      <dgm:prSet/>
      <dgm:spPr/>
      <dgm:t>
        <a:bodyPr/>
        <a:lstStyle/>
        <a:p>
          <a:endParaRPr lang="en-GB"/>
        </a:p>
      </dgm:t>
    </dgm:pt>
    <dgm:pt modelId="{023E9330-BC6B-426D-8237-7E3B70111431}" type="sibTrans" cxnId="{7EC1D452-78C1-475A-B66D-2693EF70E23C}">
      <dgm:prSet/>
      <dgm:spPr/>
      <dgm:t>
        <a:bodyPr/>
        <a:lstStyle/>
        <a:p>
          <a:endParaRPr lang="en-GB"/>
        </a:p>
      </dgm:t>
    </dgm:pt>
    <dgm:pt modelId="{5C13CA5E-E89B-46C5-8E52-3F0B3F65D873}">
      <dgm:prSet/>
      <dgm:spPr/>
      <dgm:t>
        <a:bodyPr/>
        <a:lstStyle/>
        <a:p>
          <a:r>
            <a:rPr lang="en-GB"/>
            <a:t>Risk, Not for small projects, No early locks on requirements, Less experience can work</a:t>
          </a:r>
        </a:p>
      </dgm:t>
    </dgm:pt>
    <dgm:pt modelId="{50BDC311-DEF4-4594-8C6A-DE3FADB86D7E}" type="parTrans" cxnId="{CED94BCA-F9C2-4EE0-86FC-15C237700C8A}">
      <dgm:prSet/>
      <dgm:spPr/>
      <dgm:t>
        <a:bodyPr/>
        <a:lstStyle/>
        <a:p>
          <a:endParaRPr lang="en-GB"/>
        </a:p>
      </dgm:t>
    </dgm:pt>
    <dgm:pt modelId="{2CB41A2A-84E9-47C8-88C5-D444D35842CD}" type="sibTrans" cxnId="{CED94BCA-F9C2-4EE0-86FC-15C237700C8A}">
      <dgm:prSet/>
      <dgm:spPr/>
      <dgm:t>
        <a:bodyPr/>
        <a:lstStyle/>
        <a:p>
          <a:endParaRPr lang="en-GB"/>
        </a:p>
      </dgm:t>
    </dgm:pt>
    <dgm:pt modelId="{DA3DFBA3-38B2-47EA-BE17-608A05CD6B19}">
      <dgm:prSet/>
      <dgm:spPr/>
      <dgm:t>
        <a:bodyPr/>
        <a:lstStyle/>
        <a:p>
          <a:r>
            <a:rPr lang="en-GB" b="1"/>
            <a:t>Agile:</a:t>
          </a:r>
          <a:endParaRPr lang="en-GB"/>
        </a:p>
      </dgm:t>
    </dgm:pt>
    <dgm:pt modelId="{79B18707-6ED7-48E3-B689-16C286E9EF03}" type="parTrans" cxnId="{C2EEEC15-3E2C-471F-A39A-50B192A038F6}">
      <dgm:prSet/>
      <dgm:spPr/>
      <dgm:t>
        <a:bodyPr/>
        <a:lstStyle/>
        <a:p>
          <a:endParaRPr lang="en-GB"/>
        </a:p>
      </dgm:t>
    </dgm:pt>
    <dgm:pt modelId="{51010F1B-9199-43F2-8DDF-20898E6DD096}" type="sibTrans" cxnId="{C2EEEC15-3E2C-471F-A39A-50B192A038F6}">
      <dgm:prSet/>
      <dgm:spPr/>
      <dgm:t>
        <a:bodyPr/>
        <a:lstStyle/>
        <a:p>
          <a:endParaRPr lang="en-GB"/>
        </a:p>
      </dgm:t>
    </dgm:pt>
    <dgm:pt modelId="{B4F3D391-2462-4D22-B0B9-05089BA62495}">
      <dgm:prSet/>
      <dgm:spPr/>
      <dgm:t>
        <a:bodyPr/>
        <a:lstStyle/>
        <a:p>
          <a:r>
            <a:rPr lang="en-GB"/>
            <a:t>Flexible, Advanced, Parallel, Process divided into sprints </a:t>
          </a:r>
        </a:p>
      </dgm:t>
    </dgm:pt>
    <dgm:pt modelId="{4390B13A-A252-43E9-8F2A-488940BF26E0}" type="parTrans" cxnId="{B5226393-9C05-4F9F-8A5C-0F08676ED7CE}">
      <dgm:prSet/>
      <dgm:spPr/>
      <dgm:t>
        <a:bodyPr/>
        <a:lstStyle/>
        <a:p>
          <a:endParaRPr lang="en-GB"/>
        </a:p>
      </dgm:t>
    </dgm:pt>
    <dgm:pt modelId="{00890EDA-EB72-472F-B8D5-191EDE9167A9}" type="sibTrans" cxnId="{B5226393-9C05-4F9F-8A5C-0F08676ED7CE}">
      <dgm:prSet/>
      <dgm:spPr/>
      <dgm:t>
        <a:bodyPr/>
        <a:lstStyle/>
        <a:p>
          <a:endParaRPr lang="en-GB"/>
        </a:p>
      </dgm:t>
    </dgm:pt>
    <dgm:pt modelId="{A46A2A7C-5E82-4264-8C06-0EEE0BA72D68}" type="pres">
      <dgm:prSet presAssocID="{0DAA68AC-FA12-4A83-9858-663DA52AF660}" presName="Name0" presStyleCnt="0">
        <dgm:presLayoutVars>
          <dgm:dir/>
          <dgm:animLvl val="lvl"/>
          <dgm:resizeHandles val="exact"/>
        </dgm:presLayoutVars>
      </dgm:prSet>
      <dgm:spPr/>
    </dgm:pt>
    <dgm:pt modelId="{C1D6C4A8-9465-41A3-86C2-2D76B90F7F72}" type="pres">
      <dgm:prSet presAssocID="{833B2F06-1612-4D45-B35E-A8EBD7F38493}" presName="linNode" presStyleCnt="0"/>
      <dgm:spPr/>
    </dgm:pt>
    <dgm:pt modelId="{25304828-9B9A-46C3-AF0C-80DF232733F0}" type="pres">
      <dgm:prSet presAssocID="{833B2F06-1612-4D45-B35E-A8EBD7F38493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9E71B81A-BB6A-49AD-8488-724E85ADDEA4}" type="pres">
      <dgm:prSet presAssocID="{833B2F06-1612-4D45-B35E-A8EBD7F38493}" presName="descendantText" presStyleLbl="alignAccFollowNode1" presStyleIdx="0" presStyleCnt="4">
        <dgm:presLayoutVars>
          <dgm:bulletEnabled val="1"/>
        </dgm:presLayoutVars>
      </dgm:prSet>
      <dgm:spPr/>
    </dgm:pt>
    <dgm:pt modelId="{CEE9B0E5-FB66-4F00-AE01-3F1B10512D3A}" type="pres">
      <dgm:prSet presAssocID="{A48D9E66-1536-4078-B764-DBD2514B4AE7}" presName="sp" presStyleCnt="0"/>
      <dgm:spPr/>
    </dgm:pt>
    <dgm:pt modelId="{03BF9268-DE5C-4D8A-B195-4EEDC621E7DC}" type="pres">
      <dgm:prSet presAssocID="{F27F792D-EC4A-4D60-BCE5-B8364D4BB09B}" presName="linNode" presStyleCnt="0"/>
      <dgm:spPr/>
    </dgm:pt>
    <dgm:pt modelId="{4AC65D43-6A69-4CC9-9BD9-90855F986A85}" type="pres">
      <dgm:prSet presAssocID="{F27F792D-EC4A-4D60-BCE5-B8364D4BB09B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9F0A289D-3F6A-4F37-8E2F-081A3C67862D}" type="pres">
      <dgm:prSet presAssocID="{F27F792D-EC4A-4D60-BCE5-B8364D4BB09B}" presName="descendantText" presStyleLbl="alignAccFollowNode1" presStyleIdx="1" presStyleCnt="4">
        <dgm:presLayoutVars>
          <dgm:bulletEnabled val="1"/>
        </dgm:presLayoutVars>
      </dgm:prSet>
      <dgm:spPr/>
    </dgm:pt>
    <dgm:pt modelId="{4702E05B-0244-449B-A5D4-15B38AE4C8C7}" type="pres">
      <dgm:prSet presAssocID="{05A089C9-9DB1-4BAA-BD3A-ED0EA88A7E21}" presName="sp" presStyleCnt="0"/>
      <dgm:spPr/>
    </dgm:pt>
    <dgm:pt modelId="{DFD847BD-7909-4EA0-BE93-8D783836F92D}" type="pres">
      <dgm:prSet presAssocID="{C57B4A78-2334-47BF-BC7B-B48DE07B42F2}" presName="linNode" presStyleCnt="0"/>
      <dgm:spPr/>
    </dgm:pt>
    <dgm:pt modelId="{94F252F2-8D3C-43C6-AADC-8B6E1FBFA659}" type="pres">
      <dgm:prSet presAssocID="{C57B4A78-2334-47BF-BC7B-B48DE07B42F2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556E3340-00A8-425D-860B-E3E57CEFFE8B}" type="pres">
      <dgm:prSet presAssocID="{C57B4A78-2334-47BF-BC7B-B48DE07B42F2}" presName="descendantText" presStyleLbl="alignAccFollowNode1" presStyleIdx="2" presStyleCnt="4">
        <dgm:presLayoutVars>
          <dgm:bulletEnabled val="1"/>
        </dgm:presLayoutVars>
      </dgm:prSet>
      <dgm:spPr/>
    </dgm:pt>
    <dgm:pt modelId="{8D2DBDDB-C7D4-44C2-96C8-7A0E15B773B7}" type="pres">
      <dgm:prSet presAssocID="{023E9330-BC6B-426D-8237-7E3B70111431}" presName="sp" presStyleCnt="0"/>
      <dgm:spPr/>
    </dgm:pt>
    <dgm:pt modelId="{B9E7F149-0252-458C-892B-EE42C632B42D}" type="pres">
      <dgm:prSet presAssocID="{DA3DFBA3-38B2-47EA-BE17-608A05CD6B19}" presName="linNode" presStyleCnt="0"/>
      <dgm:spPr/>
    </dgm:pt>
    <dgm:pt modelId="{A76961EE-7B49-4F96-96F3-246538C926E7}" type="pres">
      <dgm:prSet presAssocID="{DA3DFBA3-38B2-47EA-BE17-608A05CD6B19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86E4F070-9ED2-4C9A-B803-66EA308E0A2D}" type="pres">
      <dgm:prSet presAssocID="{DA3DFBA3-38B2-47EA-BE17-608A05CD6B19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E449A001-1990-4A9E-A29B-25548AF9F726}" type="presOf" srcId="{833B2F06-1612-4D45-B35E-A8EBD7F38493}" destId="{25304828-9B9A-46C3-AF0C-80DF232733F0}" srcOrd="0" destOrd="0" presId="urn:microsoft.com/office/officeart/2005/8/layout/vList5"/>
    <dgm:cxn modelId="{001EA212-2BDD-4428-BEEA-172FD5BF6A19}" type="presOf" srcId="{1391BE1B-EF2C-49B5-A189-B8D185BDF14D}" destId="{9E71B81A-BB6A-49AD-8488-724E85ADDEA4}" srcOrd="0" destOrd="0" presId="urn:microsoft.com/office/officeart/2005/8/layout/vList5"/>
    <dgm:cxn modelId="{C2EEEC15-3E2C-471F-A39A-50B192A038F6}" srcId="{0DAA68AC-FA12-4A83-9858-663DA52AF660}" destId="{DA3DFBA3-38B2-47EA-BE17-608A05CD6B19}" srcOrd="3" destOrd="0" parTransId="{79B18707-6ED7-48E3-B689-16C286E9EF03}" sibTransId="{51010F1B-9199-43F2-8DDF-20898E6DD096}"/>
    <dgm:cxn modelId="{62682F21-02A4-4007-8ABA-81A1BF61B7BC}" type="presOf" srcId="{0DAA68AC-FA12-4A83-9858-663DA52AF660}" destId="{A46A2A7C-5E82-4264-8C06-0EEE0BA72D68}" srcOrd="0" destOrd="0" presId="urn:microsoft.com/office/officeart/2005/8/layout/vList5"/>
    <dgm:cxn modelId="{C1EB4F65-B89F-46BF-B592-904ECF928444}" srcId="{0DAA68AC-FA12-4A83-9858-663DA52AF660}" destId="{F27F792D-EC4A-4D60-BCE5-B8364D4BB09B}" srcOrd="1" destOrd="0" parTransId="{17E09DFE-90C1-4CFD-A1EE-47A9C0C29401}" sibTransId="{05A089C9-9DB1-4BAA-BD3A-ED0EA88A7E21}"/>
    <dgm:cxn modelId="{7EC1D452-78C1-475A-B66D-2693EF70E23C}" srcId="{0DAA68AC-FA12-4A83-9858-663DA52AF660}" destId="{C57B4A78-2334-47BF-BC7B-B48DE07B42F2}" srcOrd="2" destOrd="0" parTransId="{B6BE67C8-C724-4486-A684-004D4FAB29D6}" sibTransId="{023E9330-BC6B-426D-8237-7E3B70111431}"/>
    <dgm:cxn modelId="{F674DB73-25FE-4EBA-B813-56B0DF21E001}" type="presOf" srcId="{F27F792D-EC4A-4D60-BCE5-B8364D4BB09B}" destId="{4AC65D43-6A69-4CC9-9BD9-90855F986A85}" srcOrd="0" destOrd="0" presId="urn:microsoft.com/office/officeart/2005/8/layout/vList5"/>
    <dgm:cxn modelId="{34154082-1085-4641-AB28-88835DAAFF66}" type="presOf" srcId="{DA3DFBA3-38B2-47EA-BE17-608A05CD6B19}" destId="{A76961EE-7B49-4F96-96F3-246538C926E7}" srcOrd="0" destOrd="0" presId="urn:microsoft.com/office/officeart/2005/8/layout/vList5"/>
    <dgm:cxn modelId="{FA225F88-DAB5-4F04-A91E-0E697E2FA06B}" srcId="{833B2F06-1612-4D45-B35E-A8EBD7F38493}" destId="{1391BE1B-EF2C-49B5-A189-B8D185BDF14D}" srcOrd="0" destOrd="0" parTransId="{B60AD19C-7E4F-42FD-9B9A-9EE272C025A5}" sibTransId="{BB5C4A86-D8F4-4FA4-A267-690F9F01FA9F}"/>
    <dgm:cxn modelId="{B5226393-9C05-4F9F-8A5C-0F08676ED7CE}" srcId="{DA3DFBA3-38B2-47EA-BE17-608A05CD6B19}" destId="{B4F3D391-2462-4D22-B0B9-05089BA62495}" srcOrd="0" destOrd="0" parTransId="{4390B13A-A252-43E9-8F2A-488940BF26E0}" sibTransId="{00890EDA-EB72-472F-B8D5-191EDE9167A9}"/>
    <dgm:cxn modelId="{1ED299B8-E28F-4B12-B6DE-1E29F5E6BB87}" type="presOf" srcId="{B4F3D391-2462-4D22-B0B9-05089BA62495}" destId="{86E4F070-9ED2-4C9A-B803-66EA308E0A2D}" srcOrd="0" destOrd="0" presId="urn:microsoft.com/office/officeart/2005/8/layout/vList5"/>
    <dgm:cxn modelId="{2E9F0DBF-F27E-49F5-BA90-461A3A08ABEF}" type="presOf" srcId="{C57B4A78-2334-47BF-BC7B-B48DE07B42F2}" destId="{94F252F2-8D3C-43C6-AADC-8B6E1FBFA659}" srcOrd="0" destOrd="0" presId="urn:microsoft.com/office/officeart/2005/8/layout/vList5"/>
    <dgm:cxn modelId="{15850EC2-C93C-4ED7-A558-9688767952F2}" type="presOf" srcId="{4398AED6-FE4B-463D-B2BA-A40989EFE17C}" destId="{9F0A289D-3F6A-4F37-8E2F-081A3C67862D}" srcOrd="0" destOrd="0" presId="urn:microsoft.com/office/officeart/2005/8/layout/vList5"/>
    <dgm:cxn modelId="{CED94BCA-F9C2-4EE0-86FC-15C237700C8A}" srcId="{C57B4A78-2334-47BF-BC7B-B48DE07B42F2}" destId="{5C13CA5E-E89B-46C5-8E52-3F0B3F65D873}" srcOrd="0" destOrd="0" parTransId="{50BDC311-DEF4-4594-8C6A-DE3FADB86D7E}" sibTransId="{2CB41A2A-84E9-47C8-88C5-D444D35842CD}"/>
    <dgm:cxn modelId="{AC84AFDE-4460-4326-8649-1CBE124666AE}" srcId="{0DAA68AC-FA12-4A83-9858-663DA52AF660}" destId="{833B2F06-1612-4D45-B35E-A8EBD7F38493}" srcOrd="0" destOrd="0" parTransId="{78DA4EAC-1753-4009-A787-A9C3506BDA39}" sibTransId="{A48D9E66-1536-4078-B764-DBD2514B4AE7}"/>
    <dgm:cxn modelId="{15FF67F7-EDFB-413E-AE60-DFB3D8971F53}" srcId="{F27F792D-EC4A-4D60-BCE5-B8364D4BB09B}" destId="{4398AED6-FE4B-463D-B2BA-A40989EFE17C}" srcOrd="0" destOrd="0" parTransId="{A82FF6C8-61ED-4CDA-B8C2-1AFFF0AB9F62}" sibTransId="{647DBEFB-F3E3-4A3D-A324-A7F0C24312C0}"/>
    <dgm:cxn modelId="{60199AF8-D3B0-4D4E-8FEE-B5A96790FCF5}" type="presOf" srcId="{5C13CA5E-E89B-46C5-8E52-3F0B3F65D873}" destId="{556E3340-00A8-425D-860B-E3E57CEFFE8B}" srcOrd="0" destOrd="0" presId="urn:microsoft.com/office/officeart/2005/8/layout/vList5"/>
    <dgm:cxn modelId="{EFDF7D55-259E-4744-A301-5BCD6CB70251}" type="presParOf" srcId="{A46A2A7C-5E82-4264-8C06-0EEE0BA72D68}" destId="{C1D6C4A8-9465-41A3-86C2-2D76B90F7F72}" srcOrd="0" destOrd="0" presId="urn:microsoft.com/office/officeart/2005/8/layout/vList5"/>
    <dgm:cxn modelId="{FC0F6525-1BAE-435A-A14A-CD6495CE0465}" type="presParOf" srcId="{C1D6C4A8-9465-41A3-86C2-2D76B90F7F72}" destId="{25304828-9B9A-46C3-AF0C-80DF232733F0}" srcOrd="0" destOrd="0" presId="urn:microsoft.com/office/officeart/2005/8/layout/vList5"/>
    <dgm:cxn modelId="{52365A38-4DFC-45DA-9301-84F0B42A9437}" type="presParOf" srcId="{C1D6C4A8-9465-41A3-86C2-2D76B90F7F72}" destId="{9E71B81A-BB6A-49AD-8488-724E85ADDEA4}" srcOrd="1" destOrd="0" presId="urn:microsoft.com/office/officeart/2005/8/layout/vList5"/>
    <dgm:cxn modelId="{0C02DCE2-13E8-48A6-B5E7-28923B9D001E}" type="presParOf" srcId="{A46A2A7C-5E82-4264-8C06-0EEE0BA72D68}" destId="{CEE9B0E5-FB66-4F00-AE01-3F1B10512D3A}" srcOrd="1" destOrd="0" presId="urn:microsoft.com/office/officeart/2005/8/layout/vList5"/>
    <dgm:cxn modelId="{FC4ED43A-4E4B-46BC-8186-FEC4EF152FA9}" type="presParOf" srcId="{A46A2A7C-5E82-4264-8C06-0EEE0BA72D68}" destId="{03BF9268-DE5C-4D8A-B195-4EEDC621E7DC}" srcOrd="2" destOrd="0" presId="urn:microsoft.com/office/officeart/2005/8/layout/vList5"/>
    <dgm:cxn modelId="{290EF515-D174-49B2-A2A9-6BF813504E18}" type="presParOf" srcId="{03BF9268-DE5C-4D8A-B195-4EEDC621E7DC}" destId="{4AC65D43-6A69-4CC9-9BD9-90855F986A85}" srcOrd="0" destOrd="0" presId="urn:microsoft.com/office/officeart/2005/8/layout/vList5"/>
    <dgm:cxn modelId="{4ACBB6E2-4BFA-40C1-80E4-FA11A4D4D827}" type="presParOf" srcId="{03BF9268-DE5C-4D8A-B195-4EEDC621E7DC}" destId="{9F0A289D-3F6A-4F37-8E2F-081A3C67862D}" srcOrd="1" destOrd="0" presId="urn:microsoft.com/office/officeart/2005/8/layout/vList5"/>
    <dgm:cxn modelId="{57CDE25A-53E4-410D-9B2D-45F4B538F332}" type="presParOf" srcId="{A46A2A7C-5E82-4264-8C06-0EEE0BA72D68}" destId="{4702E05B-0244-449B-A5D4-15B38AE4C8C7}" srcOrd="3" destOrd="0" presId="urn:microsoft.com/office/officeart/2005/8/layout/vList5"/>
    <dgm:cxn modelId="{341B1387-8DE3-4372-9E13-BBF2B473780C}" type="presParOf" srcId="{A46A2A7C-5E82-4264-8C06-0EEE0BA72D68}" destId="{DFD847BD-7909-4EA0-BE93-8D783836F92D}" srcOrd="4" destOrd="0" presId="urn:microsoft.com/office/officeart/2005/8/layout/vList5"/>
    <dgm:cxn modelId="{6BE89B3C-FC1A-4EBA-BFEA-403D5DD967C9}" type="presParOf" srcId="{DFD847BD-7909-4EA0-BE93-8D783836F92D}" destId="{94F252F2-8D3C-43C6-AADC-8B6E1FBFA659}" srcOrd="0" destOrd="0" presId="urn:microsoft.com/office/officeart/2005/8/layout/vList5"/>
    <dgm:cxn modelId="{CEE04EC4-BF43-4EB7-B8FD-BE23226EFB03}" type="presParOf" srcId="{DFD847BD-7909-4EA0-BE93-8D783836F92D}" destId="{556E3340-00A8-425D-860B-E3E57CEFFE8B}" srcOrd="1" destOrd="0" presId="urn:microsoft.com/office/officeart/2005/8/layout/vList5"/>
    <dgm:cxn modelId="{8FE70FD9-5E64-4CA7-93AD-DE73300A3D42}" type="presParOf" srcId="{A46A2A7C-5E82-4264-8C06-0EEE0BA72D68}" destId="{8D2DBDDB-C7D4-44C2-96C8-7A0E15B773B7}" srcOrd="5" destOrd="0" presId="urn:microsoft.com/office/officeart/2005/8/layout/vList5"/>
    <dgm:cxn modelId="{A22B2973-B655-44A4-9CA9-DA10DD1AB47B}" type="presParOf" srcId="{A46A2A7C-5E82-4264-8C06-0EEE0BA72D68}" destId="{B9E7F149-0252-458C-892B-EE42C632B42D}" srcOrd="6" destOrd="0" presId="urn:microsoft.com/office/officeart/2005/8/layout/vList5"/>
    <dgm:cxn modelId="{D012C94D-2ED9-4595-AC27-245C92937671}" type="presParOf" srcId="{B9E7F149-0252-458C-892B-EE42C632B42D}" destId="{A76961EE-7B49-4F96-96F3-246538C926E7}" srcOrd="0" destOrd="0" presId="urn:microsoft.com/office/officeart/2005/8/layout/vList5"/>
    <dgm:cxn modelId="{457C3BB5-3E9C-4163-AB34-948BA2B718EC}" type="presParOf" srcId="{B9E7F149-0252-458C-892B-EE42C632B42D}" destId="{86E4F070-9ED2-4C9A-B803-66EA308E0A2D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969107-A17D-4DAF-AA3D-9966763A0B2D}">
      <dsp:nvSpPr>
        <dsp:cNvPr id="0" name=""/>
        <dsp:cNvSpPr/>
      </dsp:nvSpPr>
      <dsp:spPr>
        <a:xfrm rot="5400000">
          <a:off x="6681300" y="-2775918"/>
          <a:ext cx="938614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Basic, Rigid, Inflexible, not for real projects</a:t>
          </a:r>
        </a:p>
      </dsp:txBody>
      <dsp:txXfrm rot="-5400000">
        <a:off x="3785616" y="165585"/>
        <a:ext cx="6684165" cy="846976"/>
      </dsp:txXfrm>
    </dsp:sp>
    <dsp:sp modelId="{2F189995-479E-41EB-B810-8D2D9C1F0F31}">
      <dsp:nvSpPr>
        <dsp:cNvPr id="0" name=""/>
        <dsp:cNvSpPr/>
      </dsp:nvSpPr>
      <dsp:spPr>
        <a:xfrm>
          <a:off x="0" y="2439"/>
          <a:ext cx="3785616" cy="11732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/>
            <a:t>Classical Waterfall:</a:t>
          </a:r>
          <a:endParaRPr lang="en-GB" sz="3300" kern="1200"/>
        </a:p>
      </dsp:txBody>
      <dsp:txXfrm>
        <a:off x="57274" y="59713"/>
        <a:ext cx="3671068" cy="1058719"/>
      </dsp:txXfrm>
    </dsp:sp>
    <dsp:sp modelId="{96F243E2-49EC-4F4F-BB31-00DC5A083509}">
      <dsp:nvSpPr>
        <dsp:cNvPr id="0" name=""/>
        <dsp:cNvSpPr/>
      </dsp:nvSpPr>
      <dsp:spPr>
        <a:xfrm rot="5400000">
          <a:off x="6681300" y="-1543987"/>
          <a:ext cx="938614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Basic, Problem is well-understood</a:t>
          </a:r>
        </a:p>
      </dsp:txBody>
      <dsp:txXfrm rot="-5400000">
        <a:off x="3785616" y="1397516"/>
        <a:ext cx="6684165" cy="846976"/>
      </dsp:txXfrm>
    </dsp:sp>
    <dsp:sp modelId="{D65B41CD-CE4B-4E01-9592-027B103C10E8}">
      <dsp:nvSpPr>
        <dsp:cNvPr id="0" name=""/>
        <dsp:cNvSpPr/>
      </dsp:nvSpPr>
      <dsp:spPr>
        <a:xfrm>
          <a:off x="0" y="1234370"/>
          <a:ext cx="3785616" cy="11732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/>
            <a:t>Iterative Waterfall:</a:t>
          </a:r>
          <a:endParaRPr lang="en-GB" sz="3300" kern="1200"/>
        </a:p>
      </dsp:txBody>
      <dsp:txXfrm>
        <a:off x="57274" y="1291644"/>
        <a:ext cx="3671068" cy="1058719"/>
      </dsp:txXfrm>
    </dsp:sp>
    <dsp:sp modelId="{9FD7CF0B-BA35-4353-ABA9-3A7A55A22964}">
      <dsp:nvSpPr>
        <dsp:cNvPr id="0" name=""/>
        <dsp:cNvSpPr/>
      </dsp:nvSpPr>
      <dsp:spPr>
        <a:xfrm rot="5400000">
          <a:off x="6681300" y="-312057"/>
          <a:ext cx="938614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User Requirement not clear, costly, No early lock on requirements, high user involvement, reusability</a:t>
          </a:r>
        </a:p>
      </dsp:txBody>
      <dsp:txXfrm rot="-5400000">
        <a:off x="3785616" y="2629446"/>
        <a:ext cx="6684165" cy="846976"/>
      </dsp:txXfrm>
    </dsp:sp>
    <dsp:sp modelId="{EDBD3967-1EC1-418B-B8B8-BD5D4E54C36D}">
      <dsp:nvSpPr>
        <dsp:cNvPr id="0" name=""/>
        <dsp:cNvSpPr/>
      </dsp:nvSpPr>
      <dsp:spPr>
        <a:xfrm>
          <a:off x="0" y="2466301"/>
          <a:ext cx="3785616" cy="11732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/>
            <a:t>Prototype Model:</a:t>
          </a:r>
          <a:endParaRPr lang="en-GB" sz="3300" kern="1200"/>
        </a:p>
      </dsp:txBody>
      <dsp:txXfrm>
        <a:off x="57274" y="2523575"/>
        <a:ext cx="3671068" cy="1058719"/>
      </dsp:txXfrm>
    </dsp:sp>
    <dsp:sp modelId="{3C9D9BAF-C08A-4EE3-933D-8A0DF19244A4}">
      <dsp:nvSpPr>
        <dsp:cNvPr id="0" name=""/>
        <dsp:cNvSpPr/>
      </dsp:nvSpPr>
      <dsp:spPr>
        <a:xfrm rot="5400000">
          <a:off x="6681300" y="919873"/>
          <a:ext cx="938614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Module by module delivery, Easy to test and debug</a:t>
          </a:r>
        </a:p>
      </dsp:txBody>
      <dsp:txXfrm rot="-5400000">
        <a:off x="3785616" y="3861377"/>
        <a:ext cx="6684165" cy="846976"/>
      </dsp:txXfrm>
    </dsp:sp>
    <dsp:sp modelId="{1BECBC51-F6D8-40FF-8DC1-3FC0E0DEA01B}">
      <dsp:nvSpPr>
        <dsp:cNvPr id="0" name=""/>
        <dsp:cNvSpPr/>
      </dsp:nvSpPr>
      <dsp:spPr>
        <a:xfrm>
          <a:off x="0" y="3698232"/>
          <a:ext cx="3785616" cy="11732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/>
            <a:t>Incremental Model:</a:t>
          </a:r>
          <a:endParaRPr lang="en-GB" sz="3300" kern="1200"/>
        </a:p>
      </dsp:txBody>
      <dsp:txXfrm>
        <a:off x="57274" y="3755506"/>
        <a:ext cx="3671068" cy="10587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71B81A-BB6A-49AD-8488-724E85ADDEA4}">
      <dsp:nvSpPr>
        <dsp:cNvPr id="0" name=""/>
        <dsp:cNvSpPr/>
      </dsp:nvSpPr>
      <dsp:spPr>
        <a:xfrm rot="5400000">
          <a:off x="6731621" y="-2839081"/>
          <a:ext cx="837972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Large projects only</a:t>
          </a:r>
        </a:p>
      </dsp:txBody>
      <dsp:txXfrm rot="-5400000">
        <a:off x="3785615" y="147831"/>
        <a:ext cx="6689078" cy="756160"/>
      </dsp:txXfrm>
    </dsp:sp>
    <dsp:sp modelId="{25304828-9B9A-46C3-AF0C-80DF232733F0}">
      <dsp:nvSpPr>
        <dsp:cNvPr id="0" name=""/>
        <dsp:cNvSpPr/>
      </dsp:nvSpPr>
      <dsp:spPr>
        <a:xfrm>
          <a:off x="0" y="2177"/>
          <a:ext cx="3785616" cy="10474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Evolutionary Model</a:t>
          </a:r>
          <a:endParaRPr lang="en-GB" sz="3100" kern="1200"/>
        </a:p>
      </dsp:txBody>
      <dsp:txXfrm>
        <a:off x="51133" y="53310"/>
        <a:ext cx="3683350" cy="945199"/>
      </dsp:txXfrm>
    </dsp:sp>
    <dsp:sp modelId="{9F0A289D-3F6A-4F37-8E2F-081A3C67862D}">
      <dsp:nvSpPr>
        <dsp:cNvPr id="0" name=""/>
        <dsp:cNvSpPr/>
      </dsp:nvSpPr>
      <dsp:spPr>
        <a:xfrm rot="5400000">
          <a:off x="6731621" y="-1739242"/>
          <a:ext cx="837972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Work well in Time and cost constraints situations, User at all levels, Reusability</a:t>
          </a:r>
        </a:p>
      </dsp:txBody>
      <dsp:txXfrm rot="-5400000">
        <a:off x="3785615" y="1247670"/>
        <a:ext cx="6689078" cy="756160"/>
      </dsp:txXfrm>
    </dsp:sp>
    <dsp:sp modelId="{4AC65D43-6A69-4CC9-9BD9-90855F986A85}">
      <dsp:nvSpPr>
        <dsp:cNvPr id="0" name=""/>
        <dsp:cNvSpPr/>
      </dsp:nvSpPr>
      <dsp:spPr>
        <a:xfrm>
          <a:off x="0" y="1102016"/>
          <a:ext cx="3785616" cy="10474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RAD Model:</a:t>
          </a:r>
          <a:endParaRPr lang="en-GB" sz="3100" kern="1200"/>
        </a:p>
      </dsp:txBody>
      <dsp:txXfrm>
        <a:off x="51133" y="1153149"/>
        <a:ext cx="3683350" cy="945199"/>
      </dsp:txXfrm>
    </dsp:sp>
    <dsp:sp modelId="{556E3340-00A8-425D-860B-E3E57CEFFE8B}">
      <dsp:nvSpPr>
        <dsp:cNvPr id="0" name=""/>
        <dsp:cNvSpPr/>
      </dsp:nvSpPr>
      <dsp:spPr>
        <a:xfrm rot="5400000">
          <a:off x="6731621" y="-639403"/>
          <a:ext cx="837972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Risk, Not for small projects, No early locks on requirements, Less experience can work</a:t>
          </a:r>
        </a:p>
      </dsp:txBody>
      <dsp:txXfrm rot="-5400000">
        <a:off x="3785615" y="2347509"/>
        <a:ext cx="6689078" cy="756160"/>
      </dsp:txXfrm>
    </dsp:sp>
    <dsp:sp modelId="{94F252F2-8D3C-43C6-AADC-8B6E1FBFA659}">
      <dsp:nvSpPr>
        <dsp:cNvPr id="0" name=""/>
        <dsp:cNvSpPr/>
      </dsp:nvSpPr>
      <dsp:spPr>
        <a:xfrm>
          <a:off x="0" y="2201855"/>
          <a:ext cx="3785616" cy="10474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Spiral Model:</a:t>
          </a:r>
          <a:endParaRPr lang="en-GB" sz="3100" kern="1200"/>
        </a:p>
      </dsp:txBody>
      <dsp:txXfrm>
        <a:off x="51133" y="2252988"/>
        <a:ext cx="3683350" cy="945199"/>
      </dsp:txXfrm>
    </dsp:sp>
    <dsp:sp modelId="{86E4F070-9ED2-4C9A-B803-66EA308E0A2D}">
      <dsp:nvSpPr>
        <dsp:cNvPr id="0" name=""/>
        <dsp:cNvSpPr/>
      </dsp:nvSpPr>
      <dsp:spPr>
        <a:xfrm rot="5400000">
          <a:off x="6731621" y="460435"/>
          <a:ext cx="837972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Flexible, Advanced, Parallel, Process divided into sprints </a:t>
          </a:r>
        </a:p>
      </dsp:txBody>
      <dsp:txXfrm rot="-5400000">
        <a:off x="3785615" y="3447347"/>
        <a:ext cx="6689078" cy="756160"/>
      </dsp:txXfrm>
    </dsp:sp>
    <dsp:sp modelId="{A76961EE-7B49-4F96-96F3-246538C926E7}">
      <dsp:nvSpPr>
        <dsp:cNvPr id="0" name=""/>
        <dsp:cNvSpPr/>
      </dsp:nvSpPr>
      <dsp:spPr>
        <a:xfrm>
          <a:off x="0" y="3301694"/>
          <a:ext cx="3785616" cy="10474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Agile:</a:t>
          </a:r>
          <a:endParaRPr lang="en-GB" sz="3100" kern="1200"/>
        </a:p>
      </dsp:txBody>
      <dsp:txXfrm>
        <a:off x="51133" y="3352827"/>
        <a:ext cx="3683350" cy="9451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B89EE-20B5-7A54-5BFA-E3E786E519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1BBED9-8291-DE0B-5FE6-77E341A888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5A50BA-035A-7E75-57FC-D315059C6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13D24-5501-41ED-99B9-D8EEAE57F247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A529C2-0C74-CBFD-39B7-DEC70E038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EAB7D3-F111-8504-3937-34EAC49D6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6B1F4-A93F-44A4-A2CB-E8AD6B3C4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034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8293C-BE89-C083-3685-8571C3D29B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40F59-4E51-C328-CE29-D422AB495F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DB804-582E-8FB9-F13E-6BAB1873D6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13D24-5501-41ED-99B9-D8EEAE57F247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F21C61-801C-29A8-8490-35AE0AC2A2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733D0E-B2D8-84D6-1E93-7840D88DB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6B1F4-A93F-44A4-A2CB-E8AD6B3C4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732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B1C6B-0091-E622-9DB2-79C0808A6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78D474-D80E-D084-0E78-7326734B3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A597B1-79DA-2EEF-20FC-F89BB67677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13D24-5501-41ED-99B9-D8EEAE57F247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44476-B0C3-CFCF-239A-5B17293FF3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E1C431-BE05-C3A7-40CD-C8E5425F4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6B1F4-A93F-44A4-A2CB-E8AD6B3C4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028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B3640-94E5-FCF7-5EDA-EC305AB61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52D28C-719E-2647-DF3B-5681BCD711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C21C45-7BAE-7AE8-C46C-D8BC7859F7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4658B9-34EF-F1C9-8980-353803322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13D24-5501-41ED-99B9-D8EEAE57F247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D0B63C-50D3-E74D-0ADD-43C9DE861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B4EF81-9099-956E-723D-48917CC854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6B1F4-A93F-44A4-A2CB-E8AD6B3C4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6513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07011-C5CA-8AF3-9543-716D073AF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0ACE8C-FBA2-FE0F-9BF6-4B44038F54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3D9688-5EAC-35E5-B992-9A627E7760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3BD1D8-3FD9-ECF3-3332-9076F14AC10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70A30F-CE5A-EE5A-359D-A404B66F61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E2F18F-B565-B25E-9E49-A16A7FB296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13D24-5501-41ED-99B9-D8EEAE57F247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5C4EEB-92E4-AFC1-5A0E-94685AF7D8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A4509BE-23C7-B9A7-0678-90851D67B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6B1F4-A93F-44A4-A2CB-E8AD6B3C4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918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A7344-1971-9257-67E1-4A42964B1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0CBA93-1532-45FF-3C99-ACB1B7E91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13D24-5501-41ED-99B9-D8EEAE57F247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C4821E-2EC0-6181-EF7A-B84EEC046C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43AA90-4EDE-D9FE-A75C-953452CE1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6B1F4-A93F-44A4-A2CB-E8AD6B3C4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292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F04366-6FFD-30A6-9737-7E2B3F76AA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13D24-5501-41ED-99B9-D8EEAE57F247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17E5394-B45B-A86F-9509-AFC29AB94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61435E-C661-7A42-7C1C-CAFB39636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6B1F4-A93F-44A4-A2CB-E8AD6B3C4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774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ED872-358C-EF9F-A794-95C1F0632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C00DDD-E57A-E90B-818C-AA064F4918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05C850-9A71-66A6-5DA5-64DDB7CF1A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4230A8-3697-47B1-6288-B0E40ED6CC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13D24-5501-41ED-99B9-D8EEAE57F247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1C9552-C41D-AC32-0104-B1A012ECEB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008B64-7596-1061-D1D0-E3E5B60C9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6B1F4-A93F-44A4-A2CB-E8AD6B3C4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8066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C57A4-2E35-D876-BE27-A2B21F589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589B09B-4D41-F3D7-5D58-FFA952790D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047981-FBED-D910-B9ED-5C8BF9B8CB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51705C-AC8F-7057-8B9E-B6F304CD56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13D24-5501-41ED-99B9-D8EEAE57F247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403926-E52B-56D1-192A-0D236EFE8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2481F6-0999-7BB4-81AC-3DE936B323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6B1F4-A93F-44A4-A2CB-E8AD6B3C4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847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0FDDF-FF0D-8862-0406-A95A3767DE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1BEA0C-EA53-F69B-516A-C0475A7FC4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82DBB1-B5FC-82DF-8362-ED557D8C85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13D24-5501-41ED-99B9-D8EEAE57F247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87B7D4-3A15-84C8-0547-DF6062BED6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4810EA-8797-BCA1-3767-0E46ABAAD1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6B1F4-A93F-44A4-A2CB-E8AD6B3C4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951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CA6CE2-30AA-EA26-9D4F-0F3F6A6110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D8F357-4C32-09A1-3F30-B4F723FD03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FD974B-E26A-18A4-7088-9C9CC5D67A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13D24-5501-41ED-99B9-D8EEAE57F247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B308AA-326F-0CA7-3E8B-7B2BA3442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20CA90-C362-77F8-04FB-3558014AC5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6B1F4-A93F-44A4-A2CB-E8AD6B3C4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906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419BF2D-789A-343A-CBCD-0D09B842B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A89AE8-661D-4101-CDE2-820B08D0E9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F1FD7C-F595-0708-0299-02AD0E8412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D713D24-5501-41ED-99B9-D8EEAE57F247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D013BE-73DB-E7A7-767A-7288112AC7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924771-061C-6277-4DF5-4F11D48E67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C6B1F4-A93F-44A4-A2CB-E8AD6B3C4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114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001BB-32AA-F193-4B5C-9C93072769E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SDLC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DC999B-ED34-061D-9624-8F12943E06B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Comparing SDLCs</a:t>
            </a:r>
          </a:p>
        </p:txBody>
      </p:sp>
    </p:spTree>
    <p:extLst>
      <p:ext uri="{BB962C8B-B14F-4D97-AF65-F5344CB8AC3E}">
        <p14:creationId xmlns:p14="http://schemas.microsoft.com/office/powerpoint/2010/main" val="5935332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12C93-AB6F-0BAF-F2AB-076C0E0063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Classic Waterfall Model:</a:t>
            </a:r>
          </a:p>
        </p:txBody>
      </p:sp>
      <p:pic>
        <p:nvPicPr>
          <p:cNvPr id="5" name="Content Placeholder 4" descr="A diagram of a software development process&#10;&#10;Description automatically generated">
            <a:extLst>
              <a:ext uri="{FF2B5EF4-FFF2-40B4-BE49-F238E27FC236}">
                <a16:creationId xmlns:a16="http://schemas.microsoft.com/office/drawing/2014/main" id="{AE884F0F-D490-49AE-7B90-EF4D9EDC12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6426" y="1825625"/>
            <a:ext cx="5919148" cy="4351338"/>
          </a:xfrm>
        </p:spPr>
      </p:pic>
    </p:spTree>
    <p:extLst>
      <p:ext uri="{BB962C8B-B14F-4D97-AF65-F5344CB8AC3E}">
        <p14:creationId xmlns:p14="http://schemas.microsoft.com/office/powerpoint/2010/main" val="35481395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8272D-2D52-18D9-D152-D6474A4DB3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Comparison: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6AA879D-8ECC-7D59-50E6-CD9003B1D2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6584871"/>
              </p:ext>
            </p:extLst>
          </p:nvPr>
        </p:nvGraphicFramePr>
        <p:xfrm>
          <a:off x="838200" y="1372951"/>
          <a:ext cx="10515600" cy="48739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0444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EA6EE-1065-3619-F983-1ABFB041A8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…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7F44D32-ED19-C732-C0EC-8011AF1C10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7884685"/>
              </p:ext>
            </p:extLst>
          </p:nvPr>
        </p:nvGraphicFramePr>
        <p:xfrm>
          <a:off x="765773" y="1762250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61606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121</Words>
  <Application>Microsoft Office PowerPoint</Application>
  <PresentationFormat>Widescreen</PresentationFormat>
  <Paragraphs>21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SDLC</vt:lpstr>
      <vt:lpstr>Classic Waterfall Model:</vt:lpstr>
      <vt:lpstr>Comparison:</vt:lpstr>
      <vt:lpstr>Cont…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Koushik Modak</dc:creator>
  <cp:lastModifiedBy>Koushik Modak</cp:lastModifiedBy>
  <cp:revision>1</cp:revision>
  <dcterms:created xsi:type="dcterms:W3CDTF">2024-11-06T13:14:33Z</dcterms:created>
  <dcterms:modified xsi:type="dcterms:W3CDTF">2024-11-06T13:15:02Z</dcterms:modified>
</cp:coreProperties>
</file>