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8" r:id="rId4"/>
  </p:sldMasterIdLst>
  <p:sldIdLst>
    <p:sldId id="261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BA5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305" autoAdjust="0"/>
    <p:restoredTop sz="94636"/>
  </p:normalViewPr>
  <p:slideViewPr>
    <p:cSldViewPr snapToGrid="0">
      <p:cViewPr>
        <p:scale>
          <a:sx n="71" d="100"/>
          <a:sy n="71" d="100"/>
        </p:scale>
        <p:origin x="144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643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8525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8766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4160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5141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8908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557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401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BA84A9C-A674-4954-A389-EE77D225CE9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4116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0540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4850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84A9C-A674-4954-A389-EE77D225CE94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5214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9" r:id="rId1"/>
    <p:sldLayoutId id="2147483920" r:id="rId2"/>
    <p:sldLayoutId id="2147483921" r:id="rId3"/>
    <p:sldLayoutId id="2147483922" r:id="rId4"/>
    <p:sldLayoutId id="2147483923" r:id="rId5"/>
    <p:sldLayoutId id="2147483924" r:id="rId6"/>
    <p:sldLayoutId id="2147483925" r:id="rId7"/>
    <p:sldLayoutId id="2147483926" r:id="rId8"/>
    <p:sldLayoutId id="2147483927" r:id="rId9"/>
    <p:sldLayoutId id="2147483928" r:id="rId10"/>
    <p:sldLayoutId id="214748392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Rectangle 110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12" name="Picture 111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1EE485E7-7D6D-4CB0-A3AD-261D97B2E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A55E3208-F0C4-4962-8946-065C94F89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90F4B9-2D91-231C-3C84-BA138D587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0235" y="1027937"/>
            <a:ext cx="6083708" cy="3711894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sz="2200" dirty="0"/>
              <a:t>DS3 Coursework </a:t>
            </a:r>
            <a:br>
              <a:rPr lang="en-US" sz="2200" dirty="0"/>
            </a:br>
            <a:br>
              <a:rPr lang="en-US" sz="2200" dirty="0"/>
            </a:br>
            <a:r>
              <a:rPr lang="en-US" sz="2200" dirty="0"/>
              <a:t>Digital Portfolio &amp; Video Recording</a:t>
            </a:r>
            <a:br>
              <a:rPr lang="en-US" sz="2200" dirty="0"/>
            </a:br>
            <a:br>
              <a:rPr lang="en-US" sz="2200" dirty="0"/>
            </a:br>
            <a:r>
              <a:rPr lang="en-US" sz="2200" dirty="0"/>
              <a:t>Module name: Digital Skills</a:t>
            </a:r>
            <a:br>
              <a:rPr lang="en-US" sz="2200" dirty="0"/>
            </a:br>
            <a:r>
              <a:rPr lang="en-US" sz="2200" dirty="0"/>
              <a:t>Module Code: LCLM 4002</a:t>
            </a:r>
            <a:br>
              <a:rPr lang="en-US" sz="2200" dirty="0"/>
            </a:br>
            <a:r>
              <a:rPr lang="en-US" sz="2200" dirty="0"/>
              <a:t>Student Name: </a:t>
            </a:r>
            <a:r>
              <a:rPr lang="en-US" sz="2200" dirty="0" err="1"/>
              <a:t>Salaman</a:t>
            </a:r>
            <a:r>
              <a:rPr lang="en-US" sz="2200" dirty="0"/>
              <a:t> </a:t>
            </a:r>
            <a:r>
              <a:rPr lang="en-US" sz="2200" dirty="0" err="1"/>
              <a:t>Abdisamat</a:t>
            </a:r>
            <a:br>
              <a:rPr lang="en-US" sz="2200" dirty="0"/>
            </a:br>
            <a:r>
              <a:rPr lang="en-US" sz="2200" dirty="0"/>
              <a:t>Student id: 2538372</a:t>
            </a:r>
            <a:br>
              <a:rPr lang="en-US" sz="2200" dirty="0"/>
            </a:br>
            <a:r>
              <a:rPr lang="en-US" sz="2200" dirty="0"/>
              <a:t>Group: 7</a:t>
            </a:r>
            <a:br>
              <a:rPr lang="en-US" sz="2200" dirty="0"/>
            </a:br>
            <a:r>
              <a:rPr lang="en-US" sz="2200" dirty="0"/>
              <a:t>lecturer’s name: Koushik </a:t>
            </a:r>
            <a:r>
              <a:rPr lang="en-US" sz="2200" dirty="0" err="1"/>
              <a:t>modak</a:t>
            </a:r>
            <a:endParaRPr lang="en-US" sz="2200" dirty="0"/>
          </a:p>
        </p:txBody>
      </p: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4FAE17D3-C2DC-4665-AF20-33C5BACD5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375124"/>
            <a:ext cx="0" cy="301752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8" name="Picture 117">
            <a:extLst>
              <a:ext uri="{FF2B5EF4-FFF2-40B4-BE49-F238E27FC236}">
                <a16:creationId xmlns:a16="http://schemas.microsoft.com/office/drawing/2014/main" id="{7021C573-B3FF-44B8-A5DE-AB39E9AA6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50B0CCD4-E9B0-43B2-806F-05EDF57A7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08474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71BA4-427C-83FC-FA46-8E7431F5F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digital portfolio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5A705-D109-CEA1-B1B7-5EF4A33E2B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 chose a few digital skills that I have learned during my classes. So below I will show you what kind of digital skills I can use now confidently. My portfolio: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1.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PowerPoint presentation</a:t>
            </a:r>
            <a:b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2. Microsoft Word document</a:t>
            </a:r>
            <a:b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3. Microsoft Excel spreadsheet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591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057"/>
    </mc:Choice>
    <mc:Fallback>
      <p:transition spd="slow" advTm="77057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80831-213B-3911-F6AB-8561A6A41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Power point &amp; skills I use here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E4C969BA-3990-DF0D-7EF2-0D1509CBB2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379" y="1853754"/>
            <a:ext cx="5519420" cy="34496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3A72794-EA43-5DD3-C156-D71A39FE4846}"/>
              </a:ext>
            </a:extLst>
          </p:cNvPr>
          <p:cNvSpPr txBox="1"/>
          <p:nvPr/>
        </p:nvSpPr>
        <p:spPr>
          <a:xfrm>
            <a:off x="7278719" y="2378243"/>
            <a:ext cx="44560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1. Choosing any design I want </a:t>
            </a:r>
            <a:br>
              <a:rPr lang="en-US" dirty="0"/>
            </a:br>
            <a:r>
              <a:rPr lang="en-US" dirty="0"/>
              <a:t>2. Adding pictures or screenshots that needed</a:t>
            </a:r>
            <a:br>
              <a:rPr lang="en-US" dirty="0"/>
            </a:br>
            <a:r>
              <a:rPr lang="en-US" dirty="0"/>
              <a:t>3. And organizing slides structured</a:t>
            </a:r>
          </a:p>
        </p:txBody>
      </p:sp>
      <p:pic>
        <p:nvPicPr>
          <p:cNvPr id="40" name="Video 39">
            <a:extLst>
              <a:ext uri="{FF2B5EF4-FFF2-40B4-BE49-F238E27FC236}">
                <a16:creationId xmlns:a16="http://schemas.microsoft.com/office/drawing/2014/main" id="{74C2C38A-648B-30BA-3B05-40FDC7C924BF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29611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208"/>
    </mc:Choice>
    <mc:Fallback>
      <p:transition spd="slow" advTm="492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4BE214B-2C92-47AF-8D90-698211103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86D07CD-E0E5-42ED-BA28-6CB6ADC3B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2B9D370-4FE7-23E6-8C18-6FCC08D82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5550355" cy="1049235"/>
          </a:xfrm>
        </p:spPr>
        <p:txBody>
          <a:bodyPr>
            <a:normAutofit/>
          </a:bodyPr>
          <a:lstStyle/>
          <a:p>
            <a:r>
              <a:rPr lang="en-US" dirty="0"/>
              <a:t>Microsoft word &amp; skills I use here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69A020F-4984-4DD0-898A-B60A4882B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B0042CF1-0A02-9269-3AD6-88BFBF1B29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15732"/>
            <a:ext cx="5550355" cy="3450613"/>
          </a:xfrm>
        </p:spPr>
        <p:txBody>
          <a:bodyPr>
            <a:normAutofit/>
          </a:bodyPr>
          <a:lstStyle/>
          <a:p>
            <a:r>
              <a:rPr lang="en-GB" dirty="0"/>
              <a:t>Here I can create any document and convert it to PDF file. It also helped me to make my first official CV to the workplace. Using the Microsoft point I can edit text, choose any style I need and any other useful tools</a:t>
            </a:r>
            <a:endParaRPr lang="en-US" dirty="0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A3761B47-AE33-47C9-9636-19D4B313F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77388" y="482171"/>
            <a:chExt cx="4074533" cy="5149101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9E204B78-8026-4E1E-9C59-5F523ECDD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DDDEB6F1-F54D-4345-B8DF-72D72C71EC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4380F474-D468-4F2F-8BE9-F343F8D1A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1624" y="977965"/>
            <a:ext cx="3119444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person in a white shirt and blue tie&#10;&#10;Description automatically generated">
            <a:extLst>
              <a:ext uri="{FF2B5EF4-FFF2-40B4-BE49-F238E27FC236}">
                <a16:creationId xmlns:a16="http://schemas.microsoft.com/office/drawing/2014/main" id="{E28C4A1A-80D0-6981-63A9-62F41795B6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7210" y="989051"/>
            <a:ext cx="3308272" cy="4135339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D757EBBD-8611-41C1-8124-C151D0957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E40D0D8B-2D5E-48A4-BBD5-8CB09A86A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Video 26">
            <a:extLst>
              <a:ext uri="{FF2B5EF4-FFF2-40B4-BE49-F238E27FC236}">
                <a16:creationId xmlns:a16="http://schemas.microsoft.com/office/drawing/2014/main" id="{CF9BA98C-F63A-A3A3-9BC4-A9D5D70FCD4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32821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440"/>
    </mc:Choice>
    <mc:Fallback>
      <p:transition spd="slow" advTm="394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01189-9EBA-17BF-B73F-672C9E508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0" i="0" u="none" strike="noStrike">
                <a:effectLst/>
                <a:latin typeface="-webkit-standard"/>
              </a:rPr>
              <a:t>Microsoft Excel spreadsheet</a:t>
            </a:r>
            <a:br>
              <a:rPr lang="en-GB" b="0" i="0" u="none" strike="noStrike">
                <a:effectLst/>
                <a:latin typeface="-webkit-standard"/>
              </a:rPr>
            </a:br>
            <a:r>
              <a:rPr lang="en-GB" b="0" i="0" u="none" strike="noStrike">
                <a:effectLst/>
                <a:latin typeface="-webkit-standard"/>
              </a:rPr>
              <a:t>What skills do I use here?</a:t>
            </a:r>
            <a:endParaRPr lang="en-US" dirty="0"/>
          </a:p>
        </p:txBody>
      </p:sp>
      <p:sp>
        <p:nvSpPr>
          <p:cNvPr id="43" name="Content Placeholder 8">
            <a:extLst>
              <a:ext uri="{FF2B5EF4-FFF2-40B4-BE49-F238E27FC236}">
                <a16:creationId xmlns:a16="http://schemas.microsoft.com/office/drawing/2014/main" id="{1C8CEDB1-2327-87C5-85B9-E9C3845FB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62555" cy="3450613"/>
          </a:xfrm>
        </p:spPr>
        <p:txBody>
          <a:bodyPr>
            <a:normAutofit/>
          </a:bodyPr>
          <a:lstStyle/>
          <a:p>
            <a:r>
              <a:rPr lang="en-US" dirty="0"/>
              <a:t>Here I can calculate all my busyness expenses, all my financial expenses and other important math. All the big businesses use Excel.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F069EFEB-BAC5-DCBB-154C-8B0FFB6AD7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1" y="2383120"/>
            <a:ext cx="4960443" cy="2715841"/>
          </a:xfrm>
          <a:prstGeom prst="rect">
            <a:avLst/>
          </a:prstGeom>
        </p:spPr>
      </p:pic>
      <p:pic>
        <p:nvPicPr>
          <p:cNvPr id="53" name="Audio 52">
            <a:extLst>
              <a:ext uri="{FF2B5EF4-FFF2-40B4-BE49-F238E27FC236}">
                <a16:creationId xmlns:a16="http://schemas.microsoft.com/office/drawing/2014/main" id="{BD38D20E-191E-29C0-769B-67B6193DD6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703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721"/>
    </mc:Choice>
    <mc:Fallback>
      <p:transition spd="slow" advTm="42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laman Abdisamat Ds3 work" id="{23F276E6-C03B-C14B-B566-804EAA796BB2}" vid="{A162D354-97B4-9440-A845-EE1BB85BA38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Props1.xml><?xml version="1.0" encoding="utf-8"?>
<ds:datastoreItem xmlns:ds="http://schemas.openxmlformats.org/officeDocument/2006/customXml" ds:itemID="{37221253-0DD8-4C1E-A0A8-CE4B27A2C2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0412d98-6c36-457e-a543-06e3d82144c9"/>
    <ds:schemaRef ds:uri="826e5e0b-69f2-41be-b336-f8a1ad71dd1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D92815B-AE0C-4B5E-B2C7-040328F8F31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A39DAE8-FAE2-48C6-82F4-D29ABEF811C5}">
  <ds:schemaRefs>
    <ds:schemaRef ds:uri="http://schemas.microsoft.com/office/2006/documentManagement/types"/>
    <ds:schemaRef ds:uri="http://purl.org/dc/dcmitype/"/>
    <ds:schemaRef ds:uri="http://purl.org/dc/terms/"/>
    <ds:schemaRef ds:uri="20412d98-6c36-457e-a543-06e3d82144c9"/>
    <ds:schemaRef ds:uri="http://purl.org/dc/elements/1.1/"/>
    <ds:schemaRef ds:uri="http://schemas.microsoft.com/office/2006/metadata/properties"/>
    <ds:schemaRef ds:uri="826e5e0b-69f2-41be-b336-f8a1ad71dd1e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10297</TotalTime>
  <Words>218</Words>
  <Application>Microsoft Macintosh PowerPoint</Application>
  <PresentationFormat>Widescreen</PresentationFormat>
  <Paragraphs>9</Paragraphs>
  <Slides>5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-webkit-standard</vt:lpstr>
      <vt:lpstr>Arial</vt:lpstr>
      <vt:lpstr>Gill Sans MT</vt:lpstr>
      <vt:lpstr>Gallery</vt:lpstr>
      <vt:lpstr>DS3 Coursework   Digital Portfolio &amp; Video Recording  Module name: Digital Skills Module Code: LCLM 4002 Student Name: Salaman Abdisamat Student id: 2538372 Group: 7 lecturer’s name: Koushik modak</vt:lpstr>
      <vt:lpstr>My digital portfolio  </vt:lpstr>
      <vt:lpstr>Power point &amp; skills I use here</vt:lpstr>
      <vt:lpstr>Microsoft word &amp; skills I use here</vt:lpstr>
      <vt:lpstr>Microsoft Excel spreadsheet What skills do I use here?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Errietta Bissa</dc:creator>
  <cp:lastModifiedBy>Salaman Abdisamat Uulu (2538372)</cp:lastModifiedBy>
  <cp:revision>6</cp:revision>
  <dcterms:created xsi:type="dcterms:W3CDTF">2026-04-16T12:33:19Z</dcterms:created>
  <dcterms:modified xsi:type="dcterms:W3CDTF">2026-08-06T14:21:00Z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