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71" r:id="rId4"/>
  </p:sldMasterIdLst>
  <p:notesMasterIdLst>
    <p:notesMasterId r:id="rId6"/>
  </p:notesMasterIdLst>
  <p:handoutMasterIdLst>
    <p:handoutMasterId r:id="rId7"/>
  </p:handoutMasterIdLst>
  <p:sldIdLst>
    <p:sldId id="256" r:id="rId5"/>
  </p:sldIdLst>
  <p:sldSz cx="51206400" cy="32918400"/>
  <p:notesSz cx="9290050" cy="7004050"/>
  <p:kinsoku lang="ja-JP" invalStChars="、。，．・：；？！゛゜ヽヾゝゞ々ー’”）〕］｝〉》」』】°‰′″℃￠％ぁぃぅぇぉっゃゅょゎァィゥェォッャュョヮヵヶ!%),.:;?]}｡｣､･ｧｨｩｪｫｬｭｮｯｰﾞﾟ" invalEndChars="‘“（〔［｛〈《「『【￥＄$([\{｢￡"/>
  <p:defaultTextStyle>
    <a:defPPr>
      <a:defRPr lang="en-US"/>
    </a:defPPr>
    <a:lvl1pPr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10368">
          <p15:clr>
            <a:srgbClr val="A4A3A4"/>
          </p15:clr>
        </p15:guide>
        <p15:guide id="2" pos="830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5854" autoAdjust="0"/>
    <p:restoredTop sz="95859" autoAdjust="0"/>
  </p:normalViewPr>
  <p:slideViewPr>
    <p:cSldViewPr>
      <p:cViewPr varScale="1">
        <p:scale>
          <a:sx n="12" d="100"/>
          <a:sy n="12" d="100"/>
        </p:scale>
        <p:origin x="1500" y="88"/>
      </p:cViewPr>
      <p:guideLst>
        <p:guide orient="horz" pos="10368"/>
        <p:guide pos="8305"/>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handoutMaster" Target="handoutMasters/handoutMaster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notesMaster" Target="notesMasters/notesMaster1.xml"/><Relationship Id="rId11"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F6269BA7-3427-A677-A174-B866ED5B4209}"/>
              </a:ext>
            </a:extLst>
          </p:cNvPr>
          <p:cNvSpPr>
            <a:spLocks noGrp="1" noChangeArrowheads="1"/>
          </p:cNvSpPr>
          <p:nvPr>
            <p:ph type="body" sz="quarter" idx="3"/>
          </p:nvPr>
        </p:nvSpPr>
        <p:spPr bwMode="auto">
          <a:xfrm>
            <a:off x="1238250" y="3327400"/>
            <a:ext cx="6813550" cy="3151188"/>
          </a:xfrm>
          <a:prstGeom prst="rect">
            <a:avLst/>
          </a:prstGeom>
          <a:noFill/>
          <a:ln w="12700">
            <a:noFill/>
            <a:miter lim="800000"/>
            <a:headEnd/>
            <a:tailEnd/>
          </a:ln>
          <a:effectLst/>
        </p:spPr>
        <p:txBody>
          <a:bodyPr vert="horz" wrap="square" lIns="85849" tIns="42924" rIns="85849" bIns="42924" numCol="1" anchor="t" anchorCtr="0" compatLnSpc="1">
            <a:prstTxWarp prst="textNoShape">
              <a:avLst/>
            </a:prstTxWarp>
          </a:bodyPr>
          <a:lstStyle/>
          <a:p>
            <a:pPr lvl="0"/>
            <a:r>
              <a:rPr lang="en-US" noProof="0" dirty="0"/>
              <a:t>Click to edit Master text styles</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3075" name="Rectangle 3">
            <a:extLst>
              <a:ext uri="{FF2B5EF4-FFF2-40B4-BE49-F238E27FC236}">
                <a16:creationId xmlns:a16="http://schemas.microsoft.com/office/drawing/2014/main" id="{A5443C4C-18AA-AF86-0F49-1D4A3126BB89}"/>
              </a:ext>
            </a:extLst>
          </p:cNvPr>
          <p:cNvSpPr>
            <a:spLocks noGrp="1" noRot="1" noChangeAspect="1" noChangeArrowheads="1" noTextEdit="1"/>
          </p:cNvSpPr>
          <p:nvPr>
            <p:ph type="sldImg" idx="2"/>
          </p:nvPr>
        </p:nvSpPr>
        <p:spPr bwMode="auto">
          <a:xfrm>
            <a:off x="2613025" y="527050"/>
            <a:ext cx="4076700" cy="2622550"/>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sp>
    </p:spTree>
  </p:cSld>
  <p:clrMap bg1="lt1" tx1="dk1" bg2="lt2" tx2="dk2" accent1="accent1" accent2="accent2" accent3="accent3" accent4="accent4" accent5="accent5" accent6="accent6" hlink="hlink" folHlink="folHlink"/>
  <p:notesStyle>
    <a:lvl1pPr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1pPr>
    <a:lvl2pPr marL="422275"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2pPr>
    <a:lvl3pPr marL="844550"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3pPr>
    <a:lvl4pPr marL="1266825"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4pPr>
    <a:lvl5pPr marL="1689100"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33366BC8-C51D-7893-397D-AE3F72D406BF}"/>
              </a:ext>
            </a:extLst>
          </p:cNvPr>
          <p:cNvSpPr>
            <a:spLocks noGrp="1" noRot="1" noChangeAspect="1" noChangeArrowheads="1" noTextEdit="1"/>
          </p:cNvSpPr>
          <p:nvPr>
            <p:ph type="sldImg"/>
          </p:nvPr>
        </p:nvSpPr>
        <p:spPr>
          <a:ln/>
        </p:spPr>
      </p:sp>
      <p:sp>
        <p:nvSpPr>
          <p:cNvPr id="4099" name="Rectangle 3">
            <a:extLst>
              <a:ext uri="{FF2B5EF4-FFF2-40B4-BE49-F238E27FC236}">
                <a16:creationId xmlns:a16="http://schemas.microsoft.com/office/drawing/2014/main" id="{E791B583-FD38-63EF-C658-8A3DEF639BAA}"/>
              </a:ext>
            </a:extLst>
          </p:cNvPr>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pPr eaLnBrk="1" hangingPunct="1"/>
            <a:endParaRPr lang="en-GB" altLang="en-US">
              <a:cs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4754" name="Rectangle 2"/>
          <p:cNvSpPr>
            <a:spLocks noGrp="1" noChangeArrowheads="1"/>
          </p:cNvSpPr>
          <p:nvPr>
            <p:ph type="ctrTitle" sz="quarter"/>
          </p:nvPr>
        </p:nvSpPr>
        <p:spPr>
          <a:xfrm>
            <a:off x="3840163" y="8047038"/>
            <a:ext cx="43526075" cy="8777287"/>
          </a:xfrm>
        </p:spPr>
        <p:txBody>
          <a:bodyPr/>
          <a:lstStyle>
            <a:lvl1pPr>
              <a:defRPr/>
            </a:lvl1pPr>
          </a:lstStyle>
          <a:p>
            <a:r>
              <a:rPr lang="en-US"/>
              <a:t>Click to edit Master title style</a:t>
            </a:r>
          </a:p>
        </p:txBody>
      </p:sp>
      <p:sp>
        <p:nvSpPr>
          <p:cNvPr id="74755" name="Rectangle 3"/>
          <p:cNvSpPr>
            <a:spLocks noGrp="1" noChangeArrowheads="1"/>
          </p:cNvSpPr>
          <p:nvPr>
            <p:ph type="subTitle" sz="quarter" idx="1"/>
          </p:nvPr>
        </p:nvSpPr>
        <p:spPr>
          <a:xfrm>
            <a:off x="7680325" y="18653125"/>
            <a:ext cx="35845750" cy="8413750"/>
          </a:xfrm>
        </p:spPr>
        <p:txBody>
          <a:bodyPr/>
          <a:lstStyle>
            <a:lvl1pPr marL="0" indent="0" algn="ctr">
              <a:buFont typeface="Wingdings" pitchFamily="2" charset="2"/>
              <a:buNone/>
              <a:defRPr/>
            </a:lvl1pPr>
          </a:lstStyle>
          <a:p>
            <a:r>
              <a:rPr lang="en-US"/>
              <a:t>Click to edit Master subtitle style</a:t>
            </a:r>
          </a:p>
        </p:txBody>
      </p:sp>
      <p:sp>
        <p:nvSpPr>
          <p:cNvPr id="2" name="Rectangle 4">
            <a:extLst>
              <a:ext uri="{FF2B5EF4-FFF2-40B4-BE49-F238E27FC236}">
                <a16:creationId xmlns:a16="http://schemas.microsoft.com/office/drawing/2014/main" id="{FD656992-2676-9646-8C13-2E90573B1AC3}"/>
              </a:ext>
            </a:extLst>
          </p:cNvPr>
          <p:cNvSpPr>
            <a:spLocks noGrp="1" noChangeArrowheads="1"/>
          </p:cNvSpPr>
          <p:nvPr>
            <p:ph type="dt" sz="half" idx="10"/>
          </p:nvPr>
        </p:nvSpPr>
        <p:spPr>
          <a:ln/>
        </p:spPr>
        <p:txBody>
          <a:bodyPr/>
          <a:lstStyle>
            <a:lvl1pPr>
              <a:defRPr/>
            </a:lvl1pPr>
          </a:lstStyle>
          <a:p>
            <a:endParaRPr lang="en-GB" altLang="en-US"/>
          </a:p>
        </p:txBody>
      </p:sp>
      <p:sp>
        <p:nvSpPr>
          <p:cNvPr id="3" name="Rectangle 5">
            <a:extLst>
              <a:ext uri="{FF2B5EF4-FFF2-40B4-BE49-F238E27FC236}">
                <a16:creationId xmlns:a16="http://schemas.microsoft.com/office/drawing/2014/main" id="{2E6DB743-028F-F342-A7F4-C9A324508854}"/>
              </a:ext>
            </a:extLst>
          </p:cNvPr>
          <p:cNvSpPr>
            <a:spLocks noGrp="1" noChangeArrowheads="1"/>
          </p:cNvSpPr>
          <p:nvPr>
            <p:ph type="ftr" sz="quarter" idx="11"/>
          </p:nvPr>
        </p:nvSpPr>
        <p:spPr>
          <a:ln/>
        </p:spPr>
        <p:txBody>
          <a:bodyPr/>
          <a:lstStyle>
            <a:lvl1pPr>
              <a:defRPr/>
            </a:lvl1pPr>
          </a:lstStyle>
          <a:p>
            <a:endParaRPr lang="en-GB" altLang="en-US"/>
          </a:p>
        </p:txBody>
      </p:sp>
      <p:sp>
        <p:nvSpPr>
          <p:cNvPr id="4" name="Rectangle 6">
            <a:extLst>
              <a:ext uri="{FF2B5EF4-FFF2-40B4-BE49-F238E27FC236}">
                <a16:creationId xmlns:a16="http://schemas.microsoft.com/office/drawing/2014/main" id="{5798393C-E75D-736F-B5B9-043C54C15AE6}"/>
              </a:ext>
            </a:extLst>
          </p:cNvPr>
          <p:cNvSpPr>
            <a:spLocks noGrp="1" noChangeArrowheads="1"/>
          </p:cNvSpPr>
          <p:nvPr>
            <p:ph type="sldNum" sz="quarter" idx="12"/>
          </p:nvPr>
        </p:nvSpPr>
        <p:spPr>
          <a:ln/>
        </p:spPr>
        <p:txBody>
          <a:bodyPr/>
          <a:lstStyle>
            <a:lvl1pPr>
              <a:defRPr/>
            </a:lvl1pPr>
          </a:lstStyle>
          <a:p>
            <a:fld id="{8E1F0C5D-DBBE-444F-81F4-BC76E557BCFA}" type="slidenum">
              <a:rPr lang="en-US" altLang="en-US"/>
              <a:pPr/>
              <a:t>‹#›</a:t>
            </a:fld>
            <a:endParaRPr lang="en-US" altLang="en-US"/>
          </a:p>
        </p:txBody>
      </p:sp>
    </p:spTree>
    <p:extLst>
      <p:ext uri="{BB962C8B-B14F-4D97-AF65-F5344CB8AC3E}">
        <p14:creationId xmlns:p14="http://schemas.microsoft.com/office/powerpoint/2010/main" val="26916100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93C13E9D-DEBB-2897-A85B-30B0E92DBA3B}"/>
              </a:ext>
            </a:extLst>
          </p:cNvPr>
          <p:cNvSpPr>
            <a:spLocks noGrp="1" noChangeArrowheads="1"/>
          </p:cNvSpPr>
          <p:nvPr>
            <p:ph type="dt" sz="half" idx="10"/>
          </p:nvPr>
        </p:nvSpPr>
        <p:spPr>
          <a:ln/>
        </p:spPr>
        <p:txBody>
          <a:bodyPr/>
          <a:lstStyle>
            <a:lvl1pPr>
              <a:defRPr/>
            </a:lvl1pPr>
          </a:lstStyle>
          <a:p>
            <a:endParaRPr lang="en-GB" altLang="en-US"/>
          </a:p>
        </p:txBody>
      </p:sp>
      <p:sp>
        <p:nvSpPr>
          <p:cNvPr id="5" name="Rectangle 5">
            <a:extLst>
              <a:ext uri="{FF2B5EF4-FFF2-40B4-BE49-F238E27FC236}">
                <a16:creationId xmlns:a16="http://schemas.microsoft.com/office/drawing/2014/main" id="{ABE72C06-5FE3-53ED-1F46-F2FCB15C081A}"/>
              </a:ext>
            </a:extLst>
          </p:cNvPr>
          <p:cNvSpPr>
            <a:spLocks noGrp="1" noChangeArrowheads="1"/>
          </p:cNvSpPr>
          <p:nvPr>
            <p:ph type="ftr" sz="quarter" idx="11"/>
          </p:nvPr>
        </p:nvSpPr>
        <p:spPr>
          <a:ln/>
        </p:spPr>
        <p:txBody>
          <a:bodyPr/>
          <a:lstStyle>
            <a:lvl1pPr>
              <a:defRPr/>
            </a:lvl1pPr>
          </a:lstStyle>
          <a:p>
            <a:endParaRPr lang="en-GB" altLang="en-US"/>
          </a:p>
        </p:txBody>
      </p:sp>
      <p:sp>
        <p:nvSpPr>
          <p:cNvPr id="6" name="Rectangle 6">
            <a:extLst>
              <a:ext uri="{FF2B5EF4-FFF2-40B4-BE49-F238E27FC236}">
                <a16:creationId xmlns:a16="http://schemas.microsoft.com/office/drawing/2014/main" id="{519D3DA0-D42F-7213-9BB5-767710B6F5D5}"/>
              </a:ext>
            </a:extLst>
          </p:cNvPr>
          <p:cNvSpPr>
            <a:spLocks noGrp="1" noChangeArrowheads="1"/>
          </p:cNvSpPr>
          <p:nvPr>
            <p:ph type="sldNum" sz="quarter" idx="12"/>
          </p:nvPr>
        </p:nvSpPr>
        <p:spPr>
          <a:ln/>
        </p:spPr>
        <p:txBody>
          <a:bodyPr/>
          <a:lstStyle>
            <a:lvl1pPr>
              <a:defRPr/>
            </a:lvl1pPr>
          </a:lstStyle>
          <a:p>
            <a:fld id="{4469E15D-24AA-5B4F-954F-58FF741F8464}" type="slidenum">
              <a:rPr lang="en-US" altLang="en-US"/>
              <a:pPr/>
              <a:t>‹#›</a:t>
            </a:fld>
            <a:endParaRPr lang="en-US" altLang="en-US"/>
          </a:p>
        </p:txBody>
      </p:sp>
    </p:spTree>
    <p:extLst>
      <p:ext uri="{BB962C8B-B14F-4D97-AF65-F5344CB8AC3E}">
        <p14:creationId xmlns:p14="http://schemas.microsoft.com/office/powerpoint/2010/main" val="31478308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044950" y="21153438"/>
            <a:ext cx="43526075" cy="653732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4044950" y="13952538"/>
            <a:ext cx="43526075" cy="7200900"/>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a:extLst>
              <a:ext uri="{FF2B5EF4-FFF2-40B4-BE49-F238E27FC236}">
                <a16:creationId xmlns:a16="http://schemas.microsoft.com/office/drawing/2014/main" id="{7985D82E-8B4C-1B15-2ED8-C42551F77F6C}"/>
              </a:ext>
            </a:extLst>
          </p:cNvPr>
          <p:cNvSpPr>
            <a:spLocks noGrp="1" noChangeArrowheads="1"/>
          </p:cNvSpPr>
          <p:nvPr>
            <p:ph type="dt" sz="half" idx="10"/>
          </p:nvPr>
        </p:nvSpPr>
        <p:spPr>
          <a:ln/>
        </p:spPr>
        <p:txBody>
          <a:bodyPr/>
          <a:lstStyle>
            <a:lvl1pPr>
              <a:defRPr/>
            </a:lvl1pPr>
          </a:lstStyle>
          <a:p>
            <a:endParaRPr lang="en-GB" altLang="en-US"/>
          </a:p>
        </p:txBody>
      </p:sp>
      <p:sp>
        <p:nvSpPr>
          <p:cNvPr id="5" name="Rectangle 5">
            <a:extLst>
              <a:ext uri="{FF2B5EF4-FFF2-40B4-BE49-F238E27FC236}">
                <a16:creationId xmlns:a16="http://schemas.microsoft.com/office/drawing/2014/main" id="{5A00C2A8-7941-49A2-4C71-88EA28434589}"/>
              </a:ext>
            </a:extLst>
          </p:cNvPr>
          <p:cNvSpPr>
            <a:spLocks noGrp="1" noChangeArrowheads="1"/>
          </p:cNvSpPr>
          <p:nvPr>
            <p:ph type="ftr" sz="quarter" idx="11"/>
          </p:nvPr>
        </p:nvSpPr>
        <p:spPr>
          <a:ln/>
        </p:spPr>
        <p:txBody>
          <a:bodyPr/>
          <a:lstStyle>
            <a:lvl1pPr>
              <a:defRPr/>
            </a:lvl1pPr>
          </a:lstStyle>
          <a:p>
            <a:endParaRPr lang="en-GB" altLang="en-US"/>
          </a:p>
        </p:txBody>
      </p:sp>
      <p:sp>
        <p:nvSpPr>
          <p:cNvPr id="6" name="Rectangle 6">
            <a:extLst>
              <a:ext uri="{FF2B5EF4-FFF2-40B4-BE49-F238E27FC236}">
                <a16:creationId xmlns:a16="http://schemas.microsoft.com/office/drawing/2014/main" id="{006FE836-2FCE-5CCE-83E9-C780A00B55CB}"/>
              </a:ext>
            </a:extLst>
          </p:cNvPr>
          <p:cNvSpPr>
            <a:spLocks noGrp="1" noChangeArrowheads="1"/>
          </p:cNvSpPr>
          <p:nvPr>
            <p:ph type="sldNum" sz="quarter" idx="12"/>
          </p:nvPr>
        </p:nvSpPr>
        <p:spPr>
          <a:ln/>
        </p:spPr>
        <p:txBody>
          <a:bodyPr/>
          <a:lstStyle>
            <a:lvl1pPr>
              <a:defRPr/>
            </a:lvl1pPr>
          </a:lstStyle>
          <a:p>
            <a:fld id="{99DD8A46-8C81-8A43-B706-B28B623DFC20}" type="slidenum">
              <a:rPr lang="en-US" altLang="en-US"/>
              <a:pPr/>
              <a:t>‹#›</a:t>
            </a:fld>
            <a:endParaRPr lang="en-US" altLang="en-US"/>
          </a:p>
        </p:txBody>
      </p:sp>
    </p:spTree>
    <p:extLst>
      <p:ext uri="{BB962C8B-B14F-4D97-AF65-F5344CB8AC3E}">
        <p14:creationId xmlns:p14="http://schemas.microsoft.com/office/powerpoint/2010/main" val="14282151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560638" y="9509125"/>
            <a:ext cx="22966362" cy="197516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25679400" y="9509125"/>
            <a:ext cx="22966363" cy="197516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a:extLst>
              <a:ext uri="{FF2B5EF4-FFF2-40B4-BE49-F238E27FC236}">
                <a16:creationId xmlns:a16="http://schemas.microsoft.com/office/drawing/2014/main" id="{10498EBC-849D-71AB-C073-3BC06E2D4AA6}"/>
              </a:ext>
            </a:extLst>
          </p:cNvPr>
          <p:cNvSpPr>
            <a:spLocks noGrp="1" noChangeArrowheads="1"/>
          </p:cNvSpPr>
          <p:nvPr>
            <p:ph type="dt" sz="half" idx="10"/>
          </p:nvPr>
        </p:nvSpPr>
        <p:spPr>
          <a:ln/>
        </p:spPr>
        <p:txBody>
          <a:bodyPr/>
          <a:lstStyle>
            <a:lvl1pPr>
              <a:defRPr/>
            </a:lvl1pPr>
          </a:lstStyle>
          <a:p>
            <a:endParaRPr lang="en-GB" altLang="en-US"/>
          </a:p>
        </p:txBody>
      </p:sp>
      <p:sp>
        <p:nvSpPr>
          <p:cNvPr id="6" name="Rectangle 5">
            <a:extLst>
              <a:ext uri="{FF2B5EF4-FFF2-40B4-BE49-F238E27FC236}">
                <a16:creationId xmlns:a16="http://schemas.microsoft.com/office/drawing/2014/main" id="{43FBA0B4-A1CE-DFE7-582F-8796BFB09D4A}"/>
              </a:ext>
            </a:extLst>
          </p:cNvPr>
          <p:cNvSpPr>
            <a:spLocks noGrp="1" noChangeArrowheads="1"/>
          </p:cNvSpPr>
          <p:nvPr>
            <p:ph type="ftr" sz="quarter" idx="11"/>
          </p:nvPr>
        </p:nvSpPr>
        <p:spPr>
          <a:ln/>
        </p:spPr>
        <p:txBody>
          <a:bodyPr/>
          <a:lstStyle>
            <a:lvl1pPr>
              <a:defRPr/>
            </a:lvl1pPr>
          </a:lstStyle>
          <a:p>
            <a:endParaRPr lang="en-GB" altLang="en-US"/>
          </a:p>
        </p:txBody>
      </p:sp>
      <p:sp>
        <p:nvSpPr>
          <p:cNvPr id="7" name="Rectangle 6">
            <a:extLst>
              <a:ext uri="{FF2B5EF4-FFF2-40B4-BE49-F238E27FC236}">
                <a16:creationId xmlns:a16="http://schemas.microsoft.com/office/drawing/2014/main" id="{3B7D374C-8A28-2020-333A-8594E75FF925}"/>
              </a:ext>
            </a:extLst>
          </p:cNvPr>
          <p:cNvSpPr>
            <a:spLocks noGrp="1" noChangeArrowheads="1"/>
          </p:cNvSpPr>
          <p:nvPr>
            <p:ph type="sldNum" sz="quarter" idx="12"/>
          </p:nvPr>
        </p:nvSpPr>
        <p:spPr>
          <a:ln/>
        </p:spPr>
        <p:txBody>
          <a:bodyPr/>
          <a:lstStyle>
            <a:lvl1pPr>
              <a:defRPr/>
            </a:lvl1pPr>
          </a:lstStyle>
          <a:p>
            <a:fld id="{33281B96-9A65-CA4E-A5BF-5A26F46C6227}" type="slidenum">
              <a:rPr lang="en-US" altLang="en-US"/>
              <a:pPr/>
              <a:t>‹#›</a:t>
            </a:fld>
            <a:endParaRPr lang="en-US" altLang="en-US"/>
          </a:p>
        </p:txBody>
      </p:sp>
    </p:spTree>
    <p:extLst>
      <p:ext uri="{BB962C8B-B14F-4D97-AF65-F5344CB8AC3E}">
        <p14:creationId xmlns:p14="http://schemas.microsoft.com/office/powerpoint/2010/main" val="19759358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560638" y="1317625"/>
            <a:ext cx="46085125" cy="54864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2560638" y="7369175"/>
            <a:ext cx="22625050" cy="307022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60638" y="10439400"/>
            <a:ext cx="22625050" cy="189658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26012775" y="7369175"/>
            <a:ext cx="22632988" cy="307022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26012775" y="10439400"/>
            <a:ext cx="22632988" cy="189658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a:extLst>
              <a:ext uri="{FF2B5EF4-FFF2-40B4-BE49-F238E27FC236}">
                <a16:creationId xmlns:a16="http://schemas.microsoft.com/office/drawing/2014/main" id="{C656B471-A33C-E9DF-2D9E-F962BE806047}"/>
              </a:ext>
            </a:extLst>
          </p:cNvPr>
          <p:cNvSpPr>
            <a:spLocks noGrp="1" noChangeArrowheads="1"/>
          </p:cNvSpPr>
          <p:nvPr>
            <p:ph type="dt" sz="half" idx="10"/>
          </p:nvPr>
        </p:nvSpPr>
        <p:spPr>
          <a:ln/>
        </p:spPr>
        <p:txBody>
          <a:bodyPr/>
          <a:lstStyle>
            <a:lvl1pPr>
              <a:defRPr/>
            </a:lvl1pPr>
          </a:lstStyle>
          <a:p>
            <a:endParaRPr lang="en-GB" altLang="en-US"/>
          </a:p>
        </p:txBody>
      </p:sp>
      <p:sp>
        <p:nvSpPr>
          <p:cNvPr id="8" name="Rectangle 5">
            <a:extLst>
              <a:ext uri="{FF2B5EF4-FFF2-40B4-BE49-F238E27FC236}">
                <a16:creationId xmlns:a16="http://schemas.microsoft.com/office/drawing/2014/main" id="{FA24689B-0D3B-4AE0-87B4-7649609EB2E2}"/>
              </a:ext>
            </a:extLst>
          </p:cNvPr>
          <p:cNvSpPr>
            <a:spLocks noGrp="1" noChangeArrowheads="1"/>
          </p:cNvSpPr>
          <p:nvPr>
            <p:ph type="ftr" sz="quarter" idx="11"/>
          </p:nvPr>
        </p:nvSpPr>
        <p:spPr>
          <a:ln/>
        </p:spPr>
        <p:txBody>
          <a:bodyPr/>
          <a:lstStyle>
            <a:lvl1pPr>
              <a:defRPr/>
            </a:lvl1pPr>
          </a:lstStyle>
          <a:p>
            <a:endParaRPr lang="en-GB" altLang="en-US"/>
          </a:p>
        </p:txBody>
      </p:sp>
      <p:sp>
        <p:nvSpPr>
          <p:cNvPr id="9" name="Rectangle 6">
            <a:extLst>
              <a:ext uri="{FF2B5EF4-FFF2-40B4-BE49-F238E27FC236}">
                <a16:creationId xmlns:a16="http://schemas.microsoft.com/office/drawing/2014/main" id="{6185CA7C-C3DA-AEBF-F9BF-0BBC2F8DEC47}"/>
              </a:ext>
            </a:extLst>
          </p:cNvPr>
          <p:cNvSpPr>
            <a:spLocks noGrp="1" noChangeArrowheads="1"/>
          </p:cNvSpPr>
          <p:nvPr>
            <p:ph type="sldNum" sz="quarter" idx="12"/>
          </p:nvPr>
        </p:nvSpPr>
        <p:spPr>
          <a:ln/>
        </p:spPr>
        <p:txBody>
          <a:bodyPr/>
          <a:lstStyle>
            <a:lvl1pPr>
              <a:defRPr/>
            </a:lvl1pPr>
          </a:lstStyle>
          <a:p>
            <a:fld id="{AF757C87-9A4B-7849-ACBA-4BE9C7866101}" type="slidenum">
              <a:rPr lang="en-US" altLang="en-US"/>
              <a:pPr/>
              <a:t>‹#›</a:t>
            </a:fld>
            <a:endParaRPr lang="en-US" altLang="en-US"/>
          </a:p>
        </p:txBody>
      </p:sp>
    </p:spTree>
    <p:extLst>
      <p:ext uri="{BB962C8B-B14F-4D97-AF65-F5344CB8AC3E}">
        <p14:creationId xmlns:p14="http://schemas.microsoft.com/office/powerpoint/2010/main" val="14245797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a:extLst>
              <a:ext uri="{FF2B5EF4-FFF2-40B4-BE49-F238E27FC236}">
                <a16:creationId xmlns:a16="http://schemas.microsoft.com/office/drawing/2014/main" id="{69E8ADAF-4BBB-8C39-43B2-28357006C443}"/>
              </a:ext>
            </a:extLst>
          </p:cNvPr>
          <p:cNvSpPr>
            <a:spLocks noGrp="1" noChangeArrowheads="1"/>
          </p:cNvSpPr>
          <p:nvPr>
            <p:ph type="dt" sz="half" idx="10"/>
          </p:nvPr>
        </p:nvSpPr>
        <p:spPr>
          <a:ln/>
        </p:spPr>
        <p:txBody>
          <a:bodyPr/>
          <a:lstStyle>
            <a:lvl1pPr>
              <a:defRPr/>
            </a:lvl1pPr>
          </a:lstStyle>
          <a:p>
            <a:endParaRPr lang="en-GB" altLang="en-US"/>
          </a:p>
        </p:txBody>
      </p:sp>
      <p:sp>
        <p:nvSpPr>
          <p:cNvPr id="4" name="Rectangle 5">
            <a:extLst>
              <a:ext uri="{FF2B5EF4-FFF2-40B4-BE49-F238E27FC236}">
                <a16:creationId xmlns:a16="http://schemas.microsoft.com/office/drawing/2014/main" id="{66024643-EA44-208F-E38A-D30C8CE2E98B}"/>
              </a:ext>
            </a:extLst>
          </p:cNvPr>
          <p:cNvSpPr>
            <a:spLocks noGrp="1" noChangeArrowheads="1"/>
          </p:cNvSpPr>
          <p:nvPr>
            <p:ph type="ftr" sz="quarter" idx="11"/>
          </p:nvPr>
        </p:nvSpPr>
        <p:spPr>
          <a:ln/>
        </p:spPr>
        <p:txBody>
          <a:bodyPr/>
          <a:lstStyle>
            <a:lvl1pPr>
              <a:defRPr/>
            </a:lvl1pPr>
          </a:lstStyle>
          <a:p>
            <a:endParaRPr lang="en-GB" altLang="en-US"/>
          </a:p>
        </p:txBody>
      </p:sp>
      <p:sp>
        <p:nvSpPr>
          <p:cNvPr id="5" name="Rectangle 6">
            <a:extLst>
              <a:ext uri="{FF2B5EF4-FFF2-40B4-BE49-F238E27FC236}">
                <a16:creationId xmlns:a16="http://schemas.microsoft.com/office/drawing/2014/main" id="{AB4C7C1A-719E-6E22-A54E-A641F5FB7081}"/>
              </a:ext>
            </a:extLst>
          </p:cNvPr>
          <p:cNvSpPr>
            <a:spLocks noGrp="1" noChangeArrowheads="1"/>
          </p:cNvSpPr>
          <p:nvPr>
            <p:ph type="sldNum" sz="quarter" idx="12"/>
          </p:nvPr>
        </p:nvSpPr>
        <p:spPr>
          <a:ln/>
        </p:spPr>
        <p:txBody>
          <a:bodyPr/>
          <a:lstStyle>
            <a:lvl1pPr>
              <a:defRPr/>
            </a:lvl1pPr>
          </a:lstStyle>
          <a:p>
            <a:fld id="{06351AA6-B120-2644-89B4-773ED046FF9E}" type="slidenum">
              <a:rPr lang="en-US" altLang="en-US"/>
              <a:pPr/>
              <a:t>‹#›</a:t>
            </a:fld>
            <a:endParaRPr lang="en-US" altLang="en-US"/>
          </a:p>
        </p:txBody>
      </p:sp>
    </p:spTree>
    <p:extLst>
      <p:ext uri="{BB962C8B-B14F-4D97-AF65-F5344CB8AC3E}">
        <p14:creationId xmlns:p14="http://schemas.microsoft.com/office/powerpoint/2010/main" val="26433241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12A0D717-FE99-C72F-4BDA-C0C6C9980DBE}"/>
              </a:ext>
            </a:extLst>
          </p:cNvPr>
          <p:cNvSpPr>
            <a:spLocks noGrp="1" noChangeArrowheads="1"/>
          </p:cNvSpPr>
          <p:nvPr>
            <p:ph type="dt" sz="half" idx="10"/>
          </p:nvPr>
        </p:nvSpPr>
        <p:spPr>
          <a:ln/>
        </p:spPr>
        <p:txBody>
          <a:bodyPr/>
          <a:lstStyle>
            <a:lvl1pPr>
              <a:defRPr/>
            </a:lvl1pPr>
          </a:lstStyle>
          <a:p>
            <a:endParaRPr lang="en-GB" altLang="en-US"/>
          </a:p>
        </p:txBody>
      </p:sp>
      <p:sp>
        <p:nvSpPr>
          <p:cNvPr id="3" name="Rectangle 5">
            <a:extLst>
              <a:ext uri="{FF2B5EF4-FFF2-40B4-BE49-F238E27FC236}">
                <a16:creationId xmlns:a16="http://schemas.microsoft.com/office/drawing/2014/main" id="{11AF7A84-BABC-77DC-86D4-2A2DD33A545E}"/>
              </a:ext>
            </a:extLst>
          </p:cNvPr>
          <p:cNvSpPr>
            <a:spLocks noGrp="1" noChangeArrowheads="1"/>
          </p:cNvSpPr>
          <p:nvPr>
            <p:ph type="ftr" sz="quarter" idx="11"/>
          </p:nvPr>
        </p:nvSpPr>
        <p:spPr>
          <a:ln/>
        </p:spPr>
        <p:txBody>
          <a:bodyPr/>
          <a:lstStyle>
            <a:lvl1pPr>
              <a:defRPr/>
            </a:lvl1pPr>
          </a:lstStyle>
          <a:p>
            <a:endParaRPr lang="en-GB" altLang="en-US"/>
          </a:p>
        </p:txBody>
      </p:sp>
      <p:sp>
        <p:nvSpPr>
          <p:cNvPr id="4" name="Rectangle 6">
            <a:extLst>
              <a:ext uri="{FF2B5EF4-FFF2-40B4-BE49-F238E27FC236}">
                <a16:creationId xmlns:a16="http://schemas.microsoft.com/office/drawing/2014/main" id="{4CD4AE4F-19ED-6D30-D1DF-1F36D0FB066E}"/>
              </a:ext>
            </a:extLst>
          </p:cNvPr>
          <p:cNvSpPr>
            <a:spLocks noGrp="1" noChangeArrowheads="1"/>
          </p:cNvSpPr>
          <p:nvPr>
            <p:ph type="sldNum" sz="quarter" idx="12"/>
          </p:nvPr>
        </p:nvSpPr>
        <p:spPr>
          <a:ln/>
        </p:spPr>
        <p:txBody>
          <a:bodyPr/>
          <a:lstStyle>
            <a:lvl1pPr>
              <a:defRPr/>
            </a:lvl1pPr>
          </a:lstStyle>
          <a:p>
            <a:fld id="{B5743555-E68A-5A41-9382-0EEA800E1353}" type="slidenum">
              <a:rPr lang="en-US" altLang="en-US"/>
              <a:pPr/>
              <a:t>‹#›</a:t>
            </a:fld>
            <a:endParaRPr lang="en-US" altLang="en-US"/>
          </a:p>
        </p:txBody>
      </p:sp>
    </p:spTree>
    <p:extLst>
      <p:ext uri="{BB962C8B-B14F-4D97-AF65-F5344CB8AC3E}">
        <p14:creationId xmlns:p14="http://schemas.microsoft.com/office/powerpoint/2010/main" val="36170140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638" y="1311275"/>
            <a:ext cx="16846550" cy="5576888"/>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20019963" y="1311275"/>
            <a:ext cx="28625800" cy="28093988"/>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560638" y="6888163"/>
            <a:ext cx="16846550" cy="225171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0A80B014-87E4-74FE-B47D-914A5D418117}"/>
              </a:ext>
            </a:extLst>
          </p:cNvPr>
          <p:cNvSpPr>
            <a:spLocks noGrp="1" noChangeArrowheads="1"/>
          </p:cNvSpPr>
          <p:nvPr>
            <p:ph type="dt" sz="half" idx="10"/>
          </p:nvPr>
        </p:nvSpPr>
        <p:spPr>
          <a:ln/>
        </p:spPr>
        <p:txBody>
          <a:bodyPr/>
          <a:lstStyle>
            <a:lvl1pPr>
              <a:defRPr/>
            </a:lvl1pPr>
          </a:lstStyle>
          <a:p>
            <a:endParaRPr lang="en-GB" altLang="en-US"/>
          </a:p>
        </p:txBody>
      </p:sp>
      <p:sp>
        <p:nvSpPr>
          <p:cNvPr id="6" name="Rectangle 5">
            <a:extLst>
              <a:ext uri="{FF2B5EF4-FFF2-40B4-BE49-F238E27FC236}">
                <a16:creationId xmlns:a16="http://schemas.microsoft.com/office/drawing/2014/main" id="{669894A7-187B-6986-9C46-F50B6E49B0AD}"/>
              </a:ext>
            </a:extLst>
          </p:cNvPr>
          <p:cNvSpPr>
            <a:spLocks noGrp="1" noChangeArrowheads="1"/>
          </p:cNvSpPr>
          <p:nvPr>
            <p:ph type="ftr" sz="quarter" idx="11"/>
          </p:nvPr>
        </p:nvSpPr>
        <p:spPr>
          <a:ln/>
        </p:spPr>
        <p:txBody>
          <a:bodyPr/>
          <a:lstStyle>
            <a:lvl1pPr>
              <a:defRPr/>
            </a:lvl1pPr>
          </a:lstStyle>
          <a:p>
            <a:endParaRPr lang="en-GB" altLang="en-US"/>
          </a:p>
        </p:txBody>
      </p:sp>
      <p:sp>
        <p:nvSpPr>
          <p:cNvPr id="7" name="Rectangle 6">
            <a:extLst>
              <a:ext uri="{FF2B5EF4-FFF2-40B4-BE49-F238E27FC236}">
                <a16:creationId xmlns:a16="http://schemas.microsoft.com/office/drawing/2014/main" id="{79CE9C82-EE30-9198-9185-BD7ABC532E00}"/>
              </a:ext>
            </a:extLst>
          </p:cNvPr>
          <p:cNvSpPr>
            <a:spLocks noGrp="1" noChangeArrowheads="1"/>
          </p:cNvSpPr>
          <p:nvPr>
            <p:ph type="sldNum" sz="quarter" idx="12"/>
          </p:nvPr>
        </p:nvSpPr>
        <p:spPr>
          <a:ln/>
        </p:spPr>
        <p:txBody>
          <a:bodyPr/>
          <a:lstStyle>
            <a:lvl1pPr>
              <a:defRPr/>
            </a:lvl1pPr>
          </a:lstStyle>
          <a:p>
            <a:fld id="{3C35636F-4C12-694B-9ABC-179D5476D679}" type="slidenum">
              <a:rPr lang="en-US" altLang="en-US"/>
              <a:pPr/>
              <a:t>‹#›</a:t>
            </a:fld>
            <a:endParaRPr lang="en-US" altLang="en-US"/>
          </a:p>
        </p:txBody>
      </p:sp>
    </p:spTree>
    <p:extLst>
      <p:ext uri="{BB962C8B-B14F-4D97-AF65-F5344CB8AC3E}">
        <p14:creationId xmlns:p14="http://schemas.microsoft.com/office/powerpoint/2010/main" val="37071171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036175" y="23042563"/>
            <a:ext cx="30724475" cy="2720975"/>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0036175" y="2941638"/>
            <a:ext cx="30724475" cy="1975008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0036175" y="25763538"/>
            <a:ext cx="30724475" cy="386238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1A47890C-E186-0B53-D195-8647D5984814}"/>
              </a:ext>
            </a:extLst>
          </p:cNvPr>
          <p:cNvSpPr>
            <a:spLocks noGrp="1" noChangeArrowheads="1"/>
          </p:cNvSpPr>
          <p:nvPr>
            <p:ph type="dt" sz="half" idx="10"/>
          </p:nvPr>
        </p:nvSpPr>
        <p:spPr>
          <a:ln/>
        </p:spPr>
        <p:txBody>
          <a:bodyPr/>
          <a:lstStyle>
            <a:lvl1pPr>
              <a:defRPr/>
            </a:lvl1pPr>
          </a:lstStyle>
          <a:p>
            <a:endParaRPr lang="en-GB" altLang="en-US"/>
          </a:p>
        </p:txBody>
      </p:sp>
      <p:sp>
        <p:nvSpPr>
          <p:cNvPr id="6" name="Rectangle 5">
            <a:extLst>
              <a:ext uri="{FF2B5EF4-FFF2-40B4-BE49-F238E27FC236}">
                <a16:creationId xmlns:a16="http://schemas.microsoft.com/office/drawing/2014/main" id="{8099135D-4E47-B48E-6D8E-A0029C5F883E}"/>
              </a:ext>
            </a:extLst>
          </p:cNvPr>
          <p:cNvSpPr>
            <a:spLocks noGrp="1" noChangeArrowheads="1"/>
          </p:cNvSpPr>
          <p:nvPr>
            <p:ph type="ftr" sz="quarter" idx="11"/>
          </p:nvPr>
        </p:nvSpPr>
        <p:spPr>
          <a:ln/>
        </p:spPr>
        <p:txBody>
          <a:bodyPr/>
          <a:lstStyle>
            <a:lvl1pPr>
              <a:defRPr/>
            </a:lvl1pPr>
          </a:lstStyle>
          <a:p>
            <a:endParaRPr lang="en-GB" altLang="en-US"/>
          </a:p>
        </p:txBody>
      </p:sp>
      <p:sp>
        <p:nvSpPr>
          <p:cNvPr id="7" name="Rectangle 6">
            <a:extLst>
              <a:ext uri="{FF2B5EF4-FFF2-40B4-BE49-F238E27FC236}">
                <a16:creationId xmlns:a16="http://schemas.microsoft.com/office/drawing/2014/main" id="{E2188A10-18DE-8F6E-58FA-EBE1706EC107}"/>
              </a:ext>
            </a:extLst>
          </p:cNvPr>
          <p:cNvSpPr>
            <a:spLocks noGrp="1" noChangeArrowheads="1"/>
          </p:cNvSpPr>
          <p:nvPr>
            <p:ph type="sldNum" sz="quarter" idx="12"/>
          </p:nvPr>
        </p:nvSpPr>
        <p:spPr>
          <a:ln/>
        </p:spPr>
        <p:txBody>
          <a:bodyPr/>
          <a:lstStyle>
            <a:lvl1pPr>
              <a:defRPr/>
            </a:lvl1pPr>
          </a:lstStyle>
          <a:p>
            <a:fld id="{5B93C19C-1549-A04D-B837-8C26116D1798}" type="slidenum">
              <a:rPr lang="en-US" altLang="en-US"/>
              <a:pPr/>
              <a:t>‹#›</a:t>
            </a:fld>
            <a:endParaRPr lang="en-US" altLang="en-US"/>
          </a:p>
        </p:txBody>
      </p:sp>
    </p:spTree>
    <p:extLst>
      <p:ext uri="{BB962C8B-B14F-4D97-AF65-F5344CB8AC3E}">
        <p14:creationId xmlns:p14="http://schemas.microsoft.com/office/powerpoint/2010/main" val="350247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9F5FC0BA-4096-FB0F-C061-198C43470083}"/>
              </a:ext>
            </a:extLst>
          </p:cNvPr>
          <p:cNvSpPr>
            <a:spLocks noGrp="1" noChangeArrowheads="1"/>
          </p:cNvSpPr>
          <p:nvPr>
            <p:ph type="dt" sz="half" idx="10"/>
          </p:nvPr>
        </p:nvSpPr>
        <p:spPr>
          <a:ln/>
        </p:spPr>
        <p:txBody>
          <a:bodyPr/>
          <a:lstStyle>
            <a:lvl1pPr>
              <a:defRPr/>
            </a:lvl1pPr>
          </a:lstStyle>
          <a:p>
            <a:endParaRPr lang="en-GB" altLang="en-US"/>
          </a:p>
        </p:txBody>
      </p:sp>
      <p:sp>
        <p:nvSpPr>
          <p:cNvPr id="5" name="Rectangle 5">
            <a:extLst>
              <a:ext uri="{FF2B5EF4-FFF2-40B4-BE49-F238E27FC236}">
                <a16:creationId xmlns:a16="http://schemas.microsoft.com/office/drawing/2014/main" id="{AF2FA91A-F332-9F10-C236-1D5734EF88C1}"/>
              </a:ext>
            </a:extLst>
          </p:cNvPr>
          <p:cNvSpPr>
            <a:spLocks noGrp="1" noChangeArrowheads="1"/>
          </p:cNvSpPr>
          <p:nvPr>
            <p:ph type="ftr" sz="quarter" idx="11"/>
          </p:nvPr>
        </p:nvSpPr>
        <p:spPr>
          <a:ln/>
        </p:spPr>
        <p:txBody>
          <a:bodyPr/>
          <a:lstStyle>
            <a:lvl1pPr>
              <a:defRPr/>
            </a:lvl1pPr>
          </a:lstStyle>
          <a:p>
            <a:endParaRPr lang="en-GB" altLang="en-US"/>
          </a:p>
        </p:txBody>
      </p:sp>
      <p:sp>
        <p:nvSpPr>
          <p:cNvPr id="6" name="Rectangle 6">
            <a:extLst>
              <a:ext uri="{FF2B5EF4-FFF2-40B4-BE49-F238E27FC236}">
                <a16:creationId xmlns:a16="http://schemas.microsoft.com/office/drawing/2014/main" id="{14EE1D27-9BCE-F2BC-B8E6-2A53B5ACC237}"/>
              </a:ext>
            </a:extLst>
          </p:cNvPr>
          <p:cNvSpPr>
            <a:spLocks noGrp="1" noChangeArrowheads="1"/>
          </p:cNvSpPr>
          <p:nvPr>
            <p:ph type="sldNum" sz="quarter" idx="12"/>
          </p:nvPr>
        </p:nvSpPr>
        <p:spPr>
          <a:ln/>
        </p:spPr>
        <p:txBody>
          <a:bodyPr/>
          <a:lstStyle>
            <a:lvl1pPr>
              <a:defRPr/>
            </a:lvl1pPr>
          </a:lstStyle>
          <a:p>
            <a:fld id="{DCCEFCC5-019C-494B-A2FB-424A8D175E87}" type="slidenum">
              <a:rPr lang="en-US" altLang="en-US"/>
              <a:pPr/>
              <a:t>‹#›</a:t>
            </a:fld>
            <a:endParaRPr lang="en-US" altLang="en-US"/>
          </a:p>
        </p:txBody>
      </p:sp>
    </p:spTree>
    <p:extLst>
      <p:ext uri="{BB962C8B-B14F-4D97-AF65-F5344CB8AC3E}">
        <p14:creationId xmlns:p14="http://schemas.microsoft.com/office/powerpoint/2010/main" val="14977352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7125275" y="1828800"/>
            <a:ext cx="11520488" cy="27432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560638" y="1828800"/>
            <a:ext cx="34412237" cy="27432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936E015A-0DD2-89E9-54F7-6C02BE47F309}"/>
              </a:ext>
            </a:extLst>
          </p:cNvPr>
          <p:cNvSpPr>
            <a:spLocks noGrp="1" noChangeArrowheads="1"/>
          </p:cNvSpPr>
          <p:nvPr>
            <p:ph type="dt" sz="half" idx="10"/>
          </p:nvPr>
        </p:nvSpPr>
        <p:spPr>
          <a:ln/>
        </p:spPr>
        <p:txBody>
          <a:bodyPr/>
          <a:lstStyle>
            <a:lvl1pPr>
              <a:defRPr/>
            </a:lvl1pPr>
          </a:lstStyle>
          <a:p>
            <a:endParaRPr lang="en-GB" altLang="en-US"/>
          </a:p>
        </p:txBody>
      </p:sp>
      <p:sp>
        <p:nvSpPr>
          <p:cNvPr id="5" name="Rectangle 5">
            <a:extLst>
              <a:ext uri="{FF2B5EF4-FFF2-40B4-BE49-F238E27FC236}">
                <a16:creationId xmlns:a16="http://schemas.microsoft.com/office/drawing/2014/main" id="{06AF7CD4-F563-0347-90BB-2B612AA1E659}"/>
              </a:ext>
            </a:extLst>
          </p:cNvPr>
          <p:cNvSpPr>
            <a:spLocks noGrp="1" noChangeArrowheads="1"/>
          </p:cNvSpPr>
          <p:nvPr>
            <p:ph type="ftr" sz="quarter" idx="11"/>
          </p:nvPr>
        </p:nvSpPr>
        <p:spPr>
          <a:ln/>
        </p:spPr>
        <p:txBody>
          <a:bodyPr/>
          <a:lstStyle>
            <a:lvl1pPr>
              <a:defRPr/>
            </a:lvl1pPr>
          </a:lstStyle>
          <a:p>
            <a:endParaRPr lang="en-GB" altLang="en-US"/>
          </a:p>
        </p:txBody>
      </p:sp>
      <p:sp>
        <p:nvSpPr>
          <p:cNvPr id="6" name="Rectangle 6">
            <a:extLst>
              <a:ext uri="{FF2B5EF4-FFF2-40B4-BE49-F238E27FC236}">
                <a16:creationId xmlns:a16="http://schemas.microsoft.com/office/drawing/2014/main" id="{D0643E5F-5391-6CA0-A383-02187B90A98F}"/>
              </a:ext>
            </a:extLst>
          </p:cNvPr>
          <p:cNvSpPr>
            <a:spLocks noGrp="1" noChangeArrowheads="1"/>
          </p:cNvSpPr>
          <p:nvPr>
            <p:ph type="sldNum" sz="quarter" idx="12"/>
          </p:nvPr>
        </p:nvSpPr>
        <p:spPr>
          <a:ln/>
        </p:spPr>
        <p:txBody>
          <a:bodyPr/>
          <a:lstStyle>
            <a:lvl1pPr>
              <a:defRPr/>
            </a:lvl1pPr>
          </a:lstStyle>
          <a:p>
            <a:fld id="{6C473701-BD89-BF49-A6A0-2BAE5214F5C1}" type="slidenum">
              <a:rPr lang="en-US" altLang="en-US"/>
              <a:pPr/>
              <a:t>‹#›</a:t>
            </a:fld>
            <a:endParaRPr lang="en-US" altLang="en-US"/>
          </a:p>
        </p:txBody>
      </p:sp>
    </p:spTree>
    <p:extLst>
      <p:ext uri="{BB962C8B-B14F-4D97-AF65-F5344CB8AC3E}">
        <p14:creationId xmlns:p14="http://schemas.microsoft.com/office/powerpoint/2010/main" val="27478674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duotone>
              <a:schemeClr val="bg1"/>
              <a:srgbClr val="FFFFFF"/>
            </a:duotone>
          </a:blip>
          <a:srcRect/>
          <a:stretch>
            <a:fillRect/>
          </a:stretch>
        </a:blipFill>
        <a:effectLst/>
      </p:bgPr>
    </p:bg>
    <p:spTree>
      <p:nvGrpSpPr>
        <p:cNvPr id="1" name=""/>
        <p:cNvGrpSpPr/>
        <p:nvPr/>
      </p:nvGrpSpPr>
      <p:grpSpPr>
        <a:xfrm>
          <a:off x="0" y="0"/>
          <a:ext cx="0" cy="0"/>
          <a:chOff x="0" y="0"/>
          <a:chExt cx="0" cy="0"/>
        </a:xfrm>
      </p:grpSpPr>
      <p:sp>
        <p:nvSpPr>
          <p:cNvPr id="73730" name="Rectangle 2">
            <a:extLst>
              <a:ext uri="{FF2B5EF4-FFF2-40B4-BE49-F238E27FC236}">
                <a16:creationId xmlns:a16="http://schemas.microsoft.com/office/drawing/2014/main" id="{F4701B3C-0F6D-A49A-7B7C-6DBCC4776F28}"/>
              </a:ext>
            </a:extLst>
          </p:cNvPr>
          <p:cNvSpPr>
            <a:spLocks noGrp="1" noChangeArrowheads="1"/>
          </p:cNvSpPr>
          <p:nvPr>
            <p:ph type="title"/>
          </p:nvPr>
        </p:nvSpPr>
        <p:spPr bwMode="auto">
          <a:xfrm>
            <a:off x="2560638" y="1828800"/>
            <a:ext cx="46085125" cy="6583363"/>
          </a:xfrm>
          <a:prstGeom prst="rect">
            <a:avLst/>
          </a:prstGeom>
          <a:noFill/>
          <a:ln w="9525">
            <a:noFill/>
            <a:miter lim="800000"/>
            <a:headEnd/>
            <a:tailEnd/>
          </a:ln>
          <a:effectLst/>
        </p:spPr>
        <p:txBody>
          <a:bodyPr vert="horz" wrap="square" lIns="480709" tIns="240355" rIns="480709" bIns="240355" numCol="1" anchor="ctr" anchorCtr="0" compatLnSpc="1">
            <a:prstTxWarp prst="textNoShape">
              <a:avLst/>
            </a:prstTxWarp>
          </a:bodyPr>
          <a:lstStyle/>
          <a:p>
            <a:pPr lvl="0"/>
            <a:r>
              <a:rPr lang="en-US"/>
              <a:t>Click to edit Master title style</a:t>
            </a:r>
          </a:p>
        </p:txBody>
      </p:sp>
      <p:sp>
        <p:nvSpPr>
          <p:cNvPr id="73731" name="Rectangle 3">
            <a:extLst>
              <a:ext uri="{FF2B5EF4-FFF2-40B4-BE49-F238E27FC236}">
                <a16:creationId xmlns:a16="http://schemas.microsoft.com/office/drawing/2014/main" id="{E903474B-E282-47C5-A888-76CE08F1AD86}"/>
              </a:ext>
            </a:extLst>
          </p:cNvPr>
          <p:cNvSpPr>
            <a:spLocks noGrp="1" noChangeArrowheads="1"/>
          </p:cNvSpPr>
          <p:nvPr>
            <p:ph type="body" idx="1"/>
          </p:nvPr>
        </p:nvSpPr>
        <p:spPr bwMode="auto">
          <a:xfrm>
            <a:off x="2560638" y="9509125"/>
            <a:ext cx="46085125" cy="19751675"/>
          </a:xfrm>
          <a:prstGeom prst="rect">
            <a:avLst/>
          </a:prstGeom>
          <a:noFill/>
          <a:ln w="9525">
            <a:noFill/>
            <a:miter lim="800000"/>
            <a:headEnd/>
            <a:tailEnd/>
          </a:ln>
          <a:effectLst/>
        </p:spPr>
        <p:txBody>
          <a:bodyPr vert="horz" wrap="square" lIns="480709" tIns="240355" rIns="480709" bIns="240355"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3732" name="Rectangle 4">
            <a:extLst>
              <a:ext uri="{FF2B5EF4-FFF2-40B4-BE49-F238E27FC236}">
                <a16:creationId xmlns:a16="http://schemas.microsoft.com/office/drawing/2014/main" id="{412EA4A2-A255-8672-5EFB-618772300475}"/>
              </a:ext>
            </a:extLst>
          </p:cNvPr>
          <p:cNvSpPr>
            <a:spLocks noGrp="1" noChangeArrowheads="1"/>
          </p:cNvSpPr>
          <p:nvPr>
            <p:ph type="dt" sz="half" idx="2"/>
          </p:nvPr>
        </p:nvSpPr>
        <p:spPr bwMode="auto">
          <a:xfrm>
            <a:off x="2560638" y="29976763"/>
            <a:ext cx="11947525" cy="2286000"/>
          </a:xfrm>
          <a:prstGeom prst="rect">
            <a:avLst/>
          </a:prstGeom>
          <a:noFill/>
          <a:ln w="9525">
            <a:noFill/>
            <a:miter lim="800000"/>
            <a:headEnd/>
            <a:tailEnd/>
          </a:ln>
          <a:effectLst/>
        </p:spPr>
        <p:txBody>
          <a:bodyPr vert="horz" wrap="square" lIns="480709" tIns="240355" rIns="480709" bIns="240355" numCol="1" anchor="b" anchorCtr="0" compatLnSpc="1">
            <a:prstTxWarp prst="textNoShape">
              <a:avLst/>
            </a:prstTxWarp>
          </a:bodyPr>
          <a:lstStyle>
            <a:lvl1pPr>
              <a:defRPr sz="7400">
                <a:effectLst>
                  <a:outerShdw blurRad="38100" dist="38100" dir="2700000" algn="tl">
                    <a:srgbClr val="FFFFFF"/>
                  </a:outerShdw>
                </a:effectLst>
                <a:latin typeface="Arial" panose="020B0604020202020204" pitchFamily="34" charset="0"/>
              </a:defRPr>
            </a:lvl1pPr>
          </a:lstStyle>
          <a:p>
            <a:endParaRPr lang="en-GB" altLang="en-US"/>
          </a:p>
        </p:txBody>
      </p:sp>
      <p:sp>
        <p:nvSpPr>
          <p:cNvPr id="73733" name="Rectangle 5">
            <a:extLst>
              <a:ext uri="{FF2B5EF4-FFF2-40B4-BE49-F238E27FC236}">
                <a16:creationId xmlns:a16="http://schemas.microsoft.com/office/drawing/2014/main" id="{1FDBEAAC-3BD6-B42E-B94B-1D0F53271234}"/>
              </a:ext>
            </a:extLst>
          </p:cNvPr>
          <p:cNvSpPr>
            <a:spLocks noGrp="1" noChangeArrowheads="1"/>
          </p:cNvSpPr>
          <p:nvPr>
            <p:ph type="ftr" sz="quarter" idx="3"/>
          </p:nvPr>
        </p:nvSpPr>
        <p:spPr bwMode="auto">
          <a:xfrm>
            <a:off x="17495838" y="29976763"/>
            <a:ext cx="16214725" cy="2286000"/>
          </a:xfrm>
          <a:prstGeom prst="rect">
            <a:avLst/>
          </a:prstGeom>
          <a:noFill/>
          <a:ln w="9525">
            <a:noFill/>
            <a:miter lim="800000"/>
            <a:headEnd/>
            <a:tailEnd/>
          </a:ln>
          <a:effectLst/>
        </p:spPr>
        <p:txBody>
          <a:bodyPr vert="horz" wrap="square" lIns="480709" tIns="240355" rIns="480709" bIns="240355" numCol="1" anchor="b" anchorCtr="0" compatLnSpc="1">
            <a:prstTxWarp prst="textNoShape">
              <a:avLst/>
            </a:prstTxWarp>
          </a:bodyPr>
          <a:lstStyle>
            <a:lvl1pPr algn="ctr">
              <a:defRPr sz="7400">
                <a:effectLst>
                  <a:outerShdw blurRad="38100" dist="38100" dir="2700000" algn="tl">
                    <a:srgbClr val="FFFFFF"/>
                  </a:outerShdw>
                </a:effectLst>
                <a:latin typeface="Arial" panose="020B0604020202020204" pitchFamily="34" charset="0"/>
              </a:defRPr>
            </a:lvl1pPr>
          </a:lstStyle>
          <a:p>
            <a:endParaRPr lang="en-GB" altLang="en-US"/>
          </a:p>
        </p:txBody>
      </p:sp>
      <p:sp>
        <p:nvSpPr>
          <p:cNvPr id="73734" name="Rectangle 6">
            <a:extLst>
              <a:ext uri="{FF2B5EF4-FFF2-40B4-BE49-F238E27FC236}">
                <a16:creationId xmlns:a16="http://schemas.microsoft.com/office/drawing/2014/main" id="{5D78CB57-0A90-10A9-913E-183FFCC221AB}"/>
              </a:ext>
            </a:extLst>
          </p:cNvPr>
          <p:cNvSpPr>
            <a:spLocks noGrp="1" noChangeArrowheads="1"/>
          </p:cNvSpPr>
          <p:nvPr>
            <p:ph type="sldNum" sz="quarter" idx="4"/>
          </p:nvPr>
        </p:nvSpPr>
        <p:spPr bwMode="auto">
          <a:xfrm>
            <a:off x="36698238" y="29976763"/>
            <a:ext cx="11947525" cy="2286000"/>
          </a:xfrm>
          <a:prstGeom prst="rect">
            <a:avLst/>
          </a:prstGeom>
          <a:noFill/>
          <a:ln w="9525">
            <a:noFill/>
            <a:miter lim="800000"/>
            <a:headEnd/>
            <a:tailEnd/>
          </a:ln>
          <a:effectLst/>
        </p:spPr>
        <p:txBody>
          <a:bodyPr vert="horz" wrap="square" lIns="480709" tIns="240355" rIns="480709" bIns="240355" numCol="1" anchor="b" anchorCtr="0" compatLnSpc="1">
            <a:prstTxWarp prst="textNoShape">
              <a:avLst/>
            </a:prstTxWarp>
          </a:bodyPr>
          <a:lstStyle>
            <a:lvl1pPr algn="r">
              <a:defRPr sz="7400">
                <a:effectLst>
                  <a:outerShdw blurRad="38100" dist="38100" dir="2700000" algn="tl">
                    <a:srgbClr val="FFFFFF"/>
                  </a:outerShdw>
                </a:effectLst>
                <a:latin typeface="Arial" panose="020B0604020202020204" pitchFamily="34" charset="0"/>
              </a:defRPr>
            </a:lvl1pPr>
          </a:lstStyle>
          <a:p>
            <a:fld id="{980FC53C-7879-7B4E-B96A-5BAC08834F95}" type="slidenum">
              <a:rPr lang="en-US" altLang="en-US"/>
              <a:pPr/>
              <a:t>‹#›</a:t>
            </a:fld>
            <a:endParaRPr lang="en-US" altLang="en-US"/>
          </a:p>
        </p:txBody>
      </p:sp>
    </p:spTree>
  </p:cSld>
  <p:clrMap bg1="lt1" tx1="dk1" bg2="lt2" tx2="dk2" accent1="accent1" accent2="accent2" accent3="accent3" accent4="accent4" accent5="accent5" accent6="accent6" hlink="hlink" folHlink="folHlink"/>
  <p:sldLayoutIdLst>
    <p:sldLayoutId id="2147483682" r:id="rId1"/>
    <p:sldLayoutId id="2147483681" r:id="rId2"/>
    <p:sldLayoutId id="2147483680" r:id="rId3"/>
    <p:sldLayoutId id="2147483679" r:id="rId4"/>
    <p:sldLayoutId id="2147483678" r:id="rId5"/>
    <p:sldLayoutId id="2147483677" r:id="rId6"/>
    <p:sldLayoutId id="2147483676" r:id="rId7"/>
    <p:sldLayoutId id="2147483675" r:id="rId8"/>
    <p:sldLayoutId id="2147483674" r:id="rId9"/>
    <p:sldLayoutId id="2147483673" r:id="rId10"/>
    <p:sldLayoutId id="2147483672" r:id="rId11"/>
  </p:sldLayoutIdLst>
  <p:txStyles>
    <p:titleStyle>
      <a:lvl1pPr algn="ctr" defTabSz="4806950" rtl="0" eaLnBrk="0" fontAlgn="base" hangingPunct="0">
        <a:spcBef>
          <a:spcPct val="0"/>
        </a:spcBef>
        <a:spcAft>
          <a:spcPct val="0"/>
        </a:spcAft>
        <a:defRPr sz="23100">
          <a:solidFill>
            <a:schemeClr val="tx2"/>
          </a:solidFill>
          <a:effectLst>
            <a:outerShdw blurRad="38100" dist="38100" dir="2700000" algn="tl">
              <a:srgbClr val="000000"/>
            </a:outerShdw>
          </a:effectLst>
          <a:latin typeface="+mj-lt"/>
          <a:ea typeface="+mj-ea"/>
          <a:cs typeface="+mj-cs"/>
        </a:defRPr>
      </a:lvl1pPr>
      <a:lvl2pPr algn="ctr" defTabSz="4806950" rtl="0" eaLnBrk="0" fontAlgn="base" hangingPunct="0">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2pPr>
      <a:lvl3pPr algn="ctr" defTabSz="4806950" rtl="0" eaLnBrk="0" fontAlgn="base" hangingPunct="0">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3pPr>
      <a:lvl4pPr algn="ctr" defTabSz="4806950" rtl="0" eaLnBrk="0" fontAlgn="base" hangingPunct="0">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4pPr>
      <a:lvl5pPr algn="ctr" defTabSz="4806950" rtl="0" eaLnBrk="0" fontAlgn="base" hangingPunct="0">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5pPr>
      <a:lvl6pPr marL="457200" algn="ctr" defTabSz="4806950" rtl="0" fontAlgn="base">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6pPr>
      <a:lvl7pPr marL="914400" algn="ctr" defTabSz="4806950" rtl="0" fontAlgn="base">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7pPr>
      <a:lvl8pPr marL="1371600" algn="ctr" defTabSz="4806950" rtl="0" fontAlgn="base">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8pPr>
      <a:lvl9pPr marL="1828800" algn="ctr" defTabSz="4806950" rtl="0" fontAlgn="base">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9pPr>
    </p:titleStyle>
    <p:bodyStyle>
      <a:lvl1pPr marL="1803400" indent="-1803400" algn="l" defTabSz="4806950" rtl="0" eaLnBrk="0" fontAlgn="base" hangingPunct="0">
        <a:spcBef>
          <a:spcPct val="20000"/>
        </a:spcBef>
        <a:spcAft>
          <a:spcPct val="0"/>
        </a:spcAft>
        <a:buClr>
          <a:schemeClr val="hlink"/>
        </a:buClr>
        <a:buSzPct val="65000"/>
        <a:buFont typeface="Wingdings" pitchFamily="2" charset="2"/>
        <a:buChar char="n"/>
        <a:defRPr sz="16800">
          <a:solidFill>
            <a:schemeClr val="tx1"/>
          </a:solidFill>
          <a:effectLst>
            <a:outerShdw blurRad="38100" dist="38100" dir="2700000" algn="tl">
              <a:srgbClr val="FFFFFF"/>
            </a:outerShdw>
          </a:effectLst>
          <a:latin typeface="+mn-lt"/>
          <a:ea typeface="+mn-ea"/>
          <a:cs typeface="+mn-cs"/>
        </a:defRPr>
      </a:lvl1pPr>
      <a:lvl2pPr marL="3905250" indent="-1501775" algn="l" defTabSz="4806950" rtl="0" eaLnBrk="0" fontAlgn="base" hangingPunct="0">
        <a:spcBef>
          <a:spcPct val="20000"/>
        </a:spcBef>
        <a:spcAft>
          <a:spcPct val="0"/>
        </a:spcAft>
        <a:buClr>
          <a:schemeClr val="folHlink"/>
        </a:buClr>
        <a:buSzPct val="65000"/>
        <a:buFont typeface="Wingdings" pitchFamily="2" charset="2"/>
        <a:buChar char="n"/>
        <a:defRPr sz="14700">
          <a:solidFill>
            <a:schemeClr val="tx1"/>
          </a:solidFill>
          <a:effectLst>
            <a:outerShdw blurRad="38100" dist="38100" dir="2700000" algn="tl">
              <a:srgbClr val="FFFFFF"/>
            </a:outerShdw>
          </a:effectLst>
          <a:latin typeface="+mn-lt"/>
          <a:cs typeface="+mn-cs"/>
        </a:defRPr>
      </a:lvl2pPr>
      <a:lvl3pPr marL="6008688" indent="-1201738" algn="l" defTabSz="4806950" rtl="0" eaLnBrk="0" fontAlgn="base" hangingPunct="0">
        <a:spcBef>
          <a:spcPct val="20000"/>
        </a:spcBef>
        <a:spcAft>
          <a:spcPct val="0"/>
        </a:spcAft>
        <a:buClr>
          <a:schemeClr val="hlink"/>
        </a:buClr>
        <a:buSzPct val="65000"/>
        <a:buFont typeface="Wingdings" pitchFamily="2" charset="2"/>
        <a:buChar char="n"/>
        <a:defRPr sz="12600">
          <a:solidFill>
            <a:schemeClr val="tx1"/>
          </a:solidFill>
          <a:effectLst>
            <a:outerShdw blurRad="38100" dist="38100" dir="2700000" algn="tl">
              <a:srgbClr val="FFFFFF"/>
            </a:outerShdw>
          </a:effectLst>
          <a:latin typeface="+mn-lt"/>
          <a:cs typeface="+mn-cs"/>
        </a:defRPr>
      </a:lvl3pPr>
      <a:lvl4pPr marL="8412163" indent="-1201738" algn="l" defTabSz="4806950" rtl="0" eaLnBrk="0" fontAlgn="base" hangingPunct="0">
        <a:spcBef>
          <a:spcPct val="20000"/>
        </a:spcBef>
        <a:spcAft>
          <a:spcPct val="0"/>
        </a:spcAft>
        <a:buClr>
          <a:schemeClr val="fo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4pPr>
      <a:lvl5pPr marL="10815638" indent="-1201738" algn="l" defTabSz="4806950" rtl="0" eaLnBrk="0" fontAlgn="base" hangingPunct="0">
        <a:spcBef>
          <a:spcPct val="20000"/>
        </a:spcBef>
        <a:spcAft>
          <a:spcPct val="0"/>
        </a:spcAft>
        <a:buClr>
          <a:schemeClr va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5pPr>
      <a:lvl6pPr marL="11272838" indent="-1201738" algn="l" defTabSz="4806950" rtl="0" fontAlgn="base">
        <a:spcBef>
          <a:spcPct val="20000"/>
        </a:spcBef>
        <a:spcAft>
          <a:spcPct val="0"/>
        </a:spcAft>
        <a:buClr>
          <a:schemeClr va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6pPr>
      <a:lvl7pPr marL="11730038" indent="-1201738" algn="l" defTabSz="4806950" rtl="0" fontAlgn="base">
        <a:spcBef>
          <a:spcPct val="20000"/>
        </a:spcBef>
        <a:spcAft>
          <a:spcPct val="0"/>
        </a:spcAft>
        <a:buClr>
          <a:schemeClr va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7pPr>
      <a:lvl8pPr marL="12187238" indent="-1201738" algn="l" defTabSz="4806950" rtl="0" fontAlgn="base">
        <a:spcBef>
          <a:spcPct val="20000"/>
        </a:spcBef>
        <a:spcAft>
          <a:spcPct val="0"/>
        </a:spcAft>
        <a:buClr>
          <a:schemeClr va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8pPr>
      <a:lvl9pPr marL="12644438" indent="-1201738" algn="l" defTabSz="4806950" rtl="0" fontAlgn="base">
        <a:spcBef>
          <a:spcPct val="20000"/>
        </a:spcBef>
        <a:spcAft>
          <a:spcPct val="0"/>
        </a:spcAft>
        <a:buClr>
          <a:schemeClr va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050" name="Text Box 2448">
            <a:extLst>
              <a:ext uri="{FF2B5EF4-FFF2-40B4-BE49-F238E27FC236}">
                <a16:creationId xmlns:a16="http://schemas.microsoft.com/office/drawing/2014/main" id="{B1D83B8E-BBFF-3A27-3D67-D0D79ABCD133}"/>
              </a:ext>
            </a:extLst>
          </p:cNvPr>
          <p:cNvSpPr txBox="1">
            <a:spLocks noChangeArrowheads="1"/>
          </p:cNvSpPr>
          <p:nvPr/>
        </p:nvSpPr>
        <p:spPr bwMode="auto">
          <a:xfrm>
            <a:off x="1938486" y="5513984"/>
            <a:ext cx="14614525" cy="11964127"/>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square"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r>
              <a:rPr lang="en-GB" altLang="en-US" sz="5400" u="sng" dirty="0">
                <a:latin typeface="Arial" panose="020B0604020202020204" pitchFamily="34" charset="0"/>
              </a:rPr>
              <a:t>Introduction</a:t>
            </a:r>
          </a:p>
          <a:p>
            <a:pPr marL="1143000" indent="-1143000">
              <a:lnSpc>
                <a:spcPct val="80000"/>
              </a:lnSpc>
              <a:spcBef>
                <a:spcPct val="50000"/>
              </a:spcBef>
              <a:buFont typeface="Arial" panose="020B0604020202020204" pitchFamily="34" charset="0"/>
              <a:buChar char="•"/>
            </a:pPr>
            <a:endParaRPr lang="nb-NO" sz="4200" b="0" i="0" dirty="0">
              <a:solidFill>
                <a:srgbClr val="000000"/>
              </a:solidFill>
              <a:effectLst/>
              <a:latin typeface="Arial" panose="020B0604020202020204" pitchFamily="34" charset="0"/>
            </a:endParaRPr>
          </a:p>
          <a:p>
            <a:pPr marL="1143000" indent="-1143000">
              <a:lnSpc>
                <a:spcPct val="80000"/>
              </a:lnSpc>
              <a:spcBef>
                <a:spcPct val="50000"/>
              </a:spcBef>
              <a:buFont typeface="Arial" panose="020B0604020202020204" pitchFamily="34" charset="0"/>
              <a:buChar char="•"/>
            </a:pPr>
            <a:r>
              <a:rPr lang="nb-NO" sz="4000" b="0" i="0" dirty="0">
                <a:solidFill>
                  <a:srgbClr val="000000"/>
                </a:solidFill>
                <a:effectLst/>
                <a:latin typeface="Arial" panose="020B0604020202020204" pitchFamily="34" charset="0"/>
              </a:rPr>
              <a:t>Mountain biking is an adventure sport born as a pastime from the hills of California in the 1970s </a:t>
            </a:r>
            <a:r>
              <a:rPr lang="en-GB" sz="4000" b="0" i="0" dirty="0">
                <a:solidFill>
                  <a:srgbClr val="000000"/>
                </a:solidFill>
                <a:effectLst/>
                <a:latin typeface="Arial" panose="020B0604020202020204" pitchFamily="34" charset="0"/>
              </a:rPr>
              <a:t>(Buning, Cole and Lamont, 2019) from a group of friends on modified bicycles racing up and down the slopes.</a:t>
            </a:r>
          </a:p>
          <a:p>
            <a:pPr marL="1143000" indent="-1143000">
              <a:lnSpc>
                <a:spcPct val="80000"/>
              </a:lnSpc>
              <a:spcBef>
                <a:spcPct val="50000"/>
              </a:spcBef>
              <a:buFont typeface="Arial" panose="020B0604020202020204" pitchFamily="34" charset="0"/>
              <a:buChar char="•"/>
            </a:pPr>
            <a:endParaRPr lang="nb-NO" sz="4000" b="0" i="0" dirty="0">
              <a:solidFill>
                <a:srgbClr val="000000"/>
              </a:solidFill>
              <a:effectLst/>
              <a:latin typeface="Arial" panose="020B0604020202020204" pitchFamily="34" charset="0"/>
            </a:endParaRPr>
          </a:p>
          <a:p>
            <a:pPr marL="1143000" indent="-1143000">
              <a:lnSpc>
                <a:spcPct val="80000"/>
              </a:lnSpc>
              <a:spcBef>
                <a:spcPct val="50000"/>
              </a:spcBef>
              <a:buFont typeface="Arial" panose="020B0604020202020204" pitchFamily="34" charset="0"/>
              <a:buChar char="•"/>
            </a:pPr>
            <a:r>
              <a:rPr lang="nb-NO" sz="4000" b="0" i="0" dirty="0">
                <a:solidFill>
                  <a:srgbClr val="000000"/>
                </a:solidFill>
                <a:effectLst/>
                <a:latin typeface="Arial" panose="020B0604020202020204" pitchFamily="34" charset="0"/>
              </a:rPr>
              <a:t>The increasing recent body of literature surrounding the subject of mountain biking has sparked this literature review.</a:t>
            </a:r>
          </a:p>
          <a:p>
            <a:pPr marL="1143000" indent="-1143000">
              <a:lnSpc>
                <a:spcPct val="80000"/>
              </a:lnSpc>
              <a:spcBef>
                <a:spcPct val="50000"/>
              </a:spcBef>
              <a:buFont typeface="Arial" panose="020B0604020202020204" pitchFamily="34" charset="0"/>
              <a:buChar char="•"/>
            </a:pPr>
            <a:endParaRPr lang="nb-NO" sz="4000" b="0" i="0" dirty="0">
              <a:solidFill>
                <a:srgbClr val="000000"/>
              </a:solidFill>
              <a:effectLst/>
              <a:latin typeface="Arial" panose="020B0604020202020204" pitchFamily="34" charset="0"/>
            </a:endParaRPr>
          </a:p>
          <a:p>
            <a:pPr marL="1143000" indent="-1143000">
              <a:lnSpc>
                <a:spcPct val="80000"/>
              </a:lnSpc>
              <a:spcBef>
                <a:spcPct val="50000"/>
              </a:spcBef>
              <a:buFont typeface="Arial" panose="020B0604020202020204" pitchFamily="34" charset="0"/>
              <a:buChar char="•"/>
            </a:pPr>
            <a:r>
              <a:rPr lang="nb-NO" sz="4000" dirty="0">
                <a:solidFill>
                  <a:srgbClr val="000000"/>
                </a:solidFill>
                <a:latin typeface="Arial" panose="020B0604020202020204" pitchFamily="34" charset="0"/>
              </a:rPr>
              <a:t>Recent studies into how environmentally, economically and socially  sustainable the sport show conflicting viewpoints </a:t>
            </a:r>
            <a:r>
              <a:rPr lang="nb-NO" sz="4000" b="0" i="0" dirty="0">
                <a:solidFill>
                  <a:srgbClr val="000000"/>
                </a:solidFill>
                <a:effectLst/>
                <a:latin typeface="Arial" panose="020B0604020202020204" pitchFamily="34" charset="0"/>
              </a:rPr>
              <a:t>(Reinhardt et al., 2025), (Fang and Ng ,2024) </a:t>
            </a:r>
            <a:r>
              <a:rPr lang="en-GB" sz="4000" b="0" i="0" dirty="0">
                <a:solidFill>
                  <a:srgbClr val="000000"/>
                </a:solidFill>
                <a:effectLst/>
                <a:latin typeface="Arial" panose="020B0604020202020204" pitchFamily="34" charset="0"/>
              </a:rPr>
              <a:t>(Kleiner et al., 2022).</a:t>
            </a:r>
            <a:endParaRPr lang="en-GB" altLang="en-US" sz="4000" dirty="0">
              <a:latin typeface="Arial" panose="020B0604020202020204" pitchFamily="34" charset="0"/>
            </a:endParaRPr>
          </a:p>
          <a:p>
            <a:pPr algn="ctr">
              <a:lnSpc>
                <a:spcPct val="80000"/>
              </a:lnSpc>
              <a:spcBef>
                <a:spcPct val="50000"/>
              </a:spcBef>
            </a:pPr>
            <a:endParaRPr lang="en-GB" altLang="en-US" sz="7900" dirty="0">
              <a:latin typeface="Arial" panose="020B0604020202020204" pitchFamily="34" charset="0"/>
              <a:cs typeface="+mn-cs"/>
            </a:endParaRPr>
          </a:p>
        </p:txBody>
      </p:sp>
      <p:sp>
        <p:nvSpPr>
          <p:cNvPr id="2051" name="Text Box 2449">
            <a:extLst>
              <a:ext uri="{FF2B5EF4-FFF2-40B4-BE49-F238E27FC236}">
                <a16:creationId xmlns:a16="http://schemas.microsoft.com/office/drawing/2014/main" id="{43D6534C-00E4-040E-B0CF-84AEFE126548}"/>
              </a:ext>
            </a:extLst>
          </p:cNvPr>
          <p:cNvSpPr txBox="1">
            <a:spLocks noChangeArrowheads="1"/>
          </p:cNvSpPr>
          <p:nvPr/>
        </p:nvSpPr>
        <p:spPr bwMode="auto">
          <a:xfrm>
            <a:off x="1938485" y="19087710"/>
            <a:ext cx="14614525" cy="13113673"/>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square"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r>
              <a:rPr lang="en-GB" altLang="en-US" sz="5400" u="sng" dirty="0">
                <a:latin typeface="Arial" panose="020B0604020202020204" pitchFamily="34" charset="0"/>
              </a:rPr>
              <a:t>Aims and Method</a:t>
            </a:r>
          </a:p>
          <a:p>
            <a:pPr marL="571500" indent="-571500">
              <a:lnSpc>
                <a:spcPct val="80000"/>
              </a:lnSpc>
              <a:spcBef>
                <a:spcPct val="50000"/>
              </a:spcBef>
              <a:buFont typeface="Arial" panose="020B0604020202020204" pitchFamily="34" charset="0"/>
              <a:buChar char="•"/>
            </a:pPr>
            <a:r>
              <a:rPr lang="en-GB" altLang="en-US" sz="4000" dirty="0">
                <a:latin typeface="Arial" panose="020B0604020202020204" pitchFamily="34" charset="0"/>
              </a:rPr>
              <a:t>The aim of this literature review was to evaluate the most recent research into the subject of mountain biking and how sustainable it is as a sport and its socio-economic impact. </a:t>
            </a:r>
          </a:p>
          <a:p>
            <a:pPr marL="571500" indent="-571500">
              <a:lnSpc>
                <a:spcPct val="80000"/>
              </a:lnSpc>
              <a:spcBef>
                <a:spcPct val="50000"/>
              </a:spcBef>
              <a:buFont typeface="Arial" panose="020B0604020202020204" pitchFamily="34" charset="0"/>
              <a:buChar char="•"/>
            </a:pPr>
            <a:r>
              <a:rPr lang="en-GB" altLang="en-US" sz="4000" dirty="0">
                <a:latin typeface="Arial" panose="020B0604020202020204" pitchFamily="34" charset="0"/>
              </a:rPr>
              <a:t>Due to relevant research being not particularly broad the focus of this review is from a generally western perspective, focusing more specifically on the United States of America and the United Kingdom. </a:t>
            </a:r>
          </a:p>
          <a:p>
            <a:pPr>
              <a:lnSpc>
                <a:spcPct val="80000"/>
              </a:lnSpc>
              <a:spcBef>
                <a:spcPct val="50000"/>
              </a:spcBef>
            </a:pPr>
            <a:endParaRPr lang="en-GB" altLang="en-US" sz="4000" dirty="0">
              <a:latin typeface="Arial" panose="020B0604020202020204" pitchFamily="34" charset="0"/>
            </a:endParaRPr>
          </a:p>
          <a:p>
            <a:pPr marL="571500" indent="-571500">
              <a:lnSpc>
                <a:spcPct val="80000"/>
              </a:lnSpc>
              <a:spcBef>
                <a:spcPct val="50000"/>
              </a:spcBef>
              <a:buFont typeface="Arial" panose="020B0604020202020204" pitchFamily="34" charset="0"/>
              <a:buChar char="•"/>
            </a:pPr>
            <a:r>
              <a:rPr lang="en-GB" altLang="en-US" sz="4000" dirty="0">
                <a:latin typeface="Arial" panose="020B0604020202020204" pitchFamily="34" charset="0"/>
              </a:rPr>
              <a:t>The reasoning behind doing a widespread analysis of the research was to find potential differences and similarities between western cultures and their views of the sport and its relation to sustainability. </a:t>
            </a:r>
          </a:p>
          <a:p>
            <a:pPr marL="571500" indent="-571500">
              <a:lnSpc>
                <a:spcPct val="80000"/>
              </a:lnSpc>
              <a:spcBef>
                <a:spcPct val="50000"/>
              </a:spcBef>
              <a:buFont typeface="Arial" panose="020B0604020202020204" pitchFamily="34" charset="0"/>
              <a:buChar char="•"/>
            </a:pPr>
            <a:endParaRPr lang="en-GB" altLang="en-US" sz="4000" dirty="0">
              <a:latin typeface="Arial" panose="020B0604020202020204" pitchFamily="34" charset="0"/>
            </a:endParaRPr>
          </a:p>
          <a:p>
            <a:pPr marL="571500" indent="-571500">
              <a:lnSpc>
                <a:spcPct val="80000"/>
              </a:lnSpc>
              <a:spcBef>
                <a:spcPct val="50000"/>
              </a:spcBef>
              <a:buFont typeface="Arial" panose="020B0604020202020204" pitchFamily="34" charset="0"/>
              <a:buChar char="•"/>
            </a:pPr>
            <a:r>
              <a:rPr lang="en-GB" altLang="en-US" sz="4000" dirty="0">
                <a:latin typeface="Arial" panose="020B0604020202020204" pitchFamily="34" charset="0"/>
              </a:rPr>
              <a:t>All research was ethically sourced using reputable search engines  such as </a:t>
            </a:r>
            <a:r>
              <a:rPr lang="en-US" sz="4000" b="0" i="0" dirty="0">
                <a:solidFill>
                  <a:srgbClr val="000000"/>
                </a:solidFill>
                <a:effectLst/>
                <a:latin typeface="Arial" panose="020B0604020202020204" pitchFamily="34" charset="0"/>
              </a:rPr>
              <a:t>Google scholar, ScienceDirect and Sage Journals.</a:t>
            </a:r>
          </a:p>
          <a:p>
            <a:pPr marL="571500" indent="-571500">
              <a:lnSpc>
                <a:spcPct val="80000"/>
              </a:lnSpc>
              <a:spcBef>
                <a:spcPct val="50000"/>
              </a:spcBef>
              <a:buFont typeface="Arial" panose="020B0604020202020204" pitchFamily="34" charset="0"/>
              <a:buChar char="•"/>
            </a:pPr>
            <a:r>
              <a:rPr lang="en-US" altLang="en-US" sz="4000" dirty="0">
                <a:solidFill>
                  <a:srgbClr val="000000"/>
                </a:solidFill>
                <a:latin typeface="Arial" panose="020B0604020202020204" pitchFamily="34" charset="0"/>
              </a:rPr>
              <a:t>All grey literature was carefully evaluated and cross referenced in order to keep the work professionally viable and accurate. </a:t>
            </a:r>
            <a:endParaRPr lang="en-GB" altLang="en-US" sz="7900" dirty="0">
              <a:latin typeface="Arial" panose="020B0604020202020204" pitchFamily="34" charset="0"/>
            </a:endParaRPr>
          </a:p>
        </p:txBody>
      </p:sp>
      <p:sp>
        <p:nvSpPr>
          <p:cNvPr id="2052" name="Text Box 2450">
            <a:extLst>
              <a:ext uri="{FF2B5EF4-FFF2-40B4-BE49-F238E27FC236}">
                <a16:creationId xmlns:a16="http://schemas.microsoft.com/office/drawing/2014/main" id="{78C8433E-13C8-4EAC-1158-465F96FEF0A3}"/>
              </a:ext>
            </a:extLst>
          </p:cNvPr>
          <p:cNvSpPr txBox="1">
            <a:spLocks noChangeArrowheads="1"/>
          </p:cNvSpPr>
          <p:nvPr/>
        </p:nvSpPr>
        <p:spPr bwMode="auto">
          <a:xfrm>
            <a:off x="18067026" y="5524147"/>
            <a:ext cx="14614525" cy="27263187"/>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r>
              <a:rPr lang="en-GB" altLang="en-US" sz="4000" u="sng" dirty="0">
                <a:latin typeface="Arial" panose="020B0604020202020204" pitchFamily="34" charset="0"/>
                <a:cs typeface="+mj-cs"/>
              </a:rPr>
              <a:t>Results of the Literature review</a:t>
            </a:r>
          </a:p>
          <a:p>
            <a:pPr algn="ctr">
              <a:lnSpc>
                <a:spcPct val="80000"/>
              </a:lnSpc>
              <a:spcBef>
                <a:spcPct val="50000"/>
              </a:spcBef>
            </a:pPr>
            <a:r>
              <a:rPr lang="en-GB" altLang="en-US" sz="4000" u="sng" dirty="0">
                <a:latin typeface="Arial" panose="020B0604020202020204" pitchFamily="34" charset="0"/>
                <a:cs typeface="+mj-cs"/>
              </a:rPr>
              <a:t>Environmental impact</a:t>
            </a:r>
          </a:p>
          <a:p>
            <a:pPr marL="571500" indent="-571500">
              <a:lnSpc>
                <a:spcPct val="80000"/>
              </a:lnSpc>
              <a:spcBef>
                <a:spcPct val="50000"/>
              </a:spcBef>
              <a:buFont typeface="Arial" panose="020B0604020202020204" pitchFamily="34" charset="0"/>
              <a:buChar char="•"/>
            </a:pPr>
            <a:r>
              <a:rPr lang="en-GB" altLang="en-US" sz="4000" dirty="0">
                <a:latin typeface="Arial" panose="020B0604020202020204" pitchFamily="34" charset="0"/>
                <a:cs typeface="+mj-cs"/>
              </a:rPr>
              <a:t>During my research, the terms trail degradation and trail morphometry were used commonly over various studies. These terms refer to the damage on trails by bikes and other outdoor recreation activities.</a:t>
            </a:r>
          </a:p>
          <a:p>
            <a:pPr marL="571500" indent="-571500">
              <a:lnSpc>
                <a:spcPct val="80000"/>
              </a:lnSpc>
              <a:spcBef>
                <a:spcPct val="50000"/>
              </a:spcBef>
              <a:buFont typeface="Arial" panose="020B0604020202020204" pitchFamily="34" charset="0"/>
              <a:buChar char="•"/>
            </a:pPr>
            <a:r>
              <a:rPr lang="en-GB" altLang="en-US" sz="4000" dirty="0">
                <a:latin typeface="Arial" panose="020B0604020202020204" pitchFamily="34" charset="0"/>
                <a:cs typeface="+mj-cs"/>
              </a:rPr>
              <a:t>Initially the research points to the idea that MTB is inherently ecologically damaging with how it affects the environment. However, evaluating the available recent research points to the sport being  no more damaging than any other recreation </a:t>
            </a:r>
            <a:r>
              <a:rPr lang="en-GB" altLang="en-US" sz="4000" dirty="0">
                <a:latin typeface="Arial" panose="020B0604020202020204" pitchFamily="34" charset="0"/>
              </a:rPr>
              <a:t>activity </a:t>
            </a:r>
            <a:r>
              <a:rPr lang="en-GB" sz="4000" kern="100" dirty="0">
                <a:effectLst/>
                <a:latin typeface="Arial" panose="020B0604020202020204" pitchFamily="34" charset="0"/>
                <a:ea typeface="Aptos" panose="020B0004020202020204" pitchFamily="34" charset="0"/>
              </a:rPr>
              <a:t>(Ballantyne et al., 2016; Campbell et al., 2021; Fang and Ng, 2024; Hardiman and Burgin, 2013; Havlick et al., 2016).</a:t>
            </a:r>
            <a:endParaRPr lang="en-GB" altLang="en-US" sz="4000" dirty="0">
              <a:latin typeface="Arial" panose="020B0604020202020204" pitchFamily="34" charset="0"/>
              <a:cs typeface="+mj-cs"/>
            </a:endParaRPr>
          </a:p>
          <a:p>
            <a:pPr marL="571500" indent="-571500">
              <a:lnSpc>
                <a:spcPct val="80000"/>
              </a:lnSpc>
              <a:spcBef>
                <a:spcPct val="50000"/>
              </a:spcBef>
              <a:buFont typeface="Arial" panose="020B0604020202020204" pitchFamily="34" charset="0"/>
              <a:buChar char="•"/>
            </a:pPr>
            <a:r>
              <a:rPr lang="en-GB" altLang="en-US" sz="4000" dirty="0">
                <a:latin typeface="Arial" panose="020B0604020202020204" pitchFamily="34" charset="0"/>
                <a:cs typeface="+mj-cs"/>
              </a:rPr>
              <a:t>Therefore, it points to the sport not being inherently sustainable or unsustainable just no less than anything else.  </a:t>
            </a:r>
          </a:p>
          <a:p>
            <a:pPr marL="571500" indent="-571500">
              <a:lnSpc>
                <a:spcPct val="80000"/>
              </a:lnSpc>
              <a:spcBef>
                <a:spcPct val="50000"/>
              </a:spcBef>
              <a:buFont typeface="Arial" panose="020B0604020202020204" pitchFamily="34" charset="0"/>
              <a:buChar char="•"/>
            </a:pPr>
            <a:endParaRPr lang="en-GB" altLang="en-US" sz="4000" u="sng" dirty="0">
              <a:latin typeface="Arial" panose="020B0604020202020204" pitchFamily="34" charset="0"/>
            </a:endParaRPr>
          </a:p>
          <a:p>
            <a:pPr algn="ctr">
              <a:lnSpc>
                <a:spcPct val="80000"/>
              </a:lnSpc>
              <a:spcBef>
                <a:spcPct val="50000"/>
              </a:spcBef>
            </a:pPr>
            <a:r>
              <a:rPr lang="en-GB" altLang="en-US" sz="4000" u="sng" dirty="0">
                <a:latin typeface="Arial" panose="020B0604020202020204" pitchFamily="34" charset="0"/>
              </a:rPr>
              <a:t>Social and Economic impact </a:t>
            </a:r>
          </a:p>
          <a:p>
            <a:pPr marL="571500" indent="-571500">
              <a:lnSpc>
                <a:spcPct val="80000"/>
              </a:lnSpc>
              <a:spcBef>
                <a:spcPct val="50000"/>
              </a:spcBef>
              <a:buFont typeface="Arial" panose="020B0604020202020204" pitchFamily="34" charset="0"/>
              <a:buChar char="•"/>
            </a:pPr>
            <a:r>
              <a:rPr lang="en-GB" altLang="en-US" sz="4000" dirty="0">
                <a:latin typeface="Arial" panose="020B0604020202020204" pitchFamily="34" charset="0"/>
              </a:rPr>
              <a:t>The results of the review are not as clear for the socio-economic impact of the sport. It seems from research that it is incredibly context dependant. </a:t>
            </a:r>
          </a:p>
          <a:p>
            <a:pPr marL="571500" indent="-571500">
              <a:lnSpc>
                <a:spcPct val="80000"/>
              </a:lnSpc>
              <a:spcBef>
                <a:spcPct val="50000"/>
              </a:spcBef>
              <a:buFont typeface="Arial" panose="020B0604020202020204" pitchFamily="34" charset="0"/>
              <a:buChar char="•"/>
            </a:pPr>
            <a:endParaRPr lang="en-GB" altLang="en-US" sz="4000" dirty="0">
              <a:latin typeface="Arial" panose="020B0604020202020204" pitchFamily="34" charset="0"/>
            </a:endParaRPr>
          </a:p>
          <a:p>
            <a:pPr marL="571500" indent="-571500">
              <a:spcAft>
                <a:spcPts val="800"/>
              </a:spcAft>
              <a:buFont typeface="Arial" panose="020B0604020202020204" pitchFamily="34" charset="0"/>
              <a:buChar char="•"/>
            </a:pPr>
            <a:r>
              <a:rPr lang="en-GB" altLang="en-US" sz="4000" dirty="0">
                <a:latin typeface="Arial" panose="020B0604020202020204" pitchFamily="34" charset="0"/>
              </a:rPr>
              <a:t>For example, In the United states the sport is a multi billion-dollar industry whereas the in the UK it is approximately 500 million. Obviously, the land area of the 2 countries plays into the difference into the economy of the sport. This research however, prompted me to look deeper into why this is the case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4000" kern="100" dirty="0">
                <a:effectLst/>
                <a:latin typeface="Aptos" panose="020B0004020202020204" pitchFamily="34" charset="0"/>
                <a:ea typeface="Aptos" panose="020B0004020202020204" pitchFamily="34" charset="0"/>
                <a:cs typeface="Times New Roman" panose="02020603050405020304" pitchFamily="18" charset="0"/>
              </a:rPr>
              <a:t>(</a:t>
            </a:r>
            <a:r>
              <a:rPr lang="en-GB" sz="4000" kern="100" dirty="0" err="1">
                <a:effectLst/>
                <a:latin typeface="Aptos" panose="020B0004020202020204" pitchFamily="34" charset="0"/>
                <a:ea typeface="Aptos" panose="020B0004020202020204" pitchFamily="34" charset="0"/>
                <a:cs typeface="Times New Roman" panose="02020603050405020304" pitchFamily="18" charset="0"/>
              </a:rPr>
              <a:t>CyclingUK</a:t>
            </a:r>
            <a:r>
              <a:rPr lang="en-GB" sz="4000" kern="100" dirty="0">
                <a:effectLst/>
                <a:latin typeface="Aptos" panose="020B0004020202020204" pitchFamily="34" charset="0"/>
                <a:ea typeface="Aptos" panose="020B0004020202020204" pitchFamily="34" charset="0"/>
                <a:cs typeface="Times New Roman" panose="02020603050405020304" pitchFamily="18" charset="0"/>
              </a:rPr>
              <a:t>, 2020; </a:t>
            </a:r>
            <a:r>
              <a:rPr lang="en-GB" sz="4000" kern="100" dirty="0" err="1">
                <a:effectLst/>
                <a:latin typeface="Aptos" panose="020B0004020202020204" pitchFamily="34" charset="0"/>
                <a:ea typeface="Aptos" panose="020B0004020202020204" pitchFamily="34" charset="0"/>
                <a:cs typeface="Times New Roman" panose="02020603050405020304" pitchFamily="18" charset="0"/>
              </a:rPr>
              <a:t>Palwe</a:t>
            </a:r>
            <a:r>
              <a:rPr lang="en-GB" sz="4000" kern="100" dirty="0">
                <a:effectLst/>
                <a:latin typeface="Aptos" panose="020B0004020202020204" pitchFamily="34" charset="0"/>
                <a:ea typeface="Aptos" panose="020B0004020202020204" pitchFamily="34" charset="0"/>
                <a:cs typeface="Times New Roman" panose="02020603050405020304" pitchFamily="18" charset="0"/>
              </a:rPr>
              <a:t>, 2024).</a:t>
            </a:r>
            <a:endParaRPr lang="en-GB" altLang="en-US" sz="4000" dirty="0">
              <a:latin typeface="Arial" panose="020B0604020202020204" pitchFamily="34" charset="0"/>
            </a:endParaRPr>
          </a:p>
          <a:p>
            <a:pPr marL="571500" indent="-571500">
              <a:lnSpc>
                <a:spcPct val="80000"/>
              </a:lnSpc>
              <a:spcBef>
                <a:spcPct val="50000"/>
              </a:spcBef>
              <a:buFont typeface="Arial" panose="020B0604020202020204" pitchFamily="34" charset="0"/>
              <a:buChar char="•"/>
            </a:pPr>
            <a:r>
              <a:rPr lang="en-GB" altLang="en-US" sz="4000" dirty="0">
                <a:latin typeface="Arial" panose="020B0604020202020204" pitchFamily="34" charset="0"/>
              </a:rPr>
              <a:t>Something particularly interesting that evolved from this research is the governmental outlook on the sport, specifically the view that the UK government seems to hold. Despite evidence showing that the sport is incredibly economically lucrative and sustainable, there is consistent issues surrounding private land ownership and recent closures of MTB trail centres </a:t>
            </a:r>
            <a:r>
              <a:rPr lang="en-GB" sz="4000" kern="100" dirty="0">
                <a:effectLst/>
                <a:latin typeface="Arial" panose="020B0604020202020204" pitchFamily="34" charset="0"/>
                <a:ea typeface="Aptos" panose="020B0004020202020204" pitchFamily="34" charset="0"/>
              </a:rPr>
              <a:t>(Bland, 2024; Brett, 2024; Haworth, 2016).</a:t>
            </a:r>
          </a:p>
          <a:p>
            <a:pPr marL="571500" indent="-571500">
              <a:lnSpc>
                <a:spcPct val="80000"/>
              </a:lnSpc>
              <a:spcBef>
                <a:spcPct val="50000"/>
              </a:spcBef>
              <a:buFont typeface="Arial" panose="020B0604020202020204" pitchFamily="34" charset="0"/>
              <a:buChar char="•"/>
            </a:pPr>
            <a:endParaRPr lang="en-GB" altLang="en-US" sz="4000" dirty="0">
              <a:latin typeface="Arial" panose="020B0604020202020204" pitchFamily="34" charset="0"/>
            </a:endParaRPr>
          </a:p>
          <a:p>
            <a:pPr marL="571500" indent="-571500">
              <a:lnSpc>
                <a:spcPct val="80000"/>
              </a:lnSpc>
              <a:spcBef>
                <a:spcPct val="50000"/>
              </a:spcBef>
              <a:buFont typeface="Arial" panose="020B0604020202020204" pitchFamily="34" charset="0"/>
              <a:buChar char="•"/>
            </a:pPr>
            <a:r>
              <a:rPr lang="en-GB" altLang="en-US" sz="4000" dirty="0">
                <a:latin typeface="Arial" panose="020B0604020202020204" pitchFamily="34" charset="0"/>
              </a:rPr>
              <a:t>This point is exacerbated by the surge of cycling enthusiasts due to the Covid lockdown period where the industry exploded. It makes it more complicated since in the UK and its unusual governmental outlook seems to be making it more and more difficult for people to enjoy the sport. </a:t>
            </a:r>
          </a:p>
          <a:p>
            <a:pPr>
              <a:lnSpc>
                <a:spcPct val="80000"/>
              </a:lnSpc>
              <a:spcBef>
                <a:spcPct val="50000"/>
              </a:spcBef>
            </a:pPr>
            <a:endParaRPr lang="en-GB" altLang="en-US" sz="4000" dirty="0">
              <a:latin typeface="Arial" panose="020B0604020202020204" pitchFamily="34" charset="0"/>
            </a:endParaRPr>
          </a:p>
        </p:txBody>
      </p:sp>
      <p:sp>
        <p:nvSpPr>
          <p:cNvPr id="2053" name="Text Box 2451">
            <a:extLst>
              <a:ext uri="{FF2B5EF4-FFF2-40B4-BE49-F238E27FC236}">
                <a16:creationId xmlns:a16="http://schemas.microsoft.com/office/drawing/2014/main" id="{7811C5EA-2336-75B2-3E6A-EADC97BE03E2}"/>
              </a:ext>
            </a:extLst>
          </p:cNvPr>
          <p:cNvSpPr txBox="1">
            <a:spLocks noChangeArrowheads="1"/>
          </p:cNvSpPr>
          <p:nvPr/>
        </p:nvSpPr>
        <p:spPr bwMode="auto">
          <a:xfrm>
            <a:off x="34265417" y="5912718"/>
            <a:ext cx="14616112" cy="14358629"/>
          </a:xfrm>
          <a:prstGeom prst="rect">
            <a:avLst/>
          </a:prstGeom>
          <a:noFill/>
          <a:ln w="12700">
            <a:solidFill>
              <a:schemeClr val="tx1"/>
            </a:solidFill>
            <a:miter lim="800000"/>
            <a:headEnd/>
            <a:tailEnd/>
          </a:ln>
        </p:spPr>
        <p:txBody>
          <a:bodyPr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r>
              <a:rPr lang="en-GB" altLang="en-US" sz="5400" u="sng" dirty="0">
                <a:latin typeface="Arial" panose="020B0604020202020204" pitchFamily="34" charset="0"/>
              </a:rPr>
              <a:t>Discussion</a:t>
            </a:r>
          </a:p>
          <a:p>
            <a:pPr marL="1143000" indent="-1143000">
              <a:lnSpc>
                <a:spcPct val="80000"/>
              </a:lnSpc>
              <a:spcBef>
                <a:spcPct val="50000"/>
              </a:spcBef>
              <a:buFont typeface="Arial" panose="020B0604020202020204" pitchFamily="34" charset="0"/>
              <a:buChar char="•"/>
            </a:pPr>
            <a:endParaRPr lang="en-GB" altLang="en-US" sz="4000" dirty="0">
              <a:latin typeface="Arial" panose="020B0604020202020204" pitchFamily="34" charset="0"/>
            </a:endParaRPr>
          </a:p>
          <a:p>
            <a:pPr marL="1143000" indent="-1143000">
              <a:lnSpc>
                <a:spcPct val="80000"/>
              </a:lnSpc>
              <a:spcBef>
                <a:spcPct val="50000"/>
              </a:spcBef>
              <a:buFont typeface="Arial" panose="020B0604020202020204" pitchFamily="34" charset="0"/>
              <a:buChar char="•"/>
            </a:pPr>
            <a:r>
              <a:rPr lang="en-GB" altLang="en-US" sz="4000" dirty="0">
                <a:latin typeface="Arial" panose="020B0604020202020204" pitchFamily="34" charset="0"/>
              </a:rPr>
              <a:t>The main point of discussion is the blatant difference in societal and governmental views of the sport. It seems counterproductive to restrict a sport that has a 13:1 reward to cost ratio, and a large community. The United Kingdom has a consistent issue of lack of green spaces that aren’t privately owned. It seems that in the current state, it is becoming increasingly difficult for people to enjoy the sport without dealing with landowner clashes due to informal creation but having the dichotomy of the government closing trail centres.</a:t>
            </a:r>
            <a:endParaRPr lang="en-GB" altLang="en-US" sz="7900" u="sng" dirty="0">
              <a:latin typeface="Arial" panose="020B0604020202020204" pitchFamily="34" charset="0"/>
            </a:endParaRPr>
          </a:p>
          <a:p>
            <a:pPr algn="ctr">
              <a:lnSpc>
                <a:spcPct val="80000"/>
              </a:lnSpc>
              <a:spcBef>
                <a:spcPct val="50000"/>
              </a:spcBef>
            </a:pPr>
            <a:r>
              <a:rPr lang="en-GB" altLang="en-US" sz="5400" u="sng" dirty="0">
                <a:latin typeface="Arial" panose="020B0604020202020204" pitchFamily="34" charset="0"/>
              </a:rPr>
              <a:t>Reflection</a:t>
            </a:r>
          </a:p>
          <a:p>
            <a:pPr marL="571500" indent="-571500">
              <a:lnSpc>
                <a:spcPct val="80000"/>
              </a:lnSpc>
              <a:spcBef>
                <a:spcPct val="50000"/>
              </a:spcBef>
              <a:buFont typeface="Arial" panose="020B0604020202020204" pitchFamily="34" charset="0"/>
              <a:buChar char="•"/>
            </a:pPr>
            <a:r>
              <a:rPr lang="en-GB" altLang="en-US" sz="4000" dirty="0">
                <a:latin typeface="Arial" panose="020B0604020202020204" pitchFamily="34" charset="0"/>
              </a:rPr>
              <a:t>The point of this literature review was an attempt to review the relevant literature to raise awareness to the localised issues surrounded the sport, more specifically the UK. </a:t>
            </a:r>
          </a:p>
          <a:p>
            <a:pPr marL="571500" indent="-571500">
              <a:lnSpc>
                <a:spcPct val="80000"/>
              </a:lnSpc>
              <a:spcBef>
                <a:spcPct val="50000"/>
              </a:spcBef>
              <a:buFont typeface="Arial" panose="020B0604020202020204" pitchFamily="34" charset="0"/>
              <a:buChar char="•"/>
            </a:pPr>
            <a:r>
              <a:rPr lang="en-GB" altLang="en-US" sz="4000" dirty="0">
                <a:latin typeface="Arial" panose="020B0604020202020204" pitchFamily="34" charset="0"/>
              </a:rPr>
              <a:t>Unfortunately, for a change to occur in the UK MTB industry there needs to be a governmental reform on how the sport is viewed. Especially as there is plenty of evidence to show how economically and socially sustainable the sport is.</a:t>
            </a:r>
          </a:p>
          <a:p>
            <a:pPr algn="ctr">
              <a:lnSpc>
                <a:spcPct val="80000"/>
              </a:lnSpc>
              <a:spcBef>
                <a:spcPct val="50000"/>
              </a:spcBef>
            </a:pPr>
            <a:endParaRPr lang="en-GB" altLang="en-US" sz="7900" u="sng" dirty="0">
              <a:latin typeface="Arial" panose="020B0604020202020204" pitchFamily="34" charset="0"/>
            </a:endParaRPr>
          </a:p>
        </p:txBody>
      </p:sp>
      <p:sp>
        <p:nvSpPr>
          <p:cNvPr id="2055" name="Text Box 2453">
            <a:extLst>
              <a:ext uri="{FF2B5EF4-FFF2-40B4-BE49-F238E27FC236}">
                <a16:creationId xmlns:a16="http://schemas.microsoft.com/office/drawing/2014/main" id="{E5FD9769-D028-2327-5B75-CA79084CE796}"/>
              </a:ext>
            </a:extLst>
          </p:cNvPr>
          <p:cNvSpPr txBox="1">
            <a:spLocks noChangeArrowheads="1"/>
          </p:cNvSpPr>
          <p:nvPr/>
        </p:nvSpPr>
        <p:spPr bwMode="auto">
          <a:xfrm>
            <a:off x="1867049" y="1844675"/>
            <a:ext cx="47014480" cy="2190682"/>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square"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r>
              <a:rPr lang="en-US" sz="5400" b="0" i="0" u="sng" dirty="0">
                <a:solidFill>
                  <a:srgbClr val="000000"/>
                </a:solidFill>
                <a:effectLst/>
                <a:latin typeface="Times New Roman" panose="02020603050405020304" pitchFamily="18" charset="0"/>
              </a:rPr>
              <a:t>Mountain biking and its social, economic and ecological impact from a sustainability perspective- literature review.</a:t>
            </a:r>
          </a:p>
          <a:p>
            <a:pPr algn="ctr">
              <a:lnSpc>
                <a:spcPct val="80000"/>
              </a:lnSpc>
              <a:spcBef>
                <a:spcPct val="50000"/>
              </a:spcBef>
            </a:pPr>
            <a:r>
              <a:rPr lang="en-US" sz="5400" u="sng" dirty="0">
                <a:solidFill>
                  <a:srgbClr val="000000"/>
                </a:solidFill>
                <a:latin typeface="Times New Roman" panose="02020603050405020304" pitchFamily="18" charset="0"/>
              </a:rPr>
              <a:t>Rowan Smith</a:t>
            </a:r>
            <a:r>
              <a:rPr lang="en-US" sz="5400" b="0" i="0" dirty="0">
                <a:solidFill>
                  <a:srgbClr val="000000"/>
                </a:solidFill>
                <a:effectLst/>
                <a:latin typeface="Times New Roman" panose="02020603050405020304" pitchFamily="18" charset="0"/>
              </a:rPr>
              <a:t> </a:t>
            </a:r>
            <a:endParaRPr lang="en-US" altLang="en-US" sz="5400" dirty="0">
              <a:latin typeface="Arial" panose="020B0604020202020204" pitchFamily="34" charset="0"/>
            </a:endParaRPr>
          </a:p>
        </p:txBody>
      </p:sp>
      <p:sp>
        <p:nvSpPr>
          <p:cNvPr id="13" name="Rectangle 7">
            <a:extLst>
              <a:ext uri="{FF2B5EF4-FFF2-40B4-BE49-F238E27FC236}">
                <a16:creationId xmlns:a16="http://schemas.microsoft.com/office/drawing/2014/main" id="{AB17E497-5FB7-77A1-C0F4-08649A1B0110}"/>
              </a:ext>
            </a:extLst>
          </p:cNvPr>
          <p:cNvSpPr>
            <a:spLocks noChangeArrowheads="1"/>
          </p:cNvSpPr>
          <p:nvPr/>
        </p:nvSpPr>
        <p:spPr bwMode="auto">
          <a:xfrm>
            <a:off x="33400580" y="20952150"/>
            <a:ext cx="16345785" cy="114185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4000" b="0" i="0" u="sng"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References </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dirty="0">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Ballantyne, M., </a:t>
            </a:r>
            <a:r>
              <a:rPr kumimoji="0" lang="en-US" altLang="en-US"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Treby</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D.L., </a:t>
            </a:r>
            <a:r>
              <a:rPr kumimoji="0" lang="en-US" altLang="en-US"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Quarmby</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J. and Pickering, C.M. (2016). Comparing the impacts of different types of recreational trails on grey box grassy-woodland vegetation: lessons for conservation and management. </a:t>
            </a:r>
            <a:r>
              <a:rPr kumimoji="0" lang="en-US" altLang="en-US"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Australian Journal of Botany</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64(3), p.246. </a:t>
            </a:r>
            <a:r>
              <a:rPr kumimoji="0" lang="en-US" altLang="en-US"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://doi.org/10.1071/bt15239.</a:t>
            </a:r>
            <a:endParaRPr kumimoji="0" lang="en-US" altLang="en-US"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Bernhard, A. (2020). </a:t>
            </a:r>
            <a:r>
              <a:rPr kumimoji="0" lang="en-US" altLang="en-US"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The great bicycle boom of 2020</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www.bbc.com. Available at: https://www.bbc.com/future/bespoke/made-on-earth/the-great-bicycle-boom-of-2020.html.</a:t>
            </a:r>
            <a:endParaRPr kumimoji="0" lang="en-US" altLang="en-US"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Bland, R. (2024). </a:t>
            </a:r>
            <a:r>
              <a:rPr kumimoji="0" lang="en-US" altLang="en-US"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After a year of speculation, Coed y Brenin visitor </a:t>
            </a:r>
            <a:r>
              <a:rPr kumimoji="0" lang="en-US" altLang="en-US" b="0" i="1"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centre</a:t>
            </a:r>
            <a:r>
              <a:rPr kumimoji="0" lang="en-US" altLang="en-US"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will close, but there’s still hope for the surrounding mountain bike trails that make the destination great - MBR</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MBR. Available at: https://www.mbr.co.uk/news/after-a-year-of-speculation-coed-y-brenin-will-now-close-to-mountain-bikers-but-theres-still-hope-for-the-surrounding-trails-that-made-the-destination-great-443148 [Accessed 17 Apr. 2025].</a:t>
            </a:r>
            <a:endParaRPr kumimoji="0" lang="en-US" altLang="en-US"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Brett, P. (2024). </a:t>
            </a:r>
            <a:r>
              <a:rPr kumimoji="0" lang="en-US" altLang="en-US"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In a bitter blow to the UK MTB scene, Natural Resources Wales announces the planned closure of its three visitor centers including Coed y Brenin – the UK’s first purpose-built MTB venue</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Bike Perfect. Available at: https://www.bikeperfect.com/news/in-a-bitter-blow-to-the-uk-mtb-scene-natural-resources-wales-announces-the-planned-closure-of-its-three-visitor-centers-including-coed-y-brenin-the-uks-first-purpose-built-mtb-venue [Accessed 17 Apr. 2025].</a:t>
            </a:r>
            <a:endParaRPr kumimoji="0" lang="en-US" altLang="en-US"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Buning, R.J., Cole, Z. and Lamont, M. (2019). A case study of the US mountain bike tourism market. </a:t>
            </a:r>
            <a:r>
              <a:rPr kumimoji="0" lang="en-US" altLang="en-US"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Journal of Vacation Marketing</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25(4), pp.515–527. </a:t>
            </a:r>
            <a:r>
              <a:rPr kumimoji="0" lang="en-US" altLang="en-US"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://doi.org/10.1177/1356766719842321.</a:t>
            </a:r>
            <a:endParaRPr kumimoji="0" lang="en-US" altLang="en-US"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Buning, R.J. and Lamont, M. (2020). Mountain bike tourism economic impacts: A critical analysis of academic and practitioner studies. </a:t>
            </a:r>
            <a:r>
              <a:rPr kumimoji="0" lang="en-US" altLang="en-US"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Tourism Economics</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27(3), p.135481662090195. </a:t>
            </a:r>
            <a:r>
              <a:rPr kumimoji="0" lang="en-US" altLang="en-US"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://doi.org/10.1177/1354816620901955.</a:t>
            </a:r>
            <a:endParaRPr kumimoji="0" lang="en-US" altLang="en-US"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Campbell, T., Kirkwood, L., McLean, G., </a:t>
            </a:r>
            <a:r>
              <a:rPr kumimoji="0" lang="en-US" altLang="en-US"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Torsius</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M. and Florida-James, G. (2021). Trail Use, Motivations, and Environmental Attitudes of 3780 European Mountain Bikers: What Is Sustainable? </a:t>
            </a:r>
            <a:r>
              <a:rPr kumimoji="0" lang="en-US" altLang="en-US"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International Journal of Environmental Research and Public Health</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18(24), p.12971. </a:t>
            </a:r>
            <a:r>
              <a:rPr kumimoji="0" lang="en-US" altLang="en-US"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://doi.org/10.3390/ijerph182412971.</a:t>
            </a:r>
            <a:endParaRPr kumimoji="0" lang="en-US" altLang="en-US"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Evju, M., Hagen, D., </a:t>
            </a:r>
            <a:r>
              <a:rPr kumimoji="0" lang="en-US" altLang="en-US"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Jokerud</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M., Olsen, S.L., Selvaag, S.K. and Vistad, O.I. (2021). Effects of mountain biking versus hiking on trails under different environmental conditions. </a:t>
            </a:r>
            <a:r>
              <a:rPr kumimoji="0" lang="en-US" altLang="en-US"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Journal of Environmental Management</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278, p.111554. </a:t>
            </a:r>
            <a:r>
              <a:rPr kumimoji="0" lang="en-US" altLang="en-US"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://doi.org/10.1016/j.jenvman.2020.111554.</a:t>
            </a:r>
            <a:endParaRPr kumimoji="0" lang="en-US" altLang="en-US"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Fang, W. and Ng, S.-L. (2024). Trail degradation caused by mountain biking and hiking: A multi-dimensional analysis. </a:t>
            </a:r>
            <a:r>
              <a:rPr kumimoji="0" lang="en-US" altLang="en-US"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Journal of environmental management</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351, pp.119801–119801. </a:t>
            </a:r>
            <a:r>
              <a:rPr kumimoji="0" lang="en-US" altLang="en-US"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://doi.org/10.1016/j.jenvman.2023.119801.</a:t>
            </a:r>
            <a:endParaRPr kumimoji="0" lang="en-US" altLang="en-US"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Hardiman, N. and Burgin, S. (2013). Mountain biking: downhill for the environment or chance to up a gear? </a:t>
            </a:r>
            <a:r>
              <a:rPr kumimoji="0" lang="en-US" altLang="en-US"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International Journal of Environmental Studies</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70(6), pp.976–986. </a:t>
            </a:r>
            <a:r>
              <a:rPr kumimoji="0" lang="en-US" altLang="en-US"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://doi.org/10.1080/00207233.2013.848531.</a:t>
            </a:r>
            <a:endParaRPr kumimoji="0" lang="en-US" altLang="en-US"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Havlick, D.G., Billmeyer, E., Huber, T., Vogt, B. and Rodman, K. (2016). Informal trail creation: hiking, trail running, and mountain bicycling in shortgrass prairie. </a:t>
            </a:r>
            <a:r>
              <a:rPr kumimoji="0" lang="en-US" altLang="en-US"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Journal of Sustainable Tourism</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24(7), pp.1041–1058. </a:t>
            </a:r>
            <a:r>
              <a:rPr kumimoji="0" lang="en-US" altLang="en-US"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://doi.org/10.1080/09669582.2015.1101127.</a:t>
            </a:r>
            <a:endParaRPr kumimoji="0" lang="en-US" altLang="en-US"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Haworth, B. (2016). </a:t>
            </a:r>
            <a:r>
              <a:rPr kumimoji="0" lang="en-US" altLang="en-US"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Government says no to better outdoors access for mountain bikers - MBR</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MBR. Available at: https://www.mbr.co.uk/news/trail_news/government-says-no-352313 [Accessed 15 Apr. 2025].</a:t>
            </a:r>
            <a:endParaRPr kumimoji="0" lang="en-US" altLang="en-US"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Kuwaczka</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L.F., </a:t>
            </a:r>
            <a:r>
              <a:rPr kumimoji="0" lang="en-US" altLang="en-US"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Mitterwallner</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V., </a:t>
            </a:r>
            <a:r>
              <a:rPr kumimoji="0" lang="en-US" altLang="en-US"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Audorff</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V. and Steinbauer, M.J. (2023). Ecological impacts of (electrically assisted) mountain biking. </a:t>
            </a:r>
            <a:r>
              <a:rPr kumimoji="0" lang="en-US" altLang="en-US"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Global Ecology and Conservation</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p.e02475. </a:t>
            </a:r>
            <a:r>
              <a:rPr kumimoji="0" lang="en-US" altLang="en-US"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://doi.org/10.1016/j.gecco.2023.e02475.</a:t>
            </a:r>
            <a:endParaRPr kumimoji="0" lang="en-US" altLang="en-US"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Naidoo, R. and Burton, A.C. (2020). Relative effects of recreational activities on a temperate terrestrial wildlife assemblage. </a:t>
            </a:r>
            <a:r>
              <a:rPr kumimoji="0" lang="en-US" altLang="en-US"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Conservation Science and Practice</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2(10). </a:t>
            </a:r>
            <a:r>
              <a:rPr kumimoji="0" lang="en-US" altLang="en-US"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://doi.org/10.1111/csp2.271.</a:t>
            </a:r>
            <a:endParaRPr kumimoji="0" lang="en-US" altLang="en-US"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OpenMTB</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(2018). </a:t>
            </a:r>
            <a:r>
              <a:rPr kumimoji="0" lang="en-US" altLang="en-US"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MTB Access To Welsh Rights Of Way Denied</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a:t>
            </a:r>
            <a:r>
              <a:rPr kumimoji="0" lang="en-US" altLang="en-US"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Pinkbike</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Available at: https://www.pinkbike.com/news/MTB-Access-To-Welsh-Rights-Of-Way-Denied-2018.html [Accessed 15 Apr. 2025].</a:t>
            </a:r>
            <a:endParaRPr kumimoji="0" lang="en-US" altLang="en-US"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Palwe</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S. (2024). </a:t>
            </a:r>
            <a:r>
              <a:rPr kumimoji="0" lang="en-US" altLang="en-US"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Mountain Bike Market Size, Share, Growth | Report, 2027</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www.marketresearchfuture.com. Available at: https://www.marketresearchfuture.com/reports/mountain-bike-market-5165.</a:t>
            </a:r>
            <a:endParaRPr kumimoji="0" lang="en-US" altLang="en-US"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Reilly, M.L., Tobler, M.W., Sonderegger, D.L. and Beier, P. (2017). Spatial and temporal response of wildlife to recreational activities in the San Francisco Bay ecoregion. </a:t>
            </a:r>
            <a:r>
              <a:rPr kumimoji="0" lang="en-US" altLang="en-US"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Biological Conservation</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207, pp.117–126. </a:t>
            </a:r>
            <a:r>
              <a:rPr kumimoji="0" lang="en-US" altLang="en-US"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://doi.org/10.1016/j.biocon.2016.11.003.</a:t>
            </a:r>
            <a:endParaRPr kumimoji="0" lang="en-US" altLang="en-US"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Smith, I. and </a:t>
            </a:r>
            <a:r>
              <a:rPr kumimoji="0" lang="en-US" altLang="en-US"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pickering</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C. (2024). Assessing the Environmental Impacts, Condition and Sustainability of Mountain Biking Trails in an Urban National Park. </a:t>
            </a:r>
            <a:r>
              <a:rPr kumimoji="0" lang="en-US" altLang="en-US"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Environmental</a:t>
            </a:r>
            <a:endParaRPr kumimoji="0" lang="en-US" altLang="en-US" sz="3600" b="0" i="0" u="none" strike="noStrike" cap="none" normalizeH="0" baseline="0" dirty="0">
              <a:ln>
                <a:noFill/>
              </a:ln>
              <a:solidFill>
                <a:schemeClr val="tx1"/>
              </a:solidFill>
              <a:effectLst/>
            </a:endParaRPr>
          </a:p>
        </p:txBody>
      </p:sp>
      <p:sp>
        <p:nvSpPr>
          <p:cNvPr id="14" name="Rectangle 8">
            <a:extLst>
              <a:ext uri="{FF2B5EF4-FFF2-40B4-BE49-F238E27FC236}">
                <a16:creationId xmlns:a16="http://schemas.microsoft.com/office/drawing/2014/main" id="{E28C7930-99B3-4589-0747-378D23C40607}"/>
              </a:ext>
            </a:extLst>
          </p:cNvPr>
          <p:cNvSpPr>
            <a:spLocks noChangeArrowheads="1"/>
          </p:cNvSpPr>
          <p:nvPr/>
        </p:nvSpPr>
        <p:spPr bwMode="auto">
          <a:xfrm>
            <a:off x="0" y="0"/>
            <a:ext cx="512064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(Bland, 2024; Brett, 2024; Haworth, 2016)</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5" name="Rectangle 9">
            <a:extLst>
              <a:ext uri="{FF2B5EF4-FFF2-40B4-BE49-F238E27FC236}">
                <a16:creationId xmlns:a16="http://schemas.microsoft.com/office/drawing/2014/main" id="{732B678A-DBE6-1149-C370-2EF6A27832B5}"/>
              </a:ext>
            </a:extLst>
          </p:cNvPr>
          <p:cNvSpPr>
            <a:spLocks noChangeArrowheads="1"/>
          </p:cNvSpPr>
          <p:nvPr/>
        </p:nvSpPr>
        <p:spPr bwMode="auto">
          <a:xfrm>
            <a:off x="152400" y="152400"/>
            <a:ext cx="512064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(Bland, 2024; Brett, 2024; Haworth, 2016)</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cSld>
  <p:clrMapOvr>
    <a:masterClrMapping/>
  </p:clrMapOvr>
  <p:transition/>
</p:sld>
</file>

<file path=ppt/theme/theme1.xml><?xml version="1.0" encoding="utf-8"?>
<a:theme xmlns:a="http://schemas.openxmlformats.org/drawingml/2006/main" name="Textured">
  <a:themeElements>
    <a:clrScheme name="Textured 8">
      <a:dk1>
        <a:srgbClr val="000000"/>
      </a:dk1>
      <a:lt1>
        <a:srgbClr val="DCE8F4"/>
      </a:lt1>
      <a:dk2>
        <a:srgbClr val="7B9CB5"/>
      </a:dk2>
      <a:lt2>
        <a:srgbClr val="969696"/>
      </a:lt2>
      <a:accent1>
        <a:srgbClr val="FFFFFF"/>
      </a:accent1>
      <a:accent2>
        <a:srgbClr val="00BAB6"/>
      </a:accent2>
      <a:accent3>
        <a:srgbClr val="EBF2F8"/>
      </a:accent3>
      <a:accent4>
        <a:srgbClr val="000000"/>
      </a:accent4>
      <a:accent5>
        <a:srgbClr val="FFFFFF"/>
      </a:accent5>
      <a:accent6>
        <a:srgbClr val="00A8A5"/>
      </a:accent6>
      <a:hlink>
        <a:srgbClr val="8A8AD8"/>
      </a:hlink>
      <a:folHlink>
        <a:srgbClr val="242492"/>
      </a:folHlink>
    </a:clrScheme>
    <a:fontScheme name="Textured">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ctr"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Tahoma" charset="0"/>
            <a:cs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ctr"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Tahoma" charset="0"/>
            <a:cs typeface="Arial" charset="0"/>
          </a:defRPr>
        </a:defPPr>
      </a:lstStyle>
    </a:lnDef>
  </a:objectDefaults>
  <a:extraClrSchemeLst>
    <a:extraClrScheme>
      <a:clrScheme name="Textured 1">
        <a:dk1>
          <a:srgbClr val="660000"/>
        </a:dk1>
        <a:lt1>
          <a:srgbClr val="FFFFFF"/>
        </a:lt1>
        <a:dk2>
          <a:srgbClr val="800000"/>
        </a:dk2>
        <a:lt2>
          <a:srgbClr val="FFFFCC"/>
        </a:lt2>
        <a:accent1>
          <a:srgbClr val="BE7960"/>
        </a:accent1>
        <a:accent2>
          <a:srgbClr val="CC6600"/>
        </a:accent2>
        <a:accent3>
          <a:srgbClr val="C0AAAA"/>
        </a:accent3>
        <a:accent4>
          <a:srgbClr val="DADADA"/>
        </a:accent4>
        <a:accent5>
          <a:srgbClr val="DBBEB6"/>
        </a:accent5>
        <a:accent6>
          <a:srgbClr val="B95C00"/>
        </a:accent6>
        <a:hlink>
          <a:srgbClr val="FFCC66"/>
        </a:hlink>
        <a:folHlink>
          <a:srgbClr val="CC3300"/>
        </a:folHlink>
      </a:clrScheme>
      <a:clrMap bg1="dk2" tx1="lt1" bg2="dk1" tx2="lt2" accent1="accent1" accent2="accent2" accent3="accent3" accent4="accent4" accent5="accent5" accent6="accent6" hlink="hlink" folHlink="folHlink"/>
    </a:extraClrScheme>
    <a:extraClrScheme>
      <a:clrScheme name="Textured 2">
        <a:dk1>
          <a:srgbClr val="003300"/>
        </a:dk1>
        <a:lt1>
          <a:srgbClr val="FFFFFF"/>
        </a:lt1>
        <a:dk2>
          <a:srgbClr val="4D6A2A"/>
        </a:dk2>
        <a:lt2>
          <a:srgbClr val="CCFF99"/>
        </a:lt2>
        <a:accent1>
          <a:srgbClr val="33CC33"/>
        </a:accent1>
        <a:accent2>
          <a:srgbClr val="46562A"/>
        </a:accent2>
        <a:accent3>
          <a:srgbClr val="B2B9AC"/>
        </a:accent3>
        <a:accent4>
          <a:srgbClr val="DADADA"/>
        </a:accent4>
        <a:accent5>
          <a:srgbClr val="ADE2AD"/>
        </a:accent5>
        <a:accent6>
          <a:srgbClr val="3F4D25"/>
        </a:accent6>
        <a:hlink>
          <a:srgbClr val="009999"/>
        </a:hlink>
        <a:folHlink>
          <a:srgbClr val="CCCC00"/>
        </a:folHlink>
      </a:clrScheme>
      <a:clrMap bg1="dk2" tx1="lt1" bg2="dk1" tx2="lt2" accent1="accent1" accent2="accent2" accent3="accent3" accent4="accent4" accent5="accent5" accent6="accent6" hlink="hlink" folHlink="folHlink"/>
    </a:extraClrScheme>
    <a:extraClrScheme>
      <a:clrScheme name="Textured 3">
        <a:dk1>
          <a:srgbClr val="4E4E74"/>
        </a:dk1>
        <a:lt1>
          <a:srgbClr val="FFFFFF"/>
        </a:lt1>
        <a:dk2>
          <a:srgbClr val="666699"/>
        </a:dk2>
        <a:lt2>
          <a:srgbClr val="FFFFCC"/>
        </a:lt2>
        <a:accent1>
          <a:srgbClr val="5E5884"/>
        </a:accent1>
        <a:accent2>
          <a:srgbClr val="8AB29D"/>
        </a:accent2>
        <a:accent3>
          <a:srgbClr val="B8B8CA"/>
        </a:accent3>
        <a:accent4>
          <a:srgbClr val="DADADA"/>
        </a:accent4>
        <a:accent5>
          <a:srgbClr val="B6B4C2"/>
        </a:accent5>
        <a:accent6>
          <a:srgbClr val="7DA18E"/>
        </a:accent6>
        <a:hlink>
          <a:srgbClr val="FFFF99"/>
        </a:hlink>
        <a:folHlink>
          <a:srgbClr val="FFCC00"/>
        </a:folHlink>
      </a:clrScheme>
      <a:clrMap bg1="dk2" tx1="lt1" bg2="dk1" tx2="lt2" accent1="accent1" accent2="accent2" accent3="accent3" accent4="accent4" accent5="accent5" accent6="accent6" hlink="hlink" folHlink="folHlink"/>
    </a:extraClrScheme>
    <a:extraClrScheme>
      <a:clrScheme name="Textured 4">
        <a:dk1>
          <a:srgbClr val="004E4C"/>
        </a:dk1>
        <a:lt1>
          <a:srgbClr val="FFFFFF"/>
        </a:lt1>
        <a:dk2>
          <a:srgbClr val="006666"/>
        </a:dk2>
        <a:lt2>
          <a:srgbClr val="FFFFCC"/>
        </a:lt2>
        <a:accent1>
          <a:srgbClr val="FFCC00"/>
        </a:accent1>
        <a:accent2>
          <a:srgbClr val="00B0AC"/>
        </a:accent2>
        <a:accent3>
          <a:srgbClr val="AAB8B8"/>
        </a:accent3>
        <a:accent4>
          <a:srgbClr val="DADADA"/>
        </a:accent4>
        <a:accent5>
          <a:srgbClr val="FFE2AA"/>
        </a:accent5>
        <a:accent6>
          <a:srgbClr val="009F9B"/>
        </a:accent6>
        <a:hlink>
          <a:srgbClr val="BA7C3E"/>
        </a:hlink>
        <a:folHlink>
          <a:srgbClr val="724C00"/>
        </a:folHlink>
      </a:clrScheme>
      <a:clrMap bg1="dk2" tx1="lt1" bg2="dk1" tx2="lt2" accent1="accent1" accent2="accent2" accent3="accent3" accent4="accent4" accent5="accent5" accent6="accent6" hlink="hlink" folHlink="folHlink"/>
    </a:extraClrScheme>
    <a:extraClrScheme>
      <a:clrScheme name="Textured 5">
        <a:dk1>
          <a:srgbClr val="003366"/>
        </a:dk1>
        <a:lt1>
          <a:srgbClr val="FFFFFF"/>
        </a:lt1>
        <a:dk2>
          <a:srgbClr val="2B5481"/>
        </a:dk2>
        <a:lt2>
          <a:srgbClr val="E5FFFF"/>
        </a:lt2>
        <a:accent1>
          <a:srgbClr val="009999"/>
        </a:accent1>
        <a:accent2>
          <a:srgbClr val="336699"/>
        </a:accent2>
        <a:accent3>
          <a:srgbClr val="ACB3C1"/>
        </a:accent3>
        <a:accent4>
          <a:srgbClr val="DADADA"/>
        </a:accent4>
        <a:accent5>
          <a:srgbClr val="AACACA"/>
        </a:accent5>
        <a:accent6>
          <a:srgbClr val="2D5C8A"/>
        </a:accent6>
        <a:hlink>
          <a:srgbClr val="00CCFF"/>
        </a:hlink>
        <a:folHlink>
          <a:srgbClr val="FFCC00"/>
        </a:folHlink>
      </a:clrScheme>
      <a:clrMap bg1="dk2" tx1="lt1" bg2="dk1" tx2="lt2" accent1="accent1" accent2="accent2" accent3="accent3" accent4="accent4" accent5="accent5" accent6="accent6" hlink="hlink" folHlink="folHlink"/>
    </a:extraClrScheme>
    <a:extraClrScheme>
      <a:clrScheme name="Textured 6">
        <a:dk1>
          <a:srgbClr val="080808"/>
        </a:dk1>
        <a:lt1>
          <a:srgbClr val="FFFFFF"/>
        </a:lt1>
        <a:dk2>
          <a:srgbClr val="4D4D4D"/>
        </a:dk2>
        <a:lt2>
          <a:srgbClr val="FFFFFF"/>
        </a:lt2>
        <a:accent1>
          <a:srgbClr val="666699"/>
        </a:accent1>
        <a:accent2>
          <a:srgbClr val="3366CC"/>
        </a:accent2>
        <a:accent3>
          <a:srgbClr val="B2B2B2"/>
        </a:accent3>
        <a:accent4>
          <a:srgbClr val="DADADA"/>
        </a:accent4>
        <a:accent5>
          <a:srgbClr val="B8B8CA"/>
        </a:accent5>
        <a:accent6>
          <a:srgbClr val="2D5CB9"/>
        </a:accent6>
        <a:hlink>
          <a:srgbClr val="00CCFF"/>
        </a:hlink>
        <a:folHlink>
          <a:srgbClr val="CCCCFF"/>
        </a:folHlink>
      </a:clrScheme>
      <a:clrMap bg1="dk2" tx1="lt1" bg2="dk1" tx2="lt2" accent1="accent1" accent2="accent2" accent3="accent3" accent4="accent4" accent5="accent5" accent6="accent6" hlink="hlink" folHlink="folHlink"/>
    </a:extraClrScheme>
    <a:extraClrScheme>
      <a:clrScheme name="Textured 7">
        <a:dk1>
          <a:srgbClr val="000000"/>
        </a:dk1>
        <a:lt1>
          <a:srgbClr val="DBDAC2"/>
        </a:lt1>
        <a:dk2>
          <a:srgbClr val="827F4C"/>
        </a:dk2>
        <a:lt2>
          <a:srgbClr val="C0BC94"/>
        </a:lt2>
        <a:accent1>
          <a:srgbClr val="AAA578"/>
        </a:accent1>
        <a:accent2>
          <a:srgbClr val="A2A4AC"/>
        </a:accent2>
        <a:accent3>
          <a:srgbClr val="EAEADD"/>
        </a:accent3>
        <a:accent4>
          <a:srgbClr val="000000"/>
        </a:accent4>
        <a:accent5>
          <a:srgbClr val="D2CFBE"/>
        </a:accent5>
        <a:accent6>
          <a:srgbClr val="92949B"/>
        </a:accent6>
        <a:hlink>
          <a:srgbClr val="5B8800"/>
        </a:hlink>
        <a:folHlink>
          <a:srgbClr val="686532"/>
        </a:folHlink>
      </a:clrScheme>
      <a:clrMap bg1="lt1" tx1="dk1" bg2="lt2" tx2="dk2" accent1="accent1" accent2="accent2" accent3="accent3" accent4="accent4" accent5="accent5" accent6="accent6" hlink="hlink" folHlink="folHlink"/>
    </a:extraClrScheme>
    <a:extraClrScheme>
      <a:clrScheme name="Textured 8">
        <a:dk1>
          <a:srgbClr val="000000"/>
        </a:dk1>
        <a:lt1>
          <a:srgbClr val="DCE8F4"/>
        </a:lt1>
        <a:dk2>
          <a:srgbClr val="7B9CB5"/>
        </a:dk2>
        <a:lt2>
          <a:srgbClr val="969696"/>
        </a:lt2>
        <a:accent1>
          <a:srgbClr val="FFFFFF"/>
        </a:accent1>
        <a:accent2>
          <a:srgbClr val="00BAB6"/>
        </a:accent2>
        <a:accent3>
          <a:srgbClr val="EBF2F8"/>
        </a:accent3>
        <a:accent4>
          <a:srgbClr val="000000"/>
        </a:accent4>
        <a:accent5>
          <a:srgbClr val="FFFFFF"/>
        </a:accent5>
        <a:accent6>
          <a:srgbClr val="00A8A5"/>
        </a:accent6>
        <a:hlink>
          <a:srgbClr val="8A8AD8"/>
        </a:hlink>
        <a:folHlink>
          <a:srgbClr val="24249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D024FF986E86248B25DDBA3DBF998D1" ma:contentTypeVersion="9" ma:contentTypeDescription="Create a new document." ma:contentTypeScope="" ma:versionID="7ca40857a191eaf6a49871d170535ca9">
  <xsd:schema xmlns:xsd="http://www.w3.org/2001/XMLSchema" xmlns:xs="http://www.w3.org/2001/XMLSchema" xmlns:p="http://schemas.microsoft.com/office/2006/metadata/properties" xmlns:ns3="4055ddc6-ee7b-4b5b-b8fb-52871646f80e" xmlns:ns4="0338428b-3fc8-4989-9d03-78e16c931d9f" targetNamespace="http://schemas.microsoft.com/office/2006/metadata/properties" ma:root="true" ma:fieldsID="3ecf26c14508d90cd8df7002568945b3" ns3:_="" ns4:_="">
    <xsd:import namespace="4055ddc6-ee7b-4b5b-b8fb-52871646f80e"/>
    <xsd:import namespace="0338428b-3fc8-4989-9d03-78e16c931d9f"/>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_activity" minOccurs="0"/>
                <xsd:element ref="ns4:SharedWithUsers" minOccurs="0"/>
                <xsd:element ref="ns4:SharedWithDetails" minOccurs="0"/>
                <xsd:element ref="ns4:SharingHintHash" minOccurs="0"/>
                <xsd:element ref="ns3:MediaServiceObjectDetectorVersions"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055ddc6-ee7b-4b5b-b8fb-52871646f80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_activity" ma:index="11" nillable="true" ma:displayName="_activity" ma:hidden="true" ma:internalName="_activity">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338428b-3fc8-4989-9d03-78e16c931d9f"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4055ddc6-ee7b-4b5b-b8fb-52871646f80e" xsi:nil="true"/>
  </documentManagement>
</p:properties>
</file>

<file path=customXml/itemProps1.xml><?xml version="1.0" encoding="utf-8"?>
<ds:datastoreItem xmlns:ds="http://schemas.openxmlformats.org/officeDocument/2006/customXml" ds:itemID="{67C8C96C-FE20-45DF-875B-64BEA4C5B6B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055ddc6-ee7b-4b5b-b8fb-52871646f80e"/>
    <ds:schemaRef ds:uri="0338428b-3fc8-4989-9d03-78e16c931d9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159BD6F-B16A-4730-9A21-15F61A0DDB8A}">
  <ds:schemaRefs>
    <ds:schemaRef ds:uri="http://schemas.microsoft.com/sharepoint/v3/contenttype/forms"/>
  </ds:schemaRefs>
</ds:datastoreItem>
</file>

<file path=customXml/itemProps3.xml><?xml version="1.0" encoding="utf-8"?>
<ds:datastoreItem xmlns:ds="http://schemas.openxmlformats.org/officeDocument/2006/customXml" ds:itemID="{F8EDB724-44A4-469B-9AF9-43180A5AA3F4}">
  <ds:schemaRefs>
    <ds:schemaRef ds:uri="http://purl.org/dc/elements/1.1/"/>
    <ds:schemaRef ds:uri="http://schemas.microsoft.com/office/2006/documentManagement/types"/>
    <ds:schemaRef ds:uri="4055ddc6-ee7b-4b5b-b8fb-52871646f80e"/>
    <ds:schemaRef ds:uri="http://purl.org/dc/dcmitype/"/>
    <ds:schemaRef ds:uri="http://schemas.openxmlformats.org/package/2006/metadata/core-properties"/>
    <ds:schemaRef ds:uri="http://schemas.microsoft.com/office/2006/metadata/properties"/>
    <ds:schemaRef ds:uri="0338428b-3fc8-4989-9d03-78e16c931d9f"/>
    <ds:schemaRef ds:uri="http://schemas.microsoft.com/office/infopath/2007/PartnerControls"/>
    <ds:schemaRef ds:uri="http://www.w3.org/XML/1998/namespace"/>
    <ds:schemaRef ds:uri="http://purl.org/dc/terms/"/>
  </ds:schemaRefs>
</ds:datastoreItem>
</file>

<file path=docProps/app.xml><?xml version="1.0" encoding="utf-8"?>
<Properties xmlns="http://schemas.openxmlformats.org/officeDocument/2006/extended-properties" xmlns:vt="http://schemas.openxmlformats.org/officeDocument/2006/docPropsVTypes">
  <Template>Textured</Template>
  <TotalTime>4964</TotalTime>
  <Pages>1</Pages>
  <Words>1800</Words>
  <Application>Microsoft Office PowerPoint</Application>
  <PresentationFormat>Custom</PresentationFormat>
  <Paragraphs>58</Paragraphs>
  <Slides>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Aptos</vt:lpstr>
      <vt:lpstr>Arial</vt:lpstr>
      <vt:lpstr>Tahoma</vt:lpstr>
      <vt:lpstr>Times New Roman</vt:lpstr>
      <vt:lpstr>Wingdings</vt:lpstr>
      <vt:lpstr>Textured</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subject/>
  <dc:creator>Admin</dc:creator>
  <cp:keywords/>
  <dc:description/>
  <cp:lastModifiedBy>Rowan Smith (2104721)</cp:lastModifiedBy>
  <cp:revision>159</cp:revision>
  <cp:lastPrinted>2002-10-23T01:36:31Z</cp:lastPrinted>
  <dcterms:created xsi:type="dcterms:W3CDTF">1997-03-12T11:49:38Z</dcterms:created>
  <dcterms:modified xsi:type="dcterms:W3CDTF">2025-05-09T03:05:22Z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0x010100BD024FF986E86248B25DDBA3DBF998D1</vt:lpwstr>
  </property>
</Properties>
</file>