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AAE52-FA19-4BA6-BC2A-C581B3B72A8A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3F525-E1D0-4983-8CCF-42F0F9AD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2504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AAE52-FA19-4BA6-BC2A-C581B3B72A8A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3F525-E1D0-4983-8CCF-42F0F9AD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152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AAE52-FA19-4BA6-BC2A-C581B3B72A8A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3F525-E1D0-4983-8CCF-42F0F9AD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8478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AAE52-FA19-4BA6-BC2A-C581B3B72A8A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3F525-E1D0-4983-8CCF-42F0F9AD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494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AAE52-FA19-4BA6-BC2A-C581B3B72A8A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3F525-E1D0-4983-8CCF-42F0F9AD732A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8373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AAE52-FA19-4BA6-BC2A-C581B3B72A8A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3F525-E1D0-4983-8CCF-42F0F9AD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603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AAE52-FA19-4BA6-BC2A-C581B3B72A8A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3F525-E1D0-4983-8CCF-42F0F9AD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91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AAE52-FA19-4BA6-BC2A-C581B3B72A8A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3F525-E1D0-4983-8CCF-42F0F9AD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465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5F7AAE52-FA19-4BA6-BC2A-C581B3B72A8A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3F525-E1D0-4983-8CCF-42F0F9AD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494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AAE52-FA19-4BA6-BC2A-C581B3B72A8A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3F525-E1D0-4983-8CCF-42F0F9AD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404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7AAE52-FA19-4BA6-BC2A-C581B3B72A8A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3F525-E1D0-4983-8CCF-42F0F9AD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14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5F7AAE52-FA19-4BA6-BC2A-C581B3B72A8A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B03F525-E1D0-4983-8CCF-42F0F9AD7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139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ikon.mn/opinion/2evz" TargetMode="External"/><Relationship Id="rId2" Type="http://schemas.openxmlformats.org/officeDocument/2006/relationships/hyperlink" Target="https://cabinet.gov.mn/7703.html?lang=e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ontsame.mn/mn/read/198005" TargetMode="External"/><Relationship Id="rId4" Type="http://schemas.openxmlformats.org/officeDocument/2006/relationships/hyperlink" Target="https://montsame.mn/mn/read/30179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A4770-D32E-CE38-CAC8-F0B22B80C3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783080"/>
            <a:ext cx="8991600" cy="1645920"/>
          </a:xfrm>
        </p:spPr>
        <p:txBody>
          <a:bodyPr>
            <a:normAutofit fontScale="90000"/>
          </a:bodyPr>
          <a:lstStyle/>
          <a:p>
            <a:r>
              <a:rPr lang="en-US" dirty="0"/>
              <a:t>Boundaries of Mongolian foreign relations regarding politics from 2008 to 2022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451E9A-83E7-FB17-7DF2-5A9C134390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5908" y="5618106"/>
            <a:ext cx="6801612" cy="1239894"/>
          </a:xfrm>
        </p:spPr>
        <p:txBody>
          <a:bodyPr/>
          <a:lstStyle/>
          <a:p>
            <a:pPr algn="r"/>
            <a:r>
              <a:rPr lang="en-US" dirty="0" err="1"/>
              <a:t>Narantsatsralt</a:t>
            </a:r>
            <a:r>
              <a:rPr lang="en-US" dirty="0"/>
              <a:t> </a:t>
            </a:r>
            <a:r>
              <a:rPr lang="en-US" dirty="0" err="1"/>
              <a:t>Ganbaatar</a:t>
            </a:r>
            <a:r>
              <a:rPr lang="en-US" dirty="0"/>
              <a:t> (2124049)</a:t>
            </a:r>
          </a:p>
        </p:txBody>
      </p:sp>
    </p:spTree>
    <p:extLst>
      <p:ext uri="{BB962C8B-B14F-4D97-AF65-F5344CB8AC3E}">
        <p14:creationId xmlns:p14="http://schemas.microsoft.com/office/powerpoint/2010/main" val="8079709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28F-1DEF-2BF0-B212-0B74AAC01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F6D80-F892-C35C-F620-6C400305C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529076"/>
          </a:xfrm>
        </p:spPr>
        <p:txBody>
          <a:bodyPr>
            <a:normAutofit fontScale="92500"/>
          </a:bodyPr>
          <a:lstStyle/>
          <a:p>
            <a:r>
              <a:rPr lang="en-US" dirty="0" err="1"/>
              <a:t>Toitog,T</a:t>
            </a:r>
            <a:r>
              <a:rPr lang="en-US" dirty="0"/>
              <a:t>. (2021) ‘Russia, Mongolia, China: political, diplomatic understanding’, </a:t>
            </a:r>
            <a:r>
              <a:rPr lang="en-US" i="1" dirty="0" err="1"/>
              <a:t>Nepko</a:t>
            </a:r>
            <a:endParaRPr lang="en-US" i="1" dirty="0"/>
          </a:p>
          <a:p>
            <a:r>
              <a:rPr lang="en-US" i="1" dirty="0"/>
              <a:t>Cabinet Secretariat of Government of Mongolia (2022) ‘Prime Minister of Mongolia will pay an official visit to the Federal Republic of Germany’ </a:t>
            </a:r>
            <a:r>
              <a:rPr lang="en-US" dirty="0"/>
              <a:t>[online], available: </a:t>
            </a:r>
            <a:r>
              <a:rPr lang="en-US" dirty="0">
                <a:hlinkClick r:id="rId2"/>
              </a:rPr>
              <a:t>https://cabinet.gov.mn/7703.html?lang=en</a:t>
            </a:r>
            <a:endParaRPr lang="en-US" dirty="0"/>
          </a:p>
          <a:p>
            <a:r>
              <a:rPr lang="en-US" dirty="0" err="1"/>
              <a:t>Badamgarav,B</a:t>
            </a:r>
            <a:r>
              <a:rPr lang="en-US" dirty="0"/>
              <a:t>. (2021) </a:t>
            </a:r>
            <a:r>
              <a:rPr lang="en-US" i="1" dirty="0"/>
              <a:t>ikon news- VISIT: Mongolia and Russia will continue to value mutually beneficial cooperation, </a:t>
            </a:r>
            <a:r>
              <a:rPr lang="en-US" dirty="0"/>
              <a:t>[online], available: </a:t>
            </a:r>
            <a:r>
              <a:rPr lang="en-US" dirty="0">
                <a:hlinkClick r:id="rId3"/>
              </a:rPr>
              <a:t>https://ikon.mn/opinion/2evz</a:t>
            </a:r>
            <a:endParaRPr lang="en-US" dirty="0"/>
          </a:p>
          <a:p>
            <a:r>
              <a:rPr lang="en-US" dirty="0" err="1"/>
              <a:t>Urantuya,G</a:t>
            </a:r>
            <a:r>
              <a:rPr lang="en-US" dirty="0"/>
              <a:t>. (2022) </a:t>
            </a:r>
            <a:r>
              <a:rPr lang="en-US" i="1" dirty="0" err="1"/>
              <a:t>Montsame</a:t>
            </a:r>
            <a:r>
              <a:rPr lang="en-US" i="1" dirty="0"/>
              <a:t> news- ‘Modern history of Mongolian-Chinese relations’, </a:t>
            </a:r>
            <a:r>
              <a:rPr lang="en-US" dirty="0"/>
              <a:t>[online], available: </a:t>
            </a:r>
            <a:r>
              <a:rPr lang="en-US" dirty="0">
                <a:hlinkClick r:id="rId4"/>
              </a:rPr>
              <a:t>https://montsame.mn/mn/read/301790</a:t>
            </a:r>
            <a:endParaRPr lang="mn-MN" dirty="0"/>
          </a:p>
          <a:p>
            <a:r>
              <a:rPr lang="en-US" dirty="0" err="1"/>
              <a:t>Adiyaakhuu</a:t>
            </a:r>
            <a:r>
              <a:rPr lang="en-US" dirty="0"/>
              <a:t>, B. (2019) </a:t>
            </a:r>
            <a:r>
              <a:rPr lang="en-US" i="1" dirty="0" err="1"/>
              <a:t>Montsame</a:t>
            </a:r>
            <a:r>
              <a:rPr lang="en-US" i="1" dirty="0"/>
              <a:t> news- ‘Mongolian-American strategic partnership: a strong foundation for future relations’, </a:t>
            </a:r>
            <a:r>
              <a:rPr lang="en-US" dirty="0"/>
              <a:t>[online], available: </a:t>
            </a:r>
            <a:r>
              <a:rPr lang="en-US" dirty="0">
                <a:hlinkClick r:id="rId5"/>
              </a:rPr>
              <a:t>https://montsame.mn/mn/read/198005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91704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37</TotalTime>
  <Words>188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Corbel</vt:lpstr>
      <vt:lpstr>Gill Sans MT</vt:lpstr>
      <vt:lpstr>Parcel</vt:lpstr>
      <vt:lpstr>Boundaries of Mongolian foreign relations regarding politics from 2008 to 2022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Boundaries of Mongolian foreign affairs in politics from 2008 to 2022</dc:title>
  <dc:creator>Э ДАВААСҮРЭН</dc:creator>
  <cp:lastModifiedBy>Э ДАВААСҮРЭН</cp:lastModifiedBy>
  <cp:revision>3</cp:revision>
  <dcterms:created xsi:type="dcterms:W3CDTF">2022-10-25T17:23:16Z</dcterms:created>
  <dcterms:modified xsi:type="dcterms:W3CDTF">2022-10-28T17:11:19Z</dcterms:modified>
</cp:coreProperties>
</file>