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4" r:id="rId9"/>
    <p:sldId id="273" r:id="rId10"/>
    <p:sldId id="272"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Daniels" userId="4f3a96041dd3b0f8" providerId="LiveId" clId="{8692E197-65C8-46B7-9939-3CD53B0FD62C}"/>
    <pc:docChg chg="undo custSel addSld delSld modSld sldOrd">
      <pc:chgData name="Samantha Daniels" userId="4f3a96041dd3b0f8" providerId="LiveId" clId="{8692E197-65C8-46B7-9939-3CD53B0FD62C}" dt="2018-05-16T10:24:28.064" v="8382" actId="20577"/>
      <pc:docMkLst>
        <pc:docMk/>
      </pc:docMkLst>
      <pc:sldChg chg="modSp">
        <pc:chgData name="Samantha Daniels" userId="4f3a96041dd3b0f8" providerId="LiveId" clId="{8692E197-65C8-46B7-9939-3CD53B0FD62C}" dt="2018-05-14T14:38:54.047" v="1098" actId="20577"/>
        <pc:sldMkLst>
          <pc:docMk/>
          <pc:sldMk cId="2659023499" sldId="258"/>
        </pc:sldMkLst>
        <pc:spChg chg="mod">
          <ac:chgData name="Samantha Daniels" userId="4f3a96041dd3b0f8" providerId="LiveId" clId="{8692E197-65C8-46B7-9939-3CD53B0FD62C}" dt="2018-05-14T14:38:54.047" v="1098" actId="20577"/>
          <ac:spMkLst>
            <pc:docMk/>
            <pc:sldMk cId="2659023499" sldId="258"/>
            <ac:spMk id="3" creationId="{C4DC2C16-45D2-4E64-8A5E-B0185401095B}"/>
          </ac:spMkLst>
        </pc:spChg>
      </pc:sldChg>
      <pc:sldChg chg="modSp">
        <pc:chgData name="Samantha Daniels" userId="4f3a96041dd3b0f8" providerId="LiveId" clId="{8692E197-65C8-46B7-9939-3CD53B0FD62C}" dt="2018-05-15T17:24:56.220" v="5932" actId="20577"/>
        <pc:sldMkLst>
          <pc:docMk/>
          <pc:sldMk cId="3641995564" sldId="259"/>
        </pc:sldMkLst>
        <pc:spChg chg="mod">
          <ac:chgData name="Samantha Daniels" userId="4f3a96041dd3b0f8" providerId="LiveId" clId="{8692E197-65C8-46B7-9939-3CD53B0FD62C}" dt="2018-05-15T17:24:56.220" v="5932" actId="20577"/>
          <ac:spMkLst>
            <pc:docMk/>
            <pc:sldMk cId="3641995564" sldId="259"/>
            <ac:spMk id="3" creationId="{6EB6ACC2-3263-4F8A-A782-23246D407322}"/>
          </ac:spMkLst>
        </pc:spChg>
      </pc:sldChg>
      <pc:sldChg chg="modSp">
        <pc:chgData name="Samantha Daniels" userId="4f3a96041dd3b0f8" providerId="LiveId" clId="{8692E197-65C8-46B7-9939-3CD53B0FD62C}" dt="2018-05-15T17:40:03.962" v="5935" actId="20577"/>
        <pc:sldMkLst>
          <pc:docMk/>
          <pc:sldMk cId="3947593015" sldId="260"/>
        </pc:sldMkLst>
        <pc:spChg chg="mod">
          <ac:chgData name="Samantha Daniels" userId="4f3a96041dd3b0f8" providerId="LiveId" clId="{8692E197-65C8-46B7-9939-3CD53B0FD62C}" dt="2018-05-14T14:44:39.616" v="1110" actId="20577"/>
          <ac:spMkLst>
            <pc:docMk/>
            <pc:sldMk cId="3947593015" sldId="260"/>
            <ac:spMk id="2" creationId="{2F8F5F65-2504-4CAB-847A-3FD7E7582BBC}"/>
          </ac:spMkLst>
        </pc:spChg>
        <pc:spChg chg="mod">
          <ac:chgData name="Samantha Daniels" userId="4f3a96041dd3b0f8" providerId="LiveId" clId="{8692E197-65C8-46B7-9939-3CD53B0FD62C}" dt="2018-05-15T17:40:03.962" v="5935" actId="20577"/>
          <ac:spMkLst>
            <pc:docMk/>
            <pc:sldMk cId="3947593015" sldId="260"/>
            <ac:spMk id="3" creationId="{123D9E67-DDE7-4347-A6B7-85E99FA2221C}"/>
          </ac:spMkLst>
        </pc:spChg>
      </pc:sldChg>
      <pc:sldChg chg="modSp">
        <pc:chgData name="Samantha Daniels" userId="4f3a96041dd3b0f8" providerId="LiveId" clId="{8692E197-65C8-46B7-9939-3CD53B0FD62C}" dt="2018-05-14T21:07:13.770" v="2289" actId="20577"/>
        <pc:sldMkLst>
          <pc:docMk/>
          <pc:sldMk cId="1867628341" sldId="261"/>
        </pc:sldMkLst>
        <pc:spChg chg="mod">
          <ac:chgData name="Samantha Daniels" userId="4f3a96041dd3b0f8" providerId="LiveId" clId="{8692E197-65C8-46B7-9939-3CD53B0FD62C}" dt="2018-05-14T21:07:13.770" v="2289" actId="20577"/>
          <ac:spMkLst>
            <pc:docMk/>
            <pc:sldMk cId="1867628341" sldId="261"/>
            <ac:spMk id="3" creationId="{3CABBA92-CFD3-47F3-9849-8C3DE7F64BF5}"/>
          </ac:spMkLst>
        </pc:spChg>
      </pc:sldChg>
      <pc:sldChg chg="modSp">
        <pc:chgData name="Samantha Daniels" userId="4f3a96041dd3b0f8" providerId="LiveId" clId="{8692E197-65C8-46B7-9939-3CD53B0FD62C}" dt="2018-05-15T18:36:35.175" v="6707" actId="20577"/>
        <pc:sldMkLst>
          <pc:docMk/>
          <pc:sldMk cId="1087549273" sldId="262"/>
        </pc:sldMkLst>
        <pc:spChg chg="mod">
          <ac:chgData name="Samantha Daniels" userId="4f3a96041dd3b0f8" providerId="LiveId" clId="{8692E197-65C8-46B7-9939-3CD53B0FD62C}" dt="2018-05-15T18:35:58.207" v="6698" actId="20577"/>
          <ac:spMkLst>
            <pc:docMk/>
            <pc:sldMk cId="1087549273" sldId="262"/>
            <ac:spMk id="2" creationId="{55EF165D-669E-41E5-BAEE-9C45DDEBC903}"/>
          </ac:spMkLst>
        </pc:spChg>
        <pc:spChg chg="mod">
          <ac:chgData name="Samantha Daniels" userId="4f3a96041dd3b0f8" providerId="LiveId" clId="{8692E197-65C8-46B7-9939-3CD53B0FD62C}" dt="2018-05-15T18:36:35.175" v="6707" actId="20577"/>
          <ac:spMkLst>
            <pc:docMk/>
            <pc:sldMk cId="1087549273" sldId="262"/>
            <ac:spMk id="3" creationId="{C44C62DD-33E1-4A8C-AD12-E9C4B86F5EF4}"/>
          </ac:spMkLst>
        </pc:spChg>
      </pc:sldChg>
      <pc:sldChg chg="modSp">
        <pc:chgData name="Samantha Daniels" userId="4f3a96041dd3b0f8" providerId="LiveId" clId="{8692E197-65C8-46B7-9939-3CD53B0FD62C}" dt="2018-05-14T22:38:36.364" v="3342" actId="20577"/>
        <pc:sldMkLst>
          <pc:docMk/>
          <pc:sldMk cId="2790352821" sldId="264"/>
        </pc:sldMkLst>
        <pc:spChg chg="mod">
          <ac:chgData name="Samantha Daniels" userId="4f3a96041dd3b0f8" providerId="LiveId" clId="{8692E197-65C8-46B7-9939-3CD53B0FD62C}" dt="2018-05-14T22:38:36.364" v="3342" actId="20577"/>
          <ac:spMkLst>
            <pc:docMk/>
            <pc:sldMk cId="2790352821" sldId="264"/>
            <ac:spMk id="3" creationId="{8AF28B24-A596-47DA-B60D-A1432AE8563A}"/>
          </ac:spMkLst>
        </pc:spChg>
      </pc:sldChg>
      <pc:sldChg chg="modSp">
        <pc:chgData name="Samantha Daniels" userId="4f3a96041dd3b0f8" providerId="LiveId" clId="{8692E197-65C8-46B7-9939-3CD53B0FD62C}" dt="2018-05-15T18:38:10.958" v="6720" actId="313"/>
        <pc:sldMkLst>
          <pc:docMk/>
          <pc:sldMk cId="4167682333" sldId="265"/>
        </pc:sldMkLst>
        <pc:spChg chg="mod">
          <ac:chgData name="Samantha Daniels" userId="4f3a96041dd3b0f8" providerId="LiveId" clId="{8692E197-65C8-46B7-9939-3CD53B0FD62C}" dt="2018-05-15T18:38:10.958" v="6720" actId="313"/>
          <ac:spMkLst>
            <pc:docMk/>
            <pc:sldMk cId="4167682333" sldId="265"/>
            <ac:spMk id="3" creationId="{3D30802A-AA55-4222-96AA-D8518564E3D5}"/>
          </ac:spMkLst>
        </pc:spChg>
      </pc:sldChg>
      <pc:sldChg chg="modSp">
        <pc:chgData name="Samantha Daniels" userId="4f3a96041dd3b0f8" providerId="LiveId" clId="{8692E197-65C8-46B7-9939-3CD53B0FD62C}" dt="2018-05-16T10:24:28.064" v="8382" actId="20577"/>
        <pc:sldMkLst>
          <pc:docMk/>
          <pc:sldMk cId="1273886593" sldId="266"/>
        </pc:sldMkLst>
        <pc:spChg chg="mod">
          <ac:chgData name="Samantha Daniels" userId="4f3a96041dd3b0f8" providerId="LiveId" clId="{8692E197-65C8-46B7-9939-3CD53B0FD62C}" dt="2018-05-16T10:24:28.064" v="8382" actId="20577"/>
          <ac:spMkLst>
            <pc:docMk/>
            <pc:sldMk cId="1273886593" sldId="266"/>
            <ac:spMk id="3" creationId="{F3D17282-D36D-4D0C-A28C-ABE7D44DDEDD}"/>
          </ac:spMkLst>
        </pc:spChg>
      </pc:sldChg>
      <pc:sldChg chg="addSp delSp modSp">
        <pc:chgData name="Samantha Daniels" userId="4f3a96041dd3b0f8" providerId="LiveId" clId="{8692E197-65C8-46B7-9939-3CD53B0FD62C}" dt="2018-05-14T23:15:33.185" v="4186" actId="27636"/>
        <pc:sldMkLst>
          <pc:docMk/>
          <pc:sldMk cId="2096128215" sldId="267"/>
        </pc:sldMkLst>
        <pc:spChg chg="mod">
          <ac:chgData name="Samantha Daniels" userId="4f3a96041dd3b0f8" providerId="LiveId" clId="{8692E197-65C8-46B7-9939-3CD53B0FD62C}" dt="2018-05-14T23:15:33.185" v="4186" actId="27636"/>
          <ac:spMkLst>
            <pc:docMk/>
            <pc:sldMk cId="2096128215" sldId="267"/>
            <ac:spMk id="3" creationId="{3F0AD9CA-FC6F-42BD-BB56-962D62F43095}"/>
          </ac:spMkLst>
        </pc:spChg>
        <pc:spChg chg="add del mod">
          <ac:chgData name="Samantha Daniels" userId="4f3a96041dd3b0f8" providerId="LiveId" clId="{8692E197-65C8-46B7-9939-3CD53B0FD62C}" dt="2018-05-14T22:38:56.522" v="3347" actId="27636"/>
          <ac:spMkLst>
            <pc:docMk/>
            <pc:sldMk cId="2096128215" sldId="267"/>
            <ac:spMk id="4" creationId="{CE443968-F9C4-4BF1-B8A6-549C44892E58}"/>
          </ac:spMkLst>
        </pc:spChg>
      </pc:sldChg>
      <pc:sldChg chg="modSp add">
        <pc:chgData name="Samantha Daniels" userId="4f3a96041dd3b0f8" providerId="LiveId" clId="{8692E197-65C8-46B7-9939-3CD53B0FD62C}" dt="2018-05-15T17:57:10.014" v="5965" actId="27636"/>
        <pc:sldMkLst>
          <pc:docMk/>
          <pc:sldMk cId="1370762100" sldId="268"/>
        </pc:sldMkLst>
        <pc:spChg chg="mod">
          <ac:chgData name="Samantha Daniels" userId="4f3a96041dd3b0f8" providerId="LiveId" clId="{8692E197-65C8-46B7-9939-3CD53B0FD62C}" dt="2018-05-13T18:58:54.265" v="3" actId="27636"/>
          <ac:spMkLst>
            <pc:docMk/>
            <pc:sldMk cId="1370762100" sldId="268"/>
            <ac:spMk id="2" creationId="{7BB19E55-CAEB-4FCD-B339-C713ADA22341}"/>
          </ac:spMkLst>
        </pc:spChg>
        <pc:spChg chg="mod">
          <ac:chgData name="Samantha Daniels" userId="4f3a96041dd3b0f8" providerId="LiveId" clId="{8692E197-65C8-46B7-9939-3CD53B0FD62C}" dt="2018-05-15T17:57:10.014" v="5965" actId="27636"/>
          <ac:spMkLst>
            <pc:docMk/>
            <pc:sldMk cId="1370762100" sldId="268"/>
            <ac:spMk id="3" creationId="{889CDDAE-3D3B-4AC2-86C6-C2251135DB0E}"/>
          </ac:spMkLst>
        </pc:spChg>
      </pc:sldChg>
      <pc:sldChg chg="modSp add">
        <pc:chgData name="Samantha Daniels" userId="4f3a96041dd3b0f8" providerId="LiveId" clId="{8692E197-65C8-46B7-9939-3CD53B0FD62C}" dt="2018-05-15T17:56:39.430" v="5960" actId="27636"/>
        <pc:sldMkLst>
          <pc:docMk/>
          <pc:sldMk cId="477581108" sldId="269"/>
        </pc:sldMkLst>
        <pc:spChg chg="mod">
          <ac:chgData name="Samantha Daniels" userId="4f3a96041dd3b0f8" providerId="LiveId" clId="{8692E197-65C8-46B7-9939-3CD53B0FD62C}" dt="2018-05-14T20:49:40.431" v="1842" actId="27636"/>
          <ac:spMkLst>
            <pc:docMk/>
            <pc:sldMk cId="477581108" sldId="269"/>
            <ac:spMk id="2" creationId="{5ECDC246-4706-4F38-9137-99DF60A12048}"/>
          </ac:spMkLst>
        </pc:spChg>
        <pc:spChg chg="mod">
          <ac:chgData name="Samantha Daniels" userId="4f3a96041dd3b0f8" providerId="LiveId" clId="{8692E197-65C8-46B7-9939-3CD53B0FD62C}" dt="2018-05-15T17:56:39.430" v="5960" actId="27636"/>
          <ac:spMkLst>
            <pc:docMk/>
            <pc:sldMk cId="477581108" sldId="269"/>
            <ac:spMk id="3" creationId="{945296E7-AFDF-43B8-AFCC-7D7C122E80B1}"/>
          </ac:spMkLst>
        </pc:spChg>
      </pc:sldChg>
      <pc:sldChg chg="modSp add">
        <pc:chgData name="Samantha Daniels" userId="4f3a96041dd3b0f8" providerId="LiveId" clId="{8692E197-65C8-46B7-9939-3CD53B0FD62C}" dt="2018-05-15T19:57:09.674" v="7082" actId="27636"/>
        <pc:sldMkLst>
          <pc:docMk/>
          <pc:sldMk cId="3877994549" sldId="270"/>
        </pc:sldMkLst>
        <pc:spChg chg="mod">
          <ac:chgData name="Samantha Daniels" userId="4f3a96041dd3b0f8" providerId="LiveId" clId="{8692E197-65C8-46B7-9939-3CD53B0FD62C}" dt="2018-05-14T22:42:24.668" v="3351" actId="20577"/>
          <ac:spMkLst>
            <pc:docMk/>
            <pc:sldMk cId="3877994549" sldId="270"/>
            <ac:spMk id="2" creationId="{B3C36016-5118-46A4-81D8-6ED306D3B3E7}"/>
          </ac:spMkLst>
        </pc:spChg>
        <pc:spChg chg="mod">
          <ac:chgData name="Samantha Daniels" userId="4f3a96041dd3b0f8" providerId="LiveId" clId="{8692E197-65C8-46B7-9939-3CD53B0FD62C}" dt="2018-05-15T19:57:09.674" v="7082" actId="27636"/>
          <ac:spMkLst>
            <pc:docMk/>
            <pc:sldMk cId="3877994549" sldId="270"/>
            <ac:spMk id="3" creationId="{5B5C0CDE-DA24-4E5C-B1E1-2A7FBD653B9A}"/>
          </ac:spMkLst>
        </pc:spChg>
      </pc:sldChg>
      <pc:sldChg chg="modSp add del">
        <pc:chgData name="Samantha Daniels" userId="4f3a96041dd3b0f8" providerId="LiveId" clId="{8692E197-65C8-46B7-9939-3CD53B0FD62C}" dt="2018-05-15T19:00:10.161" v="6760" actId="2696"/>
        <pc:sldMkLst>
          <pc:docMk/>
          <pc:sldMk cId="1465518330" sldId="271"/>
        </pc:sldMkLst>
        <pc:spChg chg="mod">
          <ac:chgData name="Samantha Daniels" userId="4f3a96041dd3b0f8" providerId="LiveId" clId="{8692E197-65C8-46B7-9939-3CD53B0FD62C}" dt="2018-05-15T08:15:04.569" v="4703" actId="20577"/>
          <ac:spMkLst>
            <pc:docMk/>
            <pc:sldMk cId="1465518330" sldId="271"/>
            <ac:spMk id="2" creationId="{0835E477-CE17-4707-AC08-52A332350853}"/>
          </ac:spMkLst>
        </pc:spChg>
        <pc:spChg chg="mod">
          <ac:chgData name="Samantha Daniels" userId="4f3a96041dd3b0f8" providerId="LiveId" clId="{8692E197-65C8-46B7-9939-3CD53B0FD62C}" dt="2018-05-15T15:56:13.502" v="5374" actId="20577"/>
          <ac:spMkLst>
            <pc:docMk/>
            <pc:sldMk cId="1465518330" sldId="271"/>
            <ac:spMk id="3" creationId="{7BE0F78C-4C57-4E7A-B8D3-C1E6E6732FF9}"/>
          </ac:spMkLst>
        </pc:spChg>
      </pc:sldChg>
      <pc:sldChg chg="modSp add">
        <pc:chgData name="Samantha Daniels" userId="4f3a96041dd3b0f8" providerId="LiveId" clId="{8692E197-65C8-46B7-9939-3CD53B0FD62C}" dt="2018-05-15T19:32:04.166" v="7077" actId="20577"/>
        <pc:sldMkLst>
          <pc:docMk/>
          <pc:sldMk cId="2947350206" sldId="272"/>
        </pc:sldMkLst>
        <pc:spChg chg="mod">
          <ac:chgData name="Samantha Daniels" userId="4f3a96041dd3b0f8" providerId="LiveId" clId="{8692E197-65C8-46B7-9939-3CD53B0FD62C}" dt="2018-05-15T18:58:10.663" v="6734" actId="20577"/>
          <ac:spMkLst>
            <pc:docMk/>
            <pc:sldMk cId="2947350206" sldId="272"/>
            <ac:spMk id="2" creationId="{D68C56CF-401F-4D99-A013-7E8EB2FC0039}"/>
          </ac:spMkLst>
        </pc:spChg>
        <pc:spChg chg="mod">
          <ac:chgData name="Samantha Daniels" userId="4f3a96041dd3b0f8" providerId="LiveId" clId="{8692E197-65C8-46B7-9939-3CD53B0FD62C}" dt="2018-05-15T19:32:04.166" v="7077" actId="20577"/>
          <ac:spMkLst>
            <pc:docMk/>
            <pc:sldMk cId="2947350206" sldId="272"/>
            <ac:spMk id="3" creationId="{1650D44A-CD38-429C-B179-630BBBB70754}"/>
          </ac:spMkLst>
        </pc:spChg>
      </pc:sldChg>
      <pc:sldChg chg="modSp add del">
        <pc:chgData name="Samantha Daniels" userId="4f3a96041dd3b0f8" providerId="LiveId" clId="{8692E197-65C8-46B7-9939-3CD53B0FD62C}" dt="2018-05-15T15:55:28.328" v="5370" actId="2696"/>
        <pc:sldMkLst>
          <pc:docMk/>
          <pc:sldMk cId="3656524125" sldId="272"/>
        </pc:sldMkLst>
        <pc:spChg chg="mod">
          <ac:chgData name="Samantha Daniels" userId="4f3a96041dd3b0f8" providerId="LiveId" clId="{8692E197-65C8-46B7-9939-3CD53B0FD62C}" dt="2018-05-15T15:54:11.207" v="5253" actId="20577"/>
          <ac:spMkLst>
            <pc:docMk/>
            <pc:sldMk cId="3656524125" sldId="272"/>
            <ac:spMk id="2" creationId="{F64C35F3-878E-44B5-8AFC-852AC5DBB4A8}"/>
          </ac:spMkLst>
        </pc:spChg>
      </pc:sldChg>
      <pc:sldChg chg="modSp add del">
        <pc:chgData name="Samantha Daniels" userId="4f3a96041dd3b0f8" providerId="LiveId" clId="{8692E197-65C8-46B7-9939-3CD53B0FD62C}" dt="2018-05-15T15:55:33.675" v="5371" actId="2696"/>
        <pc:sldMkLst>
          <pc:docMk/>
          <pc:sldMk cId="17935350" sldId="273"/>
        </pc:sldMkLst>
        <pc:spChg chg="mod">
          <ac:chgData name="Samantha Daniels" userId="4f3a96041dd3b0f8" providerId="LiveId" clId="{8692E197-65C8-46B7-9939-3CD53B0FD62C}" dt="2018-05-15T15:54:29.397" v="5279" actId="20577"/>
          <ac:spMkLst>
            <pc:docMk/>
            <pc:sldMk cId="17935350" sldId="273"/>
            <ac:spMk id="2" creationId="{BDF567C5-B433-4AF2-BFBD-1873881FD43E}"/>
          </ac:spMkLst>
        </pc:spChg>
      </pc:sldChg>
      <pc:sldChg chg="modSp add ord">
        <pc:chgData name="Samantha Daniels" userId="4f3a96041dd3b0f8" providerId="LiveId" clId="{8692E197-65C8-46B7-9939-3CD53B0FD62C}" dt="2018-05-15T20:13:17.049" v="7594" actId="20577"/>
        <pc:sldMkLst>
          <pc:docMk/>
          <pc:sldMk cId="1105545945" sldId="273"/>
        </pc:sldMkLst>
        <pc:spChg chg="mod">
          <ac:chgData name="Samantha Daniels" userId="4f3a96041dd3b0f8" providerId="LiveId" clId="{8692E197-65C8-46B7-9939-3CD53B0FD62C}" dt="2018-05-15T18:59:56.930" v="6759" actId="20577"/>
          <ac:spMkLst>
            <pc:docMk/>
            <pc:sldMk cId="1105545945" sldId="273"/>
            <ac:spMk id="2" creationId="{7A6B2F8D-3459-4EB6-BA0A-CBC78C4ADA76}"/>
          </ac:spMkLst>
        </pc:spChg>
        <pc:spChg chg="mod">
          <ac:chgData name="Samantha Daniels" userId="4f3a96041dd3b0f8" providerId="LiveId" clId="{8692E197-65C8-46B7-9939-3CD53B0FD62C}" dt="2018-05-15T20:13:17.049" v="7594" actId="20577"/>
          <ac:spMkLst>
            <pc:docMk/>
            <pc:sldMk cId="1105545945" sldId="273"/>
            <ac:spMk id="3" creationId="{BD45688F-E4AC-462D-AD3A-25DE00749EA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5/16/2018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5/16/2018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5/16/2018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AF1F9-AF1C-420B-B41F-50D81513F69F}"/>
              </a:ext>
            </a:extLst>
          </p:cNvPr>
          <p:cNvSpPr>
            <a:spLocks noGrp="1"/>
          </p:cNvSpPr>
          <p:nvPr>
            <p:ph type="ctrTitle"/>
          </p:nvPr>
        </p:nvSpPr>
        <p:spPr/>
        <p:txBody>
          <a:bodyPr>
            <a:normAutofit fontScale="90000"/>
          </a:bodyPr>
          <a:lstStyle/>
          <a:p>
            <a:r>
              <a:rPr lang="en-GB" dirty="0"/>
              <a:t>Communication and communities in a connected world</a:t>
            </a:r>
          </a:p>
        </p:txBody>
      </p:sp>
      <p:sp>
        <p:nvSpPr>
          <p:cNvPr id="3" name="Subtitle 2">
            <a:extLst>
              <a:ext uri="{FF2B5EF4-FFF2-40B4-BE49-F238E27FC236}">
                <a16:creationId xmlns:a16="http://schemas.microsoft.com/office/drawing/2014/main" id="{AA840786-3016-4027-99A3-AFD947B59EAF}"/>
              </a:ext>
            </a:extLst>
          </p:cNvPr>
          <p:cNvSpPr>
            <a:spLocks noGrp="1"/>
          </p:cNvSpPr>
          <p:nvPr>
            <p:ph type="subTitle" idx="1"/>
          </p:nvPr>
        </p:nvSpPr>
        <p:spPr/>
        <p:txBody>
          <a:bodyPr/>
          <a:lstStyle/>
          <a:p>
            <a:r>
              <a:rPr lang="en-GB" dirty="0"/>
              <a:t>By Samantha Daniels</a:t>
            </a:r>
          </a:p>
          <a:p>
            <a:r>
              <a:rPr lang="en-GB" dirty="0"/>
              <a:t>1601610</a:t>
            </a:r>
          </a:p>
        </p:txBody>
      </p:sp>
    </p:spTree>
    <p:extLst>
      <p:ext uri="{BB962C8B-B14F-4D97-AF65-F5344CB8AC3E}">
        <p14:creationId xmlns:p14="http://schemas.microsoft.com/office/powerpoint/2010/main" val="256739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52789-A8E5-488D-B3C3-C7564A4DF431}"/>
              </a:ext>
            </a:extLst>
          </p:cNvPr>
          <p:cNvSpPr>
            <a:spLocks noGrp="1"/>
          </p:cNvSpPr>
          <p:nvPr>
            <p:ph type="title"/>
          </p:nvPr>
        </p:nvSpPr>
        <p:spPr/>
        <p:txBody>
          <a:bodyPr/>
          <a:lstStyle/>
          <a:p>
            <a:r>
              <a:rPr lang="en-GB" dirty="0"/>
              <a:t>Induction </a:t>
            </a:r>
          </a:p>
        </p:txBody>
      </p:sp>
      <p:sp>
        <p:nvSpPr>
          <p:cNvPr id="3" name="Content Placeholder 2">
            <a:extLst>
              <a:ext uri="{FF2B5EF4-FFF2-40B4-BE49-F238E27FC236}">
                <a16:creationId xmlns:a16="http://schemas.microsoft.com/office/drawing/2014/main" id="{D0825F59-C1E5-45D8-9F1B-9D8B456DABE1}"/>
              </a:ext>
            </a:extLst>
          </p:cNvPr>
          <p:cNvSpPr>
            <a:spLocks noGrp="1"/>
          </p:cNvSpPr>
          <p:nvPr>
            <p:ph idx="1"/>
          </p:nvPr>
        </p:nvSpPr>
        <p:spPr/>
        <p:txBody>
          <a:bodyPr/>
          <a:lstStyle/>
          <a:p>
            <a:pPr marL="0" indent="0">
              <a:buNone/>
            </a:pPr>
            <a:r>
              <a:rPr lang="en-GB" dirty="0"/>
              <a:t>Hello, my name is Samantha Daniels. I’m a year 2 student studying a BA Hons Health and Social care studies course within the University of Wales Trinity Saint David and I’m here today to talk about how the concept of Education for Sustainable Development and Global Citizenship (ESDGC) contribute to reducing global inequalities.  </a:t>
            </a:r>
          </a:p>
        </p:txBody>
      </p:sp>
    </p:spTree>
    <p:extLst>
      <p:ext uri="{BB962C8B-B14F-4D97-AF65-F5344CB8AC3E}">
        <p14:creationId xmlns:p14="http://schemas.microsoft.com/office/powerpoint/2010/main" val="2614393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838D3-B56C-417A-AE5C-F449579853D0}"/>
              </a:ext>
            </a:extLst>
          </p:cNvPr>
          <p:cNvSpPr>
            <a:spLocks noGrp="1"/>
          </p:cNvSpPr>
          <p:nvPr>
            <p:ph type="title"/>
          </p:nvPr>
        </p:nvSpPr>
        <p:spPr/>
        <p:txBody>
          <a:bodyPr/>
          <a:lstStyle/>
          <a:p>
            <a:r>
              <a:rPr lang="en-GB" dirty="0"/>
              <a:t>What does ESDGC mean?</a:t>
            </a:r>
          </a:p>
        </p:txBody>
      </p:sp>
      <p:sp>
        <p:nvSpPr>
          <p:cNvPr id="3" name="Content Placeholder 2">
            <a:extLst>
              <a:ext uri="{FF2B5EF4-FFF2-40B4-BE49-F238E27FC236}">
                <a16:creationId xmlns:a16="http://schemas.microsoft.com/office/drawing/2014/main" id="{C4DC2C16-45D2-4E64-8A5E-B0185401095B}"/>
              </a:ext>
            </a:extLst>
          </p:cNvPr>
          <p:cNvSpPr>
            <a:spLocks noGrp="1"/>
          </p:cNvSpPr>
          <p:nvPr>
            <p:ph idx="1"/>
          </p:nvPr>
        </p:nvSpPr>
        <p:spPr/>
        <p:txBody>
          <a:bodyPr/>
          <a:lstStyle/>
          <a:p>
            <a:pPr marL="0" indent="0">
              <a:buNone/>
            </a:pPr>
            <a:r>
              <a:rPr lang="en-GB" dirty="0"/>
              <a:t>The meaning of ESDGC is to help the younger children with education to help them prepare for life throughout the 21</a:t>
            </a:r>
            <a:r>
              <a:rPr lang="en-GB" baseline="30000" dirty="0"/>
              <a:t>st</a:t>
            </a:r>
            <a:r>
              <a:rPr lang="en-GB" dirty="0"/>
              <a:t> century. ESDGC more then just the body of many different acknowledgements. ESDGC is about it’s values, understanding, attitudes and the skills it has that are used throughout school’s and universities. ESDGC is linked to the environment for the people who live in it and for who are from it.</a:t>
            </a:r>
          </a:p>
          <a:p>
            <a:pPr marL="0" indent="0">
              <a:buNone/>
            </a:pPr>
            <a:endParaRPr lang="en-GB" dirty="0"/>
          </a:p>
          <a:p>
            <a:pPr marL="0" indent="0">
              <a:buNone/>
            </a:pPr>
            <a:r>
              <a:rPr lang="en-GB" dirty="0"/>
              <a:t>(Welsh Assembly Government, 2008) </a:t>
            </a:r>
          </a:p>
        </p:txBody>
      </p:sp>
    </p:spTree>
    <p:extLst>
      <p:ext uri="{BB962C8B-B14F-4D97-AF65-F5344CB8AC3E}">
        <p14:creationId xmlns:p14="http://schemas.microsoft.com/office/powerpoint/2010/main" val="2659023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F01DB-006F-4ABD-B51F-5A66EAE3B20F}"/>
              </a:ext>
            </a:extLst>
          </p:cNvPr>
          <p:cNvSpPr>
            <a:spLocks noGrp="1"/>
          </p:cNvSpPr>
          <p:nvPr>
            <p:ph type="title"/>
          </p:nvPr>
        </p:nvSpPr>
        <p:spPr/>
        <p:txBody>
          <a:bodyPr/>
          <a:lstStyle/>
          <a:p>
            <a:r>
              <a:rPr lang="en-GB" dirty="0"/>
              <a:t>What does globalisation mean?</a:t>
            </a:r>
          </a:p>
        </p:txBody>
      </p:sp>
      <p:sp>
        <p:nvSpPr>
          <p:cNvPr id="3" name="Content Placeholder 2">
            <a:extLst>
              <a:ext uri="{FF2B5EF4-FFF2-40B4-BE49-F238E27FC236}">
                <a16:creationId xmlns:a16="http://schemas.microsoft.com/office/drawing/2014/main" id="{6EB6ACC2-3263-4F8A-A782-23246D407322}"/>
              </a:ext>
            </a:extLst>
          </p:cNvPr>
          <p:cNvSpPr>
            <a:spLocks noGrp="1"/>
          </p:cNvSpPr>
          <p:nvPr>
            <p:ph idx="1"/>
          </p:nvPr>
        </p:nvSpPr>
        <p:spPr/>
        <p:txBody>
          <a:bodyPr>
            <a:normAutofit/>
          </a:bodyPr>
          <a:lstStyle/>
          <a:p>
            <a:pPr marL="0" indent="0">
              <a:buNone/>
            </a:pPr>
            <a:r>
              <a:rPr lang="en-GB" dirty="0"/>
              <a:t>Globalisation is a much needed process of integration and the interaction between all the people, many companies and all the governments from all different nations by a process that is driven by the international trade, the investment and the help from information of technology. The process of globalisation effects the environment, the culture, the political systems, the economic development, the prosperity and also the human physical well-being in the societies all around the world.</a:t>
            </a:r>
          </a:p>
          <a:p>
            <a:pPr marL="0" indent="0">
              <a:buNone/>
            </a:pPr>
            <a:endParaRPr lang="en-GB" dirty="0"/>
          </a:p>
          <a:p>
            <a:pPr marL="0" indent="0">
              <a:buNone/>
            </a:pPr>
            <a:r>
              <a:rPr lang="en-GB" dirty="0"/>
              <a:t>(Globalization101.org, 2016)</a:t>
            </a:r>
          </a:p>
          <a:p>
            <a:pPr marL="0" indent="0">
              <a:buNone/>
            </a:pPr>
            <a:endParaRPr lang="en-GB" dirty="0"/>
          </a:p>
        </p:txBody>
      </p:sp>
    </p:spTree>
    <p:extLst>
      <p:ext uri="{BB962C8B-B14F-4D97-AF65-F5344CB8AC3E}">
        <p14:creationId xmlns:p14="http://schemas.microsoft.com/office/powerpoint/2010/main" val="3641995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F5F65-2504-4CAB-847A-3FD7E7582BBC}"/>
              </a:ext>
            </a:extLst>
          </p:cNvPr>
          <p:cNvSpPr>
            <a:spLocks noGrp="1"/>
          </p:cNvSpPr>
          <p:nvPr>
            <p:ph type="title"/>
          </p:nvPr>
        </p:nvSpPr>
        <p:spPr/>
        <p:txBody>
          <a:bodyPr/>
          <a:lstStyle/>
          <a:p>
            <a:r>
              <a:rPr lang="en-GB" dirty="0"/>
              <a:t>How is esdgc contributing to reduce the global inequalities?</a:t>
            </a:r>
          </a:p>
        </p:txBody>
      </p:sp>
      <p:sp>
        <p:nvSpPr>
          <p:cNvPr id="3" name="Content Placeholder 2">
            <a:extLst>
              <a:ext uri="{FF2B5EF4-FFF2-40B4-BE49-F238E27FC236}">
                <a16:creationId xmlns:a16="http://schemas.microsoft.com/office/drawing/2014/main" id="{123D9E67-DDE7-4347-A6B7-85E99FA2221C}"/>
              </a:ext>
            </a:extLst>
          </p:cNvPr>
          <p:cNvSpPr>
            <a:spLocks noGrp="1"/>
          </p:cNvSpPr>
          <p:nvPr>
            <p:ph idx="1"/>
          </p:nvPr>
        </p:nvSpPr>
        <p:spPr/>
        <p:txBody>
          <a:bodyPr/>
          <a:lstStyle/>
          <a:p>
            <a:pPr marL="0" indent="0">
              <a:buNone/>
            </a:pPr>
            <a:r>
              <a:rPr lang="en-GB" dirty="0"/>
              <a:t>The sustainable developments are all made up by the United Nations to insure all of the learners who wish to learn within a school or university will have the chance to have the skills and the knowledge to promote the sustainable development. The sustainable development education and the global citizenship education all lead to the same global justice system and the sustainability issues.</a:t>
            </a:r>
          </a:p>
          <a:p>
            <a:pPr marL="0" indent="0">
              <a:buNone/>
            </a:pPr>
            <a:endParaRPr lang="en-GB" dirty="0"/>
          </a:p>
          <a:p>
            <a:pPr marL="0" indent="0">
              <a:buNone/>
            </a:pPr>
            <a:r>
              <a:rPr lang="en-GB" dirty="0"/>
              <a:t>(O'Flaherty, 2017)</a:t>
            </a:r>
          </a:p>
          <a:p>
            <a:pPr marL="0" indent="0">
              <a:buNone/>
            </a:pPr>
            <a:r>
              <a:rPr lang="en-GB" dirty="0"/>
              <a:t> </a:t>
            </a:r>
          </a:p>
        </p:txBody>
      </p:sp>
    </p:spTree>
    <p:extLst>
      <p:ext uri="{BB962C8B-B14F-4D97-AF65-F5344CB8AC3E}">
        <p14:creationId xmlns:p14="http://schemas.microsoft.com/office/powerpoint/2010/main" val="3947593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BF31A-4549-4EAB-8213-6A4288E042A4}"/>
              </a:ext>
            </a:extLst>
          </p:cNvPr>
          <p:cNvSpPr>
            <a:spLocks noGrp="1"/>
          </p:cNvSpPr>
          <p:nvPr>
            <p:ph type="title"/>
          </p:nvPr>
        </p:nvSpPr>
        <p:spPr/>
        <p:txBody>
          <a:bodyPr/>
          <a:lstStyle/>
          <a:p>
            <a:r>
              <a:rPr lang="en-GB" dirty="0"/>
              <a:t>Why is it powerful?</a:t>
            </a:r>
          </a:p>
        </p:txBody>
      </p:sp>
      <p:sp>
        <p:nvSpPr>
          <p:cNvPr id="3" name="Content Placeholder 2">
            <a:extLst>
              <a:ext uri="{FF2B5EF4-FFF2-40B4-BE49-F238E27FC236}">
                <a16:creationId xmlns:a16="http://schemas.microsoft.com/office/drawing/2014/main" id="{3CABBA92-CFD3-47F3-9849-8C3DE7F64BF5}"/>
              </a:ext>
            </a:extLst>
          </p:cNvPr>
          <p:cNvSpPr>
            <a:spLocks noGrp="1"/>
          </p:cNvSpPr>
          <p:nvPr>
            <p:ph idx="1"/>
          </p:nvPr>
        </p:nvSpPr>
        <p:spPr/>
        <p:txBody>
          <a:bodyPr/>
          <a:lstStyle/>
          <a:p>
            <a:pPr marL="0" indent="0">
              <a:buNone/>
            </a:pPr>
            <a:r>
              <a:rPr lang="en-GB" dirty="0"/>
              <a:t>The ESDGC is powerful as it is all decided by the government as they go over what is needed to be done to make sure everyone can learn through this. The ESDGC is powerful because it gets looked at every year, as ESDGC is powerful to the learners of both school’s and university to help both children and adults prepare for the future of leaving into the job world. </a:t>
            </a:r>
          </a:p>
          <a:p>
            <a:pPr marL="0" indent="0">
              <a:buNone/>
            </a:pPr>
            <a:endParaRPr lang="en-GB" dirty="0"/>
          </a:p>
          <a:p>
            <a:pPr marL="0" indent="0">
              <a:buNone/>
            </a:pPr>
            <a:r>
              <a:rPr lang="en-GB" dirty="0"/>
              <a:t>(Anon, 2018)</a:t>
            </a:r>
          </a:p>
        </p:txBody>
      </p:sp>
    </p:spTree>
    <p:extLst>
      <p:ext uri="{BB962C8B-B14F-4D97-AF65-F5344CB8AC3E}">
        <p14:creationId xmlns:p14="http://schemas.microsoft.com/office/powerpoint/2010/main" val="1867628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F165D-669E-41E5-BAEE-9C45DDEBC903}"/>
              </a:ext>
            </a:extLst>
          </p:cNvPr>
          <p:cNvSpPr>
            <a:spLocks noGrp="1"/>
          </p:cNvSpPr>
          <p:nvPr>
            <p:ph type="title"/>
          </p:nvPr>
        </p:nvSpPr>
        <p:spPr/>
        <p:txBody>
          <a:bodyPr/>
          <a:lstStyle/>
          <a:p>
            <a:r>
              <a:rPr lang="en-GB" dirty="0"/>
              <a:t>How is it changing?</a:t>
            </a:r>
          </a:p>
        </p:txBody>
      </p:sp>
      <p:sp>
        <p:nvSpPr>
          <p:cNvPr id="3" name="Content Placeholder 2">
            <a:extLst>
              <a:ext uri="{FF2B5EF4-FFF2-40B4-BE49-F238E27FC236}">
                <a16:creationId xmlns:a16="http://schemas.microsoft.com/office/drawing/2014/main" id="{C44C62DD-33E1-4A8C-AD12-E9C4B86F5EF4}"/>
              </a:ext>
            </a:extLst>
          </p:cNvPr>
          <p:cNvSpPr>
            <a:spLocks noGrp="1"/>
          </p:cNvSpPr>
          <p:nvPr>
            <p:ph idx="1"/>
          </p:nvPr>
        </p:nvSpPr>
        <p:spPr/>
        <p:txBody>
          <a:bodyPr/>
          <a:lstStyle/>
          <a:p>
            <a:pPr marL="0" indent="0">
              <a:buNone/>
            </a:pPr>
            <a:r>
              <a:rPr lang="en-GB" dirty="0"/>
              <a:t>Over the years there has been many reviews that show ESDGC is looking positive. ‘Donaldson’ looks at the well-being of young children who are learning in school’s such as Welsh, English and medium nurseries, primary and secondary school’s and other school’s where children can look at a successful future. When out visiting these school they are also doing test’s to check their developed thinking skills to do with learning through ESDGC. These test’s have been known to give children a successful future to look forward to.</a:t>
            </a:r>
          </a:p>
          <a:p>
            <a:pPr marL="0" indent="0">
              <a:buNone/>
            </a:pPr>
            <a:endParaRPr lang="en-GB" dirty="0"/>
          </a:p>
          <a:p>
            <a:pPr marL="0" indent="0">
              <a:buNone/>
            </a:pPr>
            <a:r>
              <a:rPr lang="en-GB" dirty="0"/>
              <a:t>(Donaldson, 2015)     </a:t>
            </a:r>
          </a:p>
        </p:txBody>
      </p:sp>
    </p:spTree>
    <p:extLst>
      <p:ext uri="{BB962C8B-B14F-4D97-AF65-F5344CB8AC3E}">
        <p14:creationId xmlns:p14="http://schemas.microsoft.com/office/powerpoint/2010/main" val="1087549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00ABC-32CE-472E-8DFB-641406F02D20}"/>
              </a:ext>
            </a:extLst>
          </p:cNvPr>
          <p:cNvSpPr>
            <a:spLocks noGrp="1"/>
          </p:cNvSpPr>
          <p:nvPr>
            <p:ph type="title"/>
          </p:nvPr>
        </p:nvSpPr>
        <p:spPr/>
        <p:txBody>
          <a:bodyPr/>
          <a:lstStyle/>
          <a:p>
            <a:r>
              <a:rPr lang="en-GB" dirty="0"/>
              <a:t>Policy</a:t>
            </a:r>
          </a:p>
        </p:txBody>
      </p:sp>
      <p:sp>
        <p:nvSpPr>
          <p:cNvPr id="3" name="Content Placeholder 2">
            <a:extLst>
              <a:ext uri="{FF2B5EF4-FFF2-40B4-BE49-F238E27FC236}">
                <a16:creationId xmlns:a16="http://schemas.microsoft.com/office/drawing/2014/main" id="{8AF28B24-A596-47DA-B60D-A1432AE8563A}"/>
              </a:ext>
            </a:extLst>
          </p:cNvPr>
          <p:cNvSpPr>
            <a:spLocks noGrp="1"/>
          </p:cNvSpPr>
          <p:nvPr>
            <p:ph idx="1"/>
          </p:nvPr>
        </p:nvSpPr>
        <p:spPr/>
        <p:txBody>
          <a:bodyPr/>
          <a:lstStyle/>
          <a:p>
            <a:pPr marL="0" indent="0">
              <a:buNone/>
            </a:pPr>
            <a:r>
              <a:rPr lang="en-GB" dirty="0"/>
              <a:t>The ESDGC has policies that need to be followed and be within all school’s and universities such as:- giving the children a right to learn, a right to be heard, have the right to have a good childhood, have the right to be treated fairly and give them the right to live a long and happy health life. These policies get updated every three years in the spring.</a:t>
            </a:r>
          </a:p>
          <a:p>
            <a:pPr marL="0" indent="0">
              <a:buNone/>
            </a:pPr>
            <a:endParaRPr lang="en-GB" dirty="0"/>
          </a:p>
          <a:p>
            <a:pPr marL="0" indent="0">
              <a:buNone/>
            </a:pPr>
            <a:endParaRPr lang="en-GB" dirty="0"/>
          </a:p>
          <a:p>
            <a:pPr marL="0" indent="0">
              <a:buNone/>
            </a:pPr>
            <a:r>
              <a:rPr lang="en-GB" dirty="0"/>
              <a:t>(Godwin, 2016)</a:t>
            </a:r>
          </a:p>
        </p:txBody>
      </p:sp>
    </p:spTree>
    <p:extLst>
      <p:ext uri="{BB962C8B-B14F-4D97-AF65-F5344CB8AC3E}">
        <p14:creationId xmlns:p14="http://schemas.microsoft.com/office/powerpoint/2010/main" val="2790352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B2F8D-3459-4EB6-BA0A-CBC78C4ADA76}"/>
              </a:ext>
            </a:extLst>
          </p:cNvPr>
          <p:cNvSpPr>
            <a:spLocks noGrp="1"/>
          </p:cNvSpPr>
          <p:nvPr>
            <p:ph type="title"/>
          </p:nvPr>
        </p:nvSpPr>
        <p:spPr/>
        <p:txBody>
          <a:bodyPr/>
          <a:lstStyle/>
          <a:p>
            <a:r>
              <a:rPr lang="en-GB" dirty="0"/>
              <a:t>Nine concepts of esdgc </a:t>
            </a:r>
          </a:p>
        </p:txBody>
      </p:sp>
      <p:sp>
        <p:nvSpPr>
          <p:cNvPr id="3" name="Content Placeholder 2">
            <a:extLst>
              <a:ext uri="{FF2B5EF4-FFF2-40B4-BE49-F238E27FC236}">
                <a16:creationId xmlns:a16="http://schemas.microsoft.com/office/drawing/2014/main" id="{BD45688F-E4AC-462D-AD3A-25DE00749EAA}"/>
              </a:ext>
            </a:extLst>
          </p:cNvPr>
          <p:cNvSpPr>
            <a:spLocks noGrp="1"/>
          </p:cNvSpPr>
          <p:nvPr>
            <p:ph idx="1"/>
          </p:nvPr>
        </p:nvSpPr>
        <p:spPr/>
        <p:txBody>
          <a:bodyPr/>
          <a:lstStyle/>
          <a:p>
            <a:pPr marL="0" indent="0">
              <a:buNone/>
            </a:pPr>
            <a:r>
              <a:rPr lang="en-GB" dirty="0"/>
              <a:t>There are nine concepts of ESDGC that are covered throughout the education system and are important such as:- needs and rights, interdependence, diversity, citizenship and stewardship, sustainable change, quality of life, uncertainty and precaution, values and perceptions and the conflict of resolution. All nine of these concepts are important throughout the school’s and universities.   </a:t>
            </a:r>
          </a:p>
          <a:p>
            <a:pPr marL="0" indent="0">
              <a:buNone/>
            </a:pPr>
            <a:endParaRPr lang="en-GB" dirty="0"/>
          </a:p>
          <a:p>
            <a:pPr marL="0" indent="0">
              <a:buNone/>
            </a:pPr>
            <a:endParaRPr lang="en-GB" dirty="0"/>
          </a:p>
          <a:p>
            <a:pPr marL="0" indent="0">
              <a:buNone/>
            </a:pPr>
            <a:r>
              <a:rPr lang="en-GB" dirty="0"/>
              <a:t>(Tideproject.eu, 2008)</a:t>
            </a:r>
          </a:p>
        </p:txBody>
      </p:sp>
    </p:spTree>
    <p:extLst>
      <p:ext uri="{BB962C8B-B14F-4D97-AF65-F5344CB8AC3E}">
        <p14:creationId xmlns:p14="http://schemas.microsoft.com/office/powerpoint/2010/main" val="1105545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56CF-401F-4D99-A013-7E8EB2FC0039}"/>
              </a:ext>
            </a:extLst>
          </p:cNvPr>
          <p:cNvSpPr>
            <a:spLocks noGrp="1"/>
          </p:cNvSpPr>
          <p:nvPr>
            <p:ph type="title"/>
          </p:nvPr>
        </p:nvSpPr>
        <p:spPr/>
        <p:txBody>
          <a:bodyPr/>
          <a:lstStyle/>
          <a:p>
            <a:r>
              <a:rPr lang="en-GB" dirty="0"/>
              <a:t>Seven themes</a:t>
            </a:r>
          </a:p>
        </p:txBody>
      </p:sp>
      <p:sp>
        <p:nvSpPr>
          <p:cNvPr id="3" name="Content Placeholder 2">
            <a:extLst>
              <a:ext uri="{FF2B5EF4-FFF2-40B4-BE49-F238E27FC236}">
                <a16:creationId xmlns:a16="http://schemas.microsoft.com/office/drawing/2014/main" id="{1650D44A-CD38-429C-B179-630BBBB70754}"/>
              </a:ext>
            </a:extLst>
          </p:cNvPr>
          <p:cNvSpPr>
            <a:spLocks noGrp="1"/>
          </p:cNvSpPr>
          <p:nvPr>
            <p:ph idx="1"/>
          </p:nvPr>
        </p:nvSpPr>
        <p:spPr/>
        <p:txBody>
          <a:bodyPr/>
          <a:lstStyle/>
          <a:p>
            <a:pPr marL="0" indent="0">
              <a:buNone/>
            </a:pPr>
            <a:r>
              <a:rPr lang="en-GB" dirty="0"/>
              <a:t>There are seven key themes of ESDGC such as:- choices and decisions, climate change, wealth and poverty, consumption and waste, health, the natural environment and the identity and the culture. All seven of these themes are part of ESDGC. </a:t>
            </a:r>
          </a:p>
          <a:p>
            <a:pPr marL="0" indent="0">
              <a:buNone/>
            </a:pPr>
            <a:endParaRPr lang="en-GB" dirty="0"/>
          </a:p>
          <a:p>
            <a:pPr marL="0" indent="0">
              <a:buNone/>
            </a:pPr>
            <a:endParaRPr lang="en-GB" dirty="0"/>
          </a:p>
          <a:p>
            <a:pPr marL="0" indent="0">
              <a:buNone/>
            </a:pPr>
            <a:endParaRPr lang="en-GB" dirty="0"/>
          </a:p>
          <a:p>
            <a:pPr marL="0" indent="0">
              <a:buNone/>
            </a:pPr>
            <a:r>
              <a:rPr lang="en-GB" dirty="0"/>
              <a:t>(T2group.co.uk, 2018)</a:t>
            </a:r>
          </a:p>
        </p:txBody>
      </p:sp>
    </p:spTree>
    <p:extLst>
      <p:ext uri="{BB962C8B-B14F-4D97-AF65-F5344CB8AC3E}">
        <p14:creationId xmlns:p14="http://schemas.microsoft.com/office/powerpoint/2010/main" val="2947350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65CDE-1124-478E-8D1B-0D4B5CA71B1E}"/>
              </a:ext>
            </a:extLst>
          </p:cNvPr>
          <p:cNvSpPr>
            <a:spLocks noGrp="1"/>
          </p:cNvSpPr>
          <p:nvPr>
            <p:ph type="title"/>
          </p:nvPr>
        </p:nvSpPr>
        <p:spPr/>
        <p:txBody>
          <a:bodyPr/>
          <a:lstStyle/>
          <a:p>
            <a:r>
              <a:rPr lang="en-GB" dirty="0"/>
              <a:t>Practice </a:t>
            </a:r>
          </a:p>
        </p:txBody>
      </p:sp>
      <p:sp>
        <p:nvSpPr>
          <p:cNvPr id="3" name="Content Placeholder 2">
            <a:extLst>
              <a:ext uri="{FF2B5EF4-FFF2-40B4-BE49-F238E27FC236}">
                <a16:creationId xmlns:a16="http://schemas.microsoft.com/office/drawing/2014/main" id="{3D30802A-AA55-4222-96AA-D8518564E3D5}"/>
              </a:ext>
            </a:extLst>
          </p:cNvPr>
          <p:cNvSpPr>
            <a:spLocks noGrp="1"/>
          </p:cNvSpPr>
          <p:nvPr>
            <p:ph idx="1"/>
          </p:nvPr>
        </p:nvSpPr>
        <p:spPr/>
        <p:txBody>
          <a:bodyPr/>
          <a:lstStyle/>
          <a:p>
            <a:pPr marL="0" indent="0">
              <a:buNone/>
            </a:pPr>
            <a:r>
              <a:rPr lang="en-GB" dirty="0"/>
              <a:t>The practice is not just in the education for school’s it is also the education in all universities. The practice for ESDGC is in programmes that both teachers in school’s and universities need to be trained in to deliver good practice for both children and adults. Good practice may not be the case all the time as bad practice does happen if the teachers have not be trained to the highest level of ESDGC.</a:t>
            </a:r>
          </a:p>
          <a:p>
            <a:pPr marL="0" indent="0">
              <a:buNone/>
            </a:pPr>
            <a:endParaRPr lang="en-GB" dirty="0"/>
          </a:p>
          <a:p>
            <a:pPr marL="0" indent="0">
              <a:buNone/>
            </a:pPr>
            <a:endParaRPr lang="en-GB" dirty="0"/>
          </a:p>
          <a:p>
            <a:pPr marL="0" indent="0">
              <a:buNone/>
            </a:pPr>
            <a:r>
              <a:rPr lang="en-GB" dirty="0"/>
              <a:t>(</a:t>
            </a:r>
            <a:r>
              <a:rPr lang="en-GB" dirty="0" err="1"/>
              <a:t>Belgeonne</a:t>
            </a:r>
            <a:r>
              <a:rPr lang="en-GB" dirty="0"/>
              <a:t>, 2014)  </a:t>
            </a:r>
          </a:p>
        </p:txBody>
      </p:sp>
    </p:spTree>
    <p:extLst>
      <p:ext uri="{BB962C8B-B14F-4D97-AF65-F5344CB8AC3E}">
        <p14:creationId xmlns:p14="http://schemas.microsoft.com/office/powerpoint/2010/main" val="4167682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F9544-3A58-4701-AABC-C12D6BEDFB76}"/>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F3D17282-D36D-4D0C-A28C-ABE7D44DDEDD}"/>
              </a:ext>
            </a:extLst>
          </p:cNvPr>
          <p:cNvSpPr>
            <a:spLocks noGrp="1"/>
          </p:cNvSpPr>
          <p:nvPr>
            <p:ph idx="1"/>
          </p:nvPr>
        </p:nvSpPr>
        <p:spPr/>
        <p:txBody>
          <a:bodyPr>
            <a:normAutofit/>
          </a:bodyPr>
          <a:lstStyle/>
          <a:p>
            <a:pPr marL="0" indent="0">
              <a:buNone/>
            </a:pPr>
            <a:r>
              <a:rPr lang="en-GB" dirty="0"/>
              <a:t>With the information that has been gathered shows that there seems to be enough evidence to show that the ESDGC is helping the young children and adults to have a successful future through learning. The policies seem to help with the children through school but they need to get the parents to help with their ESDGC at home too as some children do not attend school, the government should make more policies to cover home education, as well as the </a:t>
            </a:r>
            <a:r>
              <a:rPr lang="en-GB"/>
              <a:t>school’s education. </a:t>
            </a:r>
            <a:endParaRPr lang="en-GB" dirty="0"/>
          </a:p>
          <a:p>
            <a:pPr marL="0" indent="0">
              <a:buNone/>
            </a:pPr>
            <a:r>
              <a:rPr lang="en-GB" dirty="0"/>
              <a:t>Thank you for taking the time to listen to my presentation, please feel free to ask any questions.</a:t>
            </a:r>
          </a:p>
        </p:txBody>
      </p:sp>
    </p:spTree>
    <p:extLst>
      <p:ext uri="{BB962C8B-B14F-4D97-AF65-F5344CB8AC3E}">
        <p14:creationId xmlns:p14="http://schemas.microsoft.com/office/powerpoint/2010/main" val="1273886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4DFE6-EB14-4852-9CB4-373C1B3447DC}"/>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3F0AD9CA-FC6F-42BD-BB56-962D62F43095}"/>
              </a:ext>
            </a:extLst>
          </p:cNvPr>
          <p:cNvSpPr>
            <a:spLocks noGrp="1"/>
          </p:cNvSpPr>
          <p:nvPr>
            <p:ph idx="1"/>
          </p:nvPr>
        </p:nvSpPr>
        <p:spPr>
          <a:xfrm>
            <a:off x="1418915" y="2121750"/>
            <a:ext cx="9603275" cy="3450613"/>
          </a:xfrm>
        </p:spPr>
        <p:txBody>
          <a:bodyPr>
            <a:normAutofit fontScale="77500" lnSpcReduction="20000"/>
          </a:bodyPr>
          <a:lstStyle/>
          <a:p>
            <a:pPr marL="0" indent="0">
              <a:buNone/>
            </a:pPr>
            <a:r>
              <a:rPr lang="en-GB" dirty="0"/>
              <a:t>Anon, (2008). Education for Sustainable Development and Global Citizenship. [online] Available at: http://learning.gov.wales/docs/learingwales/publications/081204infoteachertraineesen.pdf [Accessed 13 May 2018].</a:t>
            </a:r>
          </a:p>
          <a:p>
            <a:pPr marL="0" indent="0">
              <a:buNone/>
            </a:pPr>
            <a:r>
              <a:rPr lang="en-GB" dirty="0"/>
              <a:t>Anon, (2018). [online] Available at: https://www.hefcw.ac.uk/about_he_in_wales/welsh_govt_priorities_and_policies/edu_sustainable_dev_glob_cit.aspx [Accessed 13 May 2018].</a:t>
            </a:r>
          </a:p>
          <a:p>
            <a:pPr marL="0" indent="0">
              <a:buNone/>
            </a:pPr>
            <a:r>
              <a:rPr lang="en-GB" dirty="0"/>
              <a:t>Bourn, D. (2006). Education for Sustainable Development and Global Citizenship—The UK Perspective. [online] Taylor &amp; Francis. Available at: http://www.bing.com/cr?IG=CFA0DE034A1D4401B4E43028CC21B1E7&amp;CID=2ABB8D78D95768911D588697D8F86949&amp;rd=1&amp;h=5LCWSG-Sslg3GKFkjsGxpwK4FHcnFZVluKXhirKJ5t8&amp;v=1&amp;r=http%3a%2f%2fwww.tandfonline.com%2fdoi%2ffull%2f10.1080%2f15330150591004670%3fsrc%3drecsys&amp;p=DevEx.LB.1,5493.1 [Accessed 13 May 2018].</a:t>
            </a:r>
          </a:p>
        </p:txBody>
      </p:sp>
    </p:spTree>
    <p:extLst>
      <p:ext uri="{BB962C8B-B14F-4D97-AF65-F5344CB8AC3E}">
        <p14:creationId xmlns:p14="http://schemas.microsoft.com/office/powerpoint/2010/main" val="2096128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19E55-CAEB-4FCD-B339-C713ADA22341}"/>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889CDDAE-3D3B-4AC2-86C6-C2251135DB0E}"/>
              </a:ext>
            </a:extLst>
          </p:cNvPr>
          <p:cNvSpPr>
            <a:spLocks noGrp="1"/>
          </p:cNvSpPr>
          <p:nvPr>
            <p:ph idx="1"/>
          </p:nvPr>
        </p:nvSpPr>
        <p:spPr>
          <a:xfrm>
            <a:off x="1451578" y="1955484"/>
            <a:ext cx="9603275" cy="3450613"/>
          </a:xfrm>
        </p:spPr>
        <p:txBody>
          <a:bodyPr>
            <a:normAutofit fontScale="92500"/>
          </a:bodyPr>
          <a:lstStyle/>
          <a:p>
            <a:pPr marL="0" indent="0">
              <a:buNone/>
            </a:pPr>
            <a:r>
              <a:rPr lang="en-GB" dirty="0" err="1"/>
              <a:t>Belgeonne</a:t>
            </a:r>
            <a:r>
              <a:rPr lang="en-GB" dirty="0"/>
              <a:t>, C. (2014). Education for sustainable development and global citizenship: Evaluating and auditing ESDGC in teacher education. York: The Higher Education Academy, pp.1-14.</a:t>
            </a:r>
          </a:p>
          <a:p>
            <a:pPr marL="0" indent="0">
              <a:buNone/>
            </a:pPr>
            <a:r>
              <a:rPr lang="en-GB" dirty="0" err="1"/>
              <a:t>Bennel</a:t>
            </a:r>
            <a:r>
              <a:rPr lang="en-GB" dirty="0"/>
              <a:t>, S. (2018). Education for Sustainable Development and Global Citizenship: a case study in policy formation. [online] Available at: https://www.bangor.ac.uk/addysg/publications/trafodion9/Chapter1.pdf [Accessed 14 May 2018].</a:t>
            </a:r>
          </a:p>
          <a:p>
            <a:pPr marL="0" indent="0">
              <a:buNone/>
            </a:pPr>
            <a:r>
              <a:rPr lang="en-GB" dirty="0"/>
              <a:t>Chalkley, B., Haigh, M. and </a:t>
            </a:r>
            <a:r>
              <a:rPr lang="en-GB" dirty="0" err="1"/>
              <a:t>Higgitt</a:t>
            </a:r>
            <a:r>
              <a:rPr lang="en-GB" dirty="0"/>
              <a:t>, D. (2013). Education for Sustainable Development. Hoboken: Taylor and Francis, pp.1-237.</a:t>
            </a:r>
          </a:p>
          <a:p>
            <a:pPr marL="0" indent="0">
              <a:buNone/>
            </a:pPr>
            <a:r>
              <a:rPr lang="en-GB" dirty="0"/>
              <a:t>Donaldson, G. (2015). Successful futures. Wales: Scarlet Design International Ltd, pp.13-87.</a:t>
            </a:r>
          </a:p>
        </p:txBody>
      </p:sp>
    </p:spTree>
    <p:extLst>
      <p:ext uri="{BB962C8B-B14F-4D97-AF65-F5344CB8AC3E}">
        <p14:creationId xmlns:p14="http://schemas.microsoft.com/office/powerpoint/2010/main" val="1370762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DC246-4706-4F38-9137-99DF60A12048}"/>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945296E7-AFDF-43B8-AFCC-7D7C122E80B1}"/>
              </a:ext>
            </a:extLst>
          </p:cNvPr>
          <p:cNvSpPr>
            <a:spLocks noGrp="1"/>
          </p:cNvSpPr>
          <p:nvPr>
            <p:ph idx="1"/>
          </p:nvPr>
        </p:nvSpPr>
        <p:spPr>
          <a:xfrm>
            <a:off x="1451579" y="2095245"/>
            <a:ext cx="9603275" cy="3450613"/>
          </a:xfrm>
        </p:spPr>
        <p:txBody>
          <a:bodyPr>
            <a:normAutofit fontScale="85000" lnSpcReduction="10000"/>
          </a:bodyPr>
          <a:lstStyle/>
          <a:p>
            <a:pPr marL="0" indent="0">
              <a:buNone/>
            </a:pPr>
            <a:r>
              <a:rPr lang="en-GB" dirty="0"/>
              <a:t>Godwin, M. (2016). Education for Sustainable Development and Global Citizenship Policy. London: Government, pp.1-4.</a:t>
            </a:r>
          </a:p>
          <a:p>
            <a:pPr marL="0" indent="0">
              <a:buNone/>
            </a:pPr>
            <a:r>
              <a:rPr lang="en-GB" dirty="0"/>
              <a:t>Globalization101.org. (2016). What Is Globalization? | Globalization101. [online] Available at: http://www.globalization101.org/what-is-globalization/ [Accessed 14 May 2018].</a:t>
            </a:r>
          </a:p>
          <a:p>
            <a:pPr marL="0" indent="0">
              <a:buNone/>
            </a:pPr>
            <a:r>
              <a:rPr lang="en-GB" dirty="0" err="1"/>
              <a:t>Haivas</a:t>
            </a:r>
            <a:r>
              <a:rPr lang="en-GB" dirty="0"/>
              <a:t>, I. (2003). Globalization: A Very Short Introduction. [online] Search-proquest-com.ezproxy.uwtsd.ac.uk. Available at: https://search-proquest-com.ezproxy.uwtsd.ac.uk/docview/1786246294?accountid=130472&amp;rfr_id=info%3Axri%2Fsid%3Aprimo [Accessed 13 May 2018].</a:t>
            </a:r>
          </a:p>
          <a:p>
            <a:pPr marL="0" indent="0">
              <a:buNone/>
            </a:pPr>
            <a:r>
              <a:rPr lang="en-GB" dirty="0"/>
              <a:t>Jeffery, S. (2002). What is globalisation? The Guardian, [online] p.1. Available at: https://www.theguardian.com/world/2002/oct/31/globalisation.simonjeffery [Accessed 13 May 2018].</a:t>
            </a:r>
          </a:p>
        </p:txBody>
      </p:sp>
    </p:spTree>
    <p:extLst>
      <p:ext uri="{BB962C8B-B14F-4D97-AF65-F5344CB8AC3E}">
        <p14:creationId xmlns:p14="http://schemas.microsoft.com/office/powerpoint/2010/main" val="477581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36016-5118-46A4-81D8-6ED306D3B3E7}"/>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5B5C0CDE-DA24-4E5C-B1E1-2A7FBD653B9A}"/>
              </a:ext>
            </a:extLst>
          </p:cNvPr>
          <p:cNvSpPr>
            <a:spLocks noGrp="1"/>
          </p:cNvSpPr>
          <p:nvPr>
            <p:ph idx="1"/>
          </p:nvPr>
        </p:nvSpPr>
        <p:spPr/>
        <p:txBody>
          <a:bodyPr>
            <a:normAutofit fontScale="77500" lnSpcReduction="20000"/>
          </a:bodyPr>
          <a:lstStyle/>
          <a:p>
            <a:pPr marL="0" indent="0">
              <a:buNone/>
            </a:pPr>
            <a:r>
              <a:rPr lang="en-GB" dirty="0"/>
              <a:t>O'Flaherty, J. (2017). The impact of development education and education for sustainable development interventions: a synthesis of the research. [online] Taylor &amp; Francis. Available at: https://www.tandfonline.com/doi/full/10.1080/13504622.2017.1392484 [Accessed 13 May 2018].</a:t>
            </a:r>
          </a:p>
          <a:p>
            <a:pPr marL="0" indent="0">
              <a:buNone/>
            </a:pPr>
            <a:r>
              <a:rPr lang="en-GB" dirty="0"/>
              <a:t>Peterson, A. and Warwick, P. (2015). Global learning and education. London: Routledge; New York, pp.5-151.</a:t>
            </a:r>
          </a:p>
          <a:p>
            <a:pPr marL="0" indent="0">
              <a:buNone/>
            </a:pPr>
            <a:r>
              <a:rPr lang="en-GB" dirty="0"/>
              <a:t>T2group.co.uk. (2018). [online] Available at: http://www.t2group.co.uk/download/brochure/The%20Seven%20Key%20Themes%20of%20ESDGC.pdf [Accessed 14 May 2018].</a:t>
            </a:r>
          </a:p>
          <a:p>
            <a:pPr marL="0" indent="0">
              <a:buNone/>
            </a:pPr>
            <a:r>
              <a:rPr lang="en-GB" dirty="0"/>
              <a:t>Tideproject.eu. (2008). Education for Sustainable Development &amp; Global Citizenship in Schools. [online] Available at: http://www.tideproject.eu/media/207551/cyfanfyd_good_practice_guide.pdf [Accessed 14 May 2018].</a:t>
            </a:r>
          </a:p>
          <a:p>
            <a:pPr marL="0" indent="0">
              <a:buNone/>
            </a:pPr>
            <a:r>
              <a:rPr lang="en-GB" dirty="0"/>
              <a:t>Welsh Assembly Government (2008). Education for Sustainable Development and Global Citizenship A Common Understanding for Schools. Cardiff: Jane Nettleton, pp.1-51.</a:t>
            </a:r>
          </a:p>
        </p:txBody>
      </p:sp>
    </p:spTree>
    <p:extLst>
      <p:ext uri="{BB962C8B-B14F-4D97-AF65-F5344CB8AC3E}">
        <p14:creationId xmlns:p14="http://schemas.microsoft.com/office/powerpoint/2010/main" val="387799454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1563</TotalTime>
  <Words>1645</Words>
  <Application>Microsoft Office PowerPoint</Application>
  <PresentationFormat>Widescreen</PresentationFormat>
  <Paragraphs>70</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Gill Sans MT</vt:lpstr>
      <vt:lpstr>Gallery</vt:lpstr>
      <vt:lpstr>Communication and communities in a connected world</vt:lpstr>
      <vt:lpstr>Induction </vt:lpstr>
      <vt:lpstr>What does ESDGC mean?</vt:lpstr>
      <vt:lpstr>What does globalisation mean?</vt:lpstr>
      <vt:lpstr>How is esdgc contributing to reduce the global inequalities?</vt:lpstr>
      <vt:lpstr>Why is it powerful?</vt:lpstr>
      <vt:lpstr>How is it changing?</vt:lpstr>
      <vt:lpstr>Policy</vt:lpstr>
      <vt:lpstr>Nine concepts of esdgc </vt:lpstr>
      <vt:lpstr>Seven themes</vt:lpstr>
      <vt:lpstr>Practice </vt:lpstr>
      <vt:lpstr>Conclusion </vt:lpstr>
      <vt:lpstr>Reference list </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and communities in a connected world</dc:title>
  <dc:creator>Samantha Daniels</dc:creator>
  <cp:lastModifiedBy>Samantha Daniels</cp:lastModifiedBy>
  <cp:revision>4</cp:revision>
  <dcterms:created xsi:type="dcterms:W3CDTF">2018-05-13T12:37:30Z</dcterms:created>
  <dcterms:modified xsi:type="dcterms:W3CDTF">2018-05-16T10:24:36Z</dcterms:modified>
</cp:coreProperties>
</file>