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tephanie Stevens" initials="SS" lastIdx="2" clrIdx="0">
    <p:extLst>
      <p:ext uri="{19B8F6BF-5375-455C-9EA6-DF929625EA0E}">
        <p15:presenceInfo xmlns:p15="http://schemas.microsoft.com/office/powerpoint/2012/main" userId="2863815c1ec2f32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C549C2-71CC-4E1B-97D0-C642971282F0}" v="25" dt="2019-09-25T20:39:33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Stevens" userId="2863815c1ec2f32b" providerId="LiveId" clId="{ECC549C2-71CC-4E1B-97D0-C642971282F0}"/>
    <pc:docChg chg="undo custSel addSld delSld modSld sldOrd">
      <pc:chgData name="Stephanie Stevens" userId="2863815c1ec2f32b" providerId="LiveId" clId="{ECC549C2-71CC-4E1B-97D0-C642971282F0}" dt="2019-09-25T20:39:37.751" v="3032" actId="2696"/>
      <pc:docMkLst>
        <pc:docMk/>
      </pc:docMkLst>
      <pc:sldChg chg="addSp modSp del ord">
        <pc:chgData name="Stephanie Stevens" userId="2863815c1ec2f32b" providerId="LiveId" clId="{ECC549C2-71CC-4E1B-97D0-C642971282F0}" dt="2019-09-25T20:39:37.751" v="3032" actId="2696"/>
        <pc:sldMkLst>
          <pc:docMk/>
          <pc:sldMk cId="1084158819" sldId="256"/>
        </pc:sldMkLst>
        <pc:spChg chg="add">
          <ac:chgData name="Stephanie Stevens" userId="2863815c1ec2f32b" providerId="LiveId" clId="{ECC549C2-71CC-4E1B-97D0-C642971282F0}" dt="2019-09-25T20:24:35.346" v="2721"/>
          <ac:spMkLst>
            <pc:docMk/>
            <pc:sldMk cId="1084158819" sldId="256"/>
            <ac:spMk id="2" creationId="{4343A2C0-5600-4FCA-B19E-12BFDA617BA2}"/>
          </ac:spMkLst>
        </pc:spChg>
        <pc:spChg chg="mod">
          <ac:chgData name="Stephanie Stevens" userId="2863815c1ec2f32b" providerId="LiveId" clId="{ECC549C2-71CC-4E1B-97D0-C642971282F0}" dt="2019-09-25T19:14:38.735" v="43" actId="20577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Stephanie Stevens" userId="2863815c1ec2f32b" providerId="LiveId" clId="{ECC549C2-71CC-4E1B-97D0-C642971282F0}" dt="2019-09-25T19:15:31.197" v="122" actId="20577"/>
          <ac:spMkLst>
            <pc:docMk/>
            <pc:sldMk cId="1084158819" sldId="256"/>
            <ac:spMk id="26" creationId="{DC883CD3-C83C-4023-86A9-8EB1A4090D56}"/>
          </ac:spMkLst>
        </pc:spChg>
        <pc:picChg chg="mod">
          <ac:chgData name="Stephanie Stevens" userId="2863815c1ec2f32b" providerId="LiveId" clId="{ECC549C2-71CC-4E1B-97D0-C642971282F0}" dt="2019-09-25T19:13:51.815" v="3" actId="1076"/>
          <ac:picMkLst>
            <pc:docMk/>
            <pc:sldMk cId="1084158819" sldId="256"/>
            <ac:picMk id="31" creationId="{FCC90589-A3E8-4369-8088-A861A56A2D39}"/>
          </ac:picMkLst>
        </pc:picChg>
      </pc:sldChg>
      <pc:sldChg chg="addSp delSp modSp add addCm delCm">
        <pc:chgData name="Stephanie Stevens" userId="2863815c1ec2f32b" providerId="LiveId" clId="{ECC549C2-71CC-4E1B-97D0-C642971282F0}" dt="2019-09-25T20:35:01.400" v="3030" actId="113"/>
        <pc:sldMkLst>
          <pc:docMk/>
          <pc:sldMk cId="2915966651" sldId="257"/>
        </pc:sldMkLst>
        <pc:spChg chg="add del mod">
          <ac:chgData name="Stephanie Stevens" userId="2863815c1ec2f32b" providerId="LiveId" clId="{ECC549C2-71CC-4E1B-97D0-C642971282F0}" dt="2019-09-25T20:21:02.325" v="2685" actId="478"/>
          <ac:spMkLst>
            <pc:docMk/>
            <pc:sldMk cId="2915966651" sldId="257"/>
            <ac:spMk id="2" creationId="{E9058E24-ECE3-4F9A-A211-2176F0A39334}"/>
          </ac:spMkLst>
        </pc:spChg>
        <pc:spChg chg="add del mod">
          <ac:chgData name="Stephanie Stevens" userId="2863815c1ec2f32b" providerId="LiveId" clId="{ECC549C2-71CC-4E1B-97D0-C642971282F0}" dt="2019-09-25T20:19:40.175" v="2675" actId="478"/>
          <ac:spMkLst>
            <pc:docMk/>
            <pc:sldMk cId="2915966651" sldId="257"/>
            <ac:spMk id="3" creationId="{A0900419-E95C-42AD-B655-9A1D381C5F4F}"/>
          </ac:spMkLst>
        </pc:spChg>
        <pc:spChg chg="add del mod">
          <ac:chgData name="Stephanie Stevens" userId="2863815c1ec2f32b" providerId="LiveId" clId="{ECC549C2-71CC-4E1B-97D0-C642971282F0}" dt="2019-09-25T20:20:12.024" v="2679" actId="478"/>
          <ac:spMkLst>
            <pc:docMk/>
            <pc:sldMk cId="2915966651" sldId="257"/>
            <ac:spMk id="6" creationId="{72362987-7902-4724-8F05-302729B6C982}"/>
          </ac:spMkLst>
        </pc:spChg>
        <pc:spChg chg="add del mod">
          <ac:chgData name="Stephanie Stevens" userId="2863815c1ec2f32b" providerId="LiveId" clId="{ECC549C2-71CC-4E1B-97D0-C642971282F0}" dt="2019-09-25T20:22:11.991" v="2700" actId="478"/>
          <ac:spMkLst>
            <pc:docMk/>
            <pc:sldMk cId="2915966651" sldId="257"/>
            <ac:spMk id="7" creationId="{A0972A39-5703-415F-AB6D-DA8212D9EB76}"/>
          </ac:spMkLst>
        </pc:spChg>
        <pc:spChg chg="add del mod">
          <ac:chgData name="Stephanie Stevens" userId="2863815c1ec2f32b" providerId="LiveId" clId="{ECC549C2-71CC-4E1B-97D0-C642971282F0}" dt="2019-09-25T20:26:43.262" v="2898" actId="478"/>
          <ac:spMkLst>
            <pc:docMk/>
            <pc:sldMk cId="2915966651" sldId="257"/>
            <ac:spMk id="8" creationId="{BABDB7C9-AAFB-47E1-80BE-00D1341F07E2}"/>
          </ac:spMkLst>
        </pc:spChg>
        <pc:spChg chg="add del mod">
          <ac:chgData name="Stephanie Stevens" userId="2863815c1ec2f32b" providerId="LiveId" clId="{ECC549C2-71CC-4E1B-97D0-C642971282F0}" dt="2019-09-25T20:05:41.410" v="2231" actId="11529"/>
          <ac:spMkLst>
            <pc:docMk/>
            <pc:sldMk cId="2915966651" sldId="257"/>
            <ac:spMk id="9" creationId="{22999D1A-4656-43CA-A57D-728F9807ED9A}"/>
          </ac:spMkLst>
        </pc:spChg>
        <pc:spChg chg="add del mod">
          <ac:chgData name="Stephanie Stevens" userId="2863815c1ec2f32b" providerId="LiveId" clId="{ECC549C2-71CC-4E1B-97D0-C642971282F0}" dt="2019-09-25T20:20:43.391" v="2681" actId="478"/>
          <ac:spMkLst>
            <pc:docMk/>
            <pc:sldMk cId="2915966651" sldId="257"/>
            <ac:spMk id="10" creationId="{E44D7B33-477D-4DB7-873F-CE149EBB3D91}"/>
          </ac:spMkLst>
        </pc:spChg>
        <pc:spChg chg="add mod">
          <ac:chgData name="Stephanie Stevens" userId="2863815c1ec2f32b" providerId="LiveId" clId="{ECC549C2-71CC-4E1B-97D0-C642971282F0}" dt="2019-09-25T20:34:27.169" v="3026" actId="115"/>
          <ac:spMkLst>
            <pc:docMk/>
            <pc:sldMk cId="2915966651" sldId="257"/>
            <ac:spMk id="11" creationId="{DF8A41D7-0371-4963-976C-8691E7C1AC57}"/>
          </ac:spMkLst>
        </pc:spChg>
        <pc:spChg chg="add mod">
          <ac:chgData name="Stephanie Stevens" userId="2863815c1ec2f32b" providerId="LiveId" clId="{ECC549C2-71CC-4E1B-97D0-C642971282F0}" dt="2019-09-25T20:33:33.571" v="3022" actId="13822"/>
          <ac:spMkLst>
            <pc:docMk/>
            <pc:sldMk cId="2915966651" sldId="257"/>
            <ac:spMk id="12" creationId="{EA80D3D5-A6FB-4D28-8C38-E203D0CA3850}"/>
          </ac:spMkLst>
        </pc:spChg>
        <pc:spChg chg="add mod">
          <ac:chgData name="Stephanie Stevens" userId="2863815c1ec2f32b" providerId="LiveId" clId="{ECC549C2-71CC-4E1B-97D0-C642971282F0}" dt="2019-09-25T20:21:19.157" v="2690" actId="14100"/>
          <ac:spMkLst>
            <pc:docMk/>
            <pc:sldMk cId="2915966651" sldId="257"/>
            <ac:spMk id="13" creationId="{30F0D477-B14C-465F-93BF-B6D30A405C46}"/>
          </ac:spMkLst>
        </pc:spChg>
        <pc:spChg chg="add mod">
          <ac:chgData name="Stephanie Stevens" userId="2863815c1ec2f32b" providerId="LiveId" clId="{ECC549C2-71CC-4E1B-97D0-C642971282F0}" dt="2019-09-25T20:34:43.332" v="3027" actId="113"/>
          <ac:spMkLst>
            <pc:docMk/>
            <pc:sldMk cId="2915966651" sldId="257"/>
            <ac:spMk id="14" creationId="{2C82AE08-A470-4131-AE71-59CD368AD606}"/>
          </ac:spMkLst>
        </pc:spChg>
        <pc:spChg chg="add mod">
          <ac:chgData name="Stephanie Stevens" userId="2863815c1ec2f32b" providerId="LiveId" clId="{ECC549C2-71CC-4E1B-97D0-C642971282F0}" dt="2019-09-25T20:35:01.400" v="3030" actId="113"/>
          <ac:spMkLst>
            <pc:docMk/>
            <pc:sldMk cId="2915966651" sldId="257"/>
            <ac:spMk id="15" creationId="{37524257-8596-4454-8B4B-A0E0B27FF616}"/>
          </ac:spMkLst>
        </pc:spChg>
        <pc:picChg chg="add mod">
          <ac:chgData name="Stephanie Stevens" userId="2863815c1ec2f32b" providerId="LiveId" clId="{ECC549C2-71CC-4E1B-97D0-C642971282F0}" dt="2019-09-25T19:38:18.331" v="1152" actId="14100"/>
          <ac:picMkLst>
            <pc:docMk/>
            <pc:sldMk cId="2915966651" sldId="257"/>
            <ac:picMk id="5" creationId="{2653BD66-1200-4F65-9E14-DDCEB06A196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2653BD66-1200-4F65-9E14-DDCEB06A19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63" y="84627"/>
            <a:ext cx="2035126" cy="334437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DF8A41D7-0371-4963-976C-8691E7C1AC57}"/>
              </a:ext>
            </a:extLst>
          </p:cNvPr>
          <p:cNvSpPr/>
          <p:nvPr/>
        </p:nvSpPr>
        <p:spPr>
          <a:xfrm>
            <a:off x="2307101" y="1125415"/>
            <a:ext cx="9566031" cy="252515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Through my previous roles I discovered I enjoyed helping people and took great satisfaction in assisting people progress and develop in their life, sometimes against all odds.  The teaching profession was a natural pathway for me to join and channel my </a:t>
            </a:r>
            <a:r>
              <a:rPr lang="en-GB" b="1" u="sng" dirty="0"/>
              <a:t>knowledge</a:t>
            </a:r>
            <a:r>
              <a:rPr lang="en-GB" b="1" dirty="0"/>
              <a:t>, </a:t>
            </a:r>
            <a:r>
              <a:rPr lang="en-GB" b="1" u="sng" dirty="0"/>
              <a:t>enthusiasm</a:t>
            </a:r>
            <a:r>
              <a:rPr lang="en-GB" b="1" dirty="0"/>
              <a:t> and </a:t>
            </a:r>
            <a:r>
              <a:rPr lang="en-GB" b="1" u="sng" dirty="0"/>
              <a:t>compassion</a:t>
            </a:r>
            <a:r>
              <a:rPr lang="en-GB" b="1" dirty="0"/>
              <a:t> in impressionable young adults in a critical period of their lives.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A80D3D5-A6FB-4D28-8C38-E203D0CA3850}"/>
              </a:ext>
            </a:extLst>
          </p:cNvPr>
          <p:cNvSpPr/>
          <p:nvPr/>
        </p:nvSpPr>
        <p:spPr>
          <a:xfrm>
            <a:off x="103163" y="3742007"/>
            <a:ext cx="6621194" cy="295421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work life has been spent with the MoD, with roles in: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 Projects Search &amp; Counter Measures – sent specialised equipment to front line troops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Personnel Recovery Unit – assisted wounded, injured &amp; sick soldiers transition back to military or civilian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RAF Air Cadets – assisted volunteer cadre provide opportunities for young people such as: DofE, Flying, BTEC, Leadership, Sports, Adventure Training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0F0D477-B14C-465F-93BF-B6D30A405C46}"/>
              </a:ext>
            </a:extLst>
          </p:cNvPr>
          <p:cNvSpPr/>
          <p:nvPr/>
        </p:nvSpPr>
        <p:spPr>
          <a:xfrm>
            <a:off x="2307101" y="161778"/>
            <a:ext cx="9781735" cy="7807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My name is </a:t>
            </a:r>
            <a:r>
              <a:rPr lang="en-GB" b="1" dirty="0"/>
              <a:t>Steph Stevens</a:t>
            </a:r>
            <a:r>
              <a:rPr lang="en-GB" dirty="0"/>
              <a:t>.  I am 33 years young and have a 13 year old daughter </a:t>
            </a:r>
            <a:r>
              <a:rPr lang="en-GB" dirty="0" err="1"/>
              <a:t>Maiya</a:t>
            </a:r>
            <a:r>
              <a:rPr lang="en-GB" dirty="0"/>
              <a:t>, a 6 year old son Lucius and a naughty little dog called Mango!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C82AE08-A470-4131-AE71-59CD368AD606}"/>
              </a:ext>
            </a:extLst>
          </p:cNvPr>
          <p:cNvSpPr/>
          <p:nvPr/>
        </p:nvSpPr>
        <p:spPr>
          <a:xfrm>
            <a:off x="9650436" y="4037436"/>
            <a:ext cx="2438399" cy="252515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</a:t>
            </a:r>
            <a:r>
              <a:rPr lang="en-GB" b="1" dirty="0"/>
              <a:t>specialise</a:t>
            </a:r>
            <a:r>
              <a:rPr lang="en-GB" dirty="0"/>
              <a:t> in Geography.  </a:t>
            </a:r>
          </a:p>
          <a:p>
            <a:pPr algn="ctr"/>
            <a:r>
              <a:rPr lang="en-GB" dirty="0"/>
              <a:t>Great interest in History, RE, Health &amp; Wellbeing, Expressive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7524257-8596-4454-8B4B-A0E0B27FF616}"/>
              </a:ext>
            </a:extLst>
          </p:cNvPr>
          <p:cNvSpPr/>
          <p:nvPr/>
        </p:nvSpPr>
        <p:spPr>
          <a:xfrm>
            <a:off x="6949439" y="3742006"/>
            <a:ext cx="2588455" cy="295421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aspire to be an </a:t>
            </a:r>
            <a:r>
              <a:rPr lang="en-GB" b="1" dirty="0"/>
              <a:t>enthusiastic</a:t>
            </a:r>
            <a:r>
              <a:rPr lang="en-GB" dirty="0"/>
              <a:t> teacher that </a:t>
            </a:r>
            <a:r>
              <a:rPr lang="en-GB" b="1" dirty="0"/>
              <a:t>motivates</a:t>
            </a:r>
            <a:r>
              <a:rPr lang="en-GB" dirty="0"/>
              <a:t> students to be </a:t>
            </a:r>
            <a:r>
              <a:rPr lang="en-GB" b="1" dirty="0"/>
              <a:t>ambitious</a:t>
            </a:r>
            <a:r>
              <a:rPr lang="en-GB" dirty="0"/>
              <a:t> learners and individuals, which they can carry forward into adulthood</a:t>
            </a:r>
          </a:p>
        </p:txBody>
      </p:sp>
    </p:spTree>
    <p:extLst>
      <p:ext uri="{BB962C8B-B14F-4D97-AF65-F5344CB8AC3E}">
        <p14:creationId xmlns:p14="http://schemas.microsoft.com/office/powerpoint/2010/main" val="291596665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130</TotalTime>
  <Words>208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Stephanie Stevens</cp:lastModifiedBy>
  <cp:revision>5</cp:revision>
  <dcterms:created xsi:type="dcterms:W3CDTF">2019-09-05T20:58:34Z</dcterms:created>
  <dcterms:modified xsi:type="dcterms:W3CDTF">2019-09-25T20:39:40Z</dcterms:modified>
</cp:coreProperties>
</file>