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31"/>
  </p:notesMasterIdLst>
  <p:sldIdLst>
    <p:sldId id="285" r:id="rId2"/>
    <p:sldId id="4946" r:id="rId3"/>
    <p:sldId id="291" r:id="rId4"/>
    <p:sldId id="299" r:id="rId5"/>
    <p:sldId id="293" r:id="rId6"/>
    <p:sldId id="4899" r:id="rId7"/>
    <p:sldId id="4805" r:id="rId8"/>
    <p:sldId id="4806" r:id="rId9"/>
    <p:sldId id="4945" r:id="rId10"/>
    <p:sldId id="4949" r:id="rId11"/>
    <p:sldId id="4947" r:id="rId12"/>
    <p:sldId id="260" r:id="rId13"/>
    <p:sldId id="258" r:id="rId14"/>
    <p:sldId id="4948" r:id="rId15"/>
    <p:sldId id="257" r:id="rId16"/>
    <p:sldId id="262" r:id="rId17"/>
    <p:sldId id="266" r:id="rId18"/>
    <p:sldId id="267" r:id="rId19"/>
    <p:sldId id="268" r:id="rId20"/>
    <p:sldId id="270" r:id="rId21"/>
    <p:sldId id="273" r:id="rId22"/>
    <p:sldId id="271" r:id="rId23"/>
    <p:sldId id="269" r:id="rId24"/>
    <p:sldId id="272" r:id="rId25"/>
    <p:sldId id="276" r:id="rId26"/>
    <p:sldId id="4943" r:id="rId27"/>
    <p:sldId id="1413" r:id="rId28"/>
    <p:sldId id="4989" r:id="rId29"/>
    <p:sldId id="4944" r:id="rId3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82" d="100"/>
          <a:sy n="82" d="100"/>
        </p:scale>
        <p:origin x="6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dirty="0"/>
            <a:t>Deviation from Social Norms</a:t>
          </a:r>
          <a:endParaRPr lang="en-US" dirty="0"/>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444B22-BACB-42B0-A6C5-6F41A591001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347309-D379-4C6E-888A-DEACFD552809}">
      <dgm:prSet custT="1"/>
      <dgm:spPr/>
      <dgm:t>
        <a:bodyPr/>
        <a:lstStyle/>
        <a:p>
          <a:pPr algn="ctr"/>
          <a:r>
            <a:rPr lang="en-GB" sz="4400" b="1" dirty="0"/>
            <a:t>The 4 D’s </a:t>
          </a:r>
          <a:endParaRPr lang="en-US" sz="4400" b="1" dirty="0"/>
        </a:p>
      </dgm:t>
    </dgm:pt>
    <dgm:pt modelId="{D67D4813-758A-40AB-923E-4890F2AD0F2F}" type="parTrans" cxnId="{6FB60D05-DE2A-474F-A5A2-4E595F46BCDB}">
      <dgm:prSet/>
      <dgm:spPr/>
      <dgm:t>
        <a:bodyPr/>
        <a:lstStyle/>
        <a:p>
          <a:endParaRPr lang="en-US"/>
        </a:p>
      </dgm:t>
    </dgm:pt>
    <dgm:pt modelId="{182E5FCF-BCC4-470E-99FC-F240871BA3F0}" type="sibTrans" cxnId="{6FB60D05-DE2A-474F-A5A2-4E595F46BCDB}">
      <dgm:prSet/>
      <dgm:spPr/>
      <dgm:t>
        <a:bodyPr/>
        <a:lstStyle/>
        <a:p>
          <a:endParaRPr lang="en-US"/>
        </a:p>
      </dgm:t>
    </dgm:pt>
    <dgm:pt modelId="{C368003D-A05D-4987-B5B1-75C50740901D}">
      <dgm:prSet/>
      <dgm:spPr/>
      <dgm:t>
        <a:bodyPr/>
        <a:lstStyle/>
        <a:p>
          <a:r>
            <a:rPr lang="en-GB" dirty="0"/>
            <a:t>The 4 D’s are an </a:t>
          </a:r>
          <a:r>
            <a:rPr lang="en-GB" b="1" dirty="0"/>
            <a:t>initial</a:t>
          </a:r>
          <a:r>
            <a:rPr lang="en-GB" dirty="0"/>
            <a:t> diagnostic tool. </a:t>
          </a:r>
          <a:endParaRPr lang="en-US" dirty="0"/>
        </a:p>
      </dgm:t>
    </dgm:pt>
    <dgm:pt modelId="{B73EB4E4-B2EA-4FF4-AA4B-2C794FABDBC4}" type="parTrans" cxnId="{9014F469-6541-4131-BCB8-69B8C440A751}">
      <dgm:prSet/>
      <dgm:spPr/>
      <dgm:t>
        <a:bodyPr/>
        <a:lstStyle/>
        <a:p>
          <a:endParaRPr lang="en-US"/>
        </a:p>
      </dgm:t>
    </dgm:pt>
    <dgm:pt modelId="{CBAC1528-C5D3-4421-B861-6A43A39F132E}" type="sibTrans" cxnId="{9014F469-6541-4131-BCB8-69B8C440A751}">
      <dgm:prSet/>
      <dgm:spPr/>
      <dgm:t>
        <a:bodyPr/>
        <a:lstStyle/>
        <a:p>
          <a:endParaRPr lang="en-US"/>
        </a:p>
      </dgm:t>
    </dgm:pt>
    <dgm:pt modelId="{5DE5F970-5A97-48EE-8D14-AAE696115442}">
      <dgm:prSet/>
      <dgm:spPr/>
      <dgm:t>
        <a:bodyPr/>
        <a:lstStyle/>
        <a:p>
          <a:r>
            <a:rPr lang="en-GB"/>
            <a:t>They are used to help inform judgements about the level at which a particular trait or problem requires intervention.</a:t>
          </a:r>
          <a:endParaRPr lang="en-US"/>
        </a:p>
      </dgm:t>
    </dgm:pt>
    <dgm:pt modelId="{921C40B9-EAA4-4906-B4A2-E554977E28D0}" type="parTrans" cxnId="{4E7EE4E4-B1D1-450B-B63C-04BCFBF4C438}">
      <dgm:prSet/>
      <dgm:spPr/>
      <dgm:t>
        <a:bodyPr/>
        <a:lstStyle/>
        <a:p>
          <a:endParaRPr lang="en-US"/>
        </a:p>
      </dgm:t>
    </dgm:pt>
    <dgm:pt modelId="{48FDD9F8-54FA-495D-9211-9B1767F54233}" type="sibTrans" cxnId="{4E7EE4E4-B1D1-450B-B63C-04BCFBF4C438}">
      <dgm:prSet/>
      <dgm:spPr/>
      <dgm:t>
        <a:bodyPr/>
        <a:lstStyle/>
        <a:p>
          <a:endParaRPr lang="en-US"/>
        </a:p>
      </dgm:t>
    </dgm:pt>
    <dgm:pt modelId="{0DB8EF39-DBDA-45BC-95EE-0A8992AA76E7}">
      <dgm:prSet/>
      <dgm:spPr/>
      <dgm:t>
        <a:bodyPr/>
        <a:lstStyle/>
        <a:p>
          <a:r>
            <a:rPr lang="en-GB"/>
            <a:t>They are used by a clinician in order to help them decide if an individual is in need of clinical diagnosis (and therefore requires the possible treatment which follows on from this).</a:t>
          </a:r>
          <a:endParaRPr lang="en-US"/>
        </a:p>
      </dgm:t>
    </dgm:pt>
    <dgm:pt modelId="{2DD93E2B-4BBC-4E03-B217-2EC93B5CBFDA}" type="parTrans" cxnId="{A90308D8-77A8-4310-8705-B94F90A3328A}">
      <dgm:prSet/>
      <dgm:spPr/>
      <dgm:t>
        <a:bodyPr/>
        <a:lstStyle/>
        <a:p>
          <a:endParaRPr lang="en-US"/>
        </a:p>
      </dgm:t>
    </dgm:pt>
    <dgm:pt modelId="{06C1056B-B6DC-4744-AF75-BF02F517D82B}" type="sibTrans" cxnId="{A90308D8-77A8-4310-8705-B94F90A3328A}">
      <dgm:prSet/>
      <dgm:spPr/>
      <dgm:t>
        <a:bodyPr/>
        <a:lstStyle/>
        <a:p>
          <a:endParaRPr lang="en-US"/>
        </a:p>
      </dgm:t>
    </dgm:pt>
    <dgm:pt modelId="{A97D4524-1172-46F5-B6C1-88B44CDC7252}" type="pres">
      <dgm:prSet presAssocID="{F6444B22-BACB-42B0-A6C5-6F41A5910010}" presName="linear" presStyleCnt="0">
        <dgm:presLayoutVars>
          <dgm:animLvl val="lvl"/>
          <dgm:resizeHandles val="exact"/>
        </dgm:presLayoutVars>
      </dgm:prSet>
      <dgm:spPr/>
    </dgm:pt>
    <dgm:pt modelId="{0753B046-9889-44EA-880C-8C1203C50B0B}" type="pres">
      <dgm:prSet presAssocID="{C0347309-D379-4C6E-888A-DEACFD552809}" presName="parentText" presStyleLbl="node1" presStyleIdx="0" presStyleCnt="4">
        <dgm:presLayoutVars>
          <dgm:chMax val="0"/>
          <dgm:bulletEnabled val="1"/>
        </dgm:presLayoutVars>
      </dgm:prSet>
      <dgm:spPr/>
    </dgm:pt>
    <dgm:pt modelId="{5F682D5C-CFB1-44B6-86BF-2EC6C3AF28B7}" type="pres">
      <dgm:prSet presAssocID="{182E5FCF-BCC4-470E-99FC-F240871BA3F0}" presName="spacer" presStyleCnt="0"/>
      <dgm:spPr/>
    </dgm:pt>
    <dgm:pt modelId="{42E50C34-1DE3-4BE1-AF6A-F1D8D1D9A8C9}" type="pres">
      <dgm:prSet presAssocID="{C368003D-A05D-4987-B5B1-75C50740901D}" presName="parentText" presStyleLbl="node1" presStyleIdx="1" presStyleCnt="4">
        <dgm:presLayoutVars>
          <dgm:chMax val="0"/>
          <dgm:bulletEnabled val="1"/>
        </dgm:presLayoutVars>
      </dgm:prSet>
      <dgm:spPr/>
    </dgm:pt>
    <dgm:pt modelId="{3AE18DC2-FC44-4D30-8FAA-1D64898BAE4B}" type="pres">
      <dgm:prSet presAssocID="{CBAC1528-C5D3-4421-B861-6A43A39F132E}" presName="spacer" presStyleCnt="0"/>
      <dgm:spPr/>
    </dgm:pt>
    <dgm:pt modelId="{E904344E-C8CF-4C1E-844C-E6E8062F70DF}" type="pres">
      <dgm:prSet presAssocID="{5DE5F970-5A97-48EE-8D14-AAE696115442}" presName="parentText" presStyleLbl="node1" presStyleIdx="2" presStyleCnt="4">
        <dgm:presLayoutVars>
          <dgm:chMax val="0"/>
          <dgm:bulletEnabled val="1"/>
        </dgm:presLayoutVars>
      </dgm:prSet>
      <dgm:spPr/>
    </dgm:pt>
    <dgm:pt modelId="{08F8F68E-C8B9-4162-BB20-38FF44D6F59D}" type="pres">
      <dgm:prSet presAssocID="{48FDD9F8-54FA-495D-9211-9B1767F54233}" presName="spacer" presStyleCnt="0"/>
      <dgm:spPr/>
    </dgm:pt>
    <dgm:pt modelId="{91A58106-B323-45DB-9E27-B6D8171EB663}" type="pres">
      <dgm:prSet presAssocID="{0DB8EF39-DBDA-45BC-95EE-0A8992AA76E7}" presName="parentText" presStyleLbl="node1" presStyleIdx="3" presStyleCnt="4">
        <dgm:presLayoutVars>
          <dgm:chMax val="0"/>
          <dgm:bulletEnabled val="1"/>
        </dgm:presLayoutVars>
      </dgm:prSet>
      <dgm:spPr/>
    </dgm:pt>
  </dgm:ptLst>
  <dgm:cxnLst>
    <dgm:cxn modelId="{6FB60D05-DE2A-474F-A5A2-4E595F46BCDB}" srcId="{F6444B22-BACB-42B0-A6C5-6F41A5910010}" destId="{C0347309-D379-4C6E-888A-DEACFD552809}" srcOrd="0" destOrd="0" parTransId="{D67D4813-758A-40AB-923E-4890F2AD0F2F}" sibTransId="{182E5FCF-BCC4-470E-99FC-F240871BA3F0}"/>
    <dgm:cxn modelId="{4FAC9A1C-7429-4B80-A311-5A7821CCA502}" type="presOf" srcId="{C0347309-D379-4C6E-888A-DEACFD552809}" destId="{0753B046-9889-44EA-880C-8C1203C50B0B}" srcOrd="0" destOrd="0" presId="urn:microsoft.com/office/officeart/2005/8/layout/vList2"/>
    <dgm:cxn modelId="{315ADA1C-F389-4DDA-BE29-54E46F4334A4}" type="presOf" srcId="{F6444B22-BACB-42B0-A6C5-6F41A5910010}" destId="{A97D4524-1172-46F5-B6C1-88B44CDC7252}" srcOrd="0" destOrd="0" presId="urn:microsoft.com/office/officeart/2005/8/layout/vList2"/>
    <dgm:cxn modelId="{301EF92E-6C27-4662-9B30-2DC905512712}" type="presOf" srcId="{C368003D-A05D-4987-B5B1-75C50740901D}" destId="{42E50C34-1DE3-4BE1-AF6A-F1D8D1D9A8C9}" srcOrd="0" destOrd="0" presId="urn:microsoft.com/office/officeart/2005/8/layout/vList2"/>
    <dgm:cxn modelId="{03E62C48-4FF8-40D3-BB28-6E0ACA3D2E99}" type="presOf" srcId="{0DB8EF39-DBDA-45BC-95EE-0A8992AA76E7}" destId="{91A58106-B323-45DB-9E27-B6D8171EB663}" srcOrd="0" destOrd="0" presId="urn:microsoft.com/office/officeart/2005/8/layout/vList2"/>
    <dgm:cxn modelId="{9014F469-6541-4131-BCB8-69B8C440A751}" srcId="{F6444B22-BACB-42B0-A6C5-6F41A5910010}" destId="{C368003D-A05D-4987-B5B1-75C50740901D}" srcOrd="1" destOrd="0" parTransId="{B73EB4E4-B2EA-4FF4-AA4B-2C794FABDBC4}" sibTransId="{CBAC1528-C5D3-4421-B861-6A43A39F132E}"/>
    <dgm:cxn modelId="{F9746050-5DA0-48CD-9C73-A2F0B6D16799}" type="presOf" srcId="{5DE5F970-5A97-48EE-8D14-AAE696115442}" destId="{E904344E-C8CF-4C1E-844C-E6E8062F70DF}" srcOrd="0" destOrd="0" presId="urn:microsoft.com/office/officeart/2005/8/layout/vList2"/>
    <dgm:cxn modelId="{A90308D8-77A8-4310-8705-B94F90A3328A}" srcId="{F6444B22-BACB-42B0-A6C5-6F41A5910010}" destId="{0DB8EF39-DBDA-45BC-95EE-0A8992AA76E7}" srcOrd="3" destOrd="0" parTransId="{2DD93E2B-4BBC-4E03-B217-2EC93B5CBFDA}" sibTransId="{06C1056B-B6DC-4744-AF75-BF02F517D82B}"/>
    <dgm:cxn modelId="{4E7EE4E4-B1D1-450B-B63C-04BCFBF4C438}" srcId="{F6444B22-BACB-42B0-A6C5-6F41A5910010}" destId="{5DE5F970-5A97-48EE-8D14-AAE696115442}" srcOrd="2" destOrd="0" parTransId="{921C40B9-EAA4-4906-B4A2-E554977E28D0}" sibTransId="{48FDD9F8-54FA-495D-9211-9B1767F54233}"/>
    <dgm:cxn modelId="{514C9110-3536-4B92-96D0-502E256006FF}" type="presParOf" srcId="{A97D4524-1172-46F5-B6C1-88B44CDC7252}" destId="{0753B046-9889-44EA-880C-8C1203C50B0B}" srcOrd="0" destOrd="0" presId="urn:microsoft.com/office/officeart/2005/8/layout/vList2"/>
    <dgm:cxn modelId="{D4E5AB39-491F-49F1-B33B-1BBC997216C9}" type="presParOf" srcId="{A97D4524-1172-46F5-B6C1-88B44CDC7252}" destId="{5F682D5C-CFB1-44B6-86BF-2EC6C3AF28B7}" srcOrd="1" destOrd="0" presId="urn:microsoft.com/office/officeart/2005/8/layout/vList2"/>
    <dgm:cxn modelId="{623F879D-E29B-4EC9-B07B-C48DF22F8BD5}" type="presParOf" srcId="{A97D4524-1172-46F5-B6C1-88B44CDC7252}" destId="{42E50C34-1DE3-4BE1-AF6A-F1D8D1D9A8C9}" srcOrd="2" destOrd="0" presId="urn:microsoft.com/office/officeart/2005/8/layout/vList2"/>
    <dgm:cxn modelId="{BD830049-7134-4CD5-840E-F8A1445FEA73}" type="presParOf" srcId="{A97D4524-1172-46F5-B6C1-88B44CDC7252}" destId="{3AE18DC2-FC44-4D30-8FAA-1D64898BAE4B}" srcOrd="3" destOrd="0" presId="urn:microsoft.com/office/officeart/2005/8/layout/vList2"/>
    <dgm:cxn modelId="{31EBAACB-8DB9-4EA3-9F3A-B4D877135FE4}" type="presParOf" srcId="{A97D4524-1172-46F5-B6C1-88B44CDC7252}" destId="{E904344E-C8CF-4C1E-844C-E6E8062F70DF}" srcOrd="4" destOrd="0" presId="urn:microsoft.com/office/officeart/2005/8/layout/vList2"/>
    <dgm:cxn modelId="{0DB609A1-C3A9-49B1-922E-E12C2353D72A}" type="presParOf" srcId="{A97D4524-1172-46F5-B6C1-88B44CDC7252}" destId="{08F8F68E-C8B9-4162-BB20-38FF44D6F59D}" srcOrd="5" destOrd="0" presId="urn:microsoft.com/office/officeart/2005/8/layout/vList2"/>
    <dgm:cxn modelId="{0FC49910-044B-4108-9E5E-94570A9E2048}" type="presParOf" srcId="{A97D4524-1172-46F5-B6C1-88B44CDC7252}" destId="{91A58106-B323-45DB-9E27-B6D8171EB66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59335A-3BC7-49B2-95D5-71C3A82E35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dirty="0"/>
            <a:t>Danger</a:t>
          </a:r>
          <a:endParaRPr lang="en-US" dirty="0"/>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FE72594F-8E0F-4FDA-93A6-34EB99AF6A1E}" type="pres">
      <dgm:prSet presAssocID="{CE59335A-3BC7-49B2-95D5-71C3A82E351A}" presName="linear" presStyleCnt="0">
        <dgm:presLayoutVars>
          <dgm:animLvl val="lvl"/>
          <dgm:resizeHandles val="exact"/>
        </dgm:presLayoutVars>
      </dgm:prSet>
      <dgm:spPr/>
    </dgm:pt>
    <dgm:pt modelId="{4B3E889C-5FC9-4B34-AE1B-C9075E7ACC4D}" type="pres">
      <dgm:prSet presAssocID="{FB04D3F4-011E-425B-BAA9-DF3C46662593}" presName="parentText" presStyleLbl="node1" presStyleIdx="0" presStyleCnt="4">
        <dgm:presLayoutVars>
          <dgm:chMax val="0"/>
          <dgm:bulletEnabled val="1"/>
        </dgm:presLayoutVars>
      </dgm:prSet>
      <dgm:spPr/>
    </dgm:pt>
    <dgm:pt modelId="{CBB3982C-A1A3-460B-9713-AB0C655E1965}" type="pres">
      <dgm:prSet presAssocID="{C301673C-D598-4124-8947-689E7785BB71}" presName="spacer" presStyleCnt="0"/>
      <dgm:spPr/>
    </dgm:pt>
    <dgm:pt modelId="{F7771F35-97B1-4C60-BF16-21FB402820E4}" type="pres">
      <dgm:prSet presAssocID="{37F44CC8-65EC-4645-89F7-32166F273267}" presName="parentText" presStyleLbl="node1" presStyleIdx="1" presStyleCnt="4">
        <dgm:presLayoutVars>
          <dgm:chMax val="0"/>
          <dgm:bulletEnabled val="1"/>
        </dgm:presLayoutVars>
      </dgm:prSet>
      <dgm:spPr/>
    </dgm:pt>
    <dgm:pt modelId="{689E59D9-6BFA-4A0B-8908-3D470C22C633}" type="pres">
      <dgm:prSet presAssocID="{7761EB0B-F79F-4CB9-8445-1E7D03065949}" presName="spacer" presStyleCnt="0"/>
      <dgm:spPr/>
    </dgm:pt>
    <dgm:pt modelId="{19370CF2-057E-4C35-84AB-4B6CBB85D8DF}" type="pres">
      <dgm:prSet presAssocID="{71DB43EE-AA3C-479E-BDB8-13BC0EC53B2A}" presName="parentText" presStyleLbl="node1" presStyleIdx="2" presStyleCnt="4">
        <dgm:presLayoutVars>
          <dgm:chMax val="0"/>
          <dgm:bulletEnabled val="1"/>
        </dgm:presLayoutVars>
      </dgm:prSet>
      <dgm:spPr/>
    </dgm:pt>
    <dgm:pt modelId="{DC3E82C9-12EC-4288-BC15-7057CD61E29F}" type="pres">
      <dgm:prSet presAssocID="{21FB258D-DD08-4136-BF9E-88A9B87F1018}" presName="spacer" presStyleCnt="0"/>
      <dgm:spPr/>
    </dgm:pt>
    <dgm:pt modelId="{DEDBA9BB-A470-4AAC-8FA3-C9EA6DF4AF88}" type="pres">
      <dgm:prSet presAssocID="{7F659A1B-7BDD-4AC1-B356-6AE0CA141AF2}" presName="parentText" presStyleLbl="node1" presStyleIdx="3" presStyleCnt="4">
        <dgm:presLayoutVars>
          <dgm:chMax val="0"/>
          <dgm:bulletEnabled val="1"/>
        </dgm:presLayoutVars>
      </dgm:prSet>
      <dgm:spPr/>
    </dgm:pt>
  </dgm:ptLst>
  <dgm:cxnLst>
    <dgm:cxn modelId="{EB0DD421-0B76-4A42-9CDD-0887F2B3B534}" srcId="{CE59335A-3BC7-49B2-95D5-71C3A82E351A}" destId="{71DB43EE-AA3C-479E-BDB8-13BC0EC53B2A}" srcOrd="2" destOrd="0" parTransId="{691C12EF-37E4-462A-8DDC-880C76C130B9}" sibTransId="{21FB258D-DD08-4136-BF9E-88A9B87F1018}"/>
    <dgm:cxn modelId="{04242F27-06EE-45DE-BB88-9DC10BDB39A1}" type="presOf" srcId="{71DB43EE-AA3C-479E-BDB8-13BC0EC53B2A}" destId="{19370CF2-057E-4C35-84AB-4B6CBB85D8DF}" srcOrd="0" destOrd="0" presId="urn:microsoft.com/office/officeart/2005/8/layout/vList2"/>
    <dgm:cxn modelId="{A4F9455D-3F21-4F3A-9F6F-477793CF786A}" srcId="{CE59335A-3BC7-49B2-95D5-71C3A82E351A}" destId="{37F44CC8-65EC-4645-89F7-32166F273267}" srcOrd="1" destOrd="0" parTransId="{2D728CD5-BCAB-4C90-9FDD-FC3182EEC82F}" sibTransId="{7761EB0B-F79F-4CB9-8445-1E7D03065949}"/>
    <dgm:cxn modelId="{55F7C88B-20BF-4EAD-9D68-85AAE775933C}" srcId="{CE59335A-3BC7-49B2-95D5-71C3A82E351A}" destId="{7F659A1B-7BDD-4AC1-B356-6AE0CA141AF2}" srcOrd="3" destOrd="0" parTransId="{B8435762-1B67-45D7-989E-7AEBB41347F2}" sibTransId="{5B65DDD4-A738-4A76-B3FE-2025A370DA6C}"/>
    <dgm:cxn modelId="{F342758E-C425-418E-AC5C-4EABC7B327A1}" type="presOf" srcId="{FB04D3F4-011E-425B-BAA9-DF3C46662593}" destId="{4B3E889C-5FC9-4B34-AE1B-C9075E7ACC4D}" srcOrd="0" destOrd="0" presId="urn:microsoft.com/office/officeart/2005/8/layout/vList2"/>
    <dgm:cxn modelId="{7F742C9A-19F3-471C-B9CB-C06FCEFFC590}" type="presOf" srcId="{37F44CC8-65EC-4645-89F7-32166F273267}" destId="{F7771F35-97B1-4C60-BF16-21FB402820E4}" srcOrd="0" destOrd="0" presId="urn:microsoft.com/office/officeart/2005/8/layout/vList2"/>
    <dgm:cxn modelId="{D75070A4-B781-43F5-9E06-CB3E09E8F07E}" type="presOf" srcId="{7F659A1B-7BDD-4AC1-B356-6AE0CA141AF2}" destId="{DEDBA9BB-A470-4AAC-8FA3-C9EA6DF4AF88}" srcOrd="0" destOrd="0" presId="urn:microsoft.com/office/officeart/2005/8/layout/vList2"/>
    <dgm:cxn modelId="{FD85D6B6-ACB4-4F1B-8097-B41BF40CD2D4}" srcId="{CE59335A-3BC7-49B2-95D5-71C3A82E351A}" destId="{FB04D3F4-011E-425B-BAA9-DF3C46662593}" srcOrd="0" destOrd="0" parTransId="{30662FD8-238F-4CBC-9E8E-9B1070C3C8AF}" sibTransId="{C301673C-D598-4124-8947-689E7785BB71}"/>
    <dgm:cxn modelId="{F49848C0-4B9C-4F0E-BE78-0D64DCDFB897}" type="presOf" srcId="{CE59335A-3BC7-49B2-95D5-71C3A82E351A}" destId="{FE72594F-8E0F-4FDA-93A6-34EB99AF6A1E}" srcOrd="0" destOrd="0" presId="urn:microsoft.com/office/officeart/2005/8/layout/vList2"/>
    <dgm:cxn modelId="{0E0CEB5D-11CC-48CD-9439-E4A0F87F34AB}" type="presParOf" srcId="{FE72594F-8E0F-4FDA-93A6-34EB99AF6A1E}" destId="{4B3E889C-5FC9-4B34-AE1B-C9075E7ACC4D}" srcOrd="0" destOrd="0" presId="urn:microsoft.com/office/officeart/2005/8/layout/vList2"/>
    <dgm:cxn modelId="{DFBDCE9E-A3D2-4123-9EBA-10003C901A26}" type="presParOf" srcId="{FE72594F-8E0F-4FDA-93A6-34EB99AF6A1E}" destId="{CBB3982C-A1A3-460B-9713-AB0C655E1965}" srcOrd="1" destOrd="0" presId="urn:microsoft.com/office/officeart/2005/8/layout/vList2"/>
    <dgm:cxn modelId="{893E872D-89E5-43AB-8BCE-43E2846D17DD}" type="presParOf" srcId="{FE72594F-8E0F-4FDA-93A6-34EB99AF6A1E}" destId="{F7771F35-97B1-4C60-BF16-21FB402820E4}" srcOrd="2" destOrd="0" presId="urn:microsoft.com/office/officeart/2005/8/layout/vList2"/>
    <dgm:cxn modelId="{4DB19E54-EB58-4FE1-BA2E-193658E2DAAA}" type="presParOf" srcId="{FE72594F-8E0F-4FDA-93A6-34EB99AF6A1E}" destId="{689E59D9-6BFA-4A0B-8908-3D470C22C633}" srcOrd="3" destOrd="0" presId="urn:microsoft.com/office/officeart/2005/8/layout/vList2"/>
    <dgm:cxn modelId="{B65F4F22-0BB4-4914-8A40-76CEDCDEDAAE}" type="presParOf" srcId="{FE72594F-8E0F-4FDA-93A6-34EB99AF6A1E}" destId="{19370CF2-057E-4C35-84AB-4B6CBB85D8DF}" srcOrd="4" destOrd="0" presId="urn:microsoft.com/office/officeart/2005/8/layout/vList2"/>
    <dgm:cxn modelId="{3CC5B98B-3A29-4DD7-A0C7-7FB858E39462}" type="presParOf" srcId="{FE72594F-8E0F-4FDA-93A6-34EB99AF6A1E}" destId="{DC3E82C9-12EC-4288-BC15-7057CD61E29F}" srcOrd="5" destOrd="0" presId="urn:microsoft.com/office/officeart/2005/8/layout/vList2"/>
    <dgm:cxn modelId="{31FE3B8F-93AE-463D-8E95-7A00BBFD2D18}" type="presParOf" srcId="{FE72594F-8E0F-4FDA-93A6-34EB99AF6A1E}" destId="{DEDBA9BB-A470-4AAC-8FA3-C9EA6DF4AF8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8B7427-9E0D-41E3-B3F6-310FB6AEF1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06410E1-8F6D-43D7-BDC7-9234EB9F8996}">
      <dgm:prSet/>
      <dgm:spPr/>
      <dgm:t>
        <a:bodyPr/>
        <a:lstStyle/>
        <a:p>
          <a:r>
            <a:rPr lang="en-US" dirty="0"/>
            <a:t>Psychodynamic perspective</a:t>
          </a:r>
        </a:p>
      </dgm:t>
    </dgm:pt>
    <dgm:pt modelId="{96FC367C-F578-46B8-8481-0DEFB4A45601}" type="parTrans" cxnId="{71E9EFBE-E659-4CA3-9C49-04A2EBD25005}">
      <dgm:prSet/>
      <dgm:spPr/>
      <dgm:t>
        <a:bodyPr/>
        <a:lstStyle/>
        <a:p>
          <a:endParaRPr lang="en-US"/>
        </a:p>
      </dgm:t>
    </dgm:pt>
    <dgm:pt modelId="{351752BF-2FED-4028-BFC2-9DE58D4BEFFD}" type="sibTrans" cxnId="{71E9EFBE-E659-4CA3-9C49-04A2EBD25005}">
      <dgm:prSet/>
      <dgm:spPr/>
      <dgm:t>
        <a:bodyPr/>
        <a:lstStyle/>
        <a:p>
          <a:endParaRPr lang="en-US"/>
        </a:p>
      </dgm:t>
    </dgm:pt>
    <dgm:pt modelId="{1ECD13B2-E859-4A9D-B5A6-B70AB029C3F8}">
      <dgm:prSet/>
      <dgm:spPr/>
      <dgm:t>
        <a:bodyPr/>
        <a:lstStyle/>
        <a:p>
          <a:r>
            <a:rPr lang="en-US" dirty="0"/>
            <a:t>Cognitive perspective </a:t>
          </a:r>
        </a:p>
      </dgm:t>
    </dgm:pt>
    <dgm:pt modelId="{440230F2-2AFF-4A70-AB79-CD2777CD847C}" type="parTrans" cxnId="{C8391531-B1A3-46E0-A00C-9DF210C7446B}">
      <dgm:prSet/>
      <dgm:spPr/>
      <dgm:t>
        <a:bodyPr/>
        <a:lstStyle/>
        <a:p>
          <a:endParaRPr lang="en-US"/>
        </a:p>
      </dgm:t>
    </dgm:pt>
    <dgm:pt modelId="{62498088-A0F4-47B0-BF35-267B264F5336}" type="sibTrans" cxnId="{C8391531-B1A3-46E0-A00C-9DF210C7446B}">
      <dgm:prSet/>
      <dgm:spPr/>
      <dgm:t>
        <a:bodyPr/>
        <a:lstStyle/>
        <a:p>
          <a:endParaRPr lang="en-US"/>
        </a:p>
      </dgm:t>
    </dgm:pt>
    <dgm:pt modelId="{735F3F05-0920-4369-A2E5-2B02B6EBF34B}">
      <dgm:prSet/>
      <dgm:spPr/>
      <dgm:t>
        <a:bodyPr/>
        <a:lstStyle/>
        <a:p>
          <a:r>
            <a:rPr lang="en-US" dirty="0" err="1"/>
            <a:t>Behavioural</a:t>
          </a:r>
          <a:r>
            <a:rPr lang="en-US" dirty="0"/>
            <a:t> perspective </a:t>
          </a:r>
        </a:p>
      </dgm:t>
    </dgm:pt>
    <dgm:pt modelId="{1D710AB1-A6D1-4E22-9724-74773FC93D8D}" type="parTrans" cxnId="{F0ADC00A-1584-4046-8F5E-130B628363AD}">
      <dgm:prSet/>
      <dgm:spPr/>
      <dgm:t>
        <a:bodyPr/>
        <a:lstStyle/>
        <a:p>
          <a:endParaRPr lang="en-US"/>
        </a:p>
      </dgm:t>
    </dgm:pt>
    <dgm:pt modelId="{1BD42778-8FE2-4B0E-8639-C799B2BAC249}" type="sibTrans" cxnId="{F0ADC00A-1584-4046-8F5E-130B628363AD}">
      <dgm:prSet/>
      <dgm:spPr/>
      <dgm:t>
        <a:bodyPr/>
        <a:lstStyle/>
        <a:p>
          <a:endParaRPr lang="en-US"/>
        </a:p>
      </dgm:t>
    </dgm:pt>
    <dgm:pt modelId="{D395CFB7-25CD-42A5-971B-640A783BAEBA}">
      <dgm:prSet/>
      <dgm:spPr/>
      <dgm:t>
        <a:bodyPr/>
        <a:lstStyle/>
        <a:p>
          <a:r>
            <a:rPr lang="en-US" dirty="0"/>
            <a:t>Humanistic-existential perspective </a:t>
          </a:r>
        </a:p>
      </dgm:t>
    </dgm:pt>
    <dgm:pt modelId="{283ADB41-62DA-485D-A5CC-1EE8E28180E5}" type="parTrans" cxnId="{6C209A9D-884F-44AC-802E-A17153FE01B8}">
      <dgm:prSet/>
      <dgm:spPr/>
      <dgm:t>
        <a:bodyPr/>
        <a:lstStyle/>
        <a:p>
          <a:endParaRPr lang="en-US"/>
        </a:p>
      </dgm:t>
    </dgm:pt>
    <dgm:pt modelId="{3F8F63FB-F1EE-4A08-928F-4E731B231E8B}" type="sibTrans" cxnId="{6C209A9D-884F-44AC-802E-A17153FE01B8}">
      <dgm:prSet/>
      <dgm:spPr/>
      <dgm:t>
        <a:bodyPr/>
        <a:lstStyle/>
        <a:p>
          <a:endParaRPr lang="en-US"/>
        </a:p>
      </dgm:t>
    </dgm:pt>
    <dgm:pt modelId="{64CA87DC-9D3E-4E71-AEFE-47443C79BAC9}">
      <dgm:prSet/>
      <dgm:spPr/>
      <dgm:t>
        <a:bodyPr/>
        <a:lstStyle/>
        <a:p>
          <a:r>
            <a:rPr lang="en-US" dirty="0"/>
            <a:t>Social perspective </a:t>
          </a:r>
        </a:p>
      </dgm:t>
    </dgm:pt>
    <dgm:pt modelId="{82E02C5D-AAAC-4764-B50F-A6B6E71AD160}" type="parTrans" cxnId="{D7725A1A-9FD7-41AE-ABD8-32B513A7903C}">
      <dgm:prSet/>
      <dgm:spPr/>
      <dgm:t>
        <a:bodyPr/>
        <a:lstStyle/>
        <a:p>
          <a:endParaRPr lang="en-US"/>
        </a:p>
      </dgm:t>
    </dgm:pt>
    <dgm:pt modelId="{8F8B28AE-16E3-4F5B-A58F-6A8B4D190826}" type="sibTrans" cxnId="{D7725A1A-9FD7-41AE-ABD8-32B513A7903C}">
      <dgm:prSet/>
      <dgm:spPr/>
      <dgm:t>
        <a:bodyPr/>
        <a:lstStyle/>
        <a:p>
          <a:endParaRPr lang="en-US"/>
        </a:p>
      </dgm:t>
    </dgm:pt>
    <dgm:pt modelId="{5F5D1F8F-E8BB-4767-94B1-E916AB0E6F6A}" type="pres">
      <dgm:prSet presAssocID="{128B7427-9E0D-41E3-B3F6-310FB6AEF170}" presName="linear" presStyleCnt="0">
        <dgm:presLayoutVars>
          <dgm:animLvl val="lvl"/>
          <dgm:resizeHandles val="exact"/>
        </dgm:presLayoutVars>
      </dgm:prSet>
      <dgm:spPr/>
    </dgm:pt>
    <dgm:pt modelId="{1D42D8EC-7EA5-416A-B169-B49FFBCC1AF0}" type="pres">
      <dgm:prSet presAssocID="{F06410E1-8F6D-43D7-BDC7-9234EB9F8996}" presName="parentText" presStyleLbl="node1" presStyleIdx="0" presStyleCnt="5">
        <dgm:presLayoutVars>
          <dgm:chMax val="0"/>
          <dgm:bulletEnabled val="1"/>
        </dgm:presLayoutVars>
      </dgm:prSet>
      <dgm:spPr/>
    </dgm:pt>
    <dgm:pt modelId="{90A4C5B6-9FF7-432C-818B-76360CDCD5DE}" type="pres">
      <dgm:prSet presAssocID="{351752BF-2FED-4028-BFC2-9DE58D4BEFFD}" presName="spacer" presStyleCnt="0"/>
      <dgm:spPr/>
    </dgm:pt>
    <dgm:pt modelId="{244F023D-92C6-43DC-8591-C266C64C2584}" type="pres">
      <dgm:prSet presAssocID="{1ECD13B2-E859-4A9D-B5A6-B70AB029C3F8}" presName="parentText" presStyleLbl="node1" presStyleIdx="1" presStyleCnt="5">
        <dgm:presLayoutVars>
          <dgm:chMax val="0"/>
          <dgm:bulletEnabled val="1"/>
        </dgm:presLayoutVars>
      </dgm:prSet>
      <dgm:spPr/>
    </dgm:pt>
    <dgm:pt modelId="{732DA26D-76B2-4BAF-8D47-B3D503877025}" type="pres">
      <dgm:prSet presAssocID="{62498088-A0F4-47B0-BF35-267B264F5336}" presName="spacer" presStyleCnt="0"/>
      <dgm:spPr/>
    </dgm:pt>
    <dgm:pt modelId="{54858D02-8A6B-4509-84BE-CD936E4AFC00}" type="pres">
      <dgm:prSet presAssocID="{735F3F05-0920-4369-A2E5-2B02B6EBF34B}" presName="parentText" presStyleLbl="node1" presStyleIdx="2" presStyleCnt="5">
        <dgm:presLayoutVars>
          <dgm:chMax val="0"/>
          <dgm:bulletEnabled val="1"/>
        </dgm:presLayoutVars>
      </dgm:prSet>
      <dgm:spPr/>
    </dgm:pt>
    <dgm:pt modelId="{472D7F6B-77B4-4D89-ACA6-3E3BA3B91099}" type="pres">
      <dgm:prSet presAssocID="{1BD42778-8FE2-4B0E-8639-C799B2BAC249}" presName="spacer" presStyleCnt="0"/>
      <dgm:spPr/>
    </dgm:pt>
    <dgm:pt modelId="{374F7F71-EED0-4FFD-B576-E14AC1CABE09}" type="pres">
      <dgm:prSet presAssocID="{D395CFB7-25CD-42A5-971B-640A783BAEBA}" presName="parentText" presStyleLbl="node1" presStyleIdx="3" presStyleCnt="5">
        <dgm:presLayoutVars>
          <dgm:chMax val="0"/>
          <dgm:bulletEnabled val="1"/>
        </dgm:presLayoutVars>
      </dgm:prSet>
      <dgm:spPr/>
    </dgm:pt>
    <dgm:pt modelId="{E00B4439-11BD-4074-A77D-514D9A40FF18}" type="pres">
      <dgm:prSet presAssocID="{3F8F63FB-F1EE-4A08-928F-4E731B231E8B}" presName="spacer" presStyleCnt="0"/>
      <dgm:spPr/>
    </dgm:pt>
    <dgm:pt modelId="{2A89FE23-7ED5-47A3-97F3-7F0BABE91B7A}" type="pres">
      <dgm:prSet presAssocID="{64CA87DC-9D3E-4E71-AEFE-47443C79BAC9}" presName="parentText" presStyleLbl="node1" presStyleIdx="4" presStyleCnt="5">
        <dgm:presLayoutVars>
          <dgm:chMax val="0"/>
          <dgm:bulletEnabled val="1"/>
        </dgm:presLayoutVars>
      </dgm:prSet>
      <dgm:spPr/>
    </dgm:pt>
  </dgm:ptLst>
  <dgm:cxnLst>
    <dgm:cxn modelId="{F0ADC00A-1584-4046-8F5E-130B628363AD}" srcId="{128B7427-9E0D-41E3-B3F6-310FB6AEF170}" destId="{735F3F05-0920-4369-A2E5-2B02B6EBF34B}" srcOrd="2" destOrd="0" parTransId="{1D710AB1-A6D1-4E22-9724-74773FC93D8D}" sibTransId="{1BD42778-8FE2-4B0E-8639-C799B2BAC249}"/>
    <dgm:cxn modelId="{3B373E11-2E40-4337-A13A-66B70EA3B4C9}" type="presOf" srcId="{F06410E1-8F6D-43D7-BDC7-9234EB9F8996}" destId="{1D42D8EC-7EA5-416A-B169-B49FFBCC1AF0}" srcOrd="0" destOrd="0" presId="urn:microsoft.com/office/officeart/2005/8/layout/vList2"/>
    <dgm:cxn modelId="{D7725A1A-9FD7-41AE-ABD8-32B513A7903C}" srcId="{128B7427-9E0D-41E3-B3F6-310FB6AEF170}" destId="{64CA87DC-9D3E-4E71-AEFE-47443C79BAC9}" srcOrd="4" destOrd="0" parTransId="{82E02C5D-AAAC-4764-B50F-A6B6E71AD160}" sibTransId="{8F8B28AE-16E3-4F5B-A58F-6A8B4D190826}"/>
    <dgm:cxn modelId="{43D8CC29-AC44-4E4A-B16E-E412884A910C}" type="presOf" srcId="{64CA87DC-9D3E-4E71-AEFE-47443C79BAC9}" destId="{2A89FE23-7ED5-47A3-97F3-7F0BABE91B7A}" srcOrd="0" destOrd="0" presId="urn:microsoft.com/office/officeart/2005/8/layout/vList2"/>
    <dgm:cxn modelId="{74F3DC2A-38EC-4D20-8A77-7669C18B6CDA}" type="presOf" srcId="{128B7427-9E0D-41E3-B3F6-310FB6AEF170}" destId="{5F5D1F8F-E8BB-4767-94B1-E916AB0E6F6A}" srcOrd="0" destOrd="0" presId="urn:microsoft.com/office/officeart/2005/8/layout/vList2"/>
    <dgm:cxn modelId="{C8391531-B1A3-46E0-A00C-9DF210C7446B}" srcId="{128B7427-9E0D-41E3-B3F6-310FB6AEF170}" destId="{1ECD13B2-E859-4A9D-B5A6-B70AB029C3F8}" srcOrd="1" destOrd="0" parTransId="{440230F2-2AFF-4A70-AB79-CD2777CD847C}" sibTransId="{62498088-A0F4-47B0-BF35-267B264F5336}"/>
    <dgm:cxn modelId="{7AE6EB63-1AD9-4EC9-AEE1-FD2E1AA40B38}" type="presOf" srcId="{735F3F05-0920-4369-A2E5-2B02B6EBF34B}" destId="{54858D02-8A6B-4509-84BE-CD936E4AFC00}" srcOrd="0" destOrd="0" presId="urn:microsoft.com/office/officeart/2005/8/layout/vList2"/>
    <dgm:cxn modelId="{71BA9851-E81C-46C9-A197-154B414362EA}" type="presOf" srcId="{1ECD13B2-E859-4A9D-B5A6-B70AB029C3F8}" destId="{244F023D-92C6-43DC-8591-C266C64C2584}" srcOrd="0" destOrd="0" presId="urn:microsoft.com/office/officeart/2005/8/layout/vList2"/>
    <dgm:cxn modelId="{6C209A9D-884F-44AC-802E-A17153FE01B8}" srcId="{128B7427-9E0D-41E3-B3F6-310FB6AEF170}" destId="{D395CFB7-25CD-42A5-971B-640A783BAEBA}" srcOrd="3" destOrd="0" parTransId="{283ADB41-62DA-485D-A5CC-1EE8E28180E5}" sibTransId="{3F8F63FB-F1EE-4A08-928F-4E731B231E8B}"/>
    <dgm:cxn modelId="{71E9EFBE-E659-4CA3-9C49-04A2EBD25005}" srcId="{128B7427-9E0D-41E3-B3F6-310FB6AEF170}" destId="{F06410E1-8F6D-43D7-BDC7-9234EB9F8996}" srcOrd="0" destOrd="0" parTransId="{96FC367C-F578-46B8-8481-0DEFB4A45601}" sibTransId="{351752BF-2FED-4028-BFC2-9DE58D4BEFFD}"/>
    <dgm:cxn modelId="{B526BBFC-61DF-4595-AA5C-175154917DA6}" type="presOf" srcId="{D395CFB7-25CD-42A5-971B-640A783BAEBA}" destId="{374F7F71-EED0-4FFD-B576-E14AC1CABE09}" srcOrd="0" destOrd="0" presId="urn:microsoft.com/office/officeart/2005/8/layout/vList2"/>
    <dgm:cxn modelId="{75E1CE56-36E4-4747-973C-39404F2EE3A9}" type="presParOf" srcId="{5F5D1F8F-E8BB-4767-94B1-E916AB0E6F6A}" destId="{1D42D8EC-7EA5-416A-B169-B49FFBCC1AF0}" srcOrd="0" destOrd="0" presId="urn:microsoft.com/office/officeart/2005/8/layout/vList2"/>
    <dgm:cxn modelId="{DC945C92-02E0-4788-9639-19D8992A3CF2}" type="presParOf" srcId="{5F5D1F8F-E8BB-4767-94B1-E916AB0E6F6A}" destId="{90A4C5B6-9FF7-432C-818B-76360CDCD5DE}" srcOrd="1" destOrd="0" presId="urn:microsoft.com/office/officeart/2005/8/layout/vList2"/>
    <dgm:cxn modelId="{2E086CAC-1CDC-4172-97A2-2CB2F672A796}" type="presParOf" srcId="{5F5D1F8F-E8BB-4767-94B1-E916AB0E6F6A}" destId="{244F023D-92C6-43DC-8591-C266C64C2584}" srcOrd="2" destOrd="0" presId="urn:microsoft.com/office/officeart/2005/8/layout/vList2"/>
    <dgm:cxn modelId="{FF335112-40DF-47D4-A638-FF41F4699407}" type="presParOf" srcId="{5F5D1F8F-E8BB-4767-94B1-E916AB0E6F6A}" destId="{732DA26D-76B2-4BAF-8D47-B3D503877025}" srcOrd="3" destOrd="0" presId="urn:microsoft.com/office/officeart/2005/8/layout/vList2"/>
    <dgm:cxn modelId="{03218FDE-40B0-457E-9840-82220F3485C8}" type="presParOf" srcId="{5F5D1F8F-E8BB-4767-94B1-E916AB0E6F6A}" destId="{54858D02-8A6B-4509-84BE-CD936E4AFC00}" srcOrd="4" destOrd="0" presId="urn:microsoft.com/office/officeart/2005/8/layout/vList2"/>
    <dgm:cxn modelId="{56FAAAA3-7A70-42A8-938C-9D20A2916DD6}" type="presParOf" srcId="{5F5D1F8F-E8BB-4767-94B1-E916AB0E6F6A}" destId="{472D7F6B-77B4-4D89-ACA6-3E3BA3B91099}" srcOrd="5" destOrd="0" presId="urn:microsoft.com/office/officeart/2005/8/layout/vList2"/>
    <dgm:cxn modelId="{B73D5A06-211D-432B-9325-8E8E007E43E6}" type="presParOf" srcId="{5F5D1F8F-E8BB-4767-94B1-E916AB0E6F6A}" destId="{374F7F71-EED0-4FFD-B576-E14AC1CABE09}" srcOrd="6" destOrd="0" presId="urn:microsoft.com/office/officeart/2005/8/layout/vList2"/>
    <dgm:cxn modelId="{52BFA65B-7317-4AB1-B903-58B08C23C20E}" type="presParOf" srcId="{5F5D1F8F-E8BB-4767-94B1-E916AB0E6F6A}" destId="{E00B4439-11BD-4074-A77D-514D9A40FF18}" srcOrd="7" destOrd="0" presId="urn:microsoft.com/office/officeart/2005/8/layout/vList2"/>
    <dgm:cxn modelId="{6EAE4540-7CE3-42DC-B86C-09CF8D9493F8}" type="presParOf" srcId="{5F5D1F8F-E8BB-4767-94B1-E916AB0E6F6A}" destId="{2A89FE23-7ED5-47A3-97F3-7F0BABE91B7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27AA45-EF64-45FF-82EB-7A533F4C3ED8}"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82FA0E7E-2257-426B-A79C-A96DE0318199}">
      <dgm:prSet/>
      <dgm:spPr/>
      <dgm:t>
        <a:bodyPr/>
        <a:lstStyle/>
        <a:p>
          <a:r>
            <a:rPr lang="en-US"/>
            <a:t>Decide</a:t>
          </a:r>
        </a:p>
      </dgm:t>
    </dgm:pt>
    <dgm:pt modelId="{A63B0CD9-FE33-4DD9-AE41-251FC23A5A2E}" type="parTrans" cxnId="{8555ADC1-93D3-4B35-9E29-DFA28F932710}">
      <dgm:prSet/>
      <dgm:spPr/>
      <dgm:t>
        <a:bodyPr/>
        <a:lstStyle/>
        <a:p>
          <a:endParaRPr lang="en-US"/>
        </a:p>
      </dgm:t>
    </dgm:pt>
    <dgm:pt modelId="{14BCDB9C-34C2-4097-A3E2-4F7386DFA48E}" type="sibTrans" cxnId="{8555ADC1-93D3-4B35-9E29-DFA28F932710}">
      <dgm:prSet/>
      <dgm:spPr/>
      <dgm:t>
        <a:bodyPr/>
        <a:lstStyle/>
        <a:p>
          <a:endParaRPr lang="en-US"/>
        </a:p>
      </dgm:t>
    </dgm:pt>
    <dgm:pt modelId="{0F3282DD-1CA4-4ADB-8842-02DE9A1CDC53}">
      <dgm:prSet/>
      <dgm:spPr/>
      <dgm:t>
        <a:bodyPr/>
        <a:lstStyle/>
        <a:p>
          <a:r>
            <a:rPr lang="en-US" dirty="0"/>
            <a:t>your pairs.</a:t>
          </a:r>
        </a:p>
      </dgm:t>
    </dgm:pt>
    <dgm:pt modelId="{4C03CD12-BFF1-4520-8E0B-7DBB31DB0BF6}" type="parTrans" cxnId="{93048328-D966-4EDB-948A-342B8C75BE44}">
      <dgm:prSet/>
      <dgm:spPr/>
      <dgm:t>
        <a:bodyPr/>
        <a:lstStyle/>
        <a:p>
          <a:endParaRPr lang="en-US"/>
        </a:p>
      </dgm:t>
    </dgm:pt>
    <dgm:pt modelId="{1AC9CB99-225D-4257-8C78-45BBE6A8F62D}" type="sibTrans" cxnId="{93048328-D966-4EDB-948A-342B8C75BE44}">
      <dgm:prSet/>
      <dgm:spPr/>
      <dgm:t>
        <a:bodyPr/>
        <a:lstStyle/>
        <a:p>
          <a:endParaRPr lang="en-US"/>
        </a:p>
      </dgm:t>
    </dgm:pt>
    <dgm:pt modelId="{390BF43E-C56D-4104-BDAF-E9B229CE701E}">
      <dgm:prSet/>
      <dgm:spPr/>
      <dgm:t>
        <a:bodyPr/>
        <a:lstStyle/>
        <a:p>
          <a:r>
            <a:rPr lang="en-US"/>
            <a:t>Decide</a:t>
          </a:r>
        </a:p>
      </dgm:t>
    </dgm:pt>
    <dgm:pt modelId="{A287D029-523F-421E-97AC-0D33962D2E65}" type="parTrans" cxnId="{F77266BE-8CDB-481B-9556-1C72F8E2F7D4}">
      <dgm:prSet/>
      <dgm:spPr/>
      <dgm:t>
        <a:bodyPr/>
        <a:lstStyle/>
        <a:p>
          <a:endParaRPr lang="en-US"/>
        </a:p>
      </dgm:t>
    </dgm:pt>
    <dgm:pt modelId="{58C67528-DD8F-4219-BED6-8CD6C7B1C5A7}" type="sibTrans" cxnId="{F77266BE-8CDB-481B-9556-1C72F8E2F7D4}">
      <dgm:prSet/>
      <dgm:spPr/>
      <dgm:t>
        <a:bodyPr/>
        <a:lstStyle/>
        <a:p>
          <a:endParaRPr lang="en-US"/>
        </a:p>
      </dgm:t>
    </dgm:pt>
    <dgm:pt modelId="{7569206A-7661-4BF3-9DD7-618C81EFBCDE}">
      <dgm:prSet/>
      <dgm:spPr/>
      <dgm:t>
        <a:bodyPr/>
        <a:lstStyle/>
        <a:p>
          <a:r>
            <a:rPr lang="en-US" dirty="0"/>
            <a:t> on your disorder.</a:t>
          </a:r>
        </a:p>
      </dgm:t>
    </dgm:pt>
    <dgm:pt modelId="{A4D0D74F-15AA-4327-9C64-9ED5EEEBFD91}" type="parTrans" cxnId="{26CDA2A9-DF7A-4C5F-BBE4-26360A6F6758}">
      <dgm:prSet/>
      <dgm:spPr/>
      <dgm:t>
        <a:bodyPr/>
        <a:lstStyle/>
        <a:p>
          <a:endParaRPr lang="en-US"/>
        </a:p>
      </dgm:t>
    </dgm:pt>
    <dgm:pt modelId="{CB34708F-E881-4E94-A52F-9A2ECF5B9501}" type="sibTrans" cxnId="{26CDA2A9-DF7A-4C5F-BBE4-26360A6F6758}">
      <dgm:prSet/>
      <dgm:spPr/>
      <dgm:t>
        <a:bodyPr/>
        <a:lstStyle/>
        <a:p>
          <a:endParaRPr lang="en-US"/>
        </a:p>
      </dgm:t>
    </dgm:pt>
    <dgm:pt modelId="{4F7FB8A8-7C90-4CBA-A176-1886037CF05A}">
      <dgm:prSet/>
      <dgm:spPr/>
      <dgm:t>
        <a:bodyPr/>
        <a:lstStyle/>
        <a:p>
          <a:r>
            <a:rPr lang="en-US"/>
            <a:t>Find and research</a:t>
          </a:r>
        </a:p>
      </dgm:t>
    </dgm:pt>
    <dgm:pt modelId="{0CE0342A-9223-4E8B-B9FC-0D2160DEA6BD}" type="parTrans" cxnId="{3B9C811E-3863-4576-ADF3-2ABD4C4EBD06}">
      <dgm:prSet/>
      <dgm:spPr/>
      <dgm:t>
        <a:bodyPr/>
        <a:lstStyle/>
        <a:p>
          <a:endParaRPr lang="en-US"/>
        </a:p>
      </dgm:t>
    </dgm:pt>
    <dgm:pt modelId="{A0A00148-C789-4247-A107-E721B3BA7F6B}" type="sibTrans" cxnId="{3B9C811E-3863-4576-ADF3-2ABD4C4EBD06}">
      <dgm:prSet/>
      <dgm:spPr/>
      <dgm:t>
        <a:bodyPr/>
        <a:lstStyle/>
        <a:p>
          <a:endParaRPr lang="en-US"/>
        </a:p>
      </dgm:t>
    </dgm:pt>
    <dgm:pt modelId="{8812B1B8-2A0A-4562-8805-4F02FF9DB3DF}">
      <dgm:prSet/>
      <dgm:spPr/>
      <dgm:t>
        <a:bodyPr/>
        <a:lstStyle/>
        <a:p>
          <a:r>
            <a:rPr lang="en-US" dirty="0"/>
            <a:t>definitions of what is meant by the term ‘mental disorder’ (which you will then use in your debate).  </a:t>
          </a:r>
        </a:p>
      </dgm:t>
    </dgm:pt>
    <dgm:pt modelId="{436A062A-12E0-4B36-A1E1-04D8EEF7EBCC}" type="parTrans" cxnId="{FD40329D-D256-4727-B820-D85BB0AF525C}">
      <dgm:prSet/>
      <dgm:spPr/>
      <dgm:t>
        <a:bodyPr/>
        <a:lstStyle/>
        <a:p>
          <a:endParaRPr lang="en-US"/>
        </a:p>
      </dgm:t>
    </dgm:pt>
    <dgm:pt modelId="{7CFA6ED3-5252-4664-A721-7458CA874D25}" type="sibTrans" cxnId="{FD40329D-D256-4727-B820-D85BB0AF525C}">
      <dgm:prSet/>
      <dgm:spPr/>
      <dgm:t>
        <a:bodyPr/>
        <a:lstStyle/>
        <a:p>
          <a:endParaRPr lang="en-US"/>
        </a:p>
      </dgm:t>
    </dgm:pt>
    <dgm:pt modelId="{631AC748-68D3-4585-BECE-B300BBB798C5}" type="pres">
      <dgm:prSet presAssocID="{A127AA45-EF64-45FF-82EB-7A533F4C3ED8}" presName="Name0" presStyleCnt="0">
        <dgm:presLayoutVars>
          <dgm:dir/>
          <dgm:animLvl val="lvl"/>
          <dgm:resizeHandles val="exact"/>
        </dgm:presLayoutVars>
      </dgm:prSet>
      <dgm:spPr/>
    </dgm:pt>
    <dgm:pt modelId="{C3FD9F34-ADC9-42A1-AFF2-ABA46054DAC1}" type="pres">
      <dgm:prSet presAssocID="{4F7FB8A8-7C90-4CBA-A176-1886037CF05A}" presName="boxAndChildren" presStyleCnt="0"/>
      <dgm:spPr/>
    </dgm:pt>
    <dgm:pt modelId="{332FB164-2F7A-454B-9933-C7185F34C780}" type="pres">
      <dgm:prSet presAssocID="{4F7FB8A8-7C90-4CBA-A176-1886037CF05A}" presName="parentTextBox" presStyleLbl="alignNode1" presStyleIdx="0" presStyleCnt="3"/>
      <dgm:spPr/>
    </dgm:pt>
    <dgm:pt modelId="{31140B1B-7494-4BCF-9E0C-06F02D29318F}" type="pres">
      <dgm:prSet presAssocID="{4F7FB8A8-7C90-4CBA-A176-1886037CF05A}" presName="descendantBox" presStyleLbl="bgAccFollowNode1" presStyleIdx="0" presStyleCnt="3"/>
      <dgm:spPr/>
    </dgm:pt>
    <dgm:pt modelId="{D87D3FCC-A5D0-466C-AE89-96721AAC966C}" type="pres">
      <dgm:prSet presAssocID="{58C67528-DD8F-4219-BED6-8CD6C7B1C5A7}" presName="sp" presStyleCnt="0"/>
      <dgm:spPr/>
    </dgm:pt>
    <dgm:pt modelId="{2DC3242E-95F1-4FF6-8ACD-F14AE0096909}" type="pres">
      <dgm:prSet presAssocID="{390BF43E-C56D-4104-BDAF-E9B229CE701E}" presName="arrowAndChildren" presStyleCnt="0"/>
      <dgm:spPr/>
    </dgm:pt>
    <dgm:pt modelId="{9E9099D0-E7AC-4E6C-A847-BF7AEC1B3E6D}" type="pres">
      <dgm:prSet presAssocID="{390BF43E-C56D-4104-BDAF-E9B229CE701E}" presName="parentTextArrow" presStyleLbl="node1" presStyleIdx="0" presStyleCnt="0"/>
      <dgm:spPr/>
    </dgm:pt>
    <dgm:pt modelId="{94C159A9-375F-4FFE-8685-579BEBF4F9A9}" type="pres">
      <dgm:prSet presAssocID="{390BF43E-C56D-4104-BDAF-E9B229CE701E}" presName="arrow" presStyleLbl="alignNode1" presStyleIdx="1" presStyleCnt="3"/>
      <dgm:spPr/>
    </dgm:pt>
    <dgm:pt modelId="{8EF75505-EC97-4FB8-9404-93CDCE7933BD}" type="pres">
      <dgm:prSet presAssocID="{390BF43E-C56D-4104-BDAF-E9B229CE701E}" presName="descendantArrow" presStyleLbl="bgAccFollowNode1" presStyleIdx="1" presStyleCnt="3"/>
      <dgm:spPr/>
    </dgm:pt>
    <dgm:pt modelId="{09924C20-4F1C-4419-B43D-D6DAACC9A193}" type="pres">
      <dgm:prSet presAssocID="{14BCDB9C-34C2-4097-A3E2-4F7386DFA48E}" presName="sp" presStyleCnt="0"/>
      <dgm:spPr/>
    </dgm:pt>
    <dgm:pt modelId="{EEA92BF8-885E-47AF-A54B-68624B156F28}" type="pres">
      <dgm:prSet presAssocID="{82FA0E7E-2257-426B-A79C-A96DE0318199}" presName="arrowAndChildren" presStyleCnt="0"/>
      <dgm:spPr/>
    </dgm:pt>
    <dgm:pt modelId="{0066EA47-7263-4109-B379-4EF5B72351BD}" type="pres">
      <dgm:prSet presAssocID="{82FA0E7E-2257-426B-A79C-A96DE0318199}" presName="parentTextArrow" presStyleLbl="node1" presStyleIdx="0" presStyleCnt="0"/>
      <dgm:spPr/>
    </dgm:pt>
    <dgm:pt modelId="{6173FBEF-1B74-4270-B80A-F6F1858E9779}" type="pres">
      <dgm:prSet presAssocID="{82FA0E7E-2257-426B-A79C-A96DE0318199}" presName="arrow" presStyleLbl="alignNode1" presStyleIdx="2" presStyleCnt="3"/>
      <dgm:spPr/>
    </dgm:pt>
    <dgm:pt modelId="{0D2DDCBE-600F-494C-AABF-2FBB037978C4}" type="pres">
      <dgm:prSet presAssocID="{82FA0E7E-2257-426B-A79C-A96DE0318199}" presName="descendantArrow" presStyleLbl="bgAccFollowNode1" presStyleIdx="2" presStyleCnt="3"/>
      <dgm:spPr/>
    </dgm:pt>
  </dgm:ptLst>
  <dgm:cxnLst>
    <dgm:cxn modelId="{6EACAB18-F496-491A-83DD-6DA7F6FA617D}" type="presOf" srcId="{82FA0E7E-2257-426B-A79C-A96DE0318199}" destId="{6173FBEF-1B74-4270-B80A-F6F1858E9779}" srcOrd="1" destOrd="0" presId="urn:microsoft.com/office/officeart/2016/7/layout/VerticalDownArrowProcess"/>
    <dgm:cxn modelId="{3B9C811E-3863-4576-ADF3-2ABD4C4EBD06}" srcId="{A127AA45-EF64-45FF-82EB-7A533F4C3ED8}" destId="{4F7FB8A8-7C90-4CBA-A176-1886037CF05A}" srcOrd="2" destOrd="0" parTransId="{0CE0342A-9223-4E8B-B9FC-0D2160DEA6BD}" sibTransId="{A0A00148-C789-4247-A107-E721B3BA7F6B}"/>
    <dgm:cxn modelId="{93048328-D966-4EDB-948A-342B8C75BE44}" srcId="{82FA0E7E-2257-426B-A79C-A96DE0318199}" destId="{0F3282DD-1CA4-4ADB-8842-02DE9A1CDC53}" srcOrd="0" destOrd="0" parTransId="{4C03CD12-BFF1-4520-8E0B-7DBB31DB0BF6}" sibTransId="{1AC9CB99-225D-4257-8C78-45BBE6A8F62D}"/>
    <dgm:cxn modelId="{76759E30-FF8D-465D-8DDA-3063CF088260}" type="presOf" srcId="{390BF43E-C56D-4104-BDAF-E9B229CE701E}" destId="{9E9099D0-E7AC-4E6C-A847-BF7AEC1B3E6D}" srcOrd="0" destOrd="0" presId="urn:microsoft.com/office/officeart/2016/7/layout/VerticalDownArrowProcess"/>
    <dgm:cxn modelId="{C987904D-6242-478C-8BC4-18119E6964FA}" type="presOf" srcId="{390BF43E-C56D-4104-BDAF-E9B229CE701E}" destId="{94C159A9-375F-4FFE-8685-579BEBF4F9A9}" srcOrd="1" destOrd="0" presId="urn:microsoft.com/office/officeart/2016/7/layout/VerticalDownArrowProcess"/>
    <dgm:cxn modelId="{FD40329D-D256-4727-B820-D85BB0AF525C}" srcId="{4F7FB8A8-7C90-4CBA-A176-1886037CF05A}" destId="{8812B1B8-2A0A-4562-8805-4F02FF9DB3DF}" srcOrd="0" destOrd="0" parTransId="{436A062A-12E0-4B36-A1E1-04D8EEF7EBCC}" sibTransId="{7CFA6ED3-5252-4664-A721-7458CA874D25}"/>
    <dgm:cxn modelId="{9792C8A2-55E3-4CB2-BBF4-1442427E59E8}" type="presOf" srcId="{7569206A-7661-4BF3-9DD7-618C81EFBCDE}" destId="{8EF75505-EC97-4FB8-9404-93CDCE7933BD}" srcOrd="0" destOrd="0" presId="urn:microsoft.com/office/officeart/2016/7/layout/VerticalDownArrowProcess"/>
    <dgm:cxn modelId="{26CDA2A9-DF7A-4C5F-BBE4-26360A6F6758}" srcId="{390BF43E-C56D-4104-BDAF-E9B229CE701E}" destId="{7569206A-7661-4BF3-9DD7-618C81EFBCDE}" srcOrd="0" destOrd="0" parTransId="{A4D0D74F-15AA-4327-9C64-9ED5EEEBFD91}" sibTransId="{CB34708F-E881-4E94-A52F-9A2ECF5B9501}"/>
    <dgm:cxn modelId="{9F33EFB9-7F25-4D82-8577-267A9DA81E42}" type="presOf" srcId="{0F3282DD-1CA4-4ADB-8842-02DE9A1CDC53}" destId="{0D2DDCBE-600F-494C-AABF-2FBB037978C4}" srcOrd="0" destOrd="0" presId="urn:microsoft.com/office/officeart/2016/7/layout/VerticalDownArrowProcess"/>
    <dgm:cxn modelId="{F77266BE-8CDB-481B-9556-1C72F8E2F7D4}" srcId="{A127AA45-EF64-45FF-82EB-7A533F4C3ED8}" destId="{390BF43E-C56D-4104-BDAF-E9B229CE701E}" srcOrd="1" destOrd="0" parTransId="{A287D029-523F-421E-97AC-0D33962D2E65}" sibTransId="{58C67528-DD8F-4219-BED6-8CD6C7B1C5A7}"/>
    <dgm:cxn modelId="{8555ADC1-93D3-4B35-9E29-DFA28F932710}" srcId="{A127AA45-EF64-45FF-82EB-7A533F4C3ED8}" destId="{82FA0E7E-2257-426B-A79C-A96DE0318199}" srcOrd="0" destOrd="0" parTransId="{A63B0CD9-FE33-4DD9-AE41-251FC23A5A2E}" sibTransId="{14BCDB9C-34C2-4097-A3E2-4F7386DFA48E}"/>
    <dgm:cxn modelId="{231825C4-4C3D-4C39-96AC-199CB99E0E0C}" type="presOf" srcId="{82FA0E7E-2257-426B-A79C-A96DE0318199}" destId="{0066EA47-7263-4109-B379-4EF5B72351BD}" srcOrd="0" destOrd="0" presId="urn:microsoft.com/office/officeart/2016/7/layout/VerticalDownArrowProcess"/>
    <dgm:cxn modelId="{88CAD4D5-F123-410D-AC26-F97CB2E4ED75}" type="presOf" srcId="{8812B1B8-2A0A-4562-8805-4F02FF9DB3DF}" destId="{31140B1B-7494-4BCF-9E0C-06F02D29318F}" srcOrd="0" destOrd="0" presId="urn:microsoft.com/office/officeart/2016/7/layout/VerticalDownArrowProcess"/>
    <dgm:cxn modelId="{C678E8E9-4B00-4BF6-91B2-8CE872E0A64F}" type="presOf" srcId="{4F7FB8A8-7C90-4CBA-A176-1886037CF05A}" destId="{332FB164-2F7A-454B-9933-C7185F34C780}" srcOrd="0" destOrd="0" presId="urn:microsoft.com/office/officeart/2016/7/layout/VerticalDownArrowProcess"/>
    <dgm:cxn modelId="{DF6302F2-18B2-4371-9F35-3E657962FDCC}" type="presOf" srcId="{A127AA45-EF64-45FF-82EB-7A533F4C3ED8}" destId="{631AC748-68D3-4585-BECE-B300BBB798C5}" srcOrd="0" destOrd="0" presId="urn:microsoft.com/office/officeart/2016/7/layout/VerticalDownArrowProcess"/>
    <dgm:cxn modelId="{D2C9022E-BEF5-4926-A84D-7E0EA0EDF164}" type="presParOf" srcId="{631AC748-68D3-4585-BECE-B300BBB798C5}" destId="{C3FD9F34-ADC9-42A1-AFF2-ABA46054DAC1}" srcOrd="0" destOrd="0" presId="urn:microsoft.com/office/officeart/2016/7/layout/VerticalDownArrowProcess"/>
    <dgm:cxn modelId="{5E012380-7373-4A09-95BC-FA211E70226C}" type="presParOf" srcId="{C3FD9F34-ADC9-42A1-AFF2-ABA46054DAC1}" destId="{332FB164-2F7A-454B-9933-C7185F34C780}" srcOrd="0" destOrd="0" presId="urn:microsoft.com/office/officeart/2016/7/layout/VerticalDownArrowProcess"/>
    <dgm:cxn modelId="{73086BC0-6B54-41F1-9587-4FC3B4B10766}" type="presParOf" srcId="{C3FD9F34-ADC9-42A1-AFF2-ABA46054DAC1}" destId="{31140B1B-7494-4BCF-9E0C-06F02D29318F}" srcOrd="1" destOrd="0" presId="urn:microsoft.com/office/officeart/2016/7/layout/VerticalDownArrowProcess"/>
    <dgm:cxn modelId="{AA2CF2DA-F6CC-411C-A0A2-5E25C08BC334}" type="presParOf" srcId="{631AC748-68D3-4585-BECE-B300BBB798C5}" destId="{D87D3FCC-A5D0-466C-AE89-96721AAC966C}" srcOrd="1" destOrd="0" presId="urn:microsoft.com/office/officeart/2016/7/layout/VerticalDownArrowProcess"/>
    <dgm:cxn modelId="{334F092A-04E9-4FEC-9DE9-AA3545F60EA3}" type="presParOf" srcId="{631AC748-68D3-4585-BECE-B300BBB798C5}" destId="{2DC3242E-95F1-4FF6-8ACD-F14AE0096909}" srcOrd="2" destOrd="0" presId="urn:microsoft.com/office/officeart/2016/7/layout/VerticalDownArrowProcess"/>
    <dgm:cxn modelId="{08AE0C29-4DA2-442C-BBC3-87C1B74F21E0}" type="presParOf" srcId="{2DC3242E-95F1-4FF6-8ACD-F14AE0096909}" destId="{9E9099D0-E7AC-4E6C-A847-BF7AEC1B3E6D}" srcOrd="0" destOrd="0" presId="urn:microsoft.com/office/officeart/2016/7/layout/VerticalDownArrowProcess"/>
    <dgm:cxn modelId="{61BB1960-8474-4A97-9745-16A81FFF5260}" type="presParOf" srcId="{2DC3242E-95F1-4FF6-8ACD-F14AE0096909}" destId="{94C159A9-375F-4FFE-8685-579BEBF4F9A9}" srcOrd="1" destOrd="0" presId="urn:microsoft.com/office/officeart/2016/7/layout/VerticalDownArrowProcess"/>
    <dgm:cxn modelId="{E50BCC12-93EC-4320-A620-E894209ED78B}" type="presParOf" srcId="{2DC3242E-95F1-4FF6-8ACD-F14AE0096909}" destId="{8EF75505-EC97-4FB8-9404-93CDCE7933BD}" srcOrd="2" destOrd="0" presId="urn:microsoft.com/office/officeart/2016/7/layout/VerticalDownArrowProcess"/>
    <dgm:cxn modelId="{ED9B0734-A47C-4E88-9E05-ECFBBAB170FF}" type="presParOf" srcId="{631AC748-68D3-4585-BECE-B300BBB798C5}" destId="{09924C20-4F1C-4419-B43D-D6DAACC9A193}" srcOrd="3" destOrd="0" presId="urn:microsoft.com/office/officeart/2016/7/layout/VerticalDownArrowProcess"/>
    <dgm:cxn modelId="{0F2CCBB3-D4F6-48F8-9780-22E37B9D0BFF}" type="presParOf" srcId="{631AC748-68D3-4585-BECE-B300BBB798C5}" destId="{EEA92BF8-885E-47AF-A54B-68624B156F28}" srcOrd="4" destOrd="0" presId="urn:microsoft.com/office/officeart/2016/7/layout/VerticalDownArrowProcess"/>
    <dgm:cxn modelId="{6FDD5026-BD85-4199-A51B-43AC1657D580}" type="presParOf" srcId="{EEA92BF8-885E-47AF-A54B-68624B156F28}" destId="{0066EA47-7263-4109-B379-4EF5B72351BD}" srcOrd="0" destOrd="0" presId="urn:microsoft.com/office/officeart/2016/7/layout/VerticalDownArrowProcess"/>
    <dgm:cxn modelId="{2BFF0499-697B-4F58-BB04-2E9646656054}" type="presParOf" srcId="{EEA92BF8-885E-47AF-A54B-68624B156F28}" destId="{6173FBEF-1B74-4270-B80A-F6F1858E9779}" srcOrd="1" destOrd="0" presId="urn:microsoft.com/office/officeart/2016/7/layout/VerticalDownArrowProcess"/>
    <dgm:cxn modelId="{FA1EFAB7-17AF-45CA-AF95-88CE43A14551}" type="presParOf" srcId="{EEA92BF8-885E-47AF-A54B-68624B156F28}" destId="{0D2DDCBE-600F-494C-AABF-2FBB037978C4}"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Deviation from Social Norms</a:t>
          </a:r>
          <a:endParaRPr lang="en-US" sz="3200" kern="1200" dirty="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3B046-9889-44EA-880C-8C1203C50B0B}">
      <dsp:nvSpPr>
        <dsp:cNvPr id="0" name=""/>
        <dsp:cNvSpPr/>
      </dsp:nvSpPr>
      <dsp:spPr>
        <a:xfrm>
          <a:off x="0" y="366234"/>
          <a:ext cx="6900512" cy="11555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The 4 D’s </a:t>
          </a:r>
          <a:endParaRPr lang="en-US" sz="4400" b="1" kern="1200" dirty="0"/>
        </a:p>
      </dsp:txBody>
      <dsp:txXfrm>
        <a:off x="56410" y="422644"/>
        <a:ext cx="6787692" cy="1042737"/>
      </dsp:txXfrm>
    </dsp:sp>
    <dsp:sp modelId="{42E50C34-1DE3-4BE1-AF6A-F1D8D1D9A8C9}">
      <dsp:nvSpPr>
        <dsp:cNvPr id="0" name=""/>
        <dsp:cNvSpPr/>
      </dsp:nvSpPr>
      <dsp:spPr>
        <a:xfrm>
          <a:off x="0" y="1582272"/>
          <a:ext cx="6900512" cy="115555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4 D’s are an </a:t>
          </a:r>
          <a:r>
            <a:rPr lang="en-GB" sz="2100" b="1" kern="1200" dirty="0"/>
            <a:t>initial</a:t>
          </a:r>
          <a:r>
            <a:rPr lang="en-GB" sz="2100" kern="1200" dirty="0"/>
            <a:t> diagnostic tool. </a:t>
          </a:r>
          <a:endParaRPr lang="en-US" sz="2100" kern="1200" dirty="0"/>
        </a:p>
      </dsp:txBody>
      <dsp:txXfrm>
        <a:off x="56410" y="1638682"/>
        <a:ext cx="6787692" cy="1042737"/>
      </dsp:txXfrm>
    </dsp:sp>
    <dsp:sp modelId="{E904344E-C8CF-4C1E-844C-E6E8062F70DF}">
      <dsp:nvSpPr>
        <dsp:cNvPr id="0" name=""/>
        <dsp:cNvSpPr/>
      </dsp:nvSpPr>
      <dsp:spPr>
        <a:xfrm>
          <a:off x="0" y="2798310"/>
          <a:ext cx="6900512" cy="115555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are used to help inform judgements about the level at which a particular trait or problem requires intervention.</a:t>
          </a:r>
          <a:endParaRPr lang="en-US" sz="2100" kern="1200"/>
        </a:p>
      </dsp:txBody>
      <dsp:txXfrm>
        <a:off x="56410" y="2854720"/>
        <a:ext cx="6787692" cy="1042737"/>
      </dsp:txXfrm>
    </dsp:sp>
    <dsp:sp modelId="{91A58106-B323-45DB-9E27-B6D8171EB663}">
      <dsp:nvSpPr>
        <dsp:cNvPr id="0" name=""/>
        <dsp:cNvSpPr/>
      </dsp:nvSpPr>
      <dsp:spPr>
        <a:xfrm>
          <a:off x="0" y="4014348"/>
          <a:ext cx="6900512" cy="115555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are used by a clinician in order to help them decide if an individual is in need of clinical diagnosis (and therefore requires the possible treatment which follows on from this).</a:t>
          </a:r>
          <a:endParaRPr lang="en-US" sz="2100" kern="1200"/>
        </a:p>
      </dsp:txBody>
      <dsp:txXfrm>
        <a:off x="56410" y="4070758"/>
        <a:ext cx="6787692" cy="10427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E889C-5FC9-4B34-AE1B-C9075E7ACC4D}">
      <dsp:nvSpPr>
        <dsp:cNvPr id="0" name=""/>
        <dsp:cNvSpPr/>
      </dsp:nvSpPr>
      <dsp:spPr>
        <a:xfrm>
          <a:off x="0" y="48990"/>
          <a:ext cx="6900512" cy="12472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Deviance</a:t>
          </a:r>
          <a:endParaRPr lang="en-US" sz="5200" kern="1200"/>
        </a:p>
      </dsp:txBody>
      <dsp:txXfrm>
        <a:off x="60884" y="109874"/>
        <a:ext cx="6778744" cy="1125452"/>
      </dsp:txXfrm>
    </dsp:sp>
    <dsp:sp modelId="{F7771F35-97B1-4C60-BF16-21FB402820E4}">
      <dsp:nvSpPr>
        <dsp:cNvPr id="0" name=""/>
        <dsp:cNvSpPr/>
      </dsp:nvSpPr>
      <dsp:spPr>
        <a:xfrm>
          <a:off x="0" y="1445970"/>
          <a:ext cx="6900512" cy="124722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Dysfunction </a:t>
          </a:r>
          <a:endParaRPr lang="en-US" sz="5200" kern="1200"/>
        </a:p>
      </dsp:txBody>
      <dsp:txXfrm>
        <a:off x="60884" y="1506854"/>
        <a:ext cx="6778744" cy="1125452"/>
      </dsp:txXfrm>
    </dsp:sp>
    <dsp:sp modelId="{19370CF2-057E-4C35-84AB-4B6CBB85D8DF}">
      <dsp:nvSpPr>
        <dsp:cNvPr id="0" name=""/>
        <dsp:cNvSpPr/>
      </dsp:nvSpPr>
      <dsp:spPr>
        <a:xfrm>
          <a:off x="0" y="2842950"/>
          <a:ext cx="6900512" cy="124722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Distress</a:t>
          </a:r>
          <a:endParaRPr lang="en-US" sz="5200" kern="1200"/>
        </a:p>
      </dsp:txBody>
      <dsp:txXfrm>
        <a:off x="60884" y="2903834"/>
        <a:ext cx="6778744" cy="1125452"/>
      </dsp:txXfrm>
    </dsp:sp>
    <dsp:sp modelId="{DEDBA9BB-A470-4AAC-8FA3-C9EA6DF4AF88}">
      <dsp:nvSpPr>
        <dsp:cNvPr id="0" name=""/>
        <dsp:cNvSpPr/>
      </dsp:nvSpPr>
      <dsp:spPr>
        <a:xfrm>
          <a:off x="0" y="4239930"/>
          <a:ext cx="6900512" cy="12472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Danger</a:t>
          </a:r>
          <a:endParaRPr lang="en-US" sz="5200" kern="1200" dirty="0"/>
        </a:p>
      </dsp:txBody>
      <dsp:txXfrm>
        <a:off x="60884" y="4300814"/>
        <a:ext cx="6778744" cy="1125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2D8EC-7EA5-416A-B169-B49FFBCC1AF0}">
      <dsp:nvSpPr>
        <dsp:cNvPr id="0" name=""/>
        <dsp:cNvSpPr/>
      </dsp:nvSpPr>
      <dsp:spPr>
        <a:xfrm>
          <a:off x="0" y="203994"/>
          <a:ext cx="5721484" cy="7195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Psychodynamic perspective</a:t>
          </a:r>
        </a:p>
      </dsp:txBody>
      <dsp:txXfrm>
        <a:off x="35125" y="239119"/>
        <a:ext cx="5651234" cy="649299"/>
      </dsp:txXfrm>
    </dsp:sp>
    <dsp:sp modelId="{244F023D-92C6-43DC-8591-C266C64C2584}">
      <dsp:nvSpPr>
        <dsp:cNvPr id="0" name=""/>
        <dsp:cNvSpPr/>
      </dsp:nvSpPr>
      <dsp:spPr>
        <a:xfrm>
          <a:off x="0" y="1009944"/>
          <a:ext cx="5721484" cy="71954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Cognitive perspective </a:t>
          </a:r>
        </a:p>
      </dsp:txBody>
      <dsp:txXfrm>
        <a:off x="35125" y="1045069"/>
        <a:ext cx="5651234" cy="649299"/>
      </dsp:txXfrm>
    </dsp:sp>
    <dsp:sp modelId="{54858D02-8A6B-4509-84BE-CD936E4AFC00}">
      <dsp:nvSpPr>
        <dsp:cNvPr id="0" name=""/>
        <dsp:cNvSpPr/>
      </dsp:nvSpPr>
      <dsp:spPr>
        <a:xfrm>
          <a:off x="0" y="1815894"/>
          <a:ext cx="5721484" cy="71954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err="1"/>
            <a:t>Behavioural</a:t>
          </a:r>
          <a:r>
            <a:rPr lang="en-US" sz="3000" kern="1200" dirty="0"/>
            <a:t> perspective </a:t>
          </a:r>
        </a:p>
      </dsp:txBody>
      <dsp:txXfrm>
        <a:off x="35125" y="1851019"/>
        <a:ext cx="5651234" cy="649299"/>
      </dsp:txXfrm>
    </dsp:sp>
    <dsp:sp modelId="{374F7F71-EED0-4FFD-B576-E14AC1CABE09}">
      <dsp:nvSpPr>
        <dsp:cNvPr id="0" name=""/>
        <dsp:cNvSpPr/>
      </dsp:nvSpPr>
      <dsp:spPr>
        <a:xfrm>
          <a:off x="0" y="2621844"/>
          <a:ext cx="5721484" cy="71954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Humanistic-existential perspective </a:t>
          </a:r>
        </a:p>
      </dsp:txBody>
      <dsp:txXfrm>
        <a:off x="35125" y="2656969"/>
        <a:ext cx="5651234" cy="649299"/>
      </dsp:txXfrm>
    </dsp:sp>
    <dsp:sp modelId="{2A89FE23-7ED5-47A3-97F3-7F0BABE91B7A}">
      <dsp:nvSpPr>
        <dsp:cNvPr id="0" name=""/>
        <dsp:cNvSpPr/>
      </dsp:nvSpPr>
      <dsp:spPr>
        <a:xfrm>
          <a:off x="0" y="3427794"/>
          <a:ext cx="5721484" cy="71954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Social perspective </a:t>
          </a:r>
        </a:p>
      </dsp:txBody>
      <dsp:txXfrm>
        <a:off x="35125" y="3462919"/>
        <a:ext cx="5651234" cy="649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FB164-2F7A-454B-9933-C7185F34C780}">
      <dsp:nvSpPr>
        <dsp:cNvPr id="0" name=""/>
        <dsp:cNvSpPr/>
      </dsp:nvSpPr>
      <dsp:spPr>
        <a:xfrm>
          <a:off x="0" y="3275482"/>
          <a:ext cx="2628900" cy="10750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177800" rIns="186967" bIns="177800" numCol="1" spcCol="1270" anchor="ctr" anchorCtr="0">
          <a:noAutofit/>
        </a:bodyPr>
        <a:lstStyle/>
        <a:p>
          <a:pPr marL="0" lvl="0" indent="0" algn="ctr" defTabSz="1111250">
            <a:lnSpc>
              <a:spcPct val="90000"/>
            </a:lnSpc>
            <a:spcBef>
              <a:spcPct val="0"/>
            </a:spcBef>
            <a:spcAft>
              <a:spcPct val="35000"/>
            </a:spcAft>
            <a:buNone/>
          </a:pPr>
          <a:r>
            <a:rPr lang="en-US" sz="2500" kern="1200"/>
            <a:t>Find and research</a:t>
          </a:r>
        </a:p>
      </dsp:txBody>
      <dsp:txXfrm>
        <a:off x="0" y="3275482"/>
        <a:ext cx="2628900" cy="1075086"/>
      </dsp:txXfrm>
    </dsp:sp>
    <dsp:sp modelId="{31140B1B-7494-4BCF-9E0C-06F02D29318F}">
      <dsp:nvSpPr>
        <dsp:cNvPr id="0" name=""/>
        <dsp:cNvSpPr/>
      </dsp:nvSpPr>
      <dsp:spPr>
        <a:xfrm>
          <a:off x="2628900" y="3275482"/>
          <a:ext cx="7886700" cy="10750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54000" rIns="159980" bIns="254000" numCol="1" spcCol="1270" anchor="ctr" anchorCtr="0">
          <a:noAutofit/>
        </a:bodyPr>
        <a:lstStyle/>
        <a:p>
          <a:pPr marL="0" lvl="0" indent="0" algn="l" defTabSz="889000">
            <a:lnSpc>
              <a:spcPct val="90000"/>
            </a:lnSpc>
            <a:spcBef>
              <a:spcPct val="0"/>
            </a:spcBef>
            <a:spcAft>
              <a:spcPct val="35000"/>
            </a:spcAft>
            <a:buNone/>
          </a:pPr>
          <a:r>
            <a:rPr lang="en-US" sz="2000" kern="1200" dirty="0"/>
            <a:t>definitions of what is meant by the term ‘mental disorder’ (which you will then use in your debate).  </a:t>
          </a:r>
        </a:p>
      </dsp:txBody>
      <dsp:txXfrm>
        <a:off x="2628900" y="3275482"/>
        <a:ext cx="7886700" cy="1075086"/>
      </dsp:txXfrm>
    </dsp:sp>
    <dsp:sp modelId="{94C159A9-375F-4FFE-8685-579BEBF4F9A9}">
      <dsp:nvSpPr>
        <dsp:cNvPr id="0" name=""/>
        <dsp:cNvSpPr/>
      </dsp:nvSpPr>
      <dsp:spPr>
        <a:xfrm rot="10800000">
          <a:off x="0" y="1638125"/>
          <a:ext cx="2628900" cy="1653482"/>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177800" rIns="186967" bIns="177800" numCol="1" spcCol="1270" anchor="ctr" anchorCtr="0">
          <a:noAutofit/>
        </a:bodyPr>
        <a:lstStyle/>
        <a:p>
          <a:pPr marL="0" lvl="0" indent="0" algn="ctr" defTabSz="1111250">
            <a:lnSpc>
              <a:spcPct val="90000"/>
            </a:lnSpc>
            <a:spcBef>
              <a:spcPct val="0"/>
            </a:spcBef>
            <a:spcAft>
              <a:spcPct val="35000"/>
            </a:spcAft>
            <a:buNone/>
          </a:pPr>
          <a:r>
            <a:rPr lang="en-US" sz="2500" kern="1200"/>
            <a:t>Decide</a:t>
          </a:r>
        </a:p>
      </dsp:txBody>
      <dsp:txXfrm rot="-10800000">
        <a:off x="0" y="1638125"/>
        <a:ext cx="2628900" cy="1074763"/>
      </dsp:txXfrm>
    </dsp:sp>
    <dsp:sp modelId="{8EF75505-EC97-4FB8-9404-93CDCE7933BD}">
      <dsp:nvSpPr>
        <dsp:cNvPr id="0" name=""/>
        <dsp:cNvSpPr/>
      </dsp:nvSpPr>
      <dsp:spPr>
        <a:xfrm>
          <a:off x="2628900" y="1638125"/>
          <a:ext cx="7886700" cy="107476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54000" rIns="159980" bIns="254000" numCol="1" spcCol="1270" anchor="ctr" anchorCtr="0">
          <a:noAutofit/>
        </a:bodyPr>
        <a:lstStyle/>
        <a:p>
          <a:pPr marL="0" lvl="0" indent="0" algn="l" defTabSz="889000">
            <a:lnSpc>
              <a:spcPct val="90000"/>
            </a:lnSpc>
            <a:spcBef>
              <a:spcPct val="0"/>
            </a:spcBef>
            <a:spcAft>
              <a:spcPct val="35000"/>
            </a:spcAft>
            <a:buNone/>
          </a:pPr>
          <a:r>
            <a:rPr lang="en-US" sz="2000" kern="1200" dirty="0"/>
            <a:t> on your disorder.</a:t>
          </a:r>
        </a:p>
      </dsp:txBody>
      <dsp:txXfrm>
        <a:off x="2628900" y="1638125"/>
        <a:ext cx="7886700" cy="1074763"/>
      </dsp:txXfrm>
    </dsp:sp>
    <dsp:sp modelId="{6173FBEF-1B74-4270-B80A-F6F1858E9779}">
      <dsp:nvSpPr>
        <dsp:cNvPr id="0" name=""/>
        <dsp:cNvSpPr/>
      </dsp:nvSpPr>
      <dsp:spPr>
        <a:xfrm rot="10800000">
          <a:off x="0" y="769"/>
          <a:ext cx="2628900" cy="1653482"/>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177800" rIns="186967" bIns="177800" numCol="1" spcCol="1270" anchor="ctr" anchorCtr="0">
          <a:noAutofit/>
        </a:bodyPr>
        <a:lstStyle/>
        <a:p>
          <a:pPr marL="0" lvl="0" indent="0" algn="ctr" defTabSz="1111250">
            <a:lnSpc>
              <a:spcPct val="90000"/>
            </a:lnSpc>
            <a:spcBef>
              <a:spcPct val="0"/>
            </a:spcBef>
            <a:spcAft>
              <a:spcPct val="35000"/>
            </a:spcAft>
            <a:buNone/>
          </a:pPr>
          <a:r>
            <a:rPr lang="en-US" sz="2500" kern="1200"/>
            <a:t>Decide</a:t>
          </a:r>
        </a:p>
      </dsp:txBody>
      <dsp:txXfrm rot="-10800000">
        <a:off x="0" y="769"/>
        <a:ext cx="2628900" cy="1074763"/>
      </dsp:txXfrm>
    </dsp:sp>
    <dsp:sp modelId="{0D2DDCBE-600F-494C-AABF-2FBB037978C4}">
      <dsp:nvSpPr>
        <dsp:cNvPr id="0" name=""/>
        <dsp:cNvSpPr/>
      </dsp:nvSpPr>
      <dsp:spPr>
        <a:xfrm>
          <a:off x="2628900" y="769"/>
          <a:ext cx="7886700" cy="107476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54000" rIns="159980" bIns="254000" numCol="1" spcCol="1270" anchor="ctr" anchorCtr="0">
          <a:noAutofit/>
        </a:bodyPr>
        <a:lstStyle/>
        <a:p>
          <a:pPr marL="0" lvl="0" indent="0" algn="l" defTabSz="889000">
            <a:lnSpc>
              <a:spcPct val="90000"/>
            </a:lnSpc>
            <a:spcBef>
              <a:spcPct val="0"/>
            </a:spcBef>
            <a:spcAft>
              <a:spcPct val="35000"/>
            </a:spcAft>
            <a:buNone/>
          </a:pPr>
          <a:r>
            <a:rPr lang="en-US" sz="2000" kern="1200" dirty="0"/>
            <a:t>your pairs.</a:t>
          </a:r>
        </a:p>
      </dsp:txBody>
      <dsp:txXfrm>
        <a:off x="2628900" y="769"/>
        <a:ext cx="7886700" cy="10747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21/09/2023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21</a:t>
            </a:fld>
            <a:endParaRPr lang="en-US"/>
          </a:p>
        </p:txBody>
      </p:sp>
    </p:spTree>
    <p:extLst>
      <p:ext uri="{BB962C8B-B14F-4D97-AF65-F5344CB8AC3E}">
        <p14:creationId xmlns:p14="http://schemas.microsoft.com/office/powerpoint/2010/main" val="138061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2E4701B3-FCF2-43C5-8C70-C5BA46CCBB3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C1822E-F5FC-4F50-A3E7-9349B1516069}" type="slidenum">
              <a:rPr lang="en-GB" altLang="en-US" smtClean="0">
                <a:cs typeface="Arial" panose="020B0604020202020204" pitchFamily="34" charset="0"/>
              </a:rPr>
              <a:pPr/>
              <a:t>27</a:t>
            </a:fld>
            <a:endParaRPr lang="en-GB" altLang="en-US">
              <a:cs typeface="Arial" panose="020B0604020202020204" pitchFamily="34" charset="0"/>
            </a:endParaRPr>
          </a:p>
        </p:txBody>
      </p:sp>
      <p:sp>
        <p:nvSpPr>
          <p:cNvPr id="5123" name="Rectangle 7">
            <a:extLst>
              <a:ext uri="{FF2B5EF4-FFF2-40B4-BE49-F238E27FC236}">
                <a16:creationId xmlns:a16="http://schemas.microsoft.com/office/drawing/2014/main" id="{4C6C156E-680E-457E-856D-9D185CB8590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C90CB1B-52DB-4C71-9EFC-37142F513E3B}" type="slidenum">
              <a:rPr lang="en-GB" altLang="en-US" sz="1200">
                <a:cs typeface="Arial" panose="020B0604020202020204" pitchFamily="34" charset="0"/>
              </a:rPr>
              <a:pPr algn="r" eaLnBrk="1" hangingPunct="1"/>
              <a:t>27</a:t>
            </a:fld>
            <a:endParaRPr lang="en-GB" altLang="en-US" sz="1200">
              <a:cs typeface="Arial" panose="020B0604020202020204" pitchFamily="34" charset="0"/>
            </a:endParaRPr>
          </a:p>
        </p:txBody>
      </p:sp>
      <p:sp>
        <p:nvSpPr>
          <p:cNvPr id="5124" name="Rectangle 2">
            <a:extLst>
              <a:ext uri="{FF2B5EF4-FFF2-40B4-BE49-F238E27FC236}">
                <a16:creationId xmlns:a16="http://schemas.microsoft.com/office/drawing/2014/main" id="{96933C83-A21C-4885-926E-E7AF4BD87267}"/>
              </a:ext>
            </a:extLst>
          </p:cNvPr>
          <p:cNvSpPr>
            <a:spLocks noGrp="1" noRot="1" noChangeAspect="1" noChangeArrowheads="1" noTextEdit="1"/>
          </p:cNvSpPr>
          <p:nvPr>
            <p:ph type="sldImg"/>
          </p:nvPr>
        </p:nvSpPr>
        <p:spPr>
          <a:ln/>
        </p:spPr>
      </p:sp>
      <p:sp>
        <p:nvSpPr>
          <p:cNvPr id="5125" name="Rectangle 3">
            <a:extLst>
              <a:ext uri="{FF2B5EF4-FFF2-40B4-BE49-F238E27FC236}">
                <a16:creationId xmlns:a16="http://schemas.microsoft.com/office/drawing/2014/main" id="{3B51DE49-4C1C-493B-A6CB-724FCAF64B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6.jpg"/><Relationship Id="rId4" Type="http://schemas.openxmlformats.org/officeDocument/2006/relationships/image" Target="../media/image15.jpg"/></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853014" y="1797076"/>
            <a:ext cx="4036225" cy="3566160"/>
          </a:xfrm>
        </p:spPr>
        <p:txBody>
          <a:bodyPr anchor="b">
            <a:normAutofit fontScale="90000"/>
          </a:bodyPr>
          <a:lstStyle/>
          <a:p>
            <a:r>
              <a:rPr lang="en-GB" sz="4800" b="1" dirty="0">
                <a:latin typeface="+mn-lt"/>
              </a:rPr>
              <a:t>BMHP6006</a:t>
            </a:r>
            <a:br>
              <a:rPr lang="en-GB" sz="4800" b="1" dirty="0">
                <a:latin typeface="+mn-lt"/>
              </a:rPr>
            </a:br>
            <a:br>
              <a:rPr lang="en-GB" sz="4800" b="1" dirty="0">
                <a:latin typeface="+mn-lt"/>
              </a:rPr>
            </a:br>
            <a:r>
              <a:rPr lang="en-GB" sz="4800" b="1" dirty="0">
                <a:latin typeface="+mn-lt"/>
              </a:rPr>
              <a:t>Mental disorders and psychopathology</a:t>
            </a:r>
            <a:br>
              <a:rPr lang="en-GB" sz="4800" b="1" dirty="0">
                <a:latin typeface="+mn-lt"/>
              </a:rPr>
            </a:br>
            <a:endParaRPr lang="en-GB" sz="4800" b="1" dirty="0">
              <a:latin typeface="+mn-lt"/>
            </a:endParaRPr>
          </a:p>
        </p:txBody>
      </p:sp>
      <p:pic>
        <p:nvPicPr>
          <p:cNvPr id="7" name="Picture 6">
            <a:extLst>
              <a:ext uri="{FF2B5EF4-FFF2-40B4-BE49-F238E27FC236}">
                <a16:creationId xmlns:a16="http://schemas.microsoft.com/office/drawing/2014/main" id="{8822B38D-F88A-E394-051F-BF51A09313E6}"/>
              </a:ext>
            </a:extLst>
          </p:cNvPr>
          <p:cNvPicPr>
            <a:picLocks noChangeAspect="1"/>
          </p:cNvPicPr>
          <p:nvPr/>
        </p:nvPicPr>
        <p:blipFill rotWithShape="1">
          <a:blip r:embed="rId2"/>
          <a:srcRect l="10585" r="6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4465297" y="647700"/>
            <a:ext cx="3259479" cy="5557838"/>
          </a:xfrm>
        </p:spPr>
        <p:txBody>
          <a:bodyPr anchor="ctr">
            <a:normAutofit/>
          </a:bodyPr>
          <a:lstStyle/>
          <a:p>
            <a:pPr algn="ctr"/>
            <a:r>
              <a:rPr lang="en-GB" dirty="0">
                <a:latin typeface="+mn-lt"/>
              </a:rPr>
              <a:t>Conditions we will study:</a:t>
            </a:r>
          </a:p>
        </p:txBody>
      </p:sp>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2"/>
          <a:srcRect l="34062" r="25599" b="-2"/>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AC2F6718-19FD-9ABC-3107-F0E92744FE6E}"/>
              </a:ext>
            </a:extLst>
          </p:cNvPr>
          <p:cNvSpPr>
            <a:spLocks noGrp="1"/>
          </p:cNvSpPr>
          <p:nvPr>
            <p:ph idx="1"/>
          </p:nvPr>
        </p:nvSpPr>
        <p:spPr>
          <a:xfrm>
            <a:off x="8046509" y="647700"/>
            <a:ext cx="3662891" cy="5557838"/>
          </a:xfrm>
        </p:spPr>
        <p:txBody>
          <a:bodyPr anchor="ctr">
            <a:normAutofit/>
          </a:bodyPr>
          <a:lstStyle/>
          <a:p>
            <a:r>
              <a:rPr lang="en-GB" sz="3600" b="1" dirty="0"/>
              <a:t>Schizophrenia </a:t>
            </a:r>
          </a:p>
          <a:p>
            <a:endParaRPr lang="en-GB" sz="3600" b="1" dirty="0"/>
          </a:p>
          <a:p>
            <a:r>
              <a:rPr lang="en-GB" sz="3600" b="1" dirty="0"/>
              <a:t>Obsessive compulsive disorder (OCD)</a:t>
            </a:r>
          </a:p>
          <a:p>
            <a:endParaRPr lang="en-GB" sz="3600" b="1" dirty="0"/>
          </a:p>
          <a:p>
            <a:r>
              <a:rPr lang="en-GB" sz="3600" b="1" dirty="0"/>
              <a:t>Autism</a:t>
            </a:r>
          </a:p>
        </p:txBody>
      </p:sp>
    </p:spTree>
    <p:extLst>
      <p:ext uri="{BB962C8B-B14F-4D97-AF65-F5344CB8AC3E}">
        <p14:creationId xmlns:p14="http://schemas.microsoft.com/office/powerpoint/2010/main" val="1096085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623-F383-3894-7D32-A161E65D9C64}"/>
              </a:ext>
            </a:extLst>
          </p:cNvPr>
          <p:cNvSpPr>
            <a:spLocks noGrp="1"/>
          </p:cNvSpPr>
          <p:nvPr>
            <p:ph type="title"/>
          </p:nvPr>
        </p:nvSpPr>
        <p:spPr/>
        <p:txBody>
          <a:bodyPr>
            <a:normAutofit/>
          </a:bodyPr>
          <a:lstStyle/>
          <a:p>
            <a:pPr algn="ctr"/>
            <a:r>
              <a:rPr lang="en-GB" sz="4000" u="sng" dirty="0">
                <a:latin typeface="+mn-lt"/>
              </a:rPr>
              <a:t>Assessment: Component 1</a:t>
            </a:r>
          </a:p>
        </p:txBody>
      </p:sp>
      <p:sp>
        <p:nvSpPr>
          <p:cNvPr id="3" name="Content Placeholder 2">
            <a:extLst>
              <a:ext uri="{FF2B5EF4-FFF2-40B4-BE49-F238E27FC236}">
                <a16:creationId xmlns:a16="http://schemas.microsoft.com/office/drawing/2014/main" id="{32C94D31-79AD-5674-113D-6B001A082061}"/>
              </a:ext>
            </a:extLst>
          </p:cNvPr>
          <p:cNvSpPr>
            <a:spLocks noGrp="1"/>
          </p:cNvSpPr>
          <p:nvPr>
            <p:ph idx="1"/>
          </p:nvPr>
        </p:nvSpPr>
        <p:spPr>
          <a:xfrm>
            <a:off x="838200" y="2090057"/>
            <a:ext cx="10515600" cy="2545881"/>
          </a:xfrm>
        </p:spPr>
        <p:txBody>
          <a:bodyPr/>
          <a:lstStyle/>
          <a:p>
            <a:r>
              <a:rPr lang="en-GB" dirty="0"/>
              <a:t>Worth 50% of the module </a:t>
            </a:r>
          </a:p>
          <a:p>
            <a:endParaRPr lang="en-GB" dirty="0"/>
          </a:p>
          <a:p>
            <a:r>
              <a:rPr lang="en-GB" b="1" dirty="0"/>
              <a:t>Debate</a:t>
            </a:r>
            <a:r>
              <a:rPr lang="en-GB" dirty="0"/>
              <a:t> (20 minutes)</a:t>
            </a:r>
          </a:p>
          <a:p>
            <a:pPr marL="0" indent="0">
              <a:buNone/>
            </a:pPr>
            <a:endParaRPr lang="en-GB" dirty="0"/>
          </a:p>
        </p:txBody>
      </p:sp>
      <p:sp>
        <p:nvSpPr>
          <p:cNvPr id="4" name="Oval 3">
            <a:extLst>
              <a:ext uri="{FF2B5EF4-FFF2-40B4-BE49-F238E27FC236}">
                <a16:creationId xmlns:a16="http://schemas.microsoft.com/office/drawing/2014/main" id="{DFE5004D-9966-FEC4-D76D-CB1F7DAD259F}"/>
              </a:ext>
            </a:extLst>
          </p:cNvPr>
          <p:cNvSpPr/>
          <p:nvPr/>
        </p:nvSpPr>
        <p:spPr>
          <a:xfrm>
            <a:off x="1489496" y="4698287"/>
            <a:ext cx="9213008" cy="1794588"/>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full assignment briefs will be released in </a:t>
            </a:r>
            <a:r>
              <a:rPr lang="en-GB" sz="2800" b="1" dirty="0">
                <a:solidFill>
                  <a:schemeClr val="tx1"/>
                </a:solidFill>
              </a:rPr>
              <a:t>Week 2</a:t>
            </a:r>
          </a:p>
        </p:txBody>
      </p:sp>
    </p:spTree>
    <p:extLst>
      <p:ext uri="{BB962C8B-B14F-4D97-AF65-F5344CB8AC3E}">
        <p14:creationId xmlns:p14="http://schemas.microsoft.com/office/powerpoint/2010/main" val="641099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623-F383-3894-7D32-A161E65D9C64}"/>
              </a:ext>
            </a:extLst>
          </p:cNvPr>
          <p:cNvSpPr>
            <a:spLocks noGrp="1"/>
          </p:cNvSpPr>
          <p:nvPr>
            <p:ph type="title"/>
          </p:nvPr>
        </p:nvSpPr>
        <p:spPr/>
        <p:txBody>
          <a:bodyPr>
            <a:normAutofit/>
          </a:bodyPr>
          <a:lstStyle/>
          <a:p>
            <a:pPr algn="ctr"/>
            <a:r>
              <a:rPr lang="en-GB" sz="4000" u="sng" dirty="0">
                <a:latin typeface="+mn-lt"/>
              </a:rPr>
              <a:t>Assessment: Component 2</a:t>
            </a:r>
          </a:p>
        </p:txBody>
      </p:sp>
      <p:sp>
        <p:nvSpPr>
          <p:cNvPr id="3" name="Content Placeholder 2">
            <a:extLst>
              <a:ext uri="{FF2B5EF4-FFF2-40B4-BE49-F238E27FC236}">
                <a16:creationId xmlns:a16="http://schemas.microsoft.com/office/drawing/2014/main" id="{32C94D31-79AD-5674-113D-6B001A082061}"/>
              </a:ext>
            </a:extLst>
          </p:cNvPr>
          <p:cNvSpPr>
            <a:spLocks noGrp="1"/>
          </p:cNvSpPr>
          <p:nvPr>
            <p:ph idx="1"/>
          </p:nvPr>
        </p:nvSpPr>
        <p:spPr>
          <a:xfrm>
            <a:off x="838200" y="2159713"/>
            <a:ext cx="10515600" cy="2476225"/>
          </a:xfrm>
        </p:spPr>
        <p:txBody>
          <a:bodyPr/>
          <a:lstStyle/>
          <a:p>
            <a:r>
              <a:rPr lang="en-GB" dirty="0"/>
              <a:t>Worth 50% of the module </a:t>
            </a:r>
          </a:p>
          <a:p>
            <a:endParaRPr lang="en-GB" dirty="0"/>
          </a:p>
          <a:p>
            <a:r>
              <a:rPr lang="en-GB" b="1" dirty="0"/>
              <a:t>Written report</a:t>
            </a:r>
            <a:r>
              <a:rPr lang="en-GB" dirty="0"/>
              <a:t> (3000 words)</a:t>
            </a:r>
          </a:p>
          <a:p>
            <a:endParaRPr lang="en-GB" dirty="0"/>
          </a:p>
        </p:txBody>
      </p:sp>
      <p:sp>
        <p:nvSpPr>
          <p:cNvPr id="4" name="Oval 3">
            <a:extLst>
              <a:ext uri="{FF2B5EF4-FFF2-40B4-BE49-F238E27FC236}">
                <a16:creationId xmlns:a16="http://schemas.microsoft.com/office/drawing/2014/main" id="{DFE5004D-9966-FEC4-D76D-CB1F7DAD259F}"/>
              </a:ext>
            </a:extLst>
          </p:cNvPr>
          <p:cNvSpPr/>
          <p:nvPr/>
        </p:nvSpPr>
        <p:spPr>
          <a:xfrm>
            <a:off x="1489496" y="4698287"/>
            <a:ext cx="9213008" cy="1794588"/>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full assignment briefs will be released in </a:t>
            </a:r>
            <a:r>
              <a:rPr lang="en-GB" sz="2800" b="1" dirty="0">
                <a:solidFill>
                  <a:schemeClr val="tx1"/>
                </a:solidFill>
              </a:rPr>
              <a:t>Week 2</a:t>
            </a:r>
          </a:p>
        </p:txBody>
      </p:sp>
    </p:spTree>
    <p:extLst>
      <p:ext uri="{BB962C8B-B14F-4D97-AF65-F5344CB8AC3E}">
        <p14:creationId xmlns:p14="http://schemas.microsoft.com/office/powerpoint/2010/main" val="3112943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65BDC-76B2-31F1-0069-9F4330BD62CF}"/>
              </a:ext>
            </a:extLst>
          </p:cNvPr>
          <p:cNvSpPr>
            <a:spLocks noGrp="1"/>
          </p:cNvSpPr>
          <p:nvPr>
            <p:ph type="title"/>
          </p:nvPr>
        </p:nvSpPr>
        <p:spPr>
          <a:xfrm>
            <a:off x="838200" y="87830"/>
            <a:ext cx="10515600" cy="1325563"/>
          </a:xfrm>
        </p:spPr>
        <p:txBody>
          <a:bodyPr/>
          <a:lstStyle/>
          <a:p>
            <a:pPr algn="ctr"/>
            <a:r>
              <a:rPr lang="en-GB" u="sng" dirty="0">
                <a:latin typeface="+mn-lt"/>
              </a:rPr>
              <a:t>Referencing</a:t>
            </a:r>
          </a:p>
        </p:txBody>
      </p:sp>
      <p:sp>
        <p:nvSpPr>
          <p:cNvPr id="3" name="Content Placeholder 2">
            <a:extLst>
              <a:ext uri="{FF2B5EF4-FFF2-40B4-BE49-F238E27FC236}">
                <a16:creationId xmlns:a16="http://schemas.microsoft.com/office/drawing/2014/main" id="{91BEC903-3DFF-88DC-F69C-BB1961264D20}"/>
              </a:ext>
            </a:extLst>
          </p:cNvPr>
          <p:cNvSpPr>
            <a:spLocks noGrp="1"/>
          </p:cNvSpPr>
          <p:nvPr>
            <p:ph idx="1"/>
          </p:nvPr>
        </p:nvSpPr>
        <p:spPr>
          <a:xfrm>
            <a:off x="838200" y="1202635"/>
            <a:ext cx="10515600" cy="2136913"/>
          </a:xfrm>
        </p:spPr>
        <p:txBody>
          <a:bodyPr/>
          <a:lstStyle/>
          <a:p>
            <a:pPr marL="0" indent="0">
              <a:buNone/>
            </a:pPr>
            <a:r>
              <a:rPr lang="en-GB" dirty="0"/>
              <a:t>Please: </a:t>
            </a:r>
          </a:p>
          <a:p>
            <a:r>
              <a:rPr lang="en-GB" dirty="0"/>
              <a:t>Use </a:t>
            </a:r>
            <a:r>
              <a:rPr lang="en-GB" b="1" dirty="0"/>
              <a:t>Harvard</a:t>
            </a:r>
            <a:r>
              <a:rPr lang="en-GB" dirty="0"/>
              <a:t> referencing. </a:t>
            </a:r>
          </a:p>
          <a:p>
            <a:r>
              <a:rPr lang="en-GB" dirty="0"/>
              <a:t>Follow the ‘</a:t>
            </a:r>
            <a:r>
              <a:rPr lang="en-GB" b="1" dirty="0"/>
              <a:t>Cite Them Right</a:t>
            </a:r>
            <a:r>
              <a:rPr lang="en-GB" dirty="0"/>
              <a:t>’ guidance. </a:t>
            </a:r>
          </a:p>
          <a:p>
            <a:r>
              <a:rPr lang="en-GB" dirty="0"/>
              <a:t>Ask for help if you’re not sure how to reference a source. </a:t>
            </a:r>
          </a:p>
        </p:txBody>
      </p:sp>
      <p:pic>
        <p:nvPicPr>
          <p:cNvPr id="5" name="Picture 4">
            <a:extLst>
              <a:ext uri="{FF2B5EF4-FFF2-40B4-BE49-F238E27FC236}">
                <a16:creationId xmlns:a16="http://schemas.microsoft.com/office/drawing/2014/main" id="{8B88A620-6DCA-8763-E82F-30DEDFF5C257}"/>
              </a:ext>
            </a:extLst>
          </p:cNvPr>
          <p:cNvPicPr>
            <a:picLocks noChangeAspect="1"/>
          </p:cNvPicPr>
          <p:nvPr/>
        </p:nvPicPr>
        <p:blipFill rotWithShape="1">
          <a:blip r:embed="rId2"/>
          <a:srcRect l="9783" t="14927" r="10978" b="38406"/>
          <a:stretch/>
        </p:blipFill>
        <p:spPr>
          <a:xfrm>
            <a:off x="1265583" y="3518453"/>
            <a:ext cx="9660834" cy="3200400"/>
          </a:xfrm>
          <a:prstGeom prst="rect">
            <a:avLst/>
          </a:prstGeom>
        </p:spPr>
      </p:pic>
    </p:spTree>
    <p:extLst>
      <p:ext uri="{BB962C8B-B14F-4D97-AF65-F5344CB8AC3E}">
        <p14:creationId xmlns:p14="http://schemas.microsoft.com/office/powerpoint/2010/main" val="3939842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838201" y="624568"/>
            <a:ext cx="3351755" cy="5412920"/>
          </a:xfrm>
        </p:spPr>
        <p:txBody>
          <a:bodyPr>
            <a:normAutofit/>
          </a:bodyPr>
          <a:lstStyle/>
          <a:p>
            <a:pPr algn="ctr"/>
            <a:r>
              <a:rPr lang="en-US" sz="4000" dirty="0">
                <a:solidFill>
                  <a:schemeClr val="bg1"/>
                </a:solidFill>
                <a:latin typeface="+mn-lt"/>
              </a:rPr>
              <a:t>Psychologists’ attempts to define abnormality.</a:t>
            </a:r>
            <a:br>
              <a:rPr lang="en-US" sz="4000" dirty="0">
                <a:solidFill>
                  <a:schemeClr val="bg1"/>
                </a:solidFill>
                <a:latin typeface="+mn-lt"/>
              </a:rPr>
            </a:br>
            <a:br>
              <a:rPr lang="en-US" sz="4000" dirty="0">
                <a:solidFill>
                  <a:schemeClr val="bg1"/>
                </a:solidFill>
                <a:latin typeface="+mn-lt"/>
              </a:rPr>
            </a:br>
            <a:endParaRPr lang="en-GB" sz="3200" i="1" dirty="0">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70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621AF-AE87-4AB7-A223-792798C7965F}"/>
              </a:ext>
            </a:extLst>
          </p:cNvPr>
          <p:cNvSpPr>
            <a:spLocks noGrp="1"/>
          </p:cNvSpPr>
          <p:nvPr>
            <p:ph type="title"/>
          </p:nvPr>
        </p:nvSpPr>
        <p:spPr>
          <a:xfrm>
            <a:off x="635000" y="640823"/>
            <a:ext cx="3418659" cy="5583148"/>
          </a:xfrm>
        </p:spPr>
        <p:txBody>
          <a:bodyPr anchor="ctr">
            <a:normAutofit/>
          </a:bodyPr>
          <a:lstStyle/>
          <a:p>
            <a:pPr algn="ctr"/>
            <a:r>
              <a:rPr lang="en-GB" sz="3600" dirty="0">
                <a:latin typeface="+mn-lt"/>
              </a:rPr>
              <a:t>How are decisions made by psychologists about whether a behaviour is abnormal?</a:t>
            </a:r>
          </a:p>
        </p:txBody>
      </p:sp>
      <p:graphicFrame>
        <p:nvGraphicFramePr>
          <p:cNvPr id="5" name="Content Placeholder 2">
            <a:extLst>
              <a:ext uri="{FF2B5EF4-FFF2-40B4-BE49-F238E27FC236}">
                <a16:creationId xmlns:a16="http://schemas.microsoft.com/office/drawing/2014/main" id="{3F374F95-DC6F-4556-9A2C-FAC34DB44C6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5062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The 4 D’s of diagnosis</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idx="1"/>
            <p:extLst>
              <p:ext uri="{D42A27DB-BD31-4B8C-83A1-F6EECF244321}">
                <p14:modId xmlns:p14="http://schemas.microsoft.com/office/powerpoint/2010/main" val="39436446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2954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75D08E-94A2-6BF6-812F-A7C8DB5DE3A3}"/>
              </a:ext>
            </a:extLst>
          </p:cNvPr>
          <p:cNvSpPr>
            <a:spLocks noGrp="1"/>
          </p:cNvSpPr>
          <p:nvPr>
            <p:ph type="ctrTitle"/>
          </p:nvPr>
        </p:nvSpPr>
        <p:spPr>
          <a:xfrm>
            <a:off x="6790414" y="640080"/>
            <a:ext cx="4758458" cy="3566160"/>
          </a:xfrm>
        </p:spPr>
        <p:txBody>
          <a:bodyPr anchor="b">
            <a:normAutofit/>
          </a:bodyPr>
          <a:lstStyle/>
          <a:p>
            <a:r>
              <a:rPr lang="en-GB" sz="4800" dirty="0">
                <a:latin typeface="+mn-lt"/>
              </a:rPr>
              <a:t>Historical views and treatment of mental illness</a:t>
            </a:r>
          </a:p>
        </p:txBody>
      </p:sp>
      <p:pic>
        <p:nvPicPr>
          <p:cNvPr id="7" name="Picture 6">
            <a:extLst>
              <a:ext uri="{FF2B5EF4-FFF2-40B4-BE49-F238E27FC236}">
                <a16:creationId xmlns:a16="http://schemas.microsoft.com/office/drawing/2014/main" id="{DEA144F3-D954-1EF7-6DDB-57AE14F6A2FB}"/>
              </a:ext>
            </a:extLst>
          </p:cNvPr>
          <p:cNvPicPr>
            <a:picLocks noChangeAspect="1"/>
          </p:cNvPicPr>
          <p:nvPr/>
        </p:nvPicPr>
        <p:blipFill rotWithShape="1">
          <a:blip r:embed="rId2"/>
          <a:srcRect l="36986" r="-1" b="-1"/>
          <a:stretch/>
        </p:blipFill>
        <p:spPr>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Tree>
    <p:extLst>
      <p:ext uri="{BB962C8B-B14F-4D97-AF65-F5344CB8AC3E}">
        <p14:creationId xmlns:p14="http://schemas.microsoft.com/office/powerpoint/2010/main" val="2628687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C7439-84EE-F9DF-06EB-69411EC0FA3D}"/>
              </a:ext>
            </a:extLst>
          </p:cNvPr>
          <p:cNvSpPr>
            <a:spLocks noGrp="1"/>
          </p:cNvSpPr>
          <p:nvPr>
            <p:ph type="title"/>
          </p:nvPr>
        </p:nvSpPr>
        <p:spPr>
          <a:xfrm>
            <a:off x="6513788" y="365125"/>
            <a:ext cx="4840010" cy="1807305"/>
          </a:xfrm>
        </p:spPr>
        <p:txBody>
          <a:bodyPr>
            <a:normAutofit/>
          </a:bodyPr>
          <a:lstStyle/>
          <a:p>
            <a:pPr algn="ctr"/>
            <a:r>
              <a:rPr lang="en-GB" u="sng" dirty="0">
                <a:latin typeface="+mn-lt"/>
              </a:rPr>
              <a:t>Task</a:t>
            </a:r>
          </a:p>
        </p:txBody>
      </p:sp>
      <p:pic>
        <p:nvPicPr>
          <p:cNvPr id="5" name="Picture 4" descr="Question mark boxes">
            <a:extLst>
              <a:ext uri="{FF2B5EF4-FFF2-40B4-BE49-F238E27FC236}">
                <a16:creationId xmlns:a16="http://schemas.microsoft.com/office/drawing/2014/main" id="{9E9D25B8-801B-5AA9-2712-C3CBE61C71B5}"/>
              </a:ext>
            </a:extLst>
          </p:cNvPr>
          <p:cNvPicPr>
            <a:picLocks noChangeAspect="1"/>
          </p:cNvPicPr>
          <p:nvPr/>
        </p:nvPicPr>
        <p:blipFill rotWithShape="1">
          <a:blip r:embed="rId2"/>
          <a:srcRect l="27856" r="2197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9A919D3-1105-BC2E-BAFA-2327E1AF4837}"/>
              </a:ext>
            </a:extLst>
          </p:cNvPr>
          <p:cNvSpPr>
            <a:spLocks noGrp="1"/>
          </p:cNvSpPr>
          <p:nvPr>
            <p:ph idx="1"/>
          </p:nvPr>
        </p:nvSpPr>
        <p:spPr>
          <a:xfrm>
            <a:off x="6513788" y="2333297"/>
            <a:ext cx="4840010" cy="3843666"/>
          </a:xfrm>
        </p:spPr>
        <p:txBody>
          <a:bodyPr>
            <a:normAutofit fontScale="92500" lnSpcReduction="10000"/>
          </a:bodyPr>
          <a:lstStyle/>
          <a:p>
            <a:r>
              <a:rPr lang="en-GB" sz="3200" dirty="0"/>
              <a:t>Look at the information and images on the next five slides of the PowerPoint (12-15). </a:t>
            </a:r>
          </a:p>
          <a:p>
            <a:endParaRPr lang="en-GB" sz="3200" dirty="0"/>
          </a:p>
          <a:p>
            <a:r>
              <a:rPr lang="en-GB" sz="3200" dirty="0"/>
              <a:t>What do you think about how mental illness was defined and treated in the past? </a:t>
            </a:r>
          </a:p>
        </p:txBody>
      </p:sp>
    </p:spTree>
    <p:extLst>
      <p:ext uri="{BB962C8B-B14F-4D97-AF65-F5344CB8AC3E}">
        <p14:creationId xmlns:p14="http://schemas.microsoft.com/office/powerpoint/2010/main" val="509619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6DD9A1B-23F2-4443-B0D4-00FF72D27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5A69CBB-DA63-440A-B853-88D42A6FE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60" y="873720"/>
            <a:ext cx="10534650" cy="4962109"/>
          </a:xfrm>
          <a:custGeom>
            <a:avLst/>
            <a:gdLst>
              <a:gd name="connsiteX0" fmla="*/ 6180200 w 10534650"/>
              <a:gd name="connsiteY0" fmla="*/ 4801197 h 4962109"/>
              <a:gd name="connsiteX1" fmla="*/ 6147637 w 10534650"/>
              <a:gd name="connsiteY1" fmla="*/ 4805291 h 4962109"/>
              <a:gd name="connsiteX2" fmla="*/ 6164640 w 10534650"/>
              <a:gd name="connsiteY2" fmla="*/ 4804893 h 4962109"/>
              <a:gd name="connsiteX3" fmla="*/ 6180200 w 10534650"/>
              <a:gd name="connsiteY3" fmla="*/ 4801197 h 4962109"/>
              <a:gd name="connsiteX4" fmla="*/ 5969537 w 10534650"/>
              <a:gd name="connsiteY4" fmla="*/ 4731750 h 4962109"/>
              <a:gd name="connsiteX5" fmla="*/ 5980870 w 10534650"/>
              <a:gd name="connsiteY5" fmla="*/ 4743324 h 4962109"/>
              <a:gd name="connsiteX6" fmla="*/ 5980870 w 10534650"/>
              <a:gd name="connsiteY6" fmla="*/ 4743323 h 4962109"/>
              <a:gd name="connsiteX7" fmla="*/ 6712815 w 10534650"/>
              <a:gd name="connsiteY7" fmla="*/ 4676908 h 4962109"/>
              <a:gd name="connsiteX8" fmla="*/ 6712815 w 10534650"/>
              <a:gd name="connsiteY8" fmla="*/ 4676909 h 4962109"/>
              <a:gd name="connsiteX9" fmla="*/ 6734605 w 10534650"/>
              <a:gd name="connsiteY9" fmla="*/ 4700281 h 4962109"/>
              <a:gd name="connsiteX10" fmla="*/ 6712815 w 10534650"/>
              <a:gd name="connsiteY10" fmla="*/ 4676908 h 4962109"/>
              <a:gd name="connsiteX11" fmla="*/ 5236566 w 10534650"/>
              <a:gd name="connsiteY11" fmla="*/ 4571169 h 4962109"/>
              <a:gd name="connsiteX12" fmla="*/ 5264294 w 10534650"/>
              <a:gd name="connsiteY12" fmla="*/ 4579674 h 4962109"/>
              <a:gd name="connsiteX13" fmla="*/ 5280204 w 10534650"/>
              <a:gd name="connsiteY13" fmla="*/ 4586908 h 4962109"/>
              <a:gd name="connsiteX14" fmla="*/ 5280336 w 10534650"/>
              <a:gd name="connsiteY14" fmla="*/ 4586967 h 4962109"/>
              <a:gd name="connsiteX15" fmla="*/ 5294396 w 10534650"/>
              <a:gd name="connsiteY15" fmla="*/ 4593609 h 4962109"/>
              <a:gd name="connsiteX16" fmla="*/ 5296104 w 10534650"/>
              <a:gd name="connsiteY16" fmla="*/ 4594130 h 4962109"/>
              <a:gd name="connsiteX17" fmla="*/ 5301566 w 10534650"/>
              <a:gd name="connsiteY17" fmla="*/ 4596610 h 4962109"/>
              <a:gd name="connsiteX18" fmla="*/ 5323749 w 10534650"/>
              <a:gd name="connsiteY18" fmla="*/ 4602562 h 4962109"/>
              <a:gd name="connsiteX19" fmla="*/ 5296104 w 10534650"/>
              <a:gd name="connsiteY19" fmla="*/ 4594130 h 4962109"/>
              <a:gd name="connsiteX20" fmla="*/ 5280336 w 10534650"/>
              <a:gd name="connsiteY20" fmla="*/ 4586967 h 4962109"/>
              <a:gd name="connsiteX21" fmla="*/ 5266003 w 10534650"/>
              <a:gd name="connsiteY21" fmla="*/ 4580197 h 4962109"/>
              <a:gd name="connsiteX22" fmla="*/ 5264294 w 10534650"/>
              <a:gd name="connsiteY22" fmla="*/ 4579674 h 4962109"/>
              <a:gd name="connsiteX23" fmla="*/ 5258823 w 10534650"/>
              <a:gd name="connsiteY23" fmla="*/ 4577184 h 4962109"/>
              <a:gd name="connsiteX24" fmla="*/ 5236566 w 10534650"/>
              <a:gd name="connsiteY24" fmla="*/ 4571169 h 4962109"/>
              <a:gd name="connsiteX25" fmla="*/ 5514391 w 10534650"/>
              <a:gd name="connsiteY25" fmla="*/ 4562409 h 4962109"/>
              <a:gd name="connsiteX26" fmla="*/ 5571581 w 10534650"/>
              <a:gd name="connsiteY26" fmla="*/ 4569638 h 4962109"/>
              <a:gd name="connsiteX27" fmla="*/ 5542458 w 10534650"/>
              <a:gd name="connsiteY27" fmla="*/ 4562909 h 4962109"/>
              <a:gd name="connsiteX28" fmla="*/ 5514391 w 10534650"/>
              <a:gd name="connsiteY28" fmla="*/ 4562409 h 4962109"/>
              <a:gd name="connsiteX29" fmla="*/ 3097094 w 10534650"/>
              <a:gd name="connsiteY29" fmla="*/ 4429045 h 4962109"/>
              <a:gd name="connsiteX30" fmla="*/ 3088347 w 10534650"/>
              <a:gd name="connsiteY30" fmla="*/ 4439791 h 4962109"/>
              <a:gd name="connsiteX31" fmla="*/ 3072652 w 10534650"/>
              <a:gd name="connsiteY31" fmla="*/ 4457084 h 4962109"/>
              <a:gd name="connsiteX32" fmla="*/ 3053825 w 10534650"/>
              <a:gd name="connsiteY32" fmla="*/ 4465207 h 4962109"/>
              <a:gd name="connsiteX33" fmla="*/ 3088348 w 10534650"/>
              <a:gd name="connsiteY33" fmla="*/ 4439791 h 4962109"/>
              <a:gd name="connsiteX34" fmla="*/ 4090071 w 10534650"/>
              <a:gd name="connsiteY34" fmla="*/ 4402823 h 4962109"/>
              <a:gd name="connsiteX35" fmla="*/ 4105672 w 10534650"/>
              <a:gd name="connsiteY35" fmla="*/ 4404644 h 4962109"/>
              <a:gd name="connsiteX36" fmla="*/ 4121173 w 10534650"/>
              <a:gd name="connsiteY36" fmla="*/ 4414076 h 4962109"/>
              <a:gd name="connsiteX37" fmla="*/ 4105673 w 10534650"/>
              <a:gd name="connsiteY37" fmla="*/ 4404644 h 4962109"/>
              <a:gd name="connsiteX38" fmla="*/ 4105672 w 10534650"/>
              <a:gd name="connsiteY38" fmla="*/ 4404644 h 4962109"/>
              <a:gd name="connsiteX39" fmla="*/ 4105672 w 10534650"/>
              <a:gd name="connsiteY39" fmla="*/ 4404644 h 4962109"/>
              <a:gd name="connsiteX40" fmla="*/ 4090071 w 10534650"/>
              <a:gd name="connsiteY40" fmla="*/ 4402823 h 4962109"/>
              <a:gd name="connsiteX41" fmla="*/ 3874703 w 10534650"/>
              <a:gd name="connsiteY41" fmla="*/ 4390456 h 4962109"/>
              <a:gd name="connsiteX42" fmla="*/ 3921126 w 10534650"/>
              <a:gd name="connsiteY42" fmla="*/ 4417222 h 4962109"/>
              <a:gd name="connsiteX43" fmla="*/ 3896594 w 10534650"/>
              <a:gd name="connsiteY43" fmla="*/ 4409211 h 4962109"/>
              <a:gd name="connsiteX44" fmla="*/ 3874703 w 10534650"/>
              <a:gd name="connsiteY44" fmla="*/ 4390456 h 4962109"/>
              <a:gd name="connsiteX45" fmla="*/ 7873706 w 10534650"/>
              <a:gd name="connsiteY45" fmla="*/ 4301238 h 4962109"/>
              <a:gd name="connsiteX46" fmla="*/ 7892206 w 10534650"/>
              <a:gd name="connsiteY46" fmla="*/ 4317039 h 4962109"/>
              <a:gd name="connsiteX47" fmla="*/ 7899880 w 10534650"/>
              <a:gd name="connsiteY47" fmla="*/ 4320773 h 4962109"/>
              <a:gd name="connsiteX48" fmla="*/ 7892205 w 10534650"/>
              <a:gd name="connsiteY48" fmla="*/ 4317038 h 4962109"/>
              <a:gd name="connsiteX49" fmla="*/ 7873706 w 10534650"/>
              <a:gd name="connsiteY49" fmla="*/ 4301238 h 4962109"/>
              <a:gd name="connsiteX50" fmla="*/ 1456506 w 10534650"/>
              <a:gd name="connsiteY50" fmla="*/ 3863438 h 4962109"/>
              <a:gd name="connsiteX51" fmla="*/ 1442667 w 10534650"/>
              <a:gd name="connsiteY51" fmla="*/ 3867764 h 4962109"/>
              <a:gd name="connsiteX52" fmla="*/ 1397372 w 10534650"/>
              <a:gd name="connsiteY52" fmla="*/ 3890362 h 4962109"/>
              <a:gd name="connsiteX53" fmla="*/ 1442668 w 10534650"/>
              <a:gd name="connsiteY53" fmla="*/ 3867764 h 4962109"/>
              <a:gd name="connsiteX54" fmla="*/ 1071905 w 10534650"/>
              <a:gd name="connsiteY54" fmla="*/ 3816123 h 4962109"/>
              <a:gd name="connsiteX55" fmla="*/ 1062478 w 10534650"/>
              <a:gd name="connsiteY55" fmla="*/ 3818725 h 4962109"/>
              <a:gd name="connsiteX56" fmla="*/ 1022563 w 10534650"/>
              <a:gd name="connsiteY56" fmla="*/ 3825445 h 4962109"/>
              <a:gd name="connsiteX57" fmla="*/ 1062480 w 10534650"/>
              <a:gd name="connsiteY57" fmla="*/ 3818725 h 4962109"/>
              <a:gd name="connsiteX58" fmla="*/ 1209869 w 10534650"/>
              <a:gd name="connsiteY58" fmla="*/ 3815014 h 4962109"/>
              <a:gd name="connsiteX59" fmla="*/ 1257364 w 10534650"/>
              <a:gd name="connsiteY59" fmla="*/ 3832567 h 4962109"/>
              <a:gd name="connsiteX60" fmla="*/ 1209869 w 10534650"/>
              <a:gd name="connsiteY60" fmla="*/ 3815014 h 4962109"/>
              <a:gd name="connsiteX61" fmla="*/ 0 w 10534650"/>
              <a:gd name="connsiteY61" fmla="*/ 0 h 4962109"/>
              <a:gd name="connsiteX62" fmla="*/ 10534650 w 10534650"/>
              <a:gd name="connsiteY62" fmla="*/ 0 h 4962109"/>
              <a:gd name="connsiteX63" fmla="*/ 10534650 w 10534650"/>
              <a:gd name="connsiteY63" fmla="*/ 3353931 h 4962109"/>
              <a:gd name="connsiteX64" fmla="*/ 10495227 w 10534650"/>
              <a:gd name="connsiteY64" fmla="*/ 3401247 h 4962109"/>
              <a:gd name="connsiteX65" fmla="*/ 10463118 w 10534650"/>
              <a:gd name="connsiteY65" fmla="*/ 3434133 h 4962109"/>
              <a:gd name="connsiteX66" fmla="*/ 10378879 w 10534650"/>
              <a:gd name="connsiteY66" fmla="*/ 3472380 h 4962109"/>
              <a:gd name="connsiteX67" fmla="*/ 10304799 w 10534650"/>
              <a:gd name="connsiteY67" fmla="*/ 3500370 h 4962109"/>
              <a:gd name="connsiteX68" fmla="*/ 10250242 w 10534650"/>
              <a:gd name="connsiteY68" fmla="*/ 3533216 h 4962109"/>
              <a:gd name="connsiteX69" fmla="*/ 10204013 w 10534650"/>
              <a:gd name="connsiteY69" fmla="*/ 3563655 h 4962109"/>
              <a:gd name="connsiteX70" fmla="*/ 10098588 w 10534650"/>
              <a:gd name="connsiteY70" fmla="*/ 3643324 h 4962109"/>
              <a:gd name="connsiteX71" fmla="*/ 9983369 w 10534650"/>
              <a:gd name="connsiteY71" fmla="*/ 3708784 h 4962109"/>
              <a:gd name="connsiteX72" fmla="*/ 9888637 w 10534650"/>
              <a:gd name="connsiteY72" fmla="*/ 3792146 h 4962109"/>
              <a:gd name="connsiteX73" fmla="*/ 9848780 w 10534650"/>
              <a:gd name="connsiteY73" fmla="*/ 3838049 h 4962109"/>
              <a:gd name="connsiteX74" fmla="*/ 9769701 w 10534650"/>
              <a:gd name="connsiteY74" fmla="*/ 3865885 h 4962109"/>
              <a:gd name="connsiteX75" fmla="*/ 9682888 w 10534650"/>
              <a:gd name="connsiteY75" fmla="*/ 3911938 h 4962109"/>
              <a:gd name="connsiteX76" fmla="*/ 9620297 w 10534650"/>
              <a:gd name="connsiteY76" fmla="*/ 3959262 h 4962109"/>
              <a:gd name="connsiteX77" fmla="*/ 9572344 w 10534650"/>
              <a:gd name="connsiteY77" fmla="*/ 3990515 h 4962109"/>
              <a:gd name="connsiteX78" fmla="*/ 9505537 w 10534650"/>
              <a:gd name="connsiteY78" fmla="*/ 4020672 h 4962109"/>
              <a:gd name="connsiteX79" fmla="*/ 9437819 w 10534650"/>
              <a:gd name="connsiteY79" fmla="*/ 4061525 h 4962109"/>
              <a:gd name="connsiteX80" fmla="*/ 9404527 w 10534650"/>
              <a:gd name="connsiteY80" fmla="*/ 4087281 h 4962109"/>
              <a:gd name="connsiteX81" fmla="*/ 9340611 w 10534650"/>
              <a:gd name="connsiteY81" fmla="*/ 4129506 h 4962109"/>
              <a:gd name="connsiteX82" fmla="*/ 9275062 w 10534650"/>
              <a:gd name="connsiteY82" fmla="*/ 4168468 h 4962109"/>
              <a:gd name="connsiteX83" fmla="*/ 9154049 w 10534650"/>
              <a:gd name="connsiteY83" fmla="*/ 4209968 h 4962109"/>
              <a:gd name="connsiteX84" fmla="*/ 9041981 w 10534650"/>
              <a:gd name="connsiteY84" fmla="*/ 4275454 h 4962109"/>
              <a:gd name="connsiteX85" fmla="*/ 8953407 w 10534650"/>
              <a:gd name="connsiteY85" fmla="*/ 4322870 h 4962109"/>
              <a:gd name="connsiteX86" fmla="*/ 8901537 w 10534650"/>
              <a:gd name="connsiteY86" fmla="*/ 4354413 h 4962109"/>
              <a:gd name="connsiteX87" fmla="*/ 8805370 w 10534650"/>
              <a:gd name="connsiteY87" fmla="*/ 4426175 h 4962109"/>
              <a:gd name="connsiteX88" fmla="*/ 8658874 w 10534650"/>
              <a:gd name="connsiteY88" fmla="*/ 4498599 h 4962109"/>
              <a:gd name="connsiteX89" fmla="*/ 8570718 w 10534650"/>
              <a:gd name="connsiteY89" fmla="*/ 4537136 h 4962109"/>
              <a:gd name="connsiteX90" fmla="*/ 8382959 w 10534650"/>
              <a:gd name="connsiteY90" fmla="*/ 4591539 h 4962109"/>
              <a:gd name="connsiteX91" fmla="*/ 8322237 w 10534650"/>
              <a:gd name="connsiteY91" fmla="*/ 4611347 h 4962109"/>
              <a:gd name="connsiteX92" fmla="*/ 8253574 w 10534650"/>
              <a:gd name="connsiteY92" fmla="*/ 4622451 h 4962109"/>
              <a:gd name="connsiteX93" fmla="*/ 8142452 w 10534650"/>
              <a:gd name="connsiteY93" fmla="*/ 4652191 h 4962109"/>
              <a:gd name="connsiteX94" fmla="*/ 7926082 w 10534650"/>
              <a:gd name="connsiteY94" fmla="*/ 4701680 h 4962109"/>
              <a:gd name="connsiteX95" fmla="*/ 7878875 w 10534650"/>
              <a:gd name="connsiteY95" fmla="*/ 4708305 h 4962109"/>
              <a:gd name="connsiteX96" fmla="*/ 7757501 w 10534650"/>
              <a:gd name="connsiteY96" fmla="*/ 4741432 h 4962109"/>
              <a:gd name="connsiteX97" fmla="*/ 7684511 w 10534650"/>
              <a:gd name="connsiteY97" fmla="*/ 4764301 h 4962109"/>
              <a:gd name="connsiteX98" fmla="*/ 7624515 w 10534650"/>
              <a:gd name="connsiteY98" fmla="*/ 4776179 h 4962109"/>
              <a:gd name="connsiteX99" fmla="*/ 7571930 w 10534650"/>
              <a:gd name="connsiteY99" fmla="*/ 4780027 h 4962109"/>
              <a:gd name="connsiteX100" fmla="*/ 7432402 w 10534650"/>
              <a:gd name="connsiteY100" fmla="*/ 4807278 h 4962109"/>
              <a:gd name="connsiteX101" fmla="*/ 7376754 w 10534650"/>
              <a:gd name="connsiteY101" fmla="*/ 4817968 h 4962109"/>
              <a:gd name="connsiteX102" fmla="*/ 7231546 w 10534650"/>
              <a:gd name="connsiteY102" fmla="*/ 4857825 h 4962109"/>
              <a:gd name="connsiteX103" fmla="*/ 7109089 w 10534650"/>
              <a:gd name="connsiteY103" fmla="*/ 4882341 h 4962109"/>
              <a:gd name="connsiteX104" fmla="*/ 7057788 w 10534650"/>
              <a:gd name="connsiteY104" fmla="*/ 4894624 h 4962109"/>
              <a:gd name="connsiteX105" fmla="*/ 6941125 w 10534650"/>
              <a:gd name="connsiteY105" fmla="*/ 4913041 h 4962109"/>
              <a:gd name="connsiteX106" fmla="*/ 6874857 w 10534650"/>
              <a:gd name="connsiteY106" fmla="*/ 4927091 h 4962109"/>
              <a:gd name="connsiteX107" fmla="*/ 6714789 w 10534650"/>
              <a:gd name="connsiteY107" fmla="*/ 4937175 h 4962109"/>
              <a:gd name="connsiteX108" fmla="*/ 6549597 w 10534650"/>
              <a:gd name="connsiteY108" fmla="*/ 4946170 h 4962109"/>
              <a:gd name="connsiteX109" fmla="*/ 6459201 w 10534650"/>
              <a:gd name="connsiteY109" fmla="*/ 4946704 h 4962109"/>
              <a:gd name="connsiteX110" fmla="*/ 6379993 w 10534650"/>
              <a:gd name="connsiteY110" fmla="*/ 4951898 h 4962109"/>
              <a:gd name="connsiteX111" fmla="*/ 6311205 w 10534650"/>
              <a:gd name="connsiteY111" fmla="*/ 4953901 h 4962109"/>
              <a:gd name="connsiteX112" fmla="*/ 6201505 w 10534650"/>
              <a:gd name="connsiteY112" fmla="*/ 4959986 h 4962109"/>
              <a:gd name="connsiteX113" fmla="*/ 6156018 w 10534650"/>
              <a:gd name="connsiteY113" fmla="*/ 4960421 h 4962109"/>
              <a:gd name="connsiteX114" fmla="*/ 6049276 w 10534650"/>
              <a:gd name="connsiteY114" fmla="*/ 4952977 h 4962109"/>
              <a:gd name="connsiteX115" fmla="*/ 6012280 w 10534650"/>
              <a:gd name="connsiteY115" fmla="*/ 4948608 h 4962109"/>
              <a:gd name="connsiteX116" fmla="*/ 5942361 w 10534650"/>
              <a:gd name="connsiteY116" fmla="*/ 4920847 h 4962109"/>
              <a:gd name="connsiteX117" fmla="*/ 5933980 w 10534650"/>
              <a:gd name="connsiteY117" fmla="*/ 4918608 h 4962109"/>
              <a:gd name="connsiteX118" fmla="*/ 5887681 w 10534650"/>
              <a:gd name="connsiteY118" fmla="*/ 4906368 h 4962109"/>
              <a:gd name="connsiteX119" fmla="*/ 5862209 w 10534650"/>
              <a:gd name="connsiteY119" fmla="*/ 4901667 h 4962109"/>
              <a:gd name="connsiteX120" fmla="*/ 5765973 w 10534650"/>
              <a:gd name="connsiteY120" fmla="*/ 4876200 h 4962109"/>
              <a:gd name="connsiteX121" fmla="*/ 5710431 w 10534650"/>
              <a:gd name="connsiteY121" fmla="*/ 4863519 h 4962109"/>
              <a:gd name="connsiteX122" fmla="*/ 5664908 w 10534650"/>
              <a:gd name="connsiteY122" fmla="*/ 4861723 h 4962109"/>
              <a:gd name="connsiteX123" fmla="*/ 5585007 w 10534650"/>
              <a:gd name="connsiteY123" fmla="*/ 4857960 h 4962109"/>
              <a:gd name="connsiteX124" fmla="*/ 5559231 w 10534650"/>
              <a:gd name="connsiteY124" fmla="*/ 4860477 h 4962109"/>
              <a:gd name="connsiteX125" fmla="*/ 5444811 w 10534650"/>
              <a:gd name="connsiteY125" fmla="*/ 4840451 h 4962109"/>
              <a:gd name="connsiteX126" fmla="*/ 5379124 w 10534650"/>
              <a:gd name="connsiteY126" fmla="*/ 4835057 h 4962109"/>
              <a:gd name="connsiteX127" fmla="*/ 5306093 w 10534650"/>
              <a:gd name="connsiteY127" fmla="*/ 4814877 h 4962109"/>
              <a:gd name="connsiteX128" fmla="*/ 5284433 w 10534650"/>
              <a:gd name="connsiteY128" fmla="*/ 4814147 h 4962109"/>
              <a:gd name="connsiteX129" fmla="*/ 5260152 w 10534650"/>
              <a:gd name="connsiteY129" fmla="*/ 4813796 h 4962109"/>
              <a:gd name="connsiteX130" fmla="*/ 5185829 w 10534650"/>
              <a:gd name="connsiteY130" fmla="*/ 4809858 h 4962109"/>
              <a:gd name="connsiteX131" fmla="*/ 5140387 w 10534650"/>
              <a:gd name="connsiteY131" fmla="*/ 4812334 h 4962109"/>
              <a:gd name="connsiteX132" fmla="*/ 5054734 w 10534650"/>
              <a:gd name="connsiteY132" fmla="*/ 4803174 h 4962109"/>
              <a:gd name="connsiteX133" fmla="*/ 5022638 w 10534650"/>
              <a:gd name="connsiteY133" fmla="*/ 4805814 h 4962109"/>
              <a:gd name="connsiteX134" fmla="*/ 4942261 w 10534650"/>
              <a:gd name="connsiteY134" fmla="*/ 4800907 h 4962109"/>
              <a:gd name="connsiteX135" fmla="*/ 4870420 w 10534650"/>
              <a:gd name="connsiteY135" fmla="*/ 4793240 h 4962109"/>
              <a:gd name="connsiteX136" fmla="*/ 4800874 w 10534650"/>
              <a:gd name="connsiteY136" fmla="*/ 4789997 h 4962109"/>
              <a:gd name="connsiteX137" fmla="*/ 4750778 w 10534650"/>
              <a:gd name="connsiteY137" fmla="*/ 4792713 h 4962109"/>
              <a:gd name="connsiteX138" fmla="*/ 4696598 w 10534650"/>
              <a:gd name="connsiteY138" fmla="*/ 4792741 h 4962109"/>
              <a:gd name="connsiteX139" fmla="*/ 4546427 w 10534650"/>
              <a:gd name="connsiteY139" fmla="*/ 4804612 h 4962109"/>
              <a:gd name="connsiteX140" fmla="*/ 4519273 w 10534650"/>
              <a:gd name="connsiteY140" fmla="*/ 4797386 h 4962109"/>
              <a:gd name="connsiteX141" fmla="*/ 4363361 w 10534650"/>
              <a:gd name="connsiteY141" fmla="*/ 4781778 h 4962109"/>
              <a:gd name="connsiteX142" fmla="*/ 4329354 w 10534650"/>
              <a:gd name="connsiteY142" fmla="*/ 4779838 h 4962109"/>
              <a:gd name="connsiteX143" fmla="*/ 4239595 w 10534650"/>
              <a:gd name="connsiteY143" fmla="*/ 4751840 h 4962109"/>
              <a:gd name="connsiteX144" fmla="*/ 4096514 w 10534650"/>
              <a:gd name="connsiteY144" fmla="*/ 4776811 h 4962109"/>
              <a:gd name="connsiteX145" fmla="*/ 3961888 w 10534650"/>
              <a:gd name="connsiteY145" fmla="*/ 4811077 h 4962109"/>
              <a:gd name="connsiteX146" fmla="*/ 3944891 w 10534650"/>
              <a:gd name="connsiteY146" fmla="*/ 4815486 h 4962109"/>
              <a:gd name="connsiteX147" fmla="*/ 3896970 w 10534650"/>
              <a:gd name="connsiteY147" fmla="*/ 4821693 h 4962109"/>
              <a:gd name="connsiteX148" fmla="*/ 3838196 w 10534650"/>
              <a:gd name="connsiteY148" fmla="*/ 4821037 h 4962109"/>
              <a:gd name="connsiteX149" fmla="*/ 3800670 w 10534650"/>
              <a:gd name="connsiteY149" fmla="*/ 4823403 h 4962109"/>
              <a:gd name="connsiteX150" fmla="*/ 3797857 w 10534650"/>
              <a:gd name="connsiteY150" fmla="*/ 4823456 h 4962109"/>
              <a:gd name="connsiteX151" fmla="*/ 3740361 w 10534650"/>
              <a:gd name="connsiteY151" fmla="*/ 4819547 h 4962109"/>
              <a:gd name="connsiteX152" fmla="*/ 3733853 w 10534650"/>
              <a:gd name="connsiteY152" fmla="*/ 4818257 h 4962109"/>
              <a:gd name="connsiteX153" fmla="*/ 3704618 w 10534650"/>
              <a:gd name="connsiteY153" fmla="*/ 4809915 h 4962109"/>
              <a:gd name="connsiteX154" fmla="*/ 3622533 w 10534650"/>
              <a:gd name="connsiteY154" fmla="*/ 4789121 h 4962109"/>
              <a:gd name="connsiteX155" fmla="*/ 3545207 w 10534650"/>
              <a:gd name="connsiteY155" fmla="*/ 4769391 h 4962109"/>
              <a:gd name="connsiteX156" fmla="*/ 3519303 w 10534650"/>
              <a:gd name="connsiteY156" fmla="*/ 4784698 h 4962109"/>
              <a:gd name="connsiteX157" fmla="*/ 3480065 w 10534650"/>
              <a:gd name="connsiteY157" fmla="*/ 4796876 h 4962109"/>
              <a:gd name="connsiteX158" fmla="*/ 3438793 w 10534650"/>
              <a:gd name="connsiteY158" fmla="*/ 4776257 h 4962109"/>
              <a:gd name="connsiteX159" fmla="*/ 3341926 w 10534650"/>
              <a:gd name="connsiteY159" fmla="*/ 4732751 h 4962109"/>
              <a:gd name="connsiteX160" fmla="*/ 3279243 w 10534650"/>
              <a:gd name="connsiteY160" fmla="*/ 4726817 h 4962109"/>
              <a:gd name="connsiteX161" fmla="*/ 3143823 w 10534650"/>
              <a:gd name="connsiteY161" fmla="*/ 4701842 h 4962109"/>
              <a:gd name="connsiteX162" fmla="*/ 3056138 w 10534650"/>
              <a:gd name="connsiteY162" fmla="*/ 4673429 h 4962109"/>
              <a:gd name="connsiteX163" fmla="*/ 2993770 w 10534650"/>
              <a:gd name="connsiteY163" fmla="*/ 4643771 h 4962109"/>
              <a:gd name="connsiteX164" fmla="*/ 2904225 w 10534650"/>
              <a:gd name="connsiteY164" fmla="*/ 4604470 h 4962109"/>
              <a:gd name="connsiteX165" fmla="*/ 2813231 w 10534650"/>
              <a:gd name="connsiteY165" fmla="*/ 4581028 h 4962109"/>
              <a:gd name="connsiteX166" fmla="*/ 2748028 w 10534650"/>
              <a:gd name="connsiteY166" fmla="*/ 4554886 h 4962109"/>
              <a:gd name="connsiteX167" fmla="*/ 2667581 w 10534650"/>
              <a:gd name="connsiteY167" fmla="*/ 4534574 h 4962109"/>
              <a:gd name="connsiteX168" fmla="*/ 2599283 w 10534650"/>
              <a:gd name="connsiteY168" fmla="*/ 4529376 h 4962109"/>
              <a:gd name="connsiteX169" fmla="*/ 2491986 w 10534650"/>
              <a:gd name="connsiteY169" fmla="*/ 4524678 h 4962109"/>
              <a:gd name="connsiteX170" fmla="*/ 2363895 w 10534650"/>
              <a:gd name="connsiteY170" fmla="*/ 4471069 h 4962109"/>
              <a:gd name="connsiteX171" fmla="*/ 2311566 w 10534650"/>
              <a:gd name="connsiteY171" fmla="*/ 4457491 h 4962109"/>
              <a:gd name="connsiteX172" fmla="*/ 2262011 w 10534650"/>
              <a:gd name="connsiteY172" fmla="*/ 4449484 h 4962109"/>
              <a:gd name="connsiteX173" fmla="*/ 2158206 w 10534650"/>
              <a:gd name="connsiteY173" fmla="*/ 4412555 h 4962109"/>
              <a:gd name="connsiteX174" fmla="*/ 2115838 w 10534650"/>
              <a:gd name="connsiteY174" fmla="*/ 4399840 h 4962109"/>
              <a:gd name="connsiteX175" fmla="*/ 2055614 w 10534650"/>
              <a:gd name="connsiteY175" fmla="*/ 4395932 h 4962109"/>
              <a:gd name="connsiteX176" fmla="*/ 1947021 w 10534650"/>
              <a:gd name="connsiteY176" fmla="*/ 4374820 h 4962109"/>
              <a:gd name="connsiteX177" fmla="*/ 1840396 w 10534650"/>
              <a:gd name="connsiteY177" fmla="*/ 4327492 h 4962109"/>
              <a:gd name="connsiteX178" fmla="*/ 1793775 w 10534650"/>
              <a:gd name="connsiteY178" fmla="*/ 4328221 h 4962109"/>
              <a:gd name="connsiteX179" fmla="*/ 1777216 w 10534650"/>
              <a:gd name="connsiteY179" fmla="*/ 4326168 h 4962109"/>
              <a:gd name="connsiteX180" fmla="*/ 1629295 w 10534650"/>
              <a:gd name="connsiteY180" fmla="*/ 4294032 h 4962109"/>
              <a:gd name="connsiteX181" fmla="*/ 1614496 w 10534650"/>
              <a:gd name="connsiteY181" fmla="*/ 4290614 h 4962109"/>
              <a:gd name="connsiteX182" fmla="*/ 1545646 w 10534650"/>
              <a:gd name="connsiteY182" fmla="*/ 4266265 h 4962109"/>
              <a:gd name="connsiteX183" fmla="*/ 1369537 w 10534650"/>
              <a:gd name="connsiteY183" fmla="*/ 4242047 h 4962109"/>
              <a:gd name="connsiteX184" fmla="*/ 1358743 w 10534650"/>
              <a:gd name="connsiteY184" fmla="*/ 4239828 h 4962109"/>
              <a:gd name="connsiteX185" fmla="*/ 1298789 w 10534650"/>
              <a:gd name="connsiteY185" fmla="*/ 4245587 h 4962109"/>
              <a:gd name="connsiteX186" fmla="*/ 1268483 w 10534650"/>
              <a:gd name="connsiteY186" fmla="*/ 4257443 h 4962109"/>
              <a:gd name="connsiteX187" fmla="*/ 1221700 w 10534650"/>
              <a:gd name="connsiteY187" fmla="*/ 4268736 h 4962109"/>
              <a:gd name="connsiteX188" fmla="*/ 1174793 w 10534650"/>
              <a:gd name="connsiteY188" fmla="*/ 4270928 h 4962109"/>
              <a:gd name="connsiteX189" fmla="*/ 1098150 w 10534650"/>
              <a:gd name="connsiteY189" fmla="*/ 4243822 h 4962109"/>
              <a:gd name="connsiteX190" fmla="*/ 1069859 w 10534650"/>
              <a:gd name="connsiteY190" fmla="*/ 4239673 h 4962109"/>
              <a:gd name="connsiteX191" fmla="*/ 1007226 w 10534650"/>
              <a:gd name="connsiteY191" fmla="*/ 4224839 h 4962109"/>
              <a:gd name="connsiteX192" fmla="*/ 951768 w 10534650"/>
              <a:gd name="connsiteY192" fmla="*/ 4221810 h 4962109"/>
              <a:gd name="connsiteX193" fmla="*/ 906114 w 10534650"/>
              <a:gd name="connsiteY193" fmla="*/ 4235593 h 4962109"/>
              <a:gd name="connsiteX194" fmla="*/ 841245 w 10534650"/>
              <a:gd name="connsiteY194" fmla="*/ 4234521 h 4962109"/>
              <a:gd name="connsiteX195" fmla="*/ 800332 w 10534650"/>
              <a:gd name="connsiteY195" fmla="*/ 4219495 h 4962109"/>
              <a:gd name="connsiteX196" fmla="*/ 791951 w 10534650"/>
              <a:gd name="connsiteY196" fmla="*/ 4217256 h 4962109"/>
              <a:gd name="connsiteX197" fmla="*/ 682847 w 10534650"/>
              <a:gd name="connsiteY197" fmla="*/ 4209095 h 4962109"/>
              <a:gd name="connsiteX198" fmla="*/ 544048 w 10534650"/>
              <a:gd name="connsiteY198" fmla="*/ 4236583 h 4962109"/>
              <a:gd name="connsiteX199" fmla="*/ 520986 w 10534650"/>
              <a:gd name="connsiteY199" fmla="*/ 4242810 h 4962109"/>
              <a:gd name="connsiteX200" fmla="*/ 410178 w 10534650"/>
              <a:gd name="connsiteY200" fmla="*/ 4248822 h 4962109"/>
              <a:gd name="connsiteX201" fmla="*/ 350333 w 10534650"/>
              <a:gd name="connsiteY201" fmla="*/ 4258484 h 4962109"/>
              <a:gd name="connsiteX202" fmla="*/ 307802 w 10534650"/>
              <a:gd name="connsiteY202" fmla="*/ 4256334 h 4962109"/>
              <a:gd name="connsiteX203" fmla="*/ 254816 w 10534650"/>
              <a:gd name="connsiteY203" fmla="*/ 4277037 h 4962109"/>
              <a:gd name="connsiteX204" fmla="*/ 237292 w 10534650"/>
              <a:gd name="connsiteY204" fmla="*/ 4286423 h 4962109"/>
              <a:gd name="connsiteX205" fmla="*/ 216734 w 10534650"/>
              <a:gd name="connsiteY205" fmla="*/ 4291334 h 4962109"/>
              <a:gd name="connsiteX206" fmla="*/ 124141 w 10534650"/>
              <a:gd name="connsiteY206" fmla="*/ 4305079 h 4962109"/>
              <a:gd name="connsiteX207" fmla="*/ 107121 w 10534650"/>
              <a:gd name="connsiteY207" fmla="*/ 4315238 h 4962109"/>
              <a:gd name="connsiteX208" fmla="*/ 95746 w 10534650"/>
              <a:gd name="connsiteY208" fmla="*/ 4321517 h 4962109"/>
              <a:gd name="connsiteX209" fmla="*/ 6292 w 10534650"/>
              <a:gd name="connsiteY209" fmla="*/ 4327311 h 4962109"/>
              <a:gd name="connsiteX210" fmla="*/ 1 w 10534650"/>
              <a:gd name="connsiteY210" fmla="*/ 4327851 h 496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10534650" h="4962109">
                <a:moveTo>
                  <a:pt x="6180200" y="4801197"/>
                </a:moveTo>
                <a:lnTo>
                  <a:pt x="6147637" y="4805291"/>
                </a:lnTo>
                <a:lnTo>
                  <a:pt x="6164640" y="4804893"/>
                </a:lnTo>
                <a:cubicBezTo>
                  <a:pt x="6170280" y="4804512"/>
                  <a:pt x="6175677" y="4803578"/>
                  <a:pt x="6180200" y="4801197"/>
                </a:cubicBezTo>
                <a:close/>
                <a:moveTo>
                  <a:pt x="5969537" y="4731750"/>
                </a:moveTo>
                <a:lnTo>
                  <a:pt x="5980870" y="4743324"/>
                </a:lnTo>
                <a:lnTo>
                  <a:pt x="5980870" y="4743323"/>
                </a:lnTo>
                <a:close/>
                <a:moveTo>
                  <a:pt x="6712815" y="4676908"/>
                </a:moveTo>
                <a:lnTo>
                  <a:pt x="6712815" y="4676909"/>
                </a:lnTo>
                <a:lnTo>
                  <a:pt x="6734605" y="4700281"/>
                </a:lnTo>
                <a:cubicBezTo>
                  <a:pt x="6728727" y="4693945"/>
                  <a:pt x="6722664" y="4687596"/>
                  <a:pt x="6712815" y="4676908"/>
                </a:cubicBezTo>
                <a:close/>
                <a:moveTo>
                  <a:pt x="5236566" y="4571169"/>
                </a:moveTo>
                <a:lnTo>
                  <a:pt x="5264294" y="4579674"/>
                </a:lnTo>
                <a:lnTo>
                  <a:pt x="5280204" y="4586908"/>
                </a:lnTo>
                <a:lnTo>
                  <a:pt x="5280336" y="4586967"/>
                </a:lnTo>
                <a:lnTo>
                  <a:pt x="5294396" y="4593609"/>
                </a:lnTo>
                <a:lnTo>
                  <a:pt x="5296104" y="4594130"/>
                </a:lnTo>
                <a:lnTo>
                  <a:pt x="5301566" y="4596610"/>
                </a:lnTo>
                <a:cubicBezTo>
                  <a:pt x="5308775" y="4599427"/>
                  <a:pt x="5316122" y="4601617"/>
                  <a:pt x="5323749" y="4602562"/>
                </a:cubicBezTo>
                <a:lnTo>
                  <a:pt x="5296104" y="4594130"/>
                </a:lnTo>
                <a:lnTo>
                  <a:pt x="5280336" y="4586967"/>
                </a:lnTo>
                <a:lnTo>
                  <a:pt x="5266003" y="4580197"/>
                </a:lnTo>
                <a:lnTo>
                  <a:pt x="5264294" y="4579674"/>
                </a:lnTo>
                <a:lnTo>
                  <a:pt x="5258823" y="4577184"/>
                </a:lnTo>
                <a:cubicBezTo>
                  <a:pt x="5251595" y="4574355"/>
                  <a:pt x="5244224" y="4572143"/>
                  <a:pt x="5236566" y="4571169"/>
                </a:cubicBezTo>
                <a:close/>
                <a:moveTo>
                  <a:pt x="5514391" y="4562409"/>
                </a:moveTo>
                <a:lnTo>
                  <a:pt x="5571581" y="4569638"/>
                </a:lnTo>
                <a:cubicBezTo>
                  <a:pt x="5561681" y="4566506"/>
                  <a:pt x="5551982" y="4564189"/>
                  <a:pt x="5542458" y="4562909"/>
                </a:cubicBezTo>
                <a:cubicBezTo>
                  <a:pt x="5532935" y="4561630"/>
                  <a:pt x="5523588" y="4561388"/>
                  <a:pt x="5514391" y="4562409"/>
                </a:cubicBezTo>
                <a:close/>
                <a:moveTo>
                  <a:pt x="3097094" y="4429045"/>
                </a:moveTo>
                <a:lnTo>
                  <a:pt x="3088347" y="4439791"/>
                </a:lnTo>
                <a:cubicBezTo>
                  <a:pt x="3083671" y="4447172"/>
                  <a:pt x="3078424" y="4452894"/>
                  <a:pt x="3072652" y="4457084"/>
                </a:cubicBezTo>
                <a:lnTo>
                  <a:pt x="3053825" y="4465207"/>
                </a:lnTo>
                <a:cubicBezTo>
                  <a:pt x="3067357" y="4462670"/>
                  <a:pt x="3078995" y="4454555"/>
                  <a:pt x="3088348" y="4439791"/>
                </a:cubicBezTo>
                <a:close/>
                <a:moveTo>
                  <a:pt x="4090071" y="4402823"/>
                </a:moveTo>
                <a:lnTo>
                  <a:pt x="4105672" y="4404644"/>
                </a:lnTo>
                <a:lnTo>
                  <a:pt x="4121173" y="4414076"/>
                </a:lnTo>
                <a:cubicBezTo>
                  <a:pt x="4116059" y="4409460"/>
                  <a:pt x="4110873" y="4406418"/>
                  <a:pt x="4105673" y="4404644"/>
                </a:cubicBezTo>
                <a:lnTo>
                  <a:pt x="4105672" y="4404644"/>
                </a:lnTo>
                <a:lnTo>
                  <a:pt x="4105672" y="4404644"/>
                </a:lnTo>
                <a:cubicBezTo>
                  <a:pt x="4100470" y="4402869"/>
                  <a:pt x="4095250" y="4402364"/>
                  <a:pt x="4090071" y="4402823"/>
                </a:cubicBezTo>
                <a:close/>
                <a:moveTo>
                  <a:pt x="3874703" y="4390456"/>
                </a:moveTo>
                <a:cubicBezTo>
                  <a:pt x="3888207" y="4407424"/>
                  <a:pt x="3904096" y="4414579"/>
                  <a:pt x="3921126" y="4417222"/>
                </a:cubicBezTo>
                <a:lnTo>
                  <a:pt x="3896594" y="4409211"/>
                </a:lnTo>
                <a:cubicBezTo>
                  <a:pt x="3888805" y="4404972"/>
                  <a:pt x="3881457" y="4398939"/>
                  <a:pt x="3874703" y="4390456"/>
                </a:cubicBezTo>
                <a:close/>
                <a:moveTo>
                  <a:pt x="7873706" y="4301238"/>
                </a:moveTo>
                <a:cubicBezTo>
                  <a:pt x="7879271" y="4306720"/>
                  <a:pt x="7885522" y="4312339"/>
                  <a:pt x="7892206" y="4317039"/>
                </a:cubicBezTo>
                <a:lnTo>
                  <a:pt x="7899880" y="4320773"/>
                </a:lnTo>
                <a:lnTo>
                  <a:pt x="7892205" y="4317038"/>
                </a:lnTo>
                <a:cubicBezTo>
                  <a:pt x="7885522" y="4312339"/>
                  <a:pt x="7879271" y="4306720"/>
                  <a:pt x="7873706" y="4301238"/>
                </a:cubicBezTo>
                <a:close/>
                <a:moveTo>
                  <a:pt x="1456506" y="3863438"/>
                </a:moveTo>
                <a:cubicBezTo>
                  <a:pt x="1451501" y="3864050"/>
                  <a:pt x="1446149" y="3865681"/>
                  <a:pt x="1442667" y="3867764"/>
                </a:cubicBezTo>
                <a:cubicBezTo>
                  <a:pt x="1425879" y="3877941"/>
                  <a:pt x="1411091" y="3885493"/>
                  <a:pt x="1397372" y="3890362"/>
                </a:cubicBezTo>
                <a:cubicBezTo>
                  <a:pt x="1411091" y="3885493"/>
                  <a:pt x="1425880" y="3877941"/>
                  <a:pt x="1442668" y="3867764"/>
                </a:cubicBezTo>
                <a:close/>
                <a:moveTo>
                  <a:pt x="1071905" y="3816123"/>
                </a:moveTo>
                <a:lnTo>
                  <a:pt x="1062478" y="3818725"/>
                </a:lnTo>
                <a:lnTo>
                  <a:pt x="1022563" y="3825445"/>
                </a:lnTo>
                <a:lnTo>
                  <a:pt x="1062480" y="3818725"/>
                </a:lnTo>
                <a:close/>
                <a:moveTo>
                  <a:pt x="1209869" y="3815014"/>
                </a:moveTo>
                <a:cubicBezTo>
                  <a:pt x="1227625" y="3817890"/>
                  <a:pt x="1245541" y="3819944"/>
                  <a:pt x="1257364" y="3832567"/>
                </a:cubicBezTo>
                <a:cubicBezTo>
                  <a:pt x="1245542" y="3819944"/>
                  <a:pt x="1227625" y="3817890"/>
                  <a:pt x="1209869" y="3815014"/>
                </a:cubicBezTo>
                <a:close/>
                <a:moveTo>
                  <a:pt x="0" y="0"/>
                </a:moveTo>
                <a:lnTo>
                  <a:pt x="10534650" y="0"/>
                </a:lnTo>
                <a:lnTo>
                  <a:pt x="10534650" y="3353931"/>
                </a:lnTo>
                <a:lnTo>
                  <a:pt x="10495227" y="3401247"/>
                </a:lnTo>
                <a:cubicBezTo>
                  <a:pt x="10485337" y="3413006"/>
                  <a:pt x="10476032" y="3427032"/>
                  <a:pt x="10463118" y="3434133"/>
                </a:cubicBezTo>
                <a:cubicBezTo>
                  <a:pt x="10436316" y="3449009"/>
                  <a:pt x="10407326" y="3460583"/>
                  <a:pt x="10378879" y="3472380"/>
                </a:cubicBezTo>
                <a:cubicBezTo>
                  <a:pt x="10354448" y="3482409"/>
                  <a:pt x="10328740" y="3489381"/>
                  <a:pt x="10304799" y="3500370"/>
                </a:cubicBezTo>
                <a:cubicBezTo>
                  <a:pt x="10285652" y="3509090"/>
                  <a:pt x="10268271" y="3521824"/>
                  <a:pt x="10250242" y="3533216"/>
                </a:cubicBezTo>
                <a:cubicBezTo>
                  <a:pt x="10234541" y="3543095"/>
                  <a:pt x="10217465" y="3551396"/>
                  <a:pt x="10204013" y="3563655"/>
                </a:cubicBezTo>
                <a:cubicBezTo>
                  <a:pt x="10171195" y="3593338"/>
                  <a:pt x="10138228" y="3622454"/>
                  <a:pt x="10098588" y="3643324"/>
                </a:cubicBezTo>
                <a:cubicBezTo>
                  <a:pt x="10059514" y="3664046"/>
                  <a:pt x="10022283" y="3687678"/>
                  <a:pt x="9983369" y="3708784"/>
                </a:cubicBezTo>
                <a:cubicBezTo>
                  <a:pt x="9945228" y="3729383"/>
                  <a:pt x="9910448" y="3752437"/>
                  <a:pt x="9888637" y="3792146"/>
                </a:cubicBezTo>
                <a:cubicBezTo>
                  <a:pt x="9878912" y="3809668"/>
                  <a:pt x="9865565" y="3828615"/>
                  <a:pt x="9848780" y="3838049"/>
                </a:cubicBezTo>
                <a:cubicBezTo>
                  <a:pt x="9824861" y="3851452"/>
                  <a:pt x="9795499" y="3854838"/>
                  <a:pt x="9769701" y="3865885"/>
                </a:cubicBezTo>
                <a:cubicBezTo>
                  <a:pt x="9739318" y="3878850"/>
                  <a:pt x="9704457" y="3889469"/>
                  <a:pt x="9682888" y="3911938"/>
                </a:cubicBezTo>
                <a:cubicBezTo>
                  <a:pt x="9663714" y="3931973"/>
                  <a:pt x="9644670" y="3947376"/>
                  <a:pt x="9620297" y="3959262"/>
                </a:cubicBezTo>
                <a:cubicBezTo>
                  <a:pt x="9603219" y="3967566"/>
                  <a:pt x="9589864" y="3983912"/>
                  <a:pt x="9572344" y="3990515"/>
                </a:cubicBezTo>
                <a:cubicBezTo>
                  <a:pt x="9549293" y="3999339"/>
                  <a:pt x="9526207" y="4005934"/>
                  <a:pt x="9505537" y="4020672"/>
                </a:cubicBezTo>
                <a:cubicBezTo>
                  <a:pt x="9484091" y="4035912"/>
                  <a:pt x="9460115" y="4047456"/>
                  <a:pt x="9437819" y="4061525"/>
                </a:cubicBezTo>
                <a:cubicBezTo>
                  <a:pt x="9425990" y="4069070"/>
                  <a:pt x="9416013" y="4079339"/>
                  <a:pt x="9404527" y="4087281"/>
                </a:cubicBezTo>
                <a:cubicBezTo>
                  <a:pt x="9383500" y="4101807"/>
                  <a:pt x="9362130" y="4115940"/>
                  <a:pt x="9340611" y="4129506"/>
                </a:cubicBezTo>
                <a:cubicBezTo>
                  <a:pt x="9319094" y="4143075"/>
                  <a:pt x="9298336" y="4159103"/>
                  <a:pt x="9275062" y="4168468"/>
                </a:cubicBezTo>
                <a:cubicBezTo>
                  <a:pt x="9235393" y="4184326"/>
                  <a:pt x="9192714" y="4192558"/>
                  <a:pt x="9154049" y="4209968"/>
                </a:cubicBezTo>
                <a:cubicBezTo>
                  <a:pt x="9114807" y="4227709"/>
                  <a:pt x="9077428" y="4250775"/>
                  <a:pt x="9041981" y="4275454"/>
                </a:cubicBezTo>
                <a:cubicBezTo>
                  <a:pt x="9013941" y="4294886"/>
                  <a:pt x="8987577" y="4314247"/>
                  <a:pt x="8953407" y="4322870"/>
                </a:cubicBezTo>
                <a:cubicBezTo>
                  <a:pt x="8934339" y="4327698"/>
                  <a:pt x="8913858" y="4339665"/>
                  <a:pt x="8901537" y="4354413"/>
                </a:cubicBezTo>
                <a:cubicBezTo>
                  <a:pt x="8874858" y="4386553"/>
                  <a:pt x="8842027" y="4408257"/>
                  <a:pt x="8805370" y="4426175"/>
                </a:cubicBezTo>
                <a:cubicBezTo>
                  <a:pt x="8756414" y="4450307"/>
                  <a:pt x="8707976" y="4475033"/>
                  <a:pt x="8658874" y="4498599"/>
                </a:cubicBezTo>
                <a:cubicBezTo>
                  <a:pt x="8629907" y="4512587"/>
                  <a:pt x="8601063" y="4527509"/>
                  <a:pt x="8570718" y="4537136"/>
                </a:cubicBezTo>
                <a:cubicBezTo>
                  <a:pt x="8508693" y="4557041"/>
                  <a:pt x="8445428" y="4573334"/>
                  <a:pt x="8382959" y="4591539"/>
                </a:cubicBezTo>
                <a:cubicBezTo>
                  <a:pt x="8362523" y="4597385"/>
                  <a:pt x="8342983" y="4606448"/>
                  <a:pt x="8322237" y="4611347"/>
                </a:cubicBezTo>
                <a:cubicBezTo>
                  <a:pt x="8299794" y="4616686"/>
                  <a:pt x="8276017" y="4617112"/>
                  <a:pt x="8253574" y="4622451"/>
                </a:cubicBezTo>
                <a:cubicBezTo>
                  <a:pt x="8216238" y="4631231"/>
                  <a:pt x="8179798" y="4643227"/>
                  <a:pt x="8142452" y="4652191"/>
                </a:cubicBezTo>
                <a:cubicBezTo>
                  <a:pt x="8070405" y="4669374"/>
                  <a:pt x="7998236" y="4685619"/>
                  <a:pt x="7926082" y="4701680"/>
                </a:cubicBezTo>
                <a:cubicBezTo>
                  <a:pt x="7910636" y="4705085"/>
                  <a:pt x="7894160" y="4704520"/>
                  <a:pt x="7878875" y="4708305"/>
                </a:cubicBezTo>
                <a:cubicBezTo>
                  <a:pt x="7838286" y="4718535"/>
                  <a:pt x="7797807" y="4729883"/>
                  <a:pt x="7757501" y="4741432"/>
                </a:cubicBezTo>
                <a:cubicBezTo>
                  <a:pt x="7733086" y="4748492"/>
                  <a:pt x="7709086" y="4757622"/>
                  <a:pt x="7684511" y="4764301"/>
                </a:cubicBezTo>
                <a:cubicBezTo>
                  <a:pt x="7664851" y="4769644"/>
                  <a:pt x="7644738" y="4773472"/>
                  <a:pt x="7624515" y="4776179"/>
                </a:cubicBezTo>
                <a:cubicBezTo>
                  <a:pt x="7607100" y="4778522"/>
                  <a:pt x="7589211" y="4776933"/>
                  <a:pt x="7571930" y="4780027"/>
                </a:cubicBezTo>
                <a:cubicBezTo>
                  <a:pt x="7525162" y="4788350"/>
                  <a:pt x="7478851" y="4798192"/>
                  <a:pt x="7432402" y="4807278"/>
                </a:cubicBezTo>
                <a:cubicBezTo>
                  <a:pt x="7413794" y="4810838"/>
                  <a:pt x="7394900" y="4813080"/>
                  <a:pt x="7376754" y="4817968"/>
                </a:cubicBezTo>
                <a:cubicBezTo>
                  <a:pt x="7328196" y="4830812"/>
                  <a:pt x="7280227" y="4845917"/>
                  <a:pt x="7231546" y="4857825"/>
                </a:cubicBezTo>
                <a:cubicBezTo>
                  <a:pt x="7191170" y="4867696"/>
                  <a:pt x="7149922" y="4873983"/>
                  <a:pt x="7109089" y="4882341"/>
                </a:cubicBezTo>
                <a:cubicBezTo>
                  <a:pt x="7091771" y="4885988"/>
                  <a:pt x="7075053" y="4891717"/>
                  <a:pt x="7057788" y="4894624"/>
                </a:cubicBezTo>
                <a:cubicBezTo>
                  <a:pt x="7019113" y="4901273"/>
                  <a:pt x="6979984" y="4906404"/>
                  <a:pt x="6941125" y="4913041"/>
                </a:cubicBezTo>
                <a:cubicBezTo>
                  <a:pt x="6918968" y="4916914"/>
                  <a:pt x="6897260" y="4925088"/>
                  <a:pt x="6874857" y="4927091"/>
                </a:cubicBezTo>
                <a:cubicBezTo>
                  <a:pt x="6821656" y="4931824"/>
                  <a:pt x="6768247" y="4934130"/>
                  <a:pt x="6714789" y="4937175"/>
                </a:cubicBezTo>
                <a:cubicBezTo>
                  <a:pt x="6659657" y="4940292"/>
                  <a:pt x="6604682" y="4943792"/>
                  <a:pt x="6549597" y="4946170"/>
                </a:cubicBezTo>
                <a:cubicBezTo>
                  <a:pt x="6519465" y="4947276"/>
                  <a:pt x="6489322" y="4945783"/>
                  <a:pt x="6459201" y="4946704"/>
                </a:cubicBezTo>
                <a:cubicBezTo>
                  <a:pt x="6432800" y="4947508"/>
                  <a:pt x="6406432" y="4950539"/>
                  <a:pt x="6379993" y="4951898"/>
                </a:cubicBezTo>
                <a:cubicBezTo>
                  <a:pt x="6357100" y="4952937"/>
                  <a:pt x="6334097" y="4952858"/>
                  <a:pt x="6311205" y="4953901"/>
                </a:cubicBezTo>
                <a:cubicBezTo>
                  <a:pt x="6274532" y="4955673"/>
                  <a:pt x="6238005" y="4958014"/>
                  <a:pt x="6201505" y="4959986"/>
                </a:cubicBezTo>
                <a:cubicBezTo>
                  <a:pt x="6186248" y="4960620"/>
                  <a:pt x="6170049" y="4964157"/>
                  <a:pt x="6156018" y="4960421"/>
                </a:cubicBezTo>
                <a:cubicBezTo>
                  <a:pt x="6120663" y="4950966"/>
                  <a:pt x="6085248" y="4950600"/>
                  <a:pt x="6049276" y="4952977"/>
                </a:cubicBezTo>
                <a:cubicBezTo>
                  <a:pt x="6036975" y="4953812"/>
                  <a:pt x="6023887" y="4952550"/>
                  <a:pt x="6012280" y="4948608"/>
                </a:cubicBezTo>
                <a:cubicBezTo>
                  <a:pt x="5988511" y="4940682"/>
                  <a:pt x="5965659" y="4930223"/>
                  <a:pt x="5942361" y="4920847"/>
                </a:cubicBezTo>
                <a:cubicBezTo>
                  <a:pt x="5939837" y="4919748"/>
                  <a:pt x="5936711" y="4919348"/>
                  <a:pt x="5933980" y="4918608"/>
                </a:cubicBezTo>
                <a:cubicBezTo>
                  <a:pt x="5918490" y="4914400"/>
                  <a:pt x="5903193" y="4910205"/>
                  <a:pt x="5887681" y="4906368"/>
                </a:cubicBezTo>
                <a:cubicBezTo>
                  <a:pt x="5879287" y="4904312"/>
                  <a:pt x="5870619" y="4903538"/>
                  <a:pt x="5862209" y="4901667"/>
                </a:cubicBezTo>
                <a:cubicBezTo>
                  <a:pt x="5829686" y="4894261"/>
                  <a:pt x="5792897" y="4900480"/>
                  <a:pt x="5765973" y="4876200"/>
                </a:cubicBezTo>
                <a:cubicBezTo>
                  <a:pt x="5748483" y="4860538"/>
                  <a:pt x="5730341" y="4862645"/>
                  <a:pt x="5710431" y="4863519"/>
                </a:cubicBezTo>
                <a:cubicBezTo>
                  <a:pt x="5695357" y="4864163"/>
                  <a:pt x="5680064" y="4862567"/>
                  <a:pt x="5664908" y="4861723"/>
                </a:cubicBezTo>
                <a:cubicBezTo>
                  <a:pt x="5638275" y="4860468"/>
                  <a:pt x="5611666" y="4858845"/>
                  <a:pt x="5585007" y="4857960"/>
                </a:cubicBezTo>
                <a:cubicBezTo>
                  <a:pt x="5576485" y="4857752"/>
                  <a:pt x="5567492" y="4861780"/>
                  <a:pt x="5559231" y="4860477"/>
                </a:cubicBezTo>
                <a:cubicBezTo>
                  <a:pt x="5521053" y="4854355"/>
                  <a:pt x="5483013" y="4846202"/>
                  <a:pt x="5444811" y="4840451"/>
                </a:cubicBezTo>
                <a:cubicBezTo>
                  <a:pt x="5423144" y="4837123"/>
                  <a:pt x="5400557" y="4839112"/>
                  <a:pt x="5379124" y="4835057"/>
                </a:cubicBezTo>
                <a:cubicBezTo>
                  <a:pt x="5354393" y="4830408"/>
                  <a:pt x="5330529" y="4821180"/>
                  <a:pt x="5306093" y="4814877"/>
                </a:cubicBezTo>
                <a:cubicBezTo>
                  <a:pt x="5299348" y="4813123"/>
                  <a:pt x="5291662" y="4814270"/>
                  <a:pt x="5284433" y="4814147"/>
                </a:cubicBezTo>
                <a:cubicBezTo>
                  <a:pt x="5276282" y="4813965"/>
                  <a:pt x="5268291" y="4814164"/>
                  <a:pt x="5260152" y="4813796"/>
                </a:cubicBezTo>
                <a:cubicBezTo>
                  <a:pt x="5235376" y="4812484"/>
                  <a:pt x="5210666" y="4810246"/>
                  <a:pt x="5185829" y="4809858"/>
                </a:cubicBezTo>
                <a:cubicBezTo>
                  <a:pt x="5170634" y="4809567"/>
                  <a:pt x="5154236" y="4816059"/>
                  <a:pt x="5140387" y="4812334"/>
                </a:cubicBezTo>
                <a:cubicBezTo>
                  <a:pt x="5112124" y="4805032"/>
                  <a:pt x="5082682" y="4815092"/>
                  <a:pt x="5054734" y="4803174"/>
                </a:cubicBezTo>
                <a:cubicBezTo>
                  <a:pt x="5046067" y="4799616"/>
                  <a:pt x="5033378" y="4806174"/>
                  <a:pt x="5022638" y="4805814"/>
                </a:cubicBezTo>
                <a:cubicBezTo>
                  <a:pt x="4995795" y="4804917"/>
                  <a:pt x="4969030" y="4802912"/>
                  <a:pt x="4942261" y="4800907"/>
                </a:cubicBezTo>
                <a:cubicBezTo>
                  <a:pt x="4918263" y="4799091"/>
                  <a:pt x="4893154" y="4799980"/>
                  <a:pt x="4870420" y="4793240"/>
                </a:cubicBezTo>
                <a:cubicBezTo>
                  <a:pt x="4846600" y="4786056"/>
                  <a:pt x="4824759" y="4785313"/>
                  <a:pt x="4800874" y="4789997"/>
                </a:cubicBezTo>
                <a:cubicBezTo>
                  <a:pt x="4784518" y="4793152"/>
                  <a:pt x="4767488" y="4792551"/>
                  <a:pt x="4750778" y="4792713"/>
                </a:cubicBezTo>
                <a:cubicBezTo>
                  <a:pt x="4732764" y="4792973"/>
                  <a:pt x="4713264" y="4787751"/>
                  <a:pt x="4696598" y="4792741"/>
                </a:cubicBezTo>
                <a:cubicBezTo>
                  <a:pt x="4646976" y="4807551"/>
                  <a:pt x="4597032" y="4808052"/>
                  <a:pt x="4546427" y="4804612"/>
                </a:cubicBezTo>
                <a:cubicBezTo>
                  <a:pt x="4537191" y="4803984"/>
                  <a:pt x="4527947" y="4800760"/>
                  <a:pt x="4519273" y="4797386"/>
                </a:cubicBezTo>
                <a:cubicBezTo>
                  <a:pt x="4468687" y="4777248"/>
                  <a:pt x="4416689" y="4775196"/>
                  <a:pt x="4363361" y="4781778"/>
                </a:cubicBezTo>
                <a:cubicBezTo>
                  <a:pt x="4352313" y="4783253"/>
                  <a:pt x="4340098" y="4782794"/>
                  <a:pt x="4329354" y="4779838"/>
                </a:cubicBezTo>
                <a:cubicBezTo>
                  <a:pt x="4299132" y="4771288"/>
                  <a:pt x="4270125" y="4758554"/>
                  <a:pt x="4239595" y="4751840"/>
                </a:cubicBezTo>
                <a:cubicBezTo>
                  <a:pt x="4189137" y="4740803"/>
                  <a:pt x="4143262" y="4763288"/>
                  <a:pt x="4096514" y="4776811"/>
                </a:cubicBezTo>
                <a:cubicBezTo>
                  <a:pt x="4052043" y="4789559"/>
                  <a:pt x="4012695" y="4822508"/>
                  <a:pt x="3961888" y="4811077"/>
                </a:cubicBezTo>
                <a:cubicBezTo>
                  <a:pt x="3956768" y="4809986"/>
                  <a:pt x="3950703" y="4814584"/>
                  <a:pt x="3944891" y="4815486"/>
                </a:cubicBezTo>
                <a:cubicBezTo>
                  <a:pt x="3928953" y="4817931"/>
                  <a:pt x="3912968" y="4821109"/>
                  <a:pt x="3896970" y="4821693"/>
                </a:cubicBezTo>
                <a:cubicBezTo>
                  <a:pt x="3877426" y="4822591"/>
                  <a:pt x="3857714" y="4820509"/>
                  <a:pt x="3838196" y="4821037"/>
                </a:cubicBezTo>
                <a:cubicBezTo>
                  <a:pt x="3825655" y="4821298"/>
                  <a:pt x="3813141" y="4822487"/>
                  <a:pt x="3800670" y="4823403"/>
                </a:cubicBezTo>
                <a:lnTo>
                  <a:pt x="3797857" y="4823456"/>
                </a:lnTo>
                <a:lnTo>
                  <a:pt x="3740361" y="4819547"/>
                </a:lnTo>
                <a:lnTo>
                  <a:pt x="3733853" y="4818257"/>
                </a:lnTo>
                <a:cubicBezTo>
                  <a:pt x="3724094" y="4815461"/>
                  <a:pt x="3714384" y="4812250"/>
                  <a:pt x="3704618" y="4809915"/>
                </a:cubicBezTo>
                <a:cubicBezTo>
                  <a:pt x="3677042" y="4803402"/>
                  <a:pt x="3646294" y="4802610"/>
                  <a:pt x="3622533" y="4789121"/>
                </a:cubicBezTo>
                <a:cubicBezTo>
                  <a:pt x="3597163" y="4774778"/>
                  <a:pt x="3572619" y="4767358"/>
                  <a:pt x="3545207" y="4769391"/>
                </a:cubicBezTo>
                <a:cubicBezTo>
                  <a:pt x="3536068" y="4770067"/>
                  <a:pt x="3523903" y="4777034"/>
                  <a:pt x="3519303" y="4784698"/>
                </a:cubicBezTo>
                <a:cubicBezTo>
                  <a:pt x="3509045" y="4801815"/>
                  <a:pt x="3496459" y="4804113"/>
                  <a:pt x="3480065" y="4796876"/>
                </a:cubicBezTo>
                <a:cubicBezTo>
                  <a:pt x="3465826" y="4790712"/>
                  <a:pt x="3448089" y="4786910"/>
                  <a:pt x="3438793" y="4776257"/>
                </a:cubicBezTo>
                <a:cubicBezTo>
                  <a:pt x="3412454" y="4746079"/>
                  <a:pt x="3376501" y="4742708"/>
                  <a:pt x="3341926" y="4732751"/>
                </a:cubicBezTo>
                <a:cubicBezTo>
                  <a:pt x="3320818" y="4726675"/>
                  <a:pt x="3300881" y="4725135"/>
                  <a:pt x="3279243" y="4726817"/>
                </a:cubicBezTo>
                <a:cubicBezTo>
                  <a:pt x="3232227" y="4730673"/>
                  <a:pt x="3187653" y="4717623"/>
                  <a:pt x="3143823" y="4701842"/>
                </a:cubicBezTo>
                <a:cubicBezTo>
                  <a:pt x="3114850" y="4691337"/>
                  <a:pt x="3084913" y="4684106"/>
                  <a:pt x="3056138" y="4673429"/>
                </a:cubicBezTo>
                <a:cubicBezTo>
                  <a:pt x="3034612" y="4665286"/>
                  <a:pt x="3013174" y="4655850"/>
                  <a:pt x="2993770" y="4643771"/>
                </a:cubicBezTo>
                <a:cubicBezTo>
                  <a:pt x="2965655" y="4626086"/>
                  <a:pt x="2941776" y="4600714"/>
                  <a:pt x="2904225" y="4604470"/>
                </a:cubicBezTo>
                <a:cubicBezTo>
                  <a:pt x="2871157" y="4607788"/>
                  <a:pt x="2842399" y="4594145"/>
                  <a:pt x="2813231" y="4581028"/>
                </a:cubicBezTo>
                <a:cubicBezTo>
                  <a:pt x="2791804" y="4571408"/>
                  <a:pt x="2770396" y="4561601"/>
                  <a:pt x="2748028" y="4554886"/>
                </a:cubicBezTo>
                <a:cubicBezTo>
                  <a:pt x="2721475" y="4546959"/>
                  <a:pt x="2690826" y="4547473"/>
                  <a:pt x="2667581" y="4534574"/>
                </a:cubicBezTo>
                <a:cubicBezTo>
                  <a:pt x="2643266" y="4521045"/>
                  <a:pt x="2621858" y="4527570"/>
                  <a:pt x="2599283" y="4529376"/>
                </a:cubicBezTo>
                <a:cubicBezTo>
                  <a:pt x="2563287" y="4532123"/>
                  <a:pt x="2527170" y="4539316"/>
                  <a:pt x="2491986" y="4524678"/>
                </a:cubicBezTo>
                <a:cubicBezTo>
                  <a:pt x="2449219" y="4506927"/>
                  <a:pt x="2406896" y="4488094"/>
                  <a:pt x="2363895" y="4471069"/>
                </a:cubicBezTo>
                <a:cubicBezTo>
                  <a:pt x="2347265" y="4464556"/>
                  <a:pt x="2329135" y="4461097"/>
                  <a:pt x="2311566" y="4457491"/>
                </a:cubicBezTo>
                <a:cubicBezTo>
                  <a:pt x="2294899" y="4454317"/>
                  <a:pt x="2274416" y="4458121"/>
                  <a:pt x="2262011" y="4449484"/>
                </a:cubicBezTo>
                <a:cubicBezTo>
                  <a:pt x="2230123" y="4427279"/>
                  <a:pt x="2196623" y="4415167"/>
                  <a:pt x="2158206" y="4412555"/>
                </a:cubicBezTo>
                <a:cubicBezTo>
                  <a:pt x="2143798" y="4411575"/>
                  <a:pt x="2130327" y="4402309"/>
                  <a:pt x="2115838" y="4399840"/>
                </a:cubicBezTo>
                <a:cubicBezTo>
                  <a:pt x="2096014" y="4396637"/>
                  <a:pt x="2073451" y="4390093"/>
                  <a:pt x="2055614" y="4395932"/>
                </a:cubicBezTo>
                <a:cubicBezTo>
                  <a:pt x="2013667" y="4409780"/>
                  <a:pt x="1981552" y="4393679"/>
                  <a:pt x="1947021" y="4374820"/>
                </a:cubicBezTo>
                <a:cubicBezTo>
                  <a:pt x="1913035" y="4356182"/>
                  <a:pt x="1876975" y="4340743"/>
                  <a:pt x="1840396" y="4327492"/>
                </a:cubicBezTo>
                <a:cubicBezTo>
                  <a:pt x="1826623" y="4322661"/>
                  <a:pt x="1809379" y="4327983"/>
                  <a:pt x="1793775" y="4328221"/>
                </a:cubicBezTo>
                <a:cubicBezTo>
                  <a:pt x="1788208" y="4328213"/>
                  <a:pt x="1782076" y="4328353"/>
                  <a:pt x="1777216" y="4326168"/>
                </a:cubicBezTo>
                <a:cubicBezTo>
                  <a:pt x="1730217" y="4305160"/>
                  <a:pt x="1682189" y="4288351"/>
                  <a:pt x="1629295" y="4294032"/>
                </a:cubicBezTo>
                <a:cubicBezTo>
                  <a:pt x="1624431" y="4294630"/>
                  <a:pt x="1619210" y="4292232"/>
                  <a:pt x="1614496" y="4290614"/>
                </a:cubicBezTo>
                <a:cubicBezTo>
                  <a:pt x="1591493" y="4282369"/>
                  <a:pt x="1569306" y="4270287"/>
                  <a:pt x="1545646" y="4266265"/>
                </a:cubicBezTo>
                <a:cubicBezTo>
                  <a:pt x="1487316" y="4256363"/>
                  <a:pt x="1428380" y="4249943"/>
                  <a:pt x="1369537" y="4242047"/>
                </a:cubicBezTo>
                <a:cubicBezTo>
                  <a:pt x="1365856" y="4241612"/>
                  <a:pt x="1361977" y="4241349"/>
                  <a:pt x="1358743" y="4239828"/>
                </a:cubicBezTo>
                <a:cubicBezTo>
                  <a:pt x="1337488" y="4230405"/>
                  <a:pt x="1318289" y="4231698"/>
                  <a:pt x="1298789" y="4245587"/>
                </a:cubicBezTo>
                <a:cubicBezTo>
                  <a:pt x="1290211" y="4251684"/>
                  <a:pt x="1278891" y="4254440"/>
                  <a:pt x="1268483" y="4257443"/>
                </a:cubicBezTo>
                <a:cubicBezTo>
                  <a:pt x="1253144" y="4261967"/>
                  <a:pt x="1237453" y="4266280"/>
                  <a:pt x="1221700" y="4268736"/>
                </a:cubicBezTo>
                <a:cubicBezTo>
                  <a:pt x="1206144" y="4271017"/>
                  <a:pt x="1189393" y="4274515"/>
                  <a:pt x="1174793" y="4270928"/>
                </a:cubicBezTo>
                <a:cubicBezTo>
                  <a:pt x="1148512" y="4264504"/>
                  <a:pt x="1123910" y="4252440"/>
                  <a:pt x="1098150" y="4243822"/>
                </a:cubicBezTo>
                <a:cubicBezTo>
                  <a:pt x="1089264" y="4240805"/>
                  <a:pt x="1079265" y="4240499"/>
                  <a:pt x="1069859" y="4239673"/>
                </a:cubicBezTo>
                <a:cubicBezTo>
                  <a:pt x="1048286" y="4237650"/>
                  <a:pt x="1025759" y="4241499"/>
                  <a:pt x="1007226" y="4224839"/>
                </a:cubicBezTo>
                <a:cubicBezTo>
                  <a:pt x="990106" y="4209202"/>
                  <a:pt x="971530" y="4212206"/>
                  <a:pt x="951768" y="4221810"/>
                </a:cubicBezTo>
                <a:cubicBezTo>
                  <a:pt x="937572" y="4228639"/>
                  <a:pt x="921644" y="4233679"/>
                  <a:pt x="906114" y="4235593"/>
                </a:cubicBezTo>
                <a:cubicBezTo>
                  <a:pt x="884782" y="4238224"/>
                  <a:pt x="863800" y="4238468"/>
                  <a:pt x="841245" y="4234521"/>
                </a:cubicBezTo>
                <a:cubicBezTo>
                  <a:pt x="825289" y="4231767"/>
                  <a:pt x="812226" y="4230137"/>
                  <a:pt x="800332" y="4219495"/>
                </a:cubicBezTo>
                <a:cubicBezTo>
                  <a:pt x="798402" y="4217879"/>
                  <a:pt x="794734" y="4217259"/>
                  <a:pt x="791951" y="4217256"/>
                </a:cubicBezTo>
                <a:cubicBezTo>
                  <a:pt x="755353" y="4217923"/>
                  <a:pt x="719451" y="4213811"/>
                  <a:pt x="682847" y="4209095"/>
                </a:cubicBezTo>
                <a:cubicBezTo>
                  <a:pt x="636323" y="4202966"/>
                  <a:pt x="586603" y="4208305"/>
                  <a:pt x="544048" y="4236583"/>
                </a:cubicBezTo>
                <a:cubicBezTo>
                  <a:pt x="537823" y="4240799"/>
                  <a:pt x="528820" y="4242229"/>
                  <a:pt x="520986" y="4242810"/>
                </a:cubicBezTo>
                <a:cubicBezTo>
                  <a:pt x="484092" y="4245125"/>
                  <a:pt x="447111" y="4245951"/>
                  <a:pt x="410178" y="4248822"/>
                </a:cubicBezTo>
                <a:cubicBezTo>
                  <a:pt x="390031" y="4250420"/>
                  <a:pt x="368985" y="4251587"/>
                  <a:pt x="350333" y="4258484"/>
                </a:cubicBezTo>
                <a:cubicBezTo>
                  <a:pt x="332065" y="4265218"/>
                  <a:pt x="317199" y="4273672"/>
                  <a:pt x="307802" y="4256334"/>
                </a:cubicBezTo>
                <a:cubicBezTo>
                  <a:pt x="288364" y="4263918"/>
                  <a:pt x="271422" y="4270190"/>
                  <a:pt x="254816" y="4277037"/>
                </a:cubicBezTo>
                <a:cubicBezTo>
                  <a:pt x="248704" y="4279592"/>
                  <a:pt x="243390" y="4284054"/>
                  <a:pt x="237292" y="4286423"/>
                </a:cubicBezTo>
                <a:cubicBezTo>
                  <a:pt x="230810" y="4288952"/>
                  <a:pt x="223666" y="4290321"/>
                  <a:pt x="216734" y="4291334"/>
                </a:cubicBezTo>
                <a:cubicBezTo>
                  <a:pt x="185806" y="4295911"/>
                  <a:pt x="154918" y="4299934"/>
                  <a:pt x="124141" y="4305079"/>
                </a:cubicBezTo>
                <a:cubicBezTo>
                  <a:pt x="118127" y="4306154"/>
                  <a:pt x="112739" y="4311724"/>
                  <a:pt x="107121" y="4315238"/>
                </a:cubicBezTo>
                <a:cubicBezTo>
                  <a:pt x="103434" y="4317587"/>
                  <a:pt x="99664" y="4321227"/>
                  <a:pt x="95746" y="4321517"/>
                </a:cubicBezTo>
                <a:cubicBezTo>
                  <a:pt x="65894" y="4323941"/>
                  <a:pt x="36179" y="4327118"/>
                  <a:pt x="6292" y="4327311"/>
                </a:cubicBezTo>
                <a:lnTo>
                  <a:pt x="1" y="4327851"/>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F2A5D4-E264-01AC-6747-A153F8BB168D}"/>
              </a:ext>
            </a:extLst>
          </p:cNvPr>
          <p:cNvSpPr>
            <a:spLocks noGrp="1"/>
          </p:cNvSpPr>
          <p:nvPr>
            <p:ph type="ctrTitle"/>
          </p:nvPr>
        </p:nvSpPr>
        <p:spPr>
          <a:xfrm>
            <a:off x="1716088" y="1263652"/>
            <a:ext cx="8748712" cy="1806779"/>
          </a:xfrm>
        </p:spPr>
        <p:txBody>
          <a:bodyPr>
            <a:normAutofit/>
          </a:bodyPr>
          <a:lstStyle/>
          <a:p>
            <a:pPr algn="l"/>
            <a:r>
              <a:rPr lang="en-GB" sz="6600" dirty="0">
                <a:solidFill>
                  <a:schemeClr val="bg1"/>
                </a:solidFill>
                <a:latin typeface="+mn-lt"/>
              </a:rPr>
              <a:t>Asylums of the past</a:t>
            </a:r>
          </a:p>
        </p:txBody>
      </p:sp>
      <p:grpSp>
        <p:nvGrpSpPr>
          <p:cNvPr id="20" name="Group 19">
            <a:extLst>
              <a:ext uri="{FF2B5EF4-FFF2-40B4-BE49-F238E27FC236}">
                <a16:creationId xmlns:a16="http://schemas.microsoft.com/office/drawing/2014/main" id="{51579200-569C-441E-840B-B8541A0177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840" y="3637714"/>
            <a:ext cx="10479782" cy="2198910"/>
            <a:chOff x="839281" y="3610818"/>
            <a:chExt cx="10479782" cy="2198910"/>
          </a:xfrm>
        </p:grpSpPr>
        <p:sp>
          <p:nvSpPr>
            <p:cNvPr id="21" name="Freeform: Shape 20">
              <a:extLst>
                <a:ext uri="{FF2B5EF4-FFF2-40B4-BE49-F238E27FC236}">
                  <a16:creationId xmlns:a16="http://schemas.microsoft.com/office/drawing/2014/main" id="{EBEB88F5-C5AF-4DC0-A8DF-1B8241640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9"/>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716618E-4C0F-42EC-BE06-F84BE1E74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8"/>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02833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364289-AAE8-9BEB-1CC7-A3A28DD371DB}"/>
              </a:ext>
            </a:extLst>
          </p:cNvPr>
          <p:cNvSpPr>
            <a:spLocks noGrp="1"/>
          </p:cNvSpPr>
          <p:nvPr>
            <p:ph type="title"/>
          </p:nvPr>
        </p:nvSpPr>
        <p:spPr>
          <a:xfrm>
            <a:off x="838200" y="2202024"/>
            <a:ext cx="2899189" cy="3574308"/>
          </a:xfrm>
        </p:spPr>
        <p:txBody>
          <a:bodyPr anchor="t">
            <a:normAutofit/>
          </a:bodyPr>
          <a:lstStyle/>
          <a:p>
            <a:pPr algn="ctr"/>
            <a:r>
              <a:rPr lang="en-GB" sz="4000" u="sng" dirty="0">
                <a:solidFill>
                  <a:srgbClr val="FFFFFF"/>
                </a:solidFill>
                <a:latin typeface="+mn-lt"/>
              </a:rPr>
              <a:t>Reasons for admission to an asylum (1864-1889)</a:t>
            </a:r>
          </a:p>
        </p:txBody>
      </p:sp>
      <p:sp>
        <p:nvSpPr>
          <p:cNvPr id="4" name="Content Placeholder 3">
            <a:extLst>
              <a:ext uri="{FF2B5EF4-FFF2-40B4-BE49-F238E27FC236}">
                <a16:creationId xmlns:a16="http://schemas.microsoft.com/office/drawing/2014/main" id="{C03B648A-3F2F-4A6F-93B4-10345881A286}"/>
              </a:ext>
            </a:extLst>
          </p:cNvPr>
          <p:cNvSpPr>
            <a:spLocks noGrp="1"/>
          </p:cNvSpPr>
          <p:nvPr>
            <p:ph sz="half" idx="1"/>
          </p:nvPr>
        </p:nvSpPr>
        <p:spPr>
          <a:xfrm>
            <a:off x="4380855" y="1412489"/>
            <a:ext cx="3427283" cy="4363844"/>
          </a:xfrm>
        </p:spPr>
        <p:txBody>
          <a:bodyPr>
            <a:normAutofit/>
          </a:bodyPr>
          <a:lstStyle/>
          <a:p>
            <a:r>
              <a:rPr lang="en-GB" sz="3200" dirty="0"/>
              <a:t>Laziness</a:t>
            </a:r>
          </a:p>
          <a:p>
            <a:r>
              <a:rPr lang="en-GB" sz="3200" dirty="0"/>
              <a:t>Ill treatment by husband</a:t>
            </a:r>
          </a:p>
          <a:p>
            <a:r>
              <a:rPr lang="en-GB" sz="3200" dirty="0"/>
              <a:t>Mental excitement</a:t>
            </a:r>
          </a:p>
          <a:p>
            <a:r>
              <a:rPr lang="en-GB" sz="3200" dirty="0"/>
              <a:t>Jealousy and religion</a:t>
            </a:r>
          </a:p>
          <a:p>
            <a:r>
              <a:rPr lang="en-GB" sz="3200" dirty="0"/>
              <a:t>Immoral life</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DA55C4B9-160A-4106-456E-A0012A6557E4}"/>
              </a:ext>
            </a:extLst>
          </p:cNvPr>
          <p:cNvSpPr>
            <a:spLocks noGrp="1"/>
          </p:cNvSpPr>
          <p:nvPr>
            <p:ph sz="half" idx="2"/>
          </p:nvPr>
        </p:nvSpPr>
        <p:spPr>
          <a:xfrm>
            <a:off x="8451604" y="1412489"/>
            <a:ext cx="3197701" cy="4363844"/>
          </a:xfrm>
        </p:spPr>
        <p:txBody>
          <a:bodyPr>
            <a:normAutofit/>
          </a:bodyPr>
          <a:lstStyle/>
          <a:p>
            <a:r>
              <a:rPr lang="en-GB" dirty="0"/>
              <a:t>Epileptic fits</a:t>
            </a:r>
          </a:p>
          <a:p>
            <a:r>
              <a:rPr lang="en-GB" dirty="0"/>
              <a:t>The war</a:t>
            </a:r>
          </a:p>
          <a:p>
            <a:r>
              <a:rPr lang="en-GB" dirty="0"/>
              <a:t>Time of life</a:t>
            </a:r>
          </a:p>
          <a:p>
            <a:r>
              <a:rPr lang="en-GB" dirty="0"/>
              <a:t>Kicked in the head by a horse</a:t>
            </a:r>
          </a:p>
          <a:p>
            <a:r>
              <a:rPr lang="en-GB" dirty="0"/>
              <a:t>Imaginary female trouble</a:t>
            </a:r>
          </a:p>
        </p:txBody>
      </p:sp>
    </p:spTree>
    <p:extLst>
      <p:ext uri="{BB962C8B-B14F-4D97-AF65-F5344CB8AC3E}">
        <p14:creationId xmlns:p14="http://schemas.microsoft.com/office/powerpoint/2010/main" val="528778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edlam's theatre of madness: A mental hospital, tourist attraction and the  mirror of a nation - Mirror Online">
            <a:extLst>
              <a:ext uri="{FF2B5EF4-FFF2-40B4-BE49-F238E27FC236}">
                <a16:creationId xmlns:a16="http://schemas.microsoft.com/office/drawing/2014/main" id="{1FFD5BA7-526A-64CB-FCE3-21B610B734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31358" y="643467"/>
            <a:ext cx="552928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096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6 Terrifying Facts About Mental Asylums in the Early 20th Century">
            <a:extLst>
              <a:ext uri="{FF2B5EF4-FFF2-40B4-BE49-F238E27FC236}">
                <a16:creationId xmlns:a16="http://schemas.microsoft.com/office/drawing/2014/main" id="{191B392E-AB7F-4B83-C824-D58F6FDEE6B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67652" y="643467"/>
            <a:ext cx="685669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552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ife in a lunatic asylum: Fair Mile hospital history revealed - Berkshire  Live">
            <a:extLst>
              <a:ext uri="{FF2B5EF4-FFF2-40B4-BE49-F238E27FC236}">
                <a16:creationId xmlns:a16="http://schemas.microsoft.com/office/drawing/2014/main" id="{1092D3ED-1BBF-736F-A0D4-12B5D55F07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907229" y="643467"/>
            <a:ext cx="837754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71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640080" y="325369"/>
            <a:ext cx="4368602" cy="1956841"/>
          </a:xfrm>
        </p:spPr>
        <p:txBody>
          <a:bodyPr anchor="b">
            <a:normAutofit/>
          </a:bodyPr>
          <a:lstStyle/>
          <a:p>
            <a:pPr algn="ctr"/>
            <a:r>
              <a:rPr lang="en-US" sz="4800" u="sng" dirty="0">
                <a:latin typeface="+mn-lt"/>
              </a:rPr>
              <a:t>Historical Views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640080" y="2872899"/>
            <a:ext cx="4243589" cy="3320668"/>
          </a:xfrm>
        </p:spPr>
        <p:txBody>
          <a:bodyPr>
            <a:normAutofit lnSpcReduction="10000"/>
          </a:bodyPr>
          <a:lstStyle/>
          <a:p>
            <a:r>
              <a:rPr lang="en-US" sz="3200" dirty="0"/>
              <a:t>Mental health issues were viewed as a product of evil spirits.</a:t>
            </a:r>
          </a:p>
          <a:p>
            <a:endParaRPr lang="en-US" sz="3200" dirty="0"/>
          </a:p>
          <a:p>
            <a:r>
              <a:rPr lang="en-US" altLang="en-US" sz="3200" dirty="0"/>
              <a:t>Treatment was trepanning and exorcism</a:t>
            </a:r>
            <a:endParaRPr lang="en-US" sz="3200" dirty="0"/>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2">
            <a:extLst>
              <a:ext uri="{28A0092B-C50C-407E-A947-70E740481C1C}">
                <a14:useLocalDpi xmlns:a14="http://schemas.microsoft.com/office/drawing/2010/main" val="0"/>
              </a:ext>
            </a:extLst>
          </a:blip>
          <a:srcRect l="19675" r="2390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8999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6513788" y="365125"/>
            <a:ext cx="4840010" cy="1807305"/>
          </a:xfrm>
        </p:spPr>
        <p:txBody>
          <a:bodyPr>
            <a:normAutofit/>
          </a:bodyPr>
          <a:lstStyle/>
          <a:p>
            <a:pPr algn="ctr"/>
            <a:r>
              <a:rPr lang="en-US" sz="3600" u="sng" dirty="0">
                <a:latin typeface="+mn-lt"/>
              </a:rPr>
              <a:t>Greek and Roman’s Views and Treatment </a:t>
            </a:r>
            <a:br>
              <a:rPr lang="en-US" sz="3600" u="sng" dirty="0">
                <a:latin typeface="+mn-lt"/>
              </a:rPr>
            </a:br>
            <a:r>
              <a:rPr lang="en-US" sz="3600" u="sng" dirty="0">
                <a:latin typeface="+mn-lt"/>
              </a:rPr>
              <a:t>(</a:t>
            </a:r>
            <a:r>
              <a:rPr lang="en-US" altLang="en-US" sz="3600" u="sng" dirty="0">
                <a:latin typeface="+mn-lt"/>
              </a:rPr>
              <a:t>500 B.C. to 500 A.D.)</a:t>
            </a:r>
            <a:endParaRPr lang="en-US" sz="3600" u="sng" dirty="0">
              <a:latin typeface="+mn-lt"/>
            </a:endParaRPr>
          </a:p>
        </p:txBody>
      </p:sp>
      <p:pic>
        <p:nvPicPr>
          <p:cNvPr id="5" name="Picture 4" descr="Sculpture of a head">
            <a:extLst>
              <a:ext uri="{FF2B5EF4-FFF2-40B4-BE49-F238E27FC236}">
                <a16:creationId xmlns:a16="http://schemas.microsoft.com/office/drawing/2014/main" id="{702C3519-6902-9F86-0632-45680F7ECC3E}"/>
              </a:ext>
            </a:extLst>
          </p:cNvPr>
          <p:cNvPicPr>
            <a:picLocks noChangeAspect="1"/>
          </p:cNvPicPr>
          <p:nvPr/>
        </p:nvPicPr>
        <p:blipFill rotWithShape="1">
          <a:blip r:embed="rId2"/>
          <a:srcRect l="4858" r="3560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a:xfrm>
            <a:off x="6095999" y="2333297"/>
            <a:ext cx="5893837" cy="4328760"/>
          </a:xfrm>
        </p:spPr>
        <p:txBody>
          <a:bodyPr>
            <a:normAutofit/>
          </a:bodyPr>
          <a:lstStyle/>
          <a:p>
            <a:r>
              <a:rPr lang="en-US" sz="2400" dirty="0"/>
              <a:t>Different professionals, philosophers and physicians introduced varying explanations for mental disorders. Based on such explanations various treatments were proposed.</a:t>
            </a:r>
          </a:p>
          <a:p>
            <a:r>
              <a:rPr lang="en-US" sz="2400" b="1" dirty="0"/>
              <a:t>Hippocrates </a:t>
            </a:r>
            <a:r>
              <a:rPr lang="en-US" sz="2400" dirty="0"/>
              <a:t>proposed that mental health issues were naturally caused and that they were influenced by internal mechanisms.</a:t>
            </a:r>
          </a:p>
          <a:p>
            <a:pPr lvl="1"/>
            <a:r>
              <a:rPr lang="en-US" dirty="0"/>
              <a:t>An unbalance was caused by the four humors; blood, yellow bile, black bile and phlegm</a:t>
            </a:r>
          </a:p>
          <a:p>
            <a:pPr lvl="1"/>
            <a:r>
              <a:rPr lang="en-US" dirty="0"/>
              <a:t>Treatment: Rebalance the humors </a:t>
            </a:r>
          </a:p>
          <a:p>
            <a:endParaRPr lang="en-US" sz="2000" dirty="0"/>
          </a:p>
        </p:txBody>
      </p:sp>
    </p:spTree>
    <p:extLst>
      <p:ext uri="{BB962C8B-B14F-4D97-AF65-F5344CB8AC3E}">
        <p14:creationId xmlns:p14="http://schemas.microsoft.com/office/powerpoint/2010/main" val="4185698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630936" y="640080"/>
            <a:ext cx="4818888" cy="1481328"/>
          </a:xfrm>
        </p:spPr>
        <p:txBody>
          <a:bodyPr anchor="b">
            <a:noAutofit/>
          </a:bodyPr>
          <a:lstStyle/>
          <a:p>
            <a:pPr algn="ctr"/>
            <a:r>
              <a:rPr lang="en-US" sz="3600" dirty="0">
                <a:latin typeface="+mn-lt"/>
              </a:rPr>
              <a:t>Europe’s view: Demonology </a:t>
            </a:r>
            <a:br>
              <a:rPr lang="en-US" sz="3600" dirty="0">
                <a:latin typeface="+mn-lt"/>
              </a:rPr>
            </a:br>
            <a:r>
              <a:rPr lang="en-US" sz="3600" dirty="0">
                <a:latin typeface="+mn-lt"/>
              </a:rPr>
              <a:t>(</a:t>
            </a:r>
            <a:r>
              <a:rPr lang="en-US" altLang="en-US" sz="3600" dirty="0">
                <a:latin typeface="+mn-lt"/>
              </a:rPr>
              <a:t>500 – 1350 A.D.)</a:t>
            </a:r>
            <a:endParaRPr lang="en-US" sz="3600" dirty="0">
              <a:latin typeface="+mn-lt"/>
            </a:endParaRP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630936" y="2660904"/>
            <a:ext cx="4818888" cy="3547872"/>
          </a:xfrm>
        </p:spPr>
        <p:txBody>
          <a:bodyPr anchor="t">
            <a:normAutofit/>
          </a:bodyPr>
          <a:lstStyle/>
          <a:p>
            <a:r>
              <a:rPr lang="en-US" dirty="0"/>
              <a:t>Abnormality was identified as an internal conflict between good and evil. </a:t>
            </a:r>
          </a:p>
          <a:p>
            <a:endParaRPr lang="en-US" dirty="0"/>
          </a:p>
          <a:p>
            <a:r>
              <a:rPr lang="en-US" dirty="0"/>
              <a:t>This resulted in rejection of science, and submersion of demonology related practice.</a:t>
            </a:r>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2">
            <a:extLst>
              <a:ext uri="{28A0092B-C50C-407E-A947-70E740481C1C}">
                <a14:useLocalDpi xmlns:a14="http://schemas.microsoft.com/office/drawing/2010/main" val="0"/>
              </a:ext>
            </a:extLst>
          </a:blip>
          <a:srcRect t="10917" r="-2" b="7896"/>
          <a:stretch/>
        </p:blipFill>
        <p:spPr>
          <a:xfrm>
            <a:off x="6099048" y="783098"/>
            <a:ext cx="5458968" cy="5291803"/>
          </a:xfrm>
          <a:prstGeom prst="rect">
            <a:avLst/>
          </a:prstGeom>
        </p:spPr>
      </p:pic>
    </p:spTree>
    <p:extLst>
      <p:ext uri="{BB962C8B-B14F-4D97-AF65-F5344CB8AC3E}">
        <p14:creationId xmlns:p14="http://schemas.microsoft.com/office/powerpoint/2010/main" val="19377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a:xfrm>
            <a:off x="4654296" y="329184"/>
            <a:ext cx="6894576" cy="1783080"/>
          </a:xfrm>
        </p:spPr>
        <p:txBody>
          <a:bodyPr anchor="b">
            <a:normAutofit/>
          </a:bodyPr>
          <a:lstStyle/>
          <a:p>
            <a:pPr algn="ctr"/>
            <a:r>
              <a:rPr lang="en-US" altLang="en-US" sz="3600" u="sng" dirty="0">
                <a:latin typeface="+mn-lt"/>
              </a:rPr>
              <a:t>The Renaissance (1400 – 1700 A.D.)</a:t>
            </a:r>
            <a:br>
              <a:rPr lang="en-US" altLang="en-US" sz="3600" u="sng" dirty="0">
                <a:latin typeface="+mn-lt"/>
              </a:rPr>
            </a:br>
            <a:r>
              <a:rPr lang="en-US" altLang="en-US" sz="3600" u="sng" dirty="0">
                <a:latin typeface="+mn-lt"/>
              </a:rPr>
              <a:t>and the Rise of Asylums</a:t>
            </a:r>
            <a:endParaRPr lang="en-US" sz="3600" u="sng" dirty="0">
              <a:latin typeface="+mn-lt"/>
            </a:endParaRPr>
          </a:p>
        </p:txBody>
      </p:sp>
      <p:pic>
        <p:nvPicPr>
          <p:cNvPr id="5" name="Picture 4" descr="Wooden library">
            <a:extLst>
              <a:ext uri="{FF2B5EF4-FFF2-40B4-BE49-F238E27FC236}">
                <a16:creationId xmlns:a16="http://schemas.microsoft.com/office/drawing/2014/main" id="{F669E9B4-9F19-FFA2-DAB1-DB42BE27C42D}"/>
              </a:ext>
            </a:extLst>
          </p:cNvPr>
          <p:cNvPicPr>
            <a:picLocks noChangeAspect="1"/>
          </p:cNvPicPr>
          <p:nvPr/>
        </p:nvPicPr>
        <p:blipFill rotWithShape="1">
          <a:blip r:embed="rId2"/>
          <a:srcRect l="39267" r="21288"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4413380" y="2593537"/>
            <a:ext cx="7623110" cy="4012536"/>
          </a:xfrm>
        </p:spPr>
        <p:txBody>
          <a:bodyPr>
            <a:normAutofit/>
          </a:bodyPr>
          <a:lstStyle/>
          <a:p>
            <a:r>
              <a:rPr lang="en-US" altLang="en-US" sz="2400" dirty="0"/>
              <a:t>Johann </a:t>
            </a:r>
            <a:r>
              <a:rPr lang="en-US" altLang="en-US" sz="2400" dirty="0" err="1"/>
              <a:t>Weyer</a:t>
            </a:r>
            <a:r>
              <a:rPr lang="en-US" altLang="en-US" sz="2400" dirty="0"/>
              <a:t> (a physician): rejected the notion of evil spirits on abnormal behaviors. He proposed mental illness as the reasoning for abnormal behaviors. </a:t>
            </a:r>
          </a:p>
          <a:p>
            <a:pPr marL="0" indent="0">
              <a:buNone/>
            </a:pPr>
            <a:endParaRPr lang="en-US" altLang="en-US" sz="2400" dirty="0"/>
          </a:p>
          <a:p>
            <a:r>
              <a:rPr lang="en-US" altLang="en-US" sz="2400" dirty="0"/>
              <a:t>Hallucination was identified as a mental impairment </a:t>
            </a:r>
          </a:p>
          <a:p>
            <a:r>
              <a:rPr lang="en-US" sz="2400" dirty="0"/>
              <a:t>A reduction in demonology was observed. </a:t>
            </a:r>
          </a:p>
          <a:p>
            <a:r>
              <a:rPr lang="en-US" sz="2400" dirty="0"/>
              <a:t>Long-term </a:t>
            </a:r>
            <a:r>
              <a:rPr lang="en-US" sz="2400" dirty="0" err="1"/>
              <a:t>hospitalisation</a:t>
            </a:r>
            <a:r>
              <a:rPr lang="en-US" sz="2400" dirty="0"/>
              <a:t> took place at an excessive level.</a:t>
            </a:r>
          </a:p>
          <a:p>
            <a:r>
              <a:rPr lang="en-US" sz="2400" dirty="0"/>
              <a:t>Asylums became overburdened. </a:t>
            </a:r>
          </a:p>
          <a:p>
            <a:endParaRPr lang="en-US" sz="2200" dirty="0"/>
          </a:p>
        </p:txBody>
      </p:sp>
    </p:spTree>
    <p:extLst>
      <p:ext uri="{BB962C8B-B14F-4D97-AF65-F5344CB8AC3E}">
        <p14:creationId xmlns:p14="http://schemas.microsoft.com/office/powerpoint/2010/main" val="3321838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a:xfrm>
            <a:off x="838200" y="401221"/>
            <a:ext cx="10515600" cy="1348065"/>
          </a:xfrm>
        </p:spPr>
        <p:txBody>
          <a:bodyPr>
            <a:normAutofit/>
          </a:bodyPr>
          <a:lstStyle/>
          <a:p>
            <a:pPr algn="ctr"/>
            <a:r>
              <a:rPr lang="en-US" altLang="en-US" sz="4200" u="sng" dirty="0">
                <a:latin typeface="+mn-lt"/>
              </a:rPr>
              <a:t>The Nineteenth Century: </a:t>
            </a:r>
            <a:br>
              <a:rPr lang="en-US" altLang="en-US" sz="4200" u="sng" dirty="0">
                <a:latin typeface="+mn-lt"/>
              </a:rPr>
            </a:br>
            <a:r>
              <a:rPr lang="en-US" altLang="en-US" sz="4200" u="sng" dirty="0">
                <a:latin typeface="+mn-lt"/>
              </a:rPr>
              <a:t>Reform and Moral Treatment (1800 onwards)</a:t>
            </a:r>
            <a:endParaRPr lang="en-US" sz="4200" u="sng" dirty="0">
              <a:latin typeface="+mn-lt"/>
            </a:endParaRPr>
          </a:p>
        </p:txBody>
      </p:sp>
      <p:sp>
        <p:nvSpPr>
          <p:cNvPr id="3" name="Content Placeholder 2">
            <a:extLst>
              <a:ext uri="{FF2B5EF4-FFF2-40B4-BE49-F238E27FC236}">
                <a16:creationId xmlns:a16="http://schemas.microsoft.com/office/drawing/2014/main" id="{D742B549-3464-479C-B235-1C6E3344320E}"/>
              </a:ext>
            </a:extLst>
          </p:cNvPr>
          <p:cNvSpPr>
            <a:spLocks noGrp="1"/>
          </p:cNvSpPr>
          <p:nvPr>
            <p:ph idx="1"/>
          </p:nvPr>
        </p:nvSpPr>
        <p:spPr>
          <a:xfrm>
            <a:off x="838200" y="2586789"/>
            <a:ext cx="10515600" cy="3590174"/>
          </a:xfrm>
        </p:spPr>
        <p:txBody>
          <a:bodyPr>
            <a:normAutofit/>
          </a:bodyPr>
          <a:lstStyle/>
          <a:p>
            <a:r>
              <a:rPr lang="en-US" dirty="0"/>
              <a:t>Increased number of asylums were observed.</a:t>
            </a:r>
          </a:p>
          <a:p>
            <a:r>
              <a:rPr lang="en-US" dirty="0"/>
              <a:t>A number of countries  </a:t>
            </a:r>
            <a:r>
              <a:rPr lang="en-US" dirty="0" err="1">
                <a:ea typeface="ＭＳ Ｐゴシック" charset="0"/>
              </a:rPr>
              <a:t>Pinel</a:t>
            </a:r>
            <a:r>
              <a:rPr lang="en-US" dirty="0">
                <a:ea typeface="ＭＳ Ｐゴシック" charset="0"/>
              </a:rPr>
              <a:t> (France), </a:t>
            </a:r>
            <a:r>
              <a:rPr lang="en-US" dirty="0" err="1">
                <a:ea typeface="ＭＳ Ｐゴシック" charset="0"/>
              </a:rPr>
              <a:t>Tuke</a:t>
            </a:r>
            <a:r>
              <a:rPr lang="en-US" dirty="0">
                <a:ea typeface="ＭＳ Ｐゴシック" charset="0"/>
              </a:rPr>
              <a:t> (England), Dorothea Dix (U.S.)</a:t>
            </a:r>
            <a:r>
              <a:rPr lang="en-US" dirty="0"/>
              <a:t> advocated for moral treatment for individuals, who had mental health issues and more humane and respectful techniques were proposed.</a:t>
            </a:r>
          </a:p>
          <a:p>
            <a:r>
              <a:rPr lang="en-US" dirty="0"/>
              <a:t>However, moral treatments were used in conjunction with other extreme treatments e.g. insulin coma therapy, lobotomy and electro-convulsive Therapy (ECT). </a:t>
            </a:r>
          </a:p>
        </p:txBody>
      </p:sp>
    </p:spTree>
    <p:extLst>
      <p:ext uri="{BB962C8B-B14F-4D97-AF65-F5344CB8AC3E}">
        <p14:creationId xmlns:p14="http://schemas.microsoft.com/office/powerpoint/2010/main" val="2908698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321730" y="321732"/>
            <a:ext cx="5674897" cy="301740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510853"/>
            <a:ext cx="5674897" cy="2789954"/>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a:xfrm>
            <a:off x="4793453" y="149290"/>
            <a:ext cx="6798541" cy="1166326"/>
          </a:xfrm>
        </p:spPr>
        <p:txBody>
          <a:bodyPr anchor="b">
            <a:normAutofit/>
          </a:bodyPr>
          <a:lstStyle/>
          <a:p>
            <a:pPr algn="ctr"/>
            <a:r>
              <a:rPr lang="en-US" altLang="en-US" sz="3600" u="sng" dirty="0">
                <a:latin typeface="+mn-lt"/>
              </a:rPr>
              <a:t>Early Twentieth Century: </a:t>
            </a:r>
            <a:br>
              <a:rPr lang="en-US" altLang="en-US" sz="3600" u="sng" dirty="0">
                <a:latin typeface="+mn-lt"/>
              </a:rPr>
            </a:br>
            <a:r>
              <a:rPr lang="en-US" altLang="en-US" sz="3600" u="sng" dirty="0">
                <a:latin typeface="+mn-lt"/>
              </a:rPr>
              <a:t>Dual Perspectives</a:t>
            </a:r>
            <a:endParaRPr lang="en-US" sz="3600" u="sng" dirty="0">
              <a:latin typeface="+mn-lt"/>
            </a:endParaRPr>
          </a:p>
        </p:txBody>
      </p:sp>
      <p:pic>
        <p:nvPicPr>
          <p:cNvPr id="5" name="Picture 4" descr="Red Triangles">
            <a:extLst>
              <a:ext uri="{FF2B5EF4-FFF2-40B4-BE49-F238E27FC236}">
                <a16:creationId xmlns:a16="http://schemas.microsoft.com/office/drawing/2014/main" id="{7751AE2E-FA2A-239B-7A72-2DC5D7A198A3}"/>
              </a:ext>
            </a:extLst>
          </p:cNvPr>
          <p:cNvPicPr>
            <a:picLocks noChangeAspect="1"/>
          </p:cNvPicPr>
          <p:nvPr/>
        </p:nvPicPr>
        <p:blipFill rotWithShape="1">
          <a:blip r:embed="rId2"/>
          <a:srcRect l="28973" r="28958"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a:xfrm>
            <a:off x="4553734" y="1670180"/>
            <a:ext cx="7482756" cy="5038530"/>
          </a:xfrm>
        </p:spPr>
        <p:txBody>
          <a:bodyPr>
            <a:normAutofit/>
          </a:bodyPr>
          <a:lstStyle/>
          <a:p>
            <a:pPr marL="457200" lvl="1" indent="0">
              <a:buNone/>
            </a:pPr>
            <a:r>
              <a:rPr lang="en-US" altLang="en-US" sz="2800" b="1" dirty="0"/>
              <a:t>The Psychogenic Perspective</a:t>
            </a:r>
          </a:p>
          <a:p>
            <a:pPr marL="457200" lvl="1" indent="0">
              <a:buNone/>
            </a:pPr>
            <a:endParaRPr lang="en-US" altLang="en-US" sz="2800" dirty="0"/>
          </a:p>
          <a:p>
            <a:pPr lvl="1"/>
            <a:r>
              <a:rPr lang="en-US" altLang="en-US" sz="2800" dirty="0"/>
              <a:t>Stressful life events, trauma, maladaptive thought process, learned behavior</a:t>
            </a:r>
          </a:p>
          <a:p>
            <a:pPr marL="457200" lvl="1" indent="0">
              <a:buNone/>
            </a:pPr>
            <a:endParaRPr lang="en-US" altLang="en-US" sz="2800" dirty="0"/>
          </a:p>
          <a:p>
            <a:pPr marL="457200" lvl="1" indent="0">
              <a:buNone/>
            </a:pPr>
            <a:r>
              <a:rPr lang="en-US" altLang="en-US" sz="2800" b="1" dirty="0"/>
              <a:t>The Somatogenic Perspective</a:t>
            </a:r>
          </a:p>
          <a:p>
            <a:pPr marL="457200" lvl="1" indent="0">
              <a:buNone/>
            </a:pPr>
            <a:endParaRPr lang="en-US" altLang="en-US" sz="2800" dirty="0"/>
          </a:p>
          <a:p>
            <a:pPr lvl="1"/>
            <a:r>
              <a:rPr lang="en-US" altLang="en-US" sz="2800" dirty="0"/>
              <a:t>Internal mechanisms being the contributor of mental illness i.e. genetics, biochemical imbalance, hormones and brain damage.</a:t>
            </a:r>
          </a:p>
          <a:p>
            <a:pPr marL="0" indent="0">
              <a:buNone/>
            </a:pPr>
            <a:endParaRPr lang="en-US" sz="2000" dirty="0"/>
          </a:p>
        </p:txBody>
      </p:sp>
    </p:spTree>
    <p:extLst>
      <p:ext uri="{BB962C8B-B14F-4D97-AF65-F5344CB8AC3E}">
        <p14:creationId xmlns:p14="http://schemas.microsoft.com/office/powerpoint/2010/main" val="2467956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7133" y="429207"/>
            <a:ext cx="11523414" cy="6136203"/>
          </a:xfrm>
        </p:spPr>
      </p:pic>
    </p:spTree>
    <p:extLst>
      <p:ext uri="{BB962C8B-B14F-4D97-AF65-F5344CB8AC3E}">
        <p14:creationId xmlns:p14="http://schemas.microsoft.com/office/powerpoint/2010/main" val="393564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dots on blue">
            <a:extLst>
              <a:ext uri="{FF2B5EF4-FFF2-40B4-BE49-F238E27FC236}">
                <a16:creationId xmlns:a16="http://schemas.microsoft.com/office/drawing/2014/main" id="{1A6B252E-867A-F46E-FDF5-911849C80D55}"/>
              </a:ext>
            </a:extLst>
          </p:cNvPr>
          <p:cNvPicPr>
            <a:picLocks noChangeAspect="1"/>
          </p:cNvPicPr>
          <p:nvPr/>
        </p:nvPicPr>
        <p:blipFill rotWithShape="1">
          <a:blip r:embed="rId2"/>
          <a:srcRect l="26710" r="26383"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94C28CBB-587A-40BC-95B2-AFC1B5CD102B}"/>
              </a:ext>
            </a:extLst>
          </p:cNvPr>
          <p:cNvSpPr>
            <a:spLocks noGrp="1"/>
          </p:cNvSpPr>
          <p:nvPr>
            <p:ph type="title"/>
          </p:nvPr>
        </p:nvSpPr>
        <p:spPr>
          <a:xfrm>
            <a:off x="5827048" y="407987"/>
            <a:ext cx="5721484" cy="1325563"/>
          </a:xfrm>
        </p:spPr>
        <p:txBody>
          <a:bodyPr>
            <a:normAutofit/>
          </a:bodyPr>
          <a:lstStyle/>
          <a:p>
            <a:pPr algn="ctr"/>
            <a:r>
              <a:rPr lang="en-US" u="sng" dirty="0">
                <a:latin typeface="+mn-lt"/>
              </a:rPr>
              <a:t>Current Trends</a:t>
            </a:r>
          </a:p>
        </p:txBody>
      </p:sp>
      <p:sp>
        <p:nvSpPr>
          <p:cNvPr id="3" name="Content Placeholder 2">
            <a:extLst>
              <a:ext uri="{FF2B5EF4-FFF2-40B4-BE49-F238E27FC236}">
                <a16:creationId xmlns:a16="http://schemas.microsoft.com/office/drawing/2014/main" id="{8C059F2F-D1C9-4AEC-A7EA-738852E7F825}"/>
              </a:ext>
            </a:extLst>
          </p:cNvPr>
          <p:cNvSpPr>
            <a:spLocks noGrp="1"/>
          </p:cNvSpPr>
          <p:nvPr>
            <p:ph idx="1"/>
          </p:nvPr>
        </p:nvSpPr>
        <p:spPr>
          <a:xfrm>
            <a:off x="5827048" y="1868487"/>
            <a:ext cx="5721484" cy="4351338"/>
          </a:xfrm>
        </p:spPr>
        <p:txBody>
          <a:bodyPr>
            <a:normAutofit/>
          </a:bodyPr>
          <a:lstStyle/>
          <a:p>
            <a:pPr marL="0" indent="0">
              <a:buNone/>
            </a:pPr>
            <a:r>
              <a:rPr lang="en-US" sz="3200" dirty="0"/>
              <a:t>Introduction of medications e.g. </a:t>
            </a:r>
          </a:p>
          <a:p>
            <a:pPr marL="0" indent="0">
              <a:buNone/>
            </a:pPr>
            <a:endParaRPr lang="en-US" sz="3200" dirty="0"/>
          </a:p>
          <a:p>
            <a:pPr lvl="1"/>
            <a:r>
              <a:rPr lang="en-US" sz="3200" dirty="0"/>
              <a:t>Antipsychotics</a:t>
            </a:r>
          </a:p>
          <a:p>
            <a:pPr lvl="1"/>
            <a:endParaRPr lang="en-US" sz="3200" dirty="0"/>
          </a:p>
          <a:p>
            <a:pPr lvl="1"/>
            <a:r>
              <a:rPr lang="en-US" sz="3200" dirty="0"/>
              <a:t>Antidepressants</a:t>
            </a:r>
          </a:p>
          <a:p>
            <a:pPr marL="457200" lvl="1" indent="0">
              <a:buNone/>
            </a:pPr>
            <a:endParaRPr lang="en-US" dirty="0"/>
          </a:p>
          <a:p>
            <a:pPr marL="457200" lvl="1" indent="0">
              <a:buNone/>
            </a:pPr>
            <a:endParaRPr lang="en-US" dirty="0"/>
          </a:p>
          <a:p>
            <a:pPr marL="457200" lvl="1" indent="0">
              <a:buNone/>
            </a:pPr>
            <a:endParaRPr lang="en-US" dirty="0"/>
          </a:p>
        </p:txBody>
      </p:sp>
    </p:spTree>
    <p:extLst>
      <p:ext uri="{BB962C8B-B14F-4D97-AF65-F5344CB8AC3E}">
        <p14:creationId xmlns:p14="http://schemas.microsoft.com/office/powerpoint/2010/main" val="1947985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797313D-0542-7258-9606-24A8D2EBEFF5}"/>
              </a:ext>
            </a:extLst>
          </p:cNvPr>
          <p:cNvPicPr>
            <a:picLocks noChangeAspect="1"/>
          </p:cNvPicPr>
          <p:nvPr/>
        </p:nvPicPr>
        <p:blipFill rotWithShape="1">
          <a:blip r:embed="rId2"/>
          <a:srcRect l="21117" r="3056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a:xfrm>
            <a:off x="5827048" y="407987"/>
            <a:ext cx="5721484" cy="1325563"/>
          </a:xfrm>
        </p:spPr>
        <p:txBody>
          <a:bodyPr>
            <a:normAutofit/>
          </a:bodyPr>
          <a:lstStyle/>
          <a:p>
            <a:pPr algn="ctr"/>
            <a:r>
              <a:rPr lang="en-US" u="sng" dirty="0">
                <a:latin typeface="+mn-lt"/>
              </a:rPr>
              <a:t>Current models</a:t>
            </a:r>
          </a:p>
        </p:txBody>
      </p:sp>
      <p:graphicFrame>
        <p:nvGraphicFramePr>
          <p:cNvPr id="5" name="Content Placeholder 2">
            <a:extLst>
              <a:ext uri="{FF2B5EF4-FFF2-40B4-BE49-F238E27FC236}">
                <a16:creationId xmlns:a16="http://schemas.microsoft.com/office/drawing/2014/main" id="{803D5C52-E87C-C00C-BF5B-E065ACAC76A8}"/>
              </a:ext>
            </a:extLst>
          </p:cNvPr>
          <p:cNvGraphicFramePr>
            <a:graphicFrameLocks noGrp="1"/>
          </p:cNvGraphicFramePr>
          <p:nvPr>
            <p:ph idx="1"/>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37432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6BDEA-B36B-DD6C-D7D3-4651ED8FB9E0}"/>
              </a:ext>
            </a:extLst>
          </p:cNvPr>
          <p:cNvSpPr>
            <a:spLocks noGrp="1"/>
          </p:cNvSpPr>
          <p:nvPr>
            <p:ph type="title"/>
          </p:nvPr>
        </p:nvSpPr>
        <p:spPr>
          <a:xfrm>
            <a:off x="5297762" y="329184"/>
            <a:ext cx="6251110" cy="1783080"/>
          </a:xfrm>
        </p:spPr>
        <p:txBody>
          <a:bodyPr anchor="b">
            <a:noAutofit/>
          </a:bodyPr>
          <a:lstStyle/>
          <a:p>
            <a:pPr algn="ctr"/>
            <a:r>
              <a:rPr lang="en-GB" sz="3600" u="sng" dirty="0">
                <a:latin typeface="+mn-lt"/>
              </a:rPr>
              <a:t>Task</a:t>
            </a:r>
            <a:r>
              <a:rPr lang="en-GB" sz="3600" dirty="0">
                <a:latin typeface="+mn-lt"/>
              </a:rPr>
              <a:t>: </a:t>
            </a:r>
            <a:br>
              <a:rPr lang="en-GB" sz="3600" dirty="0">
                <a:latin typeface="+mn-lt"/>
              </a:rPr>
            </a:br>
            <a:r>
              <a:rPr lang="en-GB" sz="3600" dirty="0">
                <a:latin typeface="+mn-lt"/>
              </a:rPr>
              <a:t>The portrayal of mental illness in the media. </a:t>
            </a:r>
          </a:p>
        </p:txBody>
      </p:sp>
      <p:pic>
        <p:nvPicPr>
          <p:cNvPr id="5" name="Picture 4" descr="Exclamation mark on a yellow background">
            <a:extLst>
              <a:ext uri="{FF2B5EF4-FFF2-40B4-BE49-F238E27FC236}">
                <a16:creationId xmlns:a16="http://schemas.microsoft.com/office/drawing/2014/main" id="{2FEB8A50-894F-6E9A-12D5-591954725AB6}"/>
              </a:ext>
            </a:extLst>
          </p:cNvPr>
          <p:cNvPicPr>
            <a:picLocks noChangeAspect="1"/>
          </p:cNvPicPr>
          <p:nvPr/>
        </p:nvPicPr>
        <p:blipFill rotWithShape="1">
          <a:blip r:embed="rId2"/>
          <a:srcRect l="30992" r="180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84A1DF-3B50-8A48-691C-8A2DBF9268CD}"/>
              </a:ext>
            </a:extLst>
          </p:cNvPr>
          <p:cNvSpPr>
            <a:spLocks noGrp="1"/>
          </p:cNvSpPr>
          <p:nvPr>
            <p:ph idx="1"/>
          </p:nvPr>
        </p:nvSpPr>
        <p:spPr>
          <a:xfrm>
            <a:off x="5297761" y="2706624"/>
            <a:ext cx="6486801" cy="3927814"/>
          </a:xfrm>
        </p:spPr>
        <p:txBody>
          <a:bodyPr>
            <a:normAutofit lnSpcReduction="10000"/>
          </a:bodyPr>
          <a:lstStyle/>
          <a:p>
            <a:pPr marL="0" indent="0">
              <a:buNone/>
            </a:pPr>
            <a:endParaRPr lang="en-GB" sz="2000" dirty="0"/>
          </a:p>
          <a:p>
            <a:pPr marL="0" indent="0">
              <a:buNone/>
            </a:pPr>
            <a:r>
              <a:rPr lang="en-GB" sz="2400" b="1" dirty="0"/>
              <a:t>Discuss</a:t>
            </a:r>
            <a:r>
              <a:rPr lang="en-GB" sz="2400" dirty="0"/>
              <a:t>: How do you think mental disorders are portrayed in the media? Accurately? Fairly? </a:t>
            </a:r>
          </a:p>
          <a:p>
            <a:pPr marL="0" indent="0">
              <a:buNone/>
            </a:pPr>
            <a:endParaRPr lang="en-GB" sz="2400" dirty="0"/>
          </a:p>
          <a:p>
            <a:pPr marL="0" indent="0">
              <a:buNone/>
            </a:pPr>
            <a:r>
              <a:rPr lang="en-GB" sz="2400" dirty="0"/>
              <a:t>How do you think the media can be used to help educate people?</a:t>
            </a:r>
          </a:p>
          <a:p>
            <a:pPr marL="0" indent="0">
              <a:buNone/>
            </a:pPr>
            <a:endParaRPr lang="en-GB" sz="2400" dirty="0"/>
          </a:p>
          <a:p>
            <a:pPr marL="0" indent="0">
              <a:buNone/>
            </a:pPr>
            <a:r>
              <a:rPr lang="en-GB" sz="2400" b="1" dirty="0"/>
              <a:t>Research</a:t>
            </a:r>
            <a:r>
              <a:rPr lang="en-GB" sz="2400" dirty="0"/>
              <a:t>: Find an example of a celebrity who has spoken about their mental health problems in the media.   </a:t>
            </a:r>
          </a:p>
        </p:txBody>
      </p:sp>
    </p:spTree>
    <p:extLst>
      <p:ext uri="{BB962C8B-B14F-4D97-AF65-F5344CB8AC3E}">
        <p14:creationId xmlns:p14="http://schemas.microsoft.com/office/powerpoint/2010/main" val="2512163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13" descr="Image result for psychiatrist simpsons">
            <a:extLst>
              <a:ext uri="{FF2B5EF4-FFF2-40B4-BE49-F238E27FC236}">
                <a16:creationId xmlns:a16="http://schemas.microsoft.com/office/drawing/2014/main" id="{C68D2825-A161-4E1B-B914-28994622FD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3" r="-2" b="-2"/>
          <a:stretch/>
        </p:blipFill>
        <p:spPr bwMode="auto">
          <a:xfrm>
            <a:off x="198739" y="171717"/>
            <a:ext cx="5804105"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9" descr="Image result for psychiatrist simpsons">
            <a:extLst>
              <a:ext uri="{FF2B5EF4-FFF2-40B4-BE49-F238E27FC236}">
                <a16:creationId xmlns:a16="http://schemas.microsoft.com/office/drawing/2014/main" id="{C2C42AA9-688F-4FDC-A7DB-479D0AA311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040" r="2" b="9634"/>
          <a:stretch/>
        </p:blipFill>
        <p:spPr bwMode="auto">
          <a:xfrm>
            <a:off x="6195373" y="171717"/>
            <a:ext cx="5797883" cy="316742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9" name="Picture 11" descr="Image result for psychiatrist simpsons">
            <a:extLst>
              <a:ext uri="{FF2B5EF4-FFF2-40B4-BE49-F238E27FC236}">
                <a16:creationId xmlns:a16="http://schemas.microsoft.com/office/drawing/2014/main" id="{94E7D251-CF56-4D3B-886F-5AB1952B001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5427" r="-2" b="481"/>
          <a:stretch/>
        </p:blipFill>
        <p:spPr bwMode="auto">
          <a:xfrm>
            <a:off x="198739" y="3510858"/>
            <a:ext cx="5804105"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8" name="Picture 7" descr="Image result for psychiatrist simpsons">
            <a:extLst>
              <a:ext uri="{FF2B5EF4-FFF2-40B4-BE49-F238E27FC236}">
                <a16:creationId xmlns:a16="http://schemas.microsoft.com/office/drawing/2014/main" id="{AFA9157B-105C-4F44-B529-1DE71BBC489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9028" r="2" b="15785"/>
          <a:stretch/>
        </p:blipFill>
        <p:spPr bwMode="auto">
          <a:xfrm>
            <a:off x="6195372" y="3510858"/>
            <a:ext cx="5797883" cy="27899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E7576B-5C7E-454F-8EB2-5A7E4834F32B}"/>
              </a:ext>
            </a:extLst>
          </p:cNvPr>
          <p:cNvPicPr>
            <a:picLocks noChangeAspect="1"/>
          </p:cNvPicPr>
          <p:nvPr/>
        </p:nvPicPr>
        <p:blipFill rotWithShape="1">
          <a:blip r:embed="rId2"/>
          <a:srcRect l="14286" t="10138" r="13571" b="4529"/>
          <a:stretch/>
        </p:blipFill>
        <p:spPr>
          <a:xfrm>
            <a:off x="1909385" y="643467"/>
            <a:ext cx="8373229" cy="5571066"/>
          </a:xfrm>
          <a:prstGeom prst="rect">
            <a:avLst/>
          </a:prstGeom>
        </p:spPr>
      </p:pic>
    </p:spTree>
    <p:extLst>
      <p:ext uri="{BB962C8B-B14F-4D97-AF65-F5344CB8AC3E}">
        <p14:creationId xmlns:p14="http://schemas.microsoft.com/office/powerpoint/2010/main" val="2933869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B67D-83FF-A8BF-AE30-0297F7375818}"/>
              </a:ext>
            </a:extLst>
          </p:cNvPr>
          <p:cNvSpPr>
            <a:spLocks noGrp="1"/>
          </p:cNvSpPr>
          <p:nvPr>
            <p:ph type="title"/>
          </p:nvPr>
        </p:nvSpPr>
        <p:spPr/>
        <p:txBody>
          <a:bodyPr>
            <a:normAutofit/>
          </a:bodyPr>
          <a:lstStyle/>
          <a:p>
            <a:pPr algn="ctr"/>
            <a:r>
              <a:rPr lang="en-GB" sz="4000" u="sng" dirty="0">
                <a:latin typeface="+mn-lt"/>
              </a:rPr>
              <a:t>Task</a:t>
            </a:r>
            <a:r>
              <a:rPr lang="en-GB" sz="4000" dirty="0">
                <a:latin typeface="+mn-lt"/>
              </a:rPr>
              <a:t>: Initial preparation for your debate</a:t>
            </a:r>
          </a:p>
        </p:txBody>
      </p:sp>
      <p:graphicFrame>
        <p:nvGraphicFramePr>
          <p:cNvPr id="5" name="Content Placeholder 2">
            <a:extLst>
              <a:ext uri="{FF2B5EF4-FFF2-40B4-BE49-F238E27FC236}">
                <a16:creationId xmlns:a16="http://schemas.microsoft.com/office/drawing/2014/main" id="{00EF398B-904B-A4BC-E8A3-E4535BED182F}"/>
              </a:ext>
            </a:extLst>
          </p:cNvPr>
          <p:cNvGraphicFramePr>
            <a:graphicFrameLocks noGrp="1"/>
          </p:cNvGraphicFramePr>
          <p:nvPr>
            <p:ph idx="1"/>
            <p:extLst>
              <p:ext uri="{D42A27DB-BD31-4B8C-83A1-F6EECF244321}">
                <p14:modId xmlns:p14="http://schemas.microsoft.com/office/powerpoint/2010/main" val="4860989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006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859</Words>
  <Application>Microsoft Office PowerPoint</Application>
  <PresentationFormat>Widescreen</PresentationFormat>
  <Paragraphs>117</Paragraphs>
  <Slides>29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BMHP6006  Mental disorders and psychopathology </vt:lpstr>
      <vt:lpstr>Conditions we will study:</vt:lpstr>
      <vt:lpstr>Assessment: Component 1</vt:lpstr>
      <vt:lpstr>Assessment: Component 2</vt:lpstr>
      <vt:lpstr>Referencing</vt:lpstr>
      <vt:lpstr>Psychologists’ attempts to define abnormality.  </vt:lpstr>
      <vt:lpstr>How are decisions made by psychologists about whether a behaviour is abnormal?</vt:lpstr>
      <vt:lpstr>The 4 D’s of diagnosis</vt:lpstr>
      <vt:lpstr>Historical views and treatment of mental illness</vt:lpstr>
      <vt:lpstr>Task</vt:lpstr>
      <vt:lpstr>Asylums of the past</vt:lpstr>
      <vt:lpstr>Reasons for admission to an asylum (1864-1889)</vt:lpstr>
      <vt:lpstr>PowerPoint Presentation</vt:lpstr>
      <vt:lpstr>PowerPoint Presentation</vt:lpstr>
      <vt:lpstr>PowerPoint Presentation</vt:lpstr>
      <vt:lpstr>Historical Views </vt:lpstr>
      <vt:lpstr>Greek and Roman’s Views and Treatment  (500 B.C. to 500 A.D.)</vt:lpstr>
      <vt:lpstr>Europe’s view: Demonology  (500 – 1350 A.D.)</vt:lpstr>
      <vt:lpstr>The Renaissance (1400 – 1700 A.D.) and the Rise of Asylums</vt:lpstr>
      <vt:lpstr>The Nineteenth Century:  Reform and Moral Treatment (1800 onwards)</vt:lpstr>
      <vt:lpstr>PowerPoint Presentation</vt:lpstr>
      <vt:lpstr>Early Twentieth Century:  Dual Perspectives</vt:lpstr>
      <vt:lpstr>PowerPoint Presentation</vt:lpstr>
      <vt:lpstr>Current Trends</vt:lpstr>
      <vt:lpstr>Current models</vt:lpstr>
      <vt:lpstr>Task:  The portrayal of mental illness in the media. </vt:lpstr>
      <vt:lpstr>PowerPoint Presentation</vt:lpstr>
      <vt:lpstr>PowerPoint Presentation</vt:lpstr>
      <vt:lpstr>Task: Initial preparation for your 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21</cp:revision>
  <dcterms:created xsi:type="dcterms:W3CDTF">2021-04-19T18:06:07Z</dcterms:created>
  <dcterms:modified xsi:type="dcterms:W3CDTF">2023-09-21T05:41:01Z</dcterms:modified>
</cp:coreProperties>
</file>