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61" r:id="rId5"/>
    <p:sldId id="260" r:id="rId6"/>
    <p:sldId id="262" r:id="rId7"/>
    <p:sldId id="263" r:id="rId8"/>
    <p:sldId id="258"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6510D1-DB47-238B-4604-DCD14F12ACE5}" v="13" dt="2023-12-11T13:24:58.930"/>
    <p1510:client id="{1620BBCF-5539-744C-BF22-0706A166DBA2}" v="828" dt="2023-12-11T18:26:03.092"/>
    <p1510:client id="{3E97F376-883C-4099-BD91-C533A68422D7}" v="123" dt="2023-12-11T11:55:53.319"/>
    <p1510:client id="{B0A2D066-6211-4FE4-8631-5F88B49E9271}" v="306" dt="2023-12-11T22:10:39.3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rvey Richards (2204954)" userId="S::2204954@student.uwtsd.ac.uk::1cb5f4be-ccd4-4cf7-b33c-08dc96136baf" providerId="AD" clId="Web-{106510D1-DB47-238B-4604-DCD14F12ACE5}"/>
    <pc:docChg chg="modSld">
      <pc:chgData name="Harvey Richards (2204954)" userId="S::2204954@student.uwtsd.ac.uk::1cb5f4be-ccd4-4cf7-b33c-08dc96136baf" providerId="AD" clId="Web-{106510D1-DB47-238B-4604-DCD14F12ACE5}" dt="2023-12-11T13:24:55.462" v="11" actId="20577"/>
      <pc:docMkLst>
        <pc:docMk/>
      </pc:docMkLst>
      <pc:sldChg chg="modSp">
        <pc:chgData name="Harvey Richards (2204954)" userId="S::2204954@student.uwtsd.ac.uk::1cb5f4be-ccd4-4cf7-b33c-08dc96136baf" providerId="AD" clId="Web-{106510D1-DB47-238B-4604-DCD14F12ACE5}" dt="2023-12-11T13:24:55.462" v="11" actId="20577"/>
        <pc:sldMkLst>
          <pc:docMk/>
          <pc:sldMk cId="109857222" sldId="256"/>
        </pc:sldMkLst>
        <pc:spChg chg="mod">
          <ac:chgData name="Harvey Richards (2204954)" userId="S::2204954@student.uwtsd.ac.uk::1cb5f4be-ccd4-4cf7-b33c-08dc96136baf" providerId="AD" clId="Web-{106510D1-DB47-238B-4604-DCD14F12ACE5}" dt="2023-12-11T13:24:55.462" v="11" actId="20577"/>
          <ac:spMkLst>
            <pc:docMk/>
            <pc:sldMk cId="109857222" sldId="256"/>
            <ac:spMk id="5" creationId="{FDE5658B-08B5-70C5-7B9E-07422605A0BC}"/>
          </ac:spMkLst>
        </pc:spChg>
      </pc:sldChg>
    </pc:docChg>
  </pc:docChgLst>
  <pc:docChgLst>
    <pc:chgData name="Harvey Richards (2204954)" userId="S::2204954@student.uwtsd.ac.uk::1cb5f4be-ccd4-4cf7-b33c-08dc96136baf" providerId="AD" clId="Web-{B0A2D066-6211-4FE4-8631-5F88B49E9271}"/>
    <pc:docChg chg="addSld modSld sldOrd">
      <pc:chgData name="Harvey Richards (2204954)" userId="S::2204954@student.uwtsd.ac.uk::1cb5f4be-ccd4-4cf7-b33c-08dc96136baf" providerId="AD" clId="Web-{B0A2D066-6211-4FE4-8631-5F88B49E9271}" dt="2023-12-11T22:10:39.356" v="310"/>
      <pc:docMkLst>
        <pc:docMk/>
      </pc:docMkLst>
      <pc:sldChg chg="modSp">
        <pc:chgData name="Harvey Richards (2204954)" userId="S::2204954@student.uwtsd.ac.uk::1cb5f4be-ccd4-4cf7-b33c-08dc96136baf" providerId="AD" clId="Web-{B0A2D066-6211-4FE4-8631-5F88B49E9271}" dt="2023-12-11T19:41:43.424" v="29" actId="20577"/>
        <pc:sldMkLst>
          <pc:docMk/>
          <pc:sldMk cId="3663127867" sldId="257"/>
        </pc:sldMkLst>
        <pc:spChg chg="mod">
          <ac:chgData name="Harvey Richards (2204954)" userId="S::2204954@student.uwtsd.ac.uk::1cb5f4be-ccd4-4cf7-b33c-08dc96136baf" providerId="AD" clId="Web-{B0A2D066-6211-4FE4-8631-5F88B49E9271}" dt="2023-12-11T19:41:43.424" v="29" actId="20577"/>
          <ac:spMkLst>
            <pc:docMk/>
            <pc:sldMk cId="3663127867" sldId="257"/>
            <ac:spMk id="3" creationId="{6166D396-319A-DA9A-2FFB-663538CE845F}"/>
          </ac:spMkLst>
        </pc:spChg>
      </pc:sldChg>
      <pc:sldChg chg="ord">
        <pc:chgData name="Harvey Richards (2204954)" userId="S::2204954@student.uwtsd.ac.uk::1cb5f4be-ccd4-4cf7-b33c-08dc96136baf" providerId="AD" clId="Web-{B0A2D066-6211-4FE4-8631-5F88B49E9271}" dt="2023-12-11T22:08:09.288" v="309"/>
        <pc:sldMkLst>
          <pc:docMk/>
          <pc:sldMk cId="2363611275" sldId="259"/>
        </pc:sldMkLst>
      </pc:sldChg>
      <pc:sldChg chg="ord">
        <pc:chgData name="Harvey Richards (2204954)" userId="S::2204954@student.uwtsd.ac.uk::1cb5f4be-ccd4-4cf7-b33c-08dc96136baf" providerId="AD" clId="Web-{B0A2D066-6211-4FE4-8631-5F88B49E9271}" dt="2023-12-11T22:10:39.356" v="310"/>
        <pc:sldMkLst>
          <pc:docMk/>
          <pc:sldMk cId="1714066887" sldId="261"/>
        </pc:sldMkLst>
      </pc:sldChg>
      <pc:sldChg chg="addSp delSp modSp new mod setBg">
        <pc:chgData name="Harvey Richards (2204954)" userId="S::2204954@student.uwtsd.ac.uk::1cb5f4be-ccd4-4cf7-b33c-08dc96136baf" providerId="AD" clId="Web-{B0A2D066-6211-4FE4-8631-5F88B49E9271}" dt="2023-12-11T20:26:17.351" v="203"/>
        <pc:sldMkLst>
          <pc:docMk/>
          <pc:sldMk cId="1128813086" sldId="262"/>
        </pc:sldMkLst>
        <pc:spChg chg="add del">
          <ac:chgData name="Harvey Richards (2204954)" userId="S::2204954@student.uwtsd.ac.uk::1cb5f4be-ccd4-4cf7-b33c-08dc96136baf" providerId="AD" clId="Web-{B0A2D066-6211-4FE4-8631-5F88B49E9271}" dt="2023-12-11T20:24:52.079" v="185"/>
          <ac:spMkLst>
            <pc:docMk/>
            <pc:sldMk cId="1128813086" sldId="262"/>
            <ac:spMk id="2" creationId="{14A2C758-A2E5-8E76-9C82-A0D36742BD20}"/>
          </ac:spMkLst>
        </pc:spChg>
        <pc:spChg chg="add del">
          <ac:chgData name="Harvey Richards (2204954)" userId="S::2204954@student.uwtsd.ac.uk::1cb5f4be-ccd4-4cf7-b33c-08dc96136baf" providerId="AD" clId="Web-{B0A2D066-6211-4FE4-8631-5F88B49E9271}" dt="2023-12-11T20:26:17.335" v="200"/>
          <ac:spMkLst>
            <pc:docMk/>
            <pc:sldMk cId="1128813086" sldId="262"/>
            <ac:spMk id="2" creationId="{83102E9D-0302-8EB4-C1F3-8805D6675A5A}"/>
          </ac:spMkLst>
        </pc:spChg>
        <pc:spChg chg="add">
          <ac:chgData name="Harvey Richards (2204954)" userId="S::2204954@student.uwtsd.ac.uk::1cb5f4be-ccd4-4cf7-b33c-08dc96136baf" providerId="AD" clId="Web-{B0A2D066-6211-4FE4-8631-5F88B49E9271}" dt="2023-12-11T20:26:17.351" v="203"/>
          <ac:spMkLst>
            <pc:docMk/>
            <pc:sldMk cId="1128813086" sldId="262"/>
            <ac:spMk id="2" creationId="{BCAB0D0D-B923-4E05-E765-E5E07BE555EB}"/>
          </ac:spMkLst>
        </pc:spChg>
        <pc:spChg chg="add del">
          <ac:chgData name="Harvey Richards (2204954)" userId="S::2204954@student.uwtsd.ac.uk::1cb5f4be-ccd4-4cf7-b33c-08dc96136baf" providerId="AD" clId="Web-{B0A2D066-6211-4FE4-8631-5F88B49E9271}" dt="2023-12-11T20:25:01.689" v="189"/>
          <ac:spMkLst>
            <pc:docMk/>
            <pc:sldMk cId="1128813086" sldId="262"/>
            <ac:spMk id="2" creationId="{F28C10FF-19F9-E4B4-E3C1-90B394FB6DFB}"/>
          </ac:spMkLst>
        </pc:spChg>
        <pc:spChg chg="add del">
          <ac:chgData name="Harvey Richards (2204954)" userId="S::2204954@student.uwtsd.ac.uk::1cb5f4be-ccd4-4cf7-b33c-08dc96136baf" providerId="AD" clId="Web-{B0A2D066-6211-4FE4-8631-5F88B49E9271}" dt="2023-12-11T20:24:48.282" v="181"/>
          <ac:spMkLst>
            <pc:docMk/>
            <pc:sldMk cId="1128813086" sldId="262"/>
            <ac:spMk id="3" creationId="{A5D9875D-B605-7F95-551F-17F246640538}"/>
          </ac:spMkLst>
        </pc:spChg>
        <pc:spChg chg="add del mod replId">
          <ac:chgData name="Harvey Richards (2204954)" userId="S::2204954@student.uwtsd.ac.uk::1cb5f4be-ccd4-4cf7-b33c-08dc96136baf" providerId="AD" clId="Web-{B0A2D066-6211-4FE4-8631-5F88B49E9271}" dt="2023-12-11T20:25:01.705" v="192"/>
          <ac:spMkLst>
            <pc:docMk/>
            <pc:sldMk cId="1128813086" sldId="262"/>
            <ac:spMk id="3" creationId="{CD2BCD18-EEAF-E0D9-F39C-4FEC0B8CF11E}"/>
          </ac:spMkLst>
        </pc:spChg>
        <pc:spChg chg="add del">
          <ac:chgData name="Harvey Richards (2204954)" userId="S::2204954@student.uwtsd.ac.uk::1cb5f4be-ccd4-4cf7-b33c-08dc96136baf" providerId="AD" clId="Web-{B0A2D066-6211-4FE4-8631-5F88B49E9271}" dt="2023-12-11T20:24:48.282" v="181"/>
          <ac:spMkLst>
            <pc:docMk/>
            <pc:sldMk cId="1128813086" sldId="262"/>
            <ac:spMk id="9" creationId="{C0763A76-9F1C-4FC5-82B7-DD475DA461B2}"/>
          </ac:spMkLst>
        </pc:spChg>
        <pc:spChg chg="add del">
          <ac:chgData name="Harvey Richards (2204954)" userId="S::2204954@student.uwtsd.ac.uk::1cb5f4be-ccd4-4cf7-b33c-08dc96136baf" providerId="AD" clId="Web-{B0A2D066-6211-4FE4-8631-5F88B49E9271}" dt="2023-12-11T20:24:48.282" v="181"/>
          <ac:spMkLst>
            <pc:docMk/>
            <pc:sldMk cId="1128813086" sldId="262"/>
            <ac:spMk id="11" creationId="{E81BF4F6-F2CF-4984-9D14-D6966D92F99F}"/>
          </ac:spMkLst>
        </pc:spChg>
        <pc:spChg chg="add del">
          <ac:chgData name="Harvey Richards (2204954)" userId="S::2204954@student.uwtsd.ac.uk::1cb5f4be-ccd4-4cf7-b33c-08dc96136baf" providerId="AD" clId="Web-{B0A2D066-6211-4FE4-8631-5F88B49E9271}" dt="2023-12-11T20:25:01.689" v="189"/>
          <ac:spMkLst>
            <pc:docMk/>
            <pc:sldMk cId="1128813086" sldId="262"/>
            <ac:spMk id="13" creationId="{973DE4F1-1583-4AE3-9696-9659D27C5F66}"/>
          </ac:spMkLst>
        </pc:spChg>
        <pc:spChg chg="add del">
          <ac:chgData name="Harvey Richards (2204954)" userId="S::2204954@student.uwtsd.ac.uk::1cb5f4be-ccd4-4cf7-b33c-08dc96136baf" providerId="AD" clId="Web-{B0A2D066-6211-4FE4-8631-5F88B49E9271}" dt="2023-12-11T20:24:52.079" v="185"/>
          <ac:spMkLst>
            <pc:docMk/>
            <pc:sldMk cId="1128813086" sldId="262"/>
            <ac:spMk id="15" creationId="{56E9B3E6-E277-4D68-BA48-9CB43FFBD6E2}"/>
          </ac:spMkLst>
        </pc:spChg>
        <pc:spChg chg="add del">
          <ac:chgData name="Harvey Richards (2204954)" userId="S::2204954@student.uwtsd.ac.uk::1cb5f4be-ccd4-4cf7-b33c-08dc96136baf" providerId="AD" clId="Web-{B0A2D066-6211-4FE4-8631-5F88B49E9271}" dt="2023-12-11T20:24:52.079" v="185"/>
          <ac:spMkLst>
            <pc:docMk/>
            <pc:sldMk cId="1128813086" sldId="262"/>
            <ac:spMk id="16" creationId="{D5B0017B-2ECA-49AF-B397-DC140825DF8D}"/>
          </ac:spMkLst>
        </pc:spChg>
        <pc:spChg chg="add del">
          <ac:chgData name="Harvey Richards (2204954)" userId="S::2204954@student.uwtsd.ac.uk::1cb5f4be-ccd4-4cf7-b33c-08dc96136baf" providerId="AD" clId="Web-{B0A2D066-6211-4FE4-8631-5F88B49E9271}" dt="2023-12-11T20:25:01.689" v="189"/>
          <ac:spMkLst>
            <pc:docMk/>
            <pc:sldMk cId="1128813086" sldId="262"/>
            <ac:spMk id="21" creationId="{9F27744B-47AB-4459-8C2F-1D5EE63A3E09}"/>
          </ac:spMkLst>
        </pc:spChg>
        <pc:spChg chg="add del">
          <ac:chgData name="Harvey Richards (2204954)" userId="S::2204954@student.uwtsd.ac.uk::1cb5f4be-ccd4-4cf7-b33c-08dc96136baf" providerId="AD" clId="Web-{B0A2D066-6211-4FE4-8631-5F88B49E9271}" dt="2023-12-11T20:25:01.689" v="189"/>
          <ac:spMkLst>
            <pc:docMk/>
            <pc:sldMk cId="1128813086" sldId="262"/>
            <ac:spMk id="23" creationId="{7D266DCC-5218-4AE0-B964-6FC2EA3BDF21}"/>
          </ac:spMkLst>
        </pc:spChg>
        <pc:spChg chg="add del">
          <ac:chgData name="Harvey Richards (2204954)" userId="S::2204954@student.uwtsd.ac.uk::1cb5f4be-ccd4-4cf7-b33c-08dc96136baf" providerId="AD" clId="Web-{B0A2D066-6211-4FE4-8631-5F88B49E9271}" dt="2023-12-11T20:25:01.689" v="189"/>
          <ac:spMkLst>
            <pc:docMk/>
            <pc:sldMk cId="1128813086" sldId="262"/>
            <ac:spMk id="24" creationId="{D6297641-8B9F-4767-9606-8A11313227BF}"/>
          </ac:spMkLst>
        </pc:spChg>
        <pc:spChg chg="add del">
          <ac:chgData name="Harvey Richards (2204954)" userId="S::2204954@student.uwtsd.ac.uk::1cb5f4be-ccd4-4cf7-b33c-08dc96136baf" providerId="AD" clId="Web-{B0A2D066-6211-4FE4-8631-5F88B49E9271}" dt="2023-12-11T20:25:01.689" v="189"/>
          <ac:spMkLst>
            <pc:docMk/>
            <pc:sldMk cId="1128813086" sldId="262"/>
            <ac:spMk id="25" creationId="{FD3C8959-A2A1-469E-8619-82F077E33FE5}"/>
          </ac:spMkLst>
        </pc:spChg>
        <pc:spChg chg="add del">
          <ac:chgData name="Harvey Richards (2204954)" userId="S::2204954@student.uwtsd.ac.uk::1cb5f4be-ccd4-4cf7-b33c-08dc96136baf" providerId="AD" clId="Web-{B0A2D066-6211-4FE4-8631-5F88B49E9271}" dt="2023-12-11T20:25:01.689" v="189"/>
          <ac:spMkLst>
            <pc:docMk/>
            <pc:sldMk cId="1128813086" sldId="262"/>
            <ac:spMk id="26" creationId="{4CB72275-1F6E-93B2-A0E4-29A0ADA7AB3F}"/>
          </ac:spMkLst>
        </pc:spChg>
        <pc:spChg chg="add">
          <ac:chgData name="Harvey Richards (2204954)" userId="S::2204954@student.uwtsd.ac.uk::1cb5f4be-ccd4-4cf7-b33c-08dc96136baf" providerId="AD" clId="Web-{B0A2D066-6211-4FE4-8631-5F88B49E9271}" dt="2023-12-11T20:26:17.351" v="203"/>
          <ac:spMkLst>
            <pc:docMk/>
            <pc:sldMk cId="1128813086" sldId="262"/>
            <ac:spMk id="27" creationId="{6DB08526-0C03-D261-6198-D2C47D5FCBA3}"/>
          </ac:spMkLst>
        </pc:spChg>
        <pc:spChg chg="add del">
          <ac:chgData name="Harvey Richards (2204954)" userId="S::2204954@student.uwtsd.ac.uk::1cb5f4be-ccd4-4cf7-b33c-08dc96136baf" providerId="AD" clId="Web-{B0A2D066-6211-4FE4-8631-5F88B49E9271}" dt="2023-12-11T20:26:17.335" v="200"/>
          <ac:spMkLst>
            <pc:docMk/>
            <pc:sldMk cId="1128813086" sldId="262"/>
            <ac:spMk id="27" creationId="{940AA612-0D28-628A-35C6-4AAA3270D814}"/>
          </ac:spMkLst>
        </pc:spChg>
        <pc:spChg chg="add del">
          <ac:chgData name="Harvey Richards (2204954)" userId="S::2204954@student.uwtsd.ac.uk::1cb5f4be-ccd4-4cf7-b33c-08dc96136baf" providerId="AD" clId="Web-{B0A2D066-6211-4FE4-8631-5F88B49E9271}" dt="2023-12-11T20:26:17.351" v="203"/>
          <ac:spMkLst>
            <pc:docMk/>
            <pc:sldMk cId="1128813086" sldId="262"/>
            <ac:spMk id="28" creationId="{C0763A76-9F1C-4FC5-82B7-DD475DA461B2}"/>
          </ac:spMkLst>
        </pc:spChg>
        <pc:spChg chg="add del">
          <ac:chgData name="Harvey Richards (2204954)" userId="S::2204954@student.uwtsd.ac.uk::1cb5f4be-ccd4-4cf7-b33c-08dc96136baf" providerId="AD" clId="Web-{B0A2D066-6211-4FE4-8631-5F88B49E9271}" dt="2023-12-11T20:26:17.351" v="203"/>
          <ac:spMkLst>
            <pc:docMk/>
            <pc:sldMk cId="1128813086" sldId="262"/>
            <ac:spMk id="29" creationId="{E81BF4F6-F2CF-4984-9D14-D6966D92F99F}"/>
          </ac:spMkLst>
        </pc:spChg>
        <pc:spChg chg="add">
          <ac:chgData name="Harvey Richards (2204954)" userId="S::2204954@student.uwtsd.ac.uk::1cb5f4be-ccd4-4cf7-b33c-08dc96136baf" providerId="AD" clId="Web-{B0A2D066-6211-4FE4-8631-5F88B49E9271}" dt="2023-12-11T20:26:17.351" v="203"/>
          <ac:spMkLst>
            <pc:docMk/>
            <pc:sldMk cId="1128813086" sldId="262"/>
            <ac:spMk id="30" creationId="{5E81A36E-8133-D66D-9E36-EDC42413762D}"/>
          </ac:spMkLst>
        </pc:spChg>
        <pc:spChg chg="add del">
          <ac:chgData name="Harvey Richards (2204954)" userId="S::2204954@student.uwtsd.ac.uk::1cb5f4be-ccd4-4cf7-b33c-08dc96136baf" providerId="AD" clId="Web-{B0A2D066-6211-4FE4-8631-5F88B49E9271}" dt="2023-12-11T20:26:17.335" v="200"/>
          <ac:spMkLst>
            <pc:docMk/>
            <pc:sldMk cId="1128813086" sldId="262"/>
            <ac:spMk id="30" creationId="{EFECD897-5F45-CF44-7F8C-6618A4E7B8A3}"/>
          </ac:spMkLst>
        </pc:spChg>
        <pc:spChg chg="add del mod replId">
          <ac:chgData name="Harvey Richards (2204954)" userId="S::2204954@student.uwtsd.ac.uk::1cb5f4be-ccd4-4cf7-b33c-08dc96136baf" providerId="AD" clId="Web-{B0A2D066-6211-4FE4-8631-5F88B49E9271}" dt="2023-12-11T20:25:01.705" v="192"/>
          <ac:spMkLst>
            <pc:docMk/>
            <pc:sldMk cId="1128813086" sldId="262"/>
            <ac:spMk id="32" creationId="{31C7CC23-D8B1-C687-7A6D-93FCB61B04F7}"/>
          </ac:spMkLst>
        </pc:spChg>
        <pc:spChg chg="add del">
          <ac:chgData name="Harvey Richards (2204954)" userId="S::2204954@student.uwtsd.ac.uk::1cb5f4be-ccd4-4cf7-b33c-08dc96136baf" providerId="AD" clId="Web-{B0A2D066-6211-4FE4-8631-5F88B49E9271}" dt="2023-12-11T20:26:17.335" v="200"/>
          <ac:spMkLst>
            <pc:docMk/>
            <pc:sldMk cId="1128813086" sldId="262"/>
            <ac:spMk id="35" creationId="{1ECAB1E8-8195-4748-BE71-FF806D86892E}"/>
          </ac:spMkLst>
        </pc:spChg>
        <pc:spChg chg="add del">
          <ac:chgData name="Harvey Richards (2204954)" userId="S::2204954@student.uwtsd.ac.uk::1cb5f4be-ccd4-4cf7-b33c-08dc96136baf" providerId="AD" clId="Web-{B0A2D066-6211-4FE4-8631-5F88B49E9271}" dt="2023-12-11T20:26:17.335" v="200"/>
          <ac:spMkLst>
            <pc:docMk/>
            <pc:sldMk cId="1128813086" sldId="262"/>
            <ac:spMk id="37" creationId="{57F6BDD4-E066-4008-8011-6CC31AEB4556}"/>
          </ac:spMkLst>
        </pc:spChg>
        <pc:spChg chg="add del">
          <ac:chgData name="Harvey Richards (2204954)" userId="S::2204954@student.uwtsd.ac.uk::1cb5f4be-ccd4-4cf7-b33c-08dc96136baf" providerId="AD" clId="Web-{B0A2D066-6211-4FE4-8631-5F88B49E9271}" dt="2023-12-11T20:26:17.335" v="200"/>
          <ac:spMkLst>
            <pc:docMk/>
            <pc:sldMk cId="1128813086" sldId="262"/>
            <ac:spMk id="39" creationId="{2711A8FB-68FC-45FC-B01E-38F809E2D439}"/>
          </ac:spMkLst>
        </pc:spChg>
        <pc:spChg chg="add del">
          <ac:chgData name="Harvey Richards (2204954)" userId="S::2204954@student.uwtsd.ac.uk::1cb5f4be-ccd4-4cf7-b33c-08dc96136baf" providerId="AD" clId="Web-{B0A2D066-6211-4FE4-8631-5F88B49E9271}" dt="2023-12-11T20:26:17.335" v="200"/>
          <ac:spMkLst>
            <pc:docMk/>
            <pc:sldMk cId="1128813086" sldId="262"/>
            <ac:spMk id="41" creationId="{2A865FE3-5FC9-4049-87CF-30019C46C0F5}"/>
          </ac:spMkLst>
        </pc:spChg>
        <pc:spChg chg="add">
          <ac:chgData name="Harvey Richards (2204954)" userId="S::2204954@student.uwtsd.ac.uk::1cb5f4be-ccd4-4cf7-b33c-08dc96136baf" providerId="AD" clId="Web-{B0A2D066-6211-4FE4-8631-5F88B49E9271}" dt="2023-12-11T20:26:17.351" v="203"/>
          <ac:spMkLst>
            <pc:docMk/>
            <pc:sldMk cId="1128813086" sldId="262"/>
            <ac:spMk id="43" creationId="{3ECBE1F1-D69B-4AFA-ABD5-8E41720EF6DE}"/>
          </ac:spMkLst>
        </pc:spChg>
        <pc:spChg chg="add">
          <ac:chgData name="Harvey Richards (2204954)" userId="S::2204954@student.uwtsd.ac.uk::1cb5f4be-ccd4-4cf7-b33c-08dc96136baf" providerId="AD" clId="Web-{B0A2D066-6211-4FE4-8631-5F88B49E9271}" dt="2023-12-11T20:26:17.351" v="203"/>
          <ac:spMkLst>
            <pc:docMk/>
            <pc:sldMk cId="1128813086" sldId="262"/>
            <ac:spMk id="44" creationId="{603A6265-E10C-4B85-9C20-E75FCAF9CC63}"/>
          </ac:spMkLst>
        </pc:spChg>
        <pc:spChg chg="add del mod replId">
          <ac:chgData name="Harvey Richards (2204954)" userId="S::2204954@student.uwtsd.ac.uk::1cb5f4be-ccd4-4cf7-b33c-08dc96136baf" providerId="AD" clId="Web-{B0A2D066-6211-4FE4-8631-5F88B49E9271}" dt="2023-12-11T20:26:17.351" v="203"/>
          <ac:spMkLst>
            <pc:docMk/>
            <pc:sldMk cId="1128813086" sldId="262"/>
            <ac:spMk id="45" creationId="{938E1081-1130-3404-42A1-0D8FDD6CF6C4}"/>
          </ac:spMkLst>
        </pc:spChg>
        <pc:spChg chg="add del mod replId">
          <ac:chgData name="Harvey Richards (2204954)" userId="S::2204954@student.uwtsd.ac.uk::1cb5f4be-ccd4-4cf7-b33c-08dc96136baf" providerId="AD" clId="Web-{B0A2D066-6211-4FE4-8631-5F88B49E9271}" dt="2023-12-11T20:26:17.351" v="203"/>
          <ac:spMkLst>
            <pc:docMk/>
            <pc:sldMk cId="1128813086" sldId="262"/>
            <ac:spMk id="46" creationId="{A5D9875D-B605-7F95-551F-17F246640538}"/>
          </ac:spMkLst>
        </pc:spChg>
        <pc:spChg chg="add del mod replId">
          <ac:chgData name="Harvey Richards (2204954)" userId="S::2204954@student.uwtsd.ac.uk::1cb5f4be-ccd4-4cf7-b33c-08dc96136baf" providerId="AD" clId="Web-{B0A2D066-6211-4FE4-8631-5F88B49E9271}" dt="2023-12-11T20:26:17.351" v="203"/>
          <ac:spMkLst>
            <pc:docMk/>
            <pc:sldMk cId="1128813086" sldId="262"/>
            <ac:spMk id="48" creationId="{C8DC2484-582A-5D7A-2FC1-9E3ADCB5E6F7}"/>
          </ac:spMkLst>
        </pc:spChg>
        <pc:grpChg chg="add del">
          <ac:chgData name="Harvey Richards (2204954)" userId="S::2204954@student.uwtsd.ac.uk::1cb5f4be-ccd4-4cf7-b33c-08dc96136baf" providerId="AD" clId="Web-{B0A2D066-6211-4FE4-8631-5F88B49E9271}" dt="2023-12-11T20:24:52.079" v="185"/>
          <ac:grpSpMkLst>
            <pc:docMk/>
            <pc:sldMk cId="1128813086" sldId="262"/>
            <ac:grpSpMk id="17" creationId="{AE1C45F0-260A-458C-96ED-C1F6D2151219}"/>
          </ac:grpSpMkLst>
        </pc:grpChg>
        <pc:graphicFrameChg chg="add del">
          <ac:chgData name="Harvey Richards (2204954)" userId="S::2204954@student.uwtsd.ac.uk::1cb5f4be-ccd4-4cf7-b33c-08dc96136baf" providerId="AD" clId="Web-{B0A2D066-6211-4FE4-8631-5F88B49E9271}" dt="2023-12-11T20:24:52.079" v="185"/>
          <ac:graphicFrameMkLst>
            <pc:docMk/>
            <pc:sldMk cId="1128813086" sldId="262"/>
            <ac:graphicFrameMk id="19" creationId="{8A12BE33-62E6-76BA-D44C-ECF9BAC7CA80}"/>
          </ac:graphicFrameMkLst>
        </pc:graphicFrameChg>
        <pc:picChg chg="add del">
          <ac:chgData name="Harvey Richards (2204954)" userId="S::2204954@student.uwtsd.ac.uk::1cb5f4be-ccd4-4cf7-b33c-08dc96136baf" providerId="AD" clId="Web-{B0A2D066-6211-4FE4-8631-5F88B49E9271}" dt="2023-12-11T20:24:48.282" v="181"/>
          <ac:picMkLst>
            <pc:docMk/>
            <pc:sldMk cId="1128813086" sldId="262"/>
            <ac:picMk id="5" creationId="{F51B2199-DC79-9E6D-E306-4E6A6368567E}"/>
          </ac:picMkLst>
        </pc:picChg>
        <pc:picChg chg="add del">
          <ac:chgData name="Harvey Richards (2204954)" userId="S::2204954@student.uwtsd.ac.uk::1cb5f4be-ccd4-4cf7-b33c-08dc96136baf" providerId="AD" clId="Web-{B0A2D066-6211-4FE4-8631-5F88B49E9271}" dt="2023-12-11T20:26:17.335" v="200"/>
          <ac:picMkLst>
            <pc:docMk/>
            <pc:sldMk cId="1128813086" sldId="262"/>
            <ac:picMk id="20" creationId="{9661A47E-42BE-A085-449D-F226C3694288}"/>
          </ac:picMkLst>
        </pc:picChg>
        <pc:picChg chg="add">
          <ac:chgData name="Harvey Richards (2204954)" userId="S::2204954@student.uwtsd.ac.uk::1cb5f4be-ccd4-4cf7-b33c-08dc96136baf" providerId="AD" clId="Web-{B0A2D066-6211-4FE4-8631-5F88B49E9271}" dt="2023-12-11T20:26:17.351" v="203"/>
          <ac:picMkLst>
            <pc:docMk/>
            <pc:sldMk cId="1128813086" sldId="262"/>
            <ac:picMk id="20" creationId="{DFBD21B7-D411-60B9-D921-6D83F49BAF10}"/>
          </ac:picMkLst>
        </pc:picChg>
        <pc:picChg chg="add del">
          <ac:chgData name="Harvey Richards (2204954)" userId="S::2204954@student.uwtsd.ac.uk::1cb5f4be-ccd4-4cf7-b33c-08dc96136baf" providerId="AD" clId="Web-{B0A2D066-6211-4FE4-8631-5F88B49E9271}" dt="2023-12-11T20:25:01.689" v="189"/>
          <ac:picMkLst>
            <pc:docMk/>
            <pc:sldMk cId="1128813086" sldId="262"/>
            <ac:picMk id="22" creationId="{6EBB86DF-2683-FEFA-99F0-EDC696F80F44}"/>
          </ac:picMkLst>
        </pc:picChg>
        <pc:picChg chg="add del">
          <ac:chgData name="Harvey Richards (2204954)" userId="S::2204954@student.uwtsd.ac.uk::1cb5f4be-ccd4-4cf7-b33c-08dc96136baf" providerId="AD" clId="Web-{B0A2D066-6211-4FE4-8631-5F88B49E9271}" dt="2023-12-11T20:25:09.112" v="193"/>
          <ac:picMkLst>
            <pc:docMk/>
            <pc:sldMk cId="1128813086" sldId="262"/>
            <ac:picMk id="31" creationId="{F51B2199-DC79-9E6D-E306-4E6A6368567E}"/>
          </ac:picMkLst>
        </pc:picChg>
        <pc:picChg chg="add del mod replId">
          <ac:chgData name="Harvey Richards (2204954)" userId="S::2204954@student.uwtsd.ac.uk::1cb5f4be-ccd4-4cf7-b33c-08dc96136baf" providerId="AD" clId="Web-{B0A2D066-6211-4FE4-8631-5F88B49E9271}" dt="2023-12-11T20:26:17.351" v="203"/>
          <ac:picMkLst>
            <pc:docMk/>
            <pc:sldMk cId="1128813086" sldId="262"/>
            <ac:picMk id="47" creationId="{846FEBFA-B41F-58EC-A753-23D8E29229F7}"/>
          </ac:picMkLst>
        </pc:picChg>
        <pc:cxnChg chg="add del">
          <ac:chgData name="Harvey Richards (2204954)" userId="S::2204954@student.uwtsd.ac.uk::1cb5f4be-ccd4-4cf7-b33c-08dc96136baf" providerId="AD" clId="Web-{B0A2D066-6211-4FE4-8631-5F88B49E9271}" dt="2023-12-11T20:24:52.079" v="185"/>
          <ac:cxnSpMkLst>
            <pc:docMk/>
            <pc:sldMk cId="1128813086" sldId="262"/>
            <ac:cxnSpMk id="18" creationId="{6CF1BAF6-AD41-4082-B212-8A1F9A2E8779}"/>
          </ac:cxnSpMkLst>
        </pc:cxnChg>
      </pc:sldChg>
      <pc:sldChg chg="addSp delSp modSp new mod setBg">
        <pc:chgData name="Harvey Richards (2204954)" userId="S::2204954@student.uwtsd.ac.uk::1cb5f4be-ccd4-4cf7-b33c-08dc96136baf" providerId="AD" clId="Web-{B0A2D066-6211-4FE4-8631-5F88B49E9271}" dt="2023-12-11T20:43:17.056" v="308"/>
        <pc:sldMkLst>
          <pc:docMk/>
          <pc:sldMk cId="1159052487" sldId="263"/>
        </pc:sldMkLst>
        <pc:spChg chg="add">
          <ac:chgData name="Harvey Richards (2204954)" userId="S::2204954@student.uwtsd.ac.uk::1cb5f4be-ccd4-4cf7-b33c-08dc96136baf" providerId="AD" clId="Web-{B0A2D066-6211-4FE4-8631-5F88B49E9271}" dt="2023-12-11T20:43:17.056" v="308"/>
          <ac:spMkLst>
            <pc:docMk/>
            <pc:sldMk cId="1159052487" sldId="263"/>
            <ac:spMk id="2" creationId="{3FD9D052-5778-0511-3E89-6324AD923C6B}"/>
          </ac:spMkLst>
        </pc:spChg>
        <pc:spChg chg="add del">
          <ac:chgData name="Harvey Richards (2204954)" userId="S::2204954@student.uwtsd.ac.uk::1cb5f4be-ccd4-4cf7-b33c-08dc96136baf" providerId="AD" clId="Web-{B0A2D066-6211-4FE4-8631-5F88B49E9271}" dt="2023-12-11T20:43:17.040" v="305"/>
          <ac:spMkLst>
            <pc:docMk/>
            <pc:sldMk cId="1159052487" sldId="263"/>
            <ac:spMk id="2" creationId="{8E2EDF46-8F17-AA46-5696-097210CEF10E}"/>
          </ac:spMkLst>
        </pc:spChg>
        <pc:spChg chg="add">
          <ac:chgData name="Harvey Richards (2204954)" userId="S::2204954@student.uwtsd.ac.uk::1cb5f4be-ccd4-4cf7-b33c-08dc96136baf" providerId="AD" clId="Web-{B0A2D066-6211-4FE4-8631-5F88B49E9271}" dt="2023-12-11T20:43:17.056" v="308"/>
          <ac:spMkLst>
            <pc:docMk/>
            <pc:sldMk cId="1159052487" sldId="263"/>
            <ac:spMk id="3" creationId="{7B828384-0ABB-E1B1-A857-DD977B2E9D58}"/>
          </ac:spMkLst>
        </pc:spChg>
        <pc:spChg chg="add del">
          <ac:chgData name="Harvey Richards (2204954)" userId="S::2204954@student.uwtsd.ac.uk::1cb5f4be-ccd4-4cf7-b33c-08dc96136baf" providerId="AD" clId="Web-{B0A2D066-6211-4FE4-8631-5F88B49E9271}" dt="2023-12-11T20:43:17.040" v="305"/>
          <ac:spMkLst>
            <pc:docMk/>
            <pc:sldMk cId="1159052487" sldId="263"/>
            <ac:spMk id="3" creationId="{86260197-EA6E-58FB-2739-A86231A0C3B6}"/>
          </ac:spMkLst>
        </pc:spChg>
        <pc:spChg chg="add del">
          <ac:chgData name="Harvey Richards (2204954)" userId="S::2204954@student.uwtsd.ac.uk::1cb5f4be-ccd4-4cf7-b33c-08dc96136baf" providerId="AD" clId="Web-{B0A2D066-6211-4FE4-8631-5F88B49E9271}" dt="2023-12-11T20:43:17.040" v="305"/>
          <ac:spMkLst>
            <pc:docMk/>
            <pc:sldMk cId="1159052487" sldId="263"/>
            <ac:spMk id="9" creationId="{D1D34770-47A8-402C-AF23-2B653F2D88C1}"/>
          </ac:spMkLst>
        </pc:spChg>
        <pc:spChg chg="add">
          <ac:chgData name="Harvey Richards (2204954)" userId="S::2204954@student.uwtsd.ac.uk::1cb5f4be-ccd4-4cf7-b33c-08dc96136baf" providerId="AD" clId="Web-{B0A2D066-6211-4FE4-8631-5F88B49E9271}" dt="2023-12-11T20:43:17.056" v="308"/>
          <ac:spMkLst>
            <pc:docMk/>
            <pc:sldMk cId="1159052487" sldId="263"/>
            <ac:spMk id="11" creationId="{D009D6D5-DAC2-4A8B-A17A-E206B9012D09}"/>
          </ac:spMkLst>
        </pc:spChg>
        <pc:spChg chg="add del mod replId">
          <ac:chgData name="Harvey Richards (2204954)" userId="S::2204954@student.uwtsd.ac.uk::1cb5f4be-ccd4-4cf7-b33c-08dc96136baf" providerId="AD" clId="Web-{B0A2D066-6211-4FE4-8631-5F88B49E9271}" dt="2023-12-11T20:43:17.056" v="308"/>
          <ac:spMkLst>
            <pc:docMk/>
            <pc:sldMk cId="1159052487" sldId="263"/>
            <ac:spMk id="12" creationId="{837B3EDD-8003-CF54-74A1-43E889661B98}"/>
          </ac:spMkLst>
        </pc:spChg>
        <pc:spChg chg="add del mod replId">
          <ac:chgData name="Harvey Richards (2204954)" userId="S::2204954@student.uwtsd.ac.uk::1cb5f4be-ccd4-4cf7-b33c-08dc96136baf" providerId="AD" clId="Web-{B0A2D066-6211-4FE4-8631-5F88B49E9271}" dt="2023-12-11T20:43:17.056" v="308"/>
          <ac:spMkLst>
            <pc:docMk/>
            <pc:sldMk cId="1159052487" sldId="263"/>
            <ac:spMk id="13" creationId="{DF76B472-C464-55CB-7B06-7B4995776EE8}"/>
          </ac:spMkLst>
        </pc:spChg>
        <pc:picChg chg="add">
          <ac:chgData name="Harvey Richards (2204954)" userId="S::2204954@student.uwtsd.ac.uk::1cb5f4be-ccd4-4cf7-b33c-08dc96136baf" providerId="AD" clId="Web-{B0A2D066-6211-4FE4-8631-5F88B49E9271}" dt="2023-12-11T20:43:17.056" v="308"/>
          <ac:picMkLst>
            <pc:docMk/>
            <pc:sldMk cId="1159052487" sldId="263"/>
            <ac:picMk id="4" creationId="{A639BC32-4F41-DAB3-3BA6-972D15CA71AF}"/>
          </ac:picMkLst>
        </pc:picChg>
        <pc:picChg chg="add del">
          <ac:chgData name="Harvey Richards (2204954)" userId="S::2204954@student.uwtsd.ac.uk::1cb5f4be-ccd4-4cf7-b33c-08dc96136baf" providerId="AD" clId="Web-{B0A2D066-6211-4FE4-8631-5F88B49E9271}" dt="2023-12-11T20:43:17.040" v="305"/>
          <ac:picMkLst>
            <pc:docMk/>
            <pc:sldMk cId="1159052487" sldId="263"/>
            <ac:picMk id="4" creationId="{E2554C31-91DA-3BA4-AB7C-D3D43A11532A}"/>
          </ac:picMkLst>
        </pc:picChg>
        <pc:picChg chg="add del mod replId">
          <ac:chgData name="Harvey Richards (2204954)" userId="S::2204954@student.uwtsd.ac.uk::1cb5f4be-ccd4-4cf7-b33c-08dc96136baf" providerId="AD" clId="Web-{B0A2D066-6211-4FE4-8631-5F88B49E9271}" dt="2023-12-11T20:43:17.056" v="308"/>
          <ac:picMkLst>
            <pc:docMk/>
            <pc:sldMk cId="1159052487" sldId="263"/>
            <ac:picMk id="14" creationId="{9AB66101-D774-2D97-FE03-5606B6E4DA59}"/>
          </ac:picMkLst>
        </pc:picChg>
      </pc:sldChg>
    </pc:docChg>
  </pc:docChgLst>
  <pc:docChgLst>
    <pc:chgData name="Harvey Richards (2204954)" userId="S::2204954@student.uwtsd.ac.uk::1cb5f4be-ccd4-4cf7-b33c-08dc96136baf" providerId="AD" clId="Web-{1620BBCF-5539-744C-BF22-0706A166DBA2}"/>
    <pc:docChg chg="addSld modSld sldOrd">
      <pc:chgData name="Harvey Richards (2204954)" userId="S::2204954@student.uwtsd.ac.uk::1cb5f4be-ccd4-4cf7-b33c-08dc96136baf" providerId="AD" clId="Web-{1620BBCF-5539-744C-BF22-0706A166DBA2}" dt="2023-12-11T18:26:03.092" v="817" actId="20577"/>
      <pc:docMkLst>
        <pc:docMk/>
      </pc:docMkLst>
      <pc:sldChg chg="modSp">
        <pc:chgData name="Harvey Richards (2204954)" userId="S::2204954@student.uwtsd.ac.uk::1cb5f4be-ccd4-4cf7-b33c-08dc96136baf" providerId="AD" clId="Web-{1620BBCF-5539-744C-BF22-0706A166DBA2}" dt="2023-12-11T15:35:17.231" v="9" actId="1076"/>
        <pc:sldMkLst>
          <pc:docMk/>
          <pc:sldMk cId="3663127867" sldId="257"/>
        </pc:sldMkLst>
        <pc:spChg chg="mod">
          <ac:chgData name="Harvey Richards (2204954)" userId="S::2204954@student.uwtsd.ac.uk::1cb5f4be-ccd4-4cf7-b33c-08dc96136baf" providerId="AD" clId="Web-{1620BBCF-5539-744C-BF22-0706A166DBA2}" dt="2023-12-11T15:35:17.231" v="9" actId="1076"/>
          <ac:spMkLst>
            <pc:docMk/>
            <pc:sldMk cId="3663127867" sldId="257"/>
            <ac:spMk id="3" creationId="{6166D396-319A-DA9A-2FFB-663538CE845F}"/>
          </ac:spMkLst>
        </pc:spChg>
      </pc:sldChg>
      <pc:sldChg chg="modSp">
        <pc:chgData name="Harvey Richards (2204954)" userId="S::2204954@student.uwtsd.ac.uk::1cb5f4be-ccd4-4cf7-b33c-08dc96136baf" providerId="AD" clId="Web-{1620BBCF-5539-744C-BF22-0706A166DBA2}" dt="2023-12-11T18:23:11.944" v="727" actId="20577"/>
        <pc:sldMkLst>
          <pc:docMk/>
          <pc:sldMk cId="546422277" sldId="258"/>
        </pc:sldMkLst>
        <pc:spChg chg="mod">
          <ac:chgData name="Harvey Richards (2204954)" userId="S::2204954@student.uwtsd.ac.uk::1cb5f4be-ccd4-4cf7-b33c-08dc96136baf" providerId="AD" clId="Web-{1620BBCF-5539-744C-BF22-0706A166DBA2}" dt="2023-12-11T18:23:11.944" v="727" actId="20577"/>
          <ac:spMkLst>
            <pc:docMk/>
            <pc:sldMk cId="546422277" sldId="258"/>
            <ac:spMk id="3" creationId="{7002C447-7192-D05E-0ED2-A7389E07275C}"/>
          </ac:spMkLst>
        </pc:spChg>
      </pc:sldChg>
      <pc:sldChg chg="addSp delSp modSp mod setBg">
        <pc:chgData name="Harvey Richards (2204954)" userId="S::2204954@student.uwtsd.ac.uk::1cb5f4be-ccd4-4cf7-b33c-08dc96136baf" providerId="AD" clId="Web-{1620BBCF-5539-744C-BF22-0706A166DBA2}" dt="2023-12-11T17:29:10.955" v="485" actId="20577"/>
        <pc:sldMkLst>
          <pc:docMk/>
          <pc:sldMk cId="2363611275" sldId="259"/>
        </pc:sldMkLst>
        <pc:spChg chg="add">
          <ac:chgData name="Harvey Richards (2204954)" userId="S::2204954@student.uwtsd.ac.uk::1cb5f4be-ccd4-4cf7-b33c-08dc96136baf" providerId="AD" clId="Web-{1620BBCF-5539-744C-BF22-0706A166DBA2}" dt="2023-12-11T16:54:56.981" v="240"/>
          <ac:spMkLst>
            <pc:docMk/>
            <pc:sldMk cId="2363611275" sldId="259"/>
            <ac:spMk id="2" creationId="{5B4418AB-8F32-08F9-C9C5-6A1E8CF7FB85}"/>
          </ac:spMkLst>
        </pc:spChg>
        <pc:spChg chg="add mod">
          <ac:chgData name="Harvey Richards (2204954)" userId="S::2204954@student.uwtsd.ac.uk::1cb5f4be-ccd4-4cf7-b33c-08dc96136baf" providerId="AD" clId="Web-{1620BBCF-5539-744C-BF22-0706A166DBA2}" dt="2023-12-11T17:29:10.955" v="485" actId="20577"/>
          <ac:spMkLst>
            <pc:docMk/>
            <pc:sldMk cId="2363611275" sldId="259"/>
            <ac:spMk id="3" creationId="{7EEF4E53-4693-8AC3-DBE9-EF0E165E24A5}"/>
          </ac:spMkLst>
        </pc:spChg>
        <pc:spChg chg="del mod replId">
          <ac:chgData name="Harvey Richards (2204954)" userId="S::2204954@student.uwtsd.ac.uk::1cb5f4be-ccd4-4cf7-b33c-08dc96136baf" providerId="AD" clId="Web-{1620BBCF-5539-744C-BF22-0706A166DBA2}" dt="2023-12-11T16:54:56.981" v="240"/>
          <ac:spMkLst>
            <pc:docMk/>
            <pc:sldMk cId="2363611275" sldId="259"/>
            <ac:spMk id="6" creationId="{47755013-1F9C-D78F-4ED3-8EBE81D7A418}"/>
          </ac:spMkLst>
        </pc:spChg>
        <pc:spChg chg="del mod replId">
          <ac:chgData name="Harvey Richards (2204954)" userId="S::2204954@student.uwtsd.ac.uk::1cb5f4be-ccd4-4cf7-b33c-08dc96136baf" providerId="AD" clId="Web-{1620BBCF-5539-744C-BF22-0706A166DBA2}" dt="2023-12-11T16:54:56.981" v="240"/>
          <ac:spMkLst>
            <pc:docMk/>
            <pc:sldMk cId="2363611275" sldId="259"/>
            <ac:spMk id="7" creationId="{D8646E86-60C9-65F7-72F4-8BD5FC901CD0}"/>
          </ac:spMkLst>
        </pc:spChg>
        <pc:spChg chg="add">
          <ac:chgData name="Harvey Richards (2204954)" userId="S::2204954@student.uwtsd.ac.uk::1cb5f4be-ccd4-4cf7-b33c-08dc96136baf" providerId="AD" clId="Web-{1620BBCF-5539-744C-BF22-0706A166DBA2}" dt="2023-12-11T16:54:56.981" v="240"/>
          <ac:spMkLst>
            <pc:docMk/>
            <pc:sldMk cId="2363611275" sldId="259"/>
            <ac:spMk id="9" creationId="{3ECBE1F1-D69B-4AFA-ABD5-8E41720EF6DE}"/>
          </ac:spMkLst>
        </pc:spChg>
        <pc:spChg chg="add">
          <ac:chgData name="Harvey Richards (2204954)" userId="S::2204954@student.uwtsd.ac.uk::1cb5f4be-ccd4-4cf7-b33c-08dc96136baf" providerId="AD" clId="Web-{1620BBCF-5539-744C-BF22-0706A166DBA2}" dt="2023-12-11T16:54:56.981" v="240"/>
          <ac:spMkLst>
            <pc:docMk/>
            <pc:sldMk cId="2363611275" sldId="259"/>
            <ac:spMk id="11" creationId="{603A6265-E10C-4B85-9C20-E75FCAF9CC63}"/>
          </ac:spMkLst>
        </pc:spChg>
        <pc:picChg chg="add">
          <ac:chgData name="Harvey Richards (2204954)" userId="S::2204954@student.uwtsd.ac.uk::1cb5f4be-ccd4-4cf7-b33c-08dc96136baf" providerId="AD" clId="Web-{1620BBCF-5539-744C-BF22-0706A166DBA2}" dt="2023-12-11T16:54:56.981" v="240"/>
          <ac:picMkLst>
            <pc:docMk/>
            <pc:sldMk cId="2363611275" sldId="259"/>
            <ac:picMk id="5" creationId="{47B2016B-1CEC-19D4-B3ED-EA58A1771E07}"/>
          </ac:picMkLst>
        </pc:picChg>
      </pc:sldChg>
      <pc:sldChg chg="addSp delSp modSp new mod ord setBg">
        <pc:chgData name="Harvey Richards (2204954)" userId="S::2204954@student.uwtsd.ac.uk::1cb5f4be-ccd4-4cf7-b33c-08dc96136baf" providerId="AD" clId="Web-{1620BBCF-5539-744C-BF22-0706A166DBA2}" dt="2023-12-11T17:29:29.846" v="491"/>
        <pc:sldMkLst>
          <pc:docMk/>
          <pc:sldMk cId="2192935183" sldId="260"/>
        </pc:sldMkLst>
        <pc:spChg chg="add">
          <ac:chgData name="Harvey Richards (2204954)" userId="S::2204954@student.uwtsd.ac.uk::1cb5f4be-ccd4-4cf7-b33c-08dc96136baf" providerId="AD" clId="Web-{1620BBCF-5539-744C-BF22-0706A166DBA2}" dt="2023-12-11T17:29:29.846" v="491"/>
          <ac:spMkLst>
            <pc:docMk/>
            <pc:sldMk cId="2192935183" sldId="260"/>
            <ac:spMk id="2" creationId="{750FF89A-C622-437F-3880-FE6CB07AAB1C}"/>
          </ac:spMkLst>
        </pc:spChg>
        <pc:spChg chg="add">
          <ac:chgData name="Harvey Richards (2204954)" userId="S::2204954@student.uwtsd.ac.uk::1cb5f4be-ccd4-4cf7-b33c-08dc96136baf" providerId="AD" clId="Web-{1620BBCF-5539-744C-BF22-0706A166DBA2}" dt="2023-12-11T17:29:29.846" v="491"/>
          <ac:spMkLst>
            <pc:docMk/>
            <pc:sldMk cId="2192935183" sldId="260"/>
            <ac:spMk id="3" creationId="{ED110909-9F9C-C454-E791-144ED0F13DD9}"/>
          </ac:spMkLst>
        </pc:spChg>
        <pc:spChg chg="del mod replId">
          <ac:chgData name="Harvey Richards (2204954)" userId="S::2204954@student.uwtsd.ac.uk::1cb5f4be-ccd4-4cf7-b33c-08dc96136baf" providerId="AD" clId="Web-{1620BBCF-5539-744C-BF22-0706A166DBA2}" dt="2023-12-11T17:29:29.846" v="491"/>
          <ac:spMkLst>
            <pc:docMk/>
            <pc:sldMk cId="2192935183" sldId="260"/>
            <ac:spMk id="6" creationId="{58F52E27-7B50-2A53-6A80-F8B7140CADAA}"/>
          </ac:spMkLst>
        </pc:spChg>
        <pc:spChg chg="del mod replId">
          <ac:chgData name="Harvey Richards (2204954)" userId="S::2204954@student.uwtsd.ac.uk::1cb5f4be-ccd4-4cf7-b33c-08dc96136baf" providerId="AD" clId="Web-{1620BBCF-5539-744C-BF22-0706A166DBA2}" dt="2023-12-11T17:29:29.846" v="491"/>
          <ac:spMkLst>
            <pc:docMk/>
            <pc:sldMk cId="2192935183" sldId="260"/>
            <ac:spMk id="7" creationId="{FF92B63C-C20D-9C25-67EC-932D619BA8C0}"/>
          </ac:spMkLst>
        </pc:spChg>
        <pc:spChg chg="add">
          <ac:chgData name="Harvey Richards (2204954)" userId="S::2204954@student.uwtsd.ac.uk::1cb5f4be-ccd4-4cf7-b33c-08dc96136baf" providerId="AD" clId="Web-{1620BBCF-5539-744C-BF22-0706A166DBA2}" dt="2023-12-11T17:29:29.846" v="491"/>
          <ac:spMkLst>
            <pc:docMk/>
            <pc:sldMk cId="2192935183" sldId="260"/>
            <ac:spMk id="9" creationId="{9F7D5CDA-D291-4307-BF55-1381FED29634}"/>
          </ac:spMkLst>
        </pc:spChg>
        <pc:spChg chg="add">
          <ac:chgData name="Harvey Richards (2204954)" userId="S::2204954@student.uwtsd.ac.uk::1cb5f4be-ccd4-4cf7-b33c-08dc96136baf" providerId="AD" clId="Web-{1620BBCF-5539-744C-BF22-0706A166DBA2}" dt="2023-12-11T17:29:29.846" v="491"/>
          <ac:spMkLst>
            <pc:docMk/>
            <pc:sldMk cId="2192935183" sldId="260"/>
            <ac:spMk id="11" creationId="{59B296B9-C5A5-4E4F-9B60-C907B5F1466C}"/>
          </ac:spMkLst>
        </pc:spChg>
        <pc:spChg chg="add">
          <ac:chgData name="Harvey Richards (2204954)" userId="S::2204954@student.uwtsd.ac.uk::1cb5f4be-ccd4-4cf7-b33c-08dc96136baf" providerId="AD" clId="Web-{1620BBCF-5539-744C-BF22-0706A166DBA2}" dt="2023-12-11T17:29:29.846" v="491"/>
          <ac:spMkLst>
            <pc:docMk/>
            <pc:sldMk cId="2192935183" sldId="260"/>
            <ac:spMk id="13" creationId="{D0300FD3-5AF1-6305-15FA-9078072672E2}"/>
          </ac:spMkLst>
        </pc:spChg>
        <pc:picChg chg="add">
          <ac:chgData name="Harvey Richards (2204954)" userId="S::2204954@student.uwtsd.ac.uk::1cb5f4be-ccd4-4cf7-b33c-08dc96136baf" providerId="AD" clId="Web-{1620BBCF-5539-744C-BF22-0706A166DBA2}" dt="2023-12-11T17:29:29.846" v="491"/>
          <ac:picMkLst>
            <pc:docMk/>
            <pc:sldMk cId="2192935183" sldId="260"/>
            <ac:picMk id="5" creationId="{30DFF353-D78B-1123-973D-BB88C44F497B}"/>
          </ac:picMkLst>
        </pc:picChg>
      </pc:sldChg>
      <pc:sldChg chg="addSp delSp modSp new mod setBg">
        <pc:chgData name="Harvey Richards (2204954)" userId="S::2204954@student.uwtsd.ac.uk::1cb5f4be-ccd4-4cf7-b33c-08dc96136baf" providerId="AD" clId="Web-{1620BBCF-5539-744C-BF22-0706A166DBA2}" dt="2023-12-11T18:26:03.092" v="817" actId="20577"/>
        <pc:sldMkLst>
          <pc:docMk/>
          <pc:sldMk cId="1714066887" sldId="261"/>
        </pc:sldMkLst>
        <pc:spChg chg="add">
          <ac:chgData name="Harvey Richards (2204954)" userId="S::2204954@student.uwtsd.ac.uk::1cb5f4be-ccd4-4cf7-b33c-08dc96136baf" providerId="AD" clId="Web-{1620BBCF-5539-744C-BF22-0706A166DBA2}" dt="2023-12-11T18:25:24.965" v="809"/>
          <ac:spMkLst>
            <pc:docMk/>
            <pc:sldMk cId="1714066887" sldId="261"/>
            <ac:spMk id="2" creationId="{8527A76E-88F0-36F2-A0C5-C3FEA15B50D5}"/>
          </ac:spMkLst>
        </pc:spChg>
        <pc:spChg chg="add mod">
          <ac:chgData name="Harvey Richards (2204954)" userId="S::2204954@student.uwtsd.ac.uk::1cb5f4be-ccd4-4cf7-b33c-08dc96136baf" providerId="AD" clId="Web-{1620BBCF-5539-744C-BF22-0706A166DBA2}" dt="2023-12-11T18:26:03.092" v="817" actId="20577"/>
          <ac:spMkLst>
            <pc:docMk/>
            <pc:sldMk cId="1714066887" sldId="261"/>
            <ac:spMk id="3" creationId="{885B71BE-9242-589F-9EED-E40AFFF02864}"/>
          </ac:spMkLst>
        </pc:spChg>
        <pc:spChg chg="del mod replId">
          <ac:chgData name="Harvey Richards (2204954)" userId="S::2204954@student.uwtsd.ac.uk::1cb5f4be-ccd4-4cf7-b33c-08dc96136baf" providerId="AD" clId="Web-{1620BBCF-5539-744C-BF22-0706A166DBA2}" dt="2023-12-11T18:24:55.964" v="802"/>
          <ac:spMkLst>
            <pc:docMk/>
            <pc:sldMk cId="1714066887" sldId="261"/>
            <ac:spMk id="6" creationId="{DA64873A-D823-48D6-579B-AC49552F7AA7}"/>
          </ac:spMkLst>
        </pc:spChg>
        <pc:spChg chg="del mod replId">
          <ac:chgData name="Harvey Richards (2204954)" userId="S::2204954@student.uwtsd.ac.uk::1cb5f4be-ccd4-4cf7-b33c-08dc96136baf" providerId="AD" clId="Web-{1620BBCF-5539-744C-BF22-0706A166DBA2}" dt="2023-12-11T18:24:55.964" v="802"/>
          <ac:spMkLst>
            <pc:docMk/>
            <pc:sldMk cId="1714066887" sldId="261"/>
            <ac:spMk id="7" creationId="{A42FD343-C2BD-0D1B-4008-84DDE1728AC7}"/>
          </ac:spMkLst>
        </pc:spChg>
        <pc:spChg chg="add">
          <ac:chgData name="Harvey Richards (2204954)" userId="S::2204954@student.uwtsd.ac.uk::1cb5f4be-ccd4-4cf7-b33c-08dc96136baf" providerId="AD" clId="Web-{1620BBCF-5539-744C-BF22-0706A166DBA2}" dt="2023-12-11T18:25:24.965" v="809"/>
          <ac:spMkLst>
            <pc:docMk/>
            <pc:sldMk cId="1714066887" sldId="261"/>
            <ac:spMk id="8" creationId="{C0239630-3B9F-F645-E503-A89D7CCF5949}"/>
          </ac:spMkLst>
        </pc:spChg>
        <pc:spChg chg="add del mod replId">
          <ac:chgData name="Harvey Richards (2204954)" userId="S::2204954@student.uwtsd.ac.uk::1cb5f4be-ccd4-4cf7-b33c-08dc96136baf" providerId="AD" clId="Web-{1620BBCF-5539-744C-BF22-0706A166DBA2}" dt="2023-12-11T18:25:24.965" v="809"/>
          <ac:spMkLst>
            <pc:docMk/>
            <pc:sldMk cId="1714066887" sldId="261"/>
            <ac:spMk id="11" creationId="{4BF4AE6F-D11E-A3C9-E744-54D50946254F}"/>
          </ac:spMkLst>
        </pc:spChg>
        <pc:spChg chg="add del mod replId">
          <ac:chgData name="Harvey Richards (2204954)" userId="S::2204954@student.uwtsd.ac.uk::1cb5f4be-ccd4-4cf7-b33c-08dc96136baf" providerId="AD" clId="Web-{1620BBCF-5539-744C-BF22-0706A166DBA2}" dt="2023-12-11T18:25:24.965" v="809"/>
          <ac:spMkLst>
            <pc:docMk/>
            <pc:sldMk cId="1714066887" sldId="261"/>
            <ac:spMk id="12" creationId="{4F3A3CEE-1481-0811-FD81-05F1869A16F0}"/>
          </ac:spMkLst>
        </pc:spChg>
        <pc:spChg chg="add">
          <ac:chgData name="Harvey Richards (2204954)" userId="S::2204954@student.uwtsd.ac.uk::1cb5f4be-ccd4-4cf7-b33c-08dc96136baf" providerId="AD" clId="Web-{1620BBCF-5539-744C-BF22-0706A166DBA2}" dt="2023-12-11T18:25:24.965" v="809"/>
          <ac:spMkLst>
            <pc:docMk/>
            <pc:sldMk cId="1714066887" sldId="261"/>
            <ac:spMk id="14" creationId="{F13C74B1-5B17-4795-BED0-7140497B445A}"/>
          </ac:spMkLst>
        </pc:spChg>
        <pc:spChg chg="add del mod replId">
          <ac:chgData name="Harvey Richards (2204954)" userId="S::2204954@student.uwtsd.ac.uk::1cb5f4be-ccd4-4cf7-b33c-08dc96136baf" providerId="AD" clId="Web-{1620BBCF-5539-744C-BF22-0706A166DBA2}" dt="2023-12-11T18:25:24.965" v="809"/>
          <ac:spMkLst>
            <pc:docMk/>
            <pc:sldMk cId="1714066887" sldId="261"/>
            <ac:spMk id="15" creationId="{0B00075A-7360-8D4F-8B7E-B38B8C5ADBD3}"/>
          </ac:spMkLst>
        </pc:spChg>
        <pc:spChg chg="add">
          <ac:chgData name="Harvey Richards (2204954)" userId="S::2204954@student.uwtsd.ac.uk::1cb5f4be-ccd4-4cf7-b33c-08dc96136baf" providerId="AD" clId="Web-{1620BBCF-5539-744C-BF22-0706A166DBA2}" dt="2023-12-11T18:25:24.965" v="809"/>
          <ac:spMkLst>
            <pc:docMk/>
            <pc:sldMk cId="1714066887" sldId="261"/>
            <ac:spMk id="16" creationId="{D4974D33-8DC5-464E-8C6D-BE58F0669C17}"/>
          </ac:spMkLst>
        </pc:spChg>
        <pc:picChg chg="add">
          <ac:chgData name="Harvey Richards (2204954)" userId="S::2204954@student.uwtsd.ac.uk::1cb5f4be-ccd4-4cf7-b33c-08dc96136baf" providerId="AD" clId="Web-{1620BBCF-5539-744C-BF22-0706A166DBA2}" dt="2023-12-11T18:25:24.965" v="809"/>
          <ac:picMkLst>
            <pc:docMk/>
            <pc:sldMk cId="1714066887" sldId="261"/>
            <ac:picMk id="4" creationId="{5FB4561F-B218-1E84-810E-152D18B63185}"/>
          </ac:picMkLst>
        </pc:picChg>
        <pc:picChg chg="add del">
          <ac:chgData name="Harvey Richards (2204954)" userId="S::2204954@student.uwtsd.ac.uk::1cb5f4be-ccd4-4cf7-b33c-08dc96136baf" providerId="AD" clId="Web-{1620BBCF-5539-744C-BF22-0706A166DBA2}" dt="2023-12-11T18:25:02.464" v="803"/>
          <ac:picMkLst>
            <pc:docMk/>
            <pc:sldMk cId="1714066887" sldId="261"/>
            <ac:picMk id="5" creationId="{60ED2DD4-DF70-7947-9C66-B43DCFA76AFB}"/>
          </ac:picMkLst>
        </pc:picChg>
        <pc:picChg chg="add del mod replId">
          <ac:chgData name="Harvey Richards (2204954)" userId="S::2204954@student.uwtsd.ac.uk::1cb5f4be-ccd4-4cf7-b33c-08dc96136baf" providerId="AD" clId="Web-{1620BBCF-5539-744C-BF22-0706A166DBA2}" dt="2023-12-11T18:25:24.965" v="809"/>
          <ac:picMkLst>
            <pc:docMk/>
            <pc:sldMk cId="1714066887" sldId="261"/>
            <ac:picMk id="13" creationId="{C847C95A-C6E9-6BD7-DB84-1903CCD43497}"/>
          </ac:picMkLst>
        </pc:picChg>
        <pc:cxnChg chg="add del">
          <ac:chgData name="Harvey Richards (2204954)" userId="S::2204954@student.uwtsd.ac.uk::1cb5f4be-ccd4-4cf7-b33c-08dc96136baf" providerId="AD" clId="Web-{1620BBCF-5539-744C-BF22-0706A166DBA2}" dt="2023-12-11T18:25:24.965" v="809"/>
          <ac:cxnSpMkLst>
            <pc:docMk/>
            <pc:sldMk cId="1714066887" sldId="261"/>
            <ac:cxnSpMk id="9" creationId="{1503BFE4-729B-D9D0-C17B-501E6AF1127A}"/>
          </ac:cxnSpMkLst>
        </pc:cxnChg>
      </pc:sldChg>
    </pc:docChg>
  </pc:docChgLst>
  <pc:docChgLst>
    <pc:chgData name="Harvey Richards (2204954)" userId="S::2204954@student.uwtsd.ac.uk::1cb5f4be-ccd4-4cf7-b33c-08dc96136baf" providerId="AD" clId="Web-{3E97F376-883C-4099-BD91-C533A68422D7}"/>
    <pc:docChg chg="addSld modSld">
      <pc:chgData name="Harvey Richards (2204954)" userId="S::2204954@student.uwtsd.ac.uk::1cb5f4be-ccd4-4cf7-b33c-08dc96136baf" providerId="AD" clId="Web-{3E97F376-883C-4099-BD91-C533A68422D7}" dt="2023-12-11T11:55:53.319" v="115" actId="20577"/>
      <pc:docMkLst>
        <pc:docMk/>
      </pc:docMkLst>
      <pc:sldChg chg="addSp delSp modSp mod setBg">
        <pc:chgData name="Harvey Richards (2204954)" userId="S::2204954@student.uwtsd.ac.uk::1cb5f4be-ccd4-4cf7-b33c-08dc96136baf" providerId="AD" clId="Web-{3E97F376-883C-4099-BD91-C533A68422D7}" dt="2023-12-11T11:55:01.724" v="102"/>
        <pc:sldMkLst>
          <pc:docMk/>
          <pc:sldMk cId="109857222" sldId="256"/>
        </pc:sldMkLst>
        <pc:spChg chg="add">
          <ac:chgData name="Harvey Richards (2204954)" userId="S::2204954@student.uwtsd.ac.uk::1cb5f4be-ccd4-4cf7-b33c-08dc96136baf" providerId="AD" clId="Web-{3E97F376-883C-4099-BD91-C533A68422D7}" dt="2023-12-11T11:55:01.724" v="102"/>
          <ac:spMkLst>
            <pc:docMk/>
            <pc:sldMk cId="109857222" sldId="256"/>
            <ac:spMk id="2" creationId="{1A4E692F-B838-0A51-33E3-E609BCD281EE}"/>
          </ac:spMkLst>
        </pc:spChg>
        <pc:spChg chg="del mod">
          <ac:chgData name="Harvey Richards (2204954)" userId="S::2204954@student.uwtsd.ac.uk::1cb5f4be-ccd4-4cf7-b33c-08dc96136baf" providerId="AD" clId="Web-{3E97F376-883C-4099-BD91-C533A68422D7}" dt="2023-12-11T11:54:37.536" v="94"/>
          <ac:spMkLst>
            <pc:docMk/>
            <pc:sldMk cId="109857222" sldId="256"/>
            <ac:spMk id="3" creationId="{00000000-0000-0000-0000-000000000000}"/>
          </ac:spMkLst>
        </pc:spChg>
        <pc:spChg chg="add">
          <ac:chgData name="Harvey Richards (2204954)" userId="S::2204954@student.uwtsd.ac.uk::1cb5f4be-ccd4-4cf7-b33c-08dc96136baf" providerId="AD" clId="Web-{3E97F376-883C-4099-BD91-C533A68422D7}" dt="2023-12-11T11:55:01.724" v="102"/>
          <ac:spMkLst>
            <pc:docMk/>
            <pc:sldMk cId="109857222" sldId="256"/>
            <ac:spMk id="5" creationId="{FDE5658B-08B5-70C5-7B9E-07422605A0BC}"/>
          </ac:spMkLst>
        </pc:spChg>
        <pc:spChg chg="add del">
          <ac:chgData name="Harvey Richards (2204954)" userId="S::2204954@student.uwtsd.ac.uk::1cb5f4be-ccd4-4cf7-b33c-08dc96136baf" providerId="AD" clId="Web-{3E97F376-883C-4099-BD91-C533A68422D7}" dt="2023-12-11T11:54:43.849" v="96"/>
          <ac:spMkLst>
            <pc:docMk/>
            <pc:sldMk cId="109857222" sldId="256"/>
            <ac:spMk id="6" creationId="{123AA504-EBDC-9DCB-3463-0A86A4360373}"/>
          </ac:spMkLst>
        </pc:spChg>
        <pc:spChg chg="add">
          <ac:chgData name="Harvey Richards (2204954)" userId="S::2204954@student.uwtsd.ac.uk::1cb5f4be-ccd4-4cf7-b33c-08dc96136baf" providerId="AD" clId="Web-{3E97F376-883C-4099-BD91-C533A68422D7}" dt="2023-12-11T11:55:01.724" v="102"/>
          <ac:spMkLst>
            <pc:docMk/>
            <pc:sldMk cId="109857222" sldId="256"/>
            <ac:spMk id="8" creationId="{917981AA-2BD4-5FDA-D1F4-E63F3D541972}"/>
          </ac:spMkLst>
        </pc:spChg>
        <pc:spChg chg="del mod replId">
          <ac:chgData name="Harvey Richards (2204954)" userId="S::2204954@student.uwtsd.ac.uk::1cb5f4be-ccd4-4cf7-b33c-08dc96136baf" providerId="AD" clId="Web-{3E97F376-883C-4099-BD91-C533A68422D7}" dt="2023-12-11T11:55:01.724" v="102"/>
          <ac:spMkLst>
            <pc:docMk/>
            <pc:sldMk cId="109857222" sldId="256"/>
            <ac:spMk id="10" creationId="{00000000-0000-0000-0000-000000000000}"/>
          </ac:spMkLst>
        </pc:spChg>
        <pc:spChg chg="add del mod replId">
          <ac:chgData name="Harvey Richards (2204954)" userId="S::2204954@student.uwtsd.ac.uk::1cb5f4be-ccd4-4cf7-b33c-08dc96136baf" providerId="AD" clId="Web-{3E97F376-883C-4099-BD91-C533A68422D7}" dt="2023-12-11T11:55:01.724" v="102"/>
          <ac:spMkLst>
            <pc:docMk/>
            <pc:sldMk cId="109857222" sldId="256"/>
            <ac:spMk id="11" creationId="{DE9789AB-0ECE-DCF0-E577-F72F1904E070}"/>
          </ac:spMkLst>
        </pc:spChg>
        <pc:spChg chg="add">
          <ac:chgData name="Harvey Richards (2204954)" userId="S::2204954@student.uwtsd.ac.uk::1cb5f4be-ccd4-4cf7-b33c-08dc96136baf" providerId="AD" clId="Web-{3E97F376-883C-4099-BD91-C533A68422D7}" dt="2023-12-11T11:55:01.724" v="102"/>
          <ac:spMkLst>
            <pc:docMk/>
            <pc:sldMk cId="109857222" sldId="256"/>
            <ac:spMk id="13" creationId="{E91DC736-0EF8-4F87-9146-EBF1D2EE4D3D}"/>
          </ac:spMkLst>
        </pc:spChg>
        <pc:spChg chg="add del mod replId">
          <ac:chgData name="Harvey Richards (2204954)" userId="S::2204954@student.uwtsd.ac.uk::1cb5f4be-ccd4-4cf7-b33c-08dc96136baf" providerId="AD" clId="Web-{3E97F376-883C-4099-BD91-C533A68422D7}" dt="2023-12-11T11:55:01.724" v="102"/>
          <ac:spMkLst>
            <pc:docMk/>
            <pc:sldMk cId="109857222" sldId="256"/>
            <ac:spMk id="14" creationId="{633004F5-1526-F1BE-F5CD-0E4CA555D447}"/>
          </ac:spMkLst>
        </pc:spChg>
        <pc:spChg chg="add">
          <ac:chgData name="Harvey Richards (2204954)" userId="S::2204954@student.uwtsd.ac.uk::1cb5f4be-ccd4-4cf7-b33c-08dc96136baf" providerId="AD" clId="Web-{3E97F376-883C-4099-BD91-C533A68422D7}" dt="2023-12-11T11:55:01.724" v="102"/>
          <ac:spMkLst>
            <pc:docMk/>
            <pc:sldMk cId="109857222" sldId="256"/>
            <ac:spMk id="15" creationId="{097CD68E-23E3-4007-8847-CD0944C4F7BE}"/>
          </ac:spMkLst>
        </pc:spChg>
        <pc:spChg chg="add">
          <ac:chgData name="Harvey Richards (2204954)" userId="S::2204954@student.uwtsd.ac.uk::1cb5f4be-ccd4-4cf7-b33c-08dc96136baf" providerId="AD" clId="Web-{3E97F376-883C-4099-BD91-C533A68422D7}" dt="2023-12-11T11:55:01.724" v="102"/>
          <ac:spMkLst>
            <pc:docMk/>
            <pc:sldMk cId="109857222" sldId="256"/>
            <ac:spMk id="17" creationId="{AF2F604E-43BE-4DC3-B983-E071523364F8}"/>
          </ac:spMkLst>
        </pc:spChg>
        <pc:spChg chg="add">
          <ac:chgData name="Harvey Richards (2204954)" userId="S::2204954@student.uwtsd.ac.uk::1cb5f4be-ccd4-4cf7-b33c-08dc96136baf" providerId="AD" clId="Web-{3E97F376-883C-4099-BD91-C533A68422D7}" dt="2023-12-11T11:55:01.724" v="102"/>
          <ac:spMkLst>
            <pc:docMk/>
            <pc:sldMk cId="109857222" sldId="256"/>
            <ac:spMk id="19" creationId="{08C9B587-E65E-4B52-B37C-ABEBB6E87928}"/>
          </ac:spMkLst>
        </pc:spChg>
        <pc:picChg chg="add">
          <ac:chgData name="Harvey Richards (2204954)" userId="S::2204954@student.uwtsd.ac.uk::1cb5f4be-ccd4-4cf7-b33c-08dc96136baf" providerId="AD" clId="Web-{3E97F376-883C-4099-BD91-C533A68422D7}" dt="2023-12-11T11:55:01.724" v="102"/>
          <ac:picMkLst>
            <pc:docMk/>
            <pc:sldMk cId="109857222" sldId="256"/>
            <ac:picMk id="7" creationId="{89EDA43D-EDBE-393C-69F0-9CF740A9BC33}"/>
          </ac:picMkLst>
        </pc:picChg>
        <pc:picChg chg="add del mod replId">
          <ac:chgData name="Harvey Richards (2204954)" userId="S::2204954@student.uwtsd.ac.uk::1cb5f4be-ccd4-4cf7-b33c-08dc96136baf" providerId="AD" clId="Web-{3E97F376-883C-4099-BD91-C533A68422D7}" dt="2023-12-11T11:55:01.724" v="102"/>
          <ac:picMkLst>
            <pc:docMk/>
            <pc:sldMk cId="109857222" sldId="256"/>
            <ac:picMk id="12" creationId="{4D48D023-B084-9198-FB60-FA75741BBC27}"/>
          </ac:picMkLst>
        </pc:picChg>
      </pc:sldChg>
      <pc:sldChg chg="addSp delSp modSp new mod setBg">
        <pc:chgData name="Harvey Richards (2204954)" userId="S::2204954@student.uwtsd.ac.uk::1cb5f4be-ccd4-4cf7-b33c-08dc96136baf" providerId="AD" clId="Web-{3E97F376-883C-4099-BD91-C533A68422D7}" dt="2023-12-11T11:55:29.537" v="105"/>
        <pc:sldMkLst>
          <pc:docMk/>
          <pc:sldMk cId="3663127867" sldId="257"/>
        </pc:sldMkLst>
        <pc:spChg chg="add">
          <ac:chgData name="Harvey Richards (2204954)" userId="S::2204954@student.uwtsd.ac.uk::1cb5f4be-ccd4-4cf7-b33c-08dc96136baf" providerId="AD" clId="Web-{3E97F376-883C-4099-BD91-C533A68422D7}" dt="2023-12-11T11:55:29.537" v="105"/>
          <ac:spMkLst>
            <pc:docMk/>
            <pc:sldMk cId="3663127867" sldId="257"/>
            <ac:spMk id="2" creationId="{FAEDBE48-32F8-EA80-8F8C-4F4380752EA8}"/>
          </ac:spMkLst>
        </pc:spChg>
        <pc:spChg chg="add">
          <ac:chgData name="Harvey Richards (2204954)" userId="S::2204954@student.uwtsd.ac.uk::1cb5f4be-ccd4-4cf7-b33c-08dc96136baf" providerId="AD" clId="Web-{3E97F376-883C-4099-BD91-C533A68422D7}" dt="2023-12-11T11:55:29.537" v="105"/>
          <ac:spMkLst>
            <pc:docMk/>
            <pc:sldMk cId="3663127867" sldId="257"/>
            <ac:spMk id="3" creationId="{6166D396-319A-DA9A-2FFB-663538CE845F}"/>
          </ac:spMkLst>
        </pc:spChg>
        <pc:spChg chg="add del mod">
          <ac:chgData name="Harvey Richards (2204954)" userId="S::2204954@student.uwtsd.ac.uk::1cb5f4be-ccd4-4cf7-b33c-08dc96136baf" providerId="AD" clId="Web-{3E97F376-883C-4099-BD91-C533A68422D7}" dt="2023-12-11T11:54:25.379" v="92"/>
          <ac:spMkLst>
            <pc:docMk/>
            <pc:sldMk cId="3663127867" sldId="257"/>
            <ac:spMk id="5" creationId="{06F7581A-40C2-9ADE-3382-A3CEA23BB29A}"/>
          </ac:spMkLst>
        </pc:spChg>
        <pc:spChg chg="del mod replId">
          <ac:chgData name="Harvey Richards (2204954)" userId="S::2204954@student.uwtsd.ac.uk::1cb5f4be-ccd4-4cf7-b33c-08dc96136baf" providerId="AD" clId="Web-{3E97F376-883C-4099-BD91-C533A68422D7}" dt="2023-12-11T11:55:29.537" v="105"/>
          <ac:spMkLst>
            <pc:docMk/>
            <pc:sldMk cId="3663127867" sldId="257"/>
            <ac:spMk id="9" creationId="{ECA12E83-91F1-F381-3BF5-00EEFD7CA0B1}"/>
          </ac:spMkLst>
        </pc:spChg>
        <pc:spChg chg="del mod replId">
          <ac:chgData name="Harvey Richards (2204954)" userId="S::2204954@student.uwtsd.ac.uk::1cb5f4be-ccd4-4cf7-b33c-08dc96136baf" providerId="AD" clId="Web-{3E97F376-883C-4099-BD91-C533A68422D7}" dt="2023-12-11T11:55:29.537" v="105"/>
          <ac:spMkLst>
            <pc:docMk/>
            <pc:sldMk cId="3663127867" sldId="257"/>
            <ac:spMk id="10" creationId="{7ACF0B9E-A33E-36CB-10B6-1B18986FE1AB}"/>
          </ac:spMkLst>
        </pc:spChg>
        <pc:spChg chg="add">
          <ac:chgData name="Harvey Richards (2204954)" userId="S::2204954@student.uwtsd.ac.uk::1cb5f4be-ccd4-4cf7-b33c-08dc96136baf" providerId="AD" clId="Web-{3E97F376-883C-4099-BD91-C533A68422D7}" dt="2023-12-11T11:55:29.537" v="105"/>
          <ac:spMkLst>
            <pc:docMk/>
            <pc:sldMk cId="3663127867" sldId="257"/>
            <ac:spMk id="12" creationId="{1ECAB1E8-8195-4748-BE71-FF806D86892E}"/>
          </ac:spMkLst>
        </pc:spChg>
        <pc:spChg chg="add">
          <ac:chgData name="Harvey Richards (2204954)" userId="S::2204954@student.uwtsd.ac.uk::1cb5f4be-ccd4-4cf7-b33c-08dc96136baf" providerId="AD" clId="Web-{3E97F376-883C-4099-BD91-C533A68422D7}" dt="2023-12-11T11:55:29.537" v="105"/>
          <ac:spMkLst>
            <pc:docMk/>
            <pc:sldMk cId="3663127867" sldId="257"/>
            <ac:spMk id="14" creationId="{57F6BDD4-E066-4008-8011-6CC31AEB4556}"/>
          </ac:spMkLst>
        </pc:spChg>
        <pc:spChg chg="add">
          <ac:chgData name="Harvey Richards (2204954)" userId="S::2204954@student.uwtsd.ac.uk::1cb5f4be-ccd4-4cf7-b33c-08dc96136baf" providerId="AD" clId="Web-{3E97F376-883C-4099-BD91-C533A68422D7}" dt="2023-12-11T11:55:29.537" v="105"/>
          <ac:spMkLst>
            <pc:docMk/>
            <pc:sldMk cId="3663127867" sldId="257"/>
            <ac:spMk id="16" creationId="{2711A8FB-68FC-45FC-B01E-38F809E2D439}"/>
          </ac:spMkLst>
        </pc:spChg>
        <pc:spChg chg="add">
          <ac:chgData name="Harvey Richards (2204954)" userId="S::2204954@student.uwtsd.ac.uk::1cb5f4be-ccd4-4cf7-b33c-08dc96136baf" providerId="AD" clId="Web-{3E97F376-883C-4099-BD91-C533A68422D7}" dt="2023-12-11T11:55:29.537" v="105"/>
          <ac:spMkLst>
            <pc:docMk/>
            <pc:sldMk cId="3663127867" sldId="257"/>
            <ac:spMk id="18" creationId="{2A865FE3-5FC9-4049-87CF-30019C46C0F5}"/>
          </ac:spMkLst>
        </pc:spChg>
        <pc:picChg chg="add del mod">
          <ac:chgData name="Harvey Richards (2204954)" userId="S::2204954@student.uwtsd.ac.uk::1cb5f4be-ccd4-4cf7-b33c-08dc96136baf" providerId="AD" clId="Web-{3E97F376-883C-4099-BD91-C533A68422D7}" dt="2023-12-11T11:54:25.379" v="93"/>
          <ac:picMkLst>
            <pc:docMk/>
            <pc:sldMk cId="3663127867" sldId="257"/>
            <ac:picMk id="4" creationId="{2E12CD97-029F-DC81-58D5-3452397CBC77}"/>
          </ac:picMkLst>
        </pc:picChg>
        <pc:picChg chg="add">
          <ac:chgData name="Harvey Richards (2204954)" userId="S::2204954@student.uwtsd.ac.uk::1cb5f4be-ccd4-4cf7-b33c-08dc96136baf" providerId="AD" clId="Web-{3E97F376-883C-4099-BD91-C533A68422D7}" dt="2023-12-11T11:55:29.537" v="105"/>
          <ac:picMkLst>
            <pc:docMk/>
            <pc:sldMk cId="3663127867" sldId="257"/>
            <ac:picMk id="7" creationId="{DEC36DCA-4DD5-4B13-1EFC-DFFB8BB9D52C}"/>
          </ac:picMkLst>
        </pc:picChg>
        <pc:picChg chg="add del mod replId">
          <ac:chgData name="Harvey Richards (2204954)" userId="S::2204954@student.uwtsd.ac.uk::1cb5f4be-ccd4-4cf7-b33c-08dc96136baf" providerId="AD" clId="Web-{3E97F376-883C-4099-BD91-C533A68422D7}" dt="2023-12-11T11:55:29.537" v="105"/>
          <ac:picMkLst>
            <pc:docMk/>
            <pc:sldMk cId="3663127867" sldId="257"/>
            <ac:picMk id="11" creationId="{84DED13D-0392-3635-5F44-C83811B99917}"/>
          </ac:picMkLst>
        </pc:picChg>
      </pc:sldChg>
      <pc:sldChg chg="modSp new">
        <pc:chgData name="Harvey Richards (2204954)" userId="S::2204954@student.uwtsd.ac.uk::1cb5f4be-ccd4-4cf7-b33c-08dc96136baf" providerId="AD" clId="Web-{3E97F376-883C-4099-BD91-C533A68422D7}" dt="2023-12-11T11:52:57.845" v="85" actId="20577"/>
        <pc:sldMkLst>
          <pc:docMk/>
          <pc:sldMk cId="546422277" sldId="258"/>
        </pc:sldMkLst>
        <pc:spChg chg="mod">
          <ac:chgData name="Harvey Richards (2204954)" userId="S::2204954@student.uwtsd.ac.uk::1cb5f4be-ccd4-4cf7-b33c-08dc96136baf" providerId="AD" clId="Web-{3E97F376-883C-4099-BD91-C533A68422D7}" dt="2023-12-11T11:52:57.845" v="85" actId="20577"/>
          <ac:spMkLst>
            <pc:docMk/>
            <pc:sldMk cId="546422277" sldId="258"/>
            <ac:spMk id="2" creationId="{CADFB303-33C3-5F27-DBDD-14839BFE7137}"/>
          </ac:spMkLst>
        </pc:spChg>
      </pc:sldChg>
      <pc:sldChg chg="modSp new">
        <pc:chgData name="Harvey Richards (2204954)" userId="S::2204954@student.uwtsd.ac.uk::1cb5f4be-ccd4-4cf7-b33c-08dc96136baf" providerId="AD" clId="Web-{3E97F376-883C-4099-BD91-C533A68422D7}" dt="2023-12-11T11:55:53.319" v="115" actId="20577"/>
        <pc:sldMkLst>
          <pc:docMk/>
          <pc:sldMk cId="2363611275" sldId="259"/>
        </pc:sldMkLst>
        <pc:spChg chg="mod">
          <ac:chgData name="Harvey Richards (2204954)" userId="S::2204954@student.uwtsd.ac.uk::1cb5f4be-ccd4-4cf7-b33c-08dc96136baf" providerId="AD" clId="Web-{3E97F376-883C-4099-BD91-C533A68422D7}" dt="2023-12-11T11:55:51.100" v="114" actId="20577"/>
          <ac:spMkLst>
            <pc:docMk/>
            <pc:sldMk cId="2363611275" sldId="259"/>
            <ac:spMk id="6" creationId="{47755013-1F9C-D78F-4ED3-8EBE81D7A418}"/>
          </ac:spMkLst>
        </pc:spChg>
        <pc:spChg chg="mod">
          <ac:chgData name="Harvey Richards (2204954)" userId="S::2204954@student.uwtsd.ac.uk::1cb5f4be-ccd4-4cf7-b33c-08dc96136baf" providerId="AD" clId="Web-{3E97F376-883C-4099-BD91-C533A68422D7}" dt="2023-12-11T11:55:53.319" v="115" actId="20577"/>
          <ac:spMkLst>
            <pc:docMk/>
            <pc:sldMk cId="2363611275" sldId="259"/>
            <ac:spMk id="7" creationId="{D8646E86-60C9-65F7-72F4-8BD5FC901CD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12/11/2023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12/11/2023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12/11/2023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12/11/2023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12/11/2023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12/11/2023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12/11/2023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commons.wikimedia.org/wiki/File:Police_in_Glasgow.jpg" TargetMode="External"/><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creativecommons.org/licenses/by-sa/3.0/"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policyoptions.irpp.org/fr/magazines/july-2020/police-body-worn-cameras-must-come-with-clear-policies/" TargetMode="External"/><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hyperlink" Target="https://creativecommons.org/licenses/by-nd/3.0/"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privateinternetaccess.com/blog/swedish-police-website-hacked-to-mine-cryptocurrency/" TargetMode="External"/><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89EDA43D-EDBE-393C-69F0-9CF740A9BC33}"/>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77" r="24457" b="9091"/>
          <a:stretch/>
        </p:blipFill>
        <p:spPr>
          <a:xfrm>
            <a:off x="3523488" y="10"/>
            <a:ext cx="8668512" cy="6857990"/>
          </a:xfrm>
          <a:prstGeom prst="rect">
            <a:avLst/>
          </a:prstGeom>
        </p:spPr>
      </p:pic>
      <p:sp>
        <p:nvSpPr>
          <p:cNvPr id="15" name="Rectangle 14">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A4E692F-B838-0A51-33E3-E609BCD281EE}"/>
              </a:ext>
            </a:extLst>
          </p:cNvPr>
          <p:cNvSpPr>
            <a:spLocks noGrp="1"/>
          </p:cNvSpPr>
          <p:nvPr>
            <p:ph type="ctrTitle"/>
          </p:nvPr>
        </p:nvSpPr>
        <p:spPr>
          <a:xfrm>
            <a:off x="477981" y="1122363"/>
            <a:ext cx="4023360" cy="3204134"/>
          </a:xfrm>
        </p:spPr>
        <p:txBody>
          <a:bodyPr anchor="b">
            <a:normAutofit/>
          </a:bodyPr>
          <a:lstStyle/>
          <a:p>
            <a:pPr algn="l"/>
            <a:r>
              <a:rPr lang="en-US" sz="4100">
                <a:cs typeface="Calibri Light"/>
              </a:rPr>
              <a:t>How does the role of technology within modern day policing affect public trust?</a:t>
            </a:r>
          </a:p>
        </p:txBody>
      </p:sp>
      <p:sp>
        <p:nvSpPr>
          <p:cNvPr id="5" name="Subtitle 4">
            <a:extLst>
              <a:ext uri="{FF2B5EF4-FFF2-40B4-BE49-F238E27FC236}">
                <a16:creationId xmlns:a16="http://schemas.microsoft.com/office/drawing/2014/main" id="{FDE5658B-08B5-70C5-7B9E-07422605A0BC}"/>
              </a:ext>
            </a:extLst>
          </p:cNvPr>
          <p:cNvSpPr>
            <a:spLocks noGrp="1"/>
          </p:cNvSpPr>
          <p:nvPr>
            <p:ph type="subTitle" idx="1"/>
          </p:nvPr>
        </p:nvSpPr>
        <p:spPr>
          <a:xfrm>
            <a:off x="477980" y="4872922"/>
            <a:ext cx="4023359" cy="1208141"/>
          </a:xfrm>
        </p:spPr>
        <p:txBody>
          <a:bodyPr vert="horz" lIns="91440" tIns="45720" rIns="91440" bIns="45720" rtlCol="0" anchor="t">
            <a:normAutofit/>
          </a:bodyPr>
          <a:lstStyle/>
          <a:p>
            <a:pPr algn="l"/>
            <a:r>
              <a:rPr lang="en-US" sz="2000" dirty="0">
                <a:cs typeface="Calibri"/>
              </a:rPr>
              <a:t>By Harvey Richards</a:t>
            </a:r>
            <a:endParaRPr lang="en-US" sz="2000" dirty="0" err="1"/>
          </a:p>
        </p:txBody>
      </p:sp>
      <p:sp>
        <p:nvSpPr>
          <p:cNvPr id="17" name="Rectangle 16">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9" name="Rectangle 18">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917981AA-2BD4-5FDA-D1F4-E63F3D541972}"/>
              </a:ext>
            </a:extLst>
          </p:cNvPr>
          <p:cNvSpPr txBox="1"/>
          <p:nvPr/>
        </p:nvSpPr>
        <p:spPr>
          <a:xfrm>
            <a:off x="9870532" y="6657945"/>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ECAB1E8-8195-4748-BE71-FF806D8689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text rectangle">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4279383" cy="5495925"/>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AEDBE48-32F8-EA80-8F8C-4F4380752EA8}"/>
              </a:ext>
            </a:extLst>
          </p:cNvPr>
          <p:cNvSpPr>
            <a:spLocks noGrp="1"/>
          </p:cNvSpPr>
          <p:nvPr>
            <p:ph type="title"/>
          </p:nvPr>
        </p:nvSpPr>
        <p:spPr>
          <a:xfrm>
            <a:off x="841247" y="978619"/>
            <a:ext cx="3410712" cy="1106424"/>
          </a:xfrm>
        </p:spPr>
        <p:txBody>
          <a:bodyPr>
            <a:normAutofit/>
          </a:bodyPr>
          <a:lstStyle/>
          <a:p>
            <a:r>
              <a:rPr lang="en-US" sz="2800">
                <a:cs typeface="Calibri Light"/>
              </a:rPr>
              <a:t>Introduction </a:t>
            </a:r>
            <a:endParaRPr lang="en-US" sz="2800"/>
          </a:p>
        </p:txBody>
      </p:sp>
      <p:sp>
        <p:nvSpPr>
          <p:cNvPr id="16" name="!!accent">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043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8" name="Rectangle 17">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9" y="2121408"/>
            <a:ext cx="3328416"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166D396-319A-DA9A-2FFB-663538CE845F}"/>
              </a:ext>
            </a:extLst>
          </p:cNvPr>
          <p:cNvSpPr>
            <a:spLocks noGrp="1"/>
          </p:cNvSpPr>
          <p:nvPr>
            <p:ph idx="1"/>
          </p:nvPr>
        </p:nvSpPr>
        <p:spPr>
          <a:xfrm>
            <a:off x="711851" y="2359152"/>
            <a:ext cx="3669505" cy="3425043"/>
          </a:xfrm>
        </p:spPr>
        <p:txBody>
          <a:bodyPr vert="horz" lIns="91440" tIns="45720" rIns="91440" bIns="45720" rtlCol="0" anchor="t">
            <a:normAutofit/>
          </a:bodyPr>
          <a:lstStyle/>
          <a:p>
            <a:pPr>
              <a:buFont typeface="Wingdings" panose="020B0604020202020204" pitchFamily="34" charset="0"/>
              <a:buChar char="§"/>
            </a:pPr>
            <a:r>
              <a:rPr lang="en-US" dirty="0">
                <a:cs typeface="Calibri" panose="020F0502020204030204"/>
              </a:rPr>
              <a:t>Surveillance technology </a:t>
            </a:r>
            <a:endParaRPr lang="en-US">
              <a:cs typeface="Calibri"/>
            </a:endParaRPr>
          </a:p>
          <a:p>
            <a:pPr>
              <a:buFont typeface="Wingdings" panose="020B0604020202020204" pitchFamily="34" charset="0"/>
              <a:buChar char="§"/>
            </a:pPr>
            <a:r>
              <a:rPr lang="en-US" dirty="0">
                <a:cs typeface="Calibri" panose="020F0502020204030204"/>
              </a:rPr>
              <a:t>Body-worn cameras</a:t>
            </a:r>
          </a:p>
          <a:p>
            <a:pPr>
              <a:buFont typeface="Wingdings" panose="020B0604020202020204" pitchFamily="34" charset="0"/>
              <a:buChar char="§"/>
            </a:pPr>
            <a:r>
              <a:rPr lang="en-US" dirty="0">
                <a:cs typeface="Calibri" panose="020F0502020204030204"/>
              </a:rPr>
              <a:t>Data analytics </a:t>
            </a:r>
          </a:p>
          <a:p>
            <a:pPr>
              <a:buFont typeface="Wingdings" panose="020B0604020202020204" pitchFamily="34" charset="0"/>
              <a:buChar char="§"/>
            </a:pPr>
            <a:r>
              <a:rPr lang="en-US" dirty="0">
                <a:cs typeface="Calibri" panose="020F0502020204030204"/>
              </a:rPr>
              <a:t>Predictive policing</a:t>
            </a:r>
          </a:p>
          <a:p>
            <a:pPr marL="0" indent="0">
              <a:buNone/>
            </a:pPr>
            <a:endParaRPr lang="en-US" sz="1700" dirty="0">
              <a:cs typeface="Calibri" panose="020F0502020204030204"/>
            </a:endParaRPr>
          </a:p>
          <a:p>
            <a:pPr marL="0" indent="0">
              <a:buNone/>
            </a:pPr>
            <a:endParaRPr lang="en-US" sz="1700">
              <a:cs typeface="Calibri" panose="020F0502020204030204"/>
            </a:endParaRPr>
          </a:p>
        </p:txBody>
      </p:sp>
      <p:pic>
        <p:nvPicPr>
          <p:cNvPr id="7" name="Picture 6" descr="CCTV Cameras Guarded By Spikes Free Stock Photo - Public Domain Pictures">
            <a:extLst>
              <a:ext uri="{FF2B5EF4-FFF2-40B4-BE49-F238E27FC236}">
                <a16:creationId xmlns:a16="http://schemas.microsoft.com/office/drawing/2014/main" id="{DEC36DCA-4DD5-4B13-1EFC-DFFB8BB9D52C}"/>
              </a:ext>
            </a:extLst>
          </p:cNvPr>
          <p:cNvPicPr>
            <a:picLocks noChangeAspect="1"/>
          </p:cNvPicPr>
          <p:nvPr/>
        </p:nvPicPr>
        <p:blipFill rotWithShape="1">
          <a:blip r:embed="rId2"/>
          <a:srcRect l="7532" r="1607" b="-1"/>
          <a:stretch/>
        </p:blipFill>
        <p:spPr>
          <a:xfrm>
            <a:off x="5124450" y="634382"/>
            <a:ext cx="6657213" cy="5495162"/>
          </a:xfrm>
          <a:prstGeom prst="rect">
            <a:avLst/>
          </a:prstGeom>
        </p:spPr>
      </p:pic>
    </p:spTree>
    <p:extLst>
      <p:ext uri="{BB962C8B-B14F-4D97-AF65-F5344CB8AC3E}">
        <p14:creationId xmlns:p14="http://schemas.microsoft.com/office/powerpoint/2010/main" val="36631278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amera lens">
            <a:extLst>
              <a:ext uri="{FF2B5EF4-FFF2-40B4-BE49-F238E27FC236}">
                <a16:creationId xmlns:a16="http://schemas.microsoft.com/office/drawing/2014/main" id="{47B2016B-1CEC-19D4-B3ED-EA58A1771E07}"/>
              </a:ext>
            </a:extLst>
          </p:cNvPr>
          <p:cNvPicPr>
            <a:picLocks noChangeAspect="1"/>
          </p:cNvPicPr>
          <p:nvPr/>
        </p:nvPicPr>
        <p:blipFill rotWithShape="1">
          <a:blip r:embed="rId2"/>
          <a:srcRect l="11186" r="36233" b="-4"/>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4418AB-8F32-08F9-C9C5-6A1E8CF7FB85}"/>
              </a:ext>
            </a:extLst>
          </p:cNvPr>
          <p:cNvSpPr>
            <a:spLocks noGrp="1"/>
          </p:cNvSpPr>
          <p:nvPr>
            <p:ph type="title"/>
          </p:nvPr>
        </p:nvSpPr>
        <p:spPr>
          <a:xfrm>
            <a:off x="6115317" y="405685"/>
            <a:ext cx="5464968" cy="1559301"/>
          </a:xfrm>
        </p:spPr>
        <p:txBody>
          <a:bodyPr>
            <a:normAutofit/>
          </a:bodyPr>
          <a:lstStyle/>
          <a:p>
            <a:r>
              <a:rPr lang="en-US" sz="4000">
                <a:cs typeface="Calibri Light"/>
              </a:rPr>
              <a:t>Surveillance technology </a:t>
            </a:r>
            <a:endParaRPr lang="en-US" sz="4000"/>
          </a:p>
        </p:txBody>
      </p:sp>
      <p:sp>
        <p:nvSpPr>
          <p:cNvPr id="3" name="Content Placeholder 2">
            <a:extLst>
              <a:ext uri="{FF2B5EF4-FFF2-40B4-BE49-F238E27FC236}">
                <a16:creationId xmlns:a16="http://schemas.microsoft.com/office/drawing/2014/main" id="{7EEF4E53-4693-8AC3-DBE9-EF0E165E24A5}"/>
              </a:ext>
            </a:extLst>
          </p:cNvPr>
          <p:cNvSpPr>
            <a:spLocks noGrp="1"/>
          </p:cNvSpPr>
          <p:nvPr>
            <p:ph idx="1"/>
          </p:nvPr>
        </p:nvSpPr>
        <p:spPr>
          <a:xfrm>
            <a:off x="6115317" y="2743200"/>
            <a:ext cx="5247340" cy="3496878"/>
          </a:xfrm>
        </p:spPr>
        <p:txBody>
          <a:bodyPr vert="horz" lIns="91440" tIns="45720" rIns="91440" bIns="45720" rtlCol="0" anchor="ctr">
            <a:normAutofit/>
          </a:bodyPr>
          <a:lstStyle/>
          <a:p>
            <a:r>
              <a:rPr lang="en-US" sz="2000" dirty="0">
                <a:cs typeface="Calibri" panose="020F0502020204030204"/>
              </a:rPr>
              <a:t>Surveillance technology has been a massive improvement for police as it has reduced crime by 37% overall in carparks and by 12% in residential areas ( Calipsa,2022). </a:t>
            </a:r>
          </a:p>
          <a:p>
            <a:r>
              <a:rPr lang="en-US" sz="2000" dirty="0">
                <a:cs typeface="Calibri" panose="020F0502020204030204"/>
              </a:rPr>
              <a:t>Facial recognition software and license plate recognition have helped track down criminals since they were introduced.</a:t>
            </a:r>
          </a:p>
          <a:p>
            <a:r>
              <a:rPr lang="en-US" sz="2000" dirty="0">
                <a:cs typeface="Calibri" panose="020F0502020204030204"/>
              </a:rPr>
              <a:t>Surveillance technology has helped as citizens feel good about the security but worry about the lack of privacy.</a:t>
            </a:r>
          </a:p>
          <a:p>
            <a:pPr marL="0" indent="0">
              <a:buNone/>
            </a:pPr>
            <a:endParaRPr lang="en-US" sz="2000">
              <a:cs typeface="Calibri" panose="020F0502020204030204"/>
            </a:endParaRPr>
          </a:p>
        </p:txBody>
      </p:sp>
    </p:spTree>
    <p:extLst>
      <p:ext uri="{BB962C8B-B14F-4D97-AF65-F5344CB8AC3E}">
        <p14:creationId xmlns:p14="http://schemas.microsoft.com/office/powerpoint/2010/main" val="23636112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27A76E-88F0-36F2-A0C5-C3FEA15B50D5}"/>
              </a:ext>
            </a:extLst>
          </p:cNvPr>
          <p:cNvSpPr>
            <a:spLocks noGrp="1"/>
          </p:cNvSpPr>
          <p:nvPr>
            <p:ph type="title"/>
          </p:nvPr>
        </p:nvSpPr>
        <p:spPr>
          <a:xfrm>
            <a:off x="640080" y="325369"/>
            <a:ext cx="4368602" cy="1956841"/>
          </a:xfrm>
        </p:spPr>
        <p:txBody>
          <a:bodyPr anchor="b">
            <a:normAutofit/>
          </a:bodyPr>
          <a:lstStyle/>
          <a:p>
            <a:r>
              <a:rPr lang="en-US" sz="5400">
                <a:cs typeface="Calibri Light"/>
              </a:rPr>
              <a:t>Body-worn cameras</a:t>
            </a:r>
            <a:endParaRPr lang="en-US" sz="5400"/>
          </a:p>
        </p:txBody>
      </p:sp>
      <p:sp>
        <p:nvSpPr>
          <p:cNvPr id="16"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85B71BE-9242-589F-9EED-E40AFFF02864}"/>
              </a:ext>
            </a:extLst>
          </p:cNvPr>
          <p:cNvSpPr>
            <a:spLocks noGrp="1"/>
          </p:cNvSpPr>
          <p:nvPr>
            <p:ph idx="1"/>
          </p:nvPr>
        </p:nvSpPr>
        <p:spPr>
          <a:xfrm>
            <a:off x="640080" y="2872899"/>
            <a:ext cx="4243589" cy="3320668"/>
          </a:xfrm>
        </p:spPr>
        <p:txBody>
          <a:bodyPr vert="horz" lIns="91440" tIns="45720" rIns="91440" bIns="45720" rtlCol="0" anchor="t">
            <a:normAutofit/>
          </a:bodyPr>
          <a:lstStyle/>
          <a:p>
            <a:r>
              <a:rPr lang="en-US" sz="1500" dirty="0">
                <a:cs typeface="Calibri" panose="020F0502020204030204"/>
              </a:rPr>
              <a:t>Body worn cameras have been a massive development since their introduction as early as 2005 and have been crucial in restoring some transparency and accountability to the police.</a:t>
            </a:r>
          </a:p>
          <a:p>
            <a:r>
              <a:rPr lang="en-US" sz="1500" dirty="0">
                <a:cs typeface="Calibri" panose="020F0502020204030204"/>
              </a:rPr>
              <a:t>There was a 33% reduction in complaint allegations and those officers that were equipped with body worn cameras received 93% fewer complaints from the public (WCCTV, no date).</a:t>
            </a:r>
          </a:p>
          <a:p>
            <a:r>
              <a:rPr lang="en-US" sz="1500" dirty="0">
                <a:cs typeface="Calibri" panose="020F0502020204030204"/>
              </a:rPr>
              <a:t>When used properly body worn cameras are able to enhance public trust as it can show a unbiased perspective, however there can be issues of selective recording and data access.</a:t>
            </a:r>
          </a:p>
          <a:p>
            <a:endParaRPr lang="en-US" sz="1500">
              <a:cs typeface="Calibri" panose="020F0502020204030204"/>
            </a:endParaRPr>
          </a:p>
        </p:txBody>
      </p:sp>
      <p:pic>
        <p:nvPicPr>
          <p:cNvPr id="4" name="Picture 3">
            <a:extLst>
              <a:ext uri="{FF2B5EF4-FFF2-40B4-BE49-F238E27FC236}">
                <a16:creationId xmlns:a16="http://schemas.microsoft.com/office/drawing/2014/main" id="{5FB4561F-B218-1E84-810E-152D18B63185}"/>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9834" r="1775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8" name="TextBox 7">
            <a:extLst>
              <a:ext uri="{FF2B5EF4-FFF2-40B4-BE49-F238E27FC236}">
                <a16:creationId xmlns:a16="http://schemas.microsoft.com/office/drawing/2014/main" id="{C0239630-3B9F-F645-E503-A89D7CCF5949}"/>
              </a:ext>
            </a:extLst>
          </p:cNvPr>
          <p:cNvSpPr txBox="1"/>
          <p:nvPr/>
        </p:nvSpPr>
        <p:spPr>
          <a:xfrm>
            <a:off x="9851296" y="6657945"/>
            <a:ext cx="234070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BY-ND</a:t>
            </a:r>
            <a:r>
              <a:rPr lang="en-US" sz="700">
                <a:solidFill>
                  <a:srgbClr val="FFFFFF"/>
                </a:solidFill>
              </a:rPr>
              <a:t>.</a:t>
            </a:r>
          </a:p>
        </p:txBody>
      </p:sp>
    </p:spTree>
    <p:extLst>
      <p:ext uri="{BB962C8B-B14F-4D97-AF65-F5344CB8AC3E}">
        <p14:creationId xmlns:p14="http://schemas.microsoft.com/office/powerpoint/2010/main" val="17140668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igital financial graph">
            <a:extLst>
              <a:ext uri="{FF2B5EF4-FFF2-40B4-BE49-F238E27FC236}">
                <a16:creationId xmlns:a16="http://schemas.microsoft.com/office/drawing/2014/main" id="{30DFF353-D78B-1123-973D-BB88C44F497B}"/>
              </a:ext>
            </a:extLst>
          </p:cNvPr>
          <p:cNvPicPr>
            <a:picLocks noChangeAspect="1"/>
          </p:cNvPicPr>
          <p:nvPr/>
        </p:nvPicPr>
        <p:blipFill rotWithShape="1">
          <a:blip r:embed="rId2"/>
          <a:srcRect l="34283" r="15774" b="-2"/>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0FF89A-C622-437F-3880-FE6CB07AAB1C}"/>
              </a:ext>
            </a:extLst>
          </p:cNvPr>
          <p:cNvSpPr>
            <a:spLocks noGrp="1"/>
          </p:cNvSpPr>
          <p:nvPr>
            <p:ph type="title"/>
          </p:nvPr>
        </p:nvSpPr>
        <p:spPr>
          <a:xfrm>
            <a:off x="761801" y="328512"/>
            <a:ext cx="4778387" cy="1628970"/>
          </a:xfrm>
        </p:spPr>
        <p:txBody>
          <a:bodyPr anchor="ctr">
            <a:normAutofit/>
          </a:bodyPr>
          <a:lstStyle/>
          <a:p>
            <a:r>
              <a:rPr lang="en-US" sz="4000">
                <a:cs typeface="Calibri Light"/>
              </a:rPr>
              <a:t>Data analytics</a:t>
            </a:r>
            <a:endParaRPr lang="en-US" sz="4000"/>
          </a:p>
        </p:txBody>
      </p:sp>
      <p:sp>
        <p:nvSpPr>
          <p:cNvPr id="3" name="Content Placeholder 2">
            <a:extLst>
              <a:ext uri="{FF2B5EF4-FFF2-40B4-BE49-F238E27FC236}">
                <a16:creationId xmlns:a16="http://schemas.microsoft.com/office/drawing/2014/main" id="{ED110909-9F9C-C454-E791-144ED0F13DD9}"/>
              </a:ext>
            </a:extLst>
          </p:cNvPr>
          <p:cNvSpPr>
            <a:spLocks noGrp="1"/>
          </p:cNvSpPr>
          <p:nvPr>
            <p:ph idx="1"/>
          </p:nvPr>
        </p:nvSpPr>
        <p:spPr>
          <a:xfrm>
            <a:off x="761801" y="2884929"/>
            <a:ext cx="4659756" cy="3374137"/>
          </a:xfrm>
        </p:spPr>
        <p:txBody>
          <a:bodyPr vert="horz" lIns="91440" tIns="45720" rIns="91440" bIns="45720" rtlCol="0" anchor="ctr">
            <a:normAutofit/>
          </a:bodyPr>
          <a:lstStyle/>
          <a:p>
            <a:pPr marL="457200" indent="-457200"/>
            <a:r>
              <a:rPr lang="en-US" sz="1600">
                <a:cs typeface="Calibri" panose="020F0502020204030204"/>
              </a:rPr>
              <a:t>Data analytics is helping to identify crime patterns and process large volumes of data that is collected and then helping to make informed decisions on how to react to the information.</a:t>
            </a:r>
          </a:p>
          <a:p>
            <a:pPr marL="457200" indent="-457200"/>
            <a:r>
              <a:rPr lang="en-US" sz="1600">
                <a:cs typeface="Calibri" panose="020F0502020204030204"/>
              </a:rPr>
              <a:t>West Yorkshire police have teamed up with LIDA (Leeds institute for data analytics to use machine learning to tackle vehicle crime (University of Leeds,(2019).</a:t>
            </a:r>
          </a:p>
          <a:p>
            <a:pPr marL="457200" indent="-457200"/>
            <a:r>
              <a:rPr lang="en-US" sz="1600">
                <a:cs typeface="Calibri" panose="020F0502020204030204"/>
              </a:rPr>
              <a:t>Whilst data analysis is viewed as a positive step forward there is also the possibility that profiling may occur and the worry for data privacy.</a:t>
            </a:r>
          </a:p>
        </p:txBody>
      </p:sp>
    </p:spTree>
    <p:extLst>
      <p:ext uri="{BB962C8B-B14F-4D97-AF65-F5344CB8AC3E}">
        <p14:creationId xmlns:p14="http://schemas.microsoft.com/office/powerpoint/2010/main" val="21929351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a:extLst>
              <a:ext uri="{FF2B5EF4-FFF2-40B4-BE49-F238E27FC236}">
                <a16:creationId xmlns:a16="http://schemas.microsoft.com/office/drawing/2014/main" id="{DFBD21B7-D411-60B9-D921-6D83F49BAF10}"/>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8798" r="26827"/>
          <a:stretch/>
        </p:blipFill>
        <p:spPr>
          <a:xfrm>
            <a:off x="-1" y="-2"/>
            <a:ext cx="5410198" cy="6858002"/>
          </a:xfrm>
          <a:prstGeom prst="rect">
            <a:avLst/>
          </a:prstGeom>
        </p:spPr>
      </p:pic>
      <p:sp useBgFill="1">
        <p:nvSpPr>
          <p:cNvPr id="44" name="Rectangle 43">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AB0D0D-B923-4E05-E765-E5E07BE555EB}"/>
              </a:ext>
            </a:extLst>
          </p:cNvPr>
          <p:cNvSpPr>
            <a:spLocks noGrp="1"/>
          </p:cNvSpPr>
          <p:nvPr>
            <p:ph type="title"/>
          </p:nvPr>
        </p:nvSpPr>
        <p:spPr>
          <a:xfrm>
            <a:off x="6115317" y="405685"/>
            <a:ext cx="5464968" cy="1559301"/>
          </a:xfrm>
        </p:spPr>
        <p:txBody>
          <a:bodyPr>
            <a:normAutofit/>
          </a:bodyPr>
          <a:lstStyle/>
          <a:p>
            <a:r>
              <a:rPr lang="en-US" sz="4000">
                <a:cs typeface="Calibri Light"/>
              </a:rPr>
              <a:t>Predictive policing </a:t>
            </a:r>
            <a:endParaRPr lang="en-US" sz="4000"/>
          </a:p>
        </p:txBody>
      </p:sp>
      <p:sp>
        <p:nvSpPr>
          <p:cNvPr id="30" name="Content Placeholder 2">
            <a:extLst>
              <a:ext uri="{FF2B5EF4-FFF2-40B4-BE49-F238E27FC236}">
                <a16:creationId xmlns:a16="http://schemas.microsoft.com/office/drawing/2014/main" id="{5E81A36E-8133-D66D-9E36-EDC42413762D}"/>
              </a:ext>
            </a:extLst>
          </p:cNvPr>
          <p:cNvSpPr>
            <a:spLocks noGrp="1"/>
          </p:cNvSpPr>
          <p:nvPr>
            <p:ph idx="1"/>
          </p:nvPr>
        </p:nvSpPr>
        <p:spPr>
          <a:xfrm>
            <a:off x="6115317" y="2743200"/>
            <a:ext cx="5247340" cy="3496878"/>
          </a:xfrm>
        </p:spPr>
        <p:txBody>
          <a:bodyPr vert="horz" lIns="91440" tIns="45720" rIns="91440" bIns="45720" rtlCol="0" anchor="ctr">
            <a:normAutofit/>
          </a:bodyPr>
          <a:lstStyle/>
          <a:p>
            <a:r>
              <a:rPr lang="en-US" sz="2000">
                <a:cs typeface="Calibri"/>
              </a:rPr>
              <a:t>Predictive policing works by identifying hot spots and forecast potential criminal activity that can the be policed more effectively and allow resources to be allocated appropriately.</a:t>
            </a:r>
          </a:p>
          <a:p>
            <a:r>
              <a:rPr lang="en-US" sz="2000">
                <a:cs typeface="Calibri"/>
              </a:rPr>
              <a:t>Predictive policing has similar concerns to data analytics as it works in a similar way and the main worry that the public have is the potential for over-policing of certain communities </a:t>
            </a:r>
          </a:p>
        </p:txBody>
      </p:sp>
      <p:sp>
        <p:nvSpPr>
          <p:cNvPr id="27" name="TextBox 26">
            <a:extLst>
              <a:ext uri="{FF2B5EF4-FFF2-40B4-BE49-F238E27FC236}">
                <a16:creationId xmlns:a16="http://schemas.microsoft.com/office/drawing/2014/main" id="{6DB08526-0C03-D261-6198-D2C47D5FCBA3}"/>
              </a:ext>
            </a:extLst>
          </p:cNvPr>
          <p:cNvSpPr txBox="1"/>
          <p:nvPr/>
        </p:nvSpPr>
        <p:spPr>
          <a:xfrm>
            <a:off x="3088729" y="6657945"/>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11288130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D9D052-5778-0511-3E89-6324AD923C6B}"/>
              </a:ext>
            </a:extLst>
          </p:cNvPr>
          <p:cNvSpPr>
            <a:spLocks noGrp="1"/>
          </p:cNvSpPr>
          <p:nvPr>
            <p:ph type="title"/>
          </p:nvPr>
        </p:nvSpPr>
        <p:spPr>
          <a:xfrm>
            <a:off x="838201" y="365125"/>
            <a:ext cx="5251316" cy="1807305"/>
          </a:xfrm>
        </p:spPr>
        <p:txBody>
          <a:bodyPr>
            <a:normAutofit/>
          </a:bodyPr>
          <a:lstStyle/>
          <a:p>
            <a:r>
              <a:rPr lang="en-US">
                <a:cs typeface="Calibri Light"/>
              </a:rPr>
              <a:t>conclusion</a:t>
            </a:r>
            <a:endParaRPr lang="en-US"/>
          </a:p>
        </p:txBody>
      </p:sp>
      <p:sp>
        <p:nvSpPr>
          <p:cNvPr id="3" name="Content Placeholder 2">
            <a:extLst>
              <a:ext uri="{FF2B5EF4-FFF2-40B4-BE49-F238E27FC236}">
                <a16:creationId xmlns:a16="http://schemas.microsoft.com/office/drawing/2014/main" id="{7B828384-0ABB-E1B1-A857-DD977B2E9D58}"/>
              </a:ext>
            </a:extLst>
          </p:cNvPr>
          <p:cNvSpPr>
            <a:spLocks noGrp="1"/>
          </p:cNvSpPr>
          <p:nvPr>
            <p:ph idx="1"/>
          </p:nvPr>
        </p:nvSpPr>
        <p:spPr>
          <a:xfrm>
            <a:off x="838200" y="2333297"/>
            <a:ext cx="4619621" cy="3843666"/>
          </a:xfrm>
        </p:spPr>
        <p:txBody>
          <a:bodyPr vert="horz" lIns="91440" tIns="45720" rIns="91440" bIns="45720" rtlCol="0">
            <a:normAutofit/>
          </a:bodyPr>
          <a:lstStyle/>
          <a:p>
            <a:r>
              <a:rPr lang="en-US" sz="2000">
                <a:cs typeface="Calibri"/>
              </a:rPr>
              <a:t>Whilst modern day policing significantly benefits from the tchnological advancments we must consider the ethical, legal and the social implications that come with said advancements when looking to build a good reputation with the communiy.</a:t>
            </a:r>
          </a:p>
        </p:txBody>
      </p:sp>
      <p:pic>
        <p:nvPicPr>
          <p:cNvPr id="4" name="Picture 3" descr="Police Officers Free Stock Photo - Public Domain Pictures">
            <a:extLst>
              <a:ext uri="{FF2B5EF4-FFF2-40B4-BE49-F238E27FC236}">
                <a16:creationId xmlns:a16="http://schemas.microsoft.com/office/drawing/2014/main" id="{A639BC32-4F41-DAB3-3BA6-972D15CA71AF}"/>
              </a:ext>
            </a:extLst>
          </p:cNvPr>
          <p:cNvPicPr>
            <a:picLocks noChangeAspect="1"/>
          </p:cNvPicPr>
          <p:nvPr/>
        </p:nvPicPr>
        <p:blipFill rotWithShape="1">
          <a:blip r:embed="rId2"/>
          <a:srcRect t="6262" r="2" b="16968"/>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1590524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DFB303-33C3-5F27-DBDD-14839BFE7137}"/>
              </a:ext>
            </a:extLst>
          </p:cNvPr>
          <p:cNvSpPr>
            <a:spLocks noGrp="1"/>
          </p:cNvSpPr>
          <p:nvPr>
            <p:ph type="title"/>
          </p:nvPr>
        </p:nvSpPr>
        <p:spPr/>
        <p:txBody>
          <a:bodyPr/>
          <a:lstStyle/>
          <a:p>
            <a:r>
              <a:rPr lang="en-US" dirty="0">
                <a:cs typeface="Calibri Light"/>
              </a:rPr>
              <a:t>Reference list</a:t>
            </a:r>
            <a:endParaRPr lang="en-US" dirty="0"/>
          </a:p>
        </p:txBody>
      </p:sp>
      <p:sp>
        <p:nvSpPr>
          <p:cNvPr id="3" name="Content Placeholder 2">
            <a:extLst>
              <a:ext uri="{FF2B5EF4-FFF2-40B4-BE49-F238E27FC236}">
                <a16:creationId xmlns:a16="http://schemas.microsoft.com/office/drawing/2014/main" id="{7002C447-7192-D05E-0ED2-A7389E07275C}"/>
              </a:ext>
            </a:extLst>
          </p:cNvPr>
          <p:cNvSpPr>
            <a:spLocks noGrp="1"/>
          </p:cNvSpPr>
          <p:nvPr>
            <p:ph idx="1"/>
          </p:nvPr>
        </p:nvSpPr>
        <p:spPr/>
        <p:txBody>
          <a:bodyPr vert="horz" lIns="91440" tIns="45720" rIns="91440" bIns="45720" rtlCol="0" anchor="t">
            <a:normAutofit/>
          </a:bodyPr>
          <a:lstStyle/>
          <a:p>
            <a:r>
              <a:rPr lang="en-US" sz="1800" dirty="0" err="1">
                <a:cs typeface="Calibri"/>
              </a:rPr>
              <a:t>Calipsa</a:t>
            </a:r>
            <a:r>
              <a:rPr lang="en-US" sz="1800" dirty="0">
                <a:cs typeface="Calibri"/>
              </a:rPr>
              <a:t>, (2022). </a:t>
            </a:r>
            <a:r>
              <a:rPr lang="en-US" sz="1800" i="1" dirty="0">
                <a:cs typeface="Calibri"/>
              </a:rPr>
              <a:t>UK CCTV and crime prevention statistics: your FAQs answered </a:t>
            </a:r>
            <a:r>
              <a:rPr lang="en-US" sz="1800" dirty="0">
                <a:cs typeface="Calibri"/>
              </a:rPr>
              <a:t>[online] available </a:t>
            </a:r>
            <a:r>
              <a:rPr lang="en-US" sz="1800" dirty="0" err="1">
                <a:cs typeface="Calibri"/>
              </a:rPr>
              <a:t>at:</a:t>
            </a:r>
            <a:r>
              <a:rPr lang="en-US" sz="1800" dirty="0" err="1">
                <a:ea typeface="+mn-lt"/>
                <a:cs typeface="+mn-lt"/>
              </a:rPr>
              <a:t>https</a:t>
            </a:r>
            <a:r>
              <a:rPr lang="en-US" sz="1800" dirty="0">
                <a:ea typeface="+mn-lt"/>
                <a:cs typeface="+mn-lt"/>
              </a:rPr>
              <a:t>://www.calipsa.io/blog/cctv-statistics-in-the-uk-your-questions-answered#:~:text=How%20and%20where%20does%20CCTV,by%2012%25%20in%20residential%20areas. </a:t>
            </a:r>
            <a:endParaRPr lang="en-US" sz="1800" u="sng" dirty="0">
              <a:solidFill>
                <a:srgbClr val="0070C0"/>
              </a:solidFill>
              <a:ea typeface="+mn-lt"/>
              <a:cs typeface="+mn-lt"/>
            </a:endParaRPr>
          </a:p>
          <a:p>
            <a:r>
              <a:rPr lang="en-US" sz="1800" dirty="0">
                <a:solidFill>
                  <a:srgbClr val="000000"/>
                </a:solidFill>
                <a:cs typeface="Calibri"/>
              </a:rPr>
              <a:t>University of Leeds, (2019). </a:t>
            </a:r>
            <a:r>
              <a:rPr lang="en-US" sz="1800" i="1" dirty="0">
                <a:solidFill>
                  <a:srgbClr val="000000"/>
                </a:solidFill>
                <a:cs typeface="Calibri"/>
              </a:rPr>
              <a:t>Using data science to fight crime </a:t>
            </a:r>
            <a:r>
              <a:rPr lang="en-US" sz="1800" dirty="0">
                <a:solidFill>
                  <a:srgbClr val="000000"/>
                </a:solidFill>
                <a:cs typeface="Calibri"/>
              </a:rPr>
              <a:t>[online] available </a:t>
            </a:r>
            <a:r>
              <a:rPr lang="en-US" sz="1800" dirty="0" err="1">
                <a:solidFill>
                  <a:srgbClr val="000000"/>
                </a:solidFill>
                <a:cs typeface="Calibri"/>
              </a:rPr>
              <a:t>at:</a:t>
            </a:r>
            <a:r>
              <a:rPr lang="en-US" sz="1800" dirty="0" err="1">
                <a:solidFill>
                  <a:srgbClr val="000000"/>
                </a:solidFill>
                <a:ea typeface="+mn-lt"/>
                <a:cs typeface="+mn-lt"/>
              </a:rPr>
              <a:t>https</a:t>
            </a:r>
            <a:r>
              <a:rPr lang="en-US" sz="1800" dirty="0">
                <a:solidFill>
                  <a:srgbClr val="000000"/>
                </a:solidFill>
                <a:ea typeface="+mn-lt"/>
                <a:cs typeface="+mn-lt"/>
              </a:rPr>
              <a:t>://lida.leeds.ac.uk/research-projects/using-data-science-to-fight-crime/ </a:t>
            </a:r>
          </a:p>
          <a:p>
            <a:r>
              <a:rPr lang="en-US" sz="1800" dirty="0">
                <a:solidFill>
                  <a:srgbClr val="000000"/>
                </a:solidFill>
                <a:cs typeface="Calibri"/>
              </a:rPr>
              <a:t>WWCTV, (no date). </a:t>
            </a:r>
            <a:r>
              <a:rPr lang="en-US" sz="1800" i="1" dirty="0">
                <a:solidFill>
                  <a:srgbClr val="000000"/>
                </a:solidFill>
                <a:cs typeface="Calibri"/>
              </a:rPr>
              <a:t>Benefits and opportunities for police using body worn cameras </a:t>
            </a:r>
            <a:r>
              <a:rPr lang="en-US" sz="1800" dirty="0">
                <a:solidFill>
                  <a:srgbClr val="000000"/>
                </a:solidFill>
                <a:cs typeface="Calibri"/>
              </a:rPr>
              <a:t>[online] available </a:t>
            </a:r>
            <a:r>
              <a:rPr lang="en-US" sz="1800" dirty="0" err="1">
                <a:solidFill>
                  <a:srgbClr val="000000"/>
                </a:solidFill>
                <a:cs typeface="Calibri"/>
              </a:rPr>
              <a:t>at:</a:t>
            </a:r>
            <a:r>
              <a:rPr lang="en-US" sz="1800" dirty="0" err="1">
                <a:solidFill>
                  <a:srgbClr val="000000"/>
                </a:solidFill>
                <a:ea typeface="+mn-lt"/>
                <a:cs typeface="+mn-lt"/>
              </a:rPr>
              <a:t>https</a:t>
            </a:r>
            <a:r>
              <a:rPr lang="en-US" sz="1800" dirty="0">
                <a:solidFill>
                  <a:srgbClr val="000000"/>
                </a:solidFill>
                <a:ea typeface="+mn-lt"/>
                <a:cs typeface="+mn-lt"/>
              </a:rPr>
              <a:t>://www.wcctv.com/benefits-and-opportunities-for-police-using-body-worn-cameras/#:~:text=33%25%20reduction%20in%20complaint%20allegations,%2D%20Rialto%2C%20California%20(USA)</a:t>
            </a:r>
          </a:p>
          <a:p>
            <a:endParaRPr lang="en-US" sz="1800" dirty="0">
              <a:solidFill>
                <a:srgbClr val="000000"/>
              </a:solidFill>
              <a:cs typeface="Calibri"/>
            </a:endParaRPr>
          </a:p>
          <a:p>
            <a:endParaRPr lang="en-US" sz="1800" dirty="0">
              <a:solidFill>
                <a:srgbClr val="000000"/>
              </a:solidFill>
              <a:cs typeface="Calibri"/>
            </a:endParaRPr>
          </a:p>
          <a:p>
            <a:pPr marL="0" indent="0">
              <a:buNone/>
            </a:pPr>
            <a:endParaRPr lang="en-US" sz="1800" u="sng" dirty="0">
              <a:solidFill>
                <a:srgbClr val="0070C0"/>
              </a:solidFill>
              <a:cs typeface="Calibri"/>
            </a:endParaRPr>
          </a:p>
        </p:txBody>
      </p:sp>
    </p:spTree>
    <p:extLst>
      <p:ext uri="{BB962C8B-B14F-4D97-AF65-F5344CB8AC3E}">
        <p14:creationId xmlns:p14="http://schemas.microsoft.com/office/powerpoint/2010/main" val="54642227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How does the role of technology within modern day policing affect public trust?</vt:lpstr>
      <vt:lpstr>Introduction </vt:lpstr>
      <vt:lpstr>Surveillance technology </vt:lpstr>
      <vt:lpstr>Body-worn cameras</vt:lpstr>
      <vt:lpstr>Data analytics</vt:lpstr>
      <vt:lpstr>Predictive policing </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360</cp:revision>
  <dcterms:created xsi:type="dcterms:W3CDTF">2023-12-11T11:36:18Z</dcterms:created>
  <dcterms:modified xsi:type="dcterms:W3CDTF">2023-12-11T22:10:39Z</dcterms:modified>
</cp:coreProperties>
</file>