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D32E6-5DE9-4BD5-A31E-74C8B50F0B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A30FCE-CCFF-4248-83CD-17FA2A36FD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6985DC-D7EB-439B-9D71-16BC8E03C1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4ECA9-B418-496A-8A36-B6C20E8ADACB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A1923D-4235-4A28-814C-7411031FE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81E39D-ED54-4F1A-BE03-C3E811674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1FBC-1B03-4C33-ACE8-9303AB8F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339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EBBBE-B1A7-4A5F-8FAA-B1D8D2CF6B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80549-DC27-49BF-B9AD-75E42D35E6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88424B-7176-446A-AFEA-6FBE388D4C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4ECA9-B418-496A-8A36-B6C20E8ADACB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E59D07-40B9-40F8-971B-7E1CD80B3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F9651D-0055-4F6B-A6D4-61C8C5E79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1FBC-1B03-4C33-ACE8-9303AB8F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49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43B74-616F-4E6F-909D-48F8C62C4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E6DED7-4096-4535-AA68-57997BF6AA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D13C3-8FC2-44E8-9B5B-643A09A5F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4ECA9-B418-496A-8A36-B6C20E8ADACB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BED107-419F-44D1-81F6-F72F7F9CB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4C7EF1-B31E-438B-8BE7-D49A6B2AB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1FBC-1B03-4C33-ACE8-9303AB8F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799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6A493-FF0F-4560-8D36-2E135F1EF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08E09-E171-4369-8708-5CDDE81624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5DA505-4576-42E9-8D19-C726A90EEF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1DF2C7-6605-4108-A380-4A963770DB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4ECA9-B418-496A-8A36-B6C20E8ADACB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E239C9-8C78-45C0-9EA1-51DAAD288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BA57C1-086A-45E2-B76A-2B25BED14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1FBC-1B03-4C33-ACE8-9303AB8F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7890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4C7B5-53E5-4833-A480-50C1B4B58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0DD29F-A3F8-4529-9922-4675C4267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5A0B96-ADB9-4EAD-B27A-074DDEC2EF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7F5808-B8E5-496B-9A52-5B1F316F45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8960C1-179E-4904-B6A6-ACE908B8AF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B18319-3961-4907-8025-26034DABC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4ECA9-B418-496A-8A36-B6C20E8ADACB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7A5823-C8EF-4B9C-964B-218DA860F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F48FF2-B4BC-43DE-9E14-81D746075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1FBC-1B03-4C33-ACE8-9303AB8F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7881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2C0C6-2B12-4366-89DF-BAF4495E6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983CE9-9B30-48D6-BF98-836B2B320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4ECA9-B418-496A-8A36-B6C20E8ADACB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9AA7B1-4566-440A-8D38-DCB26C5932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B83EB7-8E8E-449F-9BEE-1DFC84017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1FBC-1B03-4C33-ACE8-9303AB8F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14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781A2F-7A65-40D2-AC1B-48B16E331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4ECA9-B418-496A-8A36-B6C20E8ADACB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03FA6B-D226-42A0-9164-7791367BB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B909B5-CB17-48C1-BEA4-80338CB65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1FBC-1B03-4C33-ACE8-9303AB8F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892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4D1C4-4EF2-4E14-B541-29E6F80A4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4A49B-FEF5-454A-A7BC-6EDCED6D25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C42910-A04D-4FB5-A036-7060F76010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6A2404-302C-4936-AC20-CA384FDD4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4ECA9-B418-496A-8A36-B6C20E8ADACB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F7D088-D41C-4B75-A3ED-4D4CFC098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460F39-0249-4439-BA18-00C58894C5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1FBC-1B03-4C33-ACE8-9303AB8F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6104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07DEA-D13F-484F-B50C-9E838FD3A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3F8467-50E5-4482-B0E8-D0D9EC290E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20AA48-2436-4219-9187-375C8B7A55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911A59-D719-41BE-8FA4-D01EDB8CC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4ECA9-B418-496A-8A36-B6C20E8ADACB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B02815-D84B-44AE-A1CB-6758668DBD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B55B05-E958-4625-A31F-7BEFD94C6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1FBC-1B03-4C33-ACE8-9303AB8F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6403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62123-A243-44BD-9590-F48A95671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59D36C-288E-4FC6-9440-3F45A58F85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7DBA35-C672-4CF0-8AB9-160DD1EB33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4ECA9-B418-496A-8A36-B6C20E8ADACB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D884EB-F2A3-4D12-9EBA-A41B59BB0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F5369-158E-4D8F-B039-B75F8C199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1FBC-1B03-4C33-ACE8-9303AB8F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326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B1BCBA-D847-432D-9141-42EBD9755B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5E9A88-0C07-4A2D-ACA1-7ADCAC9B99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F251AF-DA21-4E84-B6A4-B4DF98208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4ECA9-B418-496A-8A36-B6C20E8ADACB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1D168-9878-4069-8349-DE51813FA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3BA39-78A7-4BF7-9C1D-865A731FC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1FBC-1B03-4C33-ACE8-9303AB8F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800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A4F127-FABE-4DE9-9947-66C3E8531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C36EAD-6B87-440D-9779-6F7A6170E3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8E77E5-57CE-421B-B033-649AEFDF59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E4ECA9-B418-496A-8A36-B6C20E8ADACB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3406E3-B773-4508-8192-EE6A8964EF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9D81CF-590E-4560-9AEC-A94DBF235E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971FBC-1B03-4C33-ACE8-9303AB8F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68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FE576-CCF2-4402-86A5-5D65A58CE9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255177"/>
            <a:ext cx="9489897" cy="4602823"/>
          </a:xfrm>
        </p:spPr>
        <p:txBody>
          <a:bodyPr>
            <a:normAutofit/>
          </a:bodyPr>
          <a:lstStyle/>
          <a:p>
            <a:r>
              <a:rPr lang="es-ES" sz="2700" b="0" i="0" dirty="0">
                <a:solidFill>
                  <a:srgbClr val="000000"/>
                </a:solidFill>
                <a:effectLst/>
                <a:latin typeface="+mn-lt"/>
              </a:rPr>
              <a:t>Nombre: Alexandra Madalina Patrascu</a:t>
            </a:r>
            <a:br>
              <a:rPr lang="es-ES" sz="2700" b="0" i="0" dirty="0">
                <a:solidFill>
                  <a:srgbClr val="000000"/>
                </a:solidFill>
                <a:effectLst/>
                <a:latin typeface="+mn-lt"/>
              </a:rPr>
            </a:br>
            <a:r>
              <a:rPr lang="es-ES" sz="2700" b="0" i="0" dirty="0">
                <a:solidFill>
                  <a:srgbClr val="000000"/>
                </a:solidFill>
                <a:effectLst/>
                <a:latin typeface="+mn-lt"/>
              </a:rPr>
              <a:t>Módulo:  Idiomas Extranjeros y Conciencia Cultural BMIH5003 (</a:t>
            </a:r>
            <a:r>
              <a:rPr lang="en-GB" sz="2700" dirty="0" err="1">
                <a:solidFill>
                  <a:srgbClr val="000000"/>
                </a:solidFill>
                <a:latin typeface="+mn-lt"/>
              </a:rPr>
              <a:t>E</a:t>
            </a:r>
            <a:r>
              <a:rPr lang="en-GB" sz="2700" b="0" i="0" dirty="0" err="1">
                <a:solidFill>
                  <a:srgbClr val="000000"/>
                </a:solidFill>
                <a:effectLst/>
                <a:latin typeface="+mn-lt"/>
              </a:rPr>
              <a:t>spañol</a:t>
            </a:r>
            <a:r>
              <a:rPr lang="en-GB" sz="2700" b="0" i="0" dirty="0">
                <a:solidFill>
                  <a:srgbClr val="000000"/>
                </a:solidFill>
                <a:effectLst/>
                <a:latin typeface="+mn-lt"/>
              </a:rPr>
              <a:t>)</a:t>
            </a:r>
            <a:br>
              <a:rPr lang="en-GB" sz="2700" b="0" i="0" dirty="0">
                <a:solidFill>
                  <a:srgbClr val="000000"/>
                </a:solidFill>
                <a:effectLst/>
                <a:latin typeface="+mn-lt"/>
              </a:rPr>
            </a:br>
            <a:r>
              <a:rPr lang="es-ES" sz="2700" dirty="0">
                <a:solidFill>
                  <a:srgbClr val="000000"/>
                </a:solidFill>
                <a:latin typeface="+mn-lt"/>
              </a:rPr>
              <a:t>N</a:t>
            </a:r>
            <a:r>
              <a:rPr lang="es-ES" sz="2700" b="0" i="0" dirty="0">
                <a:solidFill>
                  <a:srgbClr val="000000"/>
                </a:solidFill>
                <a:effectLst/>
                <a:latin typeface="+mn-lt"/>
              </a:rPr>
              <a:t>úmero de estudiante: 2019192</a:t>
            </a:r>
            <a:br>
              <a:rPr lang="es-ES" sz="2700" b="0" i="0" dirty="0">
                <a:solidFill>
                  <a:srgbClr val="000000"/>
                </a:solidFill>
                <a:effectLst/>
                <a:latin typeface="+mn-lt"/>
              </a:rPr>
            </a:br>
            <a:r>
              <a:rPr lang="es-ES" sz="2700" dirty="0">
                <a:solidFill>
                  <a:srgbClr val="000000"/>
                </a:solidFill>
                <a:latin typeface="+mn-lt"/>
              </a:rPr>
              <a:t>Tutora: Rodrigo Aguilera</a:t>
            </a:r>
            <a:br>
              <a:rPr lang="es-ES" b="0" i="0" dirty="0">
                <a:solidFill>
                  <a:srgbClr val="000000"/>
                </a:solidFill>
                <a:effectLst/>
                <a:latin typeface="Roboto" panose="020B0604020202020204" pitchFamily="2" charset="0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676CE2-B75F-41A5-875D-CD3B7B49D374}"/>
              </a:ext>
            </a:extLst>
          </p:cNvPr>
          <p:cNvSpPr txBox="1"/>
          <p:nvPr/>
        </p:nvSpPr>
        <p:spPr>
          <a:xfrm>
            <a:off x="2157573" y="1911530"/>
            <a:ext cx="62501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    </a:t>
            </a:r>
            <a:r>
              <a:rPr lang="en-GB" sz="4400" dirty="0" err="1"/>
              <a:t>Reserva</a:t>
            </a:r>
            <a:r>
              <a:rPr lang="en-GB" sz="4400" dirty="0"/>
              <a:t> una </a:t>
            </a:r>
            <a:r>
              <a:rPr lang="en-GB" sz="4400" dirty="0" err="1"/>
              <a:t>habitacion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7197228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Dialogue for room booking">
            <a:hlinkClick r:id="" action="ppaction://media"/>
            <a:extLst>
              <a:ext uri="{FF2B5EF4-FFF2-40B4-BE49-F238E27FC236}">
                <a16:creationId xmlns:a16="http://schemas.microsoft.com/office/drawing/2014/main" id="{D678DA69-38B4-4B4E-A102-2179FE2486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56277" y="2146639"/>
            <a:ext cx="2188361" cy="1993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962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8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33</Words>
  <Application>Microsoft Office PowerPoint</Application>
  <PresentationFormat>Widescreen</PresentationFormat>
  <Paragraphs>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Roboto</vt:lpstr>
      <vt:lpstr>Office Theme</vt:lpstr>
      <vt:lpstr>Nombre: Alexandra Madalina Patrascu Módulo:  Idiomas Extranjeros y Conciencia Cultural BMIH5003 (Español) Número de estudiante: 2019192 Tutora: Rodrigo Aguilera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Nombre: Alexandra Madalina Patrascu Módulo:  Idiomas Extranjeros y Conciencia Cultural BMIH5003 (Español) Número de estudiante: 2019192 Tutora: Rodrigo Aguilera </dc:title>
  <dc:creator>alexandra patrascu</dc:creator>
  <cp:lastModifiedBy>alexandra patrascu</cp:lastModifiedBy>
  <cp:revision>1</cp:revision>
  <dcterms:created xsi:type="dcterms:W3CDTF">2022-03-04T00:51:48Z</dcterms:created>
  <dcterms:modified xsi:type="dcterms:W3CDTF">2022-03-04T01:07:25Z</dcterms:modified>
</cp:coreProperties>
</file>