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056" dt="2026-10-06T21:35:42.250"/>
    <p1510:client id="{48A0FA59-4B53-7A3F-B69F-2B97F1111E9D}" v="63" dt="2026-10-06T22:04:00.9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ral Noor (2504696)" userId="S::2504696@student.uwtsd.ac.uk::ea53be0c-1d21-4664-b5ff-94dfa742e042" providerId="AD" clId="Web-{00000000-0000-0000-0000-000000000000}"/>
    <pc:docChg chg="addSld delSld modSld addMainMaster delMainMaster">
      <pc:chgData name="Miral Noor (2504696)" userId="S::2504696@student.uwtsd.ac.uk::ea53be0c-1d21-4664-b5ff-94dfa742e042" providerId="AD" clId="Web-{00000000-0000-0000-0000-000000000000}" dt="2026-10-06T21:35:42.250" v="1786"/>
      <pc:docMkLst>
        <pc:docMk/>
      </pc:docMkLst>
      <pc:sldChg chg="addSp delSp modSp mod setBg modClrScheme setClrOvrMap chgLayout">
        <pc:chgData name="Miral Noor (2504696)" userId="S::2504696@student.uwtsd.ac.uk::ea53be0c-1d21-4664-b5ff-94dfa742e042" providerId="AD" clId="Web-{00000000-0000-0000-0000-000000000000}" dt="2026-10-06T21:23:11.115" v="1764"/>
        <pc:sldMkLst>
          <pc:docMk/>
          <pc:sldMk cId="109857222" sldId="256"/>
        </pc:sldMkLst>
        <pc:spChg chg="mod">
          <ac:chgData name="Miral Noor (2504696)" userId="S::2504696@student.uwtsd.ac.uk::ea53be0c-1d21-4664-b5ff-94dfa742e042" providerId="AD" clId="Web-{00000000-0000-0000-0000-000000000000}" dt="2026-10-06T21:23:11.115" v="176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ral Noor (2504696)" userId="S::2504696@student.uwtsd.ac.uk::ea53be0c-1d21-4664-b5ff-94dfa742e042" providerId="AD" clId="Web-{00000000-0000-0000-0000-000000000000}" dt="2026-10-06T21:23:11.115" v="1764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iral Noor (2504696)" userId="S::2504696@student.uwtsd.ac.uk::ea53be0c-1d21-4664-b5ff-94dfa742e042" providerId="AD" clId="Web-{00000000-0000-0000-0000-000000000000}" dt="2026-10-06T21:23:11.115" v="1764"/>
          <ac:spMkLst>
            <pc:docMk/>
            <pc:sldMk cId="109857222" sldId="256"/>
            <ac:spMk id="6" creationId="{71B2258F-86CA-4D4D-8270-BC05FCDEBFB3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1:47.315" v="1"/>
          <ac:spMkLst>
            <pc:docMk/>
            <pc:sldMk cId="109857222" sldId="256"/>
            <ac:spMk id="9" creationId="{14F048CC-17C9-B246-BF2A-29E51AD1C6EA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1:47.315" v="1"/>
          <ac:spMkLst>
            <pc:docMk/>
            <pc:sldMk cId="109857222" sldId="256"/>
            <ac:spMk id="11" creationId="{53C4D10E-16D3-5D49-A995-1FD27619A96C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1:47.315" v="1"/>
          <ac:spMkLst>
            <pc:docMk/>
            <pc:sldMk cId="109857222" sldId="256"/>
            <ac:spMk id="13" creationId="{24124FF1-775D-AC4A-81D0-73FC0F54A682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1:47.315" v="1"/>
          <ac:spMkLst>
            <pc:docMk/>
            <pc:sldMk cId="109857222" sldId="256"/>
            <ac:spMk id="15" creationId="{C53E2C7F-F4FF-A94D-ACAE-82823EC88FEC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1:52.518" v="3"/>
          <ac:spMkLst>
            <pc:docMk/>
            <pc:sldMk cId="109857222" sldId="256"/>
            <ac:spMk id="17" creationId="{19F9BF86-FE94-4517-B97D-026C7515E589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1:52.518" v="3"/>
          <ac:spMkLst>
            <pc:docMk/>
            <pc:sldMk cId="109857222" sldId="256"/>
            <ac:spMk id="19" creationId="{D30DD7D3-2712-4491-B2C2-5FC23330C7CB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2:03.410" v="5"/>
          <ac:spMkLst>
            <pc:docMk/>
            <pc:sldMk cId="109857222" sldId="256"/>
            <ac:spMk id="22" creationId="{6E448DB1-4196-18A6-15DA-C72635C1B11E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2:03.410" v="5"/>
          <ac:spMkLst>
            <pc:docMk/>
            <pc:sldMk cId="109857222" sldId="256"/>
            <ac:spMk id="24" creationId="{B7D064F0-6D2A-219C-C000-14ABD99ECEE9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2:15.520" v="7"/>
          <ac:spMkLst>
            <pc:docMk/>
            <pc:sldMk cId="109857222" sldId="256"/>
            <ac:spMk id="26" creationId="{657F69E0-C4B0-4BEC-A689-4F8D877F05D4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2:15.520" v="7"/>
          <ac:spMkLst>
            <pc:docMk/>
            <pc:sldMk cId="109857222" sldId="256"/>
            <ac:spMk id="28" creationId="{9F6380B4-6A1C-481E-8408-B4E6C75B9B81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2:48.881" v="13"/>
          <ac:spMkLst>
            <pc:docMk/>
            <pc:sldMk cId="109857222" sldId="256"/>
            <ac:spMk id="30" creationId="{14F048CC-17C9-B246-BF2A-29E51AD1C6EA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2:48.881" v="13"/>
          <ac:spMkLst>
            <pc:docMk/>
            <pc:sldMk cId="109857222" sldId="256"/>
            <ac:spMk id="32" creationId="{53C4D10E-16D3-5D49-A995-1FD27619A96C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2:48.881" v="13"/>
          <ac:spMkLst>
            <pc:docMk/>
            <pc:sldMk cId="109857222" sldId="256"/>
            <ac:spMk id="33" creationId="{24124FF1-775D-AC4A-81D0-73FC0F54A682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19:22:48.881" v="13"/>
          <ac:spMkLst>
            <pc:docMk/>
            <pc:sldMk cId="109857222" sldId="256"/>
            <ac:spMk id="34" creationId="{C53E2C7F-F4FF-A94D-ACAE-82823EC88FEC}"/>
          </ac:spMkLst>
        </pc:spChg>
        <pc:picChg chg="add del">
          <ac:chgData name="Miral Noor (2504696)" userId="S::2504696@student.uwtsd.ac.uk::ea53be0c-1d21-4664-b5ff-94dfa742e042" providerId="AD" clId="Web-{00000000-0000-0000-0000-000000000000}" dt="2026-10-06T19:21:47.315" v="1"/>
          <ac:picMkLst>
            <pc:docMk/>
            <pc:sldMk cId="109857222" sldId="256"/>
            <ac:picMk id="4" creationId="{CA36CF05-3508-A29A-250D-DFBB4C7B8FB6}"/>
          </ac:picMkLst>
        </pc:picChg>
        <pc:picChg chg="add">
          <ac:chgData name="Miral Noor (2504696)" userId="S::2504696@student.uwtsd.ac.uk::ea53be0c-1d21-4664-b5ff-94dfa742e042" providerId="AD" clId="Web-{00000000-0000-0000-0000-000000000000}" dt="2026-10-06T21:23:11.115" v="1764"/>
          <ac:picMkLst>
            <pc:docMk/>
            <pc:sldMk cId="109857222" sldId="256"/>
            <ac:picMk id="5" creationId="{BF818431-BA40-14A2-D082-2FBA87B6613B}"/>
          </ac:picMkLst>
        </pc:picChg>
        <pc:picChg chg="add del">
          <ac:chgData name="Miral Noor (2504696)" userId="S::2504696@student.uwtsd.ac.uk::ea53be0c-1d21-4664-b5ff-94dfa742e042" providerId="AD" clId="Web-{00000000-0000-0000-0000-000000000000}" dt="2026-10-06T19:21:52.518" v="3"/>
          <ac:picMkLst>
            <pc:docMk/>
            <pc:sldMk cId="109857222" sldId="256"/>
            <ac:picMk id="18" creationId="{B4E7DFD9-07FD-C2E0-3F4B-4E28B0585133}"/>
          </ac:picMkLst>
        </pc:picChg>
        <pc:picChg chg="add del">
          <ac:chgData name="Miral Noor (2504696)" userId="S::2504696@student.uwtsd.ac.uk::ea53be0c-1d21-4664-b5ff-94dfa742e042" providerId="AD" clId="Web-{00000000-0000-0000-0000-000000000000}" dt="2026-10-06T19:22:03.410" v="5"/>
          <ac:picMkLst>
            <pc:docMk/>
            <pc:sldMk cId="109857222" sldId="256"/>
            <ac:picMk id="23" creationId="{E18688F2-01EF-E63E-D882-A8661B6A0377}"/>
          </ac:picMkLst>
        </pc:picChg>
        <pc:picChg chg="add del">
          <ac:chgData name="Miral Noor (2504696)" userId="S::2504696@student.uwtsd.ac.uk::ea53be0c-1d21-4664-b5ff-94dfa742e042" providerId="AD" clId="Web-{00000000-0000-0000-0000-000000000000}" dt="2026-10-06T19:22:15.520" v="7"/>
          <ac:picMkLst>
            <pc:docMk/>
            <pc:sldMk cId="109857222" sldId="256"/>
            <ac:picMk id="27" creationId="{BA4BC63C-BC08-147B-FE84-029AD6B1C75F}"/>
          </ac:picMkLst>
        </pc:picChg>
        <pc:picChg chg="add del">
          <ac:chgData name="Miral Noor (2504696)" userId="S::2504696@student.uwtsd.ac.uk::ea53be0c-1d21-4664-b5ff-94dfa742e042" providerId="AD" clId="Web-{00000000-0000-0000-0000-000000000000}" dt="2026-10-06T19:22:48.881" v="13"/>
          <ac:picMkLst>
            <pc:docMk/>
            <pc:sldMk cId="109857222" sldId="256"/>
            <ac:picMk id="31" creationId="{CA36CF05-3508-A29A-250D-DFBB4C7B8FB6}"/>
          </ac:picMkLst>
        </pc:picChg>
        <pc:cxnChg chg="add del">
          <ac:chgData name="Miral Noor (2504696)" userId="S::2504696@student.uwtsd.ac.uk::ea53be0c-1d21-4664-b5ff-94dfa742e042" providerId="AD" clId="Web-{00000000-0000-0000-0000-000000000000}" dt="2026-10-06T19:21:52.518" v="3"/>
          <ac:cxnSpMkLst>
            <pc:docMk/>
            <pc:sldMk cId="109857222" sldId="256"/>
            <ac:cxnSpMk id="20" creationId="{FFD0734C-004D-4938-8EA0-2C3867A11A66}"/>
          </ac:cxnSpMkLst>
        </pc:cxnChg>
      </pc:sldChg>
      <pc:sldChg chg="addSp delSp modSp new">
        <pc:chgData name="Miral Noor (2504696)" userId="S::2504696@student.uwtsd.ac.uk::ea53be0c-1d21-4664-b5ff-94dfa742e042" providerId="AD" clId="Web-{00000000-0000-0000-0000-000000000000}" dt="2026-10-06T21:17:37.856" v="1660" actId="20577"/>
        <pc:sldMkLst>
          <pc:docMk/>
          <pc:sldMk cId="1585374509" sldId="257"/>
        </pc:sldMkLst>
        <pc:spChg chg="add del mod">
          <ac:chgData name="Miral Noor (2504696)" userId="S::2504696@student.uwtsd.ac.uk::ea53be0c-1d21-4664-b5ff-94dfa742e042" providerId="AD" clId="Web-{00000000-0000-0000-0000-000000000000}" dt="2026-10-06T19:32:07.478" v="98"/>
          <ac:spMkLst>
            <pc:docMk/>
            <pc:sldMk cId="1585374509" sldId="257"/>
            <ac:spMk id="2" creationId="{231ED804-D2DA-CF93-F0EC-84373C7BFE84}"/>
          </ac:spMkLst>
        </pc:spChg>
        <pc:spChg chg="add del mod">
          <ac:chgData name="Miral Noor (2504696)" userId="S::2504696@student.uwtsd.ac.uk::ea53be0c-1d21-4664-b5ff-94dfa742e042" providerId="AD" clId="Web-{00000000-0000-0000-0000-000000000000}" dt="2026-10-06T19:33:51.356" v="110"/>
          <ac:spMkLst>
            <pc:docMk/>
            <pc:sldMk cId="1585374509" sldId="257"/>
            <ac:spMk id="3" creationId="{5EA05E5F-1FEC-71B4-33A3-E32496183E76}"/>
          </ac:spMkLst>
        </pc:spChg>
        <pc:spChg chg="add mod">
          <ac:chgData name="Miral Noor (2504696)" userId="S::2504696@student.uwtsd.ac.uk::ea53be0c-1d21-4664-b5ff-94dfa742e042" providerId="AD" clId="Web-{00000000-0000-0000-0000-000000000000}" dt="2026-10-06T21:17:37.856" v="1660" actId="20577"/>
          <ac:spMkLst>
            <pc:docMk/>
            <pc:sldMk cId="1585374509" sldId="257"/>
            <ac:spMk id="3" creationId="{AB1D2052-3419-E1F4-31B5-02FFFEF524DF}"/>
          </ac:spMkLst>
        </pc:spChg>
        <pc:spChg chg="add mod">
          <ac:chgData name="Miral Noor (2504696)" userId="S::2504696@student.uwtsd.ac.uk::ea53be0c-1d21-4664-b5ff-94dfa742e042" providerId="AD" clId="Web-{00000000-0000-0000-0000-000000000000}" dt="2026-10-06T20:24:41.185" v="1016"/>
          <ac:spMkLst>
            <pc:docMk/>
            <pc:sldMk cId="1585374509" sldId="257"/>
            <ac:spMk id="4" creationId="{E6EA54BA-10D9-167D-82F9-F2D14401FCB5}"/>
          </ac:spMkLst>
        </pc:spChg>
        <pc:graphicFrameChg chg="add mod modGraphic">
          <ac:chgData name="Miral Noor (2504696)" userId="S::2504696@student.uwtsd.ac.uk::ea53be0c-1d21-4664-b5ff-94dfa742e042" providerId="AD" clId="Web-{00000000-0000-0000-0000-000000000000}" dt="2026-10-06T20:30:42.427" v="1037"/>
          <ac:graphicFrameMkLst>
            <pc:docMk/>
            <pc:sldMk cId="1585374509" sldId="257"/>
            <ac:graphicFrameMk id="2" creationId="{AB4F5C0D-DF38-FADA-98FE-AA4895145B5E}"/>
          </ac:graphicFrameMkLst>
        </pc:graphicFrameChg>
        <pc:graphicFrameChg chg="add mod modGraphic">
          <ac:chgData name="Miral Noor (2504696)" userId="S::2504696@student.uwtsd.ac.uk::ea53be0c-1d21-4664-b5ff-94dfa742e042" providerId="AD" clId="Web-{00000000-0000-0000-0000-000000000000}" dt="2026-10-06T20:24:04.481" v="1015"/>
          <ac:graphicFrameMkLst>
            <pc:docMk/>
            <pc:sldMk cId="1585374509" sldId="257"/>
            <ac:graphicFrameMk id="5" creationId="{2A1AB79D-E26B-6AE8-A102-D72EDDC08775}"/>
          </ac:graphicFrameMkLst>
        </pc:graphicFrameChg>
        <pc:graphicFrameChg chg="add del mod modGraphic">
          <ac:chgData name="Miral Noor (2504696)" userId="S::2504696@student.uwtsd.ac.uk::ea53be0c-1d21-4664-b5ff-94dfa742e042" providerId="AD" clId="Web-{00000000-0000-0000-0000-000000000000}" dt="2026-10-06T19:48:18.436" v="296"/>
          <ac:graphicFrameMkLst>
            <pc:docMk/>
            <pc:sldMk cId="1585374509" sldId="257"/>
            <ac:graphicFrameMk id="6" creationId="{5F11B274-CD5F-76B2-53BA-9168B2405B20}"/>
          </ac:graphicFrameMkLst>
        </pc:graphicFrameChg>
      </pc:sldChg>
      <pc:sldChg chg="addSp modSp new del">
        <pc:chgData name="Miral Noor (2504696)" userId="S::2504696@student.uwtsd.ac.uk::ea53be0c-1d21-4664-b5ff-94dfa742e042" providerId="AD" clId="Web-{00000000-0000-0000-0000-000000000000}" dt="2026-10-06T19:30:42.475" v="93"/>
        <pc:sldMkLst>
          <pc:docMk/>
          <pc:sldMk cId="3850154631" sldId="257"/>
        </pc:sldMkLst>
        <pc:graphicFrameChg chg="add mod modGraphic">
          <ac:chgData name="Miral Noor (2504696)" userId="S::2504696@student.uwtsd.ac.uk::ea53be0c-1d21-4664-b5ff-94dfa742e042" providerId="AD" clId="Web-{00000000-0000-0000-0000-000000000000}" dt="2026-10-06T19:30:17.224" v="92"/>
          <ac:graphicFrameMkLst>
            <pc:docMk/>
            <pc:sldMk cId="3850154631" sldId="257"/>
            <ac:graphicFrameMk id="2" creationId="{C37E859B-A6FA-49DA-6643-9192D3B4FBCD}"/>
          </ac:graphicFrameMkLst>
        </pc:graphicFrameChg>
      </pc:sldChg>
      <pc:sldChg chg="addSp modSp new">
        <pc:chgData name="Miral Noor (2504696)" userId="S::2504696@student.uwtsd.ac.uk::ea53be0c-1d21-4664-b5ff-94dfa742e042" providerId="AD" clId="Web-{00000000-0000-0000-0000-000000000000}" dt="2026-10-06T21:35:42.250" v="1786"/>
        <pc:sldMkLst>
          <pc:docMk/>
          <pc:sldMk cId="2320893567" sldId="258"/>
        </pc:sldMkLst>
        <pc:spChg chg="add mod">
          <ac:chgData name="Miral Noor (2504696)" userId="S::2504696@student.uwtsd.ac.uk::ea53be0c-1d21-4664-b5ff-94dfa742e042" providerId="AD" clId="Web-{00000000-0000-0000-0000-000000000000}" dt="2026-10-06T21:35:10.105" v="1785" actId="20577"/>
          <ac:spMkLst>
            <pc:docMk/>
            <pc:sldMk cId="2320893567" sldId="258"/>
            <ac:spMk id="2" creationId="{31CA3E67-C65A-FBE3-D2E5-2AF7936A9F53}"/>
          </ac:spMkLst>
        </pc:spChg>
        <pc:spChg chg="add">
          <ac:chgData name="Miral Noor (2504696)" userId="S::2504696@student.uwtsd.ac.uk::ea53be0c-1d21-4664-b5ff-94dfa742e042" providerId="AD" clId="Web-{00000000-0000-0000-0000-000000000000}" dt="2026-10-06T21:35:42.250" v="1786"/>
          <ac:spMkLst>
            <pc:docMk/>
            <pc:sldMk cId="2320893567" sldId="258"/>
            <ac:spMk id="3" creationId="{C75E4CD8-450C-A7E4-4ABB-F92333C2C284}"/>
          </ac:spMkLst>
        </pc:spChg>
      </pc:sldChg>
      <pc:sldChg chg="addSp delSp modSp add replId">
        <pc:chgData name="Miral Noor (2504696)" userId="S::2504696@student.uwtsd.ac.uk::ea53be0c-1d21-4664-b5ff-94dfa742e042" providerId="AD" clId="Web-{00000000-0000-0000-0000-000000000000}" dt="2026-10-06T21:22:45.647" v="1763" actId="20577"/>
        <pc:sldMkLst>
          <pc:docMk/>
          <pc:sldMk cId="4050622702" sldId="259"/>
        </pc:sldMkLst>
        <pc:spChg chg="add mod">
          <ac:chgData name="Miral Noor (2504696)" userId="S::2504696@student.uwtsd.ac.uk::ea53be0c-1d21-4664-b5ff-94dfa742e042" providerId="AD" clId="Web-{00000000-0000-0000-0000-000000000000}" dt="2026-10-06T21:10:31.940" v="1581" actId="20577"/>
          <ac:spMkLst>
            <pc:docMk/>
            <pc:sldMk cId="4050622702" sldId="259"/>
            <ac:spMk id="3" creationId="{36283654-97C9-471B-81EF-3CCB5546E155}"/>
          </ac:spMkLst>
        </pc:spChg>
        <pc:spChg chg="add del mod">
          <ac:chgData name="Miral Noor (2504696)" userId="S::2504696@student.uwtsd.ac.uk::ea53be0c-1d21-4664-b5ff-94dfa742e042" providerId="AD" clId="Web-{00000000-0000-0000-0000-000000000000}" dt="2026-10-06T20:17:28.988" v="980"/>
          <ac:spMkLst>
            <pc:docMk/>
            <pc:sldMk cId="4050622702" sldId="259"/>
            <ac:spMk id="4" creationId="{5BCEBFEA-1BA3-09DD-BF6E-96F02372059D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21:18:16.607" v="1664"/>
          <ac:spMkLst>
            <pc:docMk/>
            <pc:sldMk cId="4050622702" sldId="259"/>
            <ac:spMk id="6" creationId="{B0549211-025D-AD6C-3478-4ACBDAEB004B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21:19:11.577" v="1666"/>
          <ac:spMkLst>
            <pc:docMk/>
            <pc:sldMk cId="4050622702" sldId="259"/>
            <ac:spMk id="7" creationId="{DC1CB586-60EA-5993-8DFA-8575FF963591}"/>
          </ac:spMkLst>
        </pc:spChg>
        <pc:spChg chg="add del">
          <ac:chgData name="Miral Noor (2504696)" userId="S::2504696@student.uwtsd.ac.uk::ea53be0c-1d21-4664-b5ff-94dfa742e042" providerId="AD" clId="Web-{00000000-0000-0000-0000-000000000000}" dt="2026-10-06T21:19:30.749" v="1668"/>
          <ac:spMkLst>
            <pc:docMk/>
            <pc:sldMk cId="4050622702" sldId="259"/>
            <ac:spMk id="8" creationId="{456E247C-C187-7266-A93D-7FCAD0915240}"/>
          </ac:spMkLst>
        </pc:spChg>
        <pc:spChg chg="add mod">
          <ac:chgData name="Miral Noor (2504696)" userId="S::2504696@student.uwtsd.ac.uk::ea53be0c-1d21-4664-b5ff-94dfa742e042" providerId="AD" clId="Web-{00000000-0000-0000-0000-000000000000}" dt="2026-10-06T21:22:45.647" v="1763" actId="20577"/>
          <ac:spMkLst>
            <pc:docMk/>
            <pc:sldMk cId="4050622702" sldId="259"/>
            <ac:spMk id="9" creationId="{D1BE99B9-DBCE-BAAC-0F42-1521A9D1A946}"/>
          </ac:spMkLst>
        </pc:spChg>
        <pc:graphicFrameChg chg="mod modGraphic">
          <ac:chgData name="Miral Noor (2504696)" userId="S::2504696@student.uwtsd.ac.uk::ea53be0c-1d21-4664-b5ff-94dfa742e042" providerId="AD" clId="Web-{00000000-0000-0000-0000-000000000000}" dt="2026-10-06T21:04:09.690" v="1540"/>
          <ac:graphicFrameMkLst>
            <pc:docMk/>
            <pc:sldMk cId="4050622702" sldId="259"/>
            <ac:graphicFrameMk id="2" creationId="{53305FF8-8DEB-C4B0-8B5A-2E558C31A62C}"/>
          </ac:graphicFrameMkLst>
        </pc:graphicFrameChg>
        <pc:graphicFrameChg chg="mod modGraphic">
          <ac:chgData name="Miral Noor (2504696)" userId="S::2504696@student.uwtsd.ac.uk::ea53be0c-1d21-4664-b5ff-94dfa742e042" providerId="AD" clId="Web-{00000000-0000-0000-0000-000000000000}" dt="2026-10-06T20:57:21.651" v="1114"/>
          <ac:graphicFrameMkLst>
            <pc:docMk/>
            <pc:sldMk cId="4050622702" sldId="259"/>
            <ac:graphicFrameMk id="5" creationId="{BD1B7AE6-4DFB-C20A-ABA1-1F0D41916395}"/>
          </ac:graphicFrameMkLst>
        </pc:graphicFrameChg>
      </pc:sldChg>
      <pc:sldChg chg="addSp modSp new del mod setBg">
        <pc:chgData name="Miral Noor (2504696)" userId="S::2504696@student.uwtsd.ac.uk::ea53be0c-1d21-4664-b5ff-94dfa742e042" providerId="AD" clId="Web-{00000000-0000-0000-0000-000000000000}" dt="2026-10-06T21:27:02.154" v="1770"/>
        <pc:sldMkLst>
          <pc:docMk/>
          <pc:sldMk cId="421188344" sldId="260"/>
        </pc:sldMkLst>
        <pc:spChg chg="add mod">
          <ac:chgData name="Miral Noor (2504696)" userId="S::2504696@student.uwtsd.ac.uk::ea53be0c-1d21-4664-b5ff-94dfa742e042" providerId="AD" clId="Web-{00000000-0000-0000-0000-000000000000}" dt="2026-10-06T21:26:54.950" v="1769" actId="20577"/>
          <ac:spMkLst>
            <pc:docMk/>
            <pc:sldMk cId="421188344" sldId="260"/>
            <ac:spMk id="2" creationId="{5BF75442-245F-1AA3-19B8-E09B6136E72A}"/>
          </ac:spMkLst>
        </pc:spChg>
        <pc:spChg chg="add">
          <ac:chgData name="Miral Noor (2504696)" userId="S::2504696@student.uwtsd.ac.uk::ea53be0c-1d21-4664-b5ff-94dfa742e042" providerId="AD" clId="Web-{00000000-0000-0000-0000-000000000000}" dt="2026-10-06T21:23:30.100" v="1765"/>
          <ac:spMkLst>
            <pc:docMk/>
            <pc:sldMk cId="421188344" sldId="260"/>
            <ac:spMk id="7" creationId="{1A3C89F8-0D2F-47FF-B903-151248265F47}"/>
          </ac:spMkLst>
        </pc:spChg>
        <pc:spChg chg="add">
          <ac:chgData name="Miral Noor (2504696)" userId="S::2504696@student.uwtsd.ac.uk::ea53be0c-1d21-4664-b5ff-94dfa742e042" providerId="AD" clId="Web-{00000000-0000-0000-0000-000000000000}" dt="2026-10-06T21:23:30.100" v="1765"/>
          <ac:spMkLst>
            <pc:docMk/>
            <pc:sldMk cId="421188344" sldId="260"/>
            <ac:spMk id="9" creationId="{C5CB530E-515E-412C-9DF1-5F8FFBD6F383}"/>
          </ac:spMkLst>
        </pc:spChg>
        <pc:spChg chg="add">
          <ac:chgData name="Miral Noor (2504696)" userId="S::2504696@student.uwtsd.ac.uk::ea53be0c-1d21-4664-b5ff-94dfa742e042" providerId="AD" clId="Web-{00000000-0000-0000-0000-000000000000}" dt="2026-10-06T21:23:30.100" v="1765"/>
          <ac:spMkLst>
            <pc:docMk/>
            <pc:sldMk cId="421188344" sldId="260"/>
            <ac:spMk id="11" creationId="{712D4376-A578-4FF1-94FC-245E7A6A489F}"/>
          </ac:spMkLst>
        </pc:spChg>
        <pc:spChg chg="add">
          <ac:chgData name="Miral Noor (2504696)" userId="S::2504696@student.uwtsd.ac.uk::ea53be0c-1d21-4664-b5ff-94dfa742e042" providerId="AD" clId="Web-{00000000-0000-0000-0000-000000000000}" dt="2026-10-06T21:23:30.100" v="1765"/>
          <ac:spMkLst>
            <pc:docMk/>
            <pc:sldMk cId="421188344" sldId="260"/>
            <ac:spMk id="13" creationId="{AEA7509D-F04F-40CB-A0B3-EEF16499CC9F}"/>
          </ac:spMkLst>
        </pc:spChg>
        <pc:spChg chg="add">
          <ac:chgData name="Miral Noor (2504696)" userId="S::2504696@student.uwtsd.ac.uk::ea53be0c-1d21-4664-b5ff-94dfa742e042" providerId="AD" clId="Web-{00000000-0000-0000-0000-000000000000}" dt="2026-10-06T21:23:30.100" v="1765"/>
          <ac:spMkLst>
            <pc:docMk/>
            <pc:sldMk cId="421188344" sldId="260"/>
            <ac:spMk id="17" creationId="{508BEF50-7B1E-49A4-BC19-5F4F1D755E64}"/>
          </ac:spMkLst>
        </pc:spChg>
        <pc:spChg chg="add">
          <ac:chgData name="Miral Noor (2504696)" userId="S::2504696@student.uwtsd.ac.uk::ea53be0c-1d21-4664-b5ff-94dfa742e042" providerId="AD" clId="Web-{00000000-0000-0000-0000-000000000000}" dt="2026-10-06T21:23:30.100" v="1765"/>
          <ac:spMkLst>
            <pc:docMk/>
            <pc:sldMk cId="421188344" sldId="260"/>
            <ac:spMk id="19" creationId="{3FBAD350-5664-4811-A208-657FB882D350}"/>
          </ac:spMkLst>
        </pc:spChg>
        <pc:spChg chg="add">
          <ac:chgData name="Miral Noor (2504696)" userId="S::2504696@student.uwtsd.ac.uk::ea53be0c-1d21-4664-b5ff-94dfa742e042" providerId="AD" clId="Web-{00000000-0000-0000-0000-000000000000}" dt="2026-10-06T21:23:30.100" v="1765"/>
          <ac:spMkLst>
            <pc:docMk/>
            <pc:sldMk cId="421188344" sldId="260"/>
            <ac:spMk id="21" creationId="{C39ADB8F-D187-49D7-BDCF-C1B6DC727068}"/>
          </ac:spMkLst>
        </pc:spChg>
        <pc:cxnChg chg="add">
          <ac:chgData name="Miral Noor (2504696)" userId="S::2504696@student.uwtsd.ac.uk::ea53be0c-1d21-4664-b5ff-94dfa742e042" providerId="AD" clId="Web-{00000000-0000-0000-0000-000000000000}" dt="2026-10-06T21:23:30.100" v="1765"/>
          <ac:cxnSpMkLst>
            <pc:docMk/>
            <pc:sldMk cId="421188344" sldId="260"/>
            <ac:cxnSpMk id="15" creationId="{56020367-4FD5-4596-8E10-C5F095CD8DBF}"/>
          </ac:cxnSpMkLst>
        </pc:cxnChg>
      </pc:sldChg>
      <pc:sldMasterChg chg="add del addSldLayout delSldLayout">
        <pc:chgData name="Miral Noor (2504696)" userId="S::2504696@student.uwtsd.ac.uk::ea53be0c-1d21-4664-b5ff-94dfa742e042" providerId="AD" clId="Web-{00000000-0000-0000-0000-000000000000}" dt="2026-10-06T19:22:48.881" v="13"/>
        <pc:sldMasterMkLst>
          <pc:docMk/>
          <pc:sldMasterMk cId="2460954070" sldId="2147483660"/>
        </pc:sldMasterMkLst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Miral Noor (2504696)" userId="S::2504696@student.uwtsd.ac.uk::ea53be0c-1d21-4664-b5ff-94dfa742e042" providerId="AD" clId="Web-{00000000-0000-0000-0000-000000000000}" dt="2026-10-06T19:21:52.518" v="3"/>
        <pc:sldMasterMkLst>
          <pc:docMk/>
          <pc:sldMasterMk cId="2055918980" sldId="2147483672"/>
        </pc:sldMasterMkLst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3988816920" sldId="2147483673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2723735853" sldId="2147483674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3490744001" sldId="2147483675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2383699989" sldId="2147483676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1517620601" sldId="2147483677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3743925801" sldId="2147483678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462613926" sldId="2147483679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621926615" sldId="2147483680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3581201180" sldId="2147483681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3880791882" sldId="2147483682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1:52.518" v="3"/>
          <pc:sldLayoutMkLst>
            <pc:docMk/>
            <pc:sldMasterMk cId="2055918980" sldId="2147483672"/>
            <pc:sldLayoutMk cId="1163653647" sldId="2147483683"/>
          </pc:sldLayoutMkLst>
        </pc:sldLayoutChg>
      </pc:sldMasterChg>
      <pc:sldMasterChg chg="add del addSldLayout delSldLayout">
        <pc:chgData name="Miral Noor (2504696)" userId="S::2504696@student.uwtsd.ac.uk::ea53be0c-1d21-4664-b5ff-94dfa742e042" providerId="AD" clId="Web-{00000000-0000-0000-0000-000000000000}" dt="2026-10-06T19:22:03.410" v="5"/>
        <pc:sldMasterMkLst>
          <pc:docMk/>
          <pc:sldMasterMk cId="3945923365" sldId="2147483708"/>
        </pc:sldMasterMkLst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3177572931" sldId="2147483697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4118749082" sldId="2147483698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2737162054" sldId="2147483699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3073184962" sldId="2147483700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4152775978" sldId="2147483701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3575086077" sldId="2147483702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985461713" sldId="2147483703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1185516457" sldId="2147483704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2044147073" sldId="2147483705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3055449173" sldId="2147483706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03.410" v="5"/>
          <pc:sldLayoutMkLst>
            <pc:docMk/>
            <pc:sldMasterMk cId="3945923365" sldId="2147483708"/>
            <pc:sldLayoutMk cId="4156431798" sldId="2147483707"/>
          </pc:sldLayoutMkLst>
        </pc:sldLayoutChg>
      </pc:sldMasterChg>
      <pc:sldMasterChg chg="add del addSldLayout delSldLayout">
        <pc:chgData name="Miral Noor (2504696)" userId="S::2504696@student.uwtsd.ac.uk::ea53be0c-1d21-4664-b5ff-94dfa742e042" providerId="AD" clId="Web-{00000000-0000-0000-0000-000000000000}" dt="2026-10-06T19:22:15.520" v="7"/>
        <pc:sldMasterMkLst>
          <pc:docMk/>
          <pc:sldMasterMk cId="2924573570" sldId="2147483734"/>
        </pc:sldMasterMkLst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2340054527" sldId="2147483723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596062530" sldId="2147483724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3534444171" sldId="2147483725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524189379" sldId="2147483726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1991274805" sldId="2147483727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34467501" sldId="2147483728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4190264469" sldId="2147483729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3929819578" sldId="2147483730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313570312" sldId="2147483731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3529947817" sldId="2147483732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15.520" v="7"/>
          <pc:sldLayoutMkLst>
            <pc:docMk/>
            <pc:sldMasterMk cId="2924573570" sldId="2147483734"/>
            <pc:sldLayoutMk cId="4179986902" sldId="2147483733"/>
          </pc:sldLayoutMkLst>
        </pc:sldLayoutChg>
      </pc:sldMasterChg>
      <pc:sldMasterChg chg="add del addSldLayout delSldLayout">
        <pc:chgData name="Miral Noor (2504696)" userId="S::2504696@student.uwtsd.ac.uk::ea53be0c-1d21-4664-b5ff-94dfa742e042" providerId="AD" clId="Web-{00000000-0000-0000-0000-000000000000}" dt="2026-10-06T19:22:48.881" v="13"/>
        <pc:sldMasterMkLst>
          <pc:docMk/>
          <pc:sldMasterMk cId="4244825512" sldId="2147483747"/>
        </pc:sldMasterMkLst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3553731394" sldId="2147483736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1695844653" sldId="2147483737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3001255495" sldId="2147483738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943177835" sldId="2147483739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3245058207" sldId="2147483740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3295789468" sldId="2147483741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1807342600" sldId="2147483742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2046627639" sldId="2147483743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3330606573" sldId="2147483744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4215101856" sldId="2147483745"/>
          </pc:sldLayoutMkLst>
        </pc:sldLayoutChg>
        <pc:sldLayoutChg chg="add del">
          <pc:chgData name="Miral Noor (2504696)" userId="S::2504696@student.uwtsd.ac.uk::ea53be0c-1d21-4664-b5ff-94dfa742e042" providerId="AD" clId="Web-{00000000-0000-0000-0000-000000000000}" dt="2026-10-06T19:22:48.881" v="13"/>
          <pc:sldLayoutMkLst>
            <pc:docMk/>
            <pc:sldMasterMk cId="4244825512" sldId="2147483747"/>
            <pc:sldLayoutMk cId="168427515" sldId="2147483746"/>
          </pc:sldLayoutMkLst>
        </pc:sldLayoutChg>
      </pc:sldMasterChg>
    </pc:docChg>
  </pc:docChgLst>
  <pc:docChgLst>
    <pc:chgData name="Miral Noor (2504696)" userId="S::2504696@student.uwtsd.ac.uk::ea53be0c-1d21-4664-b5ff-94dfa742e042" providerId="AD" clId="Web-{48A0FA59-4B53-7A3F-B69F-2B97F1111E9D}"/>
    <pc:docChg chg="modSld">
      <pc:chgData name="Miral Noor (2504696)" userId="S::2504696@student.uwtsd.ac.uk::ea53be0c-1d21-4664-b5ff-94dfa742e042" providerId="AD" clId="Web-{48A0FA59-4B53-7A3F-B69F-2B97F1111E9D}" dt="2026-10-06T22:03:58.019" v="48" actId="20577"/>
      <pc:docMkLst>
        <pc:docMk/>
      </pc:docMkLst>
      <pc:sldChg chg="modSp">
        <pc:chgData name="Miral Noor (2504696)" userId="S::2504696@student.uwtsd.ac.uk::ea53be0c-1d21-4664-b5ff-94dfa742e042" providerId="AD" clId="Web-{48A0FA59-4B53-7A3F-B69F-2B97F1111E9D}" dt="2026-10-06T22:02:56.657" v="35" actId="20577"/>
        <pc:sldMkLst>
          <pc:docMk/>
          <pc:sldMk cId="109857222" sldId="256"/>
        </pc:sldMkLst>
        <pc:spChg chg="mod">
          <ac:chgData name="Miral Noor (2504696)" userId="S::2504696@student.uwtsd.ac.uk::ea53be0c-1d21-4664-b5ff-94dfa742e042" providerId="AD" clId="Web-{48A0FA59-4B53-7A3F-B69F-2B97F1111E9D}" dt="2026-10-06T22:02:56.657" v="3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iral Noor (2504696)" userId="S::2504696@student.uwtsd.ac.uk::ea53be0c-1d21-4664-b5ff-94dfa742e042" providerId="AD" clId="Web-{48A0FA59-4B53-7A3F-B69F-2B97F1111E9D}" dt="2026-10-06T22:02:41.297" v="33" actId="20577"/>
        <pc:sldMkLst>
          <pc:docMk/>
          <pc:sldMk cId="1585374509" sldId="257"/>
        </pc:sldMkLst>
        <pc:spChg chg="mod">
          <ac:chgData name="Miral Noor (2504696)" userId="S::2504696@student.uwtsd.ac.uk::ea53be0c-1d21-4664-b5ff-94dfa742e042" providerId="AD" clId="Web-{48A0FA59-4B53-7A3F-B69F-2B97F1111E9D}" dt="2026-10-06T22:02:41.297" v="33" actId="20577"/>
          <ac:spMkLst>
            <pc:docMk/>
            <pc:sldMk cId="1585374509" sldId="257"/>
            <ac:spMk id="4" creationId="{E6EA54BA-10D9-167D-82F9-F2D14401FCB5}"/>
          </ac:spMkLst>
        </pc:spChg>
      </pc:sldChg>
      <pc:sldChg chg="addSp delSp modSp mod setBg">
        <pc:chgData name="Miral Noor (2504696)" userId="S::2504696@student.uwtsd.ac.uk::ea53be0c-1d21-4664-b5ff-94dfa742e042" providerId="AD" clId="Web-{48A0FA59-4B53-7A3F-B69F-2B97F1111E9D}" dt="2026-10-06T22:01:33.981" v="30" actId="1076"/>
        <pc:sldMkLst>
          <pc:docMk/>
          <pc:sldMk cId="2320893567" sldId="258"/>
        </pc:sldMkLst>
        <pc:spChg chg="mod">
          <ac:chgData name="Miral Noor (2504696)" userId="S::2504696@student.uwtsd.ac.uk::ea53be0c-1d21-4664-b5ff-94dfa742e042" providerId="AD" clId="Web-{48A0FA59-4B53-7A3F-B69F-2B97F1111E9D}" dt="2026-10-06T22:00:17.509" v="21"/>
          <ac:spMkLst>
            <pc:docMk/>
            <pc:sldMk cId="2320893567" sldId="258"/>
            <ac:spMk id="2" creationId="{31CA3E67-C65A-FBE3-D2E5-2AF7936A9F53}"/>
          </ac:spMkLst>
        </pc:spChg>
        <pc:spChg chg="del">
          <ac:chgData name="Miral Noor (2504696)" userId="S::2504696@student.uwtsd.ac.uk::ea53be0c-1d21-4664-b5ff-94dfa742e042" providerId="AD" clId="Web-{48A0FA59-4B53-7A3F-B69F-2B97F1111E9D}" dt="2026-10-06T21:58:32.224" v="0"/>
          <ac:spMkLst>
            <pc:docMk/>
            <pc:sldMk cId="2320893567" sldId="258"/>
            <ac:spMk id="3" creationId="{C75E4CD8-450C-A7E4-4ABB-F92333C2C284}"/>
          </ac:spMkLst>
        </pc:spChg>
        <pc:spChg chg="add mod">
          <ac:chgData name="Miral Noor (2504696)" userId="S::2504696@student.uwtsd.ac.uk::ea53be0c-1d21-4664-b5ff-94dfa742e042" providerId="AD" clId="Web-{48A0FA59-4B53-7A3F-B69F-2B97F1111E9D}" dt="2026-10-06T22:01:33.981" v="30" actId="1076"/>
          <ac:spMkLst>
            <pc:docMk/>
            <pc:sldMk cId="2320893567" sldId="258"/>
            <ac:spMk id="4" creationId="{ADDD67FA-0569-D5FD-BC7A-9A68CE2F9AD5}"/>
          </ac:spMkLst>
        </pc:spChg>
        <pc:spChg chg="add">
          <ac:chgData name="Miral Noor (2504696)" userId="S::2504696@student.uwtsd.ac.uk::ea53be0c-1d21-4664-b5ff-94dfa742e042" providerId="AD" clId="Web-{48A0FA59-4B53-7A3F-B69F-2B97F1111E9D}" dt="2026-10-06T22:00:17.509" v="21"/>
          <ac:spMkLst>
            <pc:docMk/>
            <pc:sldMk cId="2320893567" sldId="258"/>
            <ac:spMk id="9" creationId="{4BC99CB9-DDAD-44A2-8A1C-E3AF4E72DF5C}"/>
          </ac:spMkLst>
        </pc:spChg>
        <pc:spChg chg="add">
          <ac:chgData name="Miral Noor (2504696)" userId="S::2504696@student.uwtsd.ac.uk::ea53be0c-1d21-4664-b5ff-94dfa742e042" providerId="AD" clId="Web-{48A0FA59-4B53-7A3F-B69F-2B97F1111E9D}" dt="2026-10-06T22:00:17.509" v="21"/>
          <ac:spMkLst>
            <pc:docMk/>
            <pc:sldMk cId="2320893567" sldId="258"/>
            <ac:spMk id="11" creationId="{64053CBF-3932-45FF-8285-EE5146085F3A}"/>
          </ac:spMkLst>
        </pc:spChg>
        <pc:grpChg chg="add">
          <ac:chgData name="Miral Noor (2504696)" userId="S::2504696@student.uwtsd.ac.uk::ea53be0c-1d21-4664-b5ff-94dfa742e042" providerId="AD" clId="Web-{48A0FA59-4B53-7A3F-B69F-2B97F1111E9D}" dt="2026-10-06T22:00:17.509" v="21"/>
          <ac:grpSpMkLst>
            <pc:docMk/>
            <pc:sldMk cId="2320893567" sldId="258"/>
            <ac:grpSpMk id="13" creationId="{2E751C04-BEA6-446B-A678-9C74819EBD4C}"/>
          </ac:grpSpMkLst>
        </pc:grpChg>
        <pc:grpChg chg="add">
          <ac:chgData name="Miral Noor (2504696)" userId="S::2504696@student.uwtsd.ac.uk::ea53be0c-1d21-4664-b5ff-94dfa742e042" providerId="AD" clId="Web-{48A0FA59-4B53-7A3F-B69F-2B97F1111E9D}" dt="2026-10-06T22:00:17.509" v="21"/>
          <ac:grpSpMkLst>
            <pc:docMk/>
            <pc:sldMk cId="2320893567" sldId="258"/>
            <ac:grpSpMk id="19" creationId="{B63ACBA3-DEFD-4C6D-BBA0-64468FA99C2D}"/>
          </ac:grpSpMkLst>
        </pc:grpChg>
      </pc:sldChg>
      <pc:sldChg chg="modSp">
        <pc:chgData name="Miral Noor (2504696)" userId="S::2504696@student.uwtsd.ac.uk::ea53be0c-1d21-4664-b5ff-94dfa742e042" providerId="AD" clId="Web-{48A0FA59-4B53-7A3F-B69F-2B97F1111E9D}" dt="2026-10-06T22:03:58.019" v="48" actId="20577"/>
        <pc:sldMkLst>
          <pc:docMk/>
          <pc:sldMk cId="4050622702" sldId="259"/>
        </pc:sldMkLst>
        <pc:spChg chg="mod">
          <ac:chgData name="Miral Noor (2504696)" userId="S::2504696@student.uwtsd.ac.uk::ea53be0c-1d21-4664-b5ff-94dfa742e042" providerId="AD" clId="Web-{48A0FA59-4B53-7A3F-B69F-2B97F1111E9D}" dt="2026-10-06T22:03:58.019" v="48" actId="20577"/>
          <ac:spMkLst>
            <pc:docMk/>
            <pc:sldMk cId="4050622702" sldId="259"/>
            <ac:spMk id="9" creationId="{D1BE99B9-DBCE-BAAC-0F42-1521A9D1A946}"/>
          </ac:spMkLst>
        </pc:spChg>
        <pc:graphicFrameChg chg="mod modGraphic">
          <ac:chgData name="Miral Noor (2504696)" userId="S::2504696@student.uwtsd.ac.uk::ea53be0c-1d21-4664-b5ff-94dfa742e042" providerId="AD" clId="Web-{48A0FA59-4B53-7A3F-B69F-2B97F1111E9D}" dt="2026-10-06T22:03:24.830" v="45"/>
          <ac:graphicFrameMkLst>
            <pc:docMk/>
            <pc:sldMk cId="4050622702" sldId="259"/>
            <ac:graphicFrameMk id="2" creationId="{53305FF8-8DEB-C4B0-8B5A-2E558C31A62C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e.nhs.uk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ue arrows pointing at a red button">
            <a:extLst>
              <a:ext uri="{FF2B5EF4-FFF2-40B4-BE49-F238E27FC236}">
                <a16:creationId xmlns:a16="http://schemas.microsoft.com/office/drawing/2014/main" id="{BF818431-BA40-14A2-D082-2FBA87B6613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0812" r="-2" b="4791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Group choices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Workplace task-Staff communication and daily update.</a:t>
            </a:r>
          </a:p>
          <a:p>
            <a:r>
              <a:rPr lang="en-GB" dirty="0">
                <a:solidFill>
                  <a:srgbClr val="FFFFFF"/>
                </a:solidFill>
              </a:rPr>
              <a:t>Microsoft 365 tool-Microsoft Teams</a:t>
            </a:r>
          </a:p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EA54BA-10D9-167D-82F9-F2D14401FCB5}"/>
              </a:ext>
            </a:extLst>
          </p:cNvPr>
          <p:cNvSpPr txBox="1"/>
          <p:nvPr/>
        </p:nvSpPr>
        <p:spPr>
          <a:xfrm>
            <a:off x="177537" y="177538"/>
            <a:ext cx="1176590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/>
              <a:t>How it improves efficiency or communication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A1AB79D-E26B-6AE8-A102-D72EDDC087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3845072"/>
              </p:ext>
            </p:extLst>
          </p:nvPr>
        </p:nvGraphicFramePr>
        <p:xfrm>
          <a:off x="670560" y="1127760"/>
          <a:ext cx="2027624" cy="526070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27624">
                  <a:extLst>
                    <a:ext uri="{9D8B030D-6E8A-4147-A177-3AD203B41FA5}">
                      <a16:colId xmlns:a16="http://schemas.microsoft.com/office/drawing/2014/main" val="559716235"/>
                    </a:ext>
                  </a:extLst>
                </a:gridCol>
              </a:tblGrid>
              <a:tr h="131517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NO SILOS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2481504"/>
                  </a:ext>
                </a:extLst>
              </a:tr>
              <a:tr h="1315176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LESS REWORK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6500214"/>
                  </a:ext>
                </a:extLst>
              </a:tr>
              <a:tr h="131517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bg1"/>
                          </a:solidFill>
                        </a:rPr>
                        <a:t>FASTER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2400" dirty="0">
                          <a:solidFill>
                            <a:schemeClr val="bg1"/>
                          </a:solidFill>
                        </a:rPr>
                        <a:t>ALERTS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3185980"/>
                  </a:ext>
                </a:extLst>
              </a:tr>
              <a:tr h="1315176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TEAMWORK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0259018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B4F5C0D-DF38-FADA-98FE-AA4895145B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6747199"/>
              </p:ext>
            </p:extLst>
          </p:nvPr>
        </p:nvGraphicFramePr>
        <p:xfrm>
          <a:off x="2814320" y="1137920"/>
          <a:ext cx="8846891" cy="5289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46891">
                  <a:extLst>
                    <a:ext uri="{9D8B030D-6E8A-4147-A177-3AD203B41FA5}">
                      <a16:colId xmlns:a16="http://schemas.microsoft.com/office/drawing/2014/main" val="3689737390"/>
                    </a:ext>
                  </a:extLst>
                </a:gridCol>
              </a:tblGrid>
              <a:tr h="1322378"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Replaces fragmented text massages and phone calls with unified digital threads</a:t>
                      </a:r>
                      <a:endParaRPr lang="en-US" dirty="0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0691329"/>
                  </a:ext>
                </a:extLst>
              </a:tr>
              <a:tr h="1322378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Prevents duplicated work and inconsistent care records through real – time sync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5620951"/>
                  </a:ext>
                </a:extLst>
              </a:tr>
              <a:tr h="1322378">
                <a:tc>
                  <a:txBody>
                    <a:bodyPr/>
                    <a:lstStyle/>
                    <a:p>
                      <a:r>
                        <a:rPr lang="en-US" sz="2400" b="1" dirty="0"/>
                        <a:t>Enable  rapid response  times for urgent medication reminders and wellbeing checks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0412116"/>
                  </a:ext>
                </a:extLst>
              </a:tr>
              <a:tr h="1322378">
                <a:tc>
                  <a:txBody>
                    <a:bodyPr/>
                    <a:lstStyle/>
                    <a:p>
                      <a:r>
                        <a:rPr lang="en-US" sz="2400" b="1" dirty="0"/>
                        <a:t>Improves overall collaboration between support workers ,nurses ,and coordinators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0996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B1D2052-3419-E1F4-31B5-02FFFEF524DF}"/>
              </a:ext>
            </a:extLst>
          </p:cNvPr>
          <p:cNvSpPr txBox="1"/>
          <p:nvPr/>
        </p:nvSpPr>
        <p:spPr>
          <a:xfrm>
            <a:off x="799431" y="6451957"/>
            <a:ext cx="1084131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/>
              <a:t>Streamlining communication workflows directly resolved Ashford problem which missed update with  poor reasons</a:t>
            </a:r>
          </a:p>
        </p:txBody>
      </p:sp>
    </p:spTree>
    <p:extLst>
      <p:ext uri="{BB962C8B-B14F-4D97-AF65-F5344CB8AC3E}">
        <p14:creationId xmlns:p14="http://schemas.microsoft.com/office/powerpoint/2010/main" val="1585374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014391-1C49-1EC5-9160-2DA2598D7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D1B7AE6-4DFB-C20A-ABA1-1F0D419163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8315974"/>
              </p:ext>
            </p:extLst>
          </p:nvPr>
        </p:nvGraphicFramePr>
        <p:xfrm>
          <a:off x="497840" y="833120"/>
          <a:ext cx="2059362" cy="533508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59362">
                  <a:extLst>
                    <a:ext uri="{9D8B030D-6E8A-4147-A177-3AD203B41FA5}">
                      <a16:colId xmlns:a16="http://schemas.microsoft.com/office/drawing/2014/main" val="559716235"/>
                    </a:ext>
                  </a:extLst>
                </a:gridCol>
              </a:tblGrid>
              <a:tr h="1333771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Mobile 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2400" dirty="0"/>
                        <a:t>Ready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2481504"/>
                  </a:ext>
                </a:extLst>
              </a:tr>
              <a:tr h="1333771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Central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2400" b="1" dirty="0">
                          <a:solidFill>
                            <a:schemeClr val="bg1"/>
                          </a:solidFill>
                        </a:rPr>
                        <a:t>HUB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6500214"/>
                  </a:ext>
                </a:extLst>
              </a:tr>
              <a:tr h="1333771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bg1"/>
                          </a:solidFill>
                        </a:rPr>
                        <a:t>TRAGETED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3185980"/>
                  </a:ext>
                </a:extLst>
              </a:tr>
              <a:tr h="1333771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solidFill>
                            <a:schemeClr val="bg1"/>
                          </a:solidFill>
                        </a:rPr>
                        <a:t>ACCOUNTABLE</a:t>
                      </a:r>
                    </a:p>
                  </a:txBody>
                  <a:tcPr>
                    <a:solidFill>
                      <a:srgbClr val="ED7D3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0259018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305FF8-8DEB-C4B0-8B5A-2E558C31A6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0409034"/>
              </p:ext>
            </p:extLst>
          </p:nvPr>
        </p:nvGraphicFramePr>
        <p:xfrm>
          <a:off x="2600960" y="833120"/>
          <a:ext cx="8933499" cy="53126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33499">
                  <a:extLst>
                    <a:ext uri="{9D8B030D-6E8A-4147-A177-3AD203B41FA5}">
                      <a16:colId xmlns:a16="http://schemas.microsoft.com/office/drawing/2014/main" val="3689737390"/>
                    </a:ext>
                  </a:extLst>
                </a:gridCol>
              </a:tblGrid>
              <a:tr h="1328151">
                <a:tc>
                  <a:txBody>
                    <a:bodyPr/>
                    <a:lstStyle/>
                    <a:p>
                      <a:r>
                        <a:rPr lang="en-US" sz="2400" dirty="0">
                          <a:solidFill>
                            <a:schemeClr val="tx1"/>
                          </a:solidFill>
                        </a:rPr>
                        <a:t>Cloud-based access for staff working across homes  ,supported living , and office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0691329"/>
                  </a:ext>
                </a:extLst>
              </a:tr>
              <a:tr h="1328151"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Combines chat , instant updates , and file storage into a single integrated platform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5620951"/>
                  </a:ext>
                </a:extLst>
              </a:tr>
              <a:tr h="1328151">
                <a:tc>
                  <a:txBody>
                    <a:bodyPr/>
                    <a:lstStyle/>
                    <a:p>
                      <a:r>
                        <a:rPr lang="en-US" sz="2400" b="1" dirty="0"/>
                        <a:t>Channel-specific organization keeps handovers and medication alerts structured </a:t>
                      </a:r>
                      <a:endParaRPr lang="en-US" sz="2400" b="1" dirty="0" err="1"/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0412116"/>
                  </a:ext>
                </a:extLst>
              </a:tr>
              <a:tr h="1328151">
                <a:tc>
                  <a:txBody>
                    <a:bodyPr/>
                    <a:lstStyle/>
                    <a:p>
                      <a:r>
                        <a:rPr lang="en-US" sz="2400" b="1" dirty="0"/>
                        <a:t>Read receipts and messages threads conform that urgent care updates are received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0996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6283654-97C9-471B-81EF-3CCB5546E155}"/>
              </a:ext>
            </a:extLst>
          </p:cNvPr>
          <p:cNvSpPr txBox="1"/>
          <p:nvPr/>
        </p:nvSpPr>
        <p:spPr>
          <a:xfrm>
            <a:off x="461038" y="42921"/>
            <a:ext cx="1134683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dirty="0"/>
              <a:t>Why Microsoft teams  tool is suitable for staff  communication  </a:t>
            </a:r>
            <a:endParaRPr lang="en-US" sz="28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1BE99B9-DBCE-BAAC-0F42-1521A9D1A946}"/>
              </a:ext>
            </a:extLst>
          </p:cNvPr>
          <p:cNvSpPr txBox="1"/>
          <p:nvPr/>
        </p:nvSpPr>
        <p:spPr>
          <a:xfrm>
            <a:off x="536721" y="6198267"/>
            <a:ext cx="1097681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Microsoft teams provided support to </a:t>
            </a:r>
            <a:r>
              <a:rPr lang="en-US" b="1" dirty="0" err="1"/>
              <a:t>ashford</a:t>
            </a:r>
            <a:r>
              <a:rPr lang="en-US" b="1" dirty="0"/>
              <a:t> ,s multidisciplinary team by bridging communication gaps across remote location.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622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31CA3E67-C65A-FBE3-D2E5-2AF7936A9F53}"/>
              </a:ext>
            </a:extLst>
          </p:cNvPr>
          <p:cNvSpPr txBox="1"/>
          <p:nvPr/>
        </p:nvSpPr>
        <p:spPr>
          <a:xfrm>
            <a:off x="3027924" y="991261"/>
            <a:ext cx="5754696" cy="18373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</a:t>
            </a: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DD67FA-0569-D5FD-BC7A-9A68CE2F9AD5}"/>
              </a:ext>
            </a:extLst>
          </p:cNvPr>
          <p:cNvSpPr txBox="1"/>
          <p:nvPr/>
        </p:nvSpPr>
        <p:spPr>
          <a:xfrm>
            <a:off x="3030092" y="2207176"/>
            <a:ext cx="5709721" cy="243086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i="0" dirty="0">
                <a:solidFill>
                  <a:schemeClr val="tx2"/>
                </a:solidFill>
              </a:rPr>
              <a:t>Health Education England</a:t>
            </a:r>
            <a:r>
              <a:rPr lang="en-US" sz="1600" b="0" i="0" dirty="0">
                <a:solidFill>
                  <a:schemeClr val="tx2"/>
                </a:solidFill>
              </a:rPr>
              <a:t> (n.d.) </a:t>
            </a:r>
            <a:r>
              <a:rPr lang="en-US" sz="1600" b="0" i="1" dirty="0">
                <a:solidFill>
                  <a:schemeClr val="tx2"/>
                </a:solidFill>
              </a:rPr>
              <a:t>Staff communication and daily updates in community care settings</a:t>
            </a:r>
            <a:r>
              <a:rPr lang="en-US" sz="1600" b="0" i="0" dirty="0">
                <a:solidFill>
                  <a:schemeClr val="tx2"/>
                </a:solidFill>
              </a:rPr>
              <a:t>. Available from: </a:t>
            </a:r>
            <a:r>
              <a:rPr lang="en-US" sz="1600" b="0" i="0" dirty="0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</a:t>
            </a:r>
            <a:r>
              <a:rPr lang="en-US" sz="1600" b="0" i="0" dirty="0">
                <a:solidFill>
                  <a:schemeClr val="tx2"/>
                </a:solidFill>
              </a:rPr>
              <a:t> [Accessed: 6 October 2026].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i="0" dirty="0">
                <a:solidFill>
                  <a:schemeClr val="tx2"/>
                </a:solidFill>
              </a:rPr>
              <a:t>Microsoft</a:t>
            </a:r>
            <a:r>
              <a:rPr lang="en-US" sz="1600" b="0" i="0" dirty="0">
                <a:solidFill>
                  <a:schemeClr val="tx2"/>
                </a:solidFill>
              </a:rPr>
              <a:t> (2026) </a:t>
            </a:r>
            <a:r>
              <a:rPr lang="en-US" sz="1600" b="0" i="1" dirty="0">
                <a:solidFill>
                  <a:schemeClr val="tx2"/>
                </a:solidFill>
              </a:rPr>
              <a:t>Microsoft Teams: collaboration and communication tools for healthcare and social care</a:t>
            </a:r>
            <a:r>
              <a:rPr lang="en-US" sz="1600" b="0" i="0" dirty="0">
                <a:solidFill>
                  <a:schemeClr val="tx2"/>
                </a:solidFill>
              </a:rPr>
              <a:t>. Redmond: Microsoft Corporation.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i="0" dirty="0">
                <a:solidFill>
                  <a:schemeClr val="tx2"/>
                </a:solidFill>
              </a:rPr>
              <a:t>Social Care Wales</a:t>
            </a:r>
            <a:r>
              <a:rPr lang="en-US" sz="1600" b="0" i="0" dirty="0">
                <a:solidFill>
                  <a:schemeClr val="tx2"/>
                </a:solidFill>
              </a:rPr>
              <a:t> (2025) </a:t>
            </a:r>
            <a:r>
              <a:rPr lang="en-US" sz="1600" b="0" i="1" dirty="0">
                <a:solidFill>
                  <a:schemeClr val="tx2"/>
                </a:solidFill>
              </a:rPr>
              <a:t>Digital transformation in social care: improving outcomes through technology</a:t>
            </a:r>
            <a:r>
              <a:rPr lang="en-US" sz="1600" b="0" i="0" dirty="0">
                <a:solidFill>
                  <a:schemeClr val="tx2"/>
                </a:solidFill>
              </a:rPr>
              <a:t>. Cardiff: Social Care Wales.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0" i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0" i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0" i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0" i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0" i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0" i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0" i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0" i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0" i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 b="0" i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800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208935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Group choices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456</cp:revision>
  <dcterms:created xsi:type="dcterms:W3CDTF">2013-07-15T20:26:40Z</dcterms:created>
  <dcterms:modified xsi:type="dcterms:W3CDTF">2026-10-06T22:04:06Z</dcterms:modified>
</cp:coreProperties>
</file>