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67" r:id="rId5"/>
  </p:sldMasterIdLst>
  <p:notesMasterIdLst>
    <p:notesMasterId r:id="rId25"/>
  </p:notesMasterIdLst>
  <p:handoutMasterIdLst>
    <p:handoutMasterId r:id="rId26"/>
  </p:handoutMasterIdLst>
  <p:sldIdLst>
    <p:sldId id="256" r:id="rId6"/>
    <p:sldId id="257" r:id="rId7"/>
    <p:sldId id="258" r:id="rId8"/>
    <p:sldId id="262" r:id="rId9"/>
    <p:sldId id="263" r:id="rId10"/>
    <p:sldId id="259" r:id="rId11"/>
    <p:sldId id="260" r:id="rId12"/>
    <p:sldId id="261" r:id="rId13"/>
    <p:sldId id="264" r:id="rId14"/>
    <p:sldId id="265" r:id="rId15"/>
    <p:sldId id="266" r:id="rId16"/>
    <p:sldId id="267" r:id="rId17"/>
    <p:sldId id="269" r:id="rId18"/>
    <p:sldId id="271" r:id="rId19"/>
    <p:sldId id="276" r:id="rId20"/>
    <p:sldId id="272" r:id="rId21"/>
    <p:sldId id="273" r:id="rId22"/>
    <p:sldId id="274" r:id="rId23"/>
    <p:sldId id="275"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A7901-F4F9-8A70-D532-E9D26AAD7C67}" v="462" dt="2022-03-02T10:01:34.864"/>
    <p1510:client id="{4902187E-3A60-CD19-01E0-2D7147B876D2}" v="451" dt="2022-03-04T12:03:53.996"/>
    <p1510:client id="{A72E0222-486A-4147-AB27-ECB97D8EF7BD}" v="21" dt="2022-03-03T10:43:58.767"/>
    <p1510:client id="{C1765B46-1757-CC97-D21E-B9DA1C8F8BE0}" v="1339" dt="2022-02-22T00:12:07.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ah Maynard (2014670)" userId="S::2014670@student.uwtsd.ac.uk::9b2159c4-864c-4766-a898-683837a39f41" providerId="AD" clId="Web-{C1765B46-1757-CC97-D21E-B9DA1C8F8BE0}"/>
    <pc:docChg chg="addSld delSld modSld">
      <pc:chgData name="Kamilah Maynard (2014670)" userId="S::2014670@student.uwtsd.ac.uk::9b2159c4-864c-4766-a898-683837a39f41" providerId="AD" clId="Web-{C1765B46-1757-CC97-D21E-B9DA1C8F8BE0}" dt="2022-02-22T00:13:03.249" v="1233" actId="20577"/>
      <pc:docMkLst>
        <pc:docMk/>
      </pc:docMkLst>
      <pc:sldChg chg="modSp">
        <pc:chgData name="Kamilah Maynard (2014670)" userId="S::2014670@student.uwtsd.ac.uk::9b2159c4-864c-4766-a898-683837a39f41" providerId="AD" clId="Web-{C1765B46-1757-CC97-D21E-B9DA1C8F8BE0}" dt="2022-02-21T11:32:58.893" v="794" actId="20577"/>
        <pc:sldMkLst>
          <pc:docMk/>
          <pc:sldMk cId="2029002549" sldId="256"/>
        </pc:sldMkLst>
        <pc:spChg chg="mod">
          <ac:chgData name="Kamilah Maynard (2014670)" userId="S::2014670@student.uwtsd.ac.uk::9b2159c4-864c-4766-a898-683837a39f41" providerId="AD" clId="Web-{C1765B46-1757-CC97-D21E-B9DA1C8F8BE0}" dt="2022-02-20T20:26:37.025" v="548" actId="20577"/>
          <ac:spMkLst>
            <pc:docMk/>
            <pc:sldMk cId="2029002549" sldId="256"/>
            <ac:spMk id="2" creationId="{00000000-0000-0000-0000-000000000000}"/>
          </ac:spMkLst>
        </pc:spChg>
        <pc:spChg chg="mod">
          <ac:chgData name="Kamilah Maynard (2014670)" userId="S::2014670@student.uwtsd.ac.uk::9b2159c4-864c-4766-a898-683837a39f41" providerId="AD" clId="Web-{C1765B46-1757-CC97-D21E-B9DA1C8F8BE0}" dt="2022-02-21T11:32:58.893" v="794" actId="20577"/>
          <ac:spMkLst>
            <pc:docMk/>
            <pc:sldMk cId="2029002549" sldId="256"/>
            <ac:spMk id="5" creationId="{9E80F087-8264-40E7-893D-068399B85AAC}"/>
          </ac:spMkLst>
        </pc:spChg>
        <pc:spChg chg="mod">
          <ac:chgData name="Kamilah Maynard (2014670)" userId="S::2014670@student.uwtsd.ac.uk::9b2159c4-864c-4766-a898-683837a39f41" providerId="AD" clId="Web-{C1765B46-1757-CC97-D21E-B9DA1C8F8BE0}" dt="2022-02-20T20:03:11.135" v="294" actId="1076"/>
          <ac:spMkLst>
            <pc:docMk/>
            <pc:sldMk cId="2029002549" sldId="256"/>
            <ac:spMk id="6" creationId="{44B781D5-50D0-4FBA-88F2-370F9928654D}"/>
          </ac:spMkLst>
        </pc:spChg>
      </pc:sldChg>
      <pc:sldChg chg="addSp delSp modSp addAnim">
        <pc:chgData name="Kamilah Maynard (2014670)" userId="S::2014670@student.uwtsd.ac.uk::9b2159c4-864c-4766-a898-683837a39f41" providerId="AD" clId="Web-{C1765B46-1757-CC97-D21E-B9DA1C8F8BE0}" dt="2022-02-21T12:25:37.396" v="1059" actId="20577"/>
        <pc:sldMkLst>
          <pc:docMk/>
          <pc:sldMk cId="1161972742" sldId="257"/>
        </pc:sldMkLst>
        <pc:spChg chg="mod">
          <ac:chgData name="Kamilah Maynard (2014670)" userId="S::2014670@student.uwtsd.ac.uk::9b2159c4-864c-4766-a898-683837a39f41" providerId="AD" clId="Web-{C1765B46-1757-CC97-D21E-B9DA1C8F8BE0}" dt="2022-02-20T20:23:20.567" v="527" actId="20577"/>
          <ac:spMkLst>
            <pc:docMk/>
            <pc:sldMk cId="1161972742" sldId="257"/>
            <ac:spMk id="2" creationId="{F3154EC1-3EAF-4346-9003-34B858AB33CC}"/>
          </ac:spMkLst>
        </pc:spChg>
        <pc:spChg chg="add mod">
          <ac:chgData name="Kamilah Maynard (2014670)" userId="S::2014670@student.uwtsd.ac.uk::9b2159c4-864c-4766-a898-683837a39f41" providerId="AD" clId="Web-{C1765B46-1757-CC97-D21E-B9DA1C8F8BE0}" dt="2022-02-21T12:25:37.396" v="1059" actId="20577"/>
          <ac:spMkLst>
            <pc:docMk/>
            <pc:sldMk cId="1161972742" sldId="257"/>
            <ac:spMk id="3" creationId="{A38F2886-999E-4E24-977D-BB6DEC5BA1D0}"/>
          </ac:spMkLst>
        </pc:spChg>
        <pc:spChg chg="add del mod">
          <ac:chgData name="Kamilah Maynard (2014670)" userId="S::2014670@student.uwtsd.ac.uk::9b2159c4-864c-4766-a898-683837a39f41" providerId="AD" clId="Web-{C1765B46-1757-CC97-D21E-B9DA1C8F8BE0}" dt="2022-02-20T20:17:57.456" v="452"/>
          <ac:spMkLst>
            <pc:docMk/>
            <pc:sldMk cId="1161972742" sldId="257"/>
            <ac:spMk id="16" creationId="{CC94828E-7AF3-45DF-8391-69816EEA05E1}"/>
          </ac:spMkLst>
        </pc:spChg>
        <pc:spChg chg="add del mod">
          <ac:chgData name="Kamilah Maynard (2014670)" userId="S::2014670@student.uwtsd.ac.uk::9b2159c4-864c-4766-a898-683837a39f41" providerId="AD" clId="Web-{C1765B46-1757-CC97-D21E-B9DA1C8F8BE0}" dt="2022-02-20T20:21:46.110" v="515"/>
          <ac:spMkLst>
            <pc:docMk/>
            <pc:sldMk cId="1161972742" sldId="257"/>
            <ac:spMk id="19" creationId="{BC661EC2-3572-46C0-ACE9-E1F9D4D71CF1}"/>
          </ac:spMkLst>
        </pc:spChg>
        <pc:spChg chg="add mod">
          <ac:chgData name="Kamilah Maynard (2014670)" userId="S::2014670@student.uwtsd.ac.uk::9b2159c4-864c-4766-a898-683837a39f41" providerId="AD" clId="Web-{C1765B46-1757-CC97-D21E-B9DA1C8F8BE0}" dt="2022-02-20T21:47:06.790" v="614" actId="20577"/>
          <ac:spMkLst>
            <pc:docMk/>
            <pc:sldMk cId="1161972742" sldId="257"/>
            <ac:spMk id="20" creationId="{33126298-1B97-4702-8037-9D339480D0CF}"/>
          </ac:spMkLst>
        </pc:spChg>
        <pc:spChg chg="del">
          <ac:chgData name="Kamilah Maynard (2014670)" userId="S::2014670@student.uwtsd.ac.uk::9b2159c4-864c-4766-a898-683837a39f41" providerId="AD" clId="Web-{C1765B46-1757-CC97-D21E-B9DA1C8F8BE0}" dt="2022-02-20T20:21:51.485" v="516"/>
          <ac:spMkLst>
            <pc:docMk/>
            <pc:sldMk cId="1161972742" sldId="257"/>
            <ac:spMk id="22" creationId="{BFBD78D0-8C17-49D9-94BC-BFF758441158}"/>
          </ac:spMkLst>
        </pc:spChg>
        <pc:spChg chg="del">
          <ac:chgData name="Kamilah Maynard (2014670)" userId="S::2014670@student.uwtsd.ac.uk::9b2159c4-864c-4766-a898-683837a39f41" providerId="AD" clId="Web-{C1765B46-1757-CC97-D21E-B9DA1C8F8BE0}" dt="2022-02-20T20:21:51.485" v="516"/>
          <ac:spMkLst>
            <pc:docMk/>
            <pc:sldMk cId="1161972742" sldId="257"/>
            <ac:spMk id="24" creationId="{A152BA23-E797-46EB-8BCF-6CB26DE51D49}"/>
          </ac:spMkLst>
        </pc:spChg>
        <pc:spChg chg="add del">
          <ac:chgData name="Kamilah Maynard (2014670)" userId="S::2014670@student.uwtsd.ac.uk::9b2159c4-864c-4766-a898-683837a39f41" providerId="AD" clId="Web-{C1765B46-1757-CC97-D21E-B9DA1C8F8BE0}" dt="2022-02-20T20:22:57.081" v="521"/>
          <ac:spMkLst>
            <pc:docMk/>
            <pc:sldMk cId="1161972742" sldId="257"/>
            <ac:spMk id="29" creationId="{E446B7E6-8568-417F-959E-DB3D1E70F648}"/>
          </ac:spMkLst>
        </pc:spChg>
        <pc:spChg chg="add del">
          <ac:chgData name="Kamilah Maynard (2014670)" userId="S::2014670@student.uwtsd.ac.uk::9b2159c4-864c-4766-a898-683837a39f41" providerId="AD" clId="Web-{C1765B46-1757-CC97-D21E-B9DA1C8F8BE0}" dt="2022-02-20T20:22:57.081" v="521"/>
          <ac:spMkLst>
            <pc:docMk/>
            <pc:sldMk cId="1161972742" sldId="257"/>
            <ac:spMk id="31" creationId="{9D1A3D83-39F0-4366-BB12-3C5732003D55}"/>
          </ac:spMkLst>
        </pc:spChg>
        <pc:spChg chg="add">
          <ac:chgData name="Kamilah Maynard (2014670)" userId="S::2014670@student.uwtsd.ac.uk::9b2159c4-864c-4766-a898-683837a39f41" providerId="AD" clId="Web-{C1765B46-1757-CC97-D21E-B9DA1C8F8BE0}" dt="2022-02-20T20:22:57.081" v="521"/>
          <ac:spMkLst>
            <pc:docMk/>
            <pc:sldMk cId="1161972742" sldId="257"/>
            <ac:spMk id="36" creationId="{28F489B8-B6E6-485E-9CB6-3C90A4D84172}"/>
          </ac:spMkLst>
        </pc:spChg>
        <pc:graphicFrameChg chg="del">
          <ac:chgData name="Kamilah Maynard (2014670)" userId="S::2014670@student.uwtsd.ac.uk::9b2159c4-864c-4766-a898-683837a39f41" providerId="AD" clId="Web-{C1765B46-1757-CC97-D21E-B9DA1C8F8BE0}" dt="2022-02-20T20:18:50.353" v="453"/>
          <ac:graphicFrameMkLst>
            <pc:docMk/>
            <pc:sldMk cId="1161972742" sldId="257"/>
            <ac:graphicFrameMk id="17" creationId="{77DA01A8-FDF0-424D-A944-9DE2C8ED7737}"/>
          </ac:graphicFrameMkLst>
        </pc:graphicFrameChg>
        <pc:picChg chg="mod">
          <ac:chgData name="Kamilah Maynard (2014670)" userId="S::2014670@student.uwtsd.ac.uk::9b2159c4-864c-4766-a898-683837a39f41" providerId="AD" clId="Web-{C1765B46-1757-CC97-D21E-B9DA1C8F8BE0}" dt="2022-02-20T20:22:57.081" v="521"/>
          <ac:picMkLst>
            <pc:docMk/>
            <pc:sldMk cId="1161972742" sldId="257"/>
            <ac:picMk id="4" creationId="{EFF2BD2D-538A-4F81-9265-60F09792CE38}"/>
          </ac:picMkLst>
        </pc:picChg>
      </pc:sldChg>
      <pc:sldChg chg="addSp delSp modSp mod setBg setClrOvrMap">
        <pc:chgData name="Kamilah Maynard (2014670)" userId="S::2014670@student.uwtsd.ac.uk::9b2159c4-864c-4766-a898-683837a39f41" providerId="AD" clId="Web-{C1765B46-1757-CC97-D21E-B9DA1C8F8BE0}" dt="2022-02-21T23:50:32.213" v="1219" actId="14100"/>
        <pc:sldMkLst>
          <pc:docMk/>
          <pc:sldMk cId="443623171" sldId="258"/>
        </pc:sldMkLst>
        <pc:spChg chg="mod">
          <ac:chgData name="Kamilah Maynard (2014670)" userId="S::2014670@student.uwtsd.ac.uk::9b2159c4-864c-4766-a898-683837a39f41" providerId="AD" clId="Web-{C1765B46-1757-CC97-D21E-B9DA1C8F8BE0}" dt="2022-02-21T23:49:49.508" v="1215" actId="14100"/>
          <ac:spMkLst>
            <pc:docMk/>
            <pc:sldMk cId="443623171" sldId="258"/>
            <ac:spMk id="2" creationId="{31764092-5726-4743-A2D7-6A1ED9DA51BD}"/>
          </ac:spMkLst>
        </pc:spChg>
        <pc:spChg chg="add del mod ord">
          <ac:chgData name="Kamilah Maynard (2014670)" userId="S::2014670@student.uwtsd.ac.uk::9b2159c4-864c-4766-a898-683837a39f41" providerId="AD" clId="Web-{C1765B46-1757-CC97-D21E-B9DA1C8F8BE0}" dt="2022-02-21T23:50:21.884" v="1218" actId="20577"/>
          <ac:spMkLst>
            <pc:docMk/>
            <pc:sldMk cId="443623171" sldId="258"/>
            <ac:spMk id="29" creationId="{246AB5FF-26BD-489F-8A2F-4E28A17A2164}"/>
          </ac:spMkLst>
        </pc:spChg>
        <pc:spChg chg="add mod">
          <ac:chgData name="Kamilah Maynard (2014670)" userId="S::2014670@student.uwtsd.ac.uk::9b2159c4-864c-4766-a898-683837a39f41" providerId="AD" clId="Web-{C1765B46-1757-CC97-D21E-B9DA1C8F8BE0}" dt="2022-02-21T12:25:30.880" v="1058" actId="20577"/>
          <ac:spMkLst>
            <pc:docMk/>
            <pc:sldMk cId="443623171" sldId="258"/>
            <ac:spMk id="32" creationId="{0AC2CE3A-9BB4-4E81-8A24-22602A40BDCE}"/>
          </ac:spMkLst>
        </pc:spChg>
        <pc:spChg chg="add">
          <ac:chgData name="Kamilah Maynard (2014670)" userId="S::2014670@student.uwtsd.ac.uk::9b2159c4-864c-4766-a898-683837a39f41" providerId="AD" clId="Web-{C1765B46-1757-CC97-D21E-B9DA1C8F8BE0}" dt="2022-02-20T19:55:34.085" v="222"/>
          <ac:spMkLst>
            <pc:docMk/>
            <pc:sldMk cId="443623171" sldId="258"/>
            <ac:spMk id="36" creationId="{0EA0C3AC-2A72-484B-B07D-F2CC519F1201}"/>
          </ac:spMkLst>
        </pc:spChg>
        <pc:spChg chg="add">
          <ac:chgData name="Kamilah Maynard (2014670)" userId="S::2014670@student.uwtsd.ac.uk::9b2159c4-864c-4766-a898-683837a39f41" providerId="AD" clId="Web-{C1765B46-1757-CC97-D21E-B9DA1C8F8BE0}" dt="2022-02-20T19:55:34.085" v="222"/>
          <ac:spMkLst>
            <pc:docMk/>
            <pc:sldMk cId="443623171" sldId="258"/>
            <ac:spMk id="38" creationId="{986477EF-3991-4D07-9F11-9E887C340C78}"/>
          </ac:spMkLst>
        </pc:spChg>
        <pc:spChg chg="add">
          <ac:chgData name="Kamilah Maynard (2014670)" userId="S::2014670@student.uwtsd.ac.uk::9b2159c4-864c-4766-a898-683837a39f41" providerId="AD" clId="Web-{C1765B46-1757-CC97-D21E-B9DA1C8F8BE0}" dt="2022-02-20T19:55:34.085" v="222"/>
          <ac:spMkLst>
            <pc:docMk/>
            <pc:sldMk cId="443623171" sldId="258"/>
            <ac:spMk id="40" creationId="{EDA40B90-E281-4108-8CC2-959D5F95070A}"/>
          </ac:spMkLst>
        </pc:spChg>
        <pc:graphicFrameChg chg="del mod modGraphic">
          <ac:chgData name="Kamilah Maynard (2014670)" userId="S::2014670@student.uwtsd.ac.uk::9b2159c4-864c-4766-a898-683837a39f41" providerId="AD" clId="Web-{C1765B46-1757-CC97-D21E-B9DA1C8F8BE0}" dt="2022-02-20T19:53:25.238" v="215"/>
          <ac:graphicFrameMkLst>
            <pc:docMk/>
            <pc:sldMk cId="443623171" sldId="258"/>
            <ac:graphicFrameMk id="12" creationId="{33BF4759-0B17-408B-AA77-942A374D1DCF}"/>
          </ac:graphicFrameMkLst>
        </pc:graphicFrameChg>
        <pc:picChg chg="add del mod ord">
          <ac:chgData name="Kamilah Maynard (2014670)" userId="S::2014670@student.uwtsd.ac.uk::9b2159c4-864c-4766-a898-683837a39f41" providerId="AD" clId="Web-{C1765B46-1757-CC97-D21E-B9DA1C8F8BE0}" dt="2022-02-20T19:54:43.459" v="217"/>
          <ac:picMkLst>
            <pc:docMk/>
            <pc:sldMk cId="443623171" sldId="258"/>
            <ac:picMk id="30" creationId="{EA386F99-8D33-4763-B071-751BE2B7221D}"/>
          </ac:picMkLst>
        </pc:picChg>
        <pc:picChg chg="add mod">
          <ac:chgData name="Kamilah Maynard (2014670)" userId="S::2014670@student.uwtsd.ac.uk::9b2159c4-864c-4766-a898-683837a39f41" providerId="AD" clId="Web-{C1765B46-1757-CC97-D21E-B9DA1C8F8BE0}" dt="2022-02-21T23:50:32.213" v="1219" actId="14100"/>
          <ac:picMkLst>
            <pc:docMk/>
            <pc:sldMk cId="443623171" sldId="258"/>
            <ac:picMk id="31" creationId="{510AD497-3FCF-4E21-8605-49B9D0553F84}"/>
          </ac:picMkLst>
        </pc:picChg>
      </pc:sldChg>
      <pc:sldChg chg="addSp delSp modSp mod setBg setClrOvrMap">
        <pc:chgData name="Kamilah Maynard (2014670)" userId="S::2014670@student.uwtsd.ac.uk::9b2159c4-864c-4766-a898-683837a39f41" providerId="AD" clId="Web-{C1765B46-1757-CC97-D21E-B9DA1C8F8BE0}" dt="2022-02-21T23:52:56.122" v="1226" actId="14100"/>
        <pc:sldMkLst>
          <pc:docMk/>
          <pc:sldMk cId="615835016" sldId="259"/>
        </pc:sldMkLst>
        <pc:spChg chg="mod">
          <ac:chgData name="Kamilah Maynard (2014670)" userId="S::2014670@student.uwtsd.ac.uk::9b2159c4-864c-4766-a898-683837a39f41" providerId="AD" clId="Web-{C1765B46-1757-CC97-D21E-B9DA1C8F8BE0}" dt="2022-02-21T23:52:56.122" v="1226" actId="14100"/>
          <ac:spMkLst>
            <pc:docMk/>
            <pc:sldMk cId="615835016" sldId="259"/>
            <ac:spMk id="2" creationId="{E04EC618-F221-414B-B080-7B5EE9653BED}"/>
          </ac:spMkLst>
        </pc:spChg>
        <pc:spChg chg="add del">
          <ac:chgData name="Kamilah Maynard (2014670)" userId="S::2014670@student.uwtsd.ac.uk::9b2159c4-864c-4766-a898-683837a39f41" providerId="AD" clId="Web-{C1765B46-1757-CC97-D21E-B9DA1C8F8BE0}" dt="2022-02-20T20:08:28.481" v="335"/>
          <ac:spMkLst>
            <pc:docMk/>
            <pc:sldMk cId="615835016" sldId="259"/>
            <ac:spMk id="53" creationId="{5940F547-7206-4401-94FB-F8421915D8B8}"/>
          </ac:spMkLst>
        </pc:spChg>
        <pc:spChg chg="add del">
          <ac:chgData name="Kamilah Maynard (2014670)" userId="S::2014670@student.uwtsd.ac.uk::9b2159c4-864c-4766-a898-683837a39f41" providerId="AD" clId="Web-{C1765B46-1757-CC97-D21E-B9DA1C8F8BE0}" dt="2022-02-20T20:08:28.372" v="334"/>
          <ac:spMkLst>
            <pc:docMk/>
            <pc:sldMk cId="615835016" sldId="259"/>
            <ac:spMk id="58" creationId="{A416E3E5-5186-46A4-AFBD-337387D3163D}"/>
          </ac:spMkLst>
        </pc:spChg>
        <pc:spChg chg="add del">
          <ac:chgData name="Kamilah Maynard (2014670)" userId="S::2014670@student.uwtsd.ac.uk::9b2159c4-864c-4766-a898-683837a39f41" providerId="AD" clId="Web-{C1765B46-1757-CC97-D21E-B9DA1C8F8BE0}" dt="2022-02-20T20:08:28.372" v="334"/>
          <ac:spMkLst>
            <pc:docMk/>
            <pc:sldMk cId="615835016" sldId="259"/>
            <ac:spMk id="60" creationId="{7B8FAACC-353E-4F84-BA62-A5514185D9A9}"/>
          </ac:spMkLst>
        </pc:spChg>
        <pc:spChg chg="add">
          <ac:chgData name="Kamilah Maynard (2014670)" userId="S::2014670@student.uwtsd.ac.uk::9b2159c4-864c-4766-a898-683837a39f41" providerId="AD" clId="Web-{C1765B46-1757-CC97-D21E-B9DA1C8F8BE0}" dt="2022-02-20T20:08:28.481" v="335"/>
          <ac:spMkLst>
            <pc:docMk/>
            <pc:sldMk cId="615835016" sldId="259"/>
            <ac:spMk id="62" creationId="{28F489B8-B6E6-485E-9CB6-3C90A4D84172}"/>
          </ac:spMkLst>
        </pc:spChg>
        <pc:spChg chg="add mod">
          <ac:chgData name="Kamilah Maynard (2014670)" userId="S::2014670@student.uwtsd.ac.uk::9b2159c4-864c-4766-a898-683837a39f41" providerId="AD" clId="Web-{C1765B46-1757-CC97-D21E-B9DA1C8F8BE0}" dt="2022-02-21T12:25:16.145" v="1056" actId="20577"/>
          <ac:spMkLst>
            <pc:docMk/>
            <pc:sldMk cId="615835016" sldId="259"/>
            <ac:spMk id="95" creationId="{64E58CB5-188C-49B7-A8CB-FE4FAED7BF42}"/>
          </ac:spMkLst>
        </pc:spChg>
        <pc:graphicFrameChg chg="mod modGraphic">
          <ac:chgData name="Kamilah Maynard (2014670)" userId="S::2014670@student.uwtsd.ac.uk::9b2159c4-864c-4766-a898-683837a39f41" providerId="AD" clId="Web-{C1765B46-1757-CC97-D21E-B9DA1C8F8BE0}" dt="2022-02-20T20:09:25.358" v="341" actId="14100"/>
          <ac:graphicFrameMkLst>
            <pc:docMk/>
            <pc:sldMk cId="615835016" sldId="259"/>
            <ac:graphicFrameMk id="4" creationId="{FBF2184F-56C9-42B0-9F3F-5BC651C79181}"/>
          </ac:graphicFrameMkLst>
        </pc:graphicFrameChg>
        <pc:picChg chg="add mod ord">
          <ac:chgData name="Kamilah Maynard (2014670)" userId="S::2014670@student.uwtsd.ac.uk::9b2159c4-864c-4766-a898-683837a39f41" providerId="AD" clId="Web-{C1765B46-1757-CC97-D21E-B9DA1C8F8BE0}" dt="2022-02-20T20:08:28.481" v="335"/>
          <ac:picMkLst>
            <pc:docMk/>
            <pc:sldMk cId="615835016" sldId="259"/>
            <ac:picMk id="48" creationId="{5F562080-AF3E-4218-8531-1901E6DF1477}"/>
          </ac:picMkLst>
        </pc:picChg>
      </pc:sldChg>
      <pc:sldChg chg="new del">
        <pc:chgData name="Kamilah Maynard (2014670)" userId="S::2014670@student.uwtsd.ac.uk::9b2159c4-864c-4766-a898-683837a39f41" providerId="AD" clId="Web-{C1765B46-1757-CC97-D21E-B9DA1C8F8BE0}" dt="2022-02-20T19:25:19.275" v="3"/>
        <pc:sldMkLst>
          <pc:docMk/>
          <pc:sldMk cId="17893236" sldId="260"/>
        </pc:sldMkLst>
      </pc:sldChg>
      <pc:sldChg chg="addSp modSp new mod setBg setClrOvrMap">
        <pc:chgData name="Kamilah Maynard (2014670)" userId="S::2014670@student.uwtsd.ac.uk::9b2159c4-864c-4766-a898-683837a39f41" providerId="AD" clId="Web-{C1765B46-1757-CC97-D21E-B9DA1C8F8BE0}" dt="2022-02-21T23:53:40.733" v="1229" actId="20577"/>
        <pc:sldMkLst>
          <pc:docMk/>
          <pc:sldMk cId="395535270" sldId="260"/>
        </pc:sldMkLst>
        <pc:spChg chg="mod">
          <ac:chgData name="Kamilah Maynard (2014670)" userId="S::2014670@student.uwtsd.ac.uk::9b2159c4-864c-4766-a898-683837a39f41" providerId="AD" clId="Web-{C1765B46-1757-CC97-D21E-B9DA1C8F8BE0}" dt="2022-02-21T23:53:40.733" v="1229" actId="20577"/>
          <ac:spMkLst>
            <pc:docMk/>
            <pc:sldMk cId="395535270" sldId="260"/>
            <ac:spMk id="2" creationId="{152E613B-1F76-4D57-B8E3-8C838779569B}"/>
          </ac:spMkLst>
        </pc:spChg>
        <pc:spChg chg="mod ord">
          <ac:chgData name="Kamilah Maynard (2014670)" userId="S::2014670@student.uwtsd.ac.uk::9b2159c4-864c-4766-a898-683837a39f41" providerId="AD" clId="Web-{C1765B46-1757-CC97-D21E-B9DA1C8F8BE0}" dt="2022-02-20T19:29:40.816" v="10"/>
          <ac:spMkLst>
            <pc:docMk/>
            <pc:sldMk cId="395535270" sldId="260"/>
            <ac:spMk id="3" creationId="{081A60ED-2A6E-438C-9BA2-F85765E4A701}"/>
          </ac:spMkLst>
        </pc:spChg>
        <pc:spChg chg="add mod">
          <ac:chgData name="Kamilah Maynard (2014670)" userId="S::2014670@student.uwtsd.ac.uk::9b2159c4-864c-4766-a898-683837a39f41" providerId="AD" clId="Web-{C1765B46-1757-CC97-D21E-B9DA1C8F8BE0}" dt="2022-02-21T23:53:23.873" v="1227" actId="20577"/>
          <ac:spMkLst>
            <pc:docMk/>
            <pc:sldMk cId="395535270" sldId="260"/>
            <ac:spMk id="5" creationId="{A15C7A21-55BF-4933-92E7-D617B7B6450F}"/>
          </ac:spMkLst>
        </pc:spChg>
        <pc:spChg chg="add mod">
          <ac:chgData name="Kamilah Maynard (2014670)" userId="S::2014670@student.uwtsd.ac.uk::9b2159c4-864c-4766-a898-683837a39f41" providerId="AD" clId="Web-{C1765B46-1757-CC97-D21E-B9DA1C8F8BE0}" dt="2022-02-21T12:25:04.004" v="1054" actId="20577"/>
          <ac:spMkLst>
            <pc:docMk/>
            <pc:sldMk cId="395535270" sldId="260"/>
            <ac:spMk id="6" creationId="{08B051F7-EBAD-41E3-B0D9-7A0BF9647C39}"/>
          </ac:spMkLst>
        </pc:spChg>
        <pc:spChg chg="add">
          <ac:chgData name="Kamilah Maynard (2014670)" userId="S::2014670@student.uwtsd.ac.uk::9b2159c4-864c-4766-a898-683837a39f41" providerId="AD" clId="Web-{C1765B46-1757-CC97-D21E-B9DA1C8F8BE0}" dt="2022-02-20T19:29:40.816" v="10"/>
          <ac:spMkLst>
            <pc:docMk/>
            <pc:sldMk cId="395535270" sldId="260"/>
            <ac:spMk id="9" creationId="{A416E3E5-5186-46A4-AFBD-337387D3163D}"/>
          </ac:spMkLst>
        </pc:spChg>
        <pc:spChg chg="add">
          <ac:chgData name="Kamilah Maynard (2014670)" userId="S::2014670@student.uwtsd.ac.uk::9b2159c4-864c-4766-a898-683837a39f41" providerId="AD" clId="Web-{C1765B46-1757-CC97-D21E-B9DA1C8F8BE0}" dt="2022-02-20T19:29:40.816" v="10"/>
          <ac:spMkLst>
            <pc:docMk/>
            <pc:sldMk cId="395535270" sldId="260"/>
            <ac:spMk id="11" creationId="{7B8FAACC-353E-4F84-BA62-A5514185D9A9}"/>
          </ac:spMkLst>
        </pc:spChg>
        <pc:picChg chg="add mod">
          <ac:chgData name="Kamilah Maynard (2014670)" userId="S::2014670@student.uwtsd.ac.uk::9b2159c4-864c-4766-a898-683837a39f41" providerId="AD" clId="Web-{C1765B46-1757-CC97-D21E-B9DA1C8F8BE0}" dt="2022-02-20T19:29:40.816" v="10"/>
          <ac:picMkLst>
            <pc:docMk/>
            <pc:sldMk cId="395535270" sldId="260"/>
            <ac:picMk id="4" creationId="{39F31D10-199B-4A22-8DAC-1DE9B3857CF2}"/>
          </ac:picMkLst>
        </pc:picChg>
      </pc:sldChg>
      <pc:sldChg chg="del">
        <pc:chgData name="Kamilah Maynard (2014670)" userId="S::2014670@student.uwtsd.ac.uk::9b2159c4-864c-4766-a898-683837a39f41" providerId="AD" clId="Web-{C1765B46-1757-CC97-D21E-B9DA1C8F8BE0}" dt="2022-02-20T19:21:06.737" v="1"/>
        <pc:sldMkLst>
          <pc:docMk/>
          <pc:sldMk cId="1405178318" sldId="260"/>
        </pc:sldMkLst>
      </pc:sldChg>
      <pc:sldChg chg="del">
        <pc:chgData name="Kamilah Maynard (2014670)" userId="S::2014670@student.uwtsd.ac.uk::9b2159c4-864c-4766-a898-683837a39f41" providerId="AD" clId="Web-{C1765B46-1757-CC97-D21E-B9DA1C8F8BE0}" dt="2022-02-20T19:21:05.705" v="0"/>
        <pc:sldMkLst>
          <pc:docMk/>
          <pc:sldMk cId="774042107" sldId="261"/>
        </pc:sldMkLst>
      </pc:sldChg>
      <pc:sldChg chg="addSp modSp new mod setBg">
        <pc:chgData name="Kamilah Maynard (2014670)" userId="S::2014670@student.uwtsd.ac.uk::9b2159c4-864c-4766-a898-683837a39f41" providerId="AD" clId="Web-{C1765B46-1757-CC97-D21E-B9DA1C8F8BE0}" dt="2022-02-22T00:12:07.512" v="1231" actId="14100"/>
        <pc:sldMkLst>
          <pc:docMk/>
          <pc:sldMk cId="1629664675" sldId="261"/>
        </pc:sldMkLst>
        <pc:spChg chg="mod">
          <ac:chgData name="Kamilah Maynard (2014670)" userId="S::2014670@student.uwtsd.ac.uk::9b2159c4-864c-4766-a898-683837a39f41" providerId="AD" clId="Web-{C1765B46-1757-CC97-D21E-B9DA1C8F8BE0}" dt="2022-02-20T21:51:44.828" v="672" actId="20577"/>
          <ac:spMkLst>
            <pc:docMk/>
            <pc:sldMk cId="1629664675" sldId="261"/>
            <ac:spMk id="2" creationId="{3544857F-2FC4-4A5A-B764-EB61B774B917}"/>
          </ac:spMkLst>
        </pc:spChg>
        <pc:spChg chg="mod">
          <ac:chgData name="Kamilah Maynard (2014670)" userId="S::2014670@student.uwtsd.ac.uk::9b2159c4-864c-4766-a898-683837a39f41" providerId="AD" clId="Web-{C1765B46-1757-CC97-D21E-B9DA1C8F8BE0}" dt="2022-02-20T20:30:07.281" v="565" actId="20577"/>
          <ac:spMkLst>
            <pc:docMk/>
            <pc:sldMk cId="1629664675" sldId="261"/>
            <ac:spMk id="3" creationId="{AEF22274-B36B-41F0-937A-D60B6852A8EF}"/>
          </ac:spMkLst>
        </pc:spChg>
        <pc:spChg chg="add mod">
          <ac:chgData name="Kamilah Maynard (2014670)" userId="S::2014670@student.uwtsd.ac.uk::9b2159c4-864c-4766-a898-683837a39f41" providerId="AD" clId="Web-{C1765B46-1757-CC97-D21E-B9DA1C8F8BE0}" dt="2022-02-22T00:12:07.512" v="1231" actId="14100"/>
          <ac:spMkLst>
            <pc:docMk/>
            <pc:sldMk cId="1629664675" sldId="261"/>
            <ac:spMk id="5" creationId="{FBF7760D-513E-412F-B6EE-37592CE82E3D}"/>
          </ac:spMkLst>
        </pc:spChg>
        <pc:spChg chg="add">
          <ac:chgData name="Kamilah Maynard (2014670)" userId="S::2014670@student.uwtsd.ac.uk::9b2159c4-864c-4766-a898-683837a39f41" providerId="AD" clId="Web-{C1765B46-1757-CC97-D21E-B9DA1C8F8BE0}" dt="2022-02-20T19:38:51.133" v="108"/>
          <ac:spMkLst>
            <pc:docMk/>
            <pc:sldMk cId="1629664675" sldId="261"/>
            <ac:spMk id="9" creationId="{72319FFA-0E4F-4E0B-BEBA-A9DD4B41AAE9}"/>
          </ac:spMkLst>
        </pc:spChg>
        <pc:picChg chg="add mod ord">
          <ac:chgData name="Kamilah Maynard (2014670)" userId="S::2014670@student.uwtsd.ac.uk::9b2159c4-864c-4766-a898-683837a39f41" providerId="AD" clId="Web-{C1765B46-1757-CC97-D21E-B9DA1C8F8BE0}" dt="2022-02-20T19:38:51.133" v="108"/>
          <ac:picMkLst>
            <pc:docMk/>
            <pc:sldMk cId="1629664675" sldId="261"/>
            <ac:picMk id="4" creationId="{E7051234-4E57-4CAA-A788-CC8C51730AF1}"/>
          </ac:picMkLst>
        </pc:picChg>
      </pc:sldChg>
      <pc:sldChg chg="addSp delSp modSp new mod setBg">
        <pc:chgData name="Kamilah Maynard (2014670)" userId="S::2014670@student.uwtsd.ac.uk::9b2159c4-864c-4766-a898-683837a39f41" providerId="AD" clId="Web-{C1765B46-1757-CC97-D21E-B9DA1C8F8BE0}" dt="2022-02-21T23:52:13.840" v="1223" actId="1076"/>
        <pc:sldMkLst>
          <pc:docMk/>
          <pc:sldMk cId="370240294" sldId="262"/>
        </pc:sldMkLst>
        <pc:spChg chg="mod ord">
          <ac:chgData name="Kamilah Maynard (2014670)" userId="S::2014670@student.uwtsd.ac.uk::9b2159c4-864c-4766-a898-683837a39f41" providerId="AD" clId="Web-{C1765B46-1757-CC97-D21E-B9DA1C8F8BE0}" dt="2022-02-20T21:49:15.512" v="642" actId="20577"/>
          <ac:spMkLst>
            <pc:docMk/>
            <pc:sldMk cId="370240294" sldId="262"/>
            <ac:spMk id="2" creationId="{615E3C82-21CA-4F11-9D3A-43A36ECED66A}"/>
          </ac:spMkLst>
        </pc:spChg>
        <pc:spChg chg="del">
          <ac:chgData name="Kamilah Maynard (2014670)" userId="S::2014670@student.uwtsd.ac.uk::9b2159c4-864c-4766-a898-683837a39f41" providerId="AD" clId="Web-{C1765B46-1757-CC97-D21E-B9DA1C8F8BE0}" dt="2022-02-20T19:46:38.867" v="129"/>
          <ac:spMkLst>
            <pc:docMk/>
            <pc:sldMk cId="370240294" sldId="262"/>
            <ac:spMk id="3" creationId="{BFFD712A-7420-4D0D-94DC-597FE15B469E}"/>
          </ac:spMkLst>
        </pc:spChg>
        <pc:spChg chg="add mod">
          <ac:chgData name="Kamilah Maynard (2014670)" userId="S::2014670@student.uwtsd.ac.uk::9b2159c4-864c-4766-a898-683837a39f41" providerId="AD" clId="Web-{C1765B46-1757-CC97-D21E-B9DA1C8F8BE0}" dt="2022-02-21T23:52:13.840" v="1223" actId="1076"/>
          <ac:spMkLst>
            <pc:docMk/>
            <pc:sldMk cId="370240294" sldId="262"/>
            <ac:spMk id="5" creationId="{4F801EDA-D6C4-4082-8A0B-B711A7F52675}"/>
          </ac:spMkLst>
        </pc:spChg>
        <pc:spChg chg="add mod">
          <ac:chgData name="Kamilah Maynard (2014670)" userId="S::2014670@student.uwtsd.ac.uk::9b2159c4-864c-4766-a898-683837a39f41" providerId="AD" clId="Web-{C1765B46-1757-CC97-D21E-B9DA1C8F8BE0}" dt="2022-02-21T23:51:15.714" v="1220" actId="1076"/>
          <ac:spMkLst>
            <pc:docMk/>
            <pc:sldMk cId="370240294" sldId="262"/>
            <ac:spMk id="8" creationId="{08182870-DAAC-4574-ABE4-DD259F4DF78C}"/>
          </ac:spMkLst>
        </pc:spChg>
        <pc:spChg chg="add">
          <ac:chgData name="Kamilah Maynard (2014670)" userId="S::2014670@student.uwtsd.ac.uk::9b2159c4-864c-4766-a898-683837a39f41" providerId="AD" clId="Web-{C1765B46-1757-CC97-D21E-B9DA1C8F8BE0}" dt="2022-02-20T19:47:02.415" v="130"/>
          <ac:spMkLst>
            <pc:docMk/>
            <pc:sldMk cId="370240294" sldId="262"/>
            <ac:spMk id="11" creationId="{3994EE40-F54F-48E5-826B-B45158209684}"/>
          </ac:spMkLst>
        </pc:spChg>
        <pc:picChg chg="add mod ord">
          <ac:chgData name="Kamilah Maynard (2014670)" userId="S::2014670@student.uwtsd.ac.uk::9b2159c4-864c-4766-a898-683837a39f41" providerId="AD" clId="Web-{C1765B46-1757-CC97-D21E-B9DA1C8F8BE0}" dt="2022-02-21T23:52:06.731" v="1222" actId="1076"/>
          <ac:picMkLst>
            <pc:docMk/>
            <pc:sldMk cId="370240294" sldId="262"/>
            <ac:picMk id="4" creationId="{C0E571A2-62FA-40B0-8B94-6A47F21B1634}"/>
          </ac:picMkLst>
        </pc:picChg>
      </pc:sldChg>
      <pc:sldChg chg="addSp modSp new mod setBg setClrOvrMap">
        <pc:chgData name="Kamilah Maynard (2014670)" userId="S::2014670@student.uwtsd.ac.uk::9b2159c4-864c-4766-a898-683837a39f41" providerId="AD" clId="Web-{C1765B46-1757-CC97-D21E-B9DA1C8F8BE0}" dt="2022-02-21T23:51:38.214" v="1221" actId="1076"/>
        <pc:sldMkLst>
          <pc:docMk/>
          <pc:sldMk cId="543945603" sldId="263"/>
        </pc:sldMkLst>
        <pc:spChg chg="mod">
          <ac:chgData name="Kamilah Maynard (2014670)" userId="S::2014670@student.uwtsd.ac.uk::9b2159c4-864c-4766-a898-683837a39f41" providerId="AD" clId="Web-{C1765B46-1757-CC97-D21E-B9DA1C8F8BE0}" dt="2022-02-20T21:50:07.044" v="661" actId="14100"/>
          <ac:spMkLst>
            <pc:docMk/>
            <pc:sldMk cId="543945603" sldId="263"/>
            <ac:spMk id="2" creationId="{31EB2CE6-8CEB-4D63-98B9-569A5CC4E332}"/>
          </ac:spMkLst>
        </pc:spChg>
        <pc:spChg chg="mod">
          <ac:chgData name="Kamilah Maynard (2014670)" userId="S::2014670@student.uwtsd.ac.uk::9b2159c4-864c-4766-a898-683837a39f41" providerId="AD" clId="Web-{C1765B46-1757-CC97-D21E-B9DA1C8F8BE0}" dt="2022-02-21T23:51:38.214" v="1221" actId="1076"/>
          <ac:spMkLst>
            <pc:docMk/>
            <pc:sldMk cId="543945603" sldId="263"/>
            <ac:spMk id="3" creationId="{BCDB6629-DF62-4100-91B6-71FD998E6177}"/>
          </ac:spMkLst>
        </pc:spChg>
        <pc:spChg chg="add">
          <ac:chgData name="Kamilah Maynard (2014670)" userId="S::2014670@student.uwtsd.ac.uk::9b2159c4-864c-4766-a898-683837a39f41" providerId="AD" clId="Web-{C1765B46-1757-CC97-D21E-B9DA1C8F8BE0}" dt="2022-02-20T19:50:45.483" v="195"/>
          <ac:spMkLst>
            <pc:docMk/>
            <pc:sldMk cId="543945603" sldId="263"/>
            <ac:spMk id="8" creationId="{089A69AF-D57B-49B4-886C-D4A5DC194421}"/>
          </ac:spMkLst>
        </pc:spChg>
        <pc:spChg chg="add">
          <ac:chgData name="Kamilah Maynard (2014670)" userId="S::2014670@student.uwtsd.ac.uk::9b2159c4-864c-4766-a898-683837a39f41" providerId="AD" clId="Web-{C1765B46-1757-CC97-D21E-B9DA1C8F8BE0}" dt="2022-02-20T19:50:45.483" v="195"/>
          <ac:spMkLst>
            <pc:docMk/>
            <pc:sldMk cId="543945603" sldId="263"/>
            <ac:spMk id="10" creationId="{CABDC08D-6093-4397-92D4-54D00E2BB1C2}"/>
          </ac:spMkLst>
        </pc:spChg>
      </pc:sldChg>
      <pc:sldChg chg="addSp delSp modSp new mod setBg">
        <pc:chgData name="Kamilah Maynard (2014670)" userId="S::2014670@student.uwtsd.ac.uk::9b2159c4-864c-4766-a898-683837a39f41" providerId="AD" clId="Web-{C1765B46-1757-CC97-D21E-B9DA1C8F8BE0}" dt="2022-02-21T12:00:48.505" v="917" actId="20577"/>
        <pc:sldMkLst>
          <pc:docMk/>
          <pc:sldMk cId="1294230385" sldId="264"/>
        </pc:sldMkLst>
        <pc:spChg chg="mod">
          <ac:chgData name="Kamilah Maynard (2014670)" userId="S::2014670@student.uwtsd.ac.uk::9b2159c4-864c-4766-a898-683837a39f41" providerId="AD" clId="Web-{C1765B46-1757-CC97-D21E-B9DA1C8F8BE0}" dt="2022-02-20T23:58:29.589" v="754" actId="14100"/>
          <ac:spMkLst>
            <pc:docMk/>
            <pc:sldMk cId="1294230385" sldId="264"/>
            <ac:spMk id="2" creationId="{6D74BE92-0684-4A66-A18D-2E302760212C}"/>
          </ac:spMkLst>
        </pc:spChg>
        <pc:spChg chg="mod ord">
          <ac:chgData name="Kamilah Maynard (2014670)" userId="S::2014670@student.uwtsd.ac.uk::9b2159c4-864c-4766-a898-683837a39f41" providerId="AD" clId="Web-{C1765B46-1757-CC97-D21E-B9DA1C8F8BE0}" dt="2022-02-21T00:05:37.526" v="788" actId="1076"/>
          <ac:spMkLst>
            <pc:docMk/>
            <pc:sldMk cId="1294230385" sldId="264"/>
            <ac:spMk id="3" creationId="{C94C45A0-6DE4-4435-8AF3-6F81CF238CDB}"/>
          </ac:spMkLst>
        </pc:spChg>
        <pc:spChg chg="add mod">
          <ac:chgData name="Kamilah Maynard (2014670)" userId="S::2014670@student.uwtsd.ac.uk::9b2159c4-864c-4766-a898-683837a39f41" providerId="AD" clId="Web-{C1765B46-1757-CC97-D21E-B9DA1C8F8BE0}" dt="2022-02-21T00:06:24.732" v="793" actId="14100"/>
          <ac:spMkLst>
            <pc:docMk/>
            <pc:sldMk cId="1294230385" sldId="264"/>
            <ac:spMk id="5" creationId="{688C2D26-DCA0-4621-9DA8-88C157E280D8}"/>
          </ac:spMkLst>
        </pc:spChg>
        <pc:spChg chg="add mod">
          <ac:chgData name="Kamilah Maynard (2014670)" userId="S::2014670@student.uwtsd.ac.uk::9b2159c4-864c-4766-a898-683837a39f41" providerId="AD" clId="Web-{C1765B46-1757-CC97-D21E-B9DA1C8F8BE0}" dt="2022-02-21T12:00:48.505" v="917" actId="20577"/>
          <ac:spMkLst>
            <pc:docMk/>
            <pc:sldMk cId="1294230385" sldId="264"/>
            <ac:spMk id="6" creationId="{857BE73B-959B-41C9-AFB1-71F85A8E79E2}"/>
          </ac:spMkLst>
        </pc:spChg>
        <pc:picChg chg="add mod">
          <ac:chgData name="Kamilah Maynard (2014670)" userId="S::2014670@student.uwtsd.ac.uk::9b2159c4-864c-4766-a898-683837a39f41" providerId="AD" clId="Web-{C1765B46-1757-CC97-D21E-B9DA1C8F8BE0}" dt="2022-02-21T00:05:18.947" v="787" actId="1076"/>
          <ac:picMkLst>
            <pc:docMk/>
            <pc:sldMk cId="1294230385" sldId="264"/>
            <ac:picMk id="4" creationId="{2EF05096-EC44-4AA9-B1E6-E329DBEFB163}"/>
          </ac:picMkLst>
        </pc:picChg>
        <pc:picChg chg="add del mod">
          <ac:chgData name="Kamilah Maynard (2014670)" userId="S::2014670@student.uwtsd.ac.uk::9b2159c4-864c-4766-a898-683837a39f41" providerId="AD" clId="Web-{C1765B46-1757-CC97-D21E-B9DA1C8F8BE0}" dt="2022-02-20T23:02:59.949" v="750"/>
          <ac:picMkLst>
            <pc:docMk/>
            <pc:sldMk cId="1294230385" sldId="264"/>
            <ac:picMk id="4" creationId="{3A858544-BCB2-471A-80C7-3DC17A778143}"/>
          </ac:picMkLst>
        </pc:picChg>
      </pc:sldChg>
      <pc:sldChg chg="addSp delSp modSp new mod setBg setClrOvrMap">
        <pc:chgData name="Kamilah Maynard (2014670)" userId="S::2014670@student.uwtsd.ac.uk::9b2159c4-864c-4766-a898-683837a39f41" providerId="AD" clId="Web-{C1765B46-1757-CC97-D21E-B9DA1C8F8BE0}" dt="2022-02-22T00:13:03.249" v="1233" actId="20577"/>
        <pc:sldMkLst>
          <pc:docMk/>
          <pc:sldMk cId="1106345002" sldId="265"/>
        </pc:sldMkLst>
        <pc:spChg chg="mod">
          <ac:chgData name="Kamilah Maynard (2014670)" userId="S::2014670@student.uwtsd.ac.uk::9b2159c4-864c-4766-a898-683837a39f41" providerId="AD" clId="Web-{C1765B46-1757-CC97-D21E-B9DA1C8F8BE0}" dt="2022-02-21T12:02:39.961" v="925" actId="14100"/>
          <ac:spMkLst>
            <pc:docMk/>
            <pc:sldMk cId="1106345002" sldId="265"/>
            <ac:spMk id="2" creationId="{0B09B286-89B1-4FFD-926A-EB277F89A7C8}"/>
          </ac:spMkLst>
        </pc:spChg>
        <pc:spChg chg="del mod">
          <ac:chgData name="Kamilah Maynard (2014670)" userId="S::2014670@student.uwtsd.ac.uk::9b2159c4-864c-4766-a898-683837a39f41" providerId="AD" clId="Web-{C1765B46-1757-CC97-D21E-B9DA1C8F8BE0}" dt="2022-02-21T11:47:56.943" v="853"/>
          <ac:spMkLst>
            <pc:docMk/>
            <pc:sldMk cId="1106345002" sldId="265"/>
            <ac:spMk id="3" creationId="{CF431481-D938-4502-8D76-5F8D3E5501E8}"/>
          </ac:spMkLst>
        </pc:spChg>
        <pc:spChg chg="add del mod">
          <ac:chgData name="Kamilah Maynard (2014670)" userId="S::2014670@student.uwtsd.ac.uk::9b2159c4-864c-4766-a898-683837a39f41" providerId="AD" clId="Web-{C1765B46-1757-CC97-D21E-B9DA1C8F8BE0}" dt="2022-02-21T11:48:03.224" v="854"/>
          <ac:spMkLst>
            <pc:docMk/>
            <pc:sldMk cId="1106345002" sldId="265"/>
            <ac:spMk id="5" creationId="{A0BC65A0-ACD4-422F-91B7-28B02588A48C}"/>
          </ac:spMkLst>
        </pc:spChg>
        <pc:spChg chg="add del mod">
          <ac:chgData name="Kamilah Maynard (2014670)" userId="S::2014670@student.uwtsd.ac.uk::9b2159c4-864c-4766-a898-683837a39f41" providerId="AD" clId="Web-{C1765B46-1757-CC97-D21E-B9DA1C8F8BE0}" dt="2022-02-21T11:51:57.323" v="861"/>
          <ac:spMkLst>
            <pc:docMk/>
            <pc:sldMk cId="1106345002" sldId="265"/>
            <ac:spMk id="10" creationId="{EC67CC13-164D-4393-9B5E-1A8068E58C4E}"/>
          </ac:spMkLst>
        </pc:spChg>
        <pc:spChg chg="add del">
          <ac:chgData name="Kamilah Maynard (2014670)" userId="S::2014670@student.uwtsd.ac.uk::9b2159c4-864c-4766-a898-683837a39f41" providerId="AD" clId="Web-{C1765B46-1757-CC97-D21E-B9DA1C8F8BE0}" dt="2022-02-21T12:02:27.023" v="924"/>
          <ac:spMkLst>
            <pc:docMk/>
            <pc:sldMk cId="1106345002" sldId="265"/>
            <ac:spMk id="13" creationId="{0EA0C3AC-2A72-484B-B07D-F2CC519F1201}"/>
          </ac:spMkLst>
        </pc:spChg>
        <pc:spChg chg="add del mod">
          <ac:chgData name="Kamilah Maynard (2014670)" userId="S::2014670@student.uwtsd.ac.uk::9b2159c4-864c-4766-a898-683837a39f41" providerId="AD" clId="Web-{C1765B46-1757-CC97-D21E-B9DA1C8F8BE0}" dt="2022-02-21T12:02:27.023" v="924"/>
          <ac:spMkLst>
            <pc:docMk/>
            <pc:sldMk cId="1106345002" sldId="265"/>
            <ac:spMk id="15" creationId="{986477EF-3991-4D07-9F11-9E887C340C78}"/>
          </ac:spMkLst>
        </pc:spChg>
        <pc:spChg chg="add del">
          <ac:chgData name="Kamilah Maynard (2014670)" userId="S::2014670@student.uwtsd.ac.uk::9b2159c4-864c-4766-a898-683837a39f41" providerId="AD" clId="Web-{C1765B46-1757-CC97-D21E-B9DA1C8F8BE0}" dt="2022-02-21T12:02:27.023" v="924"/>
          <ac:spMkLst>
            <pc:docMk/>
            <pc:sldMk cId="1106345002" sldId="265"/>
            <ac:spMk id="17" creationId="{EDA40B90-E281-4108-8CC2-959D5F95070A}"/>
          </ac:spMkLst>
        </pc:spChg>
        <pc:spChg chg="add del">
          <ac:chgData name="Kamilah Maynard (2014670)" userId="S::2014670@student.uwtsd.ac.uk::9b2159c4-864c-4766-a898-683837a39f41" providerId="AD" clId="Web-{C1765B46-1757-CC97-D21E-B9DA1C8F8BE0}" dt="2022-02-21T12:36:43.269" v="1156"/>
          <ac:spMkLst>
            <pc:docMk/>
            <pc:sldMk cId="1106345002" sldId="265"/>
            <ac:spMk id="24" creationId="{0EA0C3AC-2A72-484B-B07D-F2CC519F1201}"/>
          </ac:spMkLst>
        </pc:spChg>
        <pc:spChg chg="add del">
          <ac:chgData name="Kamilah Maynard (2014670)" userId="S::2014670@student.uwtsd.ac.uk::9b2159c4-864c-4766-a898-683837a39f41" providerId="AD" clId="Web-{C1765B46-1757-CC97-D21E-B9DA1C8F8BE0}" dt="2022-02-21T12:36:43.269" v="1156"/>
          <ac:spMkLst>
            <pc:docMk/>
            <pc:sldMk cId="1106345002" sldId="265"/>
            <ac:spMk id="26" creationId="{986477EF-3991-4D07-9F11-9E887C340C78}"/>
          </ac:spMkLst>
        </pc:spChg>
        <pc:spChg chg="add del">
          <ac:chgData name="Kamilah Maynard (2014670)" userId="S::2014670@student.uwtsd.ac.uk::9b2159c4-864c-4766-a898-683837a39f41" providerId="AD" clId="Web-{C1765B46-1757-CC97-D21E-B9DA1C8F8BE0}" dt="2022-02-21T12:36:43.269" v="1156"/>
          <ac:spMkLst>
            <pc:docMk/>
            <pc:sldMk cId="1106345002" sldId="265"/>
            <ac:spMk id="28" creationId="{EDA40B90-E281-4108-8CC2-959D5F95070A}"/>
          </ac:spMkLst>
        </pc:spChg>
        <pc:spChg chg="add del mod">
          <ac:chgData name="Kamilah Maynard (2014670)" userId="S::2014670@student.uwtsd.ac.uk::9b2159c4-864c-4766-a898-683837a39f41" providerId="AD" clId="Web-{C1765B46-1757-CC97-D21E-B9DA1C8F8BE0}" dt="2022-02-21T12:32:33.014" v="1138"/>
          <ac:spMkLst>
            <pc:docMk/>
            <pc:sldMk cId="1106345002" sldId="265"/>
            <ac:spMk id="367" creationId="{4CC69C49-E96F-4620-A2C0-C79D01492E5E}"/>
          </ac:spMkLst>
        </pc:spChg>
        <pc:spChg chg="add del mod">
          <ac:chgData name="Kamilah Maynard (2014670)" userId="S::2014670@student.uwtsd.ac.uk::9b2159c4-864c-4766-a898-683837a39f41" providerId="AD" clId="Web-{C1765B46-1757-CC97-D21E-B9DA1C8F8BE0}" dt="2022-02-21T12:34:26.157" v="1146"/>
          <ac:spMkLst>
            <pc:docMk/>
            <pc:sldMk cId="1106345002" sldId="265"/>
            <ac:spMk id="812" creationId="{CFFD3D28-981C-40F5-9C79-C1E802E8B5E5}"/>
          </ac:spMkLst>
        </pc:spChg>
        <pc:spChg chg="add del mod">
          <ac:chgData name="Kamilah Maynard (2014670)" userId="S::2014670@student.uwtsd.ac.uk::9b2159c4-864c-4766-a898-683837a39f41" providerId="AD" clId="Web-{C1765B46-1757-CC97-D21E-B9DA1C8F8BE0}" dt="2022-02-21T12:35:24.486" v="1155"/>
          <ac:spMkLst>
            <pc:docMk/>
            <pc:sldMk cId="1106345002" sldId="265"/>
            <ac:spMk id="819" creationId="{4150E0A8-A78D-4AA8-B492-58C4AB0DDCF6}"/>
          </ac:spMkLst>
        </pc:spChg>
        <pc:graphicFrameChg chg="add mod modGraphic">
          <ac:chgData name="Kamilah Maynard (2014670)" userId="S::2014670@student.uwtsd.ac.uk::9b2159c4-864c-4766-a898-683837a39f41" providerId="AD" clId="Web-{C1765B46-1757-CC97-D21E-B9DA1C8F8BE0}" dt="2022-02-22T00:13:03.249" v="1233" actId="20577"/>
          <ac:graphicFrameMkLst>
            <pc:docMk/>
            <pc:sldMk cId="1106345002" sldId="265"/>
            <ac:graphicFrameMk id="19" creationId="{44E251C9-B861-4DE2-9D85-EC8173D02128}"/>
          </ac:graphicFrameMkLst>
        </pc:graphicFrameChg>
        <pc:picChg chg="add del mod ord">
          <ac:chgData name="Kamilah Maynard (2014670)" userId="S::2014670@student.uwtsd.ac.uk::9b2159c4-864c-4766-a898-683837a39f41" providerId="AD" clId="Web-{C1765B46-1757-CC97-D21E-B9DA1C8F8BE0}" dt="2022-02-21T12:33:29.452" v="1140"/>
          <ac:picMkLst>
            <pc:docMk/>
            <pc:sldMk cId="1106345002" sldId="265"/>
            <ac:picMk id="6" creationId="{93E8A2F8-E290-4AFB-A615-9C5137A15E0B}"/>
          </ac:picMkLst>
        </pc:picChg>
      </pc:sldChg>
      <pc:sldChg chg="addSp delSp modSp new mod setBg">
        <pc:chgData name="Kamilah Maynard (2014670)" userId="S::2014670@student.uwtsd.ac.uk::9b2159c4-864c-4766-a898-683837a39f41" providerId="AD" clId="Web-{C1765B46-1757-CC97-D21E-B9DA1C8F8BE0}" dt="2022-02-21T12:21:04.406" v="1053" actId="20577"/>
        <pc:sldMkLst>
          <pc:docMk/>
          <pc:sldMk cId="301779688" sldId="266"/>
        </pc:sldMkLst>
        <pc:spChg chg="mod">
          <ac:chgData name="Kamilah Maynard (2014670)" userId="S::2014670@student.uwtsd.ac.uk::9b2159c4-864c-4766-a898-683837a39f41" providerId="AD" clId="Web-{C1765B46-1757-CC97-D21E-B9DA1C8F8BE0}" dt="2022-02-21T12:13:40.084" v="987" actId="20577"/>
          <ac:spMkLst>
            <pc:docMk/>
            <pc:sldMk cId="301779688" sldId="266"/>
            <ac:spMk id="2" creationId="{2BC1AF36-0761-44DE-AF78-F1FC84268AAA}"/>
          </ac:spMkLst>
        </pc:spChg>
        <pc:spChg chg="mod">
          <ac:chgData name="Kamilah Maynard (2014670)" userId="S::2014670@student.uwtsd.ac.uk::9b2159c4-864c-4766-a898-683837a39f41" providerId="AD" clId="Web-{C1765B46-1757-CC97-D21E-B9DA1C8F8BE0}" dt="2022-02-21T12:05:59.074" v="937"/>
          <ac:spMkLst>
            <pc:docMk/>
            <pc:sldMk cId="301779688" sldId="266"/>
            <ac:spMk id="3" creationId="{092AC711-A781-471B-B865-FF7A494C9B26}"/>
          </ac:spMkLst>
        </pc:spChg>
        <pc:spChg chg="add del mod">
          <ac:chgData name="Kamilah Maynard (2014670)" userId="S::2014670@student.uwtsd.ac.uk::9b2159c4-864c-4766-a898-683837a39f41" providerId="AD" clId="Web-{C1765B46-1757-CC97-D21E-B9DA1C8F8BE0}" dt="2022-02-21T12:10:26.080" v="965"/>
          <ac:spMkLst>
            <pc:docMk/>
            <pc:sldMk cId="301779688" sldId="266"/>
            <ac:spMk id="5" creationId="{321DDA54-687D-40BE-91A0-942D2B442777}"/>
          </ac:spMkLst>
        </pc:spChg>
        <pc:spChg chg="add del">
          <ac:chgData name="Kamilah Maynard (2014670)" userId="S::2014670@student.uwtsd.ac.uk::9b2159c4-864c-4766-a898-683837a39f41" providerId="AD" clId="Web-{C1765B46-1757-CC97-D21E-B9DA1C8F8BE0}" dt="2022-02-21T12:05:59.074" v="937"/>
          <ac:spMkLst>
            <pc:docMk/>
            <pc:sldMk cId="301779688" sldId="266"/>
            <ac:spMk id="9" creationId="{3994EE40-F54F-48E5-826B-B45158209684}"/>
          </ac:spMkLst>
        </pc:spChg>
        <pc:spChg chg="add">
          <ac:chgData name="Kamilah Maynard (2014670)" userId="S::2014670@student.uwtsd.ac.uk::9b2159c4-864c-4766-a898-683837a39f41" providerId="AD" clId="Web-{C1765B46-1757-CC97-D21E-B9DA1C8F8BE0}" dt="2022-02-21T12:05:59.074" v="937"/>
          <ac:spMkLst>
            <pc:docMk/>
            <pc:sldMk cId="301779688" sldId="266"/>
            <ac:spMk id="14" creationId="{28F489B8-B6E6-485E-9CB6-3C90A4D84172}"/>
          </ac:spMkLst>
        </pc:spChg>
        <pc:spChg chg="add mod">
          <ac:chgData name="Kamilah Maynard (2014670)" userId="S::2014670@student.uwtsd.ac.uk::9b2159c4-864c-4766-a898-683837a39f41" providerId="AD" clId="Web-{C1765B46-1757-CC97-D21E-B9DA1C8F8BE0}" dt="2022-02-21T12:21:04.406" v="1053" actId="20577"/>
          <ac:spMkLst>
            <pc:docMk/>
            <pc:sldMk cId="301779688" sldId="266"/>
            <ac:spMk id="142" creationId="{9219C2D7-55DA-4116-BE97-F81FDC447DA7}"/>
          </ac:spMkLst>
        </pc:spChg>
        <pc:graphicFrameChg chg="add mod modGraphic">
          <ac:chgData name="Kamilah Maynard (2014670)" userId="S::2014670@student.uwtsd.ac.uk::9b2159c4-864c-4766-a898-683837a39f41" providerId="AD" clId="Web-{C1765B46-1757-CC97-D21E-B9DA1C8F8BE0}" dt="2022-02-21T12:13:30.474" v="986" actId="20577"/>
          <ac:graphicFrameMkLst>
            <pc:docMk/>
            <pc:sldMk cId="301779688" sldId="266"/>
            <ac:graphicFrameMk id="7" creationId="{695E5213-9A04-4CF2-B928-8192198A5A08}"/>
          </ac:graphicFrameMkLst>
        </pc:graphicFrameChg>
        <pc:picChg chg="add mod ord">
          <ac:chgData name="Kamilah Maynard (2014670)" userId="S::2014670@student.uwtsd.ac.uk::9b2159c4-864c-4766-a898-683837a39f41" providerId="AD" clId="Web-{C1765B46-1757-CC97-D21E-B9DA1C8F8BE0}" dt="2022-02-21T12:05:59.074" v="937"/>
          <ac:picMkLst>
            <pc:docMk/>
            <pc:sldMk cId="301779688" sldId="266"/>
            <ac:picMk id="4" creationId="{B8E3A49A-7E88-404E-BE69-924EADACB943}"/>
          </ac:picMkLst>
        </pc:picChg>
        <pc:cxnChg chg="add del">
          <ac:chgData name="Kamilah Maynard (2014670)" userId="S::2014670@student.uwtsd.ac.uk::9b2159c4-864c-4766-a898-683837a39f41" providerId="AD" clId="Web-{C1765B46-1757-CC97-D21E-B9DA1C8F8BE0}" dt="2022-02-21T12:08:40.843" v="957"/>
          <ac:cxnSpMkLst>
            <pc:docMk/>
            <pc:sldMk cId="301779688" sldId="266"/>
            <ac:cxnSpMk id="6" creationId="{CA1A9C54-AE10-4AD5-A1F5-C0A01B913973}"/>
          </ac:cxnSpMkLst>
        </pc:cxnChg>
      </pc:sldChg>
      <pc:sldChg chg="addSp delSp modSp new del">
        <pc:chgData name="Kamilah Maynard (2014670)" userId="S::2014670@student.uwtsd.ac.uk::9b2159c4-864c-4766-a898-683837a39f41" providerId="AD" clId="Web-{C1765B46-1757-CC97-D21E-B9DA1C8F8BE0}" dt="2022-02-21T12:38:36.553" v="1172"/>
        <pc:sldMkLst>
          <pc:docMk/>
          <pc:sldMk cId="78452928" sldId="267"/>
        </pc:sldMkLst>
        <pc:spChg chg="add del">
          <ac:chgData name="Kamilah Maynard (2014670)" userId="S::2014670@student.uwtsd.ac.uk::9b2159c4-864c-4766-a898-683837a39f41" providerId="AD" clId="Web-{C1765B46-1757-CC97-D21E-B9DA1C8F8BE0}" dt="2022-02-21T12:38:28.818" v="1168"/>
          <ac:spMkLst>
            <pc:docMk/>
            <pc:sldMk cId="78452928" sldId="267"/>
            <ac:spMk id="2" creationId="{062128B4-2AE1-4ECC-939B-9EF2A5002972}"/>
          </ac:spMkLst>
        </pc:spChg>
        <pc:spChg chg="add del">
          <ac:chgData name="Kamilah Maynard (2014670)" userId="S::2014670@student.uwtsd.ac.uk::9b2159c4-864c-4766-a898-683837a39f41" providerId="AD" clId="Web-{C1765B46-1757-CC97-D21E-B9DA1C8F8BE0}" dt="2022-02-21T12:38:34.849" v="1171"/>
          <ac:spMkLst>
            <pc:docMk/>
            <pc:sldMk cId="78452928" sldId="267"/>
            <ac:spMk id="3" creationId="{7C3BA98B-4DF2-4812-8A54-16C6CAEC101B}"/>
          </ac:spMkLst>
        </pc:spChg>
        <pc:spChg chg="mod">
          <ac:chgData name="Kamilah Maynard (2014670)" userId="S::2014670@student.uwtsd.ac.uk::9b2159c4-864c-4766-a898-683837a39f41" providerId="AD" clId="Web-{C1765B46-1757-CC97-D21E-B9DA1C8F8BE0}" dt="2022-02-21T12:38:33.131" v="1170" actId="20577"/>
          <ac:spMkLst>
            <pc:docMk/>
            <pc:sldMk cId="78452928" sldId="267"/>
            <ac:spMk id="4" creationId="{E9FF6C5E-226C-4C8E-BA4B-79FB953FB880}"/>
          </ac:spMkLst>
        </pc:spChg>
        <pc:picChg chg="add del mod ord modCrop">
          <ac:chgData name="Kamilah Maynard (2014670)" userId="S::2014670@student.uwtsd.ac.uk::9b2159c4-864c-4766-a898-683837a39f41" providerId="AD" clId="Web-{C1765B46-1757-CC97-D21E-B9DA1C8F8BE0}" dt="2022-02-21T12:38:34.849" v="1171"/>
          <ac:picMkLst>
            <pc:docMk/>
            <pc:sldMk cId="78452928" sldId="267"/>
            <ac:picMk id="5" creationId="{5BF615E7-D496-45E2-8DB5-9107B5EAFAD5}"/>
          </ac:picMkLst>
        </pc:picChg>
      </pc:sldChg>
      <pc:sldChg chg="new del">
        <pc:chgData name="Kamilah Maynard (2014670)" userId="S::2014670@student.uwtsd.ac.uk::9b2159c4-864c-4766-a898-683837a39f41" providerId="AD" clId="Web-{C1765B46-1757-CC97-D21E-B9DA1C8F8BE0}" dt="2022-02-21T12:39:43.695" v="1178"/>
        <pc:sldMkLst>
          <pc:docMk/>
          <pc:sldMk cId="230526164" sldId="267"/>
        </pc:sldMkLst>
      </pc:sldChg>
      <pc:sldChg chg="new del">
        <pc:chgData name="Kamilah Maynard (2014670)" userId="S::2014670@student.uwtsd.ac.uk::9b2159c4-864c-4766-a898-683837a39f41" providerId="AD" clId="Web-{C1765B46-1757-CC97-D21E-B9DA1C8F8BE0}" dt="2022-02-21T12:37:33.911" v="1162"/>
        <pc:sldMkLst>
          <pc:docMk/>
          <pc:sldMk cId="1594242270" sldId="267"/>
        </pc:sldMkLst>
      </pc:sldChg>
      <pc:sldChg chg="addSp delSp modSp new mod setBg setClrOvrMap">
        <pc:chgData name="Kamilah Maynard (2014670)" userId="S::2014670@student.uwtsd.ac.uk::9b2159c4-864c-4766-a898-683837a39f41" providerId="AD" clId="Web-{C1765B46-1757-CC97-D21E-B9DA1C8F8BE0}" dt="2022-02-21T23:47:24.250" v="1209" actId="20577"/>
        <pc:sldMkLst>
          <pc:docMk/>
          <pc:sldMk cId="1617111585" sldId="267"/>
        </pc:sldMkLst>
        <pc:spChg chg="mod">
          <ac:chgData name="Kamilah Maynard (2014670)" userId="S::2014670@student.uwtsd.ac.uk::9b2159c4-864c-4766-a898-683837a39f41" providerId="AD" clId="Web-{C1765B46-1757-CC97-D21E-B9DA1C8F8BE0}" dt="2022-02-21T12:45:36.844" v="1207" actId="20577"/>
          <ac:spMkLst>
            <pc:docMk/>
            <pc:sldMk cId="1617111585" sldId="267"/>
            <ac:spMk id="2" creationId="{E17B22A3-5A5E-4CAB-AE67-2A6990F2DB0B}"/>
          </ac:spMkLst>
        </pc:spChg>
        <pc:spChg chg="add del mod ord">
          <ac:chgData name="Kamilah Maynard (2014670)" userId="S::2014670@student.uwtsd.ac.uk::9b2159c4-864c-4766-a898-683837a39f41" providerId="AD" clId="Web-{C1765B46-1757-CC97-D21E-B9DA1C8F8BE0}" dt="2022-02-21T23:47:24.250" v="1209" actId="20577"/>
          <ac:spMkLst>
            <pc:docMk/>
            <pc:sldMk cId="1617111585" sldId="267"/>
            <ac:spMk id="3" creationId="{CBAE8949-C8F3-4F23-8F33-262F2E0C7AFE}"/>
          </ac:spMkLst>
        </pc:spChg>
        <pc:spChg chg="add">
          <ac:chgData name="Kamilah Maynard (2014670)" userId="S::2014670@student.uwtsd.ac.uk::9b2159c4-864c-4766-a898-683837a39f41" providerId="AD" clId="Web-{C1765B46-1757-CC97-D21E-B9DA1C8F8BE0}" dt="2022-02-21T12:42:45.418" v="1187"/>
          <ac:spMkLst>
            <pc:docMk/>
            <pc:sldMk cId="1617111585" sldId="267"/>
            <ac:spMk id="11" creationId="{A416E3E5-5186-46A4-AFBD-337387D3163D}"/>
          </ac:spMkLst>
        </pc:spChg>
        <pc:spChg chg="add">
          <ac:chgData name="Kamilah Maynard (2014670)" userId="S::2014670@student.uwtsd.ac.uk::9b2159c4-864c-4766-a898-683837a39f41" providerId="AD" clId="Web-{C1765B46-1757-CC97-D21E-B9DA1C8F8BE0}" dt="2022-02-21T12:42:45.418" v="1187"/>
          <ac:spMkLst>
            <pc:docMk/>
            <pc:sldMk cId="1617111585" sldId="267"/>
            <ac:spMk id="13" creationId="{7B8FAACC-353E-4F84-BA62-A5514185D9A9}"/>
          </ac:spMkLst>
        </pc:spChg>
        <pc:picChg chg="add del mod ord">
          <ac:chgData name="Kamilah Maynard (2014670)" userId="S::2014670@student.uwtsd.ac.uk::9b2159c4-864c-4766-a898-683837a39f41" providerId="AD" clId="Web-{C1765B46-1757-CC97-D21E-B9DA1C8F8BE0}" dt="2022-02-21T12:40:19.102" v="1181"/>
          <ac:picMkLst>
            <pc:docMk/>
            <pc:sldMk cId="1617111585" sldId="267"/>
            <ac:picMk id="4" creationId="{47AE300B-E37B-487B-A878-0D84FF65DB4C}"/>
          </ac:picMkLst>
        </pc:picChg>
        <pc:picChg chg="add del mod">
          <ac:chgData name="Kamilah Maynard (2014670)" userId="S::2014670@student.uwtsd.ac.uk::9b2159c4-864c-4766-a898-683837a39f41" providerId="AD" clId="Web-{C1765B46-1757-CC97-D21E-B9DA1C8F8BE0}" dt="2022-02-21T12:40:43.852" v="1185"/>
          <ac:picMkLst>
            <pc:docMk/>
            <pc:sldMk cId="1617111585" sldId="267"/>
            <ac:picMk id="5" creationId="{A12EF5E6-2BE7-4D6D-A8C6-209A42C641A4}"/>
          </ac:picMkLst>
        </pc:picChg>
        <pc:picChg chg="add mod">
          <ac:chgData name="Kamilah Maynard (2014670)" userId="S::2014670@student.uwtsd.ac.uk::9b2159c4-864c-4766-a898-683837a39f41" providerId="AD" clId="Web-{C1765B46-1757-CC97-D21E-B9DA1C8F8BE0}" dt="2022-02-21T12:44:54.593" v="1203" actId="14100"/>
          <ac:picMkLst>
            <pc:docMk/>
            <pc:sldMk cId="1617111585" sldId="267"/>
            <ac:picMk id="6" creationId="{28672FA4-F10C-40E6-A84D-130CE6C26291}"/>
          </ac:picMkLst>
        </pc:picChg>
      </pc:sldChg>
      <pc:sldChg chg="new del">
        <pc:chgData name="Kamilah Maynard (2014670)" userId="S::2014670@student.uwtsd.ac.uk::9b2159c4-864c-4766-a898-683837a39f41" providerId="AD" clId="Web-{C1765B46-1757-CC97-D21E-B9DA1C8F8BE0}" dt="2022-02-21T12:38:48.162" v="1174"/>
        <pc:sldMkLst>
          <pc:docMk/>
          <pc:sldMk cId="1796944766" sldId="267"/>
        </pc:sldMkLst>
      </pc:sldChg>
      <pc:sldChg chg="new del">
        <pc:chgData name="Kamilah Maynard (2014670)" userId="S::2014670@student.uwtsd.ac.uk::9b2159c4-864c-4766-a898-683837a39f41" providerId="AD" clId="Web-{C1765B46-1757-CC97-D21E-B9DA1C8F8BE0}" dt="2022-02-21T12:37:16.645" v="1160"/>
        <pc:sldMkLst>
          <pc:docMk/>
          <pc:sldMk cId="2547055622" sldId="267"/>
        </pc:sldMkLst>
      </pc:sldChg>
      <pc:sldChg chg="new del">
        <pc:chgData name="Kamilah Maynard (2014670)" userId="S::2014670@student.uwtsd.ac.uk::9b2159c4-864c-4766-a898-683837a39f41" providerId="AD" clId="Web-{C1765B46-1757-CC97-D21E-B9DA1C8F8BE0}" dt="2022-02-21T12:39:14.444" v="1176"/>
        <pc:sldMkLst>
          <pc:docMk/>
          <pc:sldMk cId="3492000753" sldId="267"/>
        </pc:sldMkLst>
      </pc:sldChg>
    </pc:docChg>
  </pc:docChgLst>
  <pc:docChgLst>
    <pc:chgData name="Kamilah Maynard (2014670)" userId="S::2014670@student.uwtsd.ac.uk::9b2159c4-864c-4766-a898-683837a39f41" providerId="AD" clId="Web-{A72E0222-486A-4147-AB27-ECB97D8EF7BD}"/>
    <pc:docChg chg="addSld modSld">
      <pc:chgData name="Kamilah Maynard (2014670)" userId="S::2014670@student.uwtsd.ac.uk::9b2159c4-864c-4766-a898-683837a39f41" providerId="AD" clId="Web-{A72E0222-486A-4147-AB27-ECB97D8EF7BD}" dt="2022-03-03T10:43:55.767" v="18" actId="20577"/>
      <pc:docMkLst>
        <pc:docMk/>
      </pc:docMkLst>
      <pc:sldChg chg="modSp">
        <pc:chgData name="Kamilah Maynard (2014670)" userId="S::2014670@student.uwtsd.ac.uk::9b2159c4-864c-4766-a898-683837a39f41" providerId="AD" clId="Web-{A72E0222-486A-4147-AB27-ECB97D8EF7BD}" dt="2022-03-03T10:41:49.141" v="13" actId="14100"/>
        <pc:sldMkLst>
          <pc:docMk/>
          <pc:sldMk cId="1388006584" sldId="272"/>
        </pc:sldMkLst>
        <pc:spChg chg="mod">
          <ac:chgData name="Kamilah Maynard (2014670)" userId="S::2014670@student.uwtsd.ac.uk::9b2159c4-864c-4766-a898-683837a39f41" providerId="AD" clId="Web-{A72E0222-486A-4147-AB27-ECB97D8EF7BD}" dt="2022-03-03T10:41:49.141" v="13" actId="14100"/>
          <ac:spMkLst>
            <pc:docMk/>
            <pc:sldMk cId="1388006584" sldId="272"/>
            <ac:spMk id="2" creationId="{DF51E857-E82E-4205-A8F4-3CC0F6FD2729}"/>
          </ac:spMkLst>
        </pc:spChg>
        <pc:spChg chg="mod">
          <ac:chgData name="Kamilah Maynard (2014670)" userId="S::2014670@student.uwtsd.ac.uk::9b2159c4-864c-4766-a898-683837a39f41" providerId="AD" clId="Web-{A72E0222-486A-4147-AB27-ECB97D8EF7BD}" dt="2022-03-03T10:41:45.436" v="12" actId="14100"/>
          <ac:spMkLst>
            <pc:docMk/>
            <pc:sldMk cId="1388006584" sldId="272"/>
            <ac:spMk id="4" creationId="{D005B5D0-023B-4561-A768-4D76B6CD0741}"/>
          </ac:spMkLst>
        </pc:spChg>
      </pc:sldChg>
      <pc:sldChg chg="modSp">
        <pc:chgData name="Kamilah Maynard (2014670)" userId="S::2014670@student.uwtsd.ac.uk::9b2159c4-864c-4766-a898-683837a39f41" providerId="AD" clId="Web-{A72E0222-486A-4147-AB27-ECB97D8EF7BD}" dt="2022-03-03T10:42:08.109" v="14" actId="14100"/>
        <pc:sldMkLst>
          <pc:docMk/>
          <pc:sldMk cId="475894800" sldId="273"/>
        </pc:sldMkLst>
        <pc:spChg chg="mod">
          <ac:chgData name="Kamilah Maynard (2014670)" userId="S::2014670@student.uwtsd.ac.uk::9b2159c4-864c-4766-a898-683837a39f41" providerId="AD" clId="Web-{A72E0222-486A-4147-AB27-ECB97D8EF7BD}" dt="2022-03-03T10:42:08.109" v="14" actId="14100"/>
          <ac:spMkLst>
            <pc:docMk/>
            <pc:sldMk cId="475894800" sldId="273"/>
            <ac:spMk id="2" creationId="{EABBC27B-505B-4853-ADE2-DFDE5301F6B1}"/>
          </ac:spMkLst>
        </pc:spChg>
      </pc:sldChg>
      <pc:sldChg chg="modSp new">
        <pc:chgData name="Kamilah Maynard (2014670)" userId="S::2014670@student.uwtsd.ac.uk::9b2159c4-864c-4766-a898-683837a39f41" providerId="AD" clId="Web-{A72E0222-486A-4147-AB27-ECB97D8EF7BD}" dt="2022-03-03T10:43:55.767" v="18" actId="20577"/>
        <pc:sldMkLst>
          <pc:docMk/>
          <pc:sldMk cId="3225555915" sldId="276"/>
        </pc:sldMkLst>
        <pc:spChg chg="mod">
          <ac:chgData name="Kamilah Maynard (2014670)" userId="S::2014670@student.uwtsd.ac.uk::9b2159c4-864c-4766-a898-683837a39f41" providerId="AD" clId="Web-{A72E0222-486A-4147-AB27-ECB97D8EF7BD}" dt="2022-03-03T10:43:55.767" v="18" actId="20577"/>
          <ac:spMkLst>
            <pc:docMk/>
            <pc:sldMk cId="3225555915" sldId="276"/>
            <ac:spMk id="2" creationId="{03962477-2538-42EF-BA7C-83DA93CB7A89}"/>
          </ac:spMkLst>
        </pc:spChg>
      </pc:sldChg>
    </pc:docChg>
  </pc:docChgLst>
  <pc:docChgLst>
    <pc:chgData name="Kamilah Maynard (2014670)" userId="S::2014670@student.uwtsd.ac.uk::9b2159c4-864c-4766-a898-683837a39f41" providerId="AD" clId="Web-{4902187E-3A60-CD19-01E0-2D7147B876D2}"/>
    <pc:docChg chg="modSld">
      <pc:chgData name="Kamilah Maynard (2014670)" userId="S::2014670@student.uwtsd.ac.uk::9b2159c4-864c-4766-a898-683837a39f41" providerId="AD" clId="Web-{4902187E-3A60-CD19-01E0-2D7147B876D2}" dt="2022-03-04T12:03:49.199" v="309" actId="20577"/>
      <pc:docMkLst>
        <pc:docMk/>
      </pc:docMkLst>
      <pc:sldChg chg="modSp">
        <pc:chgData name="Kamilah Maynard (2014670)" userId="S::2014670@student.uwtsd.ac.uk::9b2159c4-864c-4766-a898-683837a39f41" providerId="AD" clId="Web-{4902187E-3A60-CD19-01E0-2D7147B876D2}" dt="2022-03-04T11:50:50.166" v="295" actId="20577"/>
        <pc:sldMkLst>
          <pc:docMk/>
          <pc:sldMk cId="2029002549" sldId="256"/>
        </pc:sldMkLst>
        <pc:spChg chg="mod">
          <ac:chgData name="Kamilah Maynard (2014670)" userId="S::2014670@student.uwtsd.ac.uk::9b2159c4-864c-4766-a898-683837a39f41" providerId="AD" clId="Web-{4902187E-3A60-CD19-01E0-2D7147B876D2}" dt="2022-03-04T10:32:27.035" v="154" actId="14100"/>
          <ac:spMkLst>
            <pc:docMk/>
            <pc:sldMk cId="2029002549" sldId="256"/>
            <ac:spMk id="3" creationId="{00000000-0000-0000-0000-000000000000}"/>
          </ac:spMkLst>
        </pc:spChg>
        <pc:spChg chg="mod">
          <ac:chgData name="Kamilah Maynard (2014670)" userId="S::2014670@student.uwtsd.ac.uk::9b2159c4-864c-4766-a898-683837a39f41" providerId="AD" clId="Web-{4902187E-3A60-CD19-01E0-2D7147B876D2}" dt="2022-03-04T11:50:50.166" v="295" actId="20577"/>
          <ac:spMkLst>
            <pc:docMk/>
            <pc:sldMk cId="2029002549" sldId="256"/>
            <ac:spMk id="5" creationId="{9E80F087-8264-40E7-893D-068399B85AAC}"/>
          </ac:spMkLst>
        </pc:spChg>
      </pc:sldChg>
      <pc:sldChg chg="addSp modSp">
        <pc:chgData name="Kamilah Maynard (2014670)" userId="S::2014670@student.uwtsd.ac.uk::9b2159c4-864c-4766-a898-683837a39f41" providerId="AD" clId="Web-{4902187E-3A60-CD19-01E0-2D7147B876D2}" dt="2022-03-04T11:06:12.431" v="292" actId="20577"/>
        <pc:sldMkLst>
          <pc:docMk/>
          <pc:sldMk cId="1161972742" sldId="257"/>
        </pc:sldMkLst>
        <pc:spChg chg="mod">
          <ac:chgData name="Kamilah Maynard (2014670)" userId="S::2014670@student.uwtsd.ac.uk::9b2159c4-864c-4766-a898-683837a39f41" providerId="AD" clId="Web-{4902187E-3A60-CD19-01E0-2D7147B876D2}" dt="2022-03-04T10:30:05.969" v="138" actId="1076"/>
          <ac:spMkLst>
            <pc:docMk/>
            <pc:sldMk cId="1161972742" sldId="257"/>
            <ac:spMk id="3" creationId="{A38F2886-999E-4E24-977D-BB6DEC5BA1D0}"/>
          </ac:spMkLst>
        </pc:spChg>
        <pc:spChg chg="add mod">
          <ac:chgData name="Kamilah Maynard (2014670)" userId="S::2014670@student.uwtsd.ac.uk::9b2159c4-864c-4766-a898-683837a39f41" providerId="AD" clId="Web-{4902187E-3A60-CD19-01E0-2D7147B876D2}" dt="2022-03-04T11:06:12.431" v="292" actId="20577"/>
          <ac:spMkLst>
            <pc:docMk/>
            <pc:sldMk cId="1161972742" sldId="257"/>
            <ac:spMk id="5" creationId="{02C481F9-9F64-483B-90C5-472977C458EE}"/>
          </ac:spMkLst>
        </pc:spChg>
      </pc:sldChg>
      <pc:sldChg chg="modSp">
        <pc:chgData name="Kamilah Maynard (2014670)" userId="S::2014670@student.uwtsd.ac.uk::9b2159c4-864c-4766-a898-683837a39f41" providerId="AD" clId="Web-{4902187E-3A60-CD19-01E0-2D7147B876D2}" dt="2022-03-04T11:07:22.198" v="293" actId="14100"/>
        <pc:sldMkLst>
          <pc:docMk/>
          <pc:sldMk cId="1629664675" sldId="261"/>
        </pc:sldMkLst>
        <pc:spChg chg="mod">
          <ac:chgData name="Kamilah Maynard (2014670)" userId="S::2014670@student.uwtsd.ac.uk::9b2159c4-864c-4766-a898-683837a39f41" providerId="AD" clId="Web-{4902187E-3A60-CD19-01E0-2D7147B876D2}" dt="2022-03-04T11:07:22.198" v="293" actId="14100"/>
          <ac:spMkLst>
            <pc:docMk/>
            <pc:sldMk cId="1629664675" sldId="261"/>
            <ac:spMk id="2" creationId="{3544857F-2FC4-4A5A-B764-EB61B774B917}"/>
          </ac:spMkLst>
        </pc:spChg>
      </pc:sldChg>
      <pc:sldChg chg="modSp">
        <pc:chgData name="Kamilah Maynard (2014670)" userId="S::2014670@student.uwtsd.ac.uk::9b2159c4-864c-4766-a898-683837a39f41" providerId="AD" clId="Web-{4902187E-3A60-CD19-01E0-2D7147B876D2}" dt="2022-03-04T11:07:43.855" v="294" actId="20577"/>
        <pc:sldMkLst>
          <pc:docMk/>
          <pc:sldMk cId="1294230385" sldId="264"/>
        </pc:sldMkLst>
        <pc:spChg chg="mod">
          <ac:chgData name="Kamilah Maynard (2014670)" userId="S::2014670@student.uwtsd.ac.uk::9b2159c4-864c-4766-a898-683837a39f41" providerId="AD" clId="Web-{4902187E-3A60-CD19-01E0-2D7147B876D2}" dt="2022-03-04T11:07:43.855" v="294" actId="20577"/>
          <ac:spMkLst>
            <pc:docMk/>
            <pc:sldMk cId="1294230385" sldId="264"/>
            <ac:spMk id="5" creationId="{688C2D26-DCA0-4621-9DA8-88C157E280D8}"/>
          </ac:spMkLst>
        </pc:spChg>
      </pc:sldChg>
      <pc:sldChg chg="modSp">
        <pc:chgData name="Kamilah Maynard (2014670)" userId="S::2014670@student.uwtsd.ac.uk::9b2159c4-864c-4766-a898-683837a39f41" providerId="AD" clId="Web-{4902187E-3A60-CD19-01E0-2D7147B876D2}" dt="2022-03-04T11:56:50.736" v="300" actId="20577"/>
        <pc:sldMkLst>
          <pc:docMk/>
          <pc:sldMk cId="1617111585" sldId="267"/>
        </pc:sldMkLst>
        <pc:spChg chg="mod">
          <ac:chgData name="Kamilah Maynard (2014670)" userId="S::2014670@student.uwtsd.ac.uk::9b2159c4-864c-4766-a898-683837a39f41" providerId="AD" clId="Web-{4902187E-3A60-CD19-01E0-2D7147B876D2}" dt="2022-03-04T11:56:50.736" v="300" actId="20577"/>
          <ac:spMkLst>
            <pc:docMk/>
            <pc:sldMk cId="1617111585" sldId="267"/>
            <ac:spMk id="3" creationId="{CBAE8949-C8F3-4F23-8F33-262F2E0C7AFE}"/>
          </ac:spMkLst>
        </pc:spChg>
      </pc:sldChg>
      <pc:sldChg chg="modSp">
        <pc:chgData name="Kamilah Maynard (2014670)" userId="S::2014670@student.uwtsd.ac.uk::9b2159c4-864c-4766-a898-683837a39f41" providerId="AD" clId="Web-{4902187E-3A60-CD19-01E0-2D7147B876D2}" dt="2022-03-04T12:03:49.199" v="309" actId="20577"/>
        <pc:sldMkLst>
          <pc:docMk/>
          <pc:sldMk cId="1501773069" sldId="269"/>
        </pc:sldMkLst>
        <pc:spChg chg="mod">
          <ac:chgData name="Kamilah Maynard (2014670)" userId="S::2014670@student.uwtsd.ac.uk::9b2159c4-864c-4766-a898-683837a39f41" providerId="AD" clId="Web-{4902187E-3A60-CD19-01E0-2D7147B876D2}" dt="2022-03-04T12:03:49.199" v="309" actId="20577"/>
          <ac:spMkLst>
            <pc:docMk/>
            <pc:sldMk cId="1501773069" sldId="269"/>
            <ac:spMk id="2" creationId="{1013857F-78A8-9340-B34C-26E5010BA847}"/>
          </ac:spMkLst>
        </pc:spChg>
      </pc:sldChg>
      <pc:sldChg chg="modSp">
        <pc:chgData name="Kamilah Maynard (2014670)" userId="S::2014670@student.uwtsd.ac.uk::9b2159c4-864c-4766-a898-683837a39f41" providerId="AD" clId="Web-{4902187E-3A60-CD19-01E0-2D7147B876D2}" dt="2022-03-04T12:03:45.761" v="308" actId="20577"/>
        <pc:sldMkLst>
          <pc:docMk/>
          <pc:sldMk cId="907471193" sldId="271"/>
        </pc:sldMkLst>
        <pc:spChg chg="mod">
          <ac:chgData name="Kamilah Maynard (2014670)" userId="S::2014670@student.uwtsd.ac.uk::9b2159c4-864c-4766-a898-683837a39f41" providerId="AD" clId="Web-{4902187E-3A60-CD19-01E0-2D7147B876D2}" dt="2022-03-04T12:03:45.761" v="308" actId="20577"/>
          <ac:spMkLst>
            <pc:docMk/>
            <pc:sldMk cId="907471193" sldId="271"/>
            <ac:spMk id="2" creationId="{AEE6833A-271F-1544-A811-C10A21462EB7}"/>
          </ac:spMkLst>
        </pc:spChg>
      </pc:sldChg>
      <pc:sldChg chg="modSp">
        <pc:chgData name="Kamilah Maynard (2014670)" userId="S::2014670@student.uwtsd.ac.uk::9b2159c4-864c-4766-a898-683837a39f41" providerId="AD" clId="Web-{4902187E-3A60-CD19-01E0-2D7147B876D2}" dt="2022-03-04T11:03:35.912" v="243" actId="14100"/>
        <pc:sldMkLst>
          <pc:docMk/>
          <pc:sldMk cId="1388006584" sldId="272"/>
        </pc:sldMkLst>
        <pc:spChg chg="mod">
          <ac:chgData name="Kamilah Maynard (2014670)" userId="S::2014670@student.uwtsd.ac.uk::9b2159c4-864c-4766-a898-683837a39f41" providerId="AD" clId="Web-{4902187E-3A60-CD19-01E0-2D7147B876D2}" dt="2022-03-04T11:03:35.912" v="243" actId="14100"/>
          <ac:spMkLst>
            <pc:docMk/>
            <pc:sldMk cId="1388006584" sldId="272"/>
            <ac:spMk id="2" creationId="{DF51E857-E82E-4205-A8F4-3CC0F6FD2729}"/>
          </ac:spMkLst>
        </pc:spChg>
        <pc:spChg chg="mod">
          <ac:chgData name="Kamilah Maynard (2014670)" userId="S::2014670@student.uwtsd.ac.uk::9b2159c4-864c-4766-a898-683837a39f41" providerId="AD" clId="Web-{4902187E-3A60-CD19-01E0-2D7147B876D2}" dt="2022-03-04T11:03:30.537" v="242" actId="14100"/>
          <ac:spMkLst>
            <pc:docMk/>
            <pc:sldMk cId="1388006584" sldId="272"/>
            <ac:spMk id="4" creationId="{D005B5D0-023B-4561-A768-4D76B6CD0741}"/>
          </ac:spMkLst>
        </pc:spChg>
      </pc:sldChg>
      <pc:sldChg chg="modSp">
        <pc:chgData name="Kamilah Maynard (2014670)" userId="S::2014670@student.uwtsd.ac.uk::9b2159c4-864c-4766-a898-683837a39f41" providerId="AD" clId="Web-{4902187E-3A60-CD19-01E0-2D7147B876D2}" dt="2022-03-04T11:02:25.504" v="237" actId="20577"/>
        <pc:sldMkLst>
          <pc:docMk/>
          <pc:sldMk cId="475894800" sldId="273"/>
        </pc:sldMkLst>
        <pc:spChg chg="mod">
          <ac:chgData name="Kamilah Maynard (2014670)" userId="S::2014670@student.uwtsd.ac.uk::9b2159c4-864c-4766-a898-683837a39f41" providerId="AD" clId="Web-{4902187E-3A60-CD19-01E0-2D7147B876D2}" dt="2022-03-04T11:02:25.504" v="237" actId="20577"/>
          <ac:spMkLst>
            <pc:docMk/>
            <pc:sldMk cId="475894800" sldId="273"/>
            <ac:spMk id="2" creationId="{EABBC27B-505B-4853-ADE2-DFDE5301F6B1}"/>
          </ac:spMkLst>
        </pc:spChg>
      </pc:sldChg>
      <pc:sldChg chg="modSp">
        <pc:chgData name="Kamilah Maynard (2014670)" userId="S::2014670@student.uwtsd.ac.uk::9b2159c4-864c-4766-a898-683837a39f41" providerId="AD" clId="Web-{4902187E-3A60-CD19-01E0-2D7147B876D2}" dt="2022-03-04T11:02:58.474" v="238" actId="20577"/>
        <pc:sldMkLst>
          <pc:docMk/>
          <pc:sldMk cId="1388807564" sldId="274"/>
        </pc:sldMkLst>
        <pc:spChg chg="mod">
          <ac:chgData name="Kamilah Maynard (2014670)" userId="S::2014670@student.uwtsd.ac.uk::9b2159c4-864c-4766-a898-683837a39f41" providerId="AD" clId="Web-{4902187E-3A60-CD19-01E0-2D7147B876D2}" dt="2022-03-04T11:02:58.474" v="238" actId="20577"/>
          <ac:spMkLst>
            <pc:docMk/>
            <pc:sldMk cId="1388807564" sldId="274"/>
            <ac:spMk id="2" creationId="{E004D1BF-6AA8-47D7-A6E0-7E4EA150ED98}"/>
          </ac:spMkLst>
        </pc:spChg>
      </pc:sldChg>
      <pc:sldChg chg="addSp modSp">
        <pc:chgData name="Kamilah Maynard (2014670)" userId="S::2014670@student.uwtsd.ac.uk::9b2159c4-864c-4766-a898-683837a39f41" providerId="AD" clId="Web-{4902187E-3A60-CD19-01E0-2D7147B876D2}" dt="2022-03-04T11:04:59.555" v="286" actId="20577"/>
        <pc:sldMkLst>
          <pc:docMk/>
          <pc:sldMk cId="3615626963" sldId="275"/>
        </pc:sldMkLst>
        <pc:spChg chg="add mod">
          <ac:chgData name="Kamilah Maynard (2014670)" userId="S::2014670@student.uwtsd.ac.uk::9b2159c4-864c-4766-a898-683837a39f41" providerId="AD" clId="Web-{4902187E-3A60-CD19-01E0-2D7147B876D2}" dt="2022-03-04T11:04:59.555" v="286" actId="20577"/>
          <ac:spMkLst>
            <pc:docMk/>
            <pc:sldMk cId="3615626963" sldId="275"/>
            <ac:spMk id="2" creationId="{1426F913-9F74-4707-98C6-B2C027B8BE1C}"/>
          </ac:spMkLst>
        </pc:spChg>
      </pc:sldChg>
      <pc:sldChg chg="modSp">
        <pc:chgData name="Kamilah Maynard (2014670)" userId="S::2014670@student.uwtsd.ac.uk::9b2159c4-864c-4766-a898-683837a39f41" providerId="AD" clId="Web-{4902187E-3A60-CD19-01E0-2D7147B876D2}" dt="2022-03-04T12:03:40.042" v="307" actId="20577"/>
        <pc:sldMkLst>
          <pc:docMk/>
          <pc:sldMk cId="3225555915" sldId="276"/>
        </pc:sldMkLst>
        <pc:spChg chg="mod">
          <ac:chgData name="Kamilah Maynard (2014670)" userId="S::2014670@student.uwtsd.ac.uk::9b2159c4-864c-4766-a898-683837a39f41" providerId="AD" clId="Web-{4902187E-3A60-CD19-01E0-2D7147B876D2}" dt="2022-03-04T12:03:40.042" v="307" actId="20577"/>
          <ac:spMkLst>
            <pc:docMk/>
            <pc:sldMk cId="3225555915" sldId="276"/>
            <ac:spMk id="3" creationId="{6907BD5E-D32B-471C-8F89-E4C44DCB4D14}"/>
          </ac:spMkLst>
        </pc:spChg>
      </pc:sldChg>
    </pc:docChg>
  </pc:docChgLst>
  <pc:docChgLst>
    <pc:chgData name="Kamilah Maynard (2014670)" userId="S::2014670@student.uwtsd.ac.uk::9b2159c4-864c-4766-a898-683837a39f41" providerId="AD" clId="Web-{29EA7901-F4F9-8A70-D532-E9D26AAD7C67}"/>
    <pc:docChg chg="addSld delSld modSld addMainMaster delMainMaster">
      <pc:chgData name="Kamilah Maynard (2014670)" userId="S::2014670@student.uwtsd.ac.uk::9b2159c4-864c-4766-a898-683837a39f41" providerId="AD" clId="Web-{29EA7901-F4F9-8A70-D532-E9D26AAD7C67}" dt="2022-03-02T10:01:34.864" v="496"/>
      <pc:docMkLst>
        <pc:docMk/>
      </pc:docMkLst>
      <pc:sldChg chg="modSp">
        <pc:chgData name="Kamilah Maynard (2014670)" userId="S::2014670@student.uwtsd.ac.uk::9b2159c4-864c-4766-a898-683837a39f41" providerId="AD" clId="Web-{29EA7901-F4F9-8A70-D532-E9D26AAD7C67}" dt="2022-02-23T14:38:18.255" v="145" actId="20577"/>
        <pc:sldMkLst>
          <pc:docMk/>
          <pc:sldMk cId="2029002549" sldId="256"/>
        </pc:sldMkLst>
        <pc:spChg chg="mod">
          <ac:chgData name="Kamilah Maynard (2014670)" userId="S::2014670@student.uwtsd.ac.uk::9b2159c4-864c-4766-a898-683837a39f41" providerId="AD" clId="Web-{29EA7901-F4F9-8A70-D532-E9D26AAD7C67}" dt="2022-02-23T14:38:18.255" v="145" actId="20577"/>
          <ac:spMkLst>
            <pc:docMk/>
            <pc:sldMk cId="2029002549" sldId="256"/>
            <ac:spMk id="2" creationId="{00000000-0000-0000-0000-000000000000}"/>
          </ac:spMkLst>
        </pc:spChg>
      </pc:sldChg>
      <pc:sldChg chg="modSp">
        <pc:chgData name="Kamilah Maynard (2014670)" userId="S::2014670@student.uwtsd.ac.uk::9b2159c4-864c-4766-a898-683837a39f41" providerId="AD" clId="Web-{29EA7901-F4F9-8A70-D532-E9D26AAD7C67}" dt="2022-02-23T14:41:03.165" v="189" actId="20577"/>
        <pc:sldMkLst>
          <pc:docMk/>
          <pc:sldMk cId="1161972742" sldId="257"/>
        </pc:sldMkLst>
        <pc:spChg chg="mod">
          <ac:chgData name="Kamilah Maynard (2014670)" userId="S::2014670@student.uwtsd.ac.uk::9b2159c4-864c-4766-a898-683837a39f41" providerId="AD" clId="Web-{29EA7901-F4F9-8A70-D532-E9D26AAD7C67}" dt="2022-02-23T14:41:03.165" v="189" actId="20577"/>
          <ac:spMkLst>
            <pc:docMk/>
            <pc:sldMk cId="1161972742" sldId="257"/>
            <ac:spMk id="20" creationId="{33126298-1B97-4702-8037-9D339480D0CF}"/>
          </ac:spMkLst>
        </pc:spChg>
      </pc:sldChg>
      <pc:sldChg chg="modSp">
        <pc:chgData name="Kamilah Maynard (2014670)" userId="S::2014670@student.uwtsd.ac.uk::9b2159c4-864c-4766-a898-683837a39f41" providerId="AD" clId="Web-{29EA7901-F4F9-8A70-D532-E9D26AAD7C67}" dt="2022-02-23T15:21:45.444" v="403" actId="20577"/>
        <pc:sldMkLst>
          <pc:docMk/>
          <pc:sldMk cId="1294230385" sldId="264"/>
        </pc:sldMkLst>
        <pc:spChg chg="mod">
          <ac:chgData name="Kamilah Maynard (2014670)" userId="S::2014670@student.uwtsd.ac.uk::9b2159c4-864c-4766-a898-683837a39f41" providerId="AD" clId="Web-{29EA7901-F4F9-8A70-D532-E9D26AAD7C67}" dt="2022-02-23T15:21:45.444" v="403" actId="20577"/>
          <ac:spMkLst>
            <pc:docMk/>
            <pc:sldMk cId="1294230385" sldId="264"/>
            <ac:spMk id="5" creationId="{688C2D26-DCA0-4621-9DA8-88C157E280D8}"/>
          </ac:spMkLst>
        </pc:spChg>
      </pc:sldChg>
      <pc:sldChg chg="modSp">
        <pc:chgData name="Kamilah Maynard (2014670)" userId="S::2014670@student.uwtsd.ac.uk::9b2159c4-864c-4766-a898-683837a39f41" providerId="AD" clId="Web-{29EA7901-F4F9-8A70-D532-E9D26AAD7C67}" dt="2022-02-25T19:20:47.157" v="431" actId="20577"/>
        <pc:sldMkLst>
          <pc:docMk/>
          <pc:sldMk cId="1106345002" sldId="265"/>
        </pc:sldMkLst>
        <pc:graphicFrameChg chg="modGraphic">
          <ac:chgData name="Kamilah Maynard (2014670)" userId="S::2014670@student.uwtsd.ac.uk::9b2159c4-864c-4766-a898-683837a39f41" providerId="AD" clId="Web-{29EA7901-F4F9-8A70-D532-E9D26AAD7C67}" dt="2022-02-25T19:20:47.157" v="431" actId="20577"/>
          <ac:graphicFrameMkLst>
            <pc:docMk/>
            <pc:sldMk cId="1106345002" sldId="265"/>
            <ac:graphicFrameMk id="19" creationId="{44E251C9-B861-4DE2-9D85-EC8173D02128}"/>
          </ac:graphicFrameMkLst>
        </pc:graphicFrameChg>
      </pc:sldChg>
      <pc:sldChg chg="new del">
        <pc:chgData name="Kamilah Maynard (2014670)" userId="S::2014670@student.uwtsd.ac.uk::9b2159c4-864c-4766-a898-683837a39f41" providerId="AD" clId="Web-{29EA7901-F4F9-8A70-D532-E9D26AAD7C67}" dt="2022-02-23T14:12:22.170" v="6"/>
        <pc:sldMkLst>
          <pc:docMk/>
          <pc:sldMk cId="4098408899" sldId="268"/>
        </pc:sldMkLst>
      </pc:sldChg>
      <pc:sldChg chg="new del">
        <pc:chgData name="Kamilah Maynard (2014670)" userId="S::2014670@student.uwtsd.ac.uk::9b2159c4-864c-4766-a898-683837a39f41" providerId="AD" clId="Web-{29EA7901-F4F9-8A70-D532-E9D26AAD7C67}" dt="2022-02-23T14:12:03.060" v="3"/>
        <pc:sldMkLst>
          <pc:docMk/>
          <pc:sldMk cId="4149423212" sldId="268"/>
        </pc:sldMkLst>
      </pc:sldChg>
      <pc:sldChg chg="add del">
        <pc:chgData name="Kamilah Maynard (2014670)" userId="S::2014670@student.uwtsd.ac.uk::9b2159c4-864c-4766-a898-683837a39f41" providerId="AD" clId="Web-{29EA7901-F4F9-8A70-D532-E9D26AAD7C67}" dt="2022-02-23T14:11:57.638" v="2"/>
        <pc:sldMkLst>
          <pc:docMk/>
          <pc:sldMk cId="165715180" sldId="269"/>
        </pc:sldMkLst>
      </pc:sldChg>
      <pc:sldChg chg="modSp add">
        <pc:chgData name="Kamilah Maynard (2014670)" userId="S::2014670@student.uwtsd.ac.uk::9b2159c4-864c-4766-a898-683837a39f41" providerId="AD" clId="Web-{29EA7901-F4F9-8A70-D532-E9D26AAD7C67}" dt="2022-02-23T14:44:25.249" v="245" actId="20577"/>
        <pc:sldMkLst>
          <pc:docMk/>
          <pc:sldMk cId="1501773069" sldId="269"/>
        </pc:sldMkLst>
        <pc:spChg chg="mod">
          <ac:chgData name="Kamilah Maynard (2014670)" userId="S::2014670@student.uwtsd.ac.uk::9b2159c4-864c-4766-a898-683837a39f41" providerId="AD" clId="Web-{29EA7901-F4F9-8A70-D532-E9D26AAD7C67}" dt="2022-02-23T14:44:25.249" v="245" actId="20577"/>
          <ac:spMkLst>
            <pc:docMk/>
            <pc:sldMk cId="1501773069" sldId="269"/>
            <ac:spMk id="2" creationId="{1013857F-78A8-9340-B34C-26E5010BA847}"/>
          </ac:spMkLst>
        </pc:spChg>
        <pc:graphicFrameChg chg="mod modGraphic">
          <ac:chgData name="Kamilah Maynard (2014670)" userId="S::2014670@student.uwtsd.ac.uk::9b2159c4-864c-4766-a898-683837a39f41" providerId="AD" clId="Web-{29EA7901-F4F9-8A70-D532-E9D26AAD7C67}" dt="2022-02-23T14:17:42.178" v="43" actId="14100"/>
          <ac:graphicFrameMkLst>
            <pc:docMk/>
            <pc:sldMk cId="1501773069" sldId="269"/>
            <ac:graphicFrameMk id="6" creationId="{D51B2543-E4E8-475F-AF92-0809C43713AC}"/>
          </ac:graphicFrameMkLst>
        </pc:graphicFrameChg>
      </pc:sldChg>
      <pc:sldChg chg="new del">
        <pc:chgData name="Kamilah Maynard (2014670)" userId="S::2014670@student.uwtsd.ac.uk::9b2159c4-864c-4766-a898-683837a39f41" providerId="AD" clId="Web-{29EA7901-F4F9-8A70-D532-E9D26AAD7C67}" dt="2022-02-23T14:12:46.764" v="9"/>
        <pc:sldMkLst>
          <pc:docMk/>
          <pc:sldMk cId="826081221" sldId="270"/>
        </pc:sldMkLst>
      </pc:sldChg>
      <pc:sldChg chg="addSp delSp modSp add mod setBg">
        <pc:chgData name="Kamilah Maynard (2014670)" userId="S::2014670@student.uwtsd.ac.uk::9b2159c4-864c-4766-a898-683837a39f41" providerId="AD" clId="Web-{29EA7901-F4F9-8A70-D532-E9D26AAD7C67}" dt="2022-02-23T15:27:13.062" v="420" actId="20577"/>
        <pc:sldMkLst>
          <pc:docMk/>
          <pc:sldMk cId="907471193" sldId="271"/>
        </pc:sldMkLst>
        <pc:spChg chg="mod">
          <ac:chgData name="Kamilah Maynard (2014670)" userId="S::2014670@student.uwtsd.ac.uk::9b2159c4-864c-4766-a898-683837a39f41" providerId="AD" clId="Web-{29EA7901-F4F9-8A70-D532-E9D26AAD7C67}" dt="2022-02-23T15:27:13.062" v="420" actId="20577"/>
          <ac:spMkLst>
            <pc:docMk/>
            <pc:sldMk cId="907471193" sldId="271"/>
            <ac:spMk id="2" creationId="{AEE6833A-271F-1544-A811-C10A21462EB7}"/>
          </ac:spMkLst>
        </pc:spChg>
        <pc:spChg chg="del mod">
          <ac:chgData name="Kamilah Maynard (2014670)" userId="S::2014670@student.uwtsd.ac.uk::9b2159c4-864c-4766-a898-683837a39f41" providerId="AD" clId="Web-{29EA7901-F4F9-8A70-D532-E9D26AAD7C67}" dt="2022-02-23T15:03:27.699" v="345"/>
          <ac:spMkLst>
            <pc:docMk/>
            <pc:sldMk cId="907471193" sldId="271"/>
            <ac:spMk id="3" creationId="{A66C28A6-8695-5D4D-9DDE-F1A0649BF3FC}"/>
          </ac:spMkLst>
        </pc:spChg>
        <pc:spChg chg="add del">
          <ac:chgData name="Kamilah Maynard (2014670)" userId="S::2014670@student.uwtsd.ac.uk::9b2159c4-864c-4766-a898-683837a39f41" providerId="AD" clId="Web-{29EA7901-F4F9-8A70-D532-E9D26AAD7C67}" dt="2022-02-23T14:46:37.267" v="261"/>
          <ac:spMkLst>
            <pc:docMk/>
            <pc:sldMk cId="907471193" sldId="271"/>
            <ac:spMk id="8" creationId="{8EE457FF-670E-4EC1-ACD4-1173DA9A7975}"/>
          </ac:spMkLst>
        </pc:spChg>
        <pc:spChg chg="add del">
          <ac:chgData name="Kamilah Maynard (2014670)" userId="S::2014670@student.uwtsd.ac.uk::9b2159c4-864c-4766-a898-683837a39f41" providerId="AD" clId="Web-{29EA7901-F4F9-8A70-D532-E9D26AAD7C67}" dt="2022-02-23T14:46:37.267" v="261"/>
          <ac:spMkLst>
            <pc:docMk/>
            <pc:sldMk cId="907471193" sldId="271"/>
            <ac:spMk id="10" creationId="{089A69AF-D57B-49B4-886C-D4A5DC194421}"/>
          </ac:spMkLst>
        </pc:spChg>
        <pc:spChg chg="add del">
          <ac:chgData name="Kamilah Maynard (2014670)" userId="S::2014670@student.uwtsd.ac.uk::9b2159c4-864c-4766-a898-683837a39f41" providerId="AD" clId="Web-{29EA7901-F4F9-8A70-D532-E9D26AAD7C67}" dt="2022-02-23T14:46:37.267" v="261"/>
          <ac:spMkLst>
            <pc:docMk/>
            <pc:sldMk cId="907471193" sldId="271"/>
            <ac:spMk id="12" creationId="{CABDC08D-6093-4397-92D4-54D00E2BB1C2}"/>
          </ac:spMkLst>
        </pc:spChg>
        <pc:spChg chg="add del">
          <ac:chgData name="Kamilah Maynard (2014670)" userId="S::2014670@student.uwtsd.ac.uk::9b2159c4-864c-4766-a898-683837a39f41" providerId="AD" clId="Web-{29EA7901-F4F9-8A70-D532-E9D26AAD7C67}" dt="2022-02-23T14:48:32.833" v="276"/>
          <ac:spMkLst>
            <pc:docMk/>
            <pc:sldMk cId="907471193" sldId="271"/>
            <ac:spMk id="14" creationId="{8EE457FF-670E-4EC1-ACD4-1173DA9A7975}"/>
          </ac:spMkLst>
        </pc:spChg>
        <pc:spChg chg="add del">
          <ac:chgData name="Kamilah Maynard (2014670)" userId="S::2014670@student.uwtsd.ac.uk::9b2159c4-864c-4766-a898-683837a39f41" providerId="AD" clId="Web-{29EA7901-F4F9-8A70-D532-E9D26AAD7C67}" dt="2022-02-23T14:48:32.833" v="276"/>
          <ac:spMkLst>
            <pc:docMk/>
            <pc:sldMk cId="907471193" sldId="271"/>
            <ac:spMk id="15" creationId="{089A69AF-D57B-49B4-886C-D4A5DC194421}"/>
          </ac:spMkLst>
        </pc:spChg>
        <pc:spChg chg="add del">
          <ac:chgData name="Kamilah Maynard (2014670)" userId="S::2014670@student.uwtsd.ac.uk::9b2159c4-864c-4766-a898-683837a39f41" providerId="AD" clId="Web-{29EA7901-F4F9-8A70-D532-E9D26AAD7C67}" dt="2022-02-23T14:48:32.833" v="276"/>
          <ac:spMkLst>
            <pc:docMk/>
            <pc:sldMk cId="907471193" sldId="271"/>
            <ac:spMk id="16" creationId="{68F2977E-E0AE-4EB4-A059-59E908EB862A}"/>
          </ac:spMkLst>
        </pc:spChg>
        <pc:spChg chg="add del">
          <ac:chgData name="Kamilah Maynard (2014670)" userId="S::2014670@student.uwtsd.ac.uk::9b2159c4-864c-4766-a898-683837a39f41" providerId="AD" clId="Web-{29EA7901-F4F9-8A70-D532-E9D26AAD7C67}" dt="2022-02-23T14:51:19.415" v="295"/>
          <ac:spMkLst>
            <pc:docMk/>
            <pc:sldMk cId="907471193" sldId="271"/>
            <ac:spMk id="21" creationId="{8EE457FF-670E-4EC1-ACD4-1173DA9A7975}"/>
          </ac:spMkLst>
        </pc:spChg>
        <pc:spChg chg="add del">
          <ac:chgData name="Kamilah Maynard (2014670)" userId="S::2014670@student.uwtsd.ac.uk::9b2159c4-864c-4766-a898-683837a39f41" providerId="AD" clId="Web-{29EA7901-F4F9-8A70-D532-E9D26AAD7C67}" dt="2022-02-23T14:51:19.415" v="295"/>
          <ac:spMkLst>
            <pc:docMk/>
            <pc:sldMk cId="907471193" sldId="271"/>
            <ac:spMk id="23" creationId="{35C44DBB-AD7C-4682-B258-6367305D207B}"/>
          </ac:spMkLst>
        </pc:spChg>
        <pc:spChg chg="add del">
          <ac:chgData name="Kamilah Maynard (2014670)" userId="S::2014670@student.uwtsd.ac.uk::9b2159c4-864c-4766-a898-683837a39f41" providerId="AD" clId="Web-{29EA7901-F4F9-8A70-D532-E9D26AAD7C67}" dt="2022-02-23T14:53:41.122" v="317"/>
          <ac:spMkLst>
            <pc:docMk/>
            <pc:sldMk cId="907471193" sldId="271"/>
            <ac:spMk id="30" creationId="{DA9A1ACB-4ECA-4EAE-AEAB-CE9C8C01EE60}"/>
          </ac:spMkLst>
        </pc:spChg>
        <pc:spChg chg="add del">
          <ac:chgData name="Kamilah Maynard (2014670)" userId="S::2014670@student.uwtsd.ac.uk::9b2159c4-864c-4766-a898-683837a39f41" providerId="AD" clId="Web-{29EA7901-F4F9-8A70-D532-E9D26AAD7C67}" dt="2022-02-23T14:53:41.122" v="317"/>
          <ac:spMkLst>
            <pc:docMk/>
            <pc:sldMk cId="907471193" sldId="271"/>
            <ac:spMk id="32" creationId="{72319FFA-0E4F-4E0B-BEBA-A9DD4B41AAE9}"/>
          </ac:spMkLst>
        </pc:spChg>
        <pc:spChg chg="add del">
          <ac:chgData name="Kamilah Maynard (2014670)" userId="S::2014670@student.uwtsd.ac.uk::9b2159c4-864c-4766-a898-683837a39f41" providerId="AD" clId="Web-{29EA7901-F4F9-8A70-D532-E9D26AAD7C67}" dt="2022-02-23T14:54:51.686" v="329"/>
          <ac:spMkLst>
            <pc:docMk/>
            <pc:sldMk cId="907471193" sldId="271"/>
            <ac:spMk id="37" creationId="{DA9A1ACB-4ECA-4EAE-AEAB-CE9C8C01EE60}"/>
          </ac:spMkLst>
        </pc:spChg>
        <pc:spChg chg="add del">
          <ac:chgData name="Kamilah Maynard (2014670)" userId="S::2014670@student.uwtsd.ac.uk::9b2159c4-864c-4766-a898-683837a39f41" providerId="AD" clId="Web-{29EA7901-F4F9-8A70-D532-E9D26AAD7C67}" dt="2022-02-23T14:54:51.686" v="329"/>
          <ac:spMkLst>
            <pc:docMk/>
            <pc:sldMk cId="907471193" sldId="271"/>
            <ac:spMk id="39" creationId="{28F489B8-B6E6-485E-9CB6-3C90A4D84172}"/>
          </ac:spMkLst>
        </pc:spChg>
        <pc:spChg chg="add del">
          <ac:chgData name="Kamilah Maynard (2014670)" userId="S::2014670@student.uwtsd.ac.uk::9b2159c4-864c-4766-a898-683837a39f41" providerId="AD" clId="Web-{29EA7901-F4F9-8A70-D532-E9D26AAD7C67}" dt="2022-02-23T14:54:51.670" v="328"/>
          <ac:spMkLst>
            <pc:docMk/>
            <pc:sldMk cId="907471193" sldId="271"/>
            <ac:spMk id="44" creationId="{DA9A1ACB-4ECA-4EAE-AEAB-CE9C8C01EE60}"/>
          </ac:spMkLst>
        </pc:spChg>
        <pc:spChg chg="add del">
          <ac:chgData name="Kamilah Maynard (2014670)" userId="S::2014670@student.uwtsd.ac.uk::9b2159c4-864c-4766-a898-683837a39f41" providerId="AD" clId="Web-{29EA7901-F4F9-8A70-D532-E9D26AAD7C67}" dt="2022-02-23T15:04:25.653" v="348"/>
          <ac:spMkLst>
            <pc:docMk/>
            <pc:sldMk cId="907471193" sldId="271"/>
            <ac:spMk id="46" creationId="{54047A07-72EC-41BC-A55F-C264F639FB20}"/>
          </ac:spMkLst>
        </pc:spChg>
        <pc:spChg chg="add del mod">
          <ac:chgData name="Kamilah Maynard (2014670)" userId="S::2014670@student.uwtsd.ac.uk::9b2159c4-864c-4766-a898-683837a39f41" providerId="AD" clId="Web-{29EA7901-F4F9-8A70-D532-E9D26AAD7C67}" dt="2022-02-23T15:04:25.653" v="348"/>
          <ac:spMkLst>
            <pc:docMk/>
            <pc:sldMk cId="907471193" sldId="271"/>
            <ac:spMk id="47" creationId="{E446B7E6-8568-417F-959E-DB3D1E70F648}"/>
          </ac:spMkLst>
        </pc:spChg>
        <pc:spChg chg="add del">
          <ac:chgData name="Kamilah Maynard (2014670)" userId="S::2014670@student.uwtsd.ac.uk::9b2159c4-864c-4766-a898-683837a39f41" providerId="AD" clId="Web-{29EA7901-F4F9-8A70-D532-E9D26AAD7C67}" dt="2022-02-23T15:05:08.639" v="351"/>
          <ac:spMkLst>
            <pc:docMk/>
            <pc:sldMk cId="907471193" sldId="271"/>
            <ac:spMk id="54" creationId="{DA9A1ACB-4ECA-4EAE-AEAB-CE9C8C01EE60}"/>
          </ac:spMkLst>
        </pc:spChg>
        <pc:spChg chg="add del">
          <ac:chgData name="Kamilah Maynard (2014670)" userId="S::2014670@student.uwtsd.ac.uk::9b2159c4-864c-4766-a898-683837a39f41" providerId="AD" clId="Web-{29EA7901-F4F9-8A70-D532-E9D26AAD7C67}" dt="2022-02-23T15:05:08.639" v="351"/>
          <ac:spMkLst>
            <pc:docMk/>
            <pc:sldMk cId="907471193" sldId="271"/>
            <ac:spMk id="56" creationId="{5940F547-7206-4401-94FB-F8421915D8B8}"/>
          </ac:spMkLst>
        </pc:spChg>
        <pc:spChg chg="add del mod">
          <ac:chgData name="Kamilah Maynard (2014670)" userId="S::2014670@student.uwtsd.ac.uk::9b2159c4-864c-4766-a898-683837a39f41" providerId="AD" clId="Web-{29EA7901-F4F9-8A70-D532-E9D26AAD7C67}" dt="2022-02-23T15:06:51.625" v="357"/>
          <ac:spMkLst>
            <pc:docMk/>
            <pc:sldMk cId="907471193" sldId="271"/>
            <ac:spMk id="61" creationId="{DA9A1ACB-4ECA-4EAE-AEAB-CE9C8C01EE60}"/>
          </ac:spMkLst>
        </pc:spChg>
        <pc:spChg chg="add del">
          <ac:chgData name="Kamilah Maynard (2014670)" userId="S::2014670@student.uwtsd.ac.uk::9b2159c4-864c-4766-a898-683837a39f41" providerId="AD" clId="Web-{29EA7901-F4F9-8A70-D532-E9D26AAD7C67}" dt="2022-02-23T15:06:51.625" v="357"/>
          <ac:spMkLst>
            <pc:docMk/>
            <pc:sldMk cId="907471193" sldId="271"/>
            <ac:spMk id="63" creationId="{5940F547-7206-4401-94FB-F8421915D8B8}"/>
          </ac:spMkLst>
        </pc:spChg>
        <pc:spChg chg="add del">
          <ac:chgData name="Kamilah Maynard (2014670)" userId="S::2014670@student.uwtsd.ac.uk::9b2159c4-864c-4766-a898-683837a39f41" providerId="AD" clId="Web-{29EA7901-F4F9-8A70-D532-E9D26AAD7C67}" dt="2022-02-23T15:11:17.788" v="374"/>
          <ac:spMkLst>
            <pc:docMk/>
            <pc:sldMk cId="907471193" sldId="271"/>
            <ac:spMk id="68" creationId="{DA9A1ACB-4ECA-4EAE-AEAB-CE9C8C01EE60}"/>
          </ac:spMkLst>
        </pc:spChg>
        <pc:spChg chg="add del">
          <ac:chgData name="Kamilah Maynard (2014670)" userId="S::2014670@student.uwtsd.ac.uk::9b2159c4-864c-4766-a898-683837a39f41" providerId="AD" clId="Web-{29EA7901-F4F9-8A70-D532-E9D26AAD7C67}" dt="2022-02-23T15:11:17.788" v="374"/>
          <ac:spMkLst>
            <pc:docMk/>
            <pc:sldMk cId="907471193" sldId="271"/>
            <ac:spMk id="70" creationId="{5940F547-7206-4401-94FB-F8421915D8B8}"/>
          </ac:spMkLst>
        </pc:spChg>
        <pc:spChg chg="add del">
          <ac:chgData name="Kamilah Maynard (2014670)" userId="S::2014670@student.uwtsd.ac.uk::9b2159c4-864c-4766-a898-683837a39f41" providerId="AD" clId="Web-{29EA7901-F4F9-8A70-D532-E9D26AAD7C67}" dt="2022-02-23T15:14:41.184" v="376"/>
          <ac:spMkLst>
            <pc:docMk/>
            <pc:sldMk cId="907471193" sldId="271"/>
            <ac:spMk id="75" creationId="{DA9A1ACB-4ECA-4EAE-AEAB-CE9C8C01EE60}"/>
          </ac:spMkLst>
        </pc:spChg>
        <pc:spChg chg="add del">
          <ac:chgData name="Kamilah Maynard (2014670)" userId="S::2014670@student.uwtsd.ac.uk::9b2159c4-864c-4766-a898-683837a39f41" providerId="AD" clId="Web-{29EA7901-F4F9-8A70-D532-E9D26AAD7C67}" dt="2022-02-23T15:14:41.184" v="376"/>
          <ac:spMkLst>
            <pc:docMk/>
            <pc:sldMk cId="907471193" sldId="271"/>
            <ac:spMk id="77" creationId="{E6C93A5D-0985-4386-8EC7-3EE1F82A8483}"/>
          </ac:spMkLst>
        </pc:spChg>
        <pc:spChg chg="add del">
          <ac:chgData name="Kamilah Maynard (2014670)" userId="S::2014670@student.uwtsd.ac.uk::9b2159c4-864c-4766-a898-683837a39f41" providerId="AD" clId="Web-{29EA7901-F4F9-8A70-D532-E9D26AAD7C67}" dt="2022-02-23T15:14:41.184" v="376"/>
          <ac:spMkLst>
            <pc:docMk/>
            <pc:sldMk cId="907471193" sldId="271"/>
            <ac:spMk id="79" creationId="{36028FD2-3146-4CFE-9D16-590EF832D4CC}"/>
          </ac:spMkLst>
        </pc:spChg>
        <pc:spChg chg="add del">
          <ac:chgData name="Kamilah Maynard (2014670)" userId="S::2014670@student.uwtsd.ac.uk::9b2159c4-864c-4766-a898-683837a39f41" providerId="AD" clId="Web-{29EA7901-F4F9-8A70-D532-E9D26AAD7C67}" dt="2022-02-23T15:25:07.168" v="410"/>
          <ac:spMkLst>
            <pc:docMk/>
            <pc:sldMk cId="907471193" sldId="271"/>
            <ac:spMk id="84" creationId="{53576798-7F98-4C7F-B6C7-6D41B5A7E927}"/>
          </ac:spMkLst>
        </pc:spChg>
        <pc:spChg chg="add">
          <ac:chgData name="Kamilah Maynard (2014670)" userId="S::2014670@student.uwtsd.ac.uk::9b2159c4-864c-4766-a898-683837a39f41" providerId="AD" clId="Web-{29EA7901-F4F9-8A70-D532-E9D26AAD7C67}" dt="2022-02-23T15:25:07.168" v="410"/>
          <ac:spMkLst>
            <pc:docMk/>
            <pc:sldMk cId="907471193" sldId="271"/>
            <ac:spMk id="89" creationId="{DA9A1ACB-4ECA-4EAE-AEAB-CE9C8C01EE60}"/>
          </ac:spMkLst>
        </pc:spChg>
        <pc:spChg chg="add">
          <ac:chgData name="Kamilah Maynard (2014670)" userId="S::2014670@student.uwtsd.ac.uk::9b2159c4-864c-4766-a898-683837a39f41" providerId="AD" clId="Web-{29EA7901-F4F9-8A70-D532-E9D26AAD7C67}" dt="2022-02-23T15:25:07.168" v="410"/>
          <ac:spMkLst>
            <pc:docMk/>
            <pc:sldMk cId="907471193" sldId="271"/>
            <ac:spMk id="91" creationId="{5940F547-7206-4401-94FB-F8421915D8B8}"/>
          </ac:spMkLst>
        </pc:spChg>
        <pc:graphicFrameChg chg="add mod modGraphic">
          <ac:chgData name="Kamilah Maynard (2014670)" userId="S::2014670@student.uwtsd.ac.uk::9b2159c4-864c-4766-a898-683837a39f41" providerId="AD" clId="Web-{29EA7901-F4F9-8A70-D532-E9D26AAD7C67}" dt="2022-02-23T15:25:49.950" v="417" actId="14100"/>
          <ac:graphicFrameMkLst>
            <pc:docMk/>
            <pc:sldMk cId="907471193" sldId="271"/>
            <ac:graphicFrameMk id="49" creationId="{FC5A3BE5-ECA2-4197-885F-88D494C70414}"/>
          </ac:graphicFrameMkLst>
        </pc:graphicFrameChg>
        <pc:picChg chg="add del mod ord">
          <ac:chgData name="Kamilah Maynard (2014670)" userId="S::2014670@student.uwtsd.ac.uk::9b2159c4-864c-4766-a898-683837a39f41" providerId="AD" clId="Web-{29EA7901-F4F9-8A70-D532-E9D26AAD7C67}" dt="2022-02-23T15:16:50.687" v="395"/>
          <ac:picMkLst>
            <pc:docMk/>
            <pc:sldMk cId="907471193" sldId="271"/>
            <ac:picMk id="4" creationId="{86990B6D-5455-4EE2-BD55-0C978DF44C1D}"/>
          </ac:picMkLst>
        </pc:picChg>
        <pc:cxnChg chg="add del">
          <ac:chgData name="Kamilah Maynard (2014670)" userId="S::2014670@student.uwtsd.ac.uk::9b2159c4-864c-4766-a898-683837a39f41" providerId="AD" clId="Web-{29EA7901-F4F9-8A70-D532-E9D26AAD7C67}" dt="2022-02-23T14:51:19.415" v="295"/>
          <ac:cxnSpMkLst>
            <pc:docMk/>
            <pc:sldMk cId="907471193" sldId="271"/>
            <ac:cxnSpMk id="25" creationId="{A1CED323-FAF0-4E0B-8717-FC1F468A28FE}"/>
          </ac:cxnSpMkLst>
        </pc:cxnChg>
      </pc:sldChg>
      <pc:sldChg chg="addSp modSp new mod setBg">
        <pc:chgData name="Kamilah Maynard (2014670)" userId="S::2014670@student.uwtsd.ac.uk::9b2159c4-864c-4766-a898-683837a39f41" providerId="AD" clId="Web-{29EA7901-F4F9-8A70-D532-E9D26AAD7C67}" dt="2022-02-26T16:03:21.024" v="492" actId="14100"/>
        <pc:sldMkLst>
          <pc:docMk/>
          <pc:sldMk cId="1388006584" sldId="272"/>
        </pc:sldMkLst>
        <pc:spChg chg="mod">
          <ac:chgData name="Kamilah Maynard (2014670)" userId="S::2014670@student.uwtsd.ac.uk::9b2159c4-864c-4766-a898-683837a39f41" providerId="AD" clId="Web-{29EA7901-F4F9-8A70-D532-E9D26AAD7C67}" dt="2022-02-26T16:03:21.024" v="492" actId="14100"/>
          <ac:spMkLst>
            <pc:docMk/>
            <pc:sldMk cId="1388006584" sldId="272"/>
            <ac:spMk id="2" creationId="{DF51E857-E82E-4205-A8F4-3CC0F6FD2729}"/>
          </ac:spMkLst>
        </pc:spChg>
        <pc:spChg chg="add mod">
          <ac:chgData name="Kamilah Maynard (2014670)" userId="S::2014670@student.uwtsd.ac.uk::9b2159c4-864c-4766-a898-683837a39f41" providerId="AD" clId="Web-{29EA7901-F4F9-8A70-D532-E9D26AAD7C67}" dt="2022-02-23T15:28:58.892" v="429" actId="20577"/>
          <ac:spMkLst>
            <pc:docMk/>
            <pc:sldMk cId="1388006584" sldId="272"/>
            <ac:spMk id="3" creationId="{916E0024-0968-4F53-A39A-67298F67A8D0}"/>
          </ac:spMkLst>
        </pc:spChg>
        <pc:spChg chg="add mod">
          <ac:chgData name="Kamilah Maynard (2014670)" userId="S::2014670@student.uwtsd.ac.uk::9b2159c4-864c-4766-a898-683837a39f41" providerId="AD" clId="Web-{29EA7901-F4F9-8A70-D532-E9D26AAD7C67}" dt="2022-02-25T20:09:52.300" v="491" actId="14100"/>
          <ac:spMkLst>
            <pc:docMk/>
            <pc:sldMk cId="1388006584" sldId="272"/>
            <ac:spMk id="4" creationId="{D005B5D0-023B-4561-A768-4D76B6CD0741}"/>
          </ac:spMkLst>
        </pc:spChg>
        <pc:spChg chg="add">
          <ac:chgData name="Kamilah Maynard (2014670)" userId="S::2014670@student.uwtsd.ac.uk::9b2159c4-864c-4766-a898-683837a39f41" providerId="AD" clId="Web-{29EA7901-F4F9-8A70-D532-E9D26AAD7C67}" dt="2022-02-23T15:27:52.750" v="421"/>
          <ac:spMkLst>
            <pc:docMk/>
            <pc:sldMk cId="1388006584" sldId="272"/>
            <ac:spMk id="7" creationId="{8775F366-526C-4C42-8931-696FFE8AA517}"/>
          </ac:spMkLst>
        </pc:spChg>
        <pc:spChg chg="add">
          <ac:chgData name="Kamilah Maynard (2014670)" userId="S::2014670@student.uwtsd.ac.uk::9b2159c4-864c-4766-a898-683837a39f41" providerId="AD" clId="Web-{29EA7901-F4F9-8A70-D532-E9D26AAD7C67}" dt="2022-02-23T15:27:52.750" v="421"/>
          <ac:spMkLst>
            <pc:docMk/>
            <pc:sldMk cId="1388006584" sldId="272"/>
            <ac:spMk id="9" creationId="{2FE8DED1-24FF-4A79-873B-ECE3ABE73035}"/>
          </ac:spMkLst>
        </pc:spChg>
        <pc:spChg chg="add">
          <ac:chgData name="Kamilah Maynard (2014670)" userId="S::2014670@student.uwtsd.ac.uk::9b2159c4-864c-4766-a898-683837a39f41" providerId="AD" clId="Web-{29EA7901-F4F9-8A70-D532-E9D26AAD7C67}" dt="2022-02-23T15:27:52.750" v="421"/>
          <ac:spMkLst>
            <pc:docMk/>
            <pc:sldMk cId="1388006584" sldId="272"/>
            <ac:spMk id="11" creationId="{0AA6A048-501A-4387-906B-B8A8543E7B11}"/>
          </ac:spMkLst>
        </pc:spChg>
      </pc:sldChg>
      <pc:sldChg chg="addSp modSp new">
        <pc:chgData name="Kamilah Maynard (2014670)" userId="S::2014670@student.uwtsd.ac.uk::9b2159c4-864c-4766-a898-683837a39f41" providerId="AD" clId="Web-{29EA7901-F4F9-8A70-D532-E9D26AAD7C67}" dt="2022-02-25T20:09:25.378" v="487" actId="20577"/>
        <pc:sldMkLst>
          <pc:docMk/>
          <pc:sldMk cId="475894800" sldId="273"/>
        </pc:sldMkLst>
        <pc:spChg chg="add mod">
          <ac:chgData name="Kamilah Maynard (2014670)" userId="S::2014670@student.uwtsd.ac.uk::9b2159c4-864c-4766-a898-683837a39f41" providerId="AD" clId="Web-{29EA7901-F4F9-8A70-D532-E9D26AAD7C67}" dt="2022-02-25T20:09:25.378" v="487" actId="20577"/>
          <ac:spMkLst>
            <pc:docMk/>
            <pc:sldMk cId="475894800" sldId="273"/>
            <ac:spMk id="2" creationId="{EABBC27B-505B-4853-ADE2-DFDE5301F6B1}"/>
          </ac:spMkLst>
        </pc:spChg>
      </pc:sldChg>
      <pc:sldChg chg="new del">
        <pc:chgData name="Kamilah Maynard (2014670)" userId="S::2014670@student.uwtsd.ac.uk::9b2159c4-864c-4766-a898-683837a39f41" providerId="AD" clId="Web-{29EA7901-F4F9-8A70-D532-E9D26AAD7C67}" dt="2022-02-23T15:28:38.751" v="426"/>
        <pc:sldMkLst>
          <pc:docMk/>
          <pc:sldMk cId="3711806493" sldId="273"/>
        </pc:sldMkLst>
      </pc:sldChg>
      <pc:sldChg chg="addSp modSp new">
        <pc:chgData name="Kamilah Maynard (2014670)" userId="S::2014670@student.uwtsd.ac.uk::9b2159c4-864c-4766-a898-683837a39f41" providerId="AD" clId="Web-{29EA7901-F4F9-8A70-D532-E9D26AAD7C67}" dt="2022-02-25T20:09:33.738" v="489" actId="20577"/>
        <pc:sldMkLst>
          <pc:docMk/>
          <pc:sldMk cId="1388807564" sldId="274"/>
        </pc:sldMkLst>
        <pc:spChg chg="add mod">
          <ac:chgData name="Kamilah Maynard (2014670)" userId="S::2014670@student.uwtsd.ac.uk::9b2159c4-864c-4766-a898-683837a39f41" providerId="AD" clId="Web-{29EA7901-F4F9-8A70-D532-E9D26AAD7C67}" dt="2022-02-25T20:09:33.738" v="489" actId="20577"/>
          <ac:spMkLst>
            <pc:docMk/>
            <pc:sldMk cId="1388807564" sldId="274"/>
            <ac:spMk id="2" creationId="{E004D1BF-6AA8-47D7-A6E0-7E4EA150ED98}"/>
          </ac:spMkLst>
        </pc:spChg>
      </pc:sldChg>
      <pc:sldChg chg="addSp delSp modSp new">
        <pc:chgData name="Kamilah Maynard (2014670)" userId="S::2014670@student.uwtsd.ac.uk::9b2159c4-864c-4766-a898-683837a39f41" providerId="AD" clId="Web-{29EA7901-F4F9-8A70-D532-E9D26AAD7C67}" dt="2022-03-02T10:01:34.864" v="496"/>
        <pc:sldMkLst>
          <pc:docMk/>
          <pc:sldMk cId="3615626963" sldId="275"/>
        </pc:sldMkLst>
        <pc:spChg chg="add del mod">
          <ac:chgData name="Kamilah Maynard (2014670)" userId="S::2014670@student.uwtsd.ac.uk::9b2159c4-864c-4766-a898-683837a39f41" providerId="AD" clId="Web-{29EA7901-F4F9-8A70-D532-E9D26AAD7C67}" dt="2022-03-02T10:01:34.864" v="496"/>
          <ac:spMkLst>
            <pc:docMk/>
            <pc:sldMk cId="3615626963" sldId="275"/>
            <ac:spMk id="2" creationId="{1A9607BB-7781-404E-A7D4-7F6211012605}"/>
          </ac:spMkLst>
        </pc:spChg>
      </pc:sldChg>
      <pc:sldMasterChg chg="add del addSldLayout delSldLayout">
        <pc:chgData name="Kamilah Maynard (2014670)" userId="S::2014670@student.uwtsd.ac.uk::9b2159c4-864c-4766-a898-683837a39f41" providerId="AD" clId="Web-{29EA7901-F4F9-8A70-D532-E9D26AAD7C67}" dt="2022-02-23T14:12:14.764" v="5"/>
        <pc:sldMasterMkLst>
          <pc:docMk/>
          <pc:sldMasterMk cId="0" sldId="2147483667"/>
        </pc:sldMasterMkLst>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68"/>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69"/>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0"/>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1"/>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2"/>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3"/>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4"/>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5"/>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6"/>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7"/>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8"/>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79"/>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80"/>
          </pc:sldLayoutMkLst>
        </pc:sldLayoutChg>
        <pc:sldLayoutChg chg="add del">
          <pc:chgData name="Kamilah Maynard (2014670)" userId="S::2014670@student.uwtsd.ac.uk::9b2159c4-864c-4766-a898-683837a39f41" providerId="AD" clId="Web-{29EA7901-F4F9-8A70-D532-E9D26AAD7C67}" dt="2022-02-23T14:12:14.764" v="5"/>
          <pc:sldLayoutMkLst>
            <pc:docMk/>
            <pc:sldMasterMk cId="0" sldId="2147483667"/>
            <pc:sldLayoutMk cId="0" sldId="2147483681"/>
          </pc:sldLayoutMkLst>
        </pc:sldLayoutChg>
      </pc:sldMaster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7.gif"/></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679F0-15DB-47E5-AEF4-ADDCB74627AC}" type="doc">
      <dgm:prSet loTypeId="urn:microsoft.com/office/officeart/2005/8/layout/venn3" loCatId="relationship" qsTypeId="urn:microsoft.com/office/officeart/2005/8/quickstyle/simple4" qsCatId="simple" csTypeId="urn:microsoft.com/office/officeart/2005/8/colors/accent0_3" csCatId="mainScheme" phldr="1"/>
      <dgm:spPr/>
      <dgm:t>
        <a:bodyPr/>
        <a:lstStyle/>
        <a:p>
          <a:endParaRPr lang="en-GB"/>
        </a:p>
      </dgm:t>
    </dgm:pt>
    <dgm:pt modelId="{2911B200-1990-4139-826E-5E272A95D7B8}">
      <dgm:prSet phldrT="[Text]"/>
      <dgm:spPr/>
      <dgm:t>
        <a:bodyPr/>
        <a:lstStyle/>
        <a:p>
          <a:pPr rtl="0">
            <a:buFont typeface="Wingdings" panose="05000000000000000000" pitchFamily="2" charset="2"/>
            <a:buChar char="Ø"/>
          </a:pPr>
          <a:r>
            <a:rPr lang="en-GB">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a:t>)</a:t>
          </a:r>
          <a:r>
            <a:rPr lang="en-GB">
              <a:latin typeface="Arial"/>
              <a:cs typeface="Arial"/>
            </a:rPr>
            <a:t> </a:t>
          </a:r>
          <a:endParaRPr lang="en-GB"/>
        </a:p>
      </dgm:t>
    </dgm:pt>
    <dgm:pt modelId="{1E096C6C-CECD-49FF-86C4-A4B5D3DF2E7D}" type="parTrans" cxnId="{5D5669C0-C146-4763-8633-3B0D1142EFB8}">
      <dgm:prSet/>
      <dgm:spPr/>
      <dgm:t>
        <a:bodyPr/>
        <a:lstStyle/>
        <a:p>
          <a:endParaRPr lang="en-GB"/>
        </a:p>
      </dgm:t>
    </dgm:pt>
    <dgm:pt modelId="{7819592D-1604-4038-B2D3-32E982C8DE03}" type="sibTrans" cxnId="{5D5669C0-C146-4763-8633-3B0D1142EFB8}">
      <dgm:prSet/>
      <dgm:spPr/>
      <dgm:t>
        <a:bodyPr/>
        <a:lstStyle/>
        <a:p>
          <a:endParaRPr lang="en-GB"/>
        </a:p>
      </dgm:t>
    </dgm:pt>
    <dgm:pt modelId="{F4C43179-6301-4727-AA3D-5AFBD48D51B4}">
      <dgm:prSet phldrT="[Text]"/>
      <dgm:spPr/>
      <dgm:t>
        <a:bodyPr/>
        <a:lstStyle/>
        <a:p>
          <a:pPr rtl="0">
            <a:buFont typeface="Symbol" panose="05050102010706020507" pitchFamily="18" charset="2"/>
            <a:buBlip>
              <a:blip xmlns:r="http://schemas.openxmlformats.org/officeDocument/2006/relationships" r:embed="rId1"/>
            </a:buBlip>
          </a:pPr>
          <a:r>
            <a:rPr lang="en-GB">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gm:t>
    </dgm:pt>
    <dgm:pt modelId="{0BB2D860-F927-4EA0-BE5C-56F8C1A06E1B}" type="parTrans" cxnId="{528DFAF4-1971-4A3B-AAC4-0E468AFEF3BE}">
      <dgm:prSet/>
      <dgm:spPr/>
      <dgm:t>
        <a:bodyPr/>
        <a:lstStyle/>
        <a:p>
          <a:endParaRPr lang="en-GB"/>
        </a:p>
      </dgm:t>
    </dgm:pt>
    <dgm:pt modelId="{DDFC8FAA-0E4A-4382-A98C-8853D5F52FD4}" type="sibTrans" cxnId="{528DFAF4-1971-4A3B-AAC4-0E468AFEF3BE}">
      <dgm:prSet/>
      <dgm:spPr/>
      <dgm:t>
        <a:bodyPr/>
        <a:lstStyle/>
        <a:p>
          <a:endParaRPr lang="en-GB"/>
        </a:p>
      </dgm:t>
    </dgm:pt>
    <dgm:pt modelId="{9DDDF74E-8A1E-4A02-8BE3-AEFA4B7090C8}" type="pres">
      <dgm:prSet presAssocID="{A08679F0-15DB-47E5-AEF4-ADDCB74627AC}" presName="Name0" presStyleCnt="0">
        <dgm:presLayoutVars>
          <dgm:dir/>
          <dgm:resizeHandles val="exact"/>
        </dgm:presLayoutVars>
      </dgm:prSet>
      <dgm:spPr/>
    </dgm:pt>
    <dgm:pt modelId="{712087C6-8E90-4920-BE47-865DABF2210D}" type="pres">
      <dgm:prSet presAssocID="{2911B200-1990-4139-826E-5E272A95D7B8}" presName="Name5" presStyleLbl="vennNode1" presStyleIdx="0" presStyleCnt="2">
        <dgm:presLayoutVars>
          <dgm:bulletEnabled val="1"/>
        </dgm:presLayoutVars>
      </dgm:prSet>
      <dgm:spPr/>
    </dgm:pt>
    <dgm:pt modelId="{F2313387-6CAA-4153-990C-D48B010EA70E}" type="pres">
      <dgm:prSet presAssocID="{7819592D-1604-4038-B2D3-32E982C8DE03}" presName="space" presStyleCnt="0"/>
      <dgm:spPr/>
    </dgm:pt>
    <dgm:pt modelId="{744508EF-7A54-4F5F-BC85-95A83EF0CAD5}" type="pres">
      <dgm:prSet presAssocID="{F4C43179-6301-4727-AA3D-5AFBD48D51B4}" presName="Name5" presStyleLbl="vennNode1" presStyleIdx="1" presStyleCnt="2">
        <dgm:presLayoutVars>
          <dgm:bulletEnabled val="1"/>
        </dgm:presLayoutVars>
      </dgm:prSet>
      <dgm:spPr/>
    </dgm:pt>
  </dgm:ptLst>
  <dgm:cxnLst>
    <dgm:cxn modelId="{5BA3B069-1C5A-4803-ADF3-B2F00FD59294}" type="presOf" srcId="{2911B200-1990-4139-826E-5E272A95D7B8}" destId="{712087C6-8E90-4920-BE47-865DABF2210D}" srcOrd="0" destOrd="0" presId="urn:microsoft.com/office/officeart/2005/8/layout/venn3"/>
    <dgm:cxn modelId="{11119E79-EBAD-4CAE-9B3A-D75D16337450}" type="presOf" srcId="{A08679F0-15DB-47E5-AEF4-ADDCB74627AC}" destId="{9DDDF74E-8A1E-4A02-8BE3-AEFA4B7090C8}" srcOrd="0" destOrd="0" presId="urn:microsoft.com/office/officeart/2005/8/layout/venn3"/>
    <dgm:cxn modelId="{5D5669C0-C146-4763-8633-3B0D1142EFB8}" srcId="{A08679F0-15DB-47E5-AEF4-ADDCB74627AC}" destId="{2911B200-1990-4139-826E-5E272A95D7B8}" srcOrd="0" destOrd="0" parTransId="{1E096C6C-CECD-49FF-86C4-A4B5D3DF2E7D}" sibTransId="{7819592D-1604-4038-B2D3-32E982C8DE03}"/>
    <dgm:cxn modelId="{2A4BCBEA-9DAD-4E8E-9EC3-5D74CCC8B001}" type="presOf" srcId="{F4C43179-6301-4727-AA3D-5AFBD48D51B4}" destId="{744508EF-7A54-4F5F-BC85-95A83EF0CAD5}" srcOrd="0" destOrd="0" presId="urn:microsoft.com/office/officeart/2005/8/layout/venn3"/>
    <dgm:cxn modelId="{528DFAF4-1971-4A3B-AAC4-0E468AFEF3BE}" srcId="{A08679F0-15DB-47E5-AEF4-ADDCB74627AC}" destId="{F4C43179-6301-4727-AA3D-5AFBD48D51B4}" srcOrd="1" destOrd="0" parTransId="{0BB2D860-F927-4EA0-BE5C-56F8C1A06E1B}" sibTransId="{DDFC8FAA-0E4A-4382-A98C-8853D5F52FD4}"/>
    <dgm:cxn modelId="{AE521A11-4803-468B-94C2-9312AD606B41}" type="presParOf" srcId="{9DDDF74E-8A1E-4A02-8BE3-AEFA4B7090C8}" destId="{712087C6-8E90-4920-BE47-865DABF2210D}" srcOrd="0" destOrd="0" presId="urn:microsoft.com/office/officeart/2005/8/layout/venn3"/>
    <dgm:cxn modelId="{DE663A34-5249-4A0F-A8F8-432C9CD75485}" type="presParOf" srcId="{9DDDF74E-8A1E-4A02-8BE3-AEFA4B7090C8}" destId="{F2313387-6CAA-4153-990C-D48B010EA70E}" srcOrd="1" destOrd="0" presId="urn:microsoft.com/office/officeart/2005/8/layout/venn3"/>
    <dgm:cxn modelId="{F9E49352-CFD1-449D-8DCF-136B4917E514}" type="presParOf" srcId="{9DDDF74E-8A1E-4A02-8BE3-AEFA4B7090C8}" destId="{744508EF-7A54-4F5F-BC85-95A83EF0CAD5}"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5971C3-750A-4670-8112-B2478EF3CF7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37851E1-B0B4-42E0-9657-8B8A58173660}">
      <dgm:prSet/>
      <dgm:spPr/>
      <dgm:t>
        <a:bodyPr/>
        <a:lstStyle/>
        <a:p>
          <a:r>
            <a:rPr lang="en-GB" dirty="0">
              <a:latin typeface="Arial"/>
              <a:cs typeface="Arial"/>
            </a:rPr>
            <a:t>National Health Service (NHS) - A team of healthcare professionals who specialise in the condition and create a care plan.</a:t>
          </a:r>
          <a:endParaRPr lang="en-US" dirty="0">
            <a:latin typeface="Arial"/>
            <a:cs typeface="Arial"/>
          </a:endParaRPr>
        </a:p>
      </dgm:t>
    </dgm:pt>
    <dgm:pt modelId="{E4B556C5-160C-4784-B7CE-B1A7E71A2FD1}" type="parTrans" cxnId="{4AFD650B-E7C9-483B-BDD2-727694C89431}">
      <dgm:prSet/>
      <dgm:spPr/>
      <dgm:t>
        <a:bodyPr/>
        <a:lstStyle/>
        <a:p>
          <a:endParaRPr lang="en-US"/>
        </a:p>
      </dgm:t>
    </dgm:pt>
    <dgm:pt modelId="{23CF068E-33A8-4688-AF3A-A08B653598F7}" type="sibTrans" cxnId="{4AFD650B-E7C9-483B-BDD2-727694C89431}">
      <dgm:prSet/>
      <dgm:spPr/>
      <dgm:t>
        <a:bodyPr/>
        <a:lstStyle/>
        <a:p>
          <a:endParaRPr lang="en-US"/>
        </a:p>
      </dgm:t>
    </dgm:pt>
    <dgm:pt modelId="{3144A026-3849-4957-AE2D-705D663F1687}">
      <dgm:prSet/>
      <dgm:spPr/>
      <dgm:t>
        <a:bodyPr/>
        <a:lstStyle/>
        <a:p>
          <a:r>
            <a:rPr lang="en-GB" dirty="0">
              <a:solidFill>
                <a:schemeClr val="bg1"/>
              </a:solidFill>
              <a:latin typeface="Arial"/>
              <a:cs typeface="Arial"/>
            </a:rPr>
            <a:t>CAMHS – A team of professionals who support with emotional, behavioural and psychiatric issues.</a:t>
          </a:r>
          <a:endParaRPr lang="en-US" dirty="0">
            <a:solidFill>
              <a:schemeClr val="bg1"/>
            </a:solidFill>
            <a:latin typeface="Arial"/>
            <a:cs typeface="Arial"/>
          </a:endParaRPr>
        </a:p>
      </dgm:t>
    </dgm:pt>
    <dgm:pt modelId="{FBFD195B-9C0D-4586-BAD3-35884047E9FC}" type="parTrans" cxnId="{554EB9E6-F54C-4212-B687-4188F789C779}">
      <dgm:prSet/>
      <dgm:spPr/>
      <dgm:t>
        <a:bodyPr/>
        <a:lstStyle/>
        <a:p>
          <a:endParaRPr lang="en-US"/>
        </a:p>
      </dgm:t>
    </dgm:pt>
    <dgm:pt modelId="{474BECB4-8D09-4DD5-A46F-68642664A9ED}" type="sibTrans" cxnId="{554EB9E6-F54C-4212-B687-4188F789C779}">
      <dgm:prSet/>
      <dgm:spPr/>
      <dgm:t>
        <a:bodyPr/>
        <a:lstStyle/>
        <a:p>
          <a:endParaRPr lang="en-US"/>
        </a:p>
      </dgm:t>
    </dgm:pt>
    <dgm:pt modelId="{C2B4E614-3F31-4525-9139-5E1436B8F01F}">
      <dgm:prSet/>
      <dgm:spPr/>
      <dgm:t>
        <a:bodyPr/>
        <a:lstStyle/>
        <a:p>
          <a:r>
            <a:rPr lang="en-GB" dirty="0">
              <a:latin typeface="Arial"/>
              <a:cs typeface="Arial"/>
            </a:rPr>
            <a:t>National Children’s Bureau (NCB) - supporting children the UK to be able to live a safe and happy life.</a:t>
          </a:r>
          <a:endParaRPr lang="en-US" dirty="0">
            <a:latin typeface="Arial"/>
            <a:cs typeface="Arial"/>
          </a:endParaRPr>
        </a:p>
      </dgm:t>
    </dgm:pt>
    <dgm:pt modelId="{B1AF2707-BD10-4C3D-9404-902ED3203F5B}" type="parTrans" cxnId="{72735EC6-E450-4EF5-82F9-CF79FDDB17FA}">
      <dgm:prSet/>
      <dgm:spPr/>
      <dgm:t>
        <a:bodyPr/>
        <a:lstStyle/>
        <a:p>
          <a:endParaRPr lang="en-US"/>
        </a:p>
      </dgm:t>
    </dgm:pt>
    <dgm:pt modelId="{6DD6ED8D-3B4F-4276-9933-DAC30D16F735}" type="sibTrans" cxnId="{72735EC6-E450-4EF5-82F9-CF79FDDB17FA}">
      <dgm:prSet/>
      <dgm:spPr/>
      <dgm:t>
        <a:bodyPr/>
        <a:lstStyle/>
        <a:p>
          <a:endParaRPr lang="en-US"/>
        </a:p>
      </dgm:t>
    </dgm:pt>
    <dgm:pt modelId="{C36DDA76-652E-4A2A-8C47-695EA1939468}">
      <dgm:prSet/>
      <dgm:spPr/>
      <dgm:t>
        <a:bodyPr/>
        <a:lstStyle/>
        <a:p>
          <a:r>
            <a:rPr lang="en-GB"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dirty="0">
            <a:solidFill>
              <a:schemeClr val="tx1"/>
            </a:solidFill>
            <a:latin typeface="Arial"/>
            <a:cs typeface="Arial"/>
          </a:endParaRPr>
        </a:p>
      </dgm:t>
    </dgm:pt>
    <dgm:pt modelId="{1AAB2129-9C65-4EF2-9BE0-E322CF79735B}" type="parTrans" cxnId="{84929D92-F8D6-4880-9A2F-E6BB0A7338CC}">
      <dgm:prSet/>
      <dgm:spPr/>
      <dgm:t>
        <a:bodyPr/>
        <a:lstStyle/>
        <a:p>
          <a:endParaRPr lang="en-US"/>
        </a:p>
      </dgm:t>
    </dgm:pt>
    <dgm:pt modelId="{1C568726-3AA5-40F6-AE86-FEC2F7059F6C}" type="sibTrans" cxnId="{84929D92-F8D6-4880-9A2F-E6BB0A7338CC}">
      <dgm:prSet/>
      <dgm:spPr/>
      <dgm:t>
        <a:bodyPr/>
        <a:lstStyle/>
        <a:p>
          <a:endParaRPr lang="en-US"/>
        </a:p>
      </dgm:t>
    </dgm:pt>
    <dgm:pt modelId="{5D801C40-548C-474A-8B92-CD7212886C7F}">
      <dgm:prSet/>
      <dgm:spPr/>
      <dgm:t>
        <a:bodyPr/>
        <a:lstStyle/>
        <a:p>
          <a:pPr rtl="0"/>
          <a:r>
            <a:rPr lang="en-GB" dirty="0">
              <a:latin typeface="Arial"/>
              <a:cs typeface="Arial"/>
            </a:rPr>
            <a:t>The National Society for the Prevention of Cruelty to Children (NSPCC) - provide support to families and children, helping rebuild lives from abuse.</a:t>
          </a:r>
        </a:p>
      </dgm:t>
    </dgm:pt>
    <dgm:pt modelId="{5F2ED851-A5AF-4613-B025-066615CA70CE}" type="parTrans" cxnId="{C4F4F26C-5FC9-4CFC-AEEA-90F52D1299A2}">
      <dgm:prSet/>
      <dgm:spPr/>
      <dgm:t>
        <a:bodyPr/>
        <a:lstStyle/>
        <a:p>
          <a:endParaRPr lang="en-US"/>
        </a:p>
      </dgm:t>
    </dgm:pt>
    <dgm:pt modelId="{9D1B6B8A-2670-4EBD-BFA2-F5B6797E21DA}" type="sibTrans" cxnId="{C4F4F26C-5FC9-4CFC-AEEA-90F52D1299A2}">
      <dgm:prSet/>
      <dgm:spPr/>
      <dgm:t>
        <a:bodyPr/>
        <a:lstStyle/>
        <a:p>
          <a:endParaRPr lang="en-US"/>
        </a:p>
      </dgm:t>
    </dgm:pt>
    <dgm:pt modelId="{F78DFD0C-8D19-45C1-8CCA-CC0B940DD7F8}" type="pres">
      <dgm:prSet presAssocID="{C05971C3-750A-4670-8112-B2478EF3CF7E}" presName="diagram" presStyleCnt="0">
        <dgm:presLayoutVars>
          <dgm:dir/>
          <dgm:resizeHandles val="exact"/>
        </dgm:presLayoutVars>
      </dgm:prSet>
      <dgm:spPr/>
    </dgm:pt>
    <dgm:pt modelId="{C158F9DE-360D-475D-B05F-C73F59DF152A}" type="pres">
      <dgm:prSet presAssocID="{137851E1-B0B4-42E0-9657-8B8A58173660}" presName="node" presStyleLbl="node1" presStyleIdx="0" presStyleCnt="5">
        <dgm:presLayoutVars>
          <dgm:bulletEnabled val="1"/>
        </dgm:presLayoutVars>
      </dgm:prSet>
      <dgm:spPr>
        <a:solidFill>
          <a:schemeClr val="accent5">
            <a:lumMod val="75000"/>
          </a:schemeClr>
        </a:solidFill>
      </dgm:spPr>
    </dgm:pt>
    <dgm:pt modelId="{5C1D0DC3-D10C-4C1C-B3B5-9BBFCFE76935}" type="pres">
      <dgm:prSet presAssocID="{23CF068E-33A8-4688-AF3A-A08B653598F7}" presName="sibTrans" presStyleCnt="0"/>
      <dgm:spPr/>
    </dgm:pt>
    <dgm:pt modelId="{6C470E21-C865-4D0E-A468-F70CF4F71190}" type="pres">
      <dgm:prSet presAssocID="{3144A026-3849-4957-AE2D-705D663F1687}" presName="node" presStyleLbl="node1" presStyleIdx="1" presStyleCnt="5">
        <dgm:presLayoutVars>
          <dgm:bulletEnabled val="1"/>
        </dgm:presLayoutVars>
      </dgm:prSet>
      <dgm:spPr/>
    </dgm:pt>
    <dgm:pt modelId="{1C97EAD1-7201-45B6-B0BE-F397D4B904A0}" type="pres">
      <dgm:prSet presAssocID="{474BECB4-8D09-4DD5-A46F-68642664A9ED}" presName="sibTrans" presStyleCnt="0"/>
      <dgm:spPr/>
    </dgm:pt>
    <dgm:pt modelId="{46EA5EF1-CC7B-4063-A904-60448553A012}" type="pres">
      <dgm:prSet presAssocID="{C2B4E614-3F31-4525-9139-5E1436B8F01F}" presName="node" presStyleLbl="node1" presStyleIdx="2" presStyleCnt="5">
        <dgm:presLayoutVars>
          <dgm:bulletEnabled val="1"/>
        </dgm:presLayoutVars>
      </dgm:prSet>
      <dgm:spPr>
        <a:solidFill>
          <a:srgbClr val="0070C0"/>
        </a:solidFill>
      </dgm:spPr>
    </dgm:pt>
    <dgm:pt modelId="{FC60439A-D5F7-4C13-BB52-65601E623DA8}" type="pres">
      <dgm:prSet presAssocID="{6DD6ED8D-3B4F-4276-9933-DAC30D16F735}" presName="sibTrans" presStyleCnt="0"/>
      <dgm:spPr/>
    </dgm:pt>
    <dgm:pt modelId="{4503AD79-791B-49FE-9589-2B1D91DE388E}" type="pres">
      <dgm:prSet presAssocID="{C36DDA76-652E-4A2A-8C47-695EA1939468}" presName="node" presStyleLbl="node1" presStyleIdx="3" presStyleCnt="5">
        <dgm:presLayoutVars>
          <dgm:bulletEnabled val="1"/>
        </dgm:presLayoutVars>
      </dgm:prSet>
      <dgm:spPr/>
    </dgm:pt>
    <dgm:pt modelId="{ED2EC390-0D4A-4CA1-B37D-C4B79ACCBBBA}" type="pres">
      <dgm:prSet presAssocID="{1C568726-3AA5-40F6-AE86-FEC2F7059F6C}" presName="sibTrans" presStyleCnt="0"/>
      <dgm:spPr/>
    </dgm:pt>
    <dgm:pt modelId="{B87DB0CE-7573-4F6D-B05C-93A93D2A3FF7}" type="pres">
      <dgm:prSet presAssocID="{5D801C40-548C-474A-8B92-CD7212886C7F}" presName="node" presStyleLbl="node1" presStyleIdx="4" presStyleCnt="5">
        <dgm:presLayoutVars>
          <dgm:bulletEnabled val="1"/>
        </dgm:presLayoutVars>
      </dgm:prSet>
      <dgm:spPr>
        <a:solidFill>
          <a:schemeClr val="bg2"/>
        </a:solidFill>
      </dgm:spPr>
    </dgm:pt>
  </dgm:ptLst>
  <dgm:cxnLst>
    <dgm:cxn modelId="{4AFD650B-E7C9-483B-BDD2-727694C89431}" srcId="{C05971C3-750A-4670-8112-B2478EF3CF7E}" destId="{137851E1-B0B4-42E0-9657-8B8A58173660}" srcOrd="0" destOrd="0" parTransId="{E4B556C5-160C-4784-B7CE-B1A7E71A2FD1}" sibTransId="{23CF068E-33A8-4688-AF3A-A08B653598F7}"/>
    <dgm:cxn modelId="{68132E23-A39A-4DA4-864D-B62A022DA916}" type="presOf" srcId="{5D801C40-548C-474A-8B92-CD7212886C7F}" destId="{B87DB0CE-7573-4F6D-B05C-93A93D2A3FF7}" srcOrd="0" destOrd="0" presId="urn:microsoft.com/office/officeart/2005/8/layout/default"/>
    <dgm:cxn modelId="{FF414565-400E-45A6-B2CD-DC63F97D2C30}" type="presOf" srcId="{3144A026-3849-4957-AE2D-705D663F1687}" destId="{6C470E21-C865-4D0E-A468-F70CF4F71190}" srcOrd="0" destOrd="0" presId="urn:microsoft.com/office/officeart/2005/8/layout/default"/>
    <dgm:cxn modelId="{C4F4F26C-5FC9-4CFC-AEEA-90F52D1299A2}" srcId="{C05971C3-750A-4670-8112-B2478EF3CF7E}" destId="{5D801C40-548C-474A-8B92-CD7212886C7F}" srcOrd="4" destOrd="0" parTransId="{5F2ED851-A5AF-4613-B025-066615CA70CE}" sibTransId="{9D1B6B8A-2670-4EBD-BFA2-F5B6797E21DA}"/>
    <dgm:cxn modelId="{F8C68182-640D-4E13-ADA2-5EC4F052D6EC}" type="presOf" srcId="{137851E1-B0B4-42E0-9657-8B8A58173660}" destId="{C158F9DE-360D-475D-B05F-C73F59DF152A}" srcOrd="0" destOrd="0" presId="urn:microsoft.com/office/officeart/2005/8/layout/default"/>
    <dgm:cxn modelId="{84929D92-F8D6-4880-9A2F-E6BB0A7338CC}" srcId="{C05971C3-750A-4670-8112-B2478EF3CF7E}" destId="{C36DDA76-652E-4A2A-8C47-695EA1939468}" srcOrd="3" destOrd="0" parTransId="{1AAB2129-9C65-4EF2-9BE0-E322CF79735B}" sibTransId="{1C568726-3AA5-40F6-AE86-FEC2F7059F6C}"/>
    <dgm:cxn modelId="{D276C49A-A835-40DC-867B-8849D084E253}" type="presOf" srcId="{C2B4E614-3F31-4525-9139-5E1436B8F01F}" destId="{46EA5EF1-CC7B-4063-A904-60448553A012}" srcOrd="0" destOrd="0" presId="urn:microsoft.com/office/officeart/2005/8/layout/default"/>
    <dgm:cxn modelId="{72735EC6-E450-4EF5-82F9-CF79FDDB17FA}" srcId="{C05971C3-750A-4670-8112-B2478EF3CF7E}" destId="{C2B4E614-3F31-4525-9139-5E1436B8F01F}" srcOrd="2" destOrd="0" parTransId="{B1AF2707-BD10-4C3D-9404-902ED3203F5B}" sibTransId="{6DD6ED8D-3B4F-4276-9933-DAC30D16F735}"/>
    <dgm:cxn modelId="{B6F318D4-1983-42B0-B320-9B1EF50E12ED}" type="presOf" srcId="{C05971C3-750A-4670-8112-B2478EF3CF7E}" destId="{F78DFD0C-8D19-45C1-8CCA-CC0B940DD7F8}" srcOrd="0" destOrd="0" presId="urn:microsoft.com/office/officeart/2005/8/layout/default"/>
    <dgm:cxn modelId="{554EB9E6-F54C-4212-B687-4188F789C779}" srcId="{C05971C3-750A-4670-8112-B2478EF3CF7E}" destId="{3144A026-3849-4957-AE2D-705D663F1687}" srcOrd="1" destOrd="0" parTransId="{FBFD195B-9C0D-4586-BAD3-35884047E9FC}" sibTransId="{474BECB4-8D09-4DD5-A46F-68642664A9ED}"/>
    <dgm:cxn modelId="{219988E7-907D-4F8A-A0CA-454EA4AE6807}" type="presOf" srcId="{C36DDA76-652E-4A2A-8C47-695EA1939468}" destId="{4503AD79-791B-49FE-9589-2B1D91DE388E}" srcOrd="0" destOrd="0" presId="urn:microsoft.com/office/officeart/2005/8/layout/default"/>
    <dgm:cxn modelId="{B78A0E7E-71A7-407F-A835-FB7CFC5B2363}" type="presParOf" srcId="{F78DFD0C-8D19-45C1-8CCA-CC0B940DD7F8}" destId="{C158F9DE-360D-475D-B05F-C73F59DF152A}" srcOrd="0" destOrd="0" presId="urn:microsoft.com/office/officeart/2005/8/layout/default"/>
    <dgm:cxn modelId="{F0F80DF4-17A5-4D24-A074-354620B7B9E3}" type="presParOf" srcId="{F78DFD0C-8D19-45C1-8CCA-CC0B940DD7F8}" destId="{5C1D0DC3-D10C-4C1C-B3B5-9BBFCFE76935}" srcOrd="1" destOrd="0" presId="urn:microsoft.com/office/officeart/2005/8/layout/default"/>
    <dgm:cxn modelId="{9B22185D-49FC-4650-BC92-CDE97487B1D6}" type="presParOf" srcId="{F78DFD0C-8D19-45C1-8CCA-CC0B940DD7F8}" destId="{6C470E21-C865-4D0E-A468-F70CF4F71190}" srcOrd="2" destOrd="0" presId="urn:microsoft.com/office/officeart/2005/8/layout/default"/>
    <dgm:cxn modelId="{F2C3C2F3-ACBB-4413-BF97-507C46A5B316}" type="presParOf" srcId="{F78DFD0C-8D19-45C1-8CCA-CC0B940DD7F8}" destId="{1C97EAD1-7201-45B6-B0BE-F397D4B904A0}" srcOrd="3" destOrd="0" presId="urn:microsoft.com/office/officeart/2005/8/layout/default"/>
    <dgm:cxn modelId="{A6154CAB-84EA-4B29-996E-740501D0551E}" type="presParOf" srcId="{F78DFD0C-8D19-45C1-8CCA-CC0B940DD7F8}" destId="{46EA5EF1-CC7B-4063-A904-60448553A012}" srcOrd="4" destOrd="0" presId="urn:microsoft.com/office/officeart/2005/8/layout/default"/>
    <dgm:cxn modelId="{23835F0F-8523-4BFD-AE98-67ABD317B87F}" type="presParOf" srcId="{F78DFD0C-8D19-45C1-8CCA-CC0B940DD7F8}" destId="{FC60439A-D5F7-4C13-BB52-65601E623DA8}" srcOrd="5" destOrd="0" presId="urn:microsoft.com/office/officeart/2005/8/layout/default"/>
    <dgm:cxn modelId="{7C6AA3E3-8D33-4470-BFD5-35A1E3902D71}" type="presParOf" srcId="{F78DFD0C-8D19-45C1-8CCA-CC0B940DD7F8}" destId="{4503AD79-791B-49FE-9589-2B1D91DE388E}" srcOrd="6" destOrd="0" presId="urn:microsoft.com/office/officeart/2005/8/layout/default"/>
    <dgm:cxn modelId="{BE5F2306-3008-41AF-9E09-F5F1873A8904}" type="presParOf" srcId="{F78DFD0C-8D19-45C1-8CCA-CC0B940DD7F8}" destId="{ED2EC390-0D4A-4CA1-B37D-C4B79ACCBBBA}" srcOrd="7" destOrd="0" presId="urn:microsoft.com/office/officeart/2005/8/layout/default"/>
    <dgm:cxn modelId="{2E3FF4E3-DC64-4B3F-9A27-1BC7A4306E37}" type="presParOf" srcId="{F78DFD0C-8D19-45C1-8CCA-CC0B940DD7F8}" destId="{B87DB0CE-7573-4F6D-B05C-93A93D2A3FF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33E5DD-328F-455D-9C74-610E3D2368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4AE8C37-7029-49D2-8552-DD46C5CF46AA}">
      <dgm:prSet phldr="0"/>
      <dgm:spPr/>
      <dgm:t>
        <a:bodyPr/>
        <a:lstStyle/>
        <a:p>
          <a:pPr algn="l" rtl="0"/>
          <a:r>
            <a:rPr lang="en-GB" dirty="0">
              <a:latin typeface="Arial"/>
              <a:cs typeface="Arial"/>
            </a:rPr>
            <a:t>Cerebral Palsy Organisation UK – provides specialist support, guidance, advice and impartial knowledge related to cerebral palsy.</a:t>
          </a:r>
        </a:p>
      </dgm:t>
    </dgm:pt>
    <dgm:pt modelId="{FDEAE400-B096-44B2-9F89-7FC82C68385D}" type="parTrans" cxnId="{F410E663-B4D7-4476-912E-D7EA93FF4DFA}">
      <dgm:prSet/>
      <dgm:spPr/>
    </dgm:pt>
    <dgm:pt modelId="{AC35F710-AE01-42D6-9C5D-8AD80D6303FE}" type="sibTrans" cxnId="{F410E663-B4D7-4476-912E-D7EA93FF4DFA}">
      <dgm:prSet/>
      <dgm:spPr/>
    </dgm:pt>
    <dgm:pt modelId="{934459CC-1CF5-4A48-9ECE-9D10A94EFAAD}">
      <dgm:prSet phldr="0"/>
      <dgm:spPr/>
      <dgm:t>
        <a:bodyPr/>
        <a:lstStyle/>
        <a:p>
          <a:pPr algn="l"/>
          <a:r>
            <a:rPr lang="en-GB" dirty="0">
              <a:latin typeface="Arial"/>
              <a:cs typeface="Arial"/>
            </a:rPr>
            <a:t>SCOPE - Equality for disabled people.</a:t>
          </a:r>
        </a:p>
      </dgm:t>
    </dgm:pt>
    <dgm:pt modelId="{91CFAD06-F89B-4BD2-8D9D-5D89F4E14453}" type="parTrans" cxnId="{2B372013-DB8C-45D0-8F4A-48642B0538BF}">
      <dgm:prSet/>
      <dgm:spPr/>
    </dgm:pt>
    <dgm:pt modelId="{72124779-A3F8-48EE-A324-1C03197C3D2D}" type="sibTrans" cxnId="{2B372013-DB8C-45D0-8F4A-48642B0538BF}">
      <dgm:prSet/>
      <dgm:spPr/>
    </dgm:pt>
    <dgm:pt modelId="{6BB67754-9106-45A6-875B-9FF59DBA654D}">
      <dgm:prSet phldr="0"/>
      <dgm:spPr/>
      <dgm:t>
        <a:bodyPr/>
        <a:lstStyle/>
        <a:p>
          <a:pPr algn="l" rtl="0"/>
          <a:r>
            <a:rPr lang="en-GB" dirty="0">
              <a:latin typeface="Arial"/>
              <a:cs typeface="Arial"/>
            </a:rPr>
            <a:t>Epilepsy Foundation – supports people with epilepsy and is committed to eradicating it altogether. Provides information on SUDEP – Sudden Unexpected Death in Epilepsy. </a:t>
          </a:r>
        </a:p>
      </dgm:t>
    </dgm:pt>
    <dgm:pt modelId="{3E0B43B8-CC30-4183-8ABE-BABE95A25869}" type="parTrans" cxnId="{83BA4C43-1CAE-4CF9-9A95-8F049FA82332}">
      <dgm:prSet/>
      <dgm:spPr/>
    </dgm:pt>
    <dgm:pt modelId="{5E363929-31C3-48C6-BA09-51D01BD2A3B7}" type="sibTrans" cxnId="{83BA4C43-1CAE-4CF9-9A95-8F049FA82332}">
      <dgm:prSet/>
      <dgm:spPr/>
    </dgm:pt>
    <dgm:pt modelId="{8DE2A53F-8B8A-4ACB-A9B6-2BED460164F9}">
      <dgm:prSet phldr="0"/>
      <dgm:spPr/>
      <dgm:t>
        <a:bodyPr/>
        <a:lstStyle/>
        <a:p>
          <a:pPr algn="l"/>
          <a:r>
            <a:rPr lang="en-GB" dirty="0">
              <a:latin typeface="Arial"/>
              <a:cs typeface="Arial"/>
            </a:rPr>
            <a:t>Epilepsy Society – a leading charity supporting research and sufferers of epilepsy.</a:t>
          </a:r>
        </a:p>
      </dgm:t>
    </dgm:pt>
    <dgm:pt modelId="{88F25081-97B6-446D-B15F-0AEB252A1C19}" type="parTrans" cxnId="{D64239CC-6FA7-48A2-8BDA-AFBBA02A497D}">
      <dgm:prSet/>
      <dgm:spPr/>
    </dgm:pt>
    <dgm:pt modelId="{95B49C4F-A884-428B-BF41-69CA2BBB4A18}" type="sibTrans" cxnId="{D64239CC-6FA7-48A2-8BDA-AFBBA02A497D}">
      <dgm:prSet/>
      <dgm:spPr/>
    </dgm:pt>
    <dgm:pt modelId="{C6472775-0227-4EB1-86C7-DEED40FC644E}" type="pres">
      <dgm:prSet presAssocID="{1E33E5DD-328F-455D-9C74-610E3D2368AA}" presName="linear" presStyleCnt="0">
        <dgm:presLayoutVars>
          <dgm:animLvl val="lvl"/>
          <dgm:resizeHandles val="exact"/>
        </dgm:presLayoutVars>
      </dgm:prSet>
      <dgm:spPr/>
    </dgm:pt>
    <dgm:pt modelId="{B54B966F-5D47-4EF2-8703-3DAE3491E115}" type="pres">
      <dgm:prSet presAssocID="{04AE8C37-7029-49D2-8552-DD46C5CF46AA}" presName="parentText" presStyleLbl="node1" presStyleIdx="0" presStyleCnt="4">
        <dgm:presLayoutVars>
          <dgm:chMax val="0"/>
          <dgm:bulletEnabled val="1"/>
        </dgm:presLayoutVars>
      </dgm:prSet>
      <dgm:spPr>
        <a:solidFill>
          <a:srgbClr val="FF0000"/>
        </a:solidFill>
      </dgm:spPr>
    </dgm:pt>
    <dgm:pt modelId="{605428FD-D9C4-4663-AC95-9E166E8BE970}" type="pres">
      <dgm:prSet presAssocID="{AC35F710-AE01-42D6-9C5D-8AD80D6303FE}" presName="spacer" presStyleCnt="0"/>
      <dgm:spPr/>
    </dgm:pt>
    <dgm:pt modelId="{69F88A9C-3A14-41C8-BD70-430A07A6DF4C}" type="pres">
      <dgm:prSet presAssocID="{934459CC-1CF5-4A48-9ECE-9D10A94EFAAD}" presName="parentText" presStyleLbl="node1" presStyleIdx="1" presStyleCnt="4">
        <dgm:presLayoutVars>
          <dgm:chMax val="0"/>
          <dgm:bulletEnabled val="1"/>
        </dgm:presLayoutVars>
      </dgm:prSet>
      <dgm:spPr>
        <a:solidFill>
          <a:srgbClr val="7030A0"/>
        </a:solidFill>
      </dgm:spPr>
    </dgm:pt>
    <dgm:pt modelId="{797AF1D7-CD4A-42AE-8AC7-206E0DFF3D07}" type="pres">
      <dgm:prSet presAssocID="{72124779-A3F8-48EE-A324-1C03197C3D2D}" presName="spacer" presStyleCnt="0"/>
      <dgm:spPr/>
    </dgm:pt>
    <dgm:pt modelId="{15882E2B-8FD0-47FD-AEB9-002C2F4816E3}" type="pres">
      <dgm:prSet presAssocID="{6BB67754-9106-45A6-875B-9FF59DBA654D}" presName="parentText" presStyleLbl="node1" presStyleIdx="2" presStyleCnt="4">
        <dgm:presLayoutVars>
          <dgm:chMax val="0"/>
          <dgm:bulletEnabled val="1"/>
        </dgm:presLayoutVars>
      </dgm:prSet>
      <dgm:spPr>
        <a:solidFill>
          <a:srgbClr val="00B050"/>
        </a:solidFill>
      </dgm:spPr>
    </dgm:pt>
    <dgm:pt modelId="{F8766F99-7659-486D-B641-30A7F3B00E43}" type="pres">
      <dgm:prSet presAssocID="{5E363929-31C3-48C6-BA09-51D01BD2A3B7}" presName="spacer" presStyleCnt="0"/>
      <dgm:spPr/>
    </dgm:pt>
    <dgm:pt modelId="{64D51771-5039-41C2-8FAC-699C391AFE60}" type="pres">
      <dgm:prSet presAssocID="{8DE2A53F-8B8A-4ACB-A9B6-2BED460164F9}" presName="parentText" presStyleLbl="node1" presStyleIdx="3" presStyleCnt="4">
        <dgm:presLayoutVars>
          <dgm:chMax val="0"/>
          <dgm:bulletEnabled val="1"/>
        </dgm:presLayoutVars>
      </dgm:prSet>
      <dgm:spPr>
        <a:solidFill>
          <a:schemeClr val="bg1"/>
        </a:solidFill>
      </dgm:spPr>
    </dgm:pt>
  </dgm:ptLst>
  <dgm:cxnLst>
    <dgm:cxn modelId="{E793EF09-C4CB-4B85-B58C-3376E45B8EF5}" type="presOf" srcId="{6BB67754-9106-45A6-875B-9FF59DBA654D}" destId="{15882E2B-8FD0-47FD-AEB9-002C2F4816E3}" srcOrd="0" destOrd="0" presId="urn:microsoft.com/office/officeart/2005/8/layout/vList2"/>
    <dgm:cxn modelId="{2B372013-DB8C-45D0-8F4A-48642B0538BF}" srcId="{1E33E5DD-328F-455D-9C74-610E3D2368AA}" destId="{934459CC-1CF5-4A48-9ECE-9D10A94EFAAD}" srcOrd="1" destOrd="0" parTransId="{91CFAD06-F89B-4BD2-8D9D-5D89F4E14453}" sibTransId="{72124779-A3F8-48EE-A324-1C03197C3D2D}"/>
    <dgm:cxn modelId="{977A3518-9902-44A0-9436-D2608E621137}" type="presOf" srcId="{04AE8C37-7029-49D2-8552-DD46C5CF46AA}" destId="{B54B966F-5D47-4EF2-8703-3DAE3491E115}" srcOrd="0" destOrd="0" presId="urn:microsoft.com/office/officeart/2005/8/layout/vList2"/>
    <dgm:cxn modelId="{7B82B822-90AD-4928-8FF4-402AB109294A}" type="presOf" srcId="{8DE2A53F-8B8A-4ACB-A9B6-2BED460164F9}" destId="{64D51771-5039-41C2-8FAC-699C391AFE60}" srcOrd="0" destOrd="0" presId="urn:microsoft.com/office/officeart/2005/8/layout/vList2"/>
    <dgm:cxn modelId="{C3CE7833-0E8F-4394-B4E0-3BDABFABED88}" type="presOf" srcId="{1E33E5DD-328F-455D-9C74-610E3D2368AA}" destId="{C6472775-0227-4EB1-86C7-DEED40FC644E}" srcOrd="0" destOrd="0" presId="urn:microsoft.com/office/officeart/2005/8/layout/vList2"/>
    <dgm:cxn modelId="{83BA4C43-1CAE-4CF9-9A95-8F049FA82332}" srcId="{1E33E5DD-328F-455D-9C74-610E3D2368AA}" destId="{6BB67754-9106-45A6-875B-9FF59DBA654D}" srcOrd="2" destOrd="0" parTransId="{3E0B43B8-CC30-4183-8ABE-BABE95A25869}" sibTransId="{5E363929-31C3-48C6-BA09-51D01BD2A3B7}"/>
    <dgm:cxn modelId="{F410E663-B4D7-4476-912E-D7EA93FF4DFA}" srcId="{1E33E5DD-328F-455D-9C74-610E3D2368AA}" destId="{04AE8C37-7029-49D2-8552-DD46C5CF46AA}" srcOrd="0" destOrd="0" parTransId="{FDEAE400-B096-44B2-9F89-7FC82C68385D}" sibTransId="{AC35F710-AE01-42D6-9C5D-8AD80D6303FE}"/>
    <dgm:cxn modelId="{D64239CC-6FA7-48A2-8BDA-AFBBA02A497D}" srcId="{1E33E5DD-328F-455D-9C74-610E3D2368AA}" destId="{8DE2A53F-8B8A-4ACB-A9B6-2BED460164F9}" srcOrd="3" destOrd="0" parTransId="{88F25081-97B6-446D-B15F-0AEB252A1C19}" sibTransId="{95B49C4F-A884-428B-BF41-69CA2BBB4A18}"/>
    <dgm:cxn modelId="{9C13B9FF-2C29-4032-A0A3-72DF1F8848D0}" type="presOf" srcId="{934459CC-1CF5-4A48-9ECE-9D10A94EFAAD}" destId="{69F88A9C-3A14-41C8-BD70-430A07A6DF4C}" srcOrd="0" destOrd="0" presId="urn:microsoft.com/office/officeart/2005/8/layout/vList2"/>
    <dgm:cxn modelId="{6CE382DB-0D00-4E0F-8DE6-15A223A47C91}" type="presParOf" srcId="{C6472775-0227-4EB1-86C7-DEED40FC644E}" destId="{B54B966F-5D47-4EF2-8703-3DAE3491E115}" srcOrd="0" destOrd="0" presId="urn:microsoft.com/office/officeart/2005/8/layout/vList2"/>
    <dgm:cxn modelId="{6F970871-56FE-48C4-8441-54D0B37243BB}" type="presParOf" srcId="{C6472775-0227-4EB1-86C7-DEED40FC644E}" destId="{605428FD-D9C4-4663-AC95-9E166E8BE970}" srcOrd="1" destOrd="0" presId="urn:microsoft.com/office/officeart/2005/8/layout/vList2"/>
    <dgm:cxn modelId="{63EB9277-FEBE-49E6-BBF1-C7D615A245DB}" type="presParOf" srcId="{C6472775-0227-4EB1-86C7-DEED40FC644E}" destId="{69F88A9C-3A14-41C8-BD70-430A07A6DF4C}" srcOrd="2" destOrd="0" presId="urn:microsoft.com/office/officeart/2005/8/layout/vList2"/>
    <dgm:cxn modelId="{56930A13-B53B-407C-BFEE-9F9F36FF9DCC}" type="presParOf" srcId="{C6472775-0227-4EB1-86C7-DEED40FC644E}" destId="{797AF1D7-CD4A-42AE-8AC7-206E0DFF3D07}" srcOrd="3" destOrd="0" presId="urn:microsoft.com/office/officeart/2005/8/layout/vList2"/>
    <dgm:cxn modelId="{B517A233-7AC9-4693-97B1-08FDEB040C3A}" type="presParOf" srcId="{C6472775-0227-4EB1-86C7-DEED40FC644E}" destId="{15882E2B-8FD0-47FD-AEB9-002C2F4816E3}" srcOrd="4" destOrd="0" presId="urn:microsoft.com/office/officeart/2005/8/layout/vList2"/>
    <dgm:cxn modelId="{9DE92388-8302-40EF-89B9-4A1564AAA7C4}" type="presParOf" srcId="{C6472775-0227-4EB1-86C7-DEED40FC644E}" destId="{F8766F99-7659-486D-B641-30A7F3B00E43}" srcOrd="5" destOrd="0" presId="urn:microsoft.com/office/officeart/2005/8/layout/vList2"/>
    <dgm:cxn modelId="{E468B1C5-69DE-4F04-98C4-26D6D71E4424}" type="presParOf" srcId="{C6472775-0227-4EB1-86C7-DEED40FC644E}" destId="{64D51771-5039-41C2-8FAC-699C391AFE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609B62-C26E-4FDE-997D-2B80DB3784E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49D5CB5-D95D-406A-91F5-F57E88FE8A45}">
      <dgm:prSet/>
      <dgm:spPr/>
      <dgm:t>
        <a:bodyPr/>
        <a:lstStyle/>
        <a:p>
          <a:r>
            <a:rPr lang="en-GB" b="0" i="0" dirty="0">
              <a:solidFill>
                <a:schemeClr val="tx1"/>
              </a:solidFill>
            </a:rPr>
            <a:t>Multidisciplinary teams (MDTs) have been shown to be an effective tool to facilitate collaboration between professionals and hence improve care outcomes.</a:t>
          </a:r>
          <a:endParaRPr lang="en-US" dirty="0">
            <a:solidFill>
              <a:schemeClr val="tx1"/>
            </a:solidFill>
          </a:endParaRPr>
        </a:p>
      </dgm:t>
    </dgm:pt>
    <dgm:pt modelId="{C4EB25C0-B952-430E-AD3E-1C5C22D1CD49}" type="parTrans" cxnId="{09A8AAA2-F82F-4469-9350-CDB102C25468}">
      <dgm:prSet/>
      <dgm:spPr/>
      <dgm:t>
        <a:bodyPr/>
        <a:lstStyle/>
        <a:p>
          <a:endParaRPr lang="en-US"/>
        </a:p>
      </dgm:t>
    </dgm:pt>
    <dgm:pt modelId="{87CFC965-89E7-4411-A4CC-809C2B9E0D8B}" type="sibTrans" cxnId="{09A8AAA2-F82F-4469-9350-CDB102C25468}">
      <dgm:prSet/>
      <dgm:spPr/>
      <dgm:t>
        <a:bodyPr/>
        <a:lstStyle/>
        <a:p>
          <a:endParaRPr lang="en-US"/>
        </a:p>
      </dgm:t>
    </dgm:pt>
    <dgm:pt modelId="{2EEA7EE7-AA33-428B-AAFC-4562ACEC754A}">
      <dgm:prSet/>
      <dgm:spPr/>
      <dgm:t>
        <a:bodyPr/>
        <a:lstStyle/>
        <a:p>
          <a:r>
            <a:rPr lang="en-GB" b="0" i="0" dirty="0">
              <a:solidFill>
                <a:schemeClr val="tx1"/>
              </a:solidFill>
            </a:rPr>
            <a:t>Successful working requires at minimum an identified manager or coordinator, regular joint meetings and the effective sharing of electronic records.</a:t>
          </a:r>
          <a:endParaRPr lang="en-US" dirty="0">
            <a:solidFill>
              <a:schemeClr val="tx1"/>
            </a:solidFill>
          </a:endParaRPr>
        </a:p>
      </dgm:t>
    </dgm:pt>
    <dgm:pt modelId="{FA44E95A-5FE3-4232-9447-30694B08180D}" type="parTrans" cxnId="{C3DF7955-4F78-450C-944E-9AED60712AF0}">
      <dgm:prSet/>
      <dgm:spPr/>
      <dgm:t>
        <a:bodyPr/>
        <a:lstStyle/>
        <a:p>
          <a:endParaRPr lang="en-US"/>
        </a:p>
      </dgm:t>
    </dgm:pt>
    <dgm:pt modelId="{77DD271A-51F5-4596-9D8A-E2ACB66CDE69}" type="sibTrans" cxnId="{C3DF7955-4F78-450C-944E-9AED60712AF0}">
      <dgm:prSet/>
      <dgm:spPr/>
      <dgm:t>
        <a:bodyPr/>
        <a:lstStyle/>
        <a:p>
          <a:endParaRPr lang="en-US"/>
        </a:p>
      </dgm:t>
    </dgm:pt>
    <dgm:pt modelId="{4D52D6FC-43D8-489E-B31C-84B41CBAC7C6}">
      <dgm:prSet/>
      <dgm:spPr/>
      <dgm:t>
        <a:bodyPr/>
        <a:lstStyle/>
        <a:p>
          <a:r>
            <a:rPr lang="en-GB" b="0" i="0" dirty="0">
              <a:solidFill>
                <a:schemeClr val="tx1"/>
              </a:solidFill>
            </a:rPr>
            <a:t>Teams do not necessarily have to be located in the same premises to work successfully.</a:t>
          </a:r>
          <a:endParaRPr lang="en-US" dirty="0">
            <a:solidFill>
              <a:schemeClr val="tx1"/>
            </a:solidFill>
          </a:endParaRPr>
        </a:p>
      </dgm:t>
    </dgm:pt>
    <dgm:pt modelId="{E72F3E3E-E63E-4BEA-BE5F-D952F6C53A12}" type="parTrans" cxnId="{60002B57-EFDB-4E42-BCC9-7818BECA02D7}">
      <dgm:prSet/>
      <dgm:spPr/>
      <dgm:t>
        <a:bodyPr/>
        <a:lstStyle/>
        <a:p>
          <a:endParaRPr lang="en-US"/>
        </a:p>
      </dgm:t>
    </dgm:pt>
    <dgm:pt modelId="{6DA7C94D-8E21-4F6F-AAA2-95D7154BFF90}" type="sibTrans" cxnId="{60002B57-EFDB-4E42-BCC9-7818BECA02D7}">
      <dgm:prSet/>
      <dgm:spPr/>
      <dgm:t>
        <a:bodyPr/>
        <a:lstStyle/>
        <a:p>
          <a:endParaRPr lang="en-US"/>
        </a:p>
      </dgm:t>
    </dgm:pt>
    <dgm:pt modelId="{83BF6260-D1DC-4D55-B4A3-75725D1AB051}">
      <dgm:prSet/>
      <dgm:spPr/>
      <dgm:t>
        <a:bodyPr/>
        <a:lstStyle/>
        <a:p>
          <a:r>
            <a:rPr lang="en-GB" b="0" i="0" dirty="0">
              <a:solidFill>
                <a:schemeClr val="tx1"/>
              </a:solidFill>
            </a:rPr>
            <a:t>Multidisciplinary working can be approached in more than one way as the case studies in this briefing demonstrate.</a:t>
          </a:r>
          <a:endParaRPr lang="en-US" dirty="0">
            <a:solidFill>
              <a:schemeClr val="tx1"/>
            </a:solidFill>
          </a:endParaRPr>
        </a:p>
      </dgm:t>
    </dgm:pt>
    <dgm:pt modelId="{7CFC7351-A8FE-4EBA-9A54-D442459E3CCD}" type="parTrans" cxnId="{5E116BBA-CC7B-4F44-9E9E-8FB6AF9E55A1}">
      <dgm:prSet/>
      <dgm:spPr/>
      <dgm:t>
        <a:bodyPr/>
        <a:lstStyle/>
        <a:p>
          <a:endParaRPr lang="en-US"/>
        </a:p>
      </dgm:t>
    </dgm:pt>
    <dgm:pt modelId="{B134FB02-A36F-4A15-A6A0-8C9C2E56A16B}" type="sibTrans" cxnId="{5E116BBA-CC7B-4F44-9E9E-8FB6AF9E55A1}">
      <dgm:prSet/>
      <dgm:spPr/>
      <dgm:t>
        <a:bodyPr/>
        <a:lstStyle/>
        <a:p>
          <a:endParaRPr lang="en-US"/>
        </a:p>
      </dgm:t>
    </dgm:pt>
    <dgm:pt modelId="{1940C4F3-47E8-48CC-BDEE-5993A6683766}">
      <dgm:prSet/>
      <dgm:spPr/>
      <dgm:t>
        <a:bodyPr/>
        <a:lstStyle/>
        <a:p>
          <a:r>
            <a:rPr lang="en-GB" b="0" i="0" dirty="0">
              <a:solidFill>
                <a:schemeClr val="tx1"/>
              </a:solidFill>
            </a:rPr>
            <a:t>The success of the MDT approach is not guaranteed: without strong organisation the impact may be negative rather than positive.</a:t>
          </a:r>
          <a:endParaRPr lang="en-US" dirty="0">
            <a:solidFill>
              <a:schemeClr val="tx1"/>
            </a:solidFill>
          </a:endParaRPr>
        </a:p>
      </dgm:t>
    </dgm:pt>
    <dgm:pt modelId="{4A3D24BD-90C2-4B31-891F-EE568F45C4E4}" type="parTrans" cxnId="{CCBED28D-DF80-4184-B441-A04C7058E63D}">
      <dgm:prSet/>
      <dgm:spPr/>
      <dgm:t>
        <a:bodyPr/>
        <a:lstStyle/>
        <a:p>
          <a:endParaRPr lang="en-US"/>
        </a:p>
      </dgm:t>
    </dgm:pt>
    <dgm:pt modelId="{FEE497BE-4C79-4F03-B571-242ACBF2F800}" type="sibTrans" cxnId="{CCBED28D-DF80-4184-B441-A04C7058E63D}">
      <dgm:prSet/>
      <dgm:spPr/>
      <dgm:t>
        <a:bodyPr/>
        <a:lstStyle/>
        <a:p>
          <a:endParaRPr lang="en-US"/>
        </a:p>
      </dgm:t>
    </dgm:pt>
    <dgm:pt modelId="{71B07C09-7B00-4277-9C9A-98292EE12D32}">
      <dgm:prSet/>
      <dgm:spPr/>
      <dgm:t>
        <a:bodyPr/>
        <a:lstStyle/>
        <a:p>
          <a:r>
            <a:rPr lang="en-GB" b="0" i="0" dirty="0">
              <a:solidFill>
                <a:schemeClr val="tx1"/>
              </a:solidFill>
            </a:rPr>
            <a:t>Ongoing integrated care developments should provide further evidence to enable us to understand how MDTs should be used in the future.</a:t>
          </a:r>
          <a:endParaRPr lang="en-US" dirty="0">
            <a:solidFill>
              <a:schemeClr val="tx1"/>
            </a:solidFill>
          </a:endParaRPr>
        </a:p>
      </dgm:t>
    </dgm:pt>
    <dgm:pt modelId="{BFA32E19-5CE3-4C2F-8947-B94A0BF686D0}" type="parTrans" cxnId="{184934DC-639F-45AE-BA8E-C0D4A66206AE}">
      <dgm:prSet/>
      <dgm:spPr/>
      <dgm:t>
        <a:bodyPr/>
        <a:lstStyle/>
        <a:p>
          <a:endParaRPr lang="en-US"/>
        </a:p>
      </dgm:t>
    </dgm:pt>
    <dgm:pt modelId="{BE5C1E19-2686-4129-A608-819A4CBE8ACC}" type="sibTrans" cxnId="{184934DC-639F-45AE-BA8E-C0D4A66206AE}">
      <dgm:prSet/>
      <dgm:spPr/>
      <dgm:t>
        <a:bodyPr/>
        <a:lstStyle/>
        <a:p>
          <a:endParaRPr lang="en-US"/>
        </a:p>
      </dgm:t>
    </dgm:pt>
    <dgm:pt modelId="{E3CABC32-B26E-544A-B2AF-0A0B4A36B619}" type="pres">
      <dgm:prSet presAssocID="{B6609B62-C26E-4FDE-997D-2B80DB3784E3}" presName="Name0" presStyleCnt="0">
        <dgm:presLayoutVars>
          <dgm:dir/>
          <dgm:resizeHandles val="exact"/>
        </dgm:presLayoutVars>
      </dgm:prSet>
      <dgm:spPr/>
    </dgm:pt>
    <dgm:pt modelId="{F6FA8579-A902-3D42-A4D0-53FEFF6C1E52}" type="pres">
      <dgm:prSet presAssocID="{D49D5CB5-D95D-406A-91F5-F57E88FE8A45}" presName="node" presStyleLbl="node1" presStyleIdx="0" presStyleCnt="6">
        <dgm:presLayoutVars>
          <dgm:bulletEnabled val="1"/>
        </dgm:presLayoutVars>
      </dgm:prSet>
      <dgm:spPr>
        <a:solidFill>
          <a:schemeClr val="accent6"/>
        </a:solidFill>
      </dgm:spPr>
    </dgm:pt>
    <dgm:pt modelId="{D3CB9F57-33A3-F745-A8E7-A9113F11E52C}" type="pres">
      <dgm:prSet presAssocID="{87CFC965-89E7-4411-A4CC-809C2B9E0D8B}" presName="sibTrans" presStyleLbl="sibTrans1D1" presStyleIdx="0" presStyleCnt="5"/>
      <dgm:spPr/>
    </dgm:pt>
    <dgm:pt modelId="{A70AA428-E7CE-C246-8216-FF77BFA19022}" type="pres">
      <dgm:prSet presAssocID="{87CFC965-89E7-4411-A4CC-809C2B9E0D8B}" presName="connectorText" presStyleLbl="sibTrans1D1" presStyleIdx="0" presStyleCnt="5"/>
      <dgm:spPr/>
    </dgm:pt>
    <dgm:pt modelId="{A2DFDAFE-F42A-D545-831B-8ACF5C2FD20D}" type="pres">
      <dgm:prSet presAssocID="{2EEA7EE7-AA33-428B-AAFC-4562ACEC754A}" presName="node" presStyleLbl="node1" presStyleIdx="1" presStyleCnt="6">
        <dgm:presLayoutVars>
          <dgm:bulletEnabled val="1"/>
        </dgm:presLayoutVars>
      </dgm:prSet>
      <dgm:spPr>
        <a:solidFill>
          <a:srgbClr val="0070C0"/>
        </a:solidFill>
      </dgm:spPr>
    </dgm:pt>
    <dgm:pt modelId="{42B2DE03-A4D9-3F46-93DA-8A5DBEBB8662}" type="pres">
      <dgm:prSet presAssocID="{77DD271A-51F5-4596-9D8A-E2ACB66CDE69}" presName="sibTrans" presStyleLbl="sibTrans1D1" presStyleIdx="1" presStyleCnt="5"/>
      <dgm:spPr/>
    </dgm:pt>
    <dgm:pt modelId="{D87CE0F1-39B8-644A-8827-9341588F653B}" type="pres">
      <dgm:prSet presAssocID="{77DD271A-51F5-4596-9D8A-E2ACB66CDE69}" presName="connectorText" presStyleLbl="sibTrans1D1" presStyleIdx="1" presStyleCnt="5"/>
      <dgm:spPr/>
    </dgm:pt>
    <dgm:pt modelId="{07CD141F-0B41-194A-A4EB-CF8F1F18173C}" type="pres">
      <dgm:prSet presAssocID="{4D52D6FC-43D8-489E-B31C-84B41CBAC7C6}" presName="node" presStyleLbl="node1" presStyleIdx="2" presStyleCnt="6">
        <dgm:presLayoutVars>
          <dgm:bulletEnabled val="1"/>
        </dgm:presLayoutVars>
      </dgm:prSet>
      <dgm:spPr>
        <a:solidFill>
          <a:srgbClr val="7030A0"/>
        </a:solidFill>
      </dgm:spPr>
    </dgm:pt>
    <dgm:pt modelId="{FFDBF0B1-581A-624F-A745-6A09249E5AF2}" type="pres">
      <dgm:prSet presAssocID="{6DA7C94D-8E21-4F6F-AAA2-95D7154BFF90}" presName="sibTrans" presStyleLbl="sibTrans1D1" presStyleIdx="2" presStyleCnt="5"/>
      <dgm:spPr/>
    </dgm:pt>
    <dgm:pt modelId="{31A75FA8-0F63-1740-8A73-54BAFFC4F308}" type="pres">
      <dgm:prSet presAssocID="{6DA7C94D-8E21-4F6F-AAA2-95D7154BFF90}" presName="connectorText" presStyleLbl="sibTrans1D1" presStyleIdx="2" presStyleCnt="5"/>
      <dgm:spPr/>
    </dgm:pt>
    <dgm:pt modelId="{2E50A5B4-FBF1-394E-9E6C-F513B5E4D4B5}" type="pres">
      <dgm:prSet presAssocID="{83BF6260-D1DC-4D55-B4A3-75725D1AB051}" presName="node" presStyleLbl="node1" presStyleIdx="3" presStyleCnt="6">
        <dgm:presLayoutVars>
          <dgm:bulletEnabled val="1"/>
        </dgm:presLayoutVars>
      </dgm:prSet>
      <dgm:spPr>
        <a:solidFill>
          <a:schemeClr val="accent4">
            <a:lumMod val="75000"/>
          </a:schemeClr>
        </a:solidFill>
      </dgm:spPr>
    </dgm:pt>
    <dgm:pt modelId="{F1210924-BE62-0B45-832A-476337E6DA8B}" type="pres">
      <dgm:prSet presAssocID="{B134FB02-A36F-4A15-A6A0-8C9C2E56A16B}" presName="sibTrans" presStyleLbl="sibTrans1D1" presStyleIdx="3" presStyleCnt="5"/>
      <dgm:spPr/>
    </dgm:pt>
    <dgm:pt modelId="{0DC1B89E-EC0A-0741-B7C8-97AF23A6F8C8}" type="pres">
      <dgm:prSet presAssocID="{B134FB02-A36F-4A15-A6A0-8C9C2E56A16B}" presName="connectorText" presStyleLbl="sibTrans1D1" presStyleIdx="3" presStyleCnt="5"/>
      <dgm:spPr/>
    </dgm:pt>
    <dgm:pt modelId="{7E9A101A-C460-3E40-A447-A34DBEC1FC41}" type="pres">
      <dgm:prSet presAssocID="{1940C4F3-47E8-48CC-BDEE-5993A6683766}" presName="node" presStyleLbl="node1" presStyleIdx="4" presStyleCnt="6">
        <dgm:presLayoutVars>
          <dgm:bulletEnabled val="1"/>
        </dgm:presLayoutVars>
      </dgm:prSet>
      <dgm:spPr>
        <a:solidFill>
          <a:schemeClr val="accent2">
            <a:lumMod val="50000"/>
          </a:schemeClr>
        </a:solidFill>
      </dgm:spPr>
    </dgm:pt>
    <dgm:pt modelId="{55746DC5-3E52-3F4C-805A-91E6277C2CF2}" type="pres">
      <dgm:prSet presAssocID="{FEE497BE-4C79-4F03-B571-242ACBF2F800}" presName="sibTrans" presStyleLbl="sibTrans1D1" presStyleIdx="4" presStyleCnt="5"/>
      <dgm:spPr/>
    </dgm:pt>
    <dgm:pt modelId="{8CC4B856-EAD4-0947-A9C7-7D1BB418A689}" type="pres">
      <dgm:prSet presAssocID="{FEE497BE-4C79-4F03-B571-242ACBF2F800}" presName="connectorText" presStyleLbl="sibTrans1D1" presStyleIdx="4" presStyleCnt="5"/>
      <dgm:spPr/>
    </dgm:pt>
    <dgm:pt modelId="{7676F9C2-9597-E941-8F81-721896E6432B}" type="pres">
      <dgm:prSet presAssocID="{71B07C09-7B00-4277-9C9A-98292EE12D32}" presName="node" presStyleLbl="node1" presStyleIdx="5" presStyleCnt="6">
        <dgm:presLayoutVars>
          <dgm:bulletEnabled val="1"/>
        </dgm:presLayoutVars>
      </dgm:prSet>
      <dgm:spPr>
        <a:solidFill>
          <a:schemeClr val="tx2"/>
        </a:solidFill>
      </dgm:spPr>
    </dgm:pt>
  </dgm:ptLst>
  <dgm:cxnLst>
    <dgm:cxn modelId="{14828907-86B6-9044-AF8B-7B382EB9A104}" type="presOf" srcId="{77DD271A-51F5-4596-9D8A-E2ACB66CDE69}" destId="{42B2DE03-A4D9-3F46-93DA-8A5DBEBB8662}" srcOrd="0" destOrd="0" presId="urn:microsoft.com/office/officeart/2016/7/layout/RepeatingBendingProcessNew"/>
    <dgm:cxn modelId="{9E7C9612-BBE5-AB4F-B3AB-E432679735FF}" type="presOf" srcId="{FEE497BE-4C79-4F03-B571-242ACBF2F800}" destId="{55746DC5-3E52-3F4C-805A-91E6277C2CF2}" srcOrd="0" destOrd="0" presId="urn:microsoft.com/office/officeart/2016/7/layout/RepeatingBendingProcessNew"/>
    <dgm:cxn modelId="{40FA7217-D322-854C-8E0E-81A78A168EC3}" type="presOf" srcId="{B134FB02-A36F-4A15-A6A0-8C9C2E56A16B}" destId="{F1210924-BE62-0B45-832A-476337E6DA8B}" srcOrd="0" destOrd="0" presId="urn:microsoft.com/office/officeart/2016/7/layout/RepeatingBendingProcessNew"/>
    <dgm:cxn modelId="{80AA421E-E638-A647-98CD-EEC97DB9129A}" type="presOf" srcId="{FEE497BE-4C79-4F03-B571-242ACBF2F800}" destId="{8CC4B856-EAD4-0947-A9C7-7D1BB418A689}" srcOrd="1" destOrd="0" presId="urn:microsoft.com/office/officeart/2016/7/layout/RepeatingBendingProcessNew"/>
    <dgm:cxn modelId="{F1EF0E68-7EFE-7145-8EEA-A50CFEEE616F}" type="presOf" srcId="{B134FB02-A36F-4A15-A6A0-8C9C2E56A16B}" destId="{0DC1B89E-EC0A-0741-B7C8-97AF23A6F8C8}" srcOrd="1" destOrd="0" presId="urn:microsoft.com/office/officeart/2016/7/layout/RepeatingBendingProcessNew"/>
    <dgm:cxn modelId="{38472650-9E9E-BA4D-912E-C47DE699012E}" type="presOf" srcId="{87CFC965-89E7-4411-A4CC-809C2B9E0D8B}" destId="{A70AA428-E7CE-C246-8216-FF77BFA19022}" srcOrd="1" destOrd="0" presId="urn:microsoft.com/office/officeart/2016/7/layout/RepeatingBendingProcessNew"/>
    <dgm:cxn modelId="{C3DF7955-4F78-450C-944E-9AED60712AF0}" srcId="{B6609B62-C26E-4FDE-997D-2B80DB3784E3}" destId="{2EEA7EE7-AA33-428B-AAFC-4562ACEC754A}" srcOrd="1" destOrd="0" parTransId="{FA44E95A-5FE3-4232-9447-30694B08180D}" sibTransId="{77DD271A-51F5-4596-9D8A-E2ACB66CDE69}"/>
    <dgm:cxn modelId="{60002B57-EFDB-4E42-BCC9-7818BECA02D7}" srcId="{B6609B62-C26E-4FDE-997D-2B80DB3784E3}" destId="{4D52D6FC-43D8-489E-B31C-84B41CBAC7C6}" srcOrd="2" destOrd="0" parTransId="{E72F3E3E-E63E-4BEA-BE5F-D952F6C53A12}" sibTransId="{6DA7C94D-8E21-4F6F-AAA2-95D7154BFF90}"/>
    <dgm:cxn modelId="{46DE3977-C897-A344-A6AE-54D8588866F3}" type="presOf" srcId="{6DA7C94D-8E21-4F6F-AAA2-95D7154BFF90}" destId="{FFDBF0B1-581A-624F-A745-6A09249E5AF2}" srcOrd="0" destOrd="0" presId="urn:microsoft.com/office/officeart/2016/7/layout/RepeatingBendingProcessNew"/>
    <dgm:cxn modelId="{4F42298A-149B-A04C-919E-8ABCAF9602F6}" type="presOf" srcId="{83BF6260-D1DC-4D55-B4A3-75725D1AB051}" destId="{2E50A5B4-FBF1-394E-9E6C-F513B5E4D4B5}" srcOrd="0" destOrd="0" presId="urn:microsoft.com/office/officeart/2016/7/layout/RepeatingBendingProcessNew"/>
    <dgm:cxn modelId="{CCBED28D-DF80-4184-B441-A04C7058E63D}" srcId="{B6609B62-C26E-4FDE-997D-2B80DB3784E3}" destId="{1940C4F3-47E8-48CC-BDEE-5993A6683766}" srcOrd="4" destOrd="0" parTransId="{4A3D24BD-90C2-4B31-891F-EE568F45C4E4}" sibTransId="{FEE497BE-4C79-4F03-B571-242ACBF2F800}"/>
    <dgm:cxn modelId="{E1A1BEA0-FC25-3940-95BF-2F8182CFEAC6}" type="presOf" srcId="{71B07C09-7B00-4277-9C9A-98292EE12D32}" destId="{7676F9C2-9597-E941-8F81-721896E6432B}" srcOrd="0" destOrd="0" presId="urn:microsoft.com/office/officeart/2016/7/layout/RepeatingBendingProcessNew"/>
    <dgm:cxn modelId="{09A8AAA2-F82F-4469-9350-CDB102C25468}" srcId="{B6609B62-C26E-4FDE-997D-2B80DB3784E3}" destId="{D49D5CB5-D95D-406A-91F5-F57E88FE8A45}" srcOrd="0" destOrd="0" parTransId="{C4EB25C0-B952-430E-AD3E-1C5C22D1CD49}" sibTransId="{87CFC965-89E7-4411-A4CC-809C2B9E0D8B}"/>
    <dgm:cxn modelId="{17E819A4-B776-F341-B3E6-4F98EC8F6A23}" type="presOf" srcId="{2EEA7EE7-AA33-428B-AAFC-4562ACEC754A}" destId="{A2DFDAFE-F42A-D545-831B-8ACF5C2FD20D}" srcOrd="0" destOrd="0" presId="urn:microsoft.com/office/officeart/2016/7/layout/RepeatingBendingProcessNew"/>
    <dgm:cxn modelId="{87FFD4A8-4F3B-9F4E-8045-F6E6F94556EB}" type="presOf" srcId="{77DD271A-51F5-4596-9D8A-E2ACB66CDE69}" destId="{D87CE0F1-39B8-644A-8827-9341588F653B}" srcOrd="1" destOrd="0" presId="urn:microsoft.com/office/officeart/2016/7/layout/RepeatingBendingProcessNew"/>
    <dgm:cxn modelId="{0C53EBB8-8E58-1C46-912C-1946EF1BC580}" type="presOf" srcId="{D49D5CB5-D95D-406A-91F5-F57E88FE8A45}" destId="{F6FA8579-A902-3D42-A4D0-53FEFF6C1E52}" srcOrd="0" destOrd="0" presId="urn:microsoft.com/office/officeart/2016/7/layout/RepeatingBendingProcessNew"/>
    <dgm:cxn modelId="{5E116BBA-CC7B-4F44-9E9E-8FB6AF9E55A1}" srcId="{B6609B62-C26E-4FDE-997D-2B80DB3784E3}" destId="{83BF6260-D1DC-4D55-B4A3-75725D1AB051}" srcOrd="3" destOrd="0" parTransId="{7CFC7351-A8FE-4EBA-9A54-D442459E3CCD}" sibTransId="{B134FB02-A36F-4A15-A6A0-8C9C2E56A16B}"/>
    <dgm:cxn modelId="{184934DC-639F-45AE-BA8E-C0D4A66206AE}" srcId="{B6609B62-C26E-4FDE-997D-2B80DB3784E3}" destId="{71B07C09-7B00-4277-9C9A-98292EE12D32}" srcOrd="5" destOrd="0" parTransId="{BFA32E19-5CE3-4C2F-8947-B94A0BF686D0}" sibTransId="{BE5C1E19-2686-4129-A608-819A4CBE8ACC}"/>
    <dgm:cxn modelId="{DACE9AE2-A0D5-AE48-9D8D-C87B3C6841DF}" type="presOf" srcId="{6DA7C94D-8E21-4F6F-AAA2-95D7154BFF90}" destId="{31A75FA8-0F63-1740-8A73-54BAFFC4F308}" srcOrd="1" destOrd="0" presId="urn:microsoft.com/office/officeart/2016/7/layout/RepeatingBendingProcessNew"/>
    <dgm:cxn modelId="{EB7C14E3-1AE3-7241-B74E-65688964841D}" type="presOf" srcId="{4D52D6FC-43D8-489E-B31C-84B41CBAC7C6}" destId="{07CD141F-0B41-194A-A4EB-CF8F1F18173C}" srcOrd="0" destOrd="0" presId="urn:microsoft.com/office/officeart/2016/7/layout/RepeatingBendingProcessNew"/>
    <dgm:cxn modelId="{C5FC9CF7-9693-D04C-91A8-40A80606A3C9}" type="presOf" srcId="{B6609B62-C26E-4FDE-997D-2B80DB3784E3}" destId="{E3CABC32-B26E-544A-B2AF-0A0B4A36B619}" srcOrd="0" destOrd="0" presId="urn:microsoft.com/office/officeart/2016/7/layout/RepeatingBendingProcessNew"/>
    <dgm:cxn modelId="{ED5927F9-603C-964E-8218-11EA48FB1F3D}" type="presOf" srcId="{87CFC965-89E7-4411-A4CC-809C2B9E0D8B}" destId="{D3CB9F57-33A3-F745-A8E7-A9113F11E52C}" srcOrd="0" destOrd="0" presId="urn:microsoft.com/office/officeart/2016/7/layout/RepeatingBendingProcessNew"/>
    <dgm:cxn modelId="{76C0D3F9-6649-7B47-A9A1-B23910562952}" type="presOf" srcId="{1940C4F3-47E8-48CC-BDEE-5993A6683766}" destId="{7E9A101A-C460-3E40-A447-A34DBEC1FC41}" srcOrd="0" destOrd="0" presId="urn:microsoft.com/office/officeart/2016/7/layout/RepeatingBendingProcessNew"/>
    <dgm:cxn modelId="{401D2116-1249-134E-A856-A280B892C444}" type="presParOf" srcId="{E3CABC32-B26E-544A-B2AF-0A0B4A36B619}" destId="{F6FA8579-A902-3D42-A4D0-53FEFF6C1E52}" srcOrd="0" destOrd="0" presId="urn:microsoft.com/office/officeart/2016/7/layout/RepeatingBendingProcessNew"/>
    <dgm:cxn modelId="{0A1D63EF-6CB0-5D43-8868-4350B7D28621}" type="presParOf" srcId="{E3CABC32-B26E-544A-B2AF-0A0B4A36B619}" destId="{D3CB9F57-33A3-F745-A8E7-A9113F11E52C}" srcOrd="1" destOrd="0" presId="urn:microsoft.com/office/officeart/2016/7/layout/RepeatingBendingProcessNew"/>
    <dgm:cxn modelId="{156F6407-B4CF-184D-9263-E5278E3B8C53}" type="presParOf" srcId="{D3CB9F57-33A3-F745-A8E7-A9113F11E52C}" destId="{A70AA428-E7CE-C246-8216-FF77BFA19022}" srcOrd="0" destOrd="0" presId="urn:microsoft.com/office/officeart/2016/7/layout/RepeatingBendingProcessNew"/>
    <dgm:cxn modelId="{A688EF5A-7F92-C54E-B66F-2A23FB81AC39}" type="presParOf" srcId="{E3CABC32-B26E-544A-B2AF-0A0B4A36B619}" destId="{A2DFDAFE-F42A-D545-831B-8ACF5C2FD20D}" srcOrd="2" destOrd="0" presId="urn:microsoft.com/office/officeart/2016/7/layout/RepeatingBendingProcessNew"/>
    <dgm:cxn modelId="{CC47E70F-E4E3-854F-9603-99C1E9E53AF0}" type="presParOf" srcId="{E3CABC32-B26E-544A-B2AF-0A0B4A36B619}" destId="{42B2DE03-A4D9-3F46-93DA-8A5DBEBB8662}" srcOrd="3" destOrd="0" presId="urn:microsoft.com/office/officeart/2016/7/layout/RepeatingBendingProcessNew"/>
    <dgm:cxn modelId="{969F4D1A-D99C-C14F-A681-9E7BF50DA708}" type="presParOf" srcId="{42B2DE03-A4D9-3F46-93DA-8A5DBEBB8662}" destId="{D87CE0F1-39B8-644A-8827-9341588F653B}" srcOrd="0" destOrd="0" presId="urn:microsoft.com/office/officeart/2016/7/layout/RepeatingBendingProcessNew"/>
    <dgm:cxn modelId="{F7F09C65-CAC4-0446-A52E-19CDA8063E11}" type="presParOf" srcId="{E3CABC32-B26E-544A-B2AF-0A0B4A36B619}" destId="{07CD141F-0B41-194A-A4EB-CF8F1F18173C}" srcOrd="4" destOrd="0" presId="urn:microsoft.com/office/officeart/2016/7/layout/RepeatingBendingProcessNew"/>
    <dgm:cxn modelId="{9B81BFBC-6DD1-4D4D-9E75-45006B48A8E4}" type="presParOf" srcId="{E3CABC32-B26E-544A-B2AF-0A0B4A36B619}" destId="{FFDBF0B1-581A-624F-A745-6A09249E5AF2}" srcOrd="5" destOrd="0" presId="urn:microsoft.com/office/officeart/2016/7/layout/RepeatingBendingProcessNew"/>
    <dgm:cxn modelId="{7F12BBF5-9713-1044-996B-AC7D1C9C0958}" type="presParOf" srcId="{FFDBF0B1-581A-624F-A745-6A09249E5AF2}" destId="{31A75FA8-0F63-1740-8A73-54BAFFC4F308}" srcOrd="0" destOrd="0" presId="urn:microsoft.com/office/officeart/2016/7/layout/RepeatingBendingProcessNew"/>
    <dgm:cxn modelId="{5A5B6056-FD3D-0247-B8CF-B1B6E5D26DC6}" type="presParOf" srcId="{E3CABC32-B26E-544A-B2AF-0A0B4A36B619}" destId="{2E50A5B4-FBF1-394E-9E6C-F513B5E4D4B5}" srcOrd="6" destOrd="0" presId="urn:microsoft.com/office/officeart/2016/7/layout/RepeatingBendingProcessNew"/>
    <dgm:cxn modelId="{8847C6FE-225F-6E4C-A7D5-3B1F8FA05F77}" type="presParOf" srcId="{E3CABC32-B26E-544A-B2AF-0A0B4A36B619}" destId="{F1210924-BE62-0B45-832A-476337E6DA8B}" srcOrd="7" destOrd="0" presId="urn:microsoft.com/office/officeart/2016/7/layout/RepeatingBendingProcessNew"/>
    <dgm:cxn modelId="{B2B5A477-46BE-5441-AFCA-992099E3AC72}" type="presParOf" srcId="{F1210924-BE62-0B45-832A-476337E6DA8B}" destId="{0DC1B89E-EC0A-0741-B7C8-97AF23A6F8C8}" srcOrd="0" destOrd="0" presId="urn:microsoft.com/office/officeart/2016/7/layout/RepeatingBendingProcessNew"/>
    <dgm:cxn modelId="{4F018E99-9702-BB43-B8E1-03080E3FAEF6}" type="presParOf" srcId="{E3CABC32-B26E-544A-B2AF-0A0B4A36B619}" destId="{7E9A101A-C460-3E40-A447-A34DBEC1FC41}" srcOrd="8" destOrd="0" presId="urn:microsoft.com/office/officeart/2016/7/layout/RepeatingBendingProcessNew"/>
    <dgm:cxn modelId="{9719005E-0E09-B343-9D34-FC7079A3446E}" type="presParOf" srcId="{E3CABC32-B26E-544A-B2AF-0A0B4A36B619}" destId="{55746DC5-3E52-3F4C-805A-91E6277C2CF2}" srcOrd="9" destOrd="0" presId="urn:microsoft.com/office/officeart/2016/7/layout/RepeatingBendingProcessNew"/>
    <dgm:cxn modelId="{D51A8DD6-F546-7C47-9AA9-1CF5C823D810}" type="presParOf" srcId="{55746DC5-3E52-3F4C-805A-91E6277C2CF2}" destId="{8CC4B856-EAD4-0947-A9C7-7D1BB418A689}" srcOrd="0" destOrd="0" presId="urn:microsoft.com/office/officeart/2016/7/layout/RepeatingBendingProcessNew"/>
    <dgm:cxn modelId="{1B082908-A233-B64C-ADED-DFB227EC4ED1}" type="presParOf" srcId="{E3CABC32-B26E-544A-B2AF-0A0B4A36B619}" destId="{7676F9C2-9597-E941-8F81-721896E6432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26736-C48D-44A8-BD6E-BE0353F29C7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116E181E-F5C4-4C74-86B3-87352BA2ABEC}">
      <dgm:prSet/>
      <dgm:spPr/>
      <dgm:t>
        <a:bodyPr/>
        <a:lstStyle/>
        <a:p>
          <a:r>
            <a:rPr lang="en-US" dirty="0">
              <a:latin typeface="Arial"/>
              <a:cs typeface="Arial"/>
            </a:rPr>
            <a:t>Integrated </a:t>
          </a:r>
          <a:r>
            <a:rPr lang="en-US" b="0" i="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dirty="0">
              <a:latin typeface="Arial"/>
              <a:cs typeface="Arial"/>
            </a:rPr>
            <a:t>, </a:t>
          </a:r>
          <a:r>
            <a:rPr lang="en-US" b="0" i="0" dirty="0">
              <a:latin typeface="Arial"/>
              <a:cs typeface="Arial"/>
            </a:rPr>
            <a:t>people suffering harm.</a:t>
          </a:r>
          <a:endParaRPr lang="en-US" dirty="0">
            <a:latin typeface="Arial"/>
            <a:cs typeface="Arial"/>
          </a:endParaRPr>
        </a:p>
      </dgm:t>
    </dgm:pt>
    <dgm:pt modelId="{82296EF0-01B5-4209-B103-0AAA0D1B8271}" type="parTrans" cxnId="{6CFBB37A-663E-4272-BDA4-0F9A8F53AE93}">
      <dgm:prSet/>
      <dgm:spPr/>
      <dgm:t>
        <a:bodyPr/>
        <a:lstStyle/>
        <a:p>
          <a:endParaRPr lang="en-US"/>
        </a:p>
      </dgm:t>
    </dgm:pt>
    <dgm:pt modelId="{424A4DEE-408E-429A-9C2A-C528722EDDBC}" type="sibTrans" cxnId="{6CFBB37A-663E-4272-BDA4-0F9A8F53AE93}">
      <dgm:prSet/>
      <dgm:spPr/>
      <dgm:t>
        <a:bodyPr/>
        <a:lstStyle/>
        <a:p>
          <a:endParaRPr lang="en-US"/>
        </a:p>
      </dgm:t>
    </dgm:pt>
    <dgm:pt modelId="{0477E4AA-B447-4DBC-A624-2CDD0488662E}">
      <dgm:prSet/>
      <dgm:spPr/>
      <dgm:t>
        <a:bodyPr/>
        <a:lstStyle/>
        <a:p>
          <a:r>
            <a:rPr lang="en-US" b="0" i="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dirty="0">
            <a:latin typeface="Arial"/>
            <a:cs typeface="Arial"/>
          </a:endParaRPr>
        </a:p>
      </dgm:t>
    </dgm:pt>
    <dgm:pt modelId="{B69CC0F3-F2B8-48AE-8DEC-E5EA5E226D60}" type="parTrans" cxnId="{DC8D1270-3CFA-4E8D-99A3-5590302AF157}">
      <dgm:prSet/>
      <dgm:spPr/>
      <dgm:t>
        <a:bodyPr/>
        <a:lstStyle/>
        <a:p>
          <a:endParaRPr lang="en-US"/>
        </a:p>
      </dgm:t>
    </dgm:pt>
    <dgm:pt modelId="{E3D3396F-45A2-49B4-9AE3-C1E5F84B8389}" type="sibTrans" cxnId="{DC8D1270-3CFA-4E8D-99A3-5590302AF157}">
      <dgm:prSet/>
      <dgm:spPr/>
      <dgm:t>
        <a:bodyPr/>
        <a:lstStyle/>
        <a:p>
          <a:endParaRPr lang="en-US"/>
        </a:p>
      </dgm:t>
    </dgm:pt>
    <dgm:pt modelId="{B9183659-343F-4572-8F44-446FF96BED8A}">
      <dgm:prSet/>
      <dgm:spPr/>
      <dgm:t>
        <a:bodyPr/>
        <a:lstStyle/>
        <a:p>
          <a:pPr rtl="0"/>
          <a:r>
            <a:rPr lang="en-US" b="0" i="0" dirty="0">
              <a:latin typeface="Arial"/>
              <a:cs typeface="Arial"/>
            </a:rPr>
            <a:t>Young people who have offended. </a:t>
          </a:r>
        </a:p>
      </dgm:t>
    </dgm:pt>
    <dgm:pt modelId="{4FB719B0-1295-410F-97FF-EA95F4D6D5F7}" type="parTrans" cxnId="{34A077A7-C847-4CC9-A2B1-60C38B157226}">
      <dgm:prSet/>
      <dgm:spPr/>
      <dgm:t>
        <a:bodyPr/>
        <a:lstStyle/>
        <a:p>
          <a:endParaRPr lang="en-US"/>
        </a:p>
      </dgm:t>
    </dgm:pt>
    <dgm:pt modelId="{6AD544B9-8986-431A-9AA4-25EBCB757C2C}" type="sibTrans" cxnId="{34A077A7-C847-4CC9-A2B1-60C38B157226}">
      <dgm:prSet/>
      <dgm:spPr/>
      <dgm:t>
        <a:bodyPr/>
        <a:lstStyle/>
        <a:p>
          <a:endParaRPr lang="en-US"/>
        </a:p>
      </dgm:t>
    </dgm:pt>
    <dgm:pt modelId="{1066D74A-5901-4B8E-929D-C161769FF456}">
      <dgm:prSet phldr="0"/>
      <dgm:spPr/>
      <dgm:t>
        <a:bodyPr/>
        <a:lstStyle/>
        <a:p>
          <a:pPr rtl="0"/>
          <a:r>
            <a:rPr lang="en-US" b="0" i="0" dirty="0">
              <a:latin typeface="Arial"/>
              <a:cs typeface="Arial"/>
            </a:rPr>
            <a:t>People with mental health issues.</a:t>
          </a:r>
          <a:endParaRPr lang="en-GB" b="0" i="0" dirty="0">
            <a:latin typeface="Arial"/>
            <a:cs typeface="Arial"/>
          </a:endParaRPr>
        </a:p>
      </dgm:t>
    </dgm:pt>
    <dgm:pt modelId="{5E91C4E8-9BE8-4B4E-950C-47C4C741A25A}" type="parTrans" cxnId="{4EDB5910-664F-468D-9524-5EA25E0CBDA2}">
      <dgm:prSet/>
      <dgm:spPr/>
    </dgm:pt>
    <dgm:pt modelId="{5ACCBBA1-C916-4516-8C8F-7FEB9B284A37}" type="sibTrans" cxnId="{4EDB5910-664F-468D-9524-5EA25E0CBDA2}">
      <dgm:prSet/>
      <dgm:spPr/>
    </dgm:pt>
    <dgm:pt modelId="{C04F6639-1092-4204-8D13-504D6AE901A3}">
      <dgm:prSet phldr="0"/>
      <dgm:spPr/>
      <dgm:t>
        <a:bodyPr/>
        <a:lstStyle/>
        <a:p>
          <a:pPr rtl="0"/>
          <a:r>
            <a:rPr lang="en-US" b="0" i="0" dirty="0">
              <a:latin typeface="Arial"/>
              <a:cs typeface="Arial"/>
            </a:rPr>
            <a:t>Children and young people who are at risk of abuse or neglect.</a:t>
          </a:r>
          <a:endParaRPr lang="en-GB" b="0" i="0" dirty="0">
            <a:latin typeface="Arial"/>
            <a:cs typeface="Arial"/>
          </a:endParaRPr>
        </a:p>
      </dgm:t>
    </dgm:pt>
    <dgm:pt modelId="{8A02D18C-E03A-4AF3-94AC-C89D63C57D10}" type="parTrans" cxnId="{5BAED228-7812-48B8-A8ED-B10303E5D98B}">
      <dgm:prSet/>
      <dgm:spPr/>
    </dgm:pt>
    <dgm:pt modelId="{D0693F9B-F08F-4897-A76A-EF3B45846267}" type="sibTrans" cxnId="{5BAED228-7812-48B8-A8ED-B10303E5D98B}">
      <dgm:prSet/>
      <dgm:spPr/>
    </dgm:pt>
    <dgm:pt modelId="{0A48102D-FE91-4F3E-BA40-D823B8935A7A}">
      <dgm:prSet phldr="0"/>
      <dgm:spPr/>
      <dgm:t>
        <a:bodyPr/>
        <a:lstStyle/>
        <a:p>
          <a:r>
            <a:rPr lang="en-US" b="0" i="0" dirty="0">
              <a:latin typeface="Arial"/>
              <a:cs typeface="Arial"/>
            </a:rPr>
            <a:t>Older people with multiple long-term conditions</a:t>
          </a:r>
          <a:r>
            <a:rPr lang="en-US" dirty="0">
              <a:latin typeface="Arial"/>
              <a:cs typeface="Arial"/>
            </a:rPr>
            <a:t>.</a:t>
          </a:r>
          <a:endParaRPr lang="en-GB" dirty="0">
            <a:latin typeface="Arial"/>
            <a:cs typeface="Arial"/>
          </a:endParaRPr>
        </a:p>
      </dgm:t>
    </dgm:pt>
    <dgm:pt modelId="{92D2FB18-2F14-4641-AACC-A01680AC74EF}" type="parTrans" cxnId="{4CBADE59-7C89-48A3-A0F0-079A04BB3AD2}">
      <dgm:prSet/>
      <dgm:spPr/>
    </dgm:pt>
    <dgm:pt modelId="{EDC450CC-49E1-4CD4-9329-E4FE7728A148}" type="sibTrans" cxnId="{4CBADE59-7C89-48A3-A0F0-079A04BB3AD2}">
      <dgm:prSet/>
      <dgm:spPr/>
    </dgm:pt>
    <dgm:pt modelId="{69FB17D4-F4B2-42AB-B848-3FD244723878}" type="pres">
      <dgm:prSet presAssocID="{98E26736-C48D-44A8-BD6E-BE0353F29C7A}" presName="vert0" presStyleCnt="0">
        <dgm:presLayoutVars>
          <dgm:dir/>
          <dgm:animOne val="branch"/>
          <dgm:animLvl val="lvl"/>
        </dgm:presLayoutVars>
      </dgm:prSet>
      <dgm:spPr/>
    </dgm:pt>
    <dgm:pt modelId="{50CE8AEE-89DC-4DF8-A834-9F7BB02FADBC}" type="pres">
      <dgm:prSet presAssocID="{116E181E-F5C4-4C74-86B3-87352BA2ABEC}" presName="thickLine" presStyleLbl="alignNode1" presStyleIdx="0" presStyleCnt="6"/>
      <dgm:spPr/>
    </dgm:pt>
    <dgm:pt modelId="{F57C96C4-19AD-4012-810D-9D3305D4A7F5}" type="pres">
      <dgm:prSet presAssocID="{116E181E-F5C4-4C74-86B3-87352BA2ABEC}" presName="horz1" presStyleCnt="0"/>
      <dgm:spPr/>
    </dgm:pt>
    <dgm:pt modelId="{9B750E5F-87A9-4A38-B6F6-B622F504E03B}" type="pres">
      <dgm:prSet presAssocID="{116E181E-F5C4-4C74-86B3-87352BA2ABEC}" presName="tx1" presStyleLbl="revTx" presStyleIdx="0" presStyleCnt="6"/>
      <dgm:spPr/>
    </dgm:pt>
    <dgm:pt modelId="{4F516FC0-75DD-455C-BD26-2B8C4ECB0D32}" type="pres">
      <dgm:prSet presAssocID="{116E181E-F5C4-4C74-86B3-87352BA2ABEC}" presName="vert1" presStyleCnt="0"/>
      <dgm:spPr/>
    </dgm:pt>
    <dgm:pt modelId="{BA0C50A3-9E19-4588-B108-016BFE62639D}" type="pres">
      <dgm:prSet presAssocID="{0477E4AA-B447-4DBC-A624-2CDD0488662E}" presName="thickLine" presStyleLbl="alignNode1" presStyleIdx="1" presStyleCnt="6"/>
      <dgm:spPr/>
    </dgm:pt>
    <dgm:pt modelId="{DC157F6F-0F04-4AEC-B7C6-60FD606CF385}" type="pres">
      <dgm:prSet presAssocID="{0477E4AA-B447-4DBC-A624-2CDD0488662E}" presName="horz1" presStyleCnt="0"/>
      <dgm:spPr/>
    </dgm:pt>
    <dgm:pt modelId="{608CCBF6-3C16-4FF5-960D-67B36ACEC77E}" type="pres">
      <dgm:prSet presAssocID="{0477E4AA-B447-4DBC-A624-2CDD0488662E}" presName="tx1" presStyleLbl="revTx" presStyleIdx="1" presStyleCnt="6"/>
      <dgm:spPr/>
    </dgm:pt>
    <dgm:pt modelId="{3A7378D4-F626-47D4-8F18-78C795709364}" type="pres">
      <dgm:prSet presAssocID="{0477E4AA-B447-4DBC-A624-2CDD0488662E}" presName="vert1" presStyleCnt="0"/>
      <dgm:spPr/>
    </dgm:pt>
    <dgm:pt modelId="{3FADAB39-211E-4F56-A87F-DBD8092A6088}" type="pres">
      <dgm:prSet presAssocID="{B9183659-343F-4572-8F44-446FF96BED8A}" presName="thickLine" presStyleLbl="alignNode1" presStyleIdx="2" presStyleCnt="6"/>
      <dgm:spPr/>
    </dgm:pt>
    <dgm:pt modelId="{1F66C61E-E0D2-43D8-95B3-B469CA29D1D7}" type="pres">
      <dgm:prSet presAssocID="{B9183659-343F-4572-8F44-446FF96BED8A}" presName="horz1" presStyleCnt="0"/>
      <dgm:spPr/>
    </dgm:pt>
    <dgm:pt modelId="{FCF380F6-1886-4EE2-8F1D-4CC2E9E0264B}" type="pres">
      <dgm:prSet presAssocID="{B9183659-343F-4572-8F44-446FF96BED8A}" presName="tx1" presStyleLbl="revTx" presStyleIdx="2" presStyleCnt="6"/>
      <dgm:spPr/>
    </dgm:pt>
    <dgm:pt modelId="{EE672651-BDAA-4550-A018-96E060A709F1}" type="pres">
      <dgm:prSet presAssocID="{B9183659-343F-4572-8F44-446FF96BED8A}" presName="vert1" presStyleCnt="0"/>
      <dgm:spPr/>
    </dgm:pt>
    <dgm:pt modelId="{D193C31B-F668-4101-B6B8-C5B5E168D000}" type="pres">
      <dgm:prSet presAssocID="{1066D74A-5901-4B8E-929D-C161769FF456}" presName="thickLine" presStyleLbl="alignNode1" presStyleIdx="3" presStyleCnt="6"/>
      <dgm:spPr/>
    </dgm:pt>
    <dgm:pt modelId="{B1D61520-B546-485C-AA03-A19F19760DEB}" type="pres">
      <dgm:prSet presAssocID="{1066D74A-5901-4B8E-929D-C161769FF456}" presName="horz1" presStyleCnt="0"/>
      <dgm:spPr/>
    </dgm:pt>
    <dgm:pt modelId="{3CC10267-58D7-4436-BA1C-C558DC5E572C}" type="pres">
      <dgm:prSet presAssocID="{1066D74A-5901-4B8E-929D-C161769FF456}" presName="tx1" presStyleLbl="revTx" presStyleIdx="3" presStyleCnt="6"/>
      <dgm:spPr/>
    </dgm:pt>
    <dgm:pt modelId="{B917997D-E1BA-44B9-A9C3-F1874E81AAAA}" type="pres">
      <dgm:prSet presAssocID="{1066D74A-5901-4B8E-929D-C161769FF456}" presName="vert1" presStyleCnt="0"/>
      <dgm:spPr/>
    </dgm:pt>
    <dgm:pt modelId="{12D501E6-B10B-4CAA-8696-41E6A3A8DE0F}" type="pres">
      <dgm:prSet presAssocID="{C04F6639-1092-4204-8D13-504D6AE901A3}" presName="thickLine" presStyleLbl="alignNode1" presStyleIdx="4" presStyleCnt="6"/>
      <dgm:spPr/>
    </dgm:pt>
    <dgm:pt modelId="{DAF26211-C525-4B6F-92AC-D4FAC3C0E0BB}" type="pres">
      <dgm:prSet presAssocID="{C04F6639-1092-4204-8D13-504D6AE901A3}" presName="horz1" presStyleCnt="0"/>
      <dgm:spPr/>
    </dgm:pt>
    <dgm:pt modelId="{B870B0E2-67C6-4BE0-B9F8-DD40CE4715EC}" type="pres">
      <dgm:prSet presAssocID="{C04F6639-1092-4204-8D13-504D6AE901A3}" presName="tx1" presStyleLbl="revTx" presStyleIdx="4" presStyleCnt="6"/>
      <dgm:spPr/>
    </dgm:pt>
    <dgm:pt modelId="{76D2BA73-3EFD-4FC2-8672-0D648DE82745}" type="pres">
      <dgm:prSet presAssocID="{C04F6639-1092-4204-8D13-504D6AE901A3}" presName="vert1" presStyleCnt="0"/>
      <dgm:spPr/>
    </dgm:pt>
    <dgm:pt modelId="{0E24F3FB-2F21-4296-8CDA-FBEB1F610656}" type="pres">
      <dgm:prSet presAssocID="{0A48102D-FE91-4F3E-BA40-D823B8935A7A}" presName="thickLine" presStyleLbl="alignNode1" presStyleIdx="5" presStyleCnt="6"/>
      <dgm:spPr/>
    </dgm:pt>
    <dgm:pt modelId="{B82C0FC4-E96F-4DBD-B337-EAE9D7B704A6}" type="pres">
      <dgm:prSet presAssocID="{0A48102D-FE91-4F3E-BA40-D823B8935A7A}" presName="horz1" presStyleCnt="0"/>
      <dgm:spPr/>
    </dgm:pt>
    <dgm:pt modelId="{7F4A4E01-F6C1-43AE-B26C-4BA2530D186D}" type="pres">
      <dgm:prSet presAssocID="{0A48102D-FE91-4F3E-BA40-D823B8935A7A}" presName="tx1" presStyleLbl="revTx" presStyleIdx="5" presStyleCnt="6"/>
      <dgm:spPr/>
    </dgm:pt>
    <dgm:pt modelId="{2D02F082-C372-4FE4-A3D0-917A331A0FD0}" type="pres">
      <dgm:prSet presAssocID="{0A48102D-FE91-4F3E-BA40-D823B8935A7A}" presName="vert1" presStyleCnt="0"/>
      <dgm:spPr/>
    </dgm:pt>
  </dgm:ptLst>
  <dgm:cxnLst>
    <dgm:cxn modelId="{83553F10-0A90-473F-BB0C-698627200575}" type="presOf" srcId="{C04F6639-1092-4204-8D13-504D6AE901A3}" destId="{B870B0E2-67C6-4BE0-B9F8-DD40CE4715EC}" srcOrd="0" destOrd="0" presId="urn:microsoft.com/office/officeart/2008/layout/LinedList"/>
    <dgm:cxn modelId="{4EDB5910-664F-468D-9524-5EA25E0CBDA2}" srcId="{98E26736-C48D-44A8-BD6E-BE0353F29C7A}" destId="{1066D74A-5901-4B8E-929D-C161769FF456}" srcOrd="3" destOrd="0" parTransId="{5E91C4E8-9BE8-4B4E-950C-47C4C741A25A}" sibTransId="{5ACCBBA1-C916-4516-8C8F-7FEB9B284A37}"/>
    <dgm:cxn modelId="{5BAED228-7812-48B8-A8ED-B10303E5D98B}" srcId="{98E26736-C48D-44A8-BD6E-BE0353F29C7A}" destId="{C04F6639-1092-4204-8D13-504D6AE901A3}" srcOrd="4" destOrd="0" parTransId="{8A02D18C-E03A-4AF3-94AC-C89D63C57D10}" sibTransId="{D0693F9B-F08F-4897-A76A-EF3B45846267}"/>
    <dgm:cxn modelId="{DC8D1270-3CFA-4E8D-99A3-5590302AF157}" srcId="{98E26736-C48D-44A8-BD6E-BE0353F29C7A}" destId="{0477E4AA-B447-4DBC-A624-2CDD0488662E}" srcOrd="1" destOrd="0" parTransId="{B69CC0F3-F2B8-48AE-8DEC-E5EA5E226D60}" sibTransId="{E3D3396F-45A2-49B4-9AE3-C1E5F84B8389}"/>
    <dgm:cxn modelId="{D93C4851-F55C-4887-A71A-701EA04F8DAA}" type="presOf" srcId="{1066D74A-5901-4B8E-929D-C161769FF456}" destId="{3CC10267-58D7-4436-BA1C-C558DC5E572C}" srcOrd="0" destOrd="0" presId="urn:microsoft.com/office/officeart/2008/layout/LinedList"/>
    <dgm:cxn modelId="{4CBADE59-7C89-48A3-A0F0-079A04BB3AD2}" srcId="{98E26736-C48D-44A8-BD6E-BE0353F29C7A}" destId="{0A48102D-FE91-4F3E-BA40-D823B8935A7A}" srcOrd="5" destOrd="0" parTransId="{92D2FB18-2F14-4641-AACC-A01680AC74EF}" sibTransId="{EDC450CC-49E1-4CD4-9329-E4FE7728A148}"/>
    <dgm:cxn modelId="{6CFBB37A-663E-4272-BDA4-0F9A8F53AE93}" srcId="{98E26736-C48D-44A8-BD6E-BE0353F29C7A}" destId="{116E181E-F5C4-4C74-86B3-87352BA2ABEC}" srcOrd="0" destOrd="0" parTransId="{82296EF0-01B5-4209-B103-0AAA0D1B8271}" sibTransId="{424A4DEE-408E-429A-9C2A-C528722EDDBC}"/>
    <dgm:cxn modelId="{2BC87E9B-2594-4259-A3F9-8E040EE6029B}" type="presOf" srcId="{0A48102D-FE91-4F3E-BA40-D823B8935A7A}" destId="{7F4A4E01-F6C1-43AE-B26C-4BA2530D186D}" srcOrd="0" destOrd="0" presId="urn:microsoft.com/office/officeart/2008/layout/LinedList"/>
    <dgm:cxn modelId="{34A077A7-C847-4CC9-A2B1-60C38B157226}" srcId="{98E26736-C48D-44A8-BD6E-BE0353F29C7A}" destId="{B9183659-343F-4572-8F44-446FF96BED8A}" srcOrd="2" destOrd="0" parTransId="{4FB719B0-1295-410F-97FF-EA95F4D6D5F7}" sibTransId="{6AD544B9-8986-431A-9AA4-25EBCB757C2C}"/>
    <dgm:cxn modelId="{51F897AB-8AAC-41E0-A97A-81C0EC8CC93D}" type="presOf" srcId="{116E181E-F5C4-4C74-86B3-87352BA2ABEC}" destId="{9B750E5F-87A9-4A38-B6F6-B622F504E03B}" srcOrd="0" destOrd="0" presId="urn:microsoft.com/office/officeart/2008/layout/LinedList"/>
    <dgm:cxn modelId="{384CB7C5-EFB4-47BF-BF05-044487B907E7}" type="presOf" srcId="{B9183659-343F-4572-8F44-446FF96BED8A}" destId="{FCF380F6-1886-4EE2-8F1D-4CC2E9E0264B}" srcOrd="0" destOrd="0" presId="urn:microsoft.com/office/officeart/2008/layout/LinedList"/>
    <dgm:cxn modelId="{D1A6A8E3-5D4E-4C32-988E-84005C7FBCA8}" type="presOf" srcId="{0477E4AA-B447-4DBC-A624-2CDD0488662E}" destId="{608CCBF6-3C16-4FF5-960D-67B36ACEC77E}" srcOrd="0" destOrd="0" presId="urn:microsoft.com/office/officeart/2008/layout/LinedList"/>
    <dgm:cxn modelId="{E6B23FF9-39CA-4E54-8583-FB4EC346F4E5}" type="presOf" srcId="{98E26736-C48D-44A8-BD6E-BE0353F29C7A}" destId="{69FB17D4-F4B2-42AB-B848-3FD244723878}" srcOrd="0" destOrd="0" presId="urn:microsoft.com/office/officeart/2008/layout/LinedList"/>
    <dgm:cxn modelId="{91790EDA-BB39-4808-B988-B9E232F3EED1}" type="presParOf" srcId="{69FB17D4-F4B2-42AB-B848-3FD244723878}" destId="{50CE8AEE-89DC-4DF8-A834-9F7BB02FADBC}" srcOrd="0" destOrd="0" presId="urn:microsoft.com/office/officeart/2008/layout/LinedList"/>
    <dgm:cxn modelId="{30152ECA-378B-4A67-8BCD-551E289EFD68}" type="presParOf" srcId="{69FB17D4-F4B2-42AB-B848-3FD244723878}" destId="{F57C96C4-19AD-4012-810D-9D3305D4A7F5}" srcOrd="1" destOrd="0" presId="urn:microsoft.com/office/officeart/2008/layout/LinedList"/>
    <dgm:cxn modelId="{1F9D5909-768E-4666-AD01-D15AD0B3A4FD}" type="presParOf" srcId="{F57C96C4-19AD-4012-810D-9D3305D4A7F5}" destId="{9B750E5F-87A9-4A38-B6F6-B622F504E03B}" srcOrd="0" destOrd="0" presId="urn:microsoft.com/office/officeart/2008/layout/LinedList"/>
    <dgm:cxn modelId="{39A2E708-9227-4811-ABB3-BCCC967F48DC}" type="presParOf" srcId="{F57C96C4-19AD-4012-810D-9D3305D4A7F5}" destId="{4F516FC0-75DD-455C-BD26-2B8C4ECB0D32}" srcOrd="1" destOrd="0" presId="urn:microsoft.com/office/officeart/2008/layout/LinedList"/>
    <dgm:cxn modelId="{F65D54F4-E26F-455B-9D63-4C648DFE04AA}" type="presParOf" srcId="{69FB17D4-F4B2-42AB-B848-3FD244723878}" destId="{BA0C50A3-9E19-4588-B108-016BFE62639D}" srcOrd="2" destOrd="0" presId="urn:microsoft.com/office/officeart/2008/layout/LinedList"/>
    <dgm:cxn modelId="{D064E5CE-A71B-4481-984F-686501F1FA5B}" type="presParOf" srcId="{69FB17D4-F4B2-42AB-B848-3FD244723878}" destId="{DC157F6F-0F04-4AEC-B7C6-60FD606CF385}" srcOrd="3" destOrd="0" presId="urn:microsoft.com/office/officeart/2008/layout/LinedList"/>
    <dgm:cxn modelId="{71C98503-BC71-4570-891D-146138E2B946}" type="presParOf" srcId="{DC157F6F-0F04-4AEC-B7C6-60FD606CF385}" destId="{608CCBF6-3C16-4FF5-960D-67B36ACEC77E}" srcOrd="0" destOrd="0" presId="urn:microsoft.com/office/officeart/2008/layout/LinedList"/>
    <dgm:cxn modelId="{B8B420F1-39EA-467F-BCC4-9CBFBB5EFDA9}" type="presParOf" srcId="{DC157F6F-0F04-4AEC-B7C6-60FD606CF385}" destId="{3A7378D4-F626-47D4-8F18-78C795709364}" srcOrd="1" destOrd="0" presId="urn:microsoft.com/office/officeart/2008/layout/LinedList"/>
    <dgm:cxn modelId="{79A08DF7-4B34-407D-80E4-58CB9C70094D}" type="presParOf" srcId="{69FB17D4-F4B2-42AB-B848-3FD244723878}" destId="{3FADAB39-211E-4F56-A87F-DBD8092A6088}" srcOrd="4" destOrd="0" presId="urn:microsoft.com/office/officeart/2008/layout/LinedList"/>
    <dgm:cxn modelId="{91EA7F2E-DADB-4561-AC21-3E85320F4CB8}" type="presParOf" srcId="{69FB17D4-F4B2-42AB-B848-3FD244723878}" destId="{1F66C61E-E0D2-43D8-95B3-B469CA29D1D7}" srcOrd="5" destOrd="0" presId="urn:microsoft.com/office/officeart/2008/layout/LinedList"/>
    <dgm:cxn modelId="{FBE7142B-BCCB-4A25-866D-01718217D514}" type="presParOf" srcId="{1F66C61E-E0D2-43D8-95B3-B469CA29D1D7}" destId="{FCF380F6-1886-4EE2-8F1D-4CC2E9E0264B}" srcOrd="0" destOrd="0" presId="urn:microsoft.com/office/officeart/2008/layout/LinedList"/>
    <dgm:cxn modelId="{ACE1B308-D2F0-4808-BD53-E20B9F800DBB}" type="presParOf" srcId="{1F66C61E-E0D2-43D8-95B3-B469CA29D1D7}" destId="{EE672651-BDAA-4550-A018-96E060A709F1}" srcOrd="1" destOrd="0" presId="urn:microsoft.com/office/officeart/2008/layout/LinedList"/>
    <dgm:cxn modelId="{7D1F96CE-5059-4572-BC04-8ECDBF51B548}" type="presParOf" srcId="{69FB17D4-F4B2-42AB-B848-3FD244723878}" destId="{D193C31B-F668-4101-B6B8-C5B5E168D000}" srcOrd="6" destOrd="0" presId="urn:microsoft.com/office/officeart/2008/layout/LinedList"/>
    <dgm:cxn modelId="{6491068D-847D-4CCF-BC59-42B5E551FB51}" type="presParOf" srcId="{69FB17D4-F4B2-42AB-B848-3FD244723878}" destId="{B1D61520-B546-485C-AA03-A19F19760DEB}" srcOrd="7" destOrd="0" presId="urn:microsoft.com/office/officeart/2008/layout/LinedList"/>
    <dgm:cxn modelId="{488CDAAF-1046-4C3D-A246-D2D8850C6D2D}" type="presParOf" srcId="{B1D61520-B546-485C-AA03-A19F19760DEB}" destId="{3CC10267-58D7-4436-BA1C-C558DC5E572C}" srcOrd="0" destOrd="0" presId="urn:microsoft.com/office/officeart/2008/layout/LinedList"/>
    <dgm:cxn modelId="{EE07410B-3C3D-418A-BE68-F0DF96E1B8BF}" type="presParOf" srcId="{B1D61520-B546-485C-AA03-A19F19760DEB}" destId="{B917997D-E1BA-44B9-A9C3-F1874E81AAAA}" srcOrd="1" destOrd="0" presId="urn:microsoft.com/office/officeart/2008/layout/LinedList"/>
    <dgm:cxn modelId="{9D36D22F-12C2-4805-8EDB-C223063F2F38}" type="presParOf" srcId="{69FB17D4-F4B2-42AB-B848-3FD244723878}" destId="{12D501E6-B10B-4CAA-8696-41E6A3A8DE0F}" srcOrd="8" destOrd="0" presId="urn:microsoft.com/office/officeart/2008/layout/LinedList"/>
    <dgm:cxn modelId="{97342533-9DF5-4F0C-B872-C862CB7EC196}" type="presParOf" srcId="{69FB17D4-F4B2-42AB-B848-3FD244723878}" destId="{DAF26211-C525-4B6F-92AC-D4FAC3C0E0BB}" srcOrd="9" destOrd="0" presId="urn:microsoft.com/office/officeart/2008/layout/LinedList"/>
    <dgm:cxn modelId="{64A5CDEC-4518-4ED4-BC4F-FE2B72C2EB88}" type="presParOf" srcId="{DAF26211-C525-4B6F-92AC-D4FAC3C0E0BB}" destId="{B870B0E2-67C6-4BE0-B9F8-DD40CE4715EC}" srcOrd="0" destOrd="0" presId="urn:microsoft.com/office/officeart/2008/layout/LinedList"/>
    <dgm:cxn modelId="{104098FE-BFC2-42D8-8338-E178B4B7FE76}" type="presParOf" srcId="{DAF26211-C525-4B6F-92AC-D4FAC3C0E0BB}" destId="{76D2BA73-3EFD-4FC2-8672-0D648DE82745}" srcOrd="1" destOrd="0" presId="urn:microsoft.com/office/officeart/2008/layout/LinedList"/>
    <dgm:cxn modelId="{6E6D2ACC-FDCB-4C67-BEED-0D60D26B4F8B}" type="presParOf" srcId="{69FB17D4-F4B2-42AB-B848-3FD244723878}" destId="{0E24F3FB-2F21-4296-8CDA-FBEB1F610656}" srcOrd="10" destOrd="0" presId="urn:microsoft.com/office/officeart/2008/layout/LinedList"/>
    <dgm:cxn modelId="{DAAE0E2B-E800-4D6F-9C7F-5A6B25B0DCF9}" type="presParOf" srcId="{69FB17D4-F4B2-42AB-B848-3FD244723878}" destId="{B82C0FC4-E96F-4DBD-B337-EAE9D7B704A6}" srcOrd="11" destOrd="0" presId="urn:microsoft.com/office/officeart/2008/layout/LinedList"/>
    <dgm:cxn modelId="{F39FF12A-23A6-4F23-BB49-03D021743B16}" type="presParOf" srcId="{B82C0FC4-E96F-4DBD-B337-EAE9D7B704A6}" destId="{7F4A4E01-F6C1-43AE-B26C-4BA2530D186D}" srcOrd="0" destOrd="0" presId="urn:microsoft.com/office/officeart/2008/layout/LinedList"/>
    <dgm:cxn modelId="{C92B2BD8-2756-4E30-BEEC-C52DF51088BF}" type="presParOf" srcId="{B82C0FC4-E96F-4DBD-B337-EAE9D7B704A6}" destId="{2D02F082-C372-4FE4-A3D0-917A331A0F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087C6-8E90-4920-BE47-865DABF2210D}">
      <dsp:nvSpPr>
        <dsp:cNvPr id="0" name=""/>
        <dsp:cNvSpPr/>
      </dsp:nvSpPr>
      <dsp:spPr>
        <a:xfrm>
          <a:off x="45543"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Wingdings" panose="05000000000000000000" pitchFamily="2" charset="2"/>
            <a:buNone/>
          </a:pPr>
          <a:r>
            <a:rPr lang="en-GB" sz="1800" kern="1200">
              <a:latin typeface="Arial"/>
              <a:cs typeface="Arial"/>
            </a:rPr>
            <a:t>They stated that the ecological life influences individuals emotional and physical wellbeing. This stated that when individuals go to outdoor places this helps the well-being by being calm and can show different types of emotional behaviours to the ones when they show anxiety from daily life (Rantalla &amp; Puhakka, 2018</a:t>
          </a:r>
          <a:r>
            <a:rPr lang="en-GB" sz="1800" kern="1200"/>
            <a:t>)</a:t>
          </a:r>
          <a:r>
            <a:rPr lang="en-GB" sz="1800" kern="1200">
              <a:latin typeface="Arial"/>
              <a:cs typeface="Arial"/>
            </a:rPr>
            <a:t> </a:t>
          </a:r>
          <a:endParaRPr lang="en-GB" sz="1800" kern="1200"/>
        </a:p>
      </dsp:txBody>
      <dsp:txXfrm>
        <a:off x="754041" y="710253"/>
        <a:ext cx="3420930" cy="3420930"/>
      </dsp:txXfrm>
    </dsp:sp>
    <dsp:sp modelId="{744508EF-7A54-4F5F-BC85-95A83EF0CAD5}">
      <dsp:nvSpPr>
        <dsp:cNvPr id="0" name=""/>
        <dsp:cNvSpPr/>
      </dsp:nvSpPr>
      <dsp:spPr>
        <a:xfrm>
          <a:off x="3915884" y="1755"/>
          <a:ext cx="4837926" cy="4837926"/>
        </a:xfrm>
        <a:prstGeom prst="ellipse">
          <a:avLst/>
        </a:prstGeom>
        <a:blipFill rotWithShape="1">
          <a:blip xmlns:r="http://schemas.openxmlformats.org/officeDocument/2006/relationships" r:embed="rId1">
            <a:duotone>
              <a:schemeClr val="dk2">
                <a:alpha val="50000"/>
                <a:hueOff val="0"/>
                <a:satOff val="0"/>
                <a:lumOff val="0"/>
                <a:alphaOff val="0"/>
                <a:tint val="98000"/>
                <a:lumMod val="102000"/>
              </a:schemeClr>
              <a:schemeClr val="dk2">
                <a:alpha val="5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247" tIns="22860" rIns="266247" bIns="22860" numCol="1" spcCol="1270" anchor="ctr" anchorCtr="0">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Arial"/>
              <a:cs typeface="Arial"/>
            </a:rPr>
            <a:t>They stated that the research that was studied showed that the levels of social support and well-being showed constructive responses and that the socialness discovered in children and young people indicated remained all through communications and how well the relationships where maintained (Chu, Saucier &amp; Hafner, 2010) </a:t>
          </a:r>
        </a:p>
      </dsp:txBody>
      <dsp:txXfrm>
        <a:off x="4624382" y="710253"/>
        <a:ext cx="3420930" cy="3420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8F9DE-360D-475D-B05F-C73F59DF152A}">
      <dsp:nvSpPr>
        <dsp:cNvPr id="0" name=""/>
        <dsp:cNvSpPr/>
      </dsp:nvSpPr>
      <dsp:spPr>
        <a:xfrm>
          <a:off x="0" y="123602"/>
          <a:ext cx="3445700" cy="2067420"/>
        </a:xfrm>
        <a:prstGeom prst="rect">
          <a:avLst/>
        </a:prstGeom>
        <a:solidFill>
          <a:schemeClr val="accent5">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a:cs typeface="Arial"/>
            </a:rPr>
            <a:t>National Health Service (NHS) - A team of healthcare professionals who specialise in the condition and create a care plan.</a:t>
          </a:r>
          <a:endParaRPr lang="en-US" sz="2100" kern="1200" dirty="0">
            <a:latin typeface="Arial"/>
            <a:cs typeface="Arial"/>
          </a:endParaRPr>
        </a:p>
      </dsp:txBody>
      <dsp:txXfrm>
        <a:off x="0" y="123602"/>
        <a:ext cx="3445700" cy="2067420"/>
      </dsp:txXfrm>
    </dsp:sp>
    <dsp:sp modelId="{6C470E21-C865-4D0E-A468-F70CF4F71190}">
      <dsp:nvSpPr>
        <dsp:cNvPr id="0" name=""/>
        <dsp:cNvSpPr/>
      </dsp:nvSpPr>
      <dsp:spPr>
        <a:xfrm>
          <a:off x="3790271" y="123602"/>
          <a:ext cx="3445700" cy="2067420"/>
        </a:xfrm>
        <a:prstGeom prst="rect">
          <a:avLst/>
        </a:prstGeom>
        <a:solidFill>
          <a:schemeClr val="accent5">
            <a:hueOff val="5199046"/>
            <a:satOff val="-142"/>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bg1"/>
              </a:solidFill>
              <a:latin typeface="Arial"/>
              <a:cs typeface="Arial"/>
            </a:rPr>
            <a:t>CAMHS – A team of professionals who support with emotional, behavioural and psychiatric issues.</a:t>
          </a:r>
          <a:endParaRPr lang="en-US" sz="2100" kern="1200" dirty="0">
            <a:solidFill>
              <a:schemeClr val="bg1"/>
            </a:solidFill>
            <a:latin typeface="Arial"/>
            <a:cs typeface="Arial"/>
          </a:endParaRPr>
        </a:p>
      </dsp:txBody>
      <dsp:txXfrm>
        <a:off x="3790271" y="123602"/>
        <a:ext cx="3445700" cy="2067420"/>
      </dsp:txXfrm>
    </dsp:sp>
    <dsp:sp modelId="{46EA5EF1-CC7B-4063-A904-60448553A012}">
      <dsp:nvSpPr>
        <dsp:cNvPr id="0" name=""/>
        <dsp:cNvSpPr/>
      </dsp:nvSpPr>
      <dsp:spPr>
        <a:xfrm>
          <a:off x="7580542" y="123602"/>
          <a:ext cx="3445700" cy="2067420"/>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a:cs typeface="Arial"/>
            </a:rPr>
            <a:t>National Children’s Bureau (NCB) - supporting children the UK to be able to live a safe and happy life.</a:t>
          </a:r>
          <a:endParaRPr lang="en-US" sz="2100" kern="1200" dirty="0">
            <a:latin typeface="Arial"/>
            <a:cs typeface="Arial"/>
          </a:endParaRPr>
        </a:p>
      </dsp:txBody>
      <dsp:txXfrm>
        <a:off x="7580542" y="123602"/>
        <a:ext cx="3445700" cy="2067420"/>
      </dsp:txXfrm>
    </dsp:sp>
    <dsp:sp modelId="{4503AD79-791B-49FE-9589-2B1D91DE388E}">
      <dsp:nvSpPr>
        <dsp:cNvPr id="0" name=""/>
        <dsp:cNvSpPr/>
      </dsp:nvSpPr>
      <dsp:spPr>
        <a:xfrm>
          <a:off x="1895135" y="2535593"/>
          <a:ext cx="3445700" cy="2067420"/>
        </a:xfrm>
        <a:prstGeom prst="rect">
          <a:avLst/>
        </a:prstGeom>
        <a:solidFill>
          <a:schemeClr val="accent5">
            <a:hueOff val="15597138"/>
            <a:satOff val="-426"/>
            <a:lumOff val="-235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latin typeface="Arial"/>
              <a:cs typeface="Arial"/>
            </a:rPr>
            <a:t>Stick and Step Charity – A charity for children and young people living with cerebral palsy to age 25, ‘conductive education’ (CE) provision support through weekly sessions.</a:t>
          </a:r>
          <a:endParaRPr lang="en-US" sz="2100" kern="1200" dirty="0">
            <a:solidFill>
              <a:schemeClr val="tx1"/>
            </a:solidFill>
            <a:latin typeface="Arial"/>
            <a:cs typeface="Arial"/>
          </a:endParaRPr>
        </a:p>
      </dsp:txBody>
      <dsp:txXfrm>
        <a:off x="1895135" y="2535593"/>
        <a:ext cx="3445700" cy="2067420"/>
      </dsp:txXfrm>
    </dsp:sp>
    <dsp:sp modelId="{B87DB0CE-7573-4F6D-B05C-93A93D2A3FF7}">
      <dsp:nvSpPr>
        <dsp:cNvPr id="0" name=""/>
        <dsp:cNvSpPr/>
      </dsp:nvSpPr>
      <dsp:spPr>
        <a:xfrm>
          <a:off x="5685406" y="2535593"/>
          <a:ext cx="3445700" cy="2067420"/>
        </a:xfrm>
        <a:prstGeom prst="rect">
          <a:avLst/>
        </a:prstGeom>
        <a:solidFill>
          <a:schemeClr val="bg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Arial"/>
              <a:cs typeface="Arial"/>
            </a:rPr>
            <a:t>The National Society for the Prevention of Cruelty to Children (NSPCC) - provide support to families and children, helping rebuild lives from abuse.</a:t>
          </a:r>
        </a:p>
      </dsp:txBody>
      <dsp:txXfrm>
        <a:off x="5685406" y="2535593"/>
        <a:ext cx="3445700" cy="2067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B966F-5D47-4EF2-8703-3DAE3491E115}">
      <dsp:nvSpPr>
        <dsp:cNvPr id="0" name=""/>
        <dsp:cNvSpPr/>
      </dsp:nvSpPr>
      <dsp:spPr>
        <a:xfrm>
          <a:off x="0" y="409805"/>
          <a:ext cx="10685928" cy="773954"/>
        </a:xfrm>
        <a:prstGeom prst="roundRect">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Cerebral Palsy Organisation UK – provides specialist support, guidance, advice and impartial knowledge related to cerebral palsy.</a:t>
          </a:r>
        </a:p>
      </dsp:txBody>
      <dsp:txXfrm>
        <a:off x="37781" y="447586"/>
        <a:ext cx="10610366" cy="698392"/>
      </dsp:txXfrm>
    </dsp:sp>
    <dsp:sp modelId="{69F88A9C-3A14-41C8-BD70-430A07A6DF4C}">
      <dsp:nvSpPr>
        <dsp:cNvPr id="0" name=""/>
        <dsp:cNvSpPr/>
      </dsp:nvSpPr>
      <dsp:spPr>
        <a:xfrm>
          <a:off x="0" y="1244239"/>
          <a:ext cx="10685928" cy="773954"/>
        </a:xfrm>
        <a:prstGeom prst="round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SCOPE - Equality for disabled people.</a:t>
          </a:r>
        </a:p>
      </dsp:txBody>
      <dsp:txXfrm>
        <a:off x="37781" y="1282020"/>
        <a:ext cx="10610366" cy="698392"/>
      </dsp:txXfrm>
    </dsp:sp>
    <dsp:sp modelId="{15882E2B-8FD0-47FD-AEB9-002C2F4816E3}">
      <dsp:nvSpPr>
        <dsp:cNvPr id="0" name=""/>
        <dsp:cNvSpPr/>
      </dsp:nvSpPr>
      <dsp:spPr>
        <a:xfrm>
          <a:off x="0" y="2078675"/>
          <a:ext cx="10685928" cy="773954"/>
        </a:xfrm>
        <a:prstGeom prst="roundRect">
          <a:avLst/>
        </a:prstGeom>
        <a:solidFill>
          <a:srgbClr val="00B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a:cs typeface="Arial"/>
            </a:rPr>
            <a:t>Epilepsy Foundation – supports people with epilepsy and is committed to eradicating it altogether. Provides information on SUDEP – Sudden Unexpected Death in Epilepsy. </a:t>
          </a:r>
        </a:p>
      </dsp:txBody>
      <dsp:txXfrm>
        <a:off x="37781" y="2116456"/>
        <a:ext cx="10610366" cy="698392"/>
      </dsp:txXfrm>
    </dsp:sp>
    <dsp:sp modelId="{64D51771-5039-41C2-8FAC-699C391AFE60}">
      <dsp:nvSpPr>
        <dsp:cNvPr id="0" name=""/>
        <dsp:cNvSpPr/>
      </dsp:nvSpPr>
      <dsp:spPr>
        <a:xfrm>
          <a:off x="0" y="2913110"/>
          <a:ext cx="10685928" cy="773954"/>
        </a:xfrm>
        <a:prstGeom prst="roundRect">
          <a:avLst/>
        </a:prstGeom>
        <a:solidFill>
          <a:schemeClr val="bg1"/>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a:cs typeface="Arial"/>
            </a:rPr>
            <a:t>Epilepsy Society – a leading charity supporting research and sufferers of epilepsy.</a:t>
          </a:r>
        </a:p>
      </dsp:txBody>
      <dsp:txXfrm>
        <a:off x="37781" y="2950891"/>
        <a:ext cx="10610366" cy="698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9F57-33A3-F745-A8E7-A9113F11E52C}">
      <dsp:nvSpPr>
        <dsp:cNvPr id="0" name=""/>
        <dsp:cNvSpPr/>
      </dsp:nvSpPr>
      <dsp:spPr>
        <a:xfrm>
          <a:off x="3144514"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877236"/>
        <a:ext cx="33627" cy="6725"/>
      </dsp:txXfrm>
    </dsp:sp>
    <dsp:sp modelId="{F6FA8579-A902-3D42-A4D0-53FEFF6C1E52}">
      <dsp:nvSpPr>
        <dsp:cNvPr id="0" name=""/>
        <dsp:cNvSpPr/>
      </dsp:nvSpPr>
      <dsp:spPr>
        <a:xfrm>
          <a:off x="222220" y="3371"/>
          <a:ext cx="2924093" cy="1754456"/>
        </a:xfrm>
        <a:prstGeom prst="rect">
          <a:avLst/>
        </a:prstGeom>
        <a:solidFill>
          <a:schemeClr val="accent6"/>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Multidisciplinary teams (MDTs) have been shown to be an effective tool to facilitate collaboration between professionals and hence improve care outcomes.</a:t>
          </a:r>
          <a:endParaRPr lang="en-US" sz="1500" kern="1200" dirty="0">
            <a:solidFill>
              <a:schemeClr val="tx1"/>
            </a:solidFill>
          </a:endParaRPr>
        </a:p>
      </dsp:txBody>
      <dsp:txXfrm>
        <a:off x="222220" y="3371"/>
        <a:ext cx="2924093" cy="1754456"/>
      </dsp:txXfrm>
    </dsp:sp>
    <dsp:sp modelId="{42B2DE03-A4D9-3F46-93DA-8A5DBEBB8662}">
      <dsp:nvSpPr>
        <dsp:cNvPr id="0" name=""/>
        <dsp:cNvSpPr/>
      </dsp:nvSpPr>
      <dsp:spPr>
        <a:xfrm>
          <a:off x="6741149" y="834879"/>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877236"/>
        <a:ext cx="33627" cy="6725"/>
      </dsp:txXfrm>
    </dsp:sp>
    <dsp:sp modelId="{A2DFDAFE-F42A-D545-831B-8ACF5C2FD20D}">
      <dsp:nvSpPr>
        <dsp:cNvPr id="0" name=""/>
        <dsp:cNvSpPr/>
      </dsp:nvSpPr>
      <dsp:spPr>
        <a:xfrm>
          <a:off x="3818856" y="3371"/>
          <a:ext cx="2924093" cy="1754456"/>
        </a:xfrm>
        <a:prstGeom prst="rect">
          <a:avLst/>
        </a:prstGeom>
        <a:solidFill>
          <a:srgbClr val="0070C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Successful working requires at minimum an identified manager or coordinator, regular joint meetings and the effective sharing of electronic records.</a:t>
          </a:r>
          <a:endParaRPr lang="en-US" sz="1500" kern="1200" dirty="0">
            <a:solidFill>
              <a:schemeClr val="tx1"/>
            </a:solidFill>
          </a:endParaRPr>
        </a:p>
      </dsp:txBody>
      <dsp:txXfrm>
        <a:off x="3818856" y="3371"/>
        <a:ext cx="2924093" cy="1754456"/>
      </dsp:txXfrm>
    </dsp:sp>
    <dsp:sp modelId="{FFDBF0B1-581A-624F-A745-6A09249E5AF2}">
      <dsp:nvSpPr>
        <dsp:cNvPr id="0" name=""/>
        <dsp:cNvSpPr/>
      </dsp:nvSpPr>
      <dsp:spPr>
        <a:xfrm>
          <a:off x="1684267" y="1756027"/>
          <a:ext cx="7193270" cy="641941"/>
        </a:xfrm>
        <a:custGeom>
          <a:avLst/>
          <a:gdLst/>
          <a:ahLst/>
          <a:cxnLst/>
          <a:rect l="0" t="0" r="0" b="0"/>
          <a:pathLst>
            <a:path>
              <a:moveTo>
                <a:pt x="7193270" y="0"/>
              </a:moveTo>
              <a:lnTo>
                <a:pt x="7193270" y="338070"/>
              </a:lnTo>
              <a:lnTo>
                <a:pt x="0" y="338070"/>
              </a:lnTo>
              <a:lnTo>
                <a:pt x="0" y="641941"/>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0286" y="2073635"/>
        <a:ext cx="361232" cy="6725"/>
      </dsp:txXfrm>
    </dsp:sp>
    <dsp:sp modelId="{07CD141F-0B41-194A-A4EB-CF8F1F18173C}">
      <dsp:nvSpPr>
        <dsp:cNvPr id="0" name=""/>
        <dsp:cNvSpPr/>
      </dsp:nvSpPr>
      <dsp:spPr>
        <a:xfrm>
          <a:off x="7415491" y="3371"/>
          <a:ext cx="2924093" cy="1754456"/>
        </a:xfrm>
        <a:prstGeom prst="rect">
          <a:avLst/>
        </a:prstGeom>
        <a:solidFill>
          <a:srgbClr val="7030A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Teams do not necessarily have to be located in the same premises to work successfully.</a:t>
          </a:r>
          <a:endParaRPr lang="en-US" sz="1500" kern="1200" dirty="0">
            <a:solidFill>
              <a:schemeClr val="tx1"/>
            </a:solidFill>
          </a:endParaRPr>
        </a:p>
      </dsp:txBody>
      <dsp:txXfrm>
        <a:off x="7415491" y="3371"/>
        <a:ext cx="2924093" cy="1754456"/>
      </dsp:txXfrm>
    </dsp:sp>
    <dsp:sp modelId="{F1210924-BE62-0B45-832A-476337E6DA8B}">
      <dsp:nvSpPr>
        <dsp:cNvPr id="0" name=""/>
        <dsp:cNvSpPr/>
      </dsp:nvSpPr>
      <dsp:spPr>
        <a:xfrm>
          <a:off x="3144514"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8671" y="3304234"/>
        <a:ext cx="33627" cy="6725"/>
      </dsp:txXfrm>
    </dsp:sp>
    <dsp:sp modelId="{2E50A5B4-FBF1-394E-9E6C-F513B5E4D4B5}">
      <dsp:nvSpPr>
        <dsp:cNvPr id="0" name=""/>
        <dsp:cNvSpPr/>
      </dsp:nvSpPr>
      <dsp:spPr>
        <a:xfrm>
          <a:off x="222220" y="2430369"/>
          <a:ext cx="2924093" cy="1754456"/>
        </a:xfrm>
        <a:prstGeom prst="rect">
          <a:avLst/>
        </a:prstGeom>
        <a:solidFill>
          <a:schemeClr val="accent4">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Multidisciplinary working can be approached in more than one way as the case studies in this briefing demonstrate.</a:t>
          </a:r>
          <a:endParaRPr lang="en-US" sz="1500" kern="1200" dirty="0">
            <a:solidFill>
              <a:schemeClr val="tx1"/>
            </a:solidFill>
          </a:endParaRPr>
        </a:p>
      </dsp:txBody>
      <dsp:txXfrm>
        <a:off x="222220" y="2430369"/>
        <a:ext cx="2924093" cy="1754456"/>
      </dsp:txXfrm>
    </dsp:sp>
    <dsp:sp modelId="{55746DC5-3E52-3F4C-805A-91E6277C2CF2}">
      <dsp:nvSpPr>
        <dsp:cNvPr id="0" name=""/>
        <dsp:cNvSpPr/>
      </dsp:nvSpPr>
      <dsp:spPr>
        <a:xfrm>
          <a:off x="6741149" y="3261877"/>
          <a:ext cx="641941" cy="91440"/>
        </a:xfrm>
        <a:custGeom>
          <a:avLst/>
          <a:gdLst/>
          <a:ahLst/>
          <a:cxnLst/>
          <a:rect l="0" t="0" r="0" b="0"/>
          <a:pathLst>
            <a:path>
              <a:moveTo>
                <a:pt x="0" y="45720"/>
              </a:moveTo>
              <a:lnTo>
                <a:pt x="64194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07" y="3304234"/>
        <a:ext cx="33627" cy="6725"/>
      </dsp:txXfrm>
    </dsp:sp>
    <dsp:sp modelId="{7E9A101A-C460-3E40-A447-A34DBEC1FC41}">
      <dsp:nvSpPr>
        <dsp:cNvPr id="0" name=""/>
        <dsp:cNvSpPr/>
      </dsp:nvSpPr>
      <dsp:spPr>
        <a:xfrm>
          <a:off x="3818856" y="2430369"/>
          <a:ext cx="2924093" cy="1754456"/>
        </a:xfrm>
        <a:prstGeom prst="rect">
          <a:avLst/>
        </a:prstGeom>
        <a:solidFill>
          <a:schemeClr val="accent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The success of the MDT approach is not guaranteed: without strong organisation the impact may be negative rather than positive.</a:t>
          </a:r>
          <a:endParaRPr lang="en-US" sz="1500" kern="1200" dirty="0">
            <a:solidFill>
              <a:schemeClr val="tx1"/>
            </a:solidFill>
          </a:endParaRPr>
        </a:p>
      </dsp:txBody>
      <dsp:txXfrm>
        <a:off x="3818856" y="2430369"/>
        <a:ext cx="2924093" cy="1754456"/>
      </dsp:txXfrm>
    </dsp:sp>
    <dsp:sp modelId="{7676F9C2-9597-E941-8F81-721896E6432B}">
      <dsp:nvSpPr>
        <dsp:cNvPr id="0" name=""/>
        <dsp:cNvSpPr/>
      </dsp:nvSpPr>
      <dsp:spPr>
        <a:xfrm>
          <a:off x="7415491" y="2430369"/>
          <a:ext cx="2924093" cy="1754456"/>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3283" tIns="150401" rIns="143283" bIns="150401"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chemeClr val="tx1"/>
              </a:solidFill>
            </a:rPr>
            <a:t>Ongoing integrated care developments should provide further evidence to enable us to understand how MDTs should be used in the future.</a:t>
          </a:r>
          <a:endParaRPr lang="en-US" sz="1500" kern="1200" dirty="0">
            <a:solidFill>
              <a:schemeClr val="tx1"/>
            </a:solidFill>
          </a:endParaRPr>
        </a:p>
      </dsp:txBody>
      <dsp:txXfrm>
        <a:off x="7415491" y="2430369"/>
        <a:ext cx="2924093" cy="1754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E8AEE-89DC-4DF8-A834-9F7BB02FADBC}">
      <dsp:nvSpPr>
        <dsp:cNvPr id="0" name=""/>
        <dsp:cNvSpPr/>
      </dsp:nvSpPr>
      <dsp:spPr>
        <a:xfrm>
          <a:off x="0" y="2546"/>
          <a:ext cx="11818595" cy="0"/>
        </a:xfrm>
        <a:prstGeom prst="lin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750E5F-87A9-4A38-B6F6-B622F504E03B}">
      <dsp:nvSpPr>
        <dsp:cNvPr id="0" name=""/>
        <dsp:cNvSpPr/>
      </dsp:nvSpPr>
      <dsp:spPr>
        <a:xfrm>
          <a:off x="0" y="25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Arial"/>
              <a:cs typeface="Arial"/>
            </a:rPr>
            <a:t>Integrated </a:t>
          </a:r>
          <a:r>
            <a:rPr lang="en-US" sz="1400" b="0" i="0" kern="1200" dirty="0">
              <a:latin typeface="Arial"/>
              <a:cs typeface="Arial"/>
            </a:rPr>
            <a:t>care requires professionals and practitioners from across different sectors to work together around the needs of people, their families and their communities. Not working together results in a poor experience of care, a waste of resources and in some cases</a:t>
          </a:r>
          <a:r>
            <a:rPr lang="en-US" sz="1400" kern="1200" dirty="0">
              <a:latin typeface="Arial"/>
              <a:cs typeface="Arial"/>
            </a:rPr>
            <a:t>, </a:t>
          </a:r>
          <a:r>
            <a:rPr lang="en-US" sz="1400" b="0" i="0" kern="1200" dirty="0">
              <a:latin typeface="Arial"/>
              <a:cs typeface="Arial"/>
            </a:rPr>
            <a:t>people suffering harm.</a:t>
          </a:r>
          <a:endParaRPr lang="en-US" sz="1400" kern="1200" dirty="0">
            <a:latin typeface="Arial"/>
            <a:cs typeface="Arial"/>
          </a:endParaRPr>
        </a:p>
      </dsp:txBody>
      <dsp:txXfrm>
        <a:off x="0" y="2546"/>
        <a:ext cx="11818595" cy="868200"/>
      </dsp:txXfrm>
    </dsp:sp>
    <dsp:sp modelId="{BA0C50A3-9E19-4588-B108-016BFE62639D}">
      <dsp:nvSpPr>
        <dsp:cNvPr id="0" name=""/>
        <dsp:cNvSpPr/>
      </dsp:nvSpPr>
      <dsp:spPr>
        <a:xfrm>
          <a:off x="0" y="870746"/>
          <a:ext cx="11818595" cy="0"/>
        </a:xfrm>
        <a:prstGeom prst="line">
          <a:avLst/>
        </a:prstGeom>
        <a:blipFill rotWithShape="1">
          <a:blip xmlns:r="http://schemas.openxmlformats.org/officeDocument/2006/relationships" r:embed="rId1">
            <a:duotone>
              <a:schemeClr val="accent5">
                <a:hueOff val="4159237"/>
                <a:satOff val="-114"/>
                <a:lumOff val="-628"/>
                <a:alphaOff val="0"/>
                <a:tint val="98000"/>
                <a:lumMod val="102000"/>
              </a:schemeClr>
              <a:schemeClr val="accent5">
                <a:hueOff val="4159237"/>
                <a:satOff val="-114"/>
                <a:lumOff val="-628"/>
                <a:alphaOff val="0"/>
                <a:shade val="98000"/>
                <a:lumMod val="98000"/>
              </a:schemeClr>
            </a:duotone>
          </a:blip>
          <a:tile tx="0" ty="0" sx="100000" sy="100000" flip="none" algn="tl"/>
        </a:blipFill>
        <a:ln w="9525" cap="rnd" cmpd="sng" algn="ctr">
          <a:solidFill>
            <a:schemeClr val="accent5">
              <a:hueOff val="4159237"/>
              <a:satOff val="-114"/>
              <a:lumOff val="-62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08CCBF6-3C16-4FF5-960D-67B36ACEC77E}">
      <dsp:nvSpPr>
        <dsp:cNvPr id="0" name=""/>
        <dsp:cNvSpPr/>
      </dsp:nvSpPr>
      <dsp:spPr>
        <a:xfrm>
          <a:off x="0" y="870746"/>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endParaRPr lang="en-US" sz="1400" kern="1200" dirty="0">
            <a:latin typeface="Arial"/>
            <a:cs typeface="Arial"/>
          </a:endParaRPr>
        </a:p>
      </dsp:txBody>
      <dsp:txXfrm>
        <a:off x="0" y="870746"/>
        <a:ext cx="11818595" cy="868200"/>
      </dsp:txXfrm>
    </dsp:sp>
    <dsp:sp modelId="{3FADAB39-211E-4F56-A87F-DBD8092A6088}">
      <dsp:nvSpPr>
        <dsp:cNvPr id="0" name=""/>
        <dsp:cNvSpPr/>
      </dsp:nvSpPr>
      <dsp:spPr>
        <a:xfrm>
          <a:off x="0" y="1738947"/>
          <a:ext cx="11818595" cy="0"/>
        </a:xfrm>
        <a:prstGeom prst="line">
          <a:avLst/>
        </a:prstGeom>
        <a:blipFill rotWithShape="1">
          <a:blip xmlns:r="http://schemas.openxmlformats.org/officeDocument/2006/relationships" r:embed="rId1">
            <a:duotone>
              <a:schemeClr val="accent5">
                <a:hueOff val="8318473"/>
                <a:satOff val="-227"/>
                <a:lumOff val="-1255"/>
                <a:alphaOff val="0"/>
                <a:tint val="98000"/>
                <a:lumMod val="102000"/>
              </a:schemeClr>
              <a:schemeClr val="accent5">
                <a:hueOff val="8318473"/>
                <a:satOff val="-227"/>
                <a:lumOff val="-1255"/>
                <a:alphaOff val="0"/>
                <a:shade val="98000"/>
                <a:lumMod val="98000"/>
              </a:schemeClr>
            </a:duotone>
          </a:blip>
          <a:tile tx="0" ty="0" sx="100000" sy="100000" flip="none" algn="tl"/>
        </a:blipFill>
        <a:ln w="9525" cap="rnd" cmpd="sng" algn="ctr">
          <a:solidFill>
            <a:schemeClr val="accent5">
              <a:hueOff val="8318473"/>
              <a:satOff val="-227"/>
              <a:lumOff val="-1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CF380F6-1886-4EE2-8F1D-4CC2E9E0264B}">
      <dsp:nvSpPr>
        <dsp:cNvPr id="0" name=""/>
        <dsp:cNvSpPr/>
      </dsp:nvSpPr>
      <dsp:spPr>
        <a:xfrm>
          <a:off x="0" y="1738947"/>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Young people who have offended. </a:t>
          </a:r>
        </a:p>
      </dsp:txBody>
      <dsp:txXfrm>
        <a:off x="0" y="1738947"/>
        <a:ext cx="11818595" cy="868200"/>
      </dsp:txXfrm>
    </dsp:sp>
    <dsp:sp modelId="{D193C31B-F668-4101-B6B8-C5B5E168D000}">
      <dsp:nvSpPr>
        <dsp:cNvPr id="0" name=""/>
        <dsp:cNvSpPr/>
      </dsp:nvSpPr>
      <dsp:spPr>
        <a:xfrm>
          <a:off x="0" y="2607148"/>
          <a:ext cx="11818595" cy="0"/>
        </a:xfrm>
        <a:prstGeom prst="line">
          <a:avLst/>
        </a:prstGeom>
        <a:blipFill rotWithShape="1">
          <a:blip xmlns:r="http://schemas.openxmlformats.org/officeDocument/2006/relationships" r:embed="rId1">
            <a:duotone>
              <a:schemeClr val="accent5">
                <a:hueOff val="12477710"/>
                <a:satOff val="-341"/>
                <a:lumOff val="-1883"/>
                <a:alphaOff val="0"/>
                <a:tint val="98000"/>
                <a:lumMod val="102000"/>
              </a:schemeClr>
              <a:schemeClr val="accent5">
                <a:hueOff val="12477710"/>
                <a:satOff val="-341"/>
                <a:lumOff val="-1883"/>
                <a:alphaOff val="0"/>
                <a:shade val="98000"/>
                <a:lumMod val="98000"/>
              </a:schemeClr>
            </a:duotone>
          </a:blip>
          <a:tile tx="0" ty="0" sx="100000" sy="100000" flip="none" algn="tl"/>
        </a:blipFill>
        <a:ln w="9525" cap="rnd" cmpd="sng" algn="ctr">
          <a:solidFill>
            <a:schemeClr val="accent5">
              <a:hueOff val="12477710"/>
              <a:satOff val="-341"/>
              <a:lumOff val="-1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CC10267-58D7-4436-BA1C-C558DC5E572C}">
      <dsp:nvSpPr>
        <dsp:cNvPr id="0" name=""/>
        <dsp:cNvSpPr/>
      </dsp:nvSpPr>
      <dsp:spPr>
        <a:xfrm>
          <a:off x="0" y="2607148"/>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People with mental health issues.</a:t>
          </a:r>
          <a:endParaRPr lang="en-GB" sz="1400" b="0" i="0" kern="1200" dirty="0">
            <a:latin typeface="Arial"/>
            <a:cs typeface="Arial"/>
          </a:endParaRPr>
        </a:p>
      </dsp:txBody>
      <dsp:txXfrm>
        <a:off x="0" y="2607148"/>
        <a:ext cx="11818595" cy="868200"/>
      </dsp:txXfrm>
    </dsp:sp>
    <dsp:sp modelId="{12D501E6-B10B-4CAA-8696-41E6A3A8DE0F}">
      <dsp:nvSpPr>
        <dsp:cNvPr id="0" name=""/>
        <dsp:cNvSpPr/>
      </dsp:nvSpPr>
      <dsp:spPr>
        <a:xfrm>
          <a:off x="0" y="3475349"/>
          <a:ext cx="11818595" cy="0"/>
        </a:xfrm>
        <a:prstGeom prst="line">
          <a:avLst/>
        </a:prstGeom>
        <a:blipFill rotWithShape="1">
          <a:blip xmlns:r="http://schemas.openxmlformats.org/officeDocument/2006/relationships" r:embed="rId1">
            <a:duotone>
              <a:schemeClr val="accent5">
                <a:hueOff val="16636946"/>
                <a:satOff val="-454"/>
                <a:lumOff val="-2510"/>
                <a:alphaOff val="0"/>
                <a:tint val="98000"/>
                <a:lumMod val="102000"/>
              </a:schemeClr>
              <a:schemeClr val="accent5">
                <a:hueOff val="16636946"/>
                <a:satOff val="-454"/>
                <a:lumOff val="-2510"/>
                <a:alphaOff val="0"/>
                <a:shade val="98000"/>
                <a:lumMod val="98000"/>
              </a:schemeClr>
            </a:duotone>
          </a:blip>
          <a:tile tx="0" ty="0" sx="100000" sy="100000" flip="none" algn="tl"/>
        </a:blipFill>
        <a:ln w="9525" cap="rnd" cmpd="sng" algn="ctr">
          <a:solidFill>
            <a:schemeClr val="accent5">
              <a:hueOff val="16636946"/>
              <a:satOff val="-454"/>
              <a:lumOff val="-251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870B0E2-67C6-4BE0-B9F8-DD40CE4715EC}">
      <dsp:nvSpPr>
        <dsp:cNvPr id="0" name=""/>
        <dsp:cNvSpPr/>
      </dsp:nvSpPr>
      <dsp:spPr>
        <a:xfrm>
          <a:off x="0" y="3475349"/>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Children and young people who are at risk of abuse or neglect.</a:t>
          </a:r>
          <a:endParaRPr lang="en-GB" sz="1400" b="0" i="0" kern="1200" dirty="0">
            <a:latin typeface="Arial"/>
            <a:cs typeface="Arial"/>
          </a:endParaRPr>
        </a:p>
      </dsp:txBody>
      <dsp:txXfrm>
        <a:off x="0" y="3475349"/>
        <a:ext cx="11818595" cy="868200"/>
      </dsp:txXfrm>
    </dsp:sp>
    <dsp:sp modelId="{0E24F3FB-2F21-4296-8CDA-FBEB1F610656}">
      <dsp:nvSpPr>
        <dsp:cNvPr id="0" name=""/>
        <dsp:cNvSpPr/>
      </dsp:nvSpPr>
      <dsp:spPr>
        <a:xfrm>
          <a:off x="0" y="4343550"/>
          <a:ext cx="11818595" cy="0"/>
        </a:xfrm>
        <a:prstGeom prst="line">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w="9525" cap="rnd" cmpd="sng" algn="ctr">
          <a:solidFill>
            <a:schemeClr val="accent5">
              <a:hueOff val="20796183"/>
              <a:satOff val="-568"/>
              <a:lumOff val="-313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F4A4E01-F6C1-43AE-B26C-4BA2530D186D}">
      <dsp:nvSpPr>
        <dsp:cNvPr id="0" name=""/>
        <dsp:cNvSpPr/>
      </dsp:nvSpPr>
      <dsp:spPr>
        <a:xfrm>
          <a:off x="0" y="4343550"/>
          <a:ext cx="11818595" cy="86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Arial"/>
              <a:cs typeface="Arial"/>
            </a:rPr>
            <a:t>Older people with multiple long-term conditions</a:t>
          </a:r>
          <a:r>
            <a:rPr lang="en-US" sz="1400" kern="1200" dirty="0">
              <a:latin typeface="Arial"/>
              <a:cs typeface="Arial"/>
            </a:rPr>
            <a:t>.</a:t>
          </a:r>
          <a:endParaRPr lang="en-GB" sz="1400" kern="1200" dirty="0">
            <a:latin typeface="Arial"/>
            <a:cs typeface="Arial"/>
          </a:endParaRPr>
        </a:p>
      </dsp:txBody>
      <dsp:txXfrm>
        <a:off x="0" y="4343550"/>
        <a:ext cx="11818595" cy="86820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04/03/2022</a:t>
            </a:fld>
            <a:endParaRPr lang="en-GB"/>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04/03/2022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03030"/>
                </a:solidFill>
                <a:effectLst/>
                <a:latin typeface="Open Sans" panose="02000000000000000000" pitchFamily="2" charset="0"/>
              </a:rPr>
              <a:t>Integrated care requires professionals and practitioners from across different sectors to work together around the needs of people, their families and their communities. Not working together results in a poor experience of care, a waste of resources and in some cases people suffering harm.</a:t>
            </a:r>
          </a:p>
          <a:p>
            <a:r>
              <a:rPr lang="en-GB" b="0" i="0">
                <a:solidFill>
                  <a:srgbClr val="303030"/>
                </a:solidFill>
                <a:effectLst/>
                <a:latin typeface="Open Sans" panose="02000000000000000000" pitchFamily="2" charset="0"/>
              </a:rPr>
              <a:t>Teams which bring together the relevant professionals and practitioners are seen as an effective means to encourage better coordination of their work. Often these are labelled as ‘MDTs’ but are in fact often seeking to enable ‘inter’ or ‘trans’ working between different ‘professionals’ and ‘practitioners’. MDTs are encouraged (and in some cases mandated) by policy-makers in relation to different populations and needs. Examples include:</a:t>
            </a:r>
          </a:p>
          <a:p>
            <a:r>
              <a:rPr lang="en-GB" b="0" i="0">
                <a:solidFill>
                  <a:srgbClr val="303030"/>
                </a:solidFill>
                <a:effectLst/>
                <a:latin typeface="inherit"/>
              </a:rPr>
              <a:t>young people who have offended</a:t>
            </a:r>
          </a:p>
          <a:p>
            <a:r>
              <a:rPr lang="en-GB" b="0" i="0">
                <a:solidFill>
                  <a:srgbClr val="303030"/>
                </a:solidFill>
                <a:effectLst/>
                <a:latin typeface="inherit"/>
              </a:rPr>
              <a:t>people with mental health issues</a:t>
            </a:r>
          </a:p>
          <a:p>
            <a:r>
              <a:rPr lang="en-GB" b="0" i="0">
                <a:solidFill>
                  <a:srgbClr val="303030"/>
                </a:solidFill>
                <a:effectLst/>
                <a:latin typeface="inherit"/>
              </a:rPr>
              <a:t>children and young people who are at risk of abuse or neglect</a:t>
            </a:r>
          </a:p>
          <a:p>
            <a:r>
              <a:rPr lang="en-GB" b="0" i="0">
                <a:solidFill>
                  <a:srgbClr val="303030"/>
                </a:solidFill>
                <a:effectLst/>
                <a:latin typeface="inherit"/>
              </a:rPr>
              <a:t>older people with multiple long-term conditions.</a:t>
            </a:r>
          </a:p>
          <a:p>
            <a:br>
              <a:rPr lang="en-GB"/>
            </a:br>
            <a:endParaRPr lang="en-US"/>
          </a:p>
        </p:txBody>
      </p:sp>
      <p:sp>
        <p:nvSpPr>
          <p:cNvPr id="4" name="Slide Number Placeholder 3"/>
          <p:cNvSpPr>
            <a:spLocks noGrp="1"/>
          </p:cNvSpPr>
          <p:nvPr>
            <p:ph type="sldNum" sz="quarter" idx="5"/>
          </p:nvPr>
        </p:nvSpPr>
        <p:spPr/>
        <p:txBody>
          <a:bodyPr/>
          <a:lstStyle/>
          <a:p>
            <a:fld id="{9443D6E3-41F6-7D45-A6E6-3BAE049AF1C3}" type="slidenum">
              <a:rPr lang="en-US" smtClean="0"/>
              <a:t>13</a:t>
            </a:fld>
            <a:endParaRPr lang="en-US"/>
          </a:p>
        </p:txBody>
      </p:sp>
    </p:spTree>
    <p:extLst>
      <p:ext uri="{BB962C8B-B14F-4D97-AF65-F5344CB8AC3E}">
        <p14:creationId xmlns:p14="http://schemas.microsoft.com/office/powerpoint/2010/main" val="112278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rtlCol="0"/>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810001" y="5280847"/>
            <a:ext cx="10572000" cy="434974"/>
          </a:xfrm>
        </p:spPr>
        <p:txBody>
          <a:bodyPr rtlCol="0"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4A60202-D4F2-445A-9188-DA9788F92A7C}"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rtlCol="0"/>
          <a:lstStyle/>
          <a:p>
            <a:pPr rtl="0"/>
            <a:r>
              <a:rPr lang="en-GB" noProof="0"/>
              <a:t>Click to edit Master title style</a:t>
            </a:r>
          </a:p>
        </p:txBody>
      </p:sp>
      <p:sp>
        <p:nvSpPr>
          <p:cNvPr id="3" name="Content Placeholder 2"/>
          <p:cNvSpPr>
            <a:spLocks noGrp="1"/>
          </p:cNvSpPr>
          <p:nvPr>
            <p:ph idx="1"/>
          </p:nvPr>
        </p:nvSpPr>
        <p:spPr>
          <a:xfrm>
            <a:off x="818712" y="2222287"/>
            <a:ext cx="10554574" cy="363651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67E8E0E-EDBA-455E-B820-B2A2A392B226}"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rtlCol="0" anchor="b"/>
          <a:lstStyle>
            <a:lvl1pPr algn="r">
              <a:defRPr sz="4800" b="1" cap="none"/>
            </a:lvl1pPr>
          </a:lstStyle>
          <a:p>
            <a:pPr rtl="0"/>
            <a:r>
              <a:rPr lang="en-GB" noProof="0"/>
              <a:t>Click to edit Master title style</a:t>
            </a:r>
          </a:p>
        </p:txBody>
      </p:sp>
      <p:sp>
        <p:nvSpPr>
          <p:cNvPr id="3" name="Text Placeholder 2"/>
          <p:cNvSpPr>
            <a:spLocks noGrp="1"/>
          </p:cNvSpPr>
          <p:nvPr>
            <p:ph type="body" idx="1"/>
          </p:nvPr>
        </p:nvSpPr>
        <p:spPr>
          <a:xfrm>
            <a:off x="810000" y="5281201"/>
            <a:ext cx="10561418" cy="433955"/>
          </a:xfrm>
        </p:spPr>
        <p:txBody>
          <a:bodyPr rtlCol="0"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FAE0940-2279-4607-8238-7318CF320FD0}"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818712" y="2222287"/>
            <a:ext cx="5185873" cy="36387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87415" y="2222287"/>
            <a:ext cx="5194583" cy="363876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28CED1C-E6AA-4C21-9042-19FF6AC44970}"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14728" y="2174875"/>
            <a:ext cx="5189857"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814729" y="2751138"/>
            <a:ext cx="5189856"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87415" y="2174875"/>
            <a:ext cx="5194583"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87415" y="2751138"/>
            <a:ext cx="5194583" cy="3109913"/>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8A006A-3C3E-46FB-BA40-9A1C7A94DA28}" type="datetime1">
              <a:rPr lang="en-GB" noProof="0" smtClean="0"/>
              <a:t>04/03/2022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9E39EBB8-CAEE-42D3-B36F-F7415A11C8D1}" type="datetime1">
              <a:rPr lang="en-GB" noProof="0" smtClean="0"/>
              <a:t>04/03/2022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20C1803-5371-4062-9A22-E233E28BA0E7}" type="datetime1">
              <a:rPr lang="en-GB" noProof="0" smtClean="0"/>
              <a:t>04/03/2022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rtlCol="0" anchor="b"/>
          <a:lstStyle>
            <a:lvl1pPr algn="l">
              <a:defRPr sz="2000" b="1"/>
            </a:lvl1pPr>
          </a:lstStyle>
          <a:p>
            <a:pPr rtl="0"/>
            <a:r>
              <a:rPr lang="en-GB" noProof="0"/>
              <a:t>Click to edit Master title style</a:t>
            </a:r>
          </a:p>
        </p:txBody>
      </p:sp>
      <p:sp>
        <p:nvSpPr>
          <p:cNvPr id="3" name="Content Placeholder 2"/>
          <p:cNvSpPr>
            <a:spLocks noGrp="1"/>
          </p:cNvSpPr>
          <p:nvPr>
            <p:ph idx="1"/>
          </p:nvPr>
        </p:nvSpPr>
        <p:spPr>
          <a:xfrm>
            <a:off x="4855633" y="446088"/>
            <a:ext cx="6252633" cy="541496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073151" y="2260738"/>
            <a:ext cx="3547533" cy="3600311"/>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DC28516-D368-420C-8200-4FF16BFEF4F8}"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rtlCol="0" anchor="b">
            <a:normAutofit/>
          </a:bodyPr>
          <a:lstStyle>
            <a:lvl1pPr algn="l">
              <a:defRPr sz="2400" b="0"/>
            </a:lvl1pPr>
          </a:lstStyle>
          <a:p>
            <a:pPr rtl="0"/>
            <a:r>
              <a:rPr lang="en-GB" noProof="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rtlCol="0" anchor="t" anchorCtr="0" compatLnSpc="1">
            <a:prstTxWarp prst="textNoShape">
              <a:avLst/>
            </a:prstTxWarp>
            <a:normAutofit/>
          </a:bodyPr>
          <a:lstStyle>
            <a:lvl1pPr algn="ctr">
              <a:buFontTx/>
              <a:buNone/>
              <a:defRPr sz="1400"/>
            </a:lvl1pPr>
          </a:lstStyle>
          <a:p>
            <a:pPr rtl="0"/>
            <a:r>
              <a:rPr lang="en-GB" noProof="0"/>
              <a:t>Click icon to add picture</a:t>
            </a:r>
          </a:p>
        </p:txBody>
      </p:sp>
      <p:sp>
        <p:nvSpPr>
          <p:cNvPr id="4" name="Text Placeholder 3"/>
          <p:cNvSpPr>
            <a:spLocks noGrp="1"/>
          </p:cNvSpPr>
          <p:nvPr>
            <p:ph type="body" sz="half" idx="2"/>
          </p:nvPr>
        </p:nvSpPr>
        <p:spPr>
          <a:xfrm>
            <a:off x="814728" y="2344684"/>
            <a:ext cx="4852988" cy="3516365"/>
          </a:xfrm>
        </p:spPr>
        <p:txBody>
          <a:bodyPr rtlCol="0"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885810" y="6041362"/>
            <a:ext cx="976879" cy="365125"/>
          </a:xfrm>
        </p:spPr>
        <p:txBody>
          <a:bodyPr rtlCol="0"/>
          <a:lstStyle/>
          <a:p>
            <a:pPr rtl="0"/>
            <a:fld id="{97BF72E3-864C-4D66-A38D-962DCA114CA0}" type="datetime1">
              <a:rPr lang="en-GB" noProof="0" smtClean="0"/>
              <a:t>04/03/2022</a:t>
            </a:fld>
            <a:endParaRPr lang="en-GB" noProof="0"/>
          </a:p>
        </p:txBody>
      </p:sp>
      <p:sp>
        <p:nvSpPr>
          <p:cNvPr id="6" name="Footer Placeholder 5"/>
          <p:cNvSpPr>
            <a:spLocks noGrp="1"/>
          </p:cNvSpPr>
          <p:nvPr>
            <p:ph type="ftr" sz="quarter" idx="11"/>
          </p:nvPr>
        </p:nvSpPr>
        <p:spPr>
          <a:xfrm>
            <a:off x="590396" y="6041362"/>
            <a:ext cx="3295413" cy="365125"/>
          </a:xfrm>
        </p:spPr>
        <p:txBody>
          <a:bodyPr rtlCol="0"/>
          <a:lstStyle/>
          <a:p>
            <a:pPr rtl="0"/>
            <a:endParaRPr lang="en-GB" noProof="0"/>
          </a:p>
        </p:txBody>
      </p:sp>
      <p:sp>
        <p:nvSpPr>
          <p:cNvPr id="7" name="Slide Number Placeholder 6"/>
          <p:cNvSpPr>
            <a:spLocks noGrp="1"/>
          </p:cNvSpPr>
          <p:nvPr>
            <p:ph type="sldNum" sz="quarter" idx="12"/>
          </p:nvPr>
        </p:nvSpPr>
        <p:spPr>
          <a:xfrm>
            <a:off x="4862689" y="5915888"/>
            <a:ext cx="1062155" cy="490599"/>
          </a:xfrm>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rtlCol="0" anchor="b">
            <a:normAutofit/>
          </a:bodyPr>
          <a:lstStyle>
            <a:lvl1pPr algn="l">
              <a:defRPr sz="2400" b="0"/>
            </a:lvl1pPr>
          </a:lstStyle>
          <a:p>
            <a:pPr rtl="0"/>
            <a:r>
              <a:rPr lang="en-GB" noProof="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rtlCol="0" anchor="t" anchorCtr="0" compatLnSpc="1">
            <a:prstTxWarp prst="textNoShape">
              <a:avLst/>
            </a:prstTxWarp>
            <a:normAutofit/>
          </a:bodyPr>
          <a:lstStyle>
            <a:lvl1pPr marL="0" indent="0" algn="ctr">
              <a:buFontTx/>
              <a:buNone/>
              <a:defRPr sz="1600"/>
            </a:lvl1pPr>
          </a:lstStyle>
          <a:p>
            <a:pPr rtl="0"/>
            <a:r>
              <a:rPr lang="en-GB" noProof="0"/>
              <a:t>Click icon to add picture</a:t>
            </a:r>
          </a:p>
        </p:txBody>
      </p:sp>
      <p:sp>
        <p:nvSpPr>
          <p:cNvPr id="4" name="Text Placeholder 3"/>
          <p:cNvSpPr>
            <a:spLocks noGrp="1"/>
          </p:cNvSpPr>
          <p:nvPr>
            <p:ph type="body" sz="half" idx="2"/>
          </p:nvPr>
        </p:nvSpPr>
        <p:spPr>
          <a:xfrm>
            <a:off x="810000" y="5367338"/>
            <a:ext cx="10561418"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EF7F4D09-C265-4AB4-9021-B7016872E818}" type="datetime1">
              <a:rPr lang="en-GB" noProof="0" smtClean="0"/>
              <a:t>04/03/2022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rtlCol="0" anchor="b"/>
          <a:lstStyle>
            <a:lvl1pPr algn="l">
              <a:defRPr sz="4200" b="1" cap="none"/>
            </a:lvl1pPr>
          </a:lstStyle>
          <a:p>
            <a:pPr rtl="0"/>
            <a:r>
              <a:rPr lang="en-GB" noProof="0"/>
              <a:t>Click to edit Master title style</a:t>
            </a:r>
          </a:p>
        </p:txBody>
      </p:sp>
      <p:sp>
        <p:nvSpPr>
          <p:cNvPr id="3" name="Text Placeholder 2"/>
          <p:cNvSpPr>
            <a:spLocks noGrp="1"/>
          </p:cNvSpPr>
          <p:nvPr>
            <p:ph type="body" idx="1"/>
          </p:nvPr>
        </p:nvSpPr>
        <p:spPr>
          <a:xfrm>
            <a:off x="853190" y="4443680"/>
            <a:ext cx="5891636" cy="713241"/>
          </a:xfrm>
        </p:spPr>
        <p:txBody>
          <a:bodyPr rtlCol="0"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9" name="Text Placeholder 5"/>
          <p:cNvSpPr>
            <a:spLocks noGrp="1"/>
          </p:cNvSpPr>
          <p:nvPr>
            <p:ph type="body" sz="quarter" idx="16"/>
          </p:nvPr>
        </p:nvSpPr>
        <p:spPr>
          <a:xfrm>
            <a:off x="7574642" y="1081456"/>
            <a:ext cx="3810001" cy="4075465"/>
          </a:xfrm>
        </p:spPr>
        <p:txBody>
          <a:bodyPr rtlCol="0" anchor="t"/>
          <a:lstStyle>
            <a:lvl1pPr marL="0" indent="0">
              <a:buFontTx/>
              <a:buNone/>
              <a:defRPr/>
            </a:lvl1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3330396F-E7A6-47CD-BE2B-D56AB6D6E25D}"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rtlCol="0"/>
          <a:lstStyle>
            <a:lvl1pPr>
              <a:defRPr sz="3200"/>
            </a:lvl1pPr>
          </a:lstStyle>
          <a:p>
            <a:pPr rtl="0"/>
            <a:r>
              <a:rPr lang="en-GB" noProof="0"/>
              <a:t>Click to edit Master title style</a:t>
            </a:r>
          </a:p>
        </p:txBody>
      </p:sp>
      <p:sp>
        <p:nvSpPr>
          <p:cNvPr id="6" name="Text Placeholder 5"/>
          <p:cNvSpPr>
            <a:spLocks noGrp="1"/>
          </p:cNvSpPr>
          <p:nvPr>
            <p:ph type="body" sz="quarter" idx="16"/>
          </p:nvPr>
        </p:nvSpPr>
        <p:spPr>
          <a:xfrm>
            <a:off x="6156000" y="2286000"/>
            <a:ext cx="4880300" cy="2295525"/>
          </a:xfrm>
        </p:spPr>
        <p:txBody>
          <a:bodyPr rtlCol="0" anchor="t"/>
          <a:lstStyle>
            <a:lvl1pPr marL="0" indent="0">
              <a:buFontTx/>
              <a:buNone/>
              <a:defRPr/>
            </a:lvl1pPr>
          </a:lstStyle>
          <a:p>
            <a:pPr lvl="0" rtl="0"/>
            <a:r>
              <a:rPr lang="en-GB" noProof="0"/>
              <a:t>Click to edit Master text styles</a:t>
            </a:r>
          </a:p>
        </p:txBody>
      </p:sp>
      <p:sp>
        <p:nvSpPr>
          <p:cNvPr id="2" name="Date Placeholder 1"/>
          <p:cNvSpPr>
            <a:spLocks noGrp="1"/>
          </p:cNvSpPr>
          <p:nvPr>
            <p:ph type="dt" sz="half" idx="10"/>
          </p:nvPr>
        </p:nvSpPr>
        <p:spPr/>
        <p:txBody>
          <a:bodyPr rtlCol="0"/>
          <a:lstStyle/>
          <a:p>
            <a:pPr rtl="0"/>
            <a:fld id="{83D401A5-9F14-4931-9849-DE20CDA7C885}" type="datetime1">
              <a:rPr lang="en-GB" noProof="0" smtClean="0"/>
              <a:t>04/03/2022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CD08DD4-D15B-43CA-8E62-27DEB64D0788}"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E921A2C-2A44-4438-8091-3B1264E797F3}" type="datetime1">
              <a:rPr lang="en-GB" noProof="0" smtClean="0"/>
              <a:t>04/03/2022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pPr rtl="0"/>
            <a:r>
              <a:rPr lang="en-GB"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rtl="0"/>
            <a:endParaRPr lang="en-GB" noProof="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rtl="0"/>
            <a:fld id="{702AA2EA-B6AC-4A16-A731-820589685BBF}" type="datetime1">
              <a:rPr lang="en-GB" noProof="0" smtClean="0"/>
              <a:t>04/03/2022</a:t>
            </a:fld>
            <a:endParaRPr lang="en-GB" noProof="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rtl="0"/>
            <a:fld id="{D57F1E4F-1CFF-5643-939E-217C01CDF56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kindpng.com/imgv/iJwJhib_icon-image-creator-pushsafer-cartoon-court-of-law/" TargetMode="External"/><Relationship Id="rId7" Type="http://schemas.openxmlformats.org/officeDocument/2006/relationships/hyperlink" Target="https://epilepsysociety.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0.xml"/><Relationship Id="rId6" Type="http://schemas.openxmlformats.org/officeDocument/2006/relationships/hyperlink" Target="https://guilfordjournals.com/doi/abs/10.1521/jscp.2010.29.6.624" TargetMode="External"/><Relationship Id="rId5" Type="http://schemas.openxmlformats.org/officeDocument/2006/relationships/hyperlink" Target="https://cerebralpalsy.org.au/our-research/about-cerebral-palsy/what-is-cerebral-palsy/interventions/" TargetMode="External"/><Relationship Id="rId4" Type="http://schemas.openxmlformats.org/officeDocument/2006/relationships/hyperlink" Target="http://www.cerebralpalsy.org.u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abs/pii/0003347265900643" TargetMode="External"/><Relationship Id="rId3" Type="http://schemas.openxmlformats.org/officeDocument/2006/relationships/hyperlink" Target="https://www.jstor.org/stable/1602387?casa_token=auNoykcvzm8AAAAA%3A8mtC54II3GVQluwbDlT_Y4PdmZVE1ZrEWDYX_FWNMsL6GNY05JYGujJxVi5Wb_s75RA9iZflTPWqHZ8hVbyA1FAsWrNRUgbRh5wrIobZwL8f_AFCcx6Umg&amp;seq=1#metadata_info_tab_contents" TargetMode="External"/><Relationship Id="rId7" Type="http://schemas.openxmlformats.org/officeDocument/2006/relationships/hyperlink" Target="https://www.harboursidefmp.nhs.uk/mental-health-wellbeing/mental-wellbeing-toolkit/" TargetMode="External"/><Relationship Id="rId12" Type="http://schemas.openxmlformats.org/officeDocument/2006/relationships/hyperlink" Target="https://www.ncb.org.uk/" TargetMode="External"/><Relationship Id="rId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1" Type="http://schemas.openxmlformats.org/officeDocument/2006/relationships/slideLayout" Target="../slideLayouts/slideLayout21.xml"/><Relationship Id="rId6" Type="http://schemas.openxmlformats.org/officeDocument/2006/relationships/hyperlink" Target="https://news.yale.edu/2021/04/14/how-gain-sense-well-being-free-and-online" TargetMode="External"/><Relationship Id="rId11" Type="http://schemas.openxmlformats.org/officeDocument/2006/relationships/hyperlink" Target="https://theconversation.com/young-people-were-already-struggling-before-the-pandemic-here-are-7-ways-to-help-them-navigate-a-changed-world-138015" TargetMode="External"/><Relationship Id="rId5" Type="http://schemas.openxmlformats.org/officeDocument/2006/relationships/hyperlink" Target="https://www.verywellmind.com/would-an-intervention-help-my-addicted-loved-one-4147406" TargetMode="External"/><Relationship Id="rId10" Type="http://schemas.openxmlformats.org/officeDocument/2006/relationships/hyperlink" Target="https://www.drugwatch.com/health/how-to-obtain-medical-records/" TargetMode="External"/><Relationship Id="rId4" Type="http://schemas.openxmlformats.org/officeDocument/2006/relationships/hyperlink" Target="https://www.searchenginejournal.com/write-case-study-converts/323397/" TargetMode="External"/><Relationship Id="rId9" Type="http://schemas.openxmlformats.org/officeDocument/2006/relationships/hyperlink" Target="https://cpdonline.co.uk/knowledge-base/safeguarding/legislation-safeguarding-childre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ticknstep.org/?gclid=EAIaIQobChMIxpmI35eM9gIVj77tCh30EA8ZEAAYASAAEgJfm_D_BwE" TargetMode="External"/><Relationship Id="rId3" Type="http://schemas.openxmlformats.org/officeDocument/2006/relationships/hyperlink" Target="https://www.yorksandhumberdeanery.nhs.uk/ophthalmology/trainee-resources/wellbeing" TargetMode="External"/><Relationship Id="rId7" Type="http://schemas.openxmlformats.org/officeDocument/2006/relationships/hyperlink" Target="https://www.scope.org.uk/advice-and-support/cerebral-palsy-for-young-people/" TargetMode="External"/><Relationship Id="rId2" Type="http://schemas.openxmlformats.org/officeDocument/2006/relationships/hyperlink" Target="https://www.nhs.uk/conditions/cerebral-palsy/treatment/" TargetMode="External"/><Relationship Id="rId1" Type="http://schemas.openxmlformats.org/officeDocument/2006/relationships/slideLayout" Target="../slideLayouts/slideLayout21.xml"/><Relationship Id="rId6" Type="http://schemas.openxmlformats.org/officeDocument/2006/relationships/hyperlink" Target="https://www.tandfonline.com/doi/abs/10.1080/14733285.2019.1685076" TargetMode="External"/><Relationship Id="rId5" Type="http://schemas.openxmlformats.org/officeDocument/2006/relationships/hyperlink" Target="https://learning.nspcc.org.uk/child-health-development/promoting-mental-health-wellbeing" TargetMode="External"/><Relationship Id="rId4" Type="http://schemas.openxmlformats.org/officeDocument/2006/relationships/hyperlink" Target="https://www.nspcc.org.uk/about-us/" TargetMode="External"/><Relationship Id="rId9" Type="http://schemas.openxmlformats.org/officeDocument/2006/relationships/hyperlink" Target="https://www.acamh.org/topic/camhs/#:~:text=CAMHS%20professionals%20deal%20with%20a,(Children's%20Commissioner%2C%20201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article/10.1007/s12187-018-9559-y" TargetMode="External"/><Relationship Id="rId2" Type="http://schemas.openxmlformats.org/officeDocument/2006/relationships/hyperlink" Target="https://www.unodc.org/unodc/en/frontpage/2020/November/unodc-celebrates-world-childrens-day.html" TargetMode="External"/><Relationship Id="rId1" Type="http://schemas.openxmlformats.org/officeDocument/2006/relationships/slideLayout" Target="../slideLayouts/slideLayout21.xml"/><Relationship Id="rId4" Type="http://schemas.openxmlformats.org/officeDocument/2006/relationships/hyperlink" Target="https://www.epilepsy.com/learn/early-death-and-sudep/sude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B877BD72-D0B0-48DC-A084-94C2CACB87E5}"/>
              </a:ext>
            </a:extLst>
          </p:cNvPr>
          <p:cNvPicPr>
            <a:picLocks noChangeAspect="1"/>
          </p:cNvPicPr>
          <p:nvPr/>
        </p:nvPicPr>
        <p:blipFill rotWithShape="1">
          <a:blip r:embed="rId3"/>
          <a:srcRect r="31555" b="-1"/>
          <a:stretch/>
        </p:blipFill>
        <p:spPr>
          <a:xfrm>
            <a:off x="20" y="10"/>
            <a:ext cx="12191980" cy="6857989"/>
          </a:xfrm>
          <a:prstGeom prst="rect">
            <a:avLst/>
          </a:prstGeom>
        </p:spPr>
      </p:pic>
      <p:sp>
        <p:nvSpPr>
          <p:cNvPr id="1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0000" y="447188"/>
            <a:ext cx="4930400" cy="1559412"/>
          </a:xfrm>
        </p:spPr>
        <p:txBody>
          <a:bodyPr vert="horz" lIns="91440" tIns="45720" rIns="91440" bIns="45720" rtlCol="0" anchor="b">
            <a:normAutofit/>
          </a:bodyPr>
          <a:lstStyle/>
          <a:p>
            <a:r>
              <a:rPr lang="en-US" sz="4000" dirty="0">
                <a:latin typeface="Aharoni"/>
                <a:cs typeface="Arial"/>
              </a:rPr>
              <a:t>GROUP PRESENTATION</a:t>
            </a:r>
          </a:p>
        </p:txBody>
      </p:sp>
      <p:sp>
        <p:nvSpPr>
          <p:cNvPr id="3" name="Subtitle 2"/>
          <p:cNvSpPr>
            <a:spLocks noGrp="1"/>
          </p:cNvSpPr>
          <p:nvPr>
            <p:ph type="subTitle" idx="1"/>
          </p:nvPr>
        </p:nvSpPr>
        <p:spPr>
          <a:xfrm>
            <a:off x="205395" y="5642917"/>
            <a:ext cx="6501443" cy="1094203"/>
          </a:xfrm>
        </p:spPr>
        <p:txBody>
          <a:bodyPr vert="horz" lIns="91440" tIns="45720" rIns="91440" bIns="45720" rtlCol="0" anchor="ctr">
            <a:noAutofit/>
          </a:bodyPr>
          <a:lstStyle/>
          <a:p>
            <a:endParaRPr lang="en-US" dirty="0"/>
          </a:p>
          <a:p>
            <a:r>
              <a:rPr lang="en-US" sz="1600" i="1" dirty="0">
                <a:latin typeface="Arial"/>
                <a:cs typeface="Arial"/>
              </a:rPr>
              <a:t>Children, Young People and Families</a:t>
            </a:r>
          </a:p>
          <a:p>
            <a:r>
              <a:rPr lang="en-US" sz="1600" i="1" dirty="0">
                <a:latin typeface="Arial"/>
                <a:cs typeface="Arial"/>
              </a:rPr>
              <a:t>Lecturer: Dr Muhammed Hossain</a:t>
            </a:r>
          </a:p>
          <a:p>
            <a:r>
              <a:rPr lang="en-US" sz="1600" i="1" dirty="0">
                <a:latin typeface="Arial"/>
                <a:cs typeface="Arial"/>
              </a:rPr>
              <a:t>BMHP5004_BIRM</a:t>
            </a:r>
          </a:p>
        </p:txBody>
      </p:sp>
      <p:sp>
        <p:nvSpPr>
          <p:cNvPr id="5" name="Chord 4">
            <a:extLst>
              <a:ext uri="{FF2B5EF4-FFF2-40B4-BE49-F238E27FC236}">
                <a16:creationId xmlns:a16="http://schemas.microsoft.com/office/drawing/2014/main" id="{9E80F087-8264-40E7-893D-068399B85AAC}"/>
              </a:ext>
            </a:extLst>
          </p:cNvPr>
          <p:cNvSpPr/>
          <p:nvPr/>
        </p:nvSpPr>
        <p:spPr>
          <a:xfrm>
            <a:off x="636495" y="2182907"/>
            <a:ext cx="5307106" cy="3639013"/>
          </a:xfrm>
          <a:prstGeom prst="chor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spcBef>
                <a:spcPct val="20000"/>
              </a:spcBef>
              <a:spcAft>
                <a:spcPts val="600"/>
              </a:spcAft>
            </a:pPr>
            <a:r>
              <a:rPr lang="en-US" b="1" dirty="0">
                <a:solidFill>
                  <a:srgbClr val="FF0000"/>
                </a:solidFill>
                <a:latin typeface="Arial"/>
                <a:ea typeface="+mn-lt"/>
                <a:cs typeface="+mn-lt"/>
              </a:rPr>
              <a:t>Group members: </a:t>
            </a:r>
          </a:p>
          <a:p>
            <a:pPr>
              <a:spcBef>
                <a:spcPct val="20000"/>
              </a:spcBef>
              <a:spcAft>
                <a:spcPts val="600"/>
              </a:spcAft>
            </a:pPr>
            <a:r>
              <a:rPr lang="en-US" b="1" dirty="0">
                <a:latin typeface="Arial"/>
                <a:ea typeface="+mn-lt"/>
                <a:cs typeface="+mn-lt"/>
              </a:rPr>
              <a:t>Kamilah Maynard</a:t>
            </a:r>
            <a:r>
              <a:rPr lang="en-US" dirty="0">
                <a:latin typeface="Arial"/>
                <a:ea typeface="+mn-lt"/>
                <a:cs typeface="+mn-lt"/>
              </a:rPr>
              <a:t> 2014670</a:t>
            </a:r>
          </a:p>
          <a:p>
            <a:pPr>
              <a:spcBef>
                <a:spcPct val="20000"/>
              </a:spcBef>
              <a:spcAft>
                <a:spcPts val="600"/>
              </a:spcAft>
            </a:pPr>
            <a:r>
              <a:rPr lang="en-US" b="1" dirty="0">
                <a:latin typeface="Arial"/>
                <a:ea typeface="+mn-lt"/>
                <a:cs typeface="+mn-lt"/>
              </a:rPr>
              <a:t>Karen Ruddock</a:t>
            </a:r>
            <a:r>
              <a:rPr lang="en-US" dirty="0">
                <a:latin typeface="Arial"/>
                <a:ea typeface="+mn-lt"/>
                <a:cs typeface="+mn-lt"/>
              </a:rPr>
              <a:t> 2015942</a:t>
            </a:r>
            <a:endParaRPr lang="en-GB" dirty="0">
              <a:latin typeface="Arial"/>
            </a:endParaRPr>
          </a:p>
          <a:p>
            <a:pPr>
              <a:spcBef>
                <a:spcPct val="20000"/>
              </a:spcBef>
              <a:spcAft>
                <a:spcPts val="600"/>
              </a:spcAft>
            </a:pPr>
            <a:r>
              <a:rPr lang="en-US" b="1" dirty="0" err="1">
                <a:latin typeface="Arial"/>
                <a:ea typeface="+mn-lt"/>
                <a:cs typeface="Arial"/>
              </a:rPr>
              <a:t>Soabia</a:t>
            </a:r>
            <a:r>
              <a:rPr lang="en-US" b="1" dirty="0">
                <a:latin typeface="Arial"/>
                <a:ea typeface="+mn-lt"/>
                <a:cs typeface="Arial"/>
              </a:rPr>
              <a:t> Rafiq </a:t>
            </a:r>
            <a:r>
              <a:rPr lang="en-US" dirty="0">
                <a:latin typeface="Arial"/>
                <a:ea typeface="+mn-lt"/>
                <a:cs typeface="Arial"/>
              </a:rPr>
              <a:t>2015530</a:t>
            </a:r>
            <a:endParaRPr lang="en-US" dirty="0"/>
          </a:p>
          <a:p>
            <a:pPr>
              <a:spcBef>
                <a:spcPct val="20000"/>
              </a:spcBef>
              <a:spcAft>
                <a:spcPts val="600"/>
              </a:spcAft>
            </a:pPr>
            <a:r>
              <a:rPr lang="en-US" b="1" dirty="0">
                <a:latin typeface="Arial"/>
                <a:ea typeface="+mn-lt"/>
                <a:cs typeface="+mn-lt"/>
              </a:rPr>
              <a:t>Rahima Sultani  </a:t>
            </a:r>
            <a:r>
              <a:rPr lang="en-US" dirty="0">
                <a:latin typeface="Arial"/>
                <a:ea typeface="+mn-lt"/>
                <a:cs typeface="+mn-lt"/>
              </a:rPr>
              <a:t>2014833</a:t>
            </a:r>
          </a:p>
        </p:txBody>
      </p:sp>
      <p:sp>
        <p:nvSpPr>
          <p:cNvPr id="6" name="TextBox 5">
            <a:extLst>
              <a:ext uri="{FF2B5EF4-FFF2-40B4-BE49-F238E27FC236}">
                <a16:creationId xmlns:a16="http://schemas.microsoft.com/office/drawing/2014/main" id="{44B781D5-50D0-4FBA-88F2-370F9928654D}"/>
              </a:ext>
            </a:extLst>
          </p:cNvPr>
          <p:cNvSpPr txBox="1"/>
          <p:nvPr/>
        </p:nvSpPr>
        <p:spPr>
          <a:xfrm>
            <a:off x="9475133" y="6462991"/>
            <a:ext cx="25639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Llamas, 2021.</a:t>
            </a: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text, athletic game&#10;&#10;Description automatically generated">
            <a:extLst>
              <a:ext uri="{FF2B5EF4-FFF2-40B4-BE49-F238E27FC236}">
                <a16:creationId xmlns:a16="http://schemas.microsoft.com/office/drawing/2014/main" id="{EFF2BD2D-538A-4F81-9265-60F09792CE38}"/>
              </a:ext>
            </a:extLst>
          </p:cNvPr>
          <p:cNvPicPr>
            <a:picLocks noChangeAspect="1"/>
          </p:cNvPicPr>
          <p:nvPr/>
        </p:nvPicPr>
        <p:blipFill rotWithShape="1">
          <a:blip r:embed="rId2"/>
          <a:srcRect l="14747" t="9091" r="1" b="1"/>
          <a:stretch/>
        </p:blipFill>
        <p:spPr>
          <a:xfrm>
            <a:off x="20" y="10"/>
            <a:ext cx="12191980" cy="6857989"/>
          </a:xfrm>
          <a:prstGeom prst="rect">
            <a:avLst/>
          </a:prstGeom>
        </p:spPr>
      </p:pic>
      <p:sp>
        <p:nvSpPr>
          <p:cNvPr id="36"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154EC1-3EAF-4346-9003-34B858AB33CC}"/>
              </a:ext>
            </a:extLst>
          </p:cNvPr>
          <p:cNvSpPr>
            <a:spLocks noGrp="1"/>
          </p:cNvSpPr>
          <p:nvPr>
            <p:ph type="title"/>
          </p:nvPr>
        </p:nvSpPr>
        <p:spPr>
          <a:xfrm>
            <a:off x="5723468" y="651932"/>
            <a:ext cx="5706532" cy="1354667"/>
          </a:xfrm>
        </p:spPr>
        <p:txBody>
          <a:bodyPr vert="horz" lIns="91440" tIns="45720" rIns="91440" bIns="45720" rtlCol="0" anchor="b">
            <a:normAutofit/>
          </a:bodyPr>
          <a:lstStyle/>
          <a:p>
            <a:r>
              <a:rPr lang="en-US" dirty="0">
                <a:latin typeface="Aharoni"/>
                <a:cs typeface="Aharoni"/>
              </a:rPr>
              <a:t>INTRODUCTION</a:t>
            </a:r>
          </a:p>
        </p:txBody>
      </p:sp>
      <p:sp>
        <p:nvSpPr>
          <p:cNvPr id="20" name="TextBox 19">
            <a:extLst>
              <a:ext uri="{FF2B5EF4-FFF2-40B4-BE49-F238E27FC236}">
                <a16:creationId xmlns:a16="http://schemas.microsoft.com/office/drawing/2014/main" id="{33126298-1B97-4702-8037-9D339480D0CF}"/>
              </a:ext>
            </a:extLst>
          </p:cNvPr>
          <p:cNvSpPr txBox="1"/>
          <p:nvPr/>
        </p:nvSpPr>
        <p:spPr>
          <a:xfrm>
            <a:off x="5185585" y="2116667"/>
            <a:ext cx="6818156" cy="442906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buClr>
                <a:schemeClr val="accent1"/>
              </a:buClr>
            </a:pPr>
            <a:r>
              <a:rPr lang="en-GB" sz="2000" dirty="0">
                <a:solidFill>
                  <a:schemeClr val="accent6"/>
                </a:solidFill>
                <a:latin typeface="Arial"/>
                <a:ea typeface="+mn-lt"/>
                <a:cs typeface="+mn-lt"/>
              </a:rPr>
              <a:t>          </a:t>
            </a:r>
            <a:r>
              <a:rPr lang="en-GB" sz="2000" b="1" dirty="0">
                <a:solidFill>
                  <a:schemeClr val="accent6"/>
                </a:solidFill>
                <a:latin typeface="Arial"/>
                <a:ea typeface="+mn-lt"/>
                <a:cs typeface="+mn-lt"/>
              </a:rPr>
              <a:t> The Case Study Presentation will cover:</a:t>
            </a:r>
            <a:endParaRPr lang="en-US" sz="2000" b="1" dirty="0">
              <a:solidFill>
                <a:schemeClr val="accent6"/>
              </a:solidFill>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Children, Young People and families' perception of well-being.</a:t>
            </a:r>
            <a:endParaRPr lang="en-US" sz="200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Key domains of Children and Young People's Well-being.</a:t>
            </a:r>
            <a:endParaRPr lang="en-US" sz="2000" dirty="0">
              <a:latin typeface="Arial"/>
              <a:ea typeface="+mn-lt"/>
              <a:cs typeface="+mn-lt"/>
            </a:endParaRPr>
          </a:p>
          <a:p>
            <a:pPr marL="742950" lvl="1" indent="-285750">
              <a:buFont typeface="'Wingdings 2',Sans-Serif" charset="2"/>
              <a:buChar char="•"/>
            </a:pPr>
            <a:r>
              <a:rPr lang="en-GB" sz="2000" dirty="0">
                <a:solidFill>
                  <a:schemeClr val="bg1"/>
                </a:solidFill>
                <a:latin typeface="Arial"/>
                <a:ea typeface="+mn-lt"/>
                <a:cs typeface="+mn-lt"/>
              </a:rPr>
              <a:t>Policies and professional interventions in place to enhance the health and well-being of Children, Young People and Families.</a:t>
            </a:r>
            <a:endParaRPr lang="en-US" sz="2000" dirty="0">
              <a:solidFill>
                <a:schemeClr val="bg1"/>
              </a:solidFill>
              <a:latin typeface="Arial"/>
              <a:ea typeface="+mn-lt"/>
              <a:cs typeface="+mn-lt"/>
            </a:endParaRPr>
          </a:p>
          <a:p>
            <a:pPr marL="742950" lvl="1" indent="-285750">
              <a:buFont typeface="'Wingdings 2',Sans-Serif" charset="2"/>
              <a:buChar char="•"/>
            </a:pPr>
            <a:r>
              <a:rPr lang="en-GB" sz="2000" dirty="0">
                <a:latin typeface="Arial"/>
                <a:ea typeface="+mn-lt"/>
                <a:cs typeface="+mn-lt"/>
              </a:rPr>
              <a:t>Multi-disciplinary or interdisciplinary services used to meet diverse needs of Children and Young People and/or Families' Well-being.</a:t>
            </a:r>
            <a:endParaRPr lang="en-US" sz="2000" dirty="0">
              <a:latin typeface="Arial"/>
            </a:endParaRPr>
          </a:p>
        </p:txBody>
      </p:sp>
      <p:sp>
        <p:nvSpPr>
          <p:cNvPr id="3" name="TextBox 2">
            <a:extLst>
              <a:ext uri="{FF2B5EF4-FFF2-40B4-BE49-F238E27FC236}">
                <a16:creationId xmlns:a16="http://schemas.microsoft.com/office/drawing/2014/main" id="{A38F2886-999E-4E24-977D-BB6DEC5BA1D0}"/>
              </a:ext>
            </a:extLst>
          </p:cNvPr>
          <p:cNvSpPr txBox="1"/>
          <p:nvPr/>
        </p:nvSpPr>
        <p:spPr>
          <a:xfrm>
            <a:off x="3348293" y="639728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a:t>
            </a:r>
            <a:r>
              <a:rPr lang="en-GB" sz="1200" dirty="0" err="1">
                <a:solidFill>
                  <a:schemeClr val="bg1"/>
                </a:solidFill>
                <a:latin typeface="Arial"/>
                <a:cs typeface="Arial"/>
              </a:rPr>
              <a:t>Grybniak</a:t>
            </a:r>
            <a:r>
              <a:rPr lang="en-GB" sz="1200" dirty="0">
                <a:solidFill>
                  <a:schemeClr val="bg1"/>
                </a:solidFill>
                <a:latin typeface="Arial"/>
                <a:cs typeface="Arial"/>
              </a:rPr>
              <a:t>, 2019.</a:t>
            </a:r>
            <a:endParaRPr lang="en-GB" dirty="0">
              <a:solidFill>
                <a:schemeClr val="bg1"/>
              </a:solidFill>
            </a:endParaRPr>
          </a:p>
        </p:txBody>
      </p:sp>
      <p:sp>
        <p:nvSpPr>
          <p:cNvPr id="5" name="TextBox 4">
            <a:extLst>
              <a:ext uri="{FF2B5EF4-FFF2-40B4-BE49-F238E27FC236}">
                <a16:creationId xmlns:a16="http://schemas.microsoft.com/office/drawing/2014/main" id="{02C481F9-9F64-483B-90C5-472977C458EE}"/>
              </a:ext>
            </a:extLst>
          </p:cNvPr>
          <p:cNvSpPr txBox="1"/>
          <p:nvPr/>
        </p:nvSpPr>
        <p:spPr>
          <a:xfrm>
            <a:off x="208156" y="1527717"/>
            <a:ext cx="1795348"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Arial"/>
                <a:cs typeface="Arial"/>
              </a:rPr>
              <a:t>Case Study Points:</a:t>
            </a:r>
          </a:p>
          <a:p>
            <a:endParaRPr lang="en-GB" sz="2400" dirty="0">
              <a:solidFill>
                <a:schemeClr val="bg1"/>
              </a:solidFill>
              <a:latin typeface="Arial"/>
              <a:cs typeface="Arial"/>
            </a:endParaRPr>
          </a:p>
          <a:p>
            <a:pPr marL="285750" indent="-285750">
              <a:buFont typeface="Wingdings"/>
              <a:buChar char="Ø"/>
            </a:pPr>
            <a:r>
              <a:rPr lang="en-GB" sz="2400" dirty="0">
                <a:solidFill>
                  <a:srgbClr val="FFFF00"/>
                </a:solidFill>
                <a:latin typeface="Arial"/>
                <a:cs typeface="Arial"/>
              </a:rPr>
              <a:t>John, 15years old.</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Suffers from cerebral palsy and epilepsy.</a:t>
            </a:r>
            <a:endParaRPr lang="en-GB" sz="2400">
              <a:solidFill>
                <a:srgbClr val="FFFF00"/>
              </a:solidFill>
              <a:latin typeface="Arial"/>
              <a:cs typeface="Arial"/>
            </a:endParaRPr>
          </a:p>
          <a:p>
            <a:pPr marL="285750" indent="-285750">
              <a:buFont typeface="Wingdings"/>
              <a:buChar char="Ø"/>
            </a:pPr>
            <a:r>
              <a:rPr lang="en-GB" sz="2400" dirty="0">
                <a:solidFill>
                  <a:srgbClr val="FFFF00"/>
                </a:solidFill>
                <a:latin typeface="Arial"/>
                <a:cs typeface="Arial"/>
              </a:rPr>
              <a:t>Died of SUDEP</a:t>
            </a:r>
            <a:endParaRPr lang="en-GB" sz="2400">
              <a:solidFill>
                <a:srgbClr val="FFFF00"/>
              </a:solidFill>
              <a:latin typeface="Arial"/>
              <a:cs typeface="Arial"/>
            </a:endParaRPr>
          </a:p>
          <a:p>
            <a:pPr marL="285750" indent="-285750">
              <a:buFont typeface="Wingdings"/>
              <a:buChar char="Ø"/>
            </a:pPr>
            <a:endParaRPr lang="en-GB" dirty="0"/>
          </a:p>
        </p:txBody>
      </p:sp>
    </p:spTree>
    <p:extLst>
      <p:ext uri="{BB962C8B-B14F-4D97-AF65-F5344CB8AC3E}">
        <p14:creationId xmlns:p14="http://schemas.microsoft.com/office/powerpoint/2010/main" val="116197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764092-5726-4743-A2D7-6A1ED9DA51BD}"/>
              </a:ext>
            </a:extLst>
          </p:cNvPr>
          <p:cNvSpPr>
            <a:spLocks noGrp="1"/>
          </p:cNvSpPr>
          <p:nvPr>
            <p:ph type="title"/>
          </p:nvPr>
        </p:nvSpPr>
        <p:spPr>
          <a:xfrm>
            <a:off x="810000" y="5446136"/>
            <a:ext cx="10580963" cy="979033"/>
          </a:xfrm>
        </p:spPr>
        <p:txBody>
          <a:bodyPr>
            <a:normAutofit fontScale="90000"/>
          </a:bodyPr>
          <a:lstStyle/>
          <a:p>
            <a:pPr>
              <a:lnSpc>
                <a:spcPct val="90000"/>
              </a:lnSpc>
            </a:pPr>
            <a:br>
              <a:rPr lang="en-GB" sz="3100" dirty="0"/>
            </a:br>
            <a:r>
              <a:rPr lang="en-GB" sz="3600" dirty="0">
                <a:latin typeface="Aharoni"/>
                <a:cs typeface="Aharoni"/>
              </a:rPr>
              <a:t>Children, Young People and Families' Perception of Well-Being</a:t>
            </a:r>
          </a:p>
        </p:txBody>
      </p:sp>
      <p:pic>
        <p:nvPicPr>
          <p:cNvPr id="31" name="Picture 31" descr="Text&#10;&#10;Description automatically generated">
            <a:extLst>
              <a:ext uri="{FF2B5EF4-FFF2-40B4-BE49-F238E27FC236}">
                <a16:creationId xmlns:a16="http://schemas.microsoft.com/office/drawing/2014/main" id="{510AD497-3FCF-4E21-8605-49B9D0553F84}"/>
              </a:ext>
            </a:extLst>
          </p:cNvPr>
          <p:cNvPicPr>
            <a:picLocks noChangeAspect="1"/>
          </p:cNvPicPr>
          <p:nvPr/>
        </p:nvPicPr>
        <p:blipFill>
          <a:blip r:embed="rId2"/>
          <a:stretch>
            <a:fillRect/>
          </a:stretch>
        </p:blipFill>
        <p:spPr>
          <a:xfrm>
            <a:off x="810000" y="1316605"/>
            <a:ext cx="3244812" cy="2524805"/>
          </a:xfrm>
          <a:prstGeom prst="roundRect">
            <a:avLst>
              <a:gd name="adj" fmla="val 3876"/>
            </a:avLst>
          </a:prstGeom>
          <a:ln>
            <a:solidFill>
              <a:schemeClr val="accent1"/>
            </a:solidFill>
          </a:ln>
          <a:effectLst/>
        </p:spPr>
      </p:pic>
      <p:sp>
        <p:nvSpPr>
          <p:cNvPr id="29" name="Content Placeholder 28">
            <a:extLst>
              <a:ext uri="{FF2B5EF4-FFF2-40B4-BE49-F238E27FC236}">
                <a16:creationId xmlns:a16="http://schemas.microsoft.com/office/drawing/2014/main" id="{246AB5FF-26BD-489F-8A2F-4E28A17A2164}"/>
              </a:ext>
            </a:extLst>
          </p:cNvPr>
          <p:cNvSpPr>
            <a:spLocks noGrp="1"/>
          </p:cNvSpPr>
          <p:nvPr>
            <p:ph idx="1"/>
          </p:nvPr>
        </p:nvSpPr>
        <p:spPr>
          <a:xfrm>
            <a:off x="4405192" y="810001"/>
            <a:ext cx="6968094" cy="3795433"/>
          </a:xfrm>
          <a:effectLst/>
        </p:spPr>
        <p:txBody>
          <a:bodyPr vert="horz" lIns="91440" tIns="45720" rIns="91440" bIns="45720" rtlCol="0" anchor="ctr">
            <a:noAutofit/>
          </a:bodyPr>
          <a:lstStyle/>
          <a:p>
            <a:pPr>
              <a:spcBef>
                <a:spcPts val="0"/>
              </a:spcBef>
              <a:spcAft>
                <a:spcPts val="0"/>
              </a:spcAft>
              <a:buFont typeface="Wingdings" charset="2"/>
              <a:buChar char="§"/>
            </a:pPr>
            <a:r>
              <a:rPr lang="en-GB" sz="2400" dirty="0">
                <a:latin typeface="Arial"/>
                <a:ea typeface="+mn-lt"/>
                <a:cs typeface="+mn-lt"/>
              </a:rPr>
              <a:t>The main research concluded found that the children that are suffering from low-income households suffer with health, behaviours as well as any achievements which can be related to the child(s) emotional side. This can cause the educational completion to suffer as well as being seen the same as higher/middle class child(s) (Gunn &amp; Duncan, 1997).</a:t>
            </a:r>
            <a:endParaRPr lang="en-US" sz="2400" dirty="0">
              <a:latin typeface="Arial"/>
              <a:ea typeface="+mn-lt"/>
              <a:cs typeface="+mn-lt"/>
            </a:endParaRPr>
          </a:p>
          <a:p>
            <a:endParaRPr lang="en-GB" dirty="0"/>
          </a:p>
        </p:txBody>
      </p:sp>
      <p:sp>
        <p:nvSpPr>
          <p:cNvPr id="40"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solidFill>
                <a:srgbClr val="FFFFFF"/>
              </a:solidFill>
            </a:endParaRPr>
          </a:p>
        </p:txBody>
      </p:sp>
      <p:sp>
        <p:nvSpPr>
          <p:cNvPr id="32" name="TextBox 31">
            <a:extLst>
              <a:ext uri="{FF2B5EF4-FFF2-40B4-BE49-F238E27FC236}">
                <a16:creationId xmlns:a16="http://schemas.microsoft.com/office/drawing/2014/main" id="{0AC2CE3A-9BB4-4E81-8A24-22602A40BDCE}"/>
              </a:ext>
            </a:extLst>
          </p:cNvPr>
          <p:cNvSpPr txBox="1"/>
          <p:nvPr/>
        </p:nvSpPr>
        <p:spPr>
          <a:xfrm>
            <a:off x="806824" y="4078941"/>
            <a:ext cx="32541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ea typeface="+mn-lt"/>
                <a:cs typeface="+mn-lt"/>
              </a:rPr>
              <a:t>harboursidefmp.nhs.uk, n.d.</a:t>
            </a:r>
            <a:endParaRPr lang="en-GB" dirty="0" err="1"/>
          </a:p>
        </p:txBody>
      </p:sp>
    </p:spTree>
    <p:extLst>
      <p:ext uri="{BB962C8B-B14F-4D97-AF65-F5344CB8AC3E}">
        <p14:creationId xmlns:p14="http://schemas.microsoft.com/office/powerpoint/2010/main" val="44362317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0E571A2-62FA-40B0-8B94-6A47F21B1634}"/>
              </a:ext>
            </a:extLst>
          </p:cNvPr>
          <p:cNvPicPr>
            <a:picLocks noChangeAspect="1"/>
          </p:cNvPicPr>
          <p:nvPr/>
        </p:nvPicPr>
        <p:blipFill rotWithShape="1">
          <a:blip r:embed="rId2">
            <a:duotone>
              <a:schemeClr val="accent1">
                <a:shade val="45000"/>
                <a:satMod val="135000"/>
              </a:schemeClr>
              <a:prstClr val="white"/>
            </a:duotone>
          </a:blip>
          <a:srcRect l="11134"/>
          <a:stretch/>
        </p:blipFill>
        <p:spPr>
          <a:xfrm>
            <a:off x="6100594" y="-1"/>
            <a:ext cx="6094450" cy="6858001"/>
          </a:xfrm>
          <a:prstGeom prst="rect">
            <a:avLst/>
          </a:prstGeom>
        </p:spPr>
      </p:pic>
      <p:sp>
        <p:nvSpPr>
          <p:cNvPr id="11"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E3C82-21CA-4F11-9D3A-43A36ECED66A}"/>
              </a:ext>
            </a:extLst>
          </p:cNvPr>
          <p:cNvSpPr>
            <a:spLocks noGrp="1"/>
          </p:cNvSpPr>
          <p:nvPr>
            <p:ph type="title"/>
          </p:nvPr>
        </p:nvSpPr>
        <p:spPr>
          <a:xfrm>
            <a:off x="177702" y="430976"/>
            <a:ext cx="6249434" cy="2032251"/>
          </a:xfrm>
        </p:spPr>
        <p:txBody>
          <a:bodyPr>
            <a:normAutofit/>
          </a:bodyPr>
          <a:lstStyle/>
          <a:p>
            <a:r>
              <a:rPr lang="en-GB" dirty="0">
                <a:latin typeface="Aharoni"/>
                <a:cs typeface="Aharoni"/>
              </a:rPr>
              <a:t>Children, Young People and Families' Perception of Well-being</a:t>
            </a:r>
          </a:p>
        </p:txBody>
      </p:sp>
      <p:sp>
        <p:nvSpPr>
          <p:cNvPr id="8" name="Content Placeholder 7">
            <a:extLst>
              <a:ext uri="{FF2B5EF4-FFF2-40B4-BE49-F238E27FC236}">
                <a16:creationId xmlns:a16="http://schemas.microsoft.com/office/drawing/2014/main" id="{08182870-DAAC-4574-ABE4-DD259F4DF78C}"/>
              </a:ext>
            </a:extLst>
          </p:cNvPr>
          <p:cNvSpPr>
            <a:spLocks noGrp="1"/>
          </p:cNvSpPr>
          <p:nvPr>
            <p:ph idx="1"/>
          </p:nvPr>
        </p:nvSpPr>
        <p:spPr>
          <a:xfrm>
            <a:off x="770074" y="2526489"/>
            <a:ext cx="5055923" cy="4062505"/>
          </a:xfrm>
        </p:spPr>
        <p:txBody>
          <a:bodyPr>
            <a:noAutofit/>
          </a:bodyPr>
          <a:lstStyle/>
          <a:p>
            <a:r>
              <a:rPr lang="en-GB" sz="2000" dirty="0">
                <a:latin typeface="Arial"/>
                <a:ea typeface="+mn-lt"/>
                <a:cs typeface="+mn-lt"/>
              </a:rPr>
              <a:t>Behaviours in children within different country’s provide a basic education for all children including young adults and children. A child’s well-being and behaviours aims to progress so children can reach their targets but by monitoring reports. This allows education for all (EFA) to help those in need and willing to make a change. The notion of children’s rights allows them to grab the opportunity for this. (Arieh 2006).</a:t>
            </a:r>
            <a:endParaRPr lang="en-US" sz="2000" dirty="0">
              <a:latin typeface="Arial"/>
            </a:endParaRPr>
          </a:p>
        </p:txBody>
      </p:sp>
      <p:sp>
        <p:nvSpPr>
          <p:cNvPr id="5" name="TextBox 4">
            <a:extLst>
              <a:ext uri="{FF2B5EF4-FFF2-40B4-BE49-F238E27FC236}">
                <a16:creationId xmlns:a16="http://schemas.microsoft.com/office/drawing/2014/main" id="{4F801EDA-D6C4-4082-8A0B-B711A7F52675}"/>
              </a:ext>
            </a:extLst>
          </p:cNvPr>
          <p:cNvSpPr txBox="1"/>
          <p:nvPr/>
        </p:nvSpPr>
        <p:spPr>
          <a:xfrm>
            <a:off x="10090826" y="6234667"/>
            <a:ext cx="19363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Lycett, 2020.</a:t>
            </a:r>
          </a:p>
        </p:txBody>
      </p:sp>
    </p:spTree>
    <p:extLst>
      <p:ext uri="{BB962C8B-B14F-4D97-AF65-F5344CB8AC3E}">
        <p14:creationId xmlns:p14="http://schemas.microsoft.com/office/powerpoint/2010/main" val="37024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EB2CE6-8CEB-4D63-98B9-569A5CC4E332}"/>
              </a:ext>
            </a:extLst>
          </p:cNvPr>
          <p:cNvSpPr>
            <a:spLocks noGrp="1"/>
          </p:cNvSpPr>
          <p:nvPr>
            <p:ph type="title"/>
          </p:nvPr>
        </p:nvSpPr>
        <p:spPr>
          <a:xfrm>
            <a:off x="175898" y="1718645"/>
            <a:ext cx="4965226" cy="3404499"/>
          </a:xfrm>
        </p:spPr>
        <p:txBody>
          <a:bodyPr anchor="ctr">
            <a:normAutofit/>
          </a:bodyPr>
          <a:lstStyle/>
          <a:p>
            <a:r>
              <a:rPr lang="en-GB" dirty="0">
                <a:latin typeface="Aharoni"/>
                <a:cs typeface="Aharoni"/>
              </a:rPr>
              <a:t>Children, Young People and Families' Perception of Well-being</a:t>
            </a:r>
          </a:p>
        </p:txBody>
      </p:sp>
      <p:sp>
        <p:nvSpPr>
          <p:cNvPr id="3" name="Content Placeholder 2">
            <a:extLst>
              <a:ext uri="{FF2B5EF4-FFF2-40B4-BE49-F238E27FC236}">
                <a16:creationId xmlns:a16="http://schemas.microsoft.com/office/drawing/2014/main" id="{BCDB6629-DF62-4100-91B6-71FD998E6177}"/>
              </a:ext>
            </a:extLst>
          </p:cNvPr>
          <p:cNvSpPr>
            <a:spLocks noGrp="1"/>
          </p:cNvSpPr>
          <p:nvPr>
            <p:ph idx="1"/>
          </p:nvPr>
        </p:nvSpPr>
        <p:spPr>
          <a:xfrm>
            <a:off x="6008068" y="1059867"/>
            <a:ext cx="5365218" cy="5240672"/>
          </a:xfrm>
          <a:effectLst/>
        </p:spPr>
        <p:txBody>
          <a:bodyPr>
            <a:normAutofit/>
          </a:bodyPr>
          <a:lstStyle/>
          <a:p>
            <a:pPr>
              <a:spcBef>
                <a:spcPts val="0"/>
              </a:spcBef>
              <a:spcAft>
                <a:spcPts val="0"/>
              </a:spcAft>
              <a:buFont typeface="Symbol,Sans-Serif" charset="2"/>
              <a:buChar char="•"/>
            </a:pPr>
            <a:r>
              <a:rPr lang="en-GB" sz="2400" dirty="0">
                <a:latin typeface="Arial"/>
                <a:ea typeface="+mn-lt"/>
                <a:cs typeface="+mn-lt"/>
              </a:rPr>
              <a:t>Basic needs for young children are low income for families which affects 3rd of each country which makes it a struggle for families who get low income. With researching its states that income does affect children and their mental as well as physical health with having to live with just basic needs when growing up like. This can be helped by following guidance from government (benefits) which can help address income vulnerability. </a:t>
            </a:r>
            <a:endParaRPr lang="en-US" sz="2400" dirty="0">
              <a:latin typeface="Arial"/>
              <a:ea typeface="+mn-lt"/>
              <a:cs typeface="+mn-lt"/>
            </a:endParaRPr>
          </a:p>
          <a:p>
            <a:endParaRPr lang="en-GB" sz="2000"/>
          </a:p>
        </p:txBody>
      </p:sp>
    </p:spTree>
    <p:extLst>
      <p:ext uri="{BB962C8B-B14F-4D97-AF65-F5344CB8AC3E}">
        <p14:creationId xmlns:p14="http://schemas.microsoft.com/office/powerpoint/2010/main" val="5439456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8" name="Picture 48" descr="A picture containing text&#10;&#10;Description automatically generated">
            <a:extLst>
              <a:ext uri="{FF2B5EF4-FFF2-40B4-BE49-F238E27FC236}">
                <a16:creationId xmlns:a16="http://schemas.microsoft.com/office/drawing/2014/main" id="{5F562080-AF3E-4218-8531-1901E6DF1477}"/>
              </a:ext>
            </a:extLst>
          </p:cNvPr>
          <p:cNvPicPr>
            <a:picLocks noChangeAspect="1"/>
          </p:cNvPicPr>
          <p:nvPr/>
        </p:nvPicPr>
        <p:blipFill rotWithShape="1">
          <a:blip r:embed="rId2"/>
          <a:srcRect l="29506" r="7465" b="9092"/>
          <a:stretch/>
        </p:blipFill>
        <p:spPr>
          <a:xfrm>
            <a:off x="20" y="10"/>
            <a:ext cx="12191980" cy="6857990"/>
          </a:xfrm>
          <a:prstGeom prst="rect">
            <a:avLst/>
          </a:prstGeom>
        </p:spPr>
      </p:pic>
      <p:sp>
        <p:nvSpPr>
          <p:cNvPr id="62"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4EC618-F221-414B-B080-7B5EE9653BED}"/>
              </a:ext>
            </a:extLst>
          </p:cNvPr>
          <p:cNvSpPr>
            <a:spLocks noGrp="1"/>
          </p:cNvSpPr>
          <p:nvPr>
            <p:ph type="title"/>
          </p:nvPr>
        </p:nvSpPr>
        <p:spPr>
          <a:xfrm>
            <a:off x="5418191" y="140943"/>
            <a:ext cx="6318040" cy="1248428"/>
          </a:xfrm>
        </p:spPr>
        <p:txBody>
          <a:bodyPr>
            <a:normAutofit/>
          </a:bodyPr>
          <a:lstStyle/>
          <a:p>
            <a:pPr>
              <a:lnSpc>
                <a:spcPct val="90000"/>
              </a:lnSpc>
            </a:pPr>
            <a:r>
              <a:rPr lang="en-GB" sz="2800" dirty="0">
                <a:latin typeface="Aharoni"/>
                <a:cs typeface="Arial"/>
              </a:rPr>
              <a:t>Key Domains of Children and Young People’s (CYP) Well-Being</a:t>
            </a:r>
          </a:p>
        </p:txBody>
      </p:sp>
      <p:graphicFrame>
        <p:nvGraphicFramePr>
          <p:cNvPr id="4" name="Content Placeholder 3">
            <a:extLst>
              <a:ext uri="{FF2B5EF4-FFF2-40B4-BE49-F238E27FC236}">
                <a16:creationId xmlns:a16="http://schemas.microsoft.com/office/drawing/2014/main" id="{FBF2184F-56C9-42B0-9F3F-5BC651C79181}"/>
              </a:ext>
            </a:extLst>
          </p:cNvPr>
          <p:cNvGraphicFramePr>
            <a:graphicFrameLocks noGrp="1"/>
          </p:cNvGraphicFramePr>
          <p:nvPr>
            <p:ph idx="1"/>
            <p:extLst>
              <p:ext uri="{D42A27DB-BD31-4B8C-83A1-F6EECF244321}">
                <p14:modId xmlns:p14="http://schemas.microsoft.com/office/powerpoint/2010/main" val="2666836471"/>
              </p:ext>
            </p:extLst>
          </p:nvPr>
        </p:nvGraphicFramePr>
        <p:xfrm>
          <a:off x="3060951" y="2009091"/>
          <a:ext cx="8799354" cy="484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5" name="TextBox 94">
            <a:extLst>
              <a:ext uri="{FF2B5EF4-FFF2-40B4-BE49-F238E27FC236}">
                <a16:creationId xmlns:a16="http://schemas.microsoft.com/office/drawing/2014/main" id="{64E58CB5-188C-49B7-A8CB-FE4FAED7BF42}"/>
              </a:ext>
            </a:extLst>
          </p:cNvPr>
          <p:cNvSpPr txBox="1"/>
          <p:nvPr/>
        </p:nvSpPr>
        <p:spPr>
          <a:xfrm>
            <a:off x="89648" y="6302189"/>
            <a:ext cx="45899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rPr>
              <a:t>Source: Health Education Yorkshire and Humber, n.d.</a:t>
            </a:r>
          </a:p>
        </p:txBody>
      </p:sp>
    </p:spTree>
    <p:extLst>
      <p:ext uri="{BB962C8B-B14F-4D97-AF65-F5344CB8AC3E}">
        <p14:creationId xmlns:p14="http://schemas.microsoft.com/office/powerpoint/2010/main" val="61583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2E613B-1F76-4D57-B8E3-8C838779569B}"/>
              </a:ext>
            </a:extLst>
          </p:cNvPr>
          <p:cNvSpPr>
            <a:spLocks noGrp="1"/>
          </p:cNvSpPr>
          <p:nvPr>
            <p:ph type="title"/>
          </p:nvPr>
        </p:nvSpPr>
        <p:spPr>
          <a:xfrm>
            <a:off x="8164749" y="457201"/>
            <a:ext cx="3575737" cy="1780922"/>
          </a:xfrm>
        </p:spPr>
        <p:txBody>
          <a:bodyPr anchor="b">
            <a:normAutofit fontScale="90000"/>
          </a:bodyPr>
          <a:lstStyle/>
          <a:p>
            <a:pPr algn="ctr"/>
            <a:r>
              <a:rPr lang="en-GB" sz="3200" dirty="0">
                <a:solidFill>
                  <a:srgbClr val="FFFFFF"/>
                </a:solidFill>
                <a:latin typeface="Aharoni"/>
                <a:cs typeface="Aharoni"/>
              </a:rPr>
              <a:t>Key Domains of Children and Young People's (CYP) Well-being</a:t>
            </a:r>
          </a:p>
        </p:txBody>
      </p:sp>
      <p:pic>
        <p:nvPicPr>
          <p:cNvPr id="4" name="Picture 4">
            <a:extLst>
              <a:ext uri="{FF2B5EF4-FFF2-40B4-BE49-F238E27FC236}">
                <a16:creationId xmlns:a16="http://schemas.microsoft.com/office/drawing/2014/main" id="{39F31D10-199B-4A22-8DAC-1DE9B3857CF2}"/>
              </a:ext>
            </a:extLst>
          </p:cNvPr>
          <p:cNvPicPr>
            <a:picLocks noChangeAspect="1"/>
          </p:cNvPicPr>
          <p:nvPr/>
        </p:nvPicPr>
        <p:blipFill>
          <a:blip r:embed="rId2"/>
          <a:stretch>
            <a:fillRect/>
          </a:stretch>
        </p:blipFill>
        <p:spPr>
          <a:xfrm>
            <a:off x="463961" y="1049004"/>
            <a:ext cx="6612856" cy="4400555"/>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081A60ED-2A6E-438C-9BA2-F85765E4A701}"/>
              </a:ext>
            </a:extLst>
          </p:cNvPr>
          <p:cNvSpPr>
            <a:spLocks noGrp="1"/>
          </p:cNvSpPr>
          <p:nvPr>
            <p:ph idx="1"/>
          </p:nvPr>
        </p:nvSpPr>
        <p:spPr>
          <a:xfrm>
            <a:off x="8164749" y="2024743"/>
            <a:ext cx="3575737" cy="4016619"/>
          </a:xfrm>
        </p:spPr>
        <p:txBody>
          <a:bodyPr>
            <a:normAutofit/>
          </a:bodyPr>
          <a:lstStyle/>
          <a:p>
            <a:pPr>
              <a:spcBef>
                <a:spcPts val="0"/>
              </a:spcBef>
              <a:spcAft>
                <a:spcPts val="0"/>
              </a:spcAft>
              <a:buFont typeface="Wingdings,Sans-Serif" charset="2"/>
              <a:buChar char="•"/>
            </a:pPr>
            <a:endParaRPr lang="en-GB" sz="1600">
              <a:solidFill>
                <a:srgbClr val="FFFFFF"/>
              </a:solidFill>
              <a:ea typeface="+mn-lt"/>
              <a:cs typeface="+mn-lt"/>
            </a:endParaRPr>
          </a:p>
          <a:p>
            <a:endParaRPr lang="en-GB" sz="1600">
              <a:solidFill>
                <a:srgbClr val="FFFFFF"/>
              </a:solidFill>
            </a:endParaRPr>
          </a:p>
        </p:txBody>
      </p:sp>
      <p:sp>
        <p:nvSpPr>
          <p:cNvPr id="5" name="TextBox 4">
            <a:extLst>
              <a:ext uri="{FF2B5EF4-FFF2-40B4-BE49-F238E27FC236}">
                <a16:creationId xmlns:a16="http://schemas.microsoft.com/office/drawing/2014/main" id="{A15C7A21-55BF-4933-92E7-D617B7B6450F}"/>
              </a:ext>
            </a:extLst>
          </p:cNvPr>
          <p:cNvSpPr txBox="1"/>
          <p:nvPr/>
        </p:nvSpPr>
        <p:spPr>
          <a:xfrm flipH="1">
            <a:off x="8059273" y="2474259"/>
            <a:ext cx="362173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dirty="0">
                <a:solidFill>
                  <a:schemeClr val="bg1"/>
                </a:solidFill>
                <a:latin typeface="Arial"/>
                <a:ea typeface="Calibri"/>
                <a:cs typeface="Calibri"/>
              </a:rPr>
              <a:t>The study shows and establishes how the CYP family’s, schooling, the environment including their health issues their wellbeing which can be very challenging to investigate. Research shows that the percentage of mental health can affect a child socially and can even cause damage to close relationships. (Vujicic, </a:t>
            </a:r>
            <a:r>
              <a:rPr lang="en-GB" dirty="0" err="1">
                <a:solidFill>
                  <a:schemeClr val="bg1"/>
                </a:solidFill>
                <a:latin typeface="Arial"/>
                <a:ea typeface="Calibri"/>
                <a:cs typeface="Calibri"/>
              </a:rPr>
              <a:t>Zganec</a:t>
            </a:r>
            <a:r>
              <a:rPr lang="en-GB" dirty="0">
                <a:solidFill>
                  <a:schemeClr val="bg1"/>
                </a:solidFill>
                <a:latin typeface="Arial"/>
                <a:ea typeface="Calibri"/>
                <a:cs typeface="Calibri"/>
              </a:rPr>
              <a:t> &amp; Franc 2018)</a:t>
            </a:r>
            <a:endParaRPr lang="en-GB">
              <a:solidFill>
                <a:schemeClr val="bg1"/>
              </a:solidFill>
              <a:latin typeface="Arial"/>
              <a:cs typeface="Arial"/>
            </a:endParaRPr>
          </a:p>
        </p:txBody>
      </p:sp>
      <p:sp>
        <p:nvSpPr>
          <p:cNvPr id="6" name="TextBox 5">
            <a:extLst>
              <a:ext uri="{FF2B5EF4-FFF2-40B4-BE49-F238E27FC236}">
                <a16:creationId xmlns:a16="http://schemas.microsoft.com/office/drawing/2014/main" id="{08B051F7-EBAD-41E3-B0D9-7A0BF9647C39}"/>
              </a:ext>
            </a:extLst>
          </p:cNvPr>
          <p:cNvSpPr txBox="1"/>
          <p:nvPr/>
        </p:nvSpPr>
        <p:spPr>
          <a:xfrm>
            <a:off x="403412" y="6167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Source: United Nations, 2020.</a:t>
            </a:r>
            <a:endParaRPr lang="en-GB" dirty="0"/>
          </a:p>
        </p:txBody>
      </p:sp>
    </p:spTree>
    <p:extLst>
      <p:ext uri="{BB962C8B-B14F-4D97-AF65-F5344CB8AC3E}">
        <p14:creationId xmlns:p14="http://schemas.microsoft.com/office/powerpoint/2010/main" val="39553527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E7051234-4E57-4CAA-A788-CC8C51730AF1}"/>
              </a:ext>
            </a:extLst>
          </p:cNvPr>
          <p:cNvPicPr>
            <a:picLocks noChangeAspect="1"/>
          </p:cNvPicPr>
          <p:nvPr/>
        </p:nvPicPr>
        <p:blipFill rotWithShape="1">
          <a:blip r:embed="rId2"/>
          <a:srcRect r="15152" b="9091"/>
          <a:stretch/>
        </p:blipFill>
        <p:spPr>
          <a:xfrm>
            <a:off x="20" y="10"/>
            <a:ext cx="12191980" cy="6857989"/>
          </a:xfrm>
          <a:prstGeom prst="rect">
            <a:avLst/>
          </a:prstGeom>
        </p:spPr>
      </p:pic>
      <p:sp>
        <p:nvSpPr>
          <p:cNvPr id="9"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4857F-2FC4-4A5A-B764-EB61B774B917}"/>
              </a:ext>
            </a:extLst>
          </p:cNvPr>
          <p:cNvSpPr>
            <a:spLocks noGrp="1"/>
          </p:cNvSpPr>
          <p:nvPr>
            <p:ph type="title"/>
          </p:nvPr>
        </p:nvSpPr>
        <p:spPr>
          <a:xfrm>
            <a:off x="810000" y="447188"/>
            <a:ext cx="5172009" cy="1559412"/>
          </a:xfrm>
        </p:spPr>
        <p:txBody>
          <a:bodyPr>
            <a:normAutofit fontScale="90000"/>
          </a:bodyPr>
          <a:lstStyle/>
          <a:p>
            <a:pPr>
              <a:lnSpc>
                <a:spcPct val="90000"/>
              </a:lnSpc>
            </a:pPr>
            <a:r>
              <a:rPr lang="en-GB" sz="3400" dirty="0">
                <a:latin typeface="Aharoni"/>
                <a:cs typeface="Aharoni"/>
              </a:rPr>
              <a:t>Key Domains of Children and Young People's </a:t>
            </a:r>
            <a:r>
              <a:rPr lang="en-GB" sz="3400">
                <a:latin typeface="Aharoni"/>
                <a:cs typeface="Aharoni"/>
              </a:rPr>
              <a:t>(CYP) Well-being</a:t>
            </a:r>
          </a:p>
        </p:txBody>
      </p:sp>
      <p:sp>
        <p:nvSpPr>
          <p:cNvPr id="3" name="Content Placeholder 2">
            <a:extLst>
              <a:ext uri="{FF2B5EF4-FFF2-40B4-BE49-F238E27FC236}">
                <a16:creationId xmlns:a16="http://schemas.microsoft.com/office/drawing/2014/main" id="{AEF22274-B36B-41F0-937A-D60B6852A8EF}"/>
              </a:ext>
            </a:extLst>
          </p:cNvPr>
          <p:cNvSpPr>
            <a:spLocks noGrp="1"/>
          </p:cNvSpPr>
          <p:nvPr>
            <p:ph idx="1"/>
          </p:nvPr>
        </p:nvSpPr>
        <p:spPr>
          <a:xfrm>
            <a:off x="818712" y="2413000"/>
            <a:ext cx="4921687" cy="3937000"/>
          </a:xfrm>
        </p:spPr>
        <p:txBody>
          <a:bodyPr>
            <a:normAutofit/>
          </a:bodyPr>
          <a:lstStyle/>
          <a:p>
            <a:pPr>
              <a:spcBef>
                <a:spcPts val="0"/>
              </a:spcBef>
              <a:spcAft>
                <a:spcPts val="0"/>
              </a:spcAft>
              <a:buChar char="•"/>
            </a:pPr>
            <a:r>
              <a:rPr lang="en-GB" sz="2000" dirty="0">
                <a:latin typeface="Arial"/>
                <a:ea typeface="+mn-lt"/>
                <a:cs typeface="+mn-lt"/>
              </a:rPr>
              <a:t>With effects of stereotyped behaviours of children, it has shown to movements that it has been an increasingly complicated with a lot to do with the setting. It has also been suggested that with the level of supporting of evidence the results have been findings from an animal of which they studied on. A stereotypy can manipulate and fixtures. (Hutt &amp; Hutt 2014)</a:t>
            </a:r>
            <a:endParaRPr lang="en-US" sz="2000">
              <a:latin typeface="Arial"/>
              <a:ea typeface="+mn-lt"/>
              <a:cs typeface="+mn-lt"/>
            </a:endParaRPr>
          </a:p>
          <a:p>
            <a:endParaRPr lang="en-GB" dirty="0"/>
          </a:p>
        </p:txBody>
      </p:sp>
      <p:sp>
        <p:nvSpPr>
          <p:cNvPr id="5" name="TextBox 4">
            <a:extLst>
              <a:ext uri="{FF2B5EF4-FFF2-40B4-BE49-F238E27FC236}">
                <a16:creationId xmlns:a16="http://schemas.microsoft.com/office/drawing/2014/main" id="{FBF7760D-513E-412F-B6EE-37592CE82E3D}"/>
              </a:ext>
            </a:extLst>
          </p:cNvPr>
          <p:cNvSpPr txBox="1"/>
          <p:nvPr/>
        </p:nvSpPr>
        <p:spPr>
          <a:xfrm>
            <a:off x="9569347" y="6346153"/>
            <a:ext cx="25648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Hathaway, 2021.</a:t>
            </a:r>
            <a:endParaRPr lang="en-GB" dirty="0"/>
          </a:p>
        </p:txBody>
      </p:sp>
    </p:spTree>
    <p:extLst>
      <p:ext uri="{BB962C8B-B14F-4D97-AF65-F5344CB8AC3E}">
        <p14:creationId xmlns:p14="http://schemas.microsoft.com/office/powerpoint/2010/main" val="162966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4BE92-0684-4A66-A18D-2E302760212C}"/>
              </a:ext>
            </a:extLst>
          </p:cNvPr>
          <p:cNvSpPr>
            <a:spLocks noGrp="1"/>
          </p:cNvSpPr>
          <p:nvPr>
            <p:ph type="title"/>
          </p:nvPr>
        </p:nvSpPr>
        <p:spPr>
          <a:xfrm>
            <a:off x="810000" y="447188"/>
            <a:ext cx="10589927" cy="1113885"/>
          </a:xfrm>
        </p:spPr>
        <p:txBody>
          <a:bodyPr>
            <a:noAutofit/>
          </a:bodyPr>
          <a:lstStyle/>
          <a:p>
            <a:pPr>
              <a:lnSpc>
                <a:spcPct val="90000"/>
              </a:lnSpc>
            </a:pPr>
            <a:r>
              <a:rPr lang="en-GB" sz="3600" dirty="0">
                <a:latin typeface="Aharoni"/>
                <a:cs typeface="Aharoni"/>
              </a:rPr>
              <a:t>Legislations and Policies to enhance Children, Young People and Families' Wellbeing</a:t>
            </a:r>
          </a:p>
        </p:txBody>
      </p:sp>
      <p:pic>
        <p:nvPicPr>
          <p:cNvPr id="4" name="Picture 4" descr="A picture containing vector graphics&#10;&#10;Description automatically generated">
            <a:extLst>
              <a:ext uri="{FF2B5EF4-FFF2-40B4-BE49-F238E27FC236}">
                <a16:creationId xmlns:a16="http://schemas.microsoft.com/office/drawing/2014/main" id="{2EF05096-EC44-4AA9-B1E6-E329DBEFB163}"/>
              </a:ext>
            </a:extLst>
          </p:cNvPr>
          <p:cNvPicPr>
            <a:picLocks noChangeAspect="1"/>
          </p:cNvPicPr>
          <p:nvPr/>
        </p:nvPicPr>
        <p:blipFill rotWithShape="1">
          <a:blip r:embed="rId2"/>
          <a:srcRect l="23671" r="2561" b="-1"/>
          <a:stretch/>
        </p:blipFill>
        <p:spPr>
          <a:xfrm>
            <a:off x="261191" y="2520577"/>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94C45A0-6DE4-4435-8AF3-6F81CF238CDB}"/>
              </a:ext>
            </a:extLst>
          </p:cNvPr>
          <p:cNvSpPr>
            <a:spLocks noGrp="1"/>
          </p:cNvSpPr>
          <p:nvPr>
            <p:ph idx="1"/>
          </p:nvPr>
        </p:nvSpPr>
        <p:spPr>
          <a:xfrm>
            <a:off x="3290794" y="3183962"/>
            <a:ext cx="6102474" cy="2708837"/>
          </a:xfrm>
        </p:spPr>
        <p:txBody>
          <a:bodyPr vert="horz" lIns="91440" tIns="45720" rIns="91440" bIns="45720" rtlCol="0" anchor="ctr">
            <a:noAutofit/>
          </a:bodyPr>
          <a:lstStyle/>
          <a:p>
            <a:r>
              <a:rPr lang="en-GB" sz="2000" dirty="0">
                <a:latin typeface="Arial"/>
                <a:ea typeface="+mn-lt"/>
                <a:cs typeface="+mn-lt"/>
              </a:rPr>
              <a:t>Safeguarding Vulnerable Groups Act 2006</a:t>
            </a:r>
          </a:p>
          <a:p>
            <a:r>
              <a:rPr lang="en-GB" sz="2000" dirty="0">
                <a:latin typeface="Arial"/>
                <a:ea typeface="+mn-lt"/>
                <a:cs typeface="+mn-lt"/>
              </a:rPr>
              <a:t>The Children Act 1989 (amended 2004)</a:t>
            </a:r>
          </a:p>
          <a:p>
            <a:r>
              <a:rPr lang="en-GB" sz="2000" dirty="0">
                <a:latin typeface="Arial"/>
                <a:ea typeface="+mn-lt"/>
                <a:cs typeface="+mn-lt"/>
              </a:rPr>
              <a:t>Children and Young Persons Act 2008</a:t>
            </a:r>
          </a:p>
          <a:p>
            <a:r>
              <a:rPr lang="en-GB" sz="2000" dirty="0">
                <a:latin typeface="Arial"/>
                <a:ea typeface="+mn-lt"/>
                <a:cs typeface="+mn-lt"/>
              </a:rPr>
              <a:t>The Children and Families Act 2014</a:t>
            </a:r>
          </a:p>
          <a:p>
            <a:r>
              <a:rPr lang="en-GB" sz="2000" dirty="0">
                <a:latin typeface="Arial"/>
                <a:ea typeface="+mn-lt"/>
                <a:cs typeface="+mn-lt"/>
              </a:rPr>
              <a:t>The Equality Act 2010</a:t>
            </a:r>
          </a:p>
          <a:p>
            <a:r>
              <a:rPr lang="en-GB" sz="2000" dirty="0">
                <a:latin typeface="Arial"/>
                <a:ea typeface="+mn-lt"/>
                <a:cs typeface="+mn-lt"/>
              </a:rPr>
              <a:t>The Human Rights Act 1998</a:t>
            </a:r>
          </a:p>
          <a:p>
            <a:r>
              <a:rPr lang="en-GB" sz="2000" dirty="0">
                <a:latin typeface="Arial"/>
                <a:ea typeface="+mn-lt"/>
                <a:cs typeface="+mn-lt"/>
              </a:rPr>
              <a:t>Working Together to Safeguard Children 2018</a:t>
            </a:r>
          </a:p>
          <a:p>
            <a:r>
              <a:rPr lang="en-GB" sz="2000" dirty="0">
                <a:latin typeface="Arial"/>
                <a:ea typeface="+mn-lt"/>
                <a:cs typeface="+mn-lt"/>
              </a:rPr>
              <a:t>The United Nations convention on the Rights of the Child 1992</a:t>
            </a:r>
          </a:p>
          <a:p>
            <a:r>
              <a:rPr lang="en-GB" sz="2000" dirty="0">
                <a:latin typeface="Arial"/>
                <a:ea typeface="+mn-lt"/>
                <a:cs typeface="+mn-lt"/>
              </a:rPr>
              <a:t>Working Together to Safeguard Children 2018</a:t>
            </a:r>
          </a:p>
          <a:p>
            <a:endParaRPr lang="en-GB" sz="1700"/>
          </a:p>
        </p:txBody>
      </p:sp>
      <p:sp>
        <p:nvSpPr>
          <p:cNvPr id="5" name="Thought Bubble: Cloud 4">
            <a:extLst>
              <a:ext uri="{FF2B5EF4-FFF2-40B4-BE49-F238E27FC236}">
                <a16:creationId xmlns:a16="http://schemas.microsoft.com/office/drawing/2014/main" id="{688C2D26-DCA0-4621-9DA8-88C157E280D8}"/>
              </a:ext>
            </a:extLst>
          </p:cNvPr>
          <p:cNvSpPr/>
          <p:nvPr/>
        </p:nvSpPr>
        <p:spPr>
          <a:xfrm>
            <a:off x="8543367" y="2244136"/>
            <a:ext cx="3370726" cy="3137645"/>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masis MT Pro Black"/>
                <a:ea typeface="+mn-lt"/>
                <a:cs typeface="+mn-lt"/>
              </a:rPr>
              <a:t>“Understanding the key aspects and takeaways from the legislation is important” (Johnson, 2019).</a:t>
            </a:r>
          </a:p>
        </p:txBody>
      </p:sp>
      <p:sp>
        <p:nvSpPr>
          <p:cNvPr id="6" name="TextBox 5">
            <a:extLst>
              <a:ext uri="{FF2B5EF4-FFF2-40B4-BE49-F238E27FC236}">
                <a16:creationId xmlns:a16="http://schemas.microsoft.com/office/drawing/2014/main" id="{857BE73B-959B-41C9-AFB1-71F85A8E79E2}"/>
              </a:ext>
            </a:extLst>
          </p:cNvPr>
          <p:cNvSpPr txBox="1"/>
          <p:nvPr/>
        </p:nvSpPr>
        <p:spPr>
          <a:xfrm>
            <a:off x="197224" y="6302188"/>
            <a:ext cx="29762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Source: kindpng.com, n.d.</a:t>
            </a:r>
          </a:p>
        </p:txBody>
      </p:sp>
    </p:spTree>
    <p:extLst>
      <p:ext uri="{BB962C8B-B14F-4D97-AF65-F5344CB8AC3E}">
        <p14:creationId xmlns:p14="http://schemas.microsoft.com/office/powerpoint/2010/main" val="1294230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B286-89B1-4FFD-926A-EB277F89A7C8}"/>
              </a:ext>
            </a:extLst>
          </p:cNvPr>
          <p:cNvSpPr>
            <a:spLocks noGrp="1"/>
          </p:cNvSpPr>
          <p:nvPr>
            <p:ph type="title"/>
          </p:nvPr>
        </p:nvSpPr>
        <p:spPr>
          <a:xfrm>
            <a:off x="810000" y="5154307"/>
            <a:ext cx="10571998" cy="1221461"/>
          </a:xfrm>
        </p:spPr>
        <p:txBody>
          <a:bodyPr>
            <a:normAutofit/>
          </a:bodyPr>
          <a:lstStyle/>
          <a:p>
            <a:pPr>
              <a:lnSpc>
                <a:spcPct val="90000"/>
              </a:lnSpc>
            </a:pPr>
            <a:r>
              <a:rPr lang="en-GB" sz="3100">
                <a:latin typeface="Aharoni"/>
                <a:cs typeface="Aharoni"/>
              </a:rPr>
              <a:t>Professional Interventions in place for Children, Young People and Families' Health and Wellbeing</a:t>
            </a:r>
          </a:p>
        </p:txBody>
      </p:sp>
      <p:graphicFrame>
        <p:nvGraphicFramePr>
          <p:cNvPr id="19" name="Content Placeholder 9">
            <a:extLst>
              <a:ext uri="{FF2B5EF4-FFF2-40B4-BE49-F238E27FC236}">
                <a16:creationId xmlns:a16="http://schemas.microsoft.com/office/drawing/2014/main" id="{44E251C9-B861-4DE2-9D85-EC8173D02128}"/>
              </a:ext>
            </a:extLst>
          </p:cNvPr>
          <p:cNvGraphicFramePr>
            <a:graphicFrameLocks noGrp="1"/>
          </p:cNvGraphicFramePr>
          <p:nvPr>
            <p:ph idx="1"/>
            <p:extLst>
              <p:ext uri="{D42A27DB-BD31-4B8C-83A1-F6EECF244321}">
                <p14:modId xmlns:p14="http://schemas.microsoft.com/office/powerpoint/2010/main" val="1632818271"/>
              </p:ext>
            </p:extLst>
          </p:nvPr>
        </p:nvGraphicFramePr>
        <p:xfrm>
          <a:off x="602060" y="433485"/>
          <a:ext cx="11026243" cy="47266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34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8E3A49A-7E88-404E-BE69-924EADACB943}"/>
              </a:ext>
            </a:extLst>
          </p:cNvPr>
          <p:cNvPicPr>
            <a:picLocks noChangeAspect="1"/>
          </p:cNvPicPr>
          <p:nvPr/>
        </p:nvPicPr>
        <p:blipFill rotWithShape="1">
          <a:blip r:embed="rId2"/>
          <a:srcRect l="9091" t="12856" b="10535"/>
          <a:stretch/>
        </p:blipFill>
        <p:spPr>
          <a:xfrm>
            <a:off x="20" y="10"/>
            <a:ext cx="12191980" cy="6857989"/>
          </a:xfrm>
          <a:prstGeom prst="rect">
            <a:avLst/>
          </a:prstGeom>
        </p:spPr>
      </p:pic>
      <p:sp>
        <p:nvSpPr>
          <p:cNvPr id="14"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C1AF36-0761-44DE-AF78-F1FC84268AAA}"/>
              </a:ext>
            </a:extLst>
          </p:cNvPr>
          <p:cNvSpPr>
            <a:spLocks noGrp="1"/>
          </p:cNvSpPr>
          <p:nvPr>
            <p:ph type="title"/>
          </p:nvPr>
        </p:nvSpPr>
        <p:spPr>
          <a:xfrm>
            <a:off x="757022" y="651932"/>
            <a:ext cx="11354295" cy="1453279"/>
          </a:xfrm>
        </p:spPr>
        <p:txBody>
          <a:bodyPr>
            <a:normAutofit fontScale="90000"/>
          </a:bodyPr>
          <a:lstStyle/>
          <a:p>
            <a:r>
              <a:rPr lang="en-GB" dirty="0">
                <a:latin typeface="Aharoni"/>
                <a:ea typeface="+mj-lt"/>
                <a:cs typeface="+mj-lt"/>
              </a:rPr>
              <a:t>Professional Interventions in place for Children, Young People and Families' Health and Wellbeing</a:t>
            </a:r>
            <a:endParaRPr lang="en-US" dirty="0">
              <a:latin typeface="Aharoni"/>
            </a:endParaRPr>
          </a:p>
        </p:txBody>
      </p:sp>
      <p:sp>
        <p:nvSpPr>
          <p:cNvPr id="3" name="Content Placeholder 2">
            <a:extLst>
              <a:ext uri="{FF2B5EF4-FFF2-40B4-BE49-F238E27FC236}">
                <a16:creationId xmlns:a16="http://schemas.microsoft.com/office/drawing/2014/main" id="{092AC711-A781-471B-B865-FF7A494C9B26}"/>
              </a:ext>
            </a:extLst>
          </p:cNvPr>
          <p:cNvSpPr>
            <a:spLocks noGrp="1"/>
          </p:cNvSpPr>
          <p:nvPr>
            <p:ph idx="1"/>
          </p:nvPr>
        </p:nvSpPr>
        <p:spPr>
          <a:xfrm>
            <a:off x="5723467" y="2116667"/>
            <a:ext cx="5706533" cy="3496733"/>
          </a:xfrm>
        </p:spPr>
        <p:txBody>
          <a:bodyPr>
            <a:normAutofit/>
          </a:bodyPr>
          <a:lstStyle/>
          <a:p>
            <a:endParaRPr lang="en-GB" dirty="0">
              <a:ea typeface="+mn-lt"/>
              <a:cs typeface="+mn-lt"/>
            </a:endParaRPr>
          </a:p>
          <a:p>
            <a:endParaRPr lang="en-GB" dirty="0"/>
          </a:p>
        </p:txBody>
      </p:sp>
      <p:graphicFrame>
        <p:nvGraphicFramePr>
          <p:cNvPr id="7" name="Diagram 7">
            <a:extLst>
              <a:ext uri="{FF2B5EF4-FFF2-40B4-BE49-F238E27FC236}">
                <a16:creationId xmlns:a16="http://schemas.microsoft.com/office/drawing/2014/main" id="{695E5213-9A04-4CF2-B928-8192198A5A08}"/>
              </a:ext>
            </a:extLst>
          </p:cNvPr>
          <p:cNvGraphicFramePr/>
          <p:nvPr>
            <p:extLst>
              <p:ext uri="{D42A27DB-BD31-4B8C-83A1-F6EECF244321}">
                <p14:modId xmlns:p14="http://schemas.microsoft.com/office/powerpoint/2010/main" val="2162663603"/>
              </p:ext>
            </p:extLst>
          </p:nvPr>
        </p:nvGraphicFramePr>
        <p:xfrm>
          <a:off x="753036" y="2595283"/>
          <a:ext cx="10685928" cy="4096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2" name="TextBox 141">
            <a:extLst>
              <a:ext uri="{FF2B5EF4-FFF2-40B4-BE49-F238E27FC236}">
                <a16:creationId xmlns:a16="http://schemas.microsoft.com/office/drawing/2014/main" id="{9219C2D7-55DA-4116-BE97-F81FDC447DA7}"/>
              </a:ext>
            </a:extLst>
          </p:cNvPr>
          <p:cNvSpPr txBox="1"/>
          <p:nvPr/>
        </p:nvSpPr>
        <p:spPr>
          <a:xfrm>
            <a:off x="116541" y="642769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latin typeface="Arial"/>
                <a:cs typeface="Arial"/>
              </a:rPr>
              <a:t>Source: Hartney, 2020.</a:t>
            </a:r>
            <a:endParaRPr lang="en-GB">
              <a:solidFill>
                <a:schemeClr val="bg1"/>
              </a:solidFill>
            </a:endParaRPr>
          </a:p>
        </p:txBody>
      </p:sp>
    </p:spTree>
    <p:extLst>
      <p:ext uri="{BB962C8B-B14F-4D97-AF65-F5344CB8AC3E}">
        <p14:creationId xmlns:p14="http://schemas.microsoft.com/office/powerpoint/2010/main" val="301779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B22A3-5A5E-4CAB-AE67-2A6990F2DB0B}"/>
              </a:ext>
            </a:extLst>
          </p:cNvPr>
          <p:cNvSpPr>
            <a:spLocks noGrp="1"/>
          </p:cNvSpPr>
          <p:nvPr>
            <p:ph type="title"/>
          </p:nvPr>
        </p:nvSpPr>
        <p:spPr>
          <a:xfrm>
            <a:off x="5923574" y="457201"/>
            <a:ext cx="6175500" cy="2462240"/>
          </a:xfrm>
        </p:spPr>
        <p:txBody>
          <a:bodyPr anchor="b">
            <a:normAutofit/>
          </a:bodyPr>
          <a:lstStyle/>
          <a:p>
            <a:pPr algn="ctr"/>
            <a:r>
              <a:rPr lang="en-GB" sz="3200" dirty="0">
                <a:solidFill>
                  <a:schemeClr val="accent1">
                    <a:lumMod val="60000"/>
                    <a:lumOff val="40000"/>
                  </a:schemeClr>
                </a:solidFill>
                <a:latin typeface="Aharoni"/>
                <a:ea typeface="+mj-lt"/>
                <a:cs typeface="+mj-lt"/>
              </a:rPr>
              <a:t>Professional Interventions in place for Children, Young People and Families' Health and Wellbeing</a:t>
            </a:r>
            <a:endParaRPr lang="en-US">
              <a:solidFill>
                <a:schemeClr val="accent1">
                  <a:lumMod val="60000"/>
                  <a:lumOff val="40000"/>
                </a:schemeClr>
              </a:solidFill>
              <a:latin typeface="Aharoni"/>
              <a:cs typeface="Aharoni"/>
            </a:endParaRPr>
          </a:p>
        </p:txBody>
      </p:sp>
      <p:pic>
        <p:nvPicPr>
          <p:cNvPr id="6" name="Picture 6" descr="Logo, company name&#10;&#10;Description automatically generated">
            <a:extLst>
              <a:ext uri="{FF2B5EF4-FFF2-40B4-BE49-F238E27FC236}">
                <a16:creationId xmlns:a16="http://schemas.microsoft.com/office/drawing/2014/main" id="{28672FA4-F10C-40E6-A84D-130CE6C26291}"/>
              </a:ext>
            </a:extLst>
          </p:cNvPr>
          <p:cNvPicPr>
            <a:picLocks noChangeAspect="1"/>
          </p:cNvPicPr>
          <p:nvPr/>
        </p:nvPicPr>
        <p:blipFill>
          <a:blip r:embed="rId2"/>
          <a:stretch>
            <a:fillRect/>
          </a:stretch>
        </p:blipFill>
        <p:spPr>
          <a:xfrm>
            <a:off x="320385" y="519954"/>
            <a:ext cx="5609090" cy="6041361"/>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CBAE8949-C8F3-4F23-8F33-262F2E0C7AFE}"/>
              </a:ext>
            </a:extLst>
          </p:cNvPr>
          <p:cNvSpPr>
            <a:spLocks noGrp="1"/>
          </p:cNvSpPr>
          <p:nvPr>
            <p:ph idx="1"/>
          </p:nvPr>
        </p:nvSpPr>
        <p:spPr>
          <a:xfrm>
            <a:off x="7564115" y="3763895"/>
            <a:ext cx="4543923" cy="2277467"/>
          </a:xfrm>
        </p:spPr>
        <p:txBody>
          <a:bodyPr>
            <a:noAutofit/>
          </a:bodyPr>
          <a:lstStyle/>
          <a:p>
            <a:r>
              <a:rPr lang="en-GB" sz="2400" dirty="0">
                <a:solidFill>
                  <a:srgbClr val="FFFFFF"/>
                </a:solidFill>
                <a:latin typeface="Arial"/>
                <a:ea typeface="+mn-lt"/>
                <a:cs typeface="+mn-lt"/>
              </a:rPr>
              <a:t>“Promoting children and young people’s wellbeing is a key part of keeping them safe, helping them develop and ensuring they have positive outcomes into adulthood (Public Health England, 2021)” (NSPCC, 2021).</a:t>
            </a:r>
            <a:endParaRPr lang="en-GB" sz="2400" dirty="0">
              <a:solidFill>
                <a:srgbClr val="FFFFFF"/>
              </a:solidFill>
              <a:latin typeface="Arial"/>
            </a:endParaRPr>
          </a:p>
        </p:txBody>
      </p:sp>
    </p:spTree>
    <p:extLst>
      <p:ext uri="{BB962C8B-B14F-4D97-AF65-F5344CB8AC3E}">
        <p14:creationId xmlns:p14="http://schemas.microsoft.com/office/powerpoint/2010/main" val="161711158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3857F-78A8-9340-B34C-26E5010BA847}"/>
              </a:ext>
            </a:extLst>
          </p:cNvPr>
          <p:cNvSpPr>
            <a:spLocks noGrp="1"/>
          </p:cNvSpPr>
          <p:nvPr>
            <p:ph type="title"/>
          </p:nvPr>
        </p:nvSpPr>
        <p:spPr>
          <a:xfrm>
            <a:off x="810000" y="447188"/>
            <a:ext cx="10571998" cy="1505470"/>
          </a:xfrm>
        </p:spPr>
        <p:txBody>
          <a:bodyPr/>
          <a:lstStyle/>
          <a:p>
            <a:r>
              <a:rPr lang="en-US" dirty="0">
                <a:solidFill>
                  <a:schemeClr val="tx1"/>
                </a:solidFill>
                <a:latin typeface="Aharoni"/>
                <a:cs typeface="Aharoni"/>
              </a:rPr>
              <a:t>Multidisciplinary and interdisciplinary services </a:t>
            </a:r>
            <a:r>
              <a:rPr lang="en-US" dirty="0">
                <a:solidFill>
                  <a:schemeClr val="tx1"/>
                </a:solidFill>
                <a:latin typeface="Aharoni"/>
                <a:ea typeface="+mj-lt"/>
                <a:cs typeface="+mj-lt"/>
              </a:rPr>
              <a:t>for Children, Young People and Families' Wellbeing</a:t>
            </a:r>
            <a:endParaRPr lang="en-US" dirty="0">
              <a:solidFill>
                <a:schemeClr val="tx1"/>
              </a:solidFill>
              <a:latin typeface="Aharoni"/>
              <a:cs typeface="Aharoni"/>
            </a:endParaRPr>
          </a:p>
        </p:txBody>
      </p:sp>
      <p:graphicFrame>
        <p:nvGraphicFramePr>
          <p:cNvPr id="6" name="Subtitle 2">
            <a:extLst>
              <a:ext uri="{FF2B5EF4-FFF2-40B4-BE49-F238E27FC236}">
                <a16:creationId xmlns:a16="http://schemas.microsoft.com/office/drawing/2014/main" id="{D51B2543-E4E8-475F-AF92-0809C43713AC}"/>
              </a:ext>
            </a:extLst>
          </p:cNvPr>
          <p:cNvGraphicFramePr>
            <a:graphicFrameLocks noGrp="1"/>
          </p:cNvGraphicFramePr>
          <p:nvPr>
            <p:ph idx="1"/>
            <p:extLst>
              <p:ext uri="{D42A27DB-BD31-4B8C-83A1-F6EECF244321}">
                <p14:modId xmlns:p14="http://schemas.microsoft.com/office/powerpoint/2010/main" val="1841607377"/>
              </p:ext>
            </p:extLst>
          </p:nvPr>
        </p:nvGraphicFramePr>
        <p:xfrm>
          <a:off x="811044" y="2222500"/>
          <a:ext cx="10561806" cy="41881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1773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1" name="Rectangle 9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833A-271F-1544-A811-C10A21462EB7}"/>
              </a:ext>
            </a:extLst>
          </p:cNvPr>
          <p:cNvSpPr>
            <a:spLocks noGrp="1"/>
          </p:cNvSpPr>
          <p:nvPr>
            <p:ph type="title"/>
          </p:nvPr>
        </p:nvSpPr>
        <p:spPr>
          <a:xfrm>
            <a:off x="810000" y="608552"/>
            <a:ext cx="10571998" cy="952521"/>
          </a:xfrm>
        </p:spPr>
        <p:txBody>
          <a:bodyPr vert="horz" lIns="91440" tIns="45720" rIns="91440" bIns="45720" rtlCol="0" anchor="b">
            <a:noAutofit/>
          </a:bodyPr>
          <a:lstStyle/>
          <a:p>
            <a:pPr>
              <a:lnSpc>
                <a:spcPct val="90000"/>
              </a:lnSpc>
            </a:pPr>
            <a:r>
              <a:rPr lang="en-US" sz="3600" dirty="0">
                <a:solidFill>
                  <a:schemeClr val="accent1">
                    <a:lumMod val="20000"/>
                    <a:lumOff val="80000"/>
                  </a:schemeClr>
                </a:solidFill>
                <a:latin typeface="Aharoni"/>
                <a:cs typeface="Aharoni"/>
              </a:rPr>
              <a:t>Multidisciplinary and interdisciplinary services for Children, Young People and Families' Wellbeing</a:t>
            </a:r>
          </a:p>
        </p:txBody>
      </p:sp>
      <p:graphicFrame>
        <p:nvGraphicFramePr>
          <p:cNvPr id="49" name="Content Placeholder 2">
            <a:extLst>
              <a:ext uri="{FF2B5EF4-FFF2-40B4-BE49-F238E27FC236}">
                <a16:creationId xmlns:a16="http://schemas.microsoft.com/office/drawing/2014/main" id="{FC5A3BE5-ECA2-4197-885F-88D494C70414}"/>
              </a:ext>
            </a:extLst>
          </p:cNvPr>
          <p:cNvGraphicFramePr>
            <a:graphicFrameLocks noGrp="1"/>
          </p:cNvGraphicFramePr>
          <p:nvPr>
            <p:ph idx="4294967295"/>
            <p:extLst>
              <p:ext uri="{D42A27DB-BD31-4B8C-83A1-F6EECF244321}">
                <p14:modId xmlns:p14="http://schemas.microsoft.com/office/powerpoint/2010/main" val="96463601"/>
              </p:ext>
            </p:extLst>
          </p:nvPr>
        </p:nvGraphicFramePr>
        <p:xfrm>
          <a:off x="119466" y="1720265"/>
          <a:ext cx="11818595" cy="5214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471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62477-2538-42EF-BA7C-83DA93CB7A89}"/>
              </a:ext>
            </a:extLst>
          </p:cNvPr>
          <p:cNvSpPr>
            <a:spLocks noGrp="1"/>
          </p:cNvSpPr>
          <p:nvPr>
            <p:ph type="title"/>
          </p:nvPr>
        </p:nvSpPr>
        <p:spPr/>
        <p:txBody>
          <a:bodyPr/>
          <a:lstStyle/>
          <a:p>
            <a:r>
              <a:rPr lang="en-GB" dirty="0">
                <a:latin typeface="Aharoni"/>
                <a:cs typeface="Aharoni"/>
              </a:rPr>
              <a:t>CONCLUSION</a:t>
            </a:r>
            <a:endParaRPr lang="en-GB" dirty="0"/>
          </a:p>
        </p:txBody>
      </p:sp>
      <p:sp>
        <p:nvSpPr>
          <p:cNvPr id="3" name="Content Placeholder 2">
            <a:extLst>
              <a:ext uri="{FF2B5EF4-FFF2-40B4-BE49-F238E27FC236}">
                <a16:creationId xmlns:a16="http://schemas.microsoft.com/office/drawing/2014/main" id="{6907BD5E-D32B-471C-8F89-E4C44DCB4D14}"/>
              </a:ext>
            </a:extLst>
          </p:cNvPr>
          <p:cNvSpPr>
            <a:spLocks noGrp="1"/>
          </p:cNvSpPr>
          <p:nvPr>
            <p:ph idx="1"/>
          </p:nvPr>
        </p:nvSpPr>
        <p:spPr/>
        <p:txBody>
          <a:bodyPr>
            <a:normAutofit/>
          </a:bodyPr>
          <a:lstStyle/>
          <a:p>
            <a:pPr marL="0" indent="0">
              <a:buNone/>
            </a:pPr>
            <a:r>
              <a:rPr lang="en-GB" sz="2400" dirty="0">
                <a:latin typeface="Arial"/>
                <a:ea typeface="+mn-lt"/>
                <a:cs typeface="+mn-lt"/>
              </a:rPr>
              <a:t>In conclusion, the case study led the presentation to highlight the policies, professional interventions, multi-disciplinary and interdisciplinary services available in the UK for Children, Young People and Families related to their health and wellbeing. The research examined the key domains related to their welfare, regarding their mental health, safeguarding, disabilities and living in poverty. The presentation highlighted the health care, multiple services available and the legislations that must be adhered to regarding Children, Young People and Families. </a:t>
            </a:r>
            <a:endParaRPr lang="en-GB" sz="2400" dirty="0">
              <a:ea typeface="+mn-lt"/>
              <a:cs typeface="+mn-lt"/>
            </a:endParaRPr>
          </a:p>
        </p:txBody>
      </p:sp>
    </p:spTree>
    <p:extLst>
      <p:ext uri="{BB962C8B-B14F-4D97-AF65-F5344CB8AC3E}">
        <p14:creationId xmlns:p14="http://schemas.microsoft.com/office/powerpoint/2010/main" val="3225555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51E857-E82E-4205-A8F4-3CC0F6FD2729}"/>
              </a:ext>
            </a:extLst>
          </p:cNvPr>
          <p:cNvSpPr>
            <a:spLocks noGrp="1"/>
          </p:cNvSpPr>
          <p:nvPr>
            <p:ph type="title"/>
          </p:nvPr>
        </p:nvSpPr>
        <p:spPr>
          <a:xfrm>
            <a:off x="1280559" y="1063911"/>
            <a:ext cx="9638153" cy="891211"/>
          </a:xfrm>
          <a:effectLst/>
        </p:spPr>
        <p:txBody>
          <a:bodyPr vert="horz" lIns="91440" tIns="45720" rIns="91440" bIns="45720" rtlCol="0" anchor="b">
            <a:normAutofit/>
          </a:bodyPr>
          <a:lstStyle/>
          <a:p>
            <a:pPr algn="ctr"/>
            <a:r>
              <a:rPr lang="en-US" dirty="0">
                <a:solidFill>
                  <a:schemeClr val="tx1"/>
                </a:solidFill>
                <a:latin typeface="Aharoni"/>
                <a:cs typeface="Aharoni"/>
              </a:rPr>
              <a:t>REFERENCES</a:t>
            </a:r>
          </a:p>
        </p:txBody>
      </p:sp>
      <p:sp>
        <p:nvSpPr>
          <p:cNvPr id="3" name="TextBox 2">
            <a:extLst>
              <a:ext uri="{FF2B5EF4-FFF2-40B4-BE49-F238E27FC236}">
                <a16:creationId xmlns:a16="http://schemas.microsoft.com/office/drawing/2014/main" id="{916E0024-0968-4F53-A39A-67298F67A8D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4" name="TextBox 3">
            <a:extLst>
              <a:ext uri="{FF2B5EF4-FFF2-40B4-BE49-F238E27FC236}">
                <a16:creationId xmlns:a16="http://schemas.microsoft.com/office/drawing/2014/main" id="{D005B5D0-023B-4561-A768-4D76B6CD0741}"/>
              </a:ext>
            </a:extLst>
          </p:cNvPr>
          <p:cNvSpPr txBox="1"/>
          <p:nvPr/>
        </p:nvSpPr>
        <p:spPr>
          <a:xfrm>
            <a:off x="642147" y="2474385"/>
            <a:ext cx="10846218"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Calibri"/>
                <a:cs typeface="Segoe UI"/>
              </a:rPr>
              <a:t>Arieh, A. B., (2006) Measuring and monitoring the well-being of young children around the world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cs typeface="Segoe UI"/>
              </a:rPr>
              <a:t>Biswal, S. (</a:t>
            </a:r>
            <a:r>
              <a:rPr lang="en-GB" sz="1100" dirty="0" err="1">
                <a:latin typeface="Calibri"/>
                <a:cs typeface="Segoe UI"/>
              </a:rPr>
              <a:t>n.d</a:t>
            </a:r>
            <a:r>
              <a:rPr lang="en-GB" sz="1100" dirty="0">
                <a:latin typeface="Calibri"/>
                <a:cs typeface="Segoe UI"/>
              </a:rPr>
              <a:t>). </a:t>
            </a:r>
            <a:r>
              <a:rPr lang="en-GB" sz="1100" dirty="0" err="1">
                <a:latin typeface="Calibri"/>
                <a:cs typeface="Segoe UI"/>
              </a:rPr>
              <a:t>Kindpng</a:t>
            </a:r>
            <a:r>
              <a:rPr lang="en-GB" sz="1100" dirty="0">
                <a:latin typeface="Calibri"/>
                <a:cs typeface="Segoe UI"/>
              </a:rPr>
              <a:t>: </a:t>
            </a:r>
            <a:r>
              <a:rPr lang="en-GB" sz="1100" i="1" dirty="0">
                <a:latin typeface="Calibri"/>
                <a:cs typeface="Segoe UI"/>
              </a:rPr>
              <a:t>Cartoon Court of Law</a:t>
            </a:r>
            <a:r>
              <a:rPr lang="en-GB" sz="1100" dirty="0">
                <a:latin typeface="Calibri"/>
                <a:cs typeface="Segoe UI"/>
              </a:rPr>
              <a:t>. [Online Image]. Available at: </a:t>
            </a:r>
            <a:r>
              <a:rPr lang="en-GB" sz="1100" dirty="0">
                <a:solidFill>
                  <a:srgbClr val="0563C1"/>
                </a:solidFill>
                <a:latin typeface="Calibri"/>
                <a:cs typeface="Segoe UI"/>
                <a:hlinkClick r:id="rId3"/>
              </a:rPr>
              <a:t>https://www.kindpng.com/imgv/iJwJhib_icon-image-creator-pushsafer-cartoon-court-of-law/</a:t>
            </a:r>
            <a:r>
              <a:rPr lang="en-GB" sz="1100" dirty="0">
                <a:solidFill>
                  <a:srgbClr val="3A3A3A"/>
                </a:solidFill>
                <a:latin typeface="Calibri"/>
                <a:cs typeface="Calibri"/>
              </a:rPr>
              <a:t> </a:t>
            </a:r>
          </a:p>
          <a:p>
            <a:r>
              <a:rPr lang="en-GB" sz="1100" dirty="0">
                <a:solidFill>
                  <a:srgbClr val="3A3A3A"/>
                </a:solidFill>
                <a:latin typeface="Calibri"/>
                <a:cs typeface="Segoe UI"/>
              </a:rPr>
              <a:t>(Accessed: 18 February 2022).</a:t>
            </a:r>
            <a:r>
              <a:rPr lang="en-GB" sz="1100" dirty="0">
                <a:solidFill>
                  <a:srgbClr val="3A3A3A"/>
                </a:solidFill>
                <a:latin typeface="Calibri"/>
                <a:cs typeface="Calibri"/>
              </a:rPr>
              <a:t> </a:t>
            </a:r>
          </a:p>
          <a:p>
            <a:endParaRPr lang="en-GB" sz="1100" dirty="0">
              <a:solidFill>
                <a:srgbClr val="3A3A3A"/>
              </a:solidFill>
              <a:latin typeface="Calibri"/>
              <a:cs typeface="Calibri"/>
            </a:endParaRPr>
          </a:p>
          <a:p>
            <a:r>
              <a:rPr lang="en-GB" sz="1100" dirty="0">
                <a:latin typeface="Calibri"/>
                <a:cs typeface="Segoe UI"/>
              </a:rPr>
              <a:t>Cerebral Palsy Organisation. (</a:t>
            </a:r>
            <a:r>
              <a:rPr lang="en-GB" sz="1100" dirty="0" err="1">
                <a:latin typeface="Calibri"/>
                <a:cs typeface="Segoe UI"/>
              </a:rPr>
              <a:t>n.d</a:t>
            </a:r>
            <a:r>
              <a:rPr lang="en-GB" sz="1100" dirty="0">
                <a:latin typeface="Calibri"/>
                <a:cs typeface="Segoe UI"/>
              </a:rPr>
              <a:t>).</a:t>
            </a:r>
            <a:r>
              <a:rPr lang="en-GB" sz="1100" i="1" dirty="0">
                <a:latin typeface="Calibri"/>
                <a:cs typeface="Segoe UI"/>
              </a:rPr>
              <a:t> We support people who are affected by cerebral palsy.</a:t>
            </a:r>
            <a:r>
              <a:rPr lang="en-GB" sz="1100" dirty="0">
                <a:latin typeface="Calibri"/>
                <a:cs typeface="Segoe UI"/>
              </a:rPr>
              <a:t> [Online]. Available at: </a:t>
            </a:r>
            <a:r>
              <a:rPr lang="en-GB" sz="1100" dirty="0">
                <a:solidFill>
                  <a:srgbClr val="0563C1"/>
                </a:solidFill>
                <a:latin typeface="Calibri"/>
                <a:cs typeface="Segoe UI"/>
                <a:hlinkClick r:id="rId4"/>
              </a:rPr>
              <a:t>http://www.cerebralpalsy.org.uk/</a:t>
            </a:r>
            <a:r>
              <a:rPr lang="en-GB" sz="1100" dirty="0">
                <a:solidFill>
                  <a:srgbClr val="3A3A3A"/>
                </a:solidFill>
                <a:latin typeface="Calibri"/>
                <a:cs typeface="Calibri"/>
              </a:rPr>
              <a:t> </a:t>
            </a:r>
          </a:p>
          <a:p>
            <a:r>
              <a:rPr lang="en-GB" sz="1100" dirty="0">
                <a:latin typeface="Calibri"/>
                <a:cs typeface="Segoe UI"/>
              </a:rPr>
              <a:t>(Accessed: 19 February 2022).</a:t>
            </a:r>
            <a:r>
              <a:rPr lang="en-GB" sz="1100" dirty="0">
                <a:latin typeface="Calibri"/>
                <a:cs typeface="Calibri"/>
              </a:rPr>
              <a:t> </a:t>
            </a:r>
          </a:p>
          <a:p>
            <a:endParaRPr lang="en-GB" sz="1100" dirty="0">
              <a:latin typeface="Calibri"/>
              <a:cs typeface="Segoe UI"/>
            </a:endParaRPr>
          </a:p>
          <a:p>
            <a:r>
              <a:rPr lang="en-GB" sz="1100" dirty="0">
                <a:latin typeface="Calibri"/>
                <a:cs typeface="Segoe UI"/>
              </a:rPr>
              <a:t>Cerebral Palsy Alliance. (</a:t>
            </a:r>
            <a:r>
              <a:rPr lang="en-GB" sz="1100" dirty="0" err="1">
                <a:latin typeface="Calibri"/>
                <a:cs typeface="Segoe UI"/>
              </a:rPr>
              <a:t>n.d</a:t>
            </a:r>
            <a:r>
              <a:rPr lang="en-GB" sz="1100" dirty="0">
                <a:latin typeface="Calibri"/>
                <a:cs typeface="Segoe UI"/>
              </a:rPr>
              <a:t>) </a:t>
            </a:r>
            <a:r>
              <a:rPr lang="en-GB" sz="1100" i="1" dirty="0">
                <a:latin typeface="Calibri"/>
                <a:cs typeface="Segoe UI"/>
              </a:rPr>
              <a:t>Treatment for cerebral palsy</a:t>
            </a:r>
            <a:r>
              <a:rPr lang="en-GB" sz="1100" dirty="0">
                <a:latin typeface="Calibri"/>
                <a:cs typeface="Segoe UI"/>
              </a:rPr>
              <a:t>. [Online]. Available at: </a:t>
            </a:r>
            <a:r>
              <a:rPr lang="en-GB" sz="1100" dirty="0">
                <a:solidFill>
                  <a:srgbClr val="0563C1"/>
                </a:solidFill>
                <a:latin typeface="Calibri"/>
                <a:cs typeface="Segoe UI"/>
                <a:hlinkClick r:id="rId5"/>
              </a:rPr>
              <a:t>https://cerebralpalsy.org.au/our-research/about-cerebral-palsy/what-is-cerebral-palsy/interventions/</a:t>
            </a:r>
            <a:r>
              <a:rPr lang="en-GB" sz="1100" dirty="0">
                <a:solidFill>
                  <a:srgbClr val="0563C1"/>
                </a:solidFill>
                <a:latin typeface="Calibri"/>
                <a:cs typeface="Calibri"/>
              </a:rPr>
              <a:t> </a:t>
            </a:r>
          </a:p>
          <a:p>
            <a:r>
              <a:rPr lang="en-GB" sz="1100" dirty="0">
                <a:solidFill>
                  <a:srgbClr val="1A1A1A"/>
                </a:solidFill>
                <a:latin typeface="Calibri"/>
                <a:cs typeface="Segoe UI"/>
              </a:rPr>
              <a:t>(Accessed: 19 February 2022).</a:t>
            </a:r>
            <a:r>
              <a:rPr lang="en-GB" sz="1100" dirty="0">
                <a:solidFill>
                  <a:srgbClr val="1A1A1A"/>
                </a:solidFill>
                <a:latin typeface="Calibri"/>
                <a:cs typeface="Calibri"/>
              </a:rPr>
              <a:t> </a:t>
            </a:r>
          </a:p>
          <a:p>
            <a:endParaRPr lang="en-GB" sz="1100" dirty="0">
              <a:solidFill>
                <a:srgbClr val="1A1A1A"/>
              </a:solidFill>
              <a:latin typeface="Calibri"/>
              <a:cs typeface="Segoe UI"/>
            </a:endParaRPr>
          </a:p>
          <a:p>
            <a:r>
              <a:rPr lang="en-GB" sz="1100" dirty="0">
                <a:latin typeface="Calibri"/>
                <a:cs typeface="Segoe UI"/>
              </a:rPr>
              <a:t>Chu, P. S., Saucier, D.A. and Hafner, E. (2010) Meta-Analysis of The Relationships Between Social Support and Well-Being in Children and Adolescents [Online] Available at: </a:t>
            </a:r>
            <a:r>
              <a:rPr lang="en-GB" sz="1100" dirty="0">
                <a:solidFill>
                  <a:srgbClr val="0563C1"/>
                </a:solidFill>
                <a:latin typeface="Calibri"/>
                <a:cs typeface="Segoe UI"/>
                <a:hlinkClick r:id="rId6"/>
              </a:rPr>
              <a:t>https://guilfordjournals.com/doi/abs/10.1521/jscp.2010.29.6.624</a:t>
            </a:r>
            <a:r>
              <a:rPr lang="en-GB" sz="1100" dirty="0">
                <a:latin typeface="Calibri"/>
                <a:cs typeface="Segoe UI"/>
              </a:rPr>
              <a:t> </a:t>
            </a:r>
          </a:p>
          <a:p>
            <a:r>
              <a:rPr lang="en-GB" sz="1100" dirty="0">
                <a:latin typeface="Calibri"/>
                <a:cs typeface="Segoe UI"/>
              </a:rPr>
              <a:t>(Accessed on: 19th February 2022) </a:t>
            </a:r>
          </a:p>
          <a:p>
            <a:endParaRPr lang="en-GB" sz="1100" dirty="0">
              <a:latin typeface="Calibri"/>
              <a:cs typeface="Segoe UI"/>
            </a:endParaRPr>
          </a:p>
          <a:p>
            <a:r>
              <a:rPr lang="en-GB" sz="1100" dirty="0">
                <a:latin typeface="Calibri"/>
                <a:ea typeface="+mn-lt"/>
                <a:cs typeface="+mn-lt"/>
              </a:rPr>
              <a:t>Epilepsy Society.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Purple Day March 26.</a:t>
            </a:r>
            <a:r>
              <a:rPr lang="en-GB" sz="1100" dirty="0">
                <a:latin typeface="Calibri"/>
                <a:ea typeface="+mn-lt"/>
                <a:cs typeface="+mn-lt"/>
              </a:rPr>
              <a:t> [Online]. Available at: </a:t>
            </a:r>
            <a:r>
              <a:rPr lang="en-GB" sz="1100" u="sng" dirty="0">
                <a:latin typeface="Calibri"/>
                <a:ea typeface="+mn-lt"/>
                <a:cs typeface="+mn-lt"/>
                <a:hlinkClick r:id="rId7"/>
              </a:rPr>
              <a:t>https://epilepsysociety.org.uk/</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cs typeface="Segoe UI"/>
            </a:endParaRPr>
          </a:p>
        </p:txBody>
      </p:sp>
    </p:spTree>
    <p:extLst>
      <p:ext uri="{BB962C8B-B14F-4D97-AF65-F5344CB8AC3E}">
        <p14:creationId xmlns:p14="http://schemas.microsoft.com/office/powerpoint/2010/main" val="138800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BBC27B-505B-4853-ADE2-DFDE5301F6B1}"/>
              </a:ext>
            </a:extLst>
          </p:cNvPr>
          <p:cNvSpPr txBox="1"/>
          <p:nvPr/>
        </p:nvSpPr>
        <p:spPr>
          <a:xfrm>
            <a:off x="201039" y="298315"/>
            <a:ext cx="11417029" cy="66941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latin typeface="Calibri"/>
                <a:cs typeface="Segoe UI"/>
              </a:rPr>
              <a:t>Gennetian</a:t>
            </a:r>
            <a:r>
              <a:rPr lang="en-GB" sz="1100" dirty="0">
                <a:latin typeface="Calibri"/>
                <a:cs typeface="Segoe UI"/>
              </a:rPr>
              <a:t>, L.A., and Morris, P.A., (2010) Meeting The Basic Needs of Children: Does Income Matter? [Online] Available at: </a:t>
            </a:r>
            <a:r>
              <a:rPr lang="en-GB" sz="1100" dirty="0">
                <a:solidFill>
                  <a:srgbClr val="0563C1"/>
                </a:solidFill>
                <a:latin typeface="Calibri"/>
                <a:cs typeface="Segoe UI"/>
                <a:hlinkClick r:id="rId2"/>
              </a:rPr>
              <a:t>https://www.researchgate.net/profile/Asher-Ben-Arieh/publication/253747459_Measuring_and_monitoring_the_well-being_of_young_children_around_the_world/links/00b7d536cede148a05000000/Measuring-and-monitoring-the-well-being-of-young-children-around-the-world.pdf</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a:latin typeface="Calibri"/>
                <a:cs typeface="Segoe UI"/>
              </a:rPr>
              <a:t>Gunn, J.B., and Duncan, G.J., (1997) The effects of Poverty in Children [Online] Available at: </a:t>
            </a:r>
            <a:r>
              <a:rPr lang="en-GB" sz="1100" dirty="0">
                <a:solidFill>
                  <a:srgbClr val="0563C1"/>
                </a:solidFill>
                <a:latin typeface="Calibri"/>
                <a:cs typeface="Segoe UI"/>
                <a:hlinkClick r:id="rId3"/>
              </a:rPr>
              <a:t>https://www.jstor.org/stable/1602387?casa_token=auNoykcvzm8AAAAA%3A8mtC54II3GVQluwbDlT_Y4PdmZVE1ZrEWDYX_FWNMsL6GNY05JYGujJxVi5Wb_s75RA9iZflTPWqHZ8hVbyA1FAsWrNRUgbRh5wrIobZwL8f_AFCcx6Umg&amp;seq=1#metadata_info_tab_contents</a:t>
            </a:r>
            <a:r>
              <a:rPr lang="en-GB" sz="1100" dirty="0">
                <a:latin typeface="Calibri"/>
                <a:cs typeface="Segoe UI"/>
              </a:rPr>
              <a:t> </a:t>
            </a:r>
          </a:p>
          <a:p>
            <a:r>
              <a:rPr lang="en-GB" sz="1100" dirty="0">
                <a:latin typeface="Calibri"/>
                <a:cs typeface="Segoe UI"/>
              </a:rPr>
              <a:t>(Accessed on: 19th February 2022). </a:t>
            </a:r>
          </a:p>
          <a:p>
            <a:endParaRPr lang="en-GB" sz="1100">
              <a:latin typeface="Calibri"/>
              <a:cs typeface="Segoe UI"/>
            </a:endParaRPr>
          </a:p>
          <a:p>
            <a:r>
              <a:rPr lang="en-GB" sz="1100" dirty="0" err="1">
                <a:latin typeface="Calibri"/>
                <a:cs typeface="Segoe UI"/>
              </a:rPr>
              <a:t>Grybniak</a:t>
            </a:r>
            <a:r>
              <a:rPr lang="en-GB" sz="1100" dirty="0">
                <a:latin typeface="Calibri"/>
                <a:cs typeface="Segoe UI"/>
              </a:rPr>
              <a:t>, S. (2019). </a:t>
            </a:r>
            <a:r>
              <a:rPr lang="en-GB" sz="1100" i="1" dirty="0">
                <a:latin typeface="Calibri"/>
                <a:cs typeface="Segoe UI"/>
              </a:rPr>
              <a:t>How to Write an Awesomes Case Study That Converts.</a:t>
            </a:r>
            <a:r>
              <a:rPr lang="en-GB" sz="1100" dirty="0">
                <a:latin typeface="Calibri"/>
                <a:cs typeface="Segoe UI"/>
              </a:rPr>
              <a:t> [Online Image]. Available at: </a:t>
            </a:r>
            <a:r>
              <a:rPr lang="en-GB" sz="1100" dirty="0">
                <a:solidFill>
                  <a:srgbClr val="0563C1"/>
                </a:solidFill>
                <a:latin typeface="Calibri"/>
                <a:cs typeface="Segoe UI"/>
                <a:hlinkClick r:id="rId4"/>
              </a:rPr>
              <a:t>https://www.searchenginejournal.com/write-case-study-converts/323397/</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a:latin typeface="Calibri"/>
              <a:cs typeface="Segoe UI"/>
            </a:endParaRPr>
          </a:p>
          <a:p>
            <a:r>
              <a:rPr lang="en-GB" sz="1100" dirty="0">
                <a:latin typeface="Calibri"/>
                <a:cs typeface="Segoe UI"/>
              </a:rPr>
              <a:t>Hartney, E. (2020).</a:t>
            </a:r>
            <a:r>
              <a:rPr lang="en-GB" sz="1100" i="1" dirty="0">
                <a:latin typeface="Calibri"/>
                <a:cs typeface="Segoe UI"/>
              </a:rPr>
              <a:t> What is an Intervention?</a:t>
            </a:r>
            <a:r>
              <a:rPr lang="en-GB" sz="1100" dirty="0">
                <a:latin typeface="Calibri"/>
                <a:cs typeface="Segoe UI"/>
              </a:rPr>
              <a:t> [Online Image]. Available at: </a:t>
            </a:r>
            <a:r>
              <a:rPr lang="en-GB" sz="1100" dirty="0">
                <a:solidFill>
                  <a:srgbClr val="0563C1"/>
                </a:solidFill>
                <a:latin typeface="Calibri"/>
                <a:cs typeface="Segoe UI"/>
                <a:hlinkClick r:id="rId5"/>
              </a:rPr>
              <a:t>https://www.verywellmind.com/would-an-intervention-help-my-addicted-loved-one-4147406</a:t>
            </a:r>
            <a:r>
              <a:rPr lang="en-GB" sz="1100" dirty="0">
                <a:latin typeface="Calibri"/>
                <a:cs typeface="Calibri"/>
              </a:rPr>
              <a:t> </a:t>
            </a:r>
          </a:p>
          <a:p>
            <a:r>
              <a:rPr lang="en-GB" sz="1100" dirty="0">
                <a:latin typeface="Calibri"/>
                <a:cs typeface="Segoe UI"/>
              </a:rPr>
              <a:t>(Accessed: 17 February 2022).</a:t>
            </a:r>
            <a:r>
              <a:rPr lang="en-GB" sz="1100" dirty="0">
                <a:latin typeface="Calibri"/>
                <a:cs typeface="Calibri"/>
              </a:rPr>
              <a:t> </a:t>
            </a:r>
          </a:p>
          <a:p>
            <a:endParaRPr lang="en-GB" sz="1100" dirty="0">
              <a:latin typeface="Calibri"/>
              <a:cs typeface="Calibri"/>
            </a:endParaRPr>
          </a:p>
          <a:p>
            <a:r>
              <a:rPr lang="en-GB" sz="1100" dirty="0">
                <a:latin typeface="Calibri"/>
                <a:ea typeface="+mn-lt"/>
                <a:cs typeface="+mn-lt"/>
              </a:rPr>
              <a:t>Hathaway, B. (2021) </a:t>
            </a:r>
            <a:r>
              <a:rPr lang="en-GB" sz="1100" i="1" dirty="0">
                <a:latin typeface="Calibri"/>
                <a:ea typeface="+mn-lt"/>
                <a:cs typeface="+mn-lt"/>
              </a:rPr>
              <a:t>How to gain a sense of well-being, free online. </a:t>
            </a:r>
            <a:r>
              <a:rPr lang="en-GB" sz="1100" dirty="0">
                <a:latin typeface="Calibri"/>
                <a:ea typeface="+mn-lt"/>
                <a:cs typeface="+mn-lt"/>
              </a:rPr>
              <a:t>[Online Image]. Available at: </a:t>
            </a:r>
            <a:r>
              <a:rPr lang="en-GB" sz="1100" u="sng" dirty="0">
                <a:latin typeface="Calibri"/>
                <a:ea typeface="+mn-lt"/>
                <a:cs typeface="+mn-lt"/>
                <a:hlinkClick r:id="rId6"/>
              </a:rPr>
              <a:t>https://news.yale.edu/2021/04/14/how-gain-sense-well-being-free-and-online</a:t>
            </a:r>
            <a:endParaRPr lang="en-GB" sz="110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Harbourside Family Practice.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Mental Wellbeing Toolkit.</a:t>
            </a:r>
            <a:r>
              <a:rPr lang="en-GB" sz="1100" dirty="0">
                <a:latin typeface="Calibri"/>
                <a:ea typeface="+mn-lt"/>
                <a:cs typeface="+mn-lt"/>
              </a:rPr>
              <a:t> [Online Image]. Available at: </a:t>
            </a:r>
            <a:r>
              <a:rPr lang="en-GB" sz="1100" u="sng" dirty="0">
                <a:latin typeface="Calibri"/>
                <a:ea typeface="+mn-lt"/>
                <a:cs typeface="+mn-lt"/>
                <a:hlinkClick r:id="rId7"/>
              </a:rPr>
              <a:t>https://www.harboursidefmp.nhs.uk/mental-health-wellbeing/mental-wellbeing-toolkit/</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Hutt, C., and Hutt, S.J., (2004) Effects of Environmental Complexity on Stereotyped Behaviours of Children [Online] Available at: </a:t>
            </a:r>
            <a:r>
              <a:rPr lang="en-GB" sz="1100" u="sng" dirty="0">
                <a:latin typeface="Calibri"/>
                <a:ea typeface="+mn-lt"/>
                <a:cs typeface="+mn-lt"/>
                <a:hlinkClick r:id="rId8"/>
              </a:rPr>
              <a:t>https://www.sciencedirect.com/science/article/abs/pii/0003347265900643</a:t>
            </a:r>
            <a:r>
              <a:rPr lang="en-GB" sz="1100" dirty="0">
                <a:latin typeface="Calibri"/>
                <a:ea typeface="+mn-lt"/>
                <a:cs typeface="+mn-lt"/>
              </a:rPr>
              <a:t>#</a:t>
            </a: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Johnson, E. (2019) </a:t>
            </a:r>
            <a:r>
              <a:rPr lang="en-GB" sz="1100" i="1" dirty="0">
                <a:latin typeface="Calibri"/>
                <a:ea typeface="+mn-lt"/>
                <a:cs typeface="+mn-lt"/>
              </a:rPr>
              <a:t>Legislation and policies that surround safeguarding children.</a:t>
            </a:r>
            <a:r>
              <a:rPr lang="en-GB" sz="1100" dirty="0">
                <a:latin typeface="Calibri"/>
                <a:ea typeface="+mn-lt"/>
                <a:cs typeface="+mn-lt"/>
              </a:rPr>
              <a:t> [Online]. Available at: </a:t>
            </a:r>
            <a:r>
              <a:rPr lang="en-GB" sz="1100" u="sng" dirty="0">
                <a:latin typeface="Calibri"/>
                <a:ea typeface="+mn-lt"/>
                <a:cs typeface="+mn-lt"/>
                <a:hlinkClick r:id="rId9"/>
              </a:rPr>
              <a:t>https://cpdonline.co.uk/knowledge-base/safeguarding/legislation-safeguarding-children/</a:t>
            </a:r>
            <a:endParaRPr lang="en-GB" sz="110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Llamas, M. (2021). </a:t>
            </a:r>
            <a:r>
              <a:rPr lang="en-GB" sz="1100" i="1" dirty="0">
                <a:latin typeface="Calibri"/>
                <a:ea typeface="+mn-lt"/>
                <a:cs typeface="+mn-lt"/>
              </a:rPr>
              <a:t>How to obtain medical records</a:t>
            </a:r>
            <a:r>
              <a:rPr lang="en-GB" sz="1100" dirty="0">
                <a:latin typeface="Calibri"/>
                <a:ea typeface="+mn-lt"/>
                <a:cs typeface="+mn-lt"/>
              </a:rPr>
              <a:t>. [Online Image]. Available at: </a:t>
            </a:r>
            <a:r>
              <a:rPr lang="en-GB" sz="1100" u="sng" dirty="0">
                <a:latin typeface="Calibri"/>
                <a:ea typeface="+mn-lt"/>
                <a:cs typeface="+mn-lt"/>
                <a:hlinkClick r:id="rId10"/>
              </a:rPr>
              <a:t>https://www.drugwatch.com/health/how-to-obtain-medical-records/</a:t>
            </a:r>
            <a:endParaRPr lang="en-GB" sz="1100">
              <a:latin typeface="Calibri"/>
              <a:ea typeface="+mn-lt"/>
              <a:cs typeface="+mn-lt"/>
            </a:endParaRPr>
          </a:p>
          <a:p>
            <a:r>
              <a:rPr lang="en-GB" sz="1100" dirty="0">
                <a:latin typeface="Calibri"/>
                <a:ea typeface="+mn-lt"/>
                <a:cs typeface="+mn-lt"/>
              </a:rPr>
              <a:t>(Accessed: 17 February 2022).</a:t>
            </a:r>
          </a:p>
          <a:p>
            <a:endParaRPr lang="en-GB" sz="1100" dirty="0">
              <a:latin typeface="Calibri"/>
              <a:cs typeface="Calibri"/>
            </a:endParaRPr>
          </a:p>
          <a:p>
            <a:r>
              <a:rPr lang="en-GB" sz="1100" dirty="0">
                <a:latin typeface="Calibri"/>
                <a:ea typeface="+mn-lt"/>
                <a:cs typeface="+mn-lt"/>
              </a:rPr>
              <a:t>Lycett, K., et al. (2020)</a:t>
            </a:r>
            <a:r>
              <a:rPr lang="en-GB" sz="1100" i="1" dirty="0">
                <a:latin typeface="Calibri"/>
                <a:ea typeface="+mn-lt"/>
                <a:cs typeface="+mn-lt"/>
              </a:rPr>
              <a:t> Young people were already struggling before the pandemic. Here are 7 ways to help them navigate a changed world</a:t>
            </a:r>
            <a:r>
              <a:rPr lang="en-GB" sz="1100" dirty="0">
                <a:latin typeface="Calibri"/>
                <a:ea typeface="+mn-lt"/>
                <a:cs typeface="+mn-lt"/>
              </a:rPr>
              <a:t>. [Online Image]. Available at: </a:t>
            </a:r>
            <a:r>
              <a:rPr lang="en-GB" sz="1100" u="sng" dirty="0">
                <a:latin typeface="Calibri"/>
                <a:ea typeface="+mn-lt"/>
                <a:cs typeface="+mn-lt"/>
                <a:hlinkClick r:id="rId11"/>
              </a:rPr>
              <a:t>https://theconversation.com/young-people-were-already-struggling-before-the-pandemic-here-are-7-ways-to-help-them-navigate-a-changed-world-138015</a:t>
            </a:r>
            <a:endParaRPr lang="en-GB" sz="1100">
              <a:latin typeface="Calibri"/>
              <a:ea typeface="+mn-lt"/>
              <a:cs typeface="+mn-lt"/>
            </a:endParaRPr>
          </a:p>
          <a:p>
            <a:r>
              <a:rPr lang="en-GB" sz="1100" dirty="0">
                <a:latin typeface="Calibri"/>
                <a:ea typeface="+mn-lt"/>
                <a:cs typeface="+mn-lt"/>
              </a:rPr>
              <a:t>(Accessed: 18 February 2022).</a:t>
            </a:r>
            <a:endParaRPr lang="en-US" sz="1100">
              <a:latin typeface="Calibri"/>
              <a:ea typeface="+mn-lt"/>
              <a:cs typeface="+mn-lt"/>
            </a:endParaRPr>
          </a:p>
          <a:p>
            <a:endParaRPr lang="en-GB" sz="1100" dirty="0">
              <a:latin typeface="Calibri"/>
              <a:ea typeface="+mn-lt"/>
              <a:cs typeface="+mn-lt"/>
            </a:endParaRPr>
          </a:p>
          <a:p>
            <a:r>
              <a:rPr lang="en-GB" sz="1100" dirty="0">
                <a:latin typeface="Calibri"/>
                <a:ea typeface="+mn-lt"/>
                <a:cs typeface="+mn-lt"/>
              </a:rPr>
              <a:t>National Children’s Bureau.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Our Strategy</a:t>
            </a:r>
            <a:r>
              <a:rPr lang="en-GB" sz="1100" dirty="0">
                <a:latin typeface="Calibri"/>
                <a:ea typeface="+mn-lt"/>
                <a:cs typeface="+mn-lt"/>
              </a:rPr>
              <a:t>. [Online]. Available at: </a:t>
            </a:r>
            <a:r>
              <a:rPr lang="en-GB" sz="1100" u="sng" dirty="0">
                <a:latin typeface="Calibri"/>
                <a:ea typeface="+mn-lt"/>
                <a:cs typeface="+mn-lt"/>
                <a:hlinkClick r:id="rId12"/>
              </a:rPr>
              <a:t>https://www.ncb.org.uk/</a:t>
            </a:r>
            <a:endParaRPr lang="en-GB" sz="1100">
              <a:latin typeface="Calibri"/>
              <a:ea typeface="+mn-lt"/>
              <a:cs typeface="+mn-lt"/>
            </a:endParaRPr>
          </a:p>
          <a:p>
            <a:r>
              <a:rPr lang="en-GB" sz="1100" dirty="0">
                <a:latin typeface="Calibri"/>
                <a:ea typeface="+mn-lt"/>
                <a:cs typeface="+mn-lt"/>
              </a:rPr>
              <a:t>(Accessed: 19 February 2022).</a:t>
            </a:r>
            <a:endParaRPr lang="en-GB" dirty="0">
              <a:latin typeface="Calibri"/>
            </a:endParaRPr>
          </a:p>
        </p:txBody>
      </p:sp>
    </p:spTree>
    <p:extLst>
      <p:ext uri="{BB962C8B-B14F-4D97-AF65-F5344CB8AC3E}">
        <p14:creationId xmlns:p14="http://schemas.microsoft.com/office/powerpoint/2010/main" val="47589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4D1BF-6AA8-47D7-A6E0-7E4EA150ED98}"/>
              </a:ext>
            </a:extLst>
          </p:cNvPr>
          <p:cNvSpPr txBox="1"/>
          <p:nvPr/>
        </p:nvSpPr>
        <p:spPr>
          <a:xfrm>
            <a:off x="136188" y="-1619"/>
            <a:ext cx="11092772"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Cerebral Palsy.</a:t>
            </a:r>
            <a:r>
              <a:rPr lang="en-GB" sz="1100" dirty="0">
                <a:latin typeface="Calibri"/>
                <a:ea typeface="+mn-lt"/>
                <a:cs typeface="+mn-lt"/>
              </a:rPr>
              <a:t> [Online]. Available at: </a:t>
            </a:r>
            <a:r>
              <a:rPr lang="en-GB" sz="1100" u="sng" dirty="0">
                <a:latin typeface="Calibri"/>
                <a:ea typeface="+mn-lt"/>
                <a:cs typeface="+mn-lt"/>
                <a:hlinkClick r:id="rId2"/>
              </a:rPr>
              <a:t>https://www.nhs.uk/conditions/cerebral-palsy/treatment/</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Health Service.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Health Education Yorkshire and Humber</a:t>
            </a:r>
            <a:r>
              <a:rPr lang="en-GB" sz="1100" dirty="0">
                <a:latin typeface="Calibri"/>
                <a:ea typeface="+mn-lt"/>
                <a:cs typeface="+mn-lt"/>
              </a:rPr>
              <a:t>. [Online Image]. Available at: </a:t>
            </a:r>
            <a:r>
              <a:rPr lang="en-GB" sz="1100" u="sng" dirty="0">
                <a:latin typeface="Calibri"/>
                <a:ea typeface="+mn-lt"/>
                <a:cs typeface="+mn-lt"/>
                <a:hlinkClick r:id="rId3"/>
              </a:rPr>
              <a:t>https://www.yorksandhumberdeanery.nhs.uk/ophthalmology/trainee-resources/wellbeing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National Society for the Prevention of Cruelty to Children.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About the NSPCC</a:t>
            </a:r>
            <a:r>
              <a:rPr lang="en-GB" sz="1100" dirty="0">
                <a:latin typeface="Calibri"/>
                <a:ea typeface="+mn-lt"/>
                <a:cs typeface="+mn-lt"/>
              </a:rPr>
              <a:t>. [Online]. Available at: </a:t>
            </a:r>
            <a:r>
              <a:rPr lang="en-GB" sz="1100" u="sng" dirty="0">
                <a:latin typeface="Calibri"/>
                <a:ea typeface="+mn-lt"/>
                <a:cs typeface="+mn-lt"/>
                <a:hlinkClick r:id="rId4"/>
              </a:rPr>
              <a:t>https://www.nspcc.org.uk/about-us/</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NSPCC Learning. (2021)</a:t>
            </a:r>
            <a:r>
              <a:rPr lang="en-GB" sz="1100" i="1" dirty="0">
                <a:latin typeface="Calibri"/>
                <a:ea typeface="+mn-lt"/>
                <a:cs typeface="+mn-lt"/>
              </a:rPr>
              <a:t> Why is it important to promote children’s mental health and wellbeing? </a:t>
            </a:r>
            <a:r>
              <a:rPr lang="en-GB" sz="1100" dirty="0">
                <a:latin typeface="Calibri"/>
                <a:ea typeface="+mn-lt"/>
                <a:cs typeface="+mn-lt"/>
              </a:rPr>
              <a:t>[Online Article]. Available at: </a:t>
            </a:r>
            <a:r>
              <a:rPr lang="en-GB" sz="1100" u="sng" dirty="0">
                <a:latin typeface="Calibri"/>
                <a:ea typeface="+mn-lt"/>
                <a:cs typeface="+mn-lt"/>
                <a:hlinkClick r:id="rId5"/>
              </a:rPr>
              <a:t>https://learning.nspcc.org.uk/child-health-development/promoting-mental-health-wellbeing</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Rantalla, O. and Puhakka, R. (2018) Engaging with Nature: Nature Affords Well – Being For Families and Young People in Finland [Online] Available at: </a:t>
            </a:r>
            <a:r>
              <a:rPr lang="en-GB" sz="1100" u="sng" dirty="0">
                <a:latin typeface="Calibri"/>
                <a:ea typeface="+mn-lt"/>
                <a:cs typeface="+mn-lt"/>
                <a:hlinkClick r:id="rId6"/>
              </a:rPr>
              <a:t>https://www.tandfonline.com/doi/abs/10.1080/14733285.2019.1685076</a:t>
            </a:r>
            <a:endParaRPr lang="en-GB" sz="1100" dirty="0">
              <a:latin typeface="Calibri"/>
              <a:ea typeface="+mn-lt"/>
              <a:cs typeface="+mn-lt"/>
            </a:endParaRPr>
          </a:p>
          <a:p>
            <a:r>
              <a:rPr lang="en-GB" sz="1100" dirty="0">
                <a:latin typeface="Calibri"/>
                <a:ea typeface="+mn-lt"/>
                <a:cs typeface="+mn-lt"/>
              </a:rPr>
              <a:t>(Accessed on: 19th February 2022).</a:t>
            </a:r>
          </a:p>
          <a:p>
            <a:endParaRPr lang="en-GB" sz="1100" dirty="0">
              <a:latin typeface="Calibri"/>
              <a:ea typeface="+mn-lt"/>
              <a:cs typeface="+mn-lt"/>
            </a:endParaRPr>
          </a:p>
          <a:p>
            <a:r>
              <a:rPr lang="en-GB" sz="1100" dirty="0">
                <a:latin typeface="Calibri"/>
                <a:ea typeface="+mn-lt"/>
                <a:cs typeface="+mn-lt"/>
              </a:rPr>
              <a:t>Rector TS, Johnson G, Dunkman WB, et al. Evaluation by patients with heart failure of the effects of enalapril compared with hydralazine plus isosorbide dinitrate on quality of life: V-</a:t>
            </a:r>
            <a:r>
              <a:rPr lang="en-GB" sz="1100" dirty="0" err="1">
                <a:latin typeface="Calibri"/>
                <a:ea typeface="+mn-lt"/>
                <a:cs typeface="+mn-lt"/>
              </a:rPr>
              <a:t>HeFT</a:t>
            </a:r>
            <a:r>
              <a:rPr lang="en-GB" sz="1100" dirty="0">
                <a:latin typeface="Calibri"/>
                <a:ea typeface="+mn-lt"/>
                <a:cs typeface="+mn-lt"/>
              </a:rPr>
              <a:t> II. Circulation 1993;87:Suppl:VI-71Google Scholar </a:t>
            </a:r>
          </a:p>
          <a:p>
            <a:endParaRPr lang="en-GB" sz="1100" dirty="0">
              <a:latin typeface="Calibri"/>
              <a:ea typeface="+mn-lt"/>
              <a:cs typeface="+mn-lt"/>
            </a:endParaRPr>
          </a:p>
          <a:p>
            <a:r>
              <a:rPr lang="en-GB" sz="1100" dirty="0">
                <a:latin typeface="Calibri"/>
                <a:ea typeface="+mn-lt"/>
                <a:cs typeface="+mn-lt"/>
              </a:rPr>
              <a:t>Rogers WJ, Johnstone DE, Yusuf S, et al. Quality of life among 5,025 patients with left ventricular dysfunction randomized between placebo and enalapril: the Studies of Left Ventricular Dysfunction. J Am Coll </a:t>
            </a:r>
            <a:r>
              <a:rPr lang="en-GB" sz="1100" dirty="0" err="1">
                <a:latin typeface="Calibri"/>
                <a:ea typeface="+mn-lt"/>
                <a:cs typeface="+mn-lt"/>
              </a:rPr>
              <a:t>Cardiol</a:t>
            </a:r>
            <a:r>
              <a:rPr lang="en-GB" sz="1100" dirty="0">
                <a:latin typeface="Calibri"/>
                <a:ea typeface="+mn-lt"/>
                <a:cs typeface="+mn-lt"/>
              </a:rPr>
              <a:t> 1994;23:393-Google Scholar </a:t>
            </a:r>
          </a:p>
          <a:p>
            <a:endParaRPr lang="en-GB" sz="1100" dirty="0">
              <a:latin typeface="Calibri"/>
              <a:ea typeface="+mn-lt"/>
              <a:cs typeface="+mn-lt"/>
            </a:endParaRPr>
          </a:p>
          <a:p>
            <a:r>
              <a:rPr lang="en-GB" sz="1100" dirty="0">
                <a:latin typeface="Calibri"/>
                <a:ea typeface="+mn-lt"/>
                <a:cs typeface="+mn-lt"/>
              </a:rPr>
              <a:t>SAS/STAT software: changes and enhancements, release 6.07. SAS technical report P-229. Cary, N.C.: SAS Institute, 1992:433-79.Google Scholar </a:t>
            </a:r>
          </a:p>
          <a:p>
            <a:endParaRPr lang="en-GB" sz="1100" dirty="0">
              <a:latin typeface="Calibri"/>
              <a:ea typeface="+mn-lt"/>
              <a:cs typeface="+mn-lt"/>
            </a:endParaRPr>
          </a:p>
          <a:p>
            <a:r>
              <a:rPr lang="en-GB" sz="1100" dirty="0">
                <a:latin typeface="Calibri"/>
                <a:ea typeface="+mn-lt"/>
                <a:cs typeface="+mn-lt"/>
              </a:rPr>
              <a:t>SCOPE. (</a:t>
            </a:r>
            <a:r>
              <a:rPr lang="en-GB" sz="1100" dirty="0" err="1">
                <a:latin typeface="Calibri"/>
                <a:ea typeface="+mn-lt"/>
                <a:cs typeface="+mn-lt"/>
              </a:rPr>
              <a:t>n.d</a:t>
            </a:r>
            <a:r>
              <a:rPr lang="en-GB" sz="1100" dirty="0">
                <a:latin typeface="Calibri"/>
                <a:ea typeface="+mn-lt"/>
                <a:cs typeface="+mn-lt"/>
              </a:rPr>
              <a:t>)</a:t>
            </a:r>
            <a:r>
              <a:rPr lang="en-GB" sz="1100" i="1" dirty="0">
                <a:latin typeface="Calibri"/>
                <a:ea typeface="+mn-lt"/>
                <a:cs typeface="+mn-lt"/>
              </a:rPr>
              <a:t> Cerebral Palsy for teenagers and young adults. </a:t>
            </a:r>
            <a:r>
              <a:rPr lang="en-GB" sz="1100" dirty="0">
                <a:latin typeface="Calibri"/>
                <a:ea typeface="+mn-lt"/>
                <a:cs typeface="+mn-lt"/>
              </a:rPr>
              <a:t>[Online]. Available at: </a:t>
            </a:r>
            <a:r>
              <a:rPr lang="en-GB" sz="1100" u="sng" dirty="0">
                <a:latin typeface="Calibri"/>
                <a:ea typeface="+mn-lt"/>
                <a:cs typeface="+mn-lt"/>
                <a:hlinkClick r:id="rId7"/>
              </a:rPr>
              <a:t>https://www.scope.org.uk/advice-and-support/cerebral-palsy-for-young-people/</a:t>
            </a:r>
            <a:endParaRPr lang="en-GB" sz="1100" dirty="0">
              <a:latin typeface="Calibri"/>
              <a:ea typeface="+mn-lt"/>
              <a:cs typeface="+mn-lt"/>
            </a:endParaRPr>
          </a:p>
          <a:p>
            <a:r>
              <a:rPr lang="en-GB" sz="1100" dirty="0">
                <a:latin typeface="Calibri"/>
                <a:ea typeface="+mn-lt"/>
                <a:cs typeface="+mn-lt"/>
              </a:rPr>
              <a:t>(Accessed: 19 February 2022).</a:t>
            </a:r>
          </a:p>
          <a:p>
            <a:endParaRPr lang="en-GB" sz="1100" dirty="0">
              <a:latin typeface="Calibri"/>
              <a:ea typeface="+mn-lt"/>
              <a:cs typeface="+mn-lt"/>
            </a:endParaRPr>
          </a:p>
          <a:p>
            <a:r>
              <a:rPr lang="en-GB" sz="1100" dirty="0">
                <a:latin typeface="Calibri"/>
                <a:ea typeface="+mn-lt"/>
                <a:cs typeface="+mn-lt"/>
              </a:rPr>
              <a:t>Smith DM, Weinberger M, Katz BP, Moore PS. </a:t>
            </a:r>
            <a:r>
              <a:rPr lang="en-GB" sz="1100" dirty="0" err="1">
                <a:latin typeface="Calibri"/>
                <a:ea typeface="+mn-lt"/>
                <a:cs typeface="+mn-lt"/>
              </a:rPr>
              <a:t>Postdischarge</a:t>
            </a:r>
            <a:r>
              <a:rPr lang="en-GB" sz="1100" dirty="0">
                <a:latin typeface="Calibri"/>
                <a:ea typeface="+mn-lt"/>
                <a:cs typeface="+mn-lt"/>
              </a:rPr>
              <a:t> care and readmissions. Med Care 1988;26:699-708 Google Schola</a:t>
            </a:r>
          </a:p>
          <a:p>
            <a:endParaRPr lang="en-GB" sz="1100" dirty="0">
              <a:latin typeface="Calibri"/>
              <a:ea typeface="+mn-lt"/>
              <a:cs typeface="+mn-lt"/>
            </a:endParaRPr>
          </a:p>
          <a:p>
            <a:r>
              <a:rPr lang="en-GB" sz="1100" dirty="0">
                <a:latin typeface="Calibri"/>
                <a:ea typeface="+mn-lt"/>
                <a:cs typeface="+mn-lt"/>
              </a:rPr>
              <a:t>Stick and Step Organisation.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What we do</a:t>
            </a:r>
            <a:r>
              <a:rPr lang="en-GB" sz="1100" dirty="0">
                <a:latin typeface="Calibri"/>
                <a:ea typeface="+mn-lt"/>
                <a:cs typeface="+mn-lt"/>
              </a:rPr>
              <a:t>. [Online]. Available at: </a:t>
            </a:r>
            <a:r>
              <a:rPr lang="en-GB" sz="1100" u="sng" dirty="0">
                <a:latin typeface="Calibri"/>
                <a:ea typeface="+mn-lt"/>
                <a:cs typeface="+mn-lt"/>
                <a:hlinkClick r:id="rId8"/>
              </a:rPr>
              <a:t>https://www.sticknstep.org/?gclid=EAIaIQobChMIxpmI35eM9gIVj77tCh30EA8ZEAAYASAAEgJfm_D_BwE</a:t>
            </a:r>
            <a:endParaRPr lang="en-GB" sz="1100" dirty="0">
              <a:latin typeface="Calibri"/>
              <a:ea typeface="+mn-lt"/>
              <a:cs typeface="+mn-lt"/>
            </a:endParaRPr>
          </a:p>
          <a:p>
            <a:r>
              <a:rPr lang="en-GB" sz="1100" dirty="0">
                <a:latin typeface="Calibri"/>
                <a:ea typeface="+mn-lt"/>
                <a:cs typeface="+mn-lt"/>
              </a:rPr>
              <a:t>(Accessed: 18 February 2022).</a:t>
            </a:r>
          </a:p>
          <a:p>
            <a:endParaRPr lang="en-GB" sz="1100" dirty="0">
              <a:latin typeface="Calibri"/>
              <a:ea typeface="+mn-lt"/>
              <a:cs typeface="+mn-lt"/>
            </a:endParaRPr>
          </a:p>
          <a:p>
            <a:r>
              <a:rPr lang="en-GB" sz="1100" dirty="0">
                <a:latin typeface="Calibri"/>
                <a:ea typeface="+mn-lt"/>
                <a:cs typeface="+mn-lt"/>
              </a:rPr>
              <a:t>The Association for Child and Adolescent Mental Health. (</a:t>
            </a:r>
            <a:r>
              <a:rPr lang="en-GB" sz="1100" dirty="0" err="1">
                <a:latin typeface="Calibri"/>
                <a:ea typeface="+mn-lt"/>
                <a:cs typeface="+mn-lt"/>
              </a:rPr>
              <a:t>n.d</a:t>
            </a:r>
            <a:r>
              <a:rPr lang="en-GB" sz="1100" dirty="0">
                <a:latin typeface="Calibri"/>
                <a:ea typeface="+mn-lt"/>
                <a:cs typeface="+mn-lt"/>
              </a:rPr>
              <a:t>) </a:t>
            </a:r>
            <a:r>
              <a:rPr lang="en-GB" sz="1100" i="1" dirty="0">
                <a:latin typeface="Calibri"/>
                <a:ea typeface="+mn-lt"/>
                <a:cs typeface="+mn-lt"/>
              </a:rPr>
              <a:t>Child and Adolescent Mental Health Services. </a:t>
            </a:r>
            <a:r>
              <a:rPr lang="en-GB" sz="1100" dirty="0">
                <a:latin typeface="Calibri"/>
                <a:ea typeface="+mn-lt"/>
                <a:cs typeface="+mn-lt"/>
              </a:rPr>
              <a:t>[Online]. Available at: </a:t>
            </a:r>
            <a:r>
              <a:rPr lang="en-GB" sz="1100" u="sng" dirty="0">
                <a:latin typeface="Calibri"/>
                <a:ea typeface="+mn-lt"/>
                <a:cs typeface="+mn-lt"/>
                <a:hlinkClick r:id="rId9"/>
              </a:rPr>
              <a:t>https://www.acamh.org/topic/camhs/#:~:text=CAMHS%20professionals%20deal%20with%20a,(Children's%20Commissioner%2C%202016</a:t>
            </a:r>
            <a:endParaRPr lang="en-GB" sz="1100" dirty="0">
              <a:latin typeface="Calibri"/>
              <a:ea typeface="+mn-lt"/>
              <a:cs typeface="+mn-lt"/>
            </a:endParaRPr>
          </a:p>
          <a:p>
            <a:r>
              <a:rPr lang="en-GB" sz="1100" dirty="0">
                <a:latin typeface="Calibri"/>
                <a:ea typeface="+mn-lt"/>
                <a:cs typeface="+mn-lt"/>
              </a:rPr>
              <a:t>(Accessed: 19 February 2022).</a:t>
            </a:r>
          </a:p>
          <a:p>
            <a:endParaRPr lang="en-GB" sz="1100" u="sng" dirty="0">
              <a:latin typeface="Calibri"/>
              <a:ea typeface="+mn-lt"/>
              <a:cs typeface="+mn-lt"/>
            </a:endParaRPr>
          </a:p>
        </p:txBody>
      </p:sp>
    </p:spTree>
    <p:extLst>
      <p:ext uri="{BB962C8B-B14F-4D97-AF65-F5344CB8AC3E}">
        <p14:creationId xmlns:p14="http://schemas.microsoft.com/office/powerpoint/2010/main" val="1388807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26F913-9F74-4707-98C6-B2C027B8BE1C}"/>
              </a:ext>
            </a:extLst>
          </p:cNvPr>
          <p:cNvSpPr txBox="1"/>
          <p:nvPr/>
        </p:nvSpPr>
        <p:spPr>
          <a:xfrm>
            <a:off x="375426" y="691376"/>
            <a:ext cx="11329637"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50" dirty="0">
              <a:latin typeface="Arial"/>
              <a:cs typeface="Segoe UI"/>
            </a:endParaRPr>
          </a:p>
          <a:p>
            <a:r>
              <a:rPr lang="en-GB" sz="1100" dirty="0">
                <a:latin typeface="Calibri"/>
                <a:ea typeface="+mn-lt"/>
                <a:cs typeface="+mn-lt"/>
              </a:rPr>
              <a:t>United Nations. (2020)</a:t>
            </a:r>
            <a:r>
              <a:rPr lang="en-GB" sz="1100" i="1" dirty="0">
                <a:latin typeface="Calibri"/>
                <a:ea typeface="+mn-lt"/>
                <a:cs typeface="+mn-lt"/>
              </a:rPr>
              <a:t> UNODC Celebrates World Children’s Day</a:t>
            </a:r>
            <a:r>
              <a:rPr lang="en-GB" sz="1100" dirty="0">
                <a:latin typeface="Calibri"/>
                <a:ea typeface="+mn-lt"/>
                <a:cs typeface="+mn-lt"/>
              </a:rPr>
              <a:t>. [Online Image]. Available at: </a:t>
            </a:r>
            <a:r>
              <a:rPr lang="en-GB" sz="1100" u="sng" dirty="0">
                <a:latin typeface="Calibri"/>
                <a:ea typeface="+mn-lt"/>
                <a:cs typeface="+mn-lt"/>
                <a:hlinkClick r:id="rId2"/>
              </a:rPr>
              <a:t>https://www.unodc.org/unodc/en/frontpage/2020/November/unodc-celebrates-world-childrens-day.html</a:t>
            </a:r>
            <a:endParaRPr lang="en-GB" sz="1100" dirty="0">
              <a:latin typeface="Calibri"/>
              <a:ea typeface="+mn-lt"/>
              <a:cs typeface="+mn-lt"/>
            </a:endParaRPr>
          </a:p>
          <a:p>
            <a:r>
              <a:rPr lang="en-GB" sz="1100" dirty="0">
                <a:latin typeface="Calibri"/>
                <a:ea typeface="+mn-lt"/>
                <a:cs typeface="+mn-lt"/>
              </a:rPr>
              <a:t>(Accessed: 19 February 2022).</a:t>
            </a:r>
            <a:endParaRPr lang="en-GB" sz="1100">
              <a:latin typeface="Calibri"/>
              <a:cs typeface="Calibri"/>
            </a:endParaRPr>
          </a:p>
          <a:p>
            <a:endParaRPr lang="en-GB" sz="1100" dirty="0">
              <a:latin typeface="Calibri"/>
              <a:ea typeface="+mn-lt"/>
              <a:cs typeface="+mn-lt"/>
            </a:endParaRPr>
          </a:p>
          <a:p>
            <a:r>
              <a:rPr lang="en-GB" sz="1100" dirty="0">
                <a:latin typeface="Calibri"/>
                <a:ea typeface="+mn-lt"/>
                <a:cs typeface="+mn-lt"/>
              </a:rPr>
              <a:t>Vujicic, M.T., </a:t>
            </a:r>
            <a:r>
              <a:rPr lang="en-GB" sz="1100" dirty="0" err="1">
                <a:latin typeface="Calibri"/>
                <a:ea typeface="+mn-lt"/>
                <a:cs typeface="+mn-lt"/>
              </a:rPr>
              <a:t>Zganec</a:t>
            </a:r>
            <a:r>
              <a:rPr lang="en-GB" sz="1100" dirty="0">
                <a:latin typeface="Calibri"/>
                <a:ea typeface="+mn-lt"/>
                <a:cs typeface="+mn-lt"/>
              </a:rPr>
              <a:t>, A.B., &amp; Franc, R. (2018) Children and Young Peoples’ Views on Well-Being: A Qualitative Study [Online] Available at: </a:t>
            </a:r>
            <a:r>
              <a:rPr lang="en-GB" sz="1100" u="sng" dirty="0">
                <a:latin typeface="Calibri"/>
                <a:ea typeface="+mn-lt"/>
                <a:cs typeface="+mn-lt"/>
                <a:hlinkClick r:id="rId3"/>
              </a:rPr>
              <a:t>https://link.springer.com/article/10.1007/s12187-018-9559-y</a:t>
            </a:r>
            <a:endParaRPr lang="en-GB" sz="1100" dirty="0">
              <a:latin typeface="Calibri"/>
              <a:ea typeface="+mn-lt"/>
              <a:cs typeface="+mn-lt"/>
            </a:endParaRPr>
          </a:p>
          <a:p>
            <a:r>
              <a:rPr lang="en-GB" sz="1100" dirty="0">
                <a:latin typeface="Calibri"/>
                <a:ea typeface="+mn-lt"/>
                <a:cs typeface="+mn-lt"/>
              </a:rPr>
              <a:t>(Accessed on: 19th February 2022).</a:t>
            </a:r>
            <a:endParaRPr lang="en-GB" sz="1100">
              <a:latin typeface="Calibri"/>
              <a:cs typeface="Calibri"/>
            </a:endParaRPr>
          </a:p>
          <a:p>
            <a:endParaRPr lang="en-GB" sz="1100" dirty="0">
              <a:latin typeface="Calibri"/>
              <a:cs typeface="Segoe UI"/>
            </a:endParaRPr>
          </a:p>
          <a:p>
            <a:r>
              <a:rPr lang="en-GB" sz="1100" dirty="0">
                <a:latin typeface="Calibri"/>
                <a:cs typeface="Segoe UI"/>
              </a:rPr>
              <a:t>Weinberger M, Smith DM, Katz BP, Moore PS. The cost-effectiveness of intensive </a:t>
            </a:r>
            <a:r>
              <a:rPr lang="en-GB" sz="1100" dirty="0" err="1">
                <a:latin typeface="Calibri"/>
                <a:cs typeface="Segoe UI"/>
              </a:rPr>
              <a:t>postdischarge</a:t>
            </a:r>
            <a:r>
              <a:rPr lang="en-GB" sz="1100" dirty="0">
                <a:latin typeface="Calibri"/>
                <a:cs typeface="Segoe UI"/>
              </a:rPr>
              <a:t> care: a randomized trial. Med Care 1988;26:1092-1102Google Scholar  </a:t>
            </a:r>
            <a:endParaRPr lang="en-GB" sz="1100">
              <a:latin typeface="Calibri"/>
              <a:cs typeface="Calibri"/>
            </a:endParaRPr>
          </a:p>
          <a:p>
            <a:endParaRPr lang="en-GB" sz="1100" dirty="0">
              <a:latin typeface="Calibri"/>
              <a:cs typeface="Segoe UI"/>
            </a:endParaRPr>
          </a:p>
          <a:p>
            <a:r>
              <a:rPr lang="en-GB" sz="1100" dirty="0">
                <a:latin typeface="Calibri"/>
                <a:cs typeface="Segoe UI"/>
              </a:rPr>
              <a:t>Winograd CH, Gerety MB, Lai NA. A negative trial of inpatient geriatric consultation: lessons learned and recommendations for future research. Arch Intern Med 1993;153:2017-2023Google Scholar  </a:t>
            </a:r>
          </a:p>
          <a:p>
            <a:endParaRPr lang="en-GB" sz="1100" dirty="0">
              <a:latin typeface="Calibri"/>
              <a:cs typeface="Segoe UI"/>
            </a:endParaRPr>
          </a:p>
          <a:p>
            <a:r>
              <a:rPr lang="en-GB" sz="1100" dirty="0" err="1">
                <a:latin typeface="Calibri"/>
                <a:ea typeface="+mn-lt"/>
                <a:cs typeface="+mn-lt"/>
              </a:rPr>
              <a:t>Wyen</a:t>
            </a:r>
            <a:r>
              <a:rPr lang="en-GB" sz="1100" dirty="0">
                <a:latin typeface="Calibri"/>
                <a:ea typeface="+mn-lt"/>
                <a:cs typeface="+mn-lt"/>
              </a:rPr>
              <a:t>, S. (2021) </a:t>
            </a:r>
            <a:r>
              <a:rPr lang="en-GB" sz="1100" i="1" dirty="0">
                <a:latin typeface="Calibri"/>
                <a:ea typeface="+mn-lt"/>
                <a:cs typeface="+mn-lt"/>
              </a:rPr>
              <a:t>Epilepsy Foundation SUDEP Institute: SUDEP content highlights. </a:t>
            </a:r>
            <a:r>
              <a:rPr lang="en-GB" sz="1100" dirty="0">
                <a:latin typeface="Calibri"/>
                <a:ea typeface="+mn-lt"/>
                <a:cs typeface="+mn-lt"/>
              </a:rPr>
              <a:t>[Online]. Available at: </a:t>
            </a:r>
            <a:r>
              <a:rPr lang="en-GB" sz="1100" u="sng" dirty="0">
                <a:latin typeface="Calibri"/>
                <a:ea typeface="+mn-lt"/>
                <a:cs typeface="+mn-lt"/>
                <a:hlinkClick r:id="rId4"/>
              </a:rPr>
              <a:t>https://www.epilepsy.com/learn/early-death-and-sudep/sudep</a:t>
            </a:r>
            <a:endParaRPr lang="en-GB" sz="1100" dirty="0">
              <a:latin typeface="Calibri"/>
              <a:ea typeface="+mn-lt"/>
              <a:cs typeface="+mn-lt"/>
            </a:endParaRPr>
          </a:p>
          <a:p>
            <a:r>
              <a:rPr lang="en-GB" sz="1100" dirty="0">
                <a:latin typeface="Calibri"/>
                <a:ea typeface="+mn-lt"/>
                <a:cs typeface="+mn-lt"/>
              </a:rPr>
              <a:t>(Accessed: 18 February 2022).</a:t>
            </a:r>
          </a:p>
          <a:p>
            <a:endParaRPr lang="en-GB" sz="1050" dirty="0"/>
          </a:p>
        </p:txBody>
      </p:sp>
    </p:spTree>
    <p:extLst>
      <p:ext uri="{BB962C8B-B14F-4D97-AF65-F5344CB8AC3E}">
        <p14:creationId xmlns:p14="http://schemas.microsoft.com/office/powerpoint/2010/main" val="3615626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0FBDE1-F1CF-4115-84C9-77B4379E2EA4}">
  <ds:schemaRefs>
    <ds:schemaRef ds:uri="http://schemas.microsoft.com/sharepoint/v3/contenttype/forms"/>
  </ds:schemaRefs>
</ds:datastoreItem>
</file>

<file path=customXml/itemProps2.xml><?xml version="1.0" encoding="utf-8"?>
<ds:datastoreItem xmlns:ds="http://schemas.openxmlformats.org/officeDocument/2006/customXml" ds:itemID="{2D346F3C-1B73-47A0-8DD2-D195194A96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0CA242-9F6F-430F-BACA-72FC7798CC93}">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6730e359-ea60-4bf4-a90a-e46339816358"/>
    <ds:schemaRef ds:uri="http://purl.org/dc/elements/1.1/"/>
    <ds:schemaRef ds:uri="http://schemas.microsoft.com/office/2006/metadata/properties"/>
    <ds:schemaRef ds:uri="5e11eeeb-aea2-48d1-b3ff-7dffc84c176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Quotable</Template>
  <TotalTime>171</TotalTime>
  <Words>593</Words>
  <Application>Microsoft Office PowerPoint</Application>
  <PresentationFormat>Widescreen</PresentationFormat>
  <Paragraphs>27</Paragraphs>
  <Slides>19</Slides>
  <Notes>2</Notes>
  <HiddenSlides>0</HiddenSlides>
  <MMClips>0</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Quotable</vt:lpstr>
      <vt:lpstr>Quotable</vt:lpstr>
      <vt:lpstr>GROUP PRESENTATION</vt:lpstr>
      <vt:lpstr>INTRODUCTION</vt:lpstr>
      <vt:lpstr> Children, Young People and Families' Perception of Well-Being</vt:lpstr>
      <vt:lpstr>Children, Young People and Families' Perception of Well-being</vt:lpstr>
      <vt:lpstr>Children, Young People and Families' Perception of Well-being</vt:lpstr>
      <vt:lpstr>Key Domains of Children and Young People’s (CYP) Well-Being</vt:lpstr>
      <vt:lpstr>Key Domains of Children and Young People's (CYP) Well-being</vt:lpstr>
      <vt:lpstr>Key Domains of Children and Young People's (CYP) Well-being</vt:lpstr>
      <vt:lpstr>Legislations and Policies to enhance Children, Young People and Families' Wellbeing</vt:lpstr>
      <vt:lpstr>Professional Interventions in place for Children, Young People and Families' Health and Wellbeing</vt:lpstr>
      <vt:lpstr>Professional Interventions in place for Children, Young People and Families' Health and Wellbeing</vt:lpstr>
      <vt:lpstr>Professional Interventions in place for Children, Young People and Families' Health and Wellbeing</vt:lpstr>
      <vt:lpstr>Multidisciplinary and interdisciplinary services for Children, Young People and Families' Wellbeing</vt:lpstr>
      <vt:lpstr>Multidisciplinary and interdisciplinary services for Children, Young People and Families' Wellbeing</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Scooby-PC</dc:creator>
  <cp:lastModifiedBy>Soabia Rafiq (2015530)</cp:lastModifiedBy>
  <cp:revision>1002</cp:revision>
  <dcterms:created xsi:type="dcterms:W3CDTF">2022-02-19T11:41:58Z</dcterms:created>
  <dcterms:modified xsi:type="dcterms:W3CDTF">2022-03-04T12:04:00Z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